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5"/>
  </p:notesMasterIdLst>
  <p:sldIdLst>
    <p:sldId id="269" r:id="rId2"/>
    <p:sldId id="261" r:id="rId3"/>
    <p:sldId id="262" r:id="rId4"/>
    <p:sldId id="263" r:id="rId5"/>
    <p:sldId id="264" r:id="rId6"/>
    <p:sldId id="265" r:id="rId7"/>
    <p:sldId id="266" r:id="rId8"/>
    <p:sldId id="267" r:id="rId9"/>
    <p:sldId id="257" r:id="rId10"/>
    <p:sldId id="258" r:id="rId11"/>
    <p:sldId id="259" r:id="rId12"/>
    <p:sldId id="260" r:id="rId13"/>
    <p:sldId id="270" r:id="rId1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66"/>
    <a:srgbClr val="FFCCCC"/>
    <a:srgbClr val="FF9999"/>
    <a:srgbClr val="FFCCFF"/>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19" autoAdjust="0"/>
    <p:restoredTop sz="94682" autoAdjust="0"/>
  </p:normalViewPr>
  <p:slideViewPr>
    <p:cSldViewPr>
      <p:cViewPr varScale="1">
        <p:scale>
          <a:sx n="118" d="100"/>
          <a:sy n="118" d="100"/>
        </p:scale>
        <p:origin x="-67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355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355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355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355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5FBF9CA-E003-4E99-9BF3-7F002FB74A18}" type="slidenum">
              <a:rPr lang="en-US" altLang="en-US"/>
              <a:pPr>
                <a:defRPr/>
              </a:pPr>
              <a:t>‹#›</a:t>
            </a:fld>
            <a:endParaRPr lang="en-US" altLang="en-US"/>
          </a:p>
        </p:txBody>
      </p:sp>
    </p:spTree>
    <p:extLst>
      <p:ext uri="{BB962C8B-B14F-4D97-AF65-F5344CB8AC3E}">
        <p14:creationId xmlns:p14="http://schemas.microsoft.com/office/powerpoint/2010/main" val="24772728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B87814E-6C41-4F0D-A873-E9F94E5C6C8F}" type="slidenum">
              <a:rPr lang="en-US" altLang="en-US"/>
              <a:pPr/>
              <a:t>1</a:t>
            </a:fld>
            <a:endParaRPr lang="en-US"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619842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028CDDD-DF2A-4CDF-A6DC-5F3424BDF302}" type="slidenum">
              <a:rPr lang="en-US" altLang="en-US"/>
              <a:pPr/>
              <a:t>10</a:t>
            </a:fld>
            <a:endParaRPr lang="en-US" altLang="en-US"/>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81765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A51B70B-D206-4240-9F62-197DA9034F1E}" type="slidenum">
              <a:rPr lang="en-US" altLang="en-US"/>
              <a:pPr/>
              <a:t>11</a:t>
            </a:fld>
            <a:endParaRPr lang="en-US" altLang="en-US"/>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332511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7C38E55-43DA-426F-A520-7A11B08E872D}" type="slidenum">
              <a:rPr lang="en-US" altLang="en-US"/>
              <a:pPr/>
              <a:t>12</a:t>
            </a:fld>
            <a:endParaRPr lang="en-US" altLang="en-US"/>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682131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00FAD7A-CF1E-449E-BC57-2017768A12BB}" type="slidenum">
              <a:rPr lang="en-US" altLang="en-US"/>
              <a:pPr/>
              <a:t>13</a:t>
            </a:fld>
            <a:endParaRPr lang="en-US" altLang="en-US"/>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98953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B3484E3-D169-40E3-87B7-DD7A4D2E5886}" type="slidenum">
              <a:rPr lang="en-US" altLang="en-US"/>
              <a:pPr/>
              <a:t>2</a:t>
            </a:fld>
            <a:endParaRPr lang="en-US"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560726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411AA60-3C71-43CE-BDA0-75CCB5668CE9}" type="slidenum">
              <a:rPr lang="en-US" altLang="en-US"/>
              <a:pPr/>
              <a:t>3</a:t>
            </a:fld>
            <a:endParaRPr lang="en-US"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290470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C6A1A0D-8FE5-4618-B464-6DEBA3903C39}" type="slidenum">
              <a:rPr lang="en-US" altLang="en-US"/>
              <a:pPr/>
              <a:t>4</a:t>
            </a:fld>
            <a:endParaRPr lang="en-US"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39113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D42F59-13AA-464B-8141-5587101BC1C8}" type="slidenum">
              <a:rPr lang="en-US" altLang="en-US"/>
              <a:pPr/>
              <a:t>5</a:t>
            </a:fld>
            <a:endParaRPr lang="en-US"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811069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97D5AE7-4BEB-40AA-A1EE-D62410AB5EEC}" type="slidenum">
              <a:rPr lang="en-US" altLang="en-US"/>
              <a:pPr/>
              <a:t>6</a:t>
            </a:fld>
            <a:endParaRPr lang="en-US"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191130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A07E904-7449-408D-8AFC-2B7DBF8B54FB}" type="slidenum">
              <a:rPr lang="en-US" altLang="en-US"/>
              <a:pPr/>
              <a:t>7</a:t>
            </a:fld>
            <a:endParaRPr lang="en-US" altLang="en-US"/>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919860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7029635-12C3-461A-B70A-6DD52C5B1C7E}" type="slidenum">
              <a:rPr lang="en-US" altLang="en-US"/>
              <a:pPr/>
              <a:t>8</a:t>
            </a:fld>
            <a:endParaRPr lang="en-US" altLang="en-US"/>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618641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6F41D11-728E-441F-A6A1-87180BBEA94F}" type="slidenum">
              <a:rPr lang="en-US" altLang="en-US"/>
              <a:pPr/>
              <a:t>9</a:t>
            </a:fld>
            <a:endParaRPr lang="en-US" altLang="en-US"/>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185462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gash"/>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42988" y="1844675"/>
            <a:ext cx="8101012" cy="501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0" name="Rectangle 2"/>
          <p:cNvSpPr>
            <a:spLocks noGrp="1" noChangeArrowheads="1"/>
          </p:cNvSpPr>
          <p:nvPr>
            <p:ph type="ctrTitle"/>
          </p:nvPr>
        </p:nvSpPr>
        <p:spPr>
          <a:xfrm>
            <a:off x="717550" y="836613"/>
            <a:ext cx="7772400" cy="1470025"/>
          </a:xfrm>
        </p:spPr>
        <p:txBody>
          <a:bodyPr/>
          <a:lstStyle>
            <a:lvl1pPr>
              <a:defRPr/>
            </a:lvl1pPr>
          </a:lstStyle>
          <a:p>
            <a:pPr lvl="0"/>
            <a:r>
              <a:rPr lang="en-US" altLang="en-US" noProof="0" smtClean="0"/>
              <a:t>Click to edit Master title style</a:t>
            </a:r>
          </a:p>
        </p:txBody>
      </p:sp>
      <p:sp>
        <p:nvSpPr>
          <p:cNvPr id="48131" name="Rectangle 3"/>
          <p:cNvSpPr>
            <a:spLocks noGrp="1" noChangeArrowheads="1"/>
          </p:cNvSpPr>
          <p:nvPr>
            <p:ph type="subTitle" idx="1"/>
          </p:nvPr>
        </p:nvSpPr>
        <p:spPr>
          <a:xfrm>
            <a:off x="1403350" y="2566988"/>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D2A04E4D-EEDA-4167-BEFE-271C926324A9}" type="slidenum">
              <a:rPr lang="en-US" altLang="en-US"/>
              <a:pPr>
                <a:defRPr/>
              </a:pPr>
              <a:t>‹#›</a:t>
            </a:fld>
            <a:endParaRPr lang="en-US" altLang="en-US"/>
          </a:p>
        </p:txBody>
      </p:sp>
    </p:spTree>
    <p:extLst>
      <p:ext uri="{BB962C8B-B14F-4D97-AF65-F5344CB8AC3E}">
        <p14:creationId xmlns:p14="http://schemas.microsoft.com/office/powerpoint/2010/main" val="1295506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3BAE2B8-D6D4-4448-AE09-E2087D1D29A9}" type="slidenum">
              <a:rPr lang="en-US" altLang="en-US"/>
              <a:pPr>
                <a:defRPr/>
              </a:pPr>
              <a:t>‹#›</a:t>
            </a:fld>
            <a:endParaRPr lang="en-US" altLang="en-US"/>
          </a:p>
        </p:txBody>
      </p:sp>
    </p:spTree>
    <p:extLst>
      <p:ext uri="{BB962C8B-B14F-4D97-AF65-F5344CB8AC3E}">
        <p14:creationId xmlns:p14="http://schemas.microsoft.com/office/powerpoint/2010/main" val="3735358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A035604-3EFE-42E9-A9B4-0050D116EC0D}" type="slidenum">
              <a:rPr lang="en-US" altLang="en-US"/>
              <a:pPr>
                <a:defRPr/>
              </a:pPr>
              <a:t>‹#›</a:t>
            </a:fld>
            <a:endParaRPr lang="en-US" altLang="en-US"/>
          </a:p>
        </p:txBody>
      </p:sp>
    </p:spTree>
    <p:extLst>
      <p:ext uri="{BB962C8B-B14F-4D97-AF65-F5344CB8AC3E}">
        <p14:creationId xmlns:p14="http://schemas.microsoft.com/office/powerpoint/2010/main" val="2115016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2FBDB3F-0CCD-4FEF-A492-EFF48A88DFEB}" type="slidenum">
              <a:rPr lang="en-US" altLang="en-US"/>
              <a:pPr>
                <a:defRPr/>
              </a:pPr>
              <a:t>‹#›</a:t>
            </a:fld>
            <a:endParaRPr lang="en-US" altLang="en-US"/>
          </a:p>
        </p:txBody>
      </p:sp>
    </p:spTree>
    <p:extLst>
      <p:ext uri="{BB962C8B-B14F-4D97-AF65-F5344CB8AC3E}">
        <p14:creationId xmlns:p14="http://schemas.microsoft.com/office/powerpoint/2010/main" val="31019744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C6008B7-1FC3-4945-A25F-A3207D57B719}" type="slidenum">
              <a:rPr lang="en-US" altLang="en-US"/>
              <a:pPr>
                <a:defRPr/>
              </a:pPr>
              <a:t>‹#›</a:t>
            </a:fld>
            <a:endParaRPr lang="en-US" altLang="en-US"/>
          </a:p>
        </p:txBody>
      </p:sp>
    </p:spTree>
    <p:extLst>
      <p:ext uri="{BB962C8B-B14F-4D97-AF65-F5344CB8AC3E}">
        <p14:creationId xmlns:p14="http://schemas.microsoft.com/office/powerpoint/2010/main" val="39564414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8566F912-6F1C-49D6-A12E-D3AB33141496}" type="slidenum">
              <a:rPr lang="en-US" altLang="en-US"/>
              <a:pPr>
                <a:defRPr/>
              </a:pPr>
              <a:t>‹#›</a:t>
            </a:fld>
            <a:endParaRPr lang="en-US" altLang="en-US"/>
          </a:p>
        </p:txBody>
      </p:sp>
    </p:spTree>
    <p:extLst>
      <p:ext uri="{BB962C8B-B14F-4D97-AF65-F5344CB8AC3E}">
        <p14:creationId xmlns:p14="http://schemas.microsoft.com/office/powerpoint/2010/main" val="26444174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half" idx="3"/>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2"/>
          </p:nvPr>
        </p:nvSpPr>
        <p:spPr>
          <a:ln/>
        </p:spPr>
        <p:txBody>
          <a:bodyPr/>
          <a:lstStyle>
            <a:lvl1pPr>
              <a:defRPr/>
            </a:lvl1pPr>
          </a:lstStyle>
          <a:p>
            <a:pPr>
              <a:defRPr/>
            </a:pPr>
            <a:fld id="{DCDA5A46-A4D8-48D5-85CC-A2A5481D4078}" type="slidenum">
              <a:rPr lang="en-US" altLang="en-US"/>
              <a:pPr>
                <a:defRPr/>
              </a:pPr>
              <a:t>‹#›</a:t>
            </a:fld>
            <a:endParaRPr lang="en-US" altLang="en-US"/>
          </a:p>
        </p:txBody>
      </p:sp>
    </p:spTree>
    <p:extLst>
      <p:ext uri="{BB962C8B-B14F-4D97-AF65-F5344CB8AC3E}">
        <p14:creationId xmlns:p14="http://schemas.microsoft.com/office/powerpoint/2010/main" val="4270560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9286972-1D23-4FDC-B678-A46FEED5E3D1}" type="slidenum">
              <a:rPr lang="en-US" altLang="en-US"/>
              <a:pPr>
                <a:defRPr/>
              </a:pPr>
              <a:t>‹#›</a:t>
            </a:fld>
            <a:endParaRPr lang="en-US" altLang="en-US"/>
          </a:p>
        </p:txBody>
      </p:sp>
    </p:spTree>
    <p:extLst>
      <p:ext uri="{BB962C8B-B14F-4D97-AF65-F5344CB8AC3E}">
        <p14:creationId xmlns:p14="http://schemas.microsoft.com/office/powerpoint/2010/main" val="2516761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BAAEB49-4488-4B1D-9577-869DCE8BD3C6}" type="slidenum">
              <a:rPr lang="en-US" altLang="en-US"/>
              <a:pPr>
                <a:defRPr/>
              </a:pPr>
              <a:t>‹#›</a:t>
            </a:fld>
            <a:endParaRPr lang="en-US" altLang="en-US"/>
          </a:p>
        </p:txBody>
      </p:sp>
    </p:spTree>
    <p:extLst>
      <p:ext uri="{BB962C8B-B14F-4D97-AF65-F5344CB8AC3E}">
        <p14:creationId xmlns:p14="http://schemas.microsoft.com/office/powerpoint/2010/main" val="1445107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AFDBED4-0132-41C4-B241-8DD2A571A3DE}" type="slidenum">
              <a:rPr lang="en-US" altLang="en-US"/>
              <a:pPr>
                <a:defRPr/>
              </a:pPr>
              <a:t>‹#›</a:t>
            </a:fld>
            <a:endParaRPr lang="en-US" altLang="en-US"/>
          </a:p>
        </p:txBody>
      </p:sp>
    </p:spTree>
    <p:extLst>
      <p:ext uri="{BB962C8B-B14F-4D97-AF65-F5344CB8AC3E}">
        <p14:creationId xmlns:p14="http://schemas.microsoft.com/office/powerpoint/2010/main" val="2524989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62AEA6ED-21E3-4925-AA27-B712AB57F222}" type="slidenum">
              <a:rPr lang="en-US" altLang="en-US"/>
              <a:pPr>
                <a:defRPr/>
              </a:pPr>
              <a:t>‹#›</a:t>
            </a:fld>
            <a:endParaRPr lang="en-US" altLang="en-US"/>
          </a:p>
        </p:txBody>
      </p:sp>
    </p:spTree>
    <p:extLst>
      <p:ext uri="{BB962C8B-B14F-4D97-AF65-F5344CB8AC3E}">
        <p14:creationId xmlns:p14="http://schemas.microsoft.com/office/powerpoint/2010/main" val="2624549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DE49B57C-78FE-4EC7-9256-EDEDA873838F}" type="slidenum">
              <a:rPr lang="en-US" altLang="en-US"/>
              <a:pPr>
                <a:defRPr/>
              </a:pPr>
              <a:t>‹#›</a:t>
            </a:fld>
            <a:endParaRPr lang="en-US" altLang="en-US"/>
          </a:p>
        </p:txBody>
      </p:sp>
    </p:spTree>
    <p:extLst>
      <p:ext uri="{BB962C8B-B14F-4D97-AF65-F5344CB8AC3E}">
        <p14:creationId xmlns:p14="http://schemas.microsoft.com/office/powerpoint/2010/main" val="2614739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D3F63763-F301-44D1-A433-419DF4B0E72D}" type="slidenum">
              <a:rPr lang="en-US" altLang="en-US"/>
              <a:pPr>
                <a:defRPr/>
              </a:pPr>
              <a:t>‹#›</a:t>
            </a:fld>
            <a:endParaRPr lang="en-US" altLang="en-US"/>
          </a:p>
        </p:txBody>
      </p:sp>
    </p:spTree>
    <p:extLst>
      <p:ext uri="{BB962C8B-B14F-4D97-AF65-F5344CB8AC3E}">
        <p14:creationId xmlns:p14="http://schemas.microsoft.com/office/powerpoint/2010/main" val="1870766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9530B26-8895-4297-B625-19C206642190}" type="slidenum">
              <a:rPr lang="en-US" altLang="en-US"/>
              <a:pPr>
                <a:defRPr/>
              </a:pPr>
              <a:t>‹#›</a:t>
            </a:fld>
            <a:endParaRPr lang="en-US" altLang="en-US"/>
          </a:p>
        </p:txBody>
      </p:sp>
    </p:spTree>
    <p:extLst>
      <p:ext uri="{BB962C8B-B14F-4D97-AF65-F5344CB8AC3E}">
        <p14:creationId xmlns:p14="http://schemas.microsoft.com/office/powerpoint/2010/main" val="440981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66B602A-3DE4-4D4A-9B4C-BB1D3E3D4A08}" type="slidenum">
              <a:rPr lang="en-US" altLang="en-US"/>
              <a:pPr>
                <a:defRPr/>
              </a:pPr>
              <a:t>‹#›</a:t>
            </a:fld>
            <a:endParaRPr lang="en-US" altLang="en-US"/>
          </a:p>
        </p:txBody>
      </p:sp>
    </p:spTree>
    <p:extLst>
      <p:ext uri="{BB962C8B-B14F-4D97-AF65-F5344CB8AC3E}">
        <p14:creationId xmlns:p14="http://schemas.microsoft.com/office/powerpoint/2010/main" val="2154298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8" descr="vdaypetal1"/>
          <p:cNvPicPr>
            <a:picLocks noChangeAspect="1" noChangeArrowheads="1"/>
          </p:cNvPicPr>
          <p:nvPr userDrawn="1"/>
        </p:nvPicPr>
        <p:blipFill>
          <a:blip r:embed="rId17">
            <a:extLst>
              <a:ext uri="{28A0092B-C50C-407E-A947-70E740481C1C}">
                <a14:useLocalDpi xmlns:a14="http://schemas.microsoft.com/office/drawing/2010/main" val="0"/>
              </a:ext>
            </a:extLst>
          </a:blip>
          <a:srcRect b="10786"/>
          <a:stretch>
            <a:fillRect/>
          </a:stretch>
        </p:blipFill>
        <p:spPr bwMode="auto">
          <a:xfrm>
            <a:off x="1943100" y="2879725"/>
            <a:ext cx="7200900" cy="397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4710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4710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4711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924F55F0-7523-4D58-BFF5-B7083D0CE84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82"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14.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15.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pPr eaLnBrk="1" hangingPunct="1"/>
            <a:r>
              <a:rPr lang="en-GB" altLang="en-US" sz="3600" smtClean="0">
                <a:solidFill>
                  <a:schemeClr val="tx1"/>
                </a:solidFill>
              </a:rPr>
              <a:t>With love on Valentine’s Day</a:t>
            </a:r>
            <a:endParaRPr lang="en-US" altLang="en-US" sz="3600" smtClean="0">
              <a:solidFill>
                <a:schemeClr val="tx1"/>
              </a:solidFill>
            </a:endParaRPr>
          </a:p>
        </p:txBody>
      </p:sp>
      <p:sp>
        <p:nvSpPr>
          <p:cNvPr id="4099" name="Rectangle 5"/>
          <p:cNvSpPr>
            <a:spLocks noGrp="1" noChangeArrowheads="1"/>
          </p:cNvSpPr>
          <p:nvPr>
            <p:ph type="subTitle" idx="1"/>
          </p:nvPr>
        </p:nvSpPr>
        <p:spPr/>
        <p:txBody>
          <a:bodyPr/>
          <a:lstStyle/>
          <a:p>
            <a:pPr eaLnBrk="1" hangingPunct="1"/>
            <a:r>
              <a:rPr lang="en-US" altLang="en-US" smtClean="0"/>
              <a:t>Include your valentine message, wish or greeting here . .</a:t>
            </a:r>
          </a:p>
          <a:p>
            <a:pPr eaLnBrk="1" hangingPunct="1"/>
            <a:endParaRPr lang="en-US" altLang="en-US"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2530" name="Rectangle 9"/>
          <p:cNvSpPr>
            <a:spLocks noChangeArrowheads="1"/>
          </p:cNvSpPr>
          <p:nvPr/>
        </p:nvSpPr>
        <p:spPr bwMode="auto">
          <a:xfrm>
            <a:off x="468313" y="1125538"/>
            <a:ext cx="4321175"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r>
              <a:rPr lang="en-GB" altLang="en-US">
                <a:solidFill>
                  <a:schemeClr val="tx2"/>
                </a:solidFill>
              </a:rPr>
              <a:t>Valentine’s Day. . .</a:t>
            </a:r>
            <a:endParaRPr lang="en-US" altLang="en-US">
              <a:solidFill>
                <a:schemeClr val="tx2"/>
              </a:solidFill>
            </a:endParaRPr>
          </a:p>
        </p:txBody>
      </p:sp>
      <p:sp>
        <p:nvSpPr>
          <p:cNvPr id="22531" name="Text Box 12"/>
          <p:cNvSpPr txBox="1">
            <a:spLocks noChangeArrowheads="1"/>
          </p:cNvSpPr>
          <p:nvPr/>
        </p:nvSpPr>
        <p:spPr bwMode="auto">
          <a:xfrm>
            <a:off x="3708400" y="2636838"/>
            <a:ext cx="3671888" cy="779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a:t>Valentine’s message written</a:t>
            </a:r>
          </a:p>
          <a:p>
            <a:pPr eaLnBrk="1" hangingPunct="1">
              <a:spcBef>
                <a:spcPct val="50000"/>
              </a:spcBef>
            </a:pPr>
            <a:r>
              <a:rPr lang="en-GB" altLang="en-US"/>
              <a:t>here . . . . </a:t>
            </a:r>
            <a:endParaRPr lang="en-US" altLang="en-US"/>
          </a:p>
        </p:txBody>
      </p:sp>
      <p:pic>
        <p:nvPicPr>
          <p:cNvPr id="22532" name="Picture 14" descr="flowergif"/>
          <p:cNvPicPr>
            <a:picLocks noChangeAspect="1" noChangeArrowheads="1"/>
          </p:cNvPicPr>
          <p:nvPr>
            <p:ph/>
          </p:nvPr>
        </p:nvPicPr>
        <p:blipFill>
          <a:blip r:embed="rId4">
            <a:extLst>
              <a:ext uri="{28A0092B-C50C-407E-A947-70E740481C1C}">
                <a14:useLocalDpi xmlns:a14="http://schemas.microsoft.com/office/drawing/2010/main" val="0"/>
              </a:ext>
            </a:extLst>
          </a:blip>
          <a:srcRect/>
          <a:stretch>
            <a:fillRect/>
          </a:stretch>
        </p:blipFill>
        <p:spPr>
          <a:xfrm>
            <a:off x="107950" y="4899025"/>
            <a:ext cx="3095625" cy="19145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8" descr="petals1"/>
          <p:cNvPicPr>
            <a:picLocks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a:xfrm>
            <a:off x="457200" y="2192338"/>
            <a:ext cx="3932238" cy="9969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4579" name="Rectangle 6"/>
          <p:cNvSpPr>
            <a:spLocks noGrp="1" noChangeArrowheads="1"/>
          </p:cNvSpPr>
          <p:nvPr>
            <p:ph type="body" sz="half" idx="3"/>
          </p:nvPr>
        </p:nvSpPr>
        <p:spPr>
          <a:xfrm>
            <a:off x="3132138" y="2574925"/>
            <a:ext cx="3236912" cy="1574800"/>
          </a:xfrm>
        </p:spPr>
        <p:txBody>
          <a:bodyPr/>
          <a:lstStyle/>
          <a:p>
            <a:pPr eaLnBrk="1" hangingPunct="1">
              <a:buFontTx/>
              <a:buNone/>
            </a:pPr>
            <a:r>
              <a:rPr lang="en-GB" altLang="en-US" sz="1800" smtClean="0"/>
              <a:t>. . . . personal message can</a:t>
            </a:r>
          </a:p>
          <a:p>
            <a:pPr eaLnBrk="1" hangingPunct="1">
              <a:buFontTx/>
              <a:buNone/>
            </a:pPr>
            <a:r>
              <a:rPr lang="en-GB" altLang="en-US" sz="1800" smtClean="0"/>
              <a:t>	   be added here. . .</a:t>
            </a:r>
            <a:endParaRPr lang="en-US" altLang="en-US" sz="1800" smtClean="0"/>
          </a:p>
        </p:txBody>
      </p:sp>
      <p:sp>
        <p:nvSpPr>
          <p:cNvPr id="24580" name="Rectangle 7"/>
          <p:cNvSpPr>
            <a:spLocks noChangeArrowheads="1"/>
          </p:cNvSpPr>
          <p:nvPr/>
        </p:nvSpPr>
        <p:spPr bwMode="auto">
          <a:xfrm>
            <a:off x="682625" y="1268413"/>
            <a:ext cx="4321175"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r>
              <a:rPr lang="en-GB" altLang="en-US" sz="2800">
                <a:solidFill>
                  <a:schemeClr val="tx2"/>
                </a:solidFill>
              </a:rPr>
              <a:t>Valentine’s Day. . .</a:t>
            </a:r>
            <a:endParaRPr lang="en-US" altLang="en-US" sz="2800">
              <a:solidFill>
                <a:schemeClr val="tx2"/>
              </a:solidFill>
            </a:endParaRPr>
          </a:p>
        </p:txBody>
      </p:sp>
      <p:sp>
        <p:nvSpPr>
          <p:cNvPr id="24581" name="Text Box 11"/>
          <p:cNvSpPr txBox="1">
            <a:spLocks noChangeArrowheads="1"/>
          </p:cNvSpPr>
          <p:nvPr/>
        </p:nvSpPr>
        <p:spPr bwMode="auto">
          <a:xfrm>
            <a:off x="3708400" y="5294313"/>
            <a:ext cx="20161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a:t>With love . . </a:t>
            </a:r>
            <a:endParaRPr lang="en-US" altLang="en-US"/>
          </a:p>
        </p:txBody>
      </p:sp>
      <p:pic>
        <p:nvPicPr>
          <p:cNvPr id="24582" name="Picture 22" descr="lips_1"/>
          <p:cNvPicPr>
            <a:picLocks noChangeAspect="1" noChangeArrowheads="1"/>
          </p:cNvPicPr>
          <p:nvPr>
            <p:ph sz="quarter" idx="2"/>
          </p:nvPr>
        </p:nvPicPr>
        <p:blipFill>
          <a:blip r:embed="rId4">
            <a:extLst>
              <a:ext uri="{28A0092B-C50C-407E-A947-70E740481C1C}">
                <a14:useLocalDpi xmlns:a14="http://schemas.microsoft.com/office/drawing/2010/main" val="0"/>
              </a:ext>
            </a:extLst>
          </a:blip>
          <a:srcRect/>
          <a:stretch>
            <a:fillRect/>
          </a:stretch>
        </p:blipFill>
        <p:spPr>
          <a:xfrm>
            <a:off x="3203575" y="5375275"/>
            <a:ext cx="742950" cy="790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Grp="1" noChangeArrowheads="1"/>
          </p:cNvSpPr>
          <p:nvPr>
            <p:ph type="title"/>
          </p:nvPr>
        </p:nvSpPr>
        <p:spPr/>
        <p:txBody>
          <a:bodyPr/>
          <a:lstStyle/>
          <a:p>
            <a:pPr eaLnBrk="1" hangingPunct="1"/>
            <a:r>
              <a:rPr lang="en-GB" altLang="en-US" sz="2800" smtClean="0"/>
              <a:t>Valentine greeting</a:t>
            </a:r>
            <a:endParaRPr lang="en-US" altLang="en-US" sz="2800" smtClean="0"/>
          </a:p>
        </p:txBody>
      </p:sp>
      <p:sp>
        <p:nvSpPr>
          <p:cNvPr id="26627" name="Rectangle 5"/>
          <p:cNvSpPr>
            <a:spLocks noGrp="1" noChangeArrowheads="1"/>
          </p:cNvSpPr>
          <p:nvPr>
            <p:ph type="body" sz="half" idx="1"/>
          </p:nvPr>
        </p:nvSpPr>
        <p:spPr>
          <a:xfrm>
            <a:off x="2195513" y="1916113"/>
            <a:ext cx="4464050" cy="4238625"/>
          </a:xfrm>
        </p:spPr>
        <p:txBody>
          <a:bodyPr/>
          <a:lstStyle/>
          <a:p>
            <a:pPr eaLnBrk="1" hangingPunct="1">
              <a:buFontTx/>
              <a:buNone/>
            </a:pPr>
            <a:r>
              <a:rPr lang="en-GB" altLang="en-US" sz="1800" smtClean="0"/>
              <a:t>Add personal valentine</a:t>
            </a:r>
          </a:p>
          <a:p>
            <a:pPr eaLnBrk="1" hangingPunct="1">
              <a:buFontTx/>
              <a:buNone/>
            </a:pPr>
            <a:r>
              <a:rPr lang="en-GB" altLang="en-US" sz="1800" smtClean="0"/>
              <a:t>message…….</a:t>
            </a:r>
            <a:endParaRPr lang="en-US" altLang="en-US" sz="1800" smtClean="0"/>
          </a:p>
        </p:txBody>
      </p:sp>
      <p:sp>
        <p:nvSpPr>
          <p:cNvPr id="12297" name="Oval 9"/>
          <p:cNvSpPr>
            <a:spLocks noChangeArrowheads="1"/>
          </p:cNvSpPr>
          <p:nvPr/>
        </p:nvSpPr>
        <p:spPr bwMode="auto">
          <a:xfrm flipH="1">
            <a:off x="179388" y="260350"/>
            <a:ext cx="1800225" cy="1655763"/>
          </a:xfrm>
          <a:prstGeom prst="ellipse">
            <a:avLst/>
          </a:prstGeom>
          <a:blipFill dpi="0" rotWithShape="0">
            <a:blip r:embed="rId3"/>
            <a:srcRect/>
            <a:stretch>
              <a:fillRect r="-11246"/>
            </a:stretch>
          </a:bli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26631" name="Text Box 10"/>
          <p:cNvSpPr txBox="1">
            <a:spLocks noChangeArrowheads="1"/>
          </p:cNvSpPr>
          <p:nvPr/>
        </p:nvSpPr>
        <p:spPr bwMode="auto">
          <a:xfrm>
            <a:off x="2195513" y="5445125"/>
            <a:ext cx="33131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a:t>Sign off note . . . .</a:t>
            </a:r>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2867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867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2867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2867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2867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2868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8195" name="Rectangle 3"/>
          <p:cNvSpPr>
            <a:spLocks noChangeArrowheads="1"/>
          </p:cNvSpPr>
          <p:nvPr/>
        </p:nvSpPr>
        <p:spPr bwMode="auto">
          <a:xfrm>
            <a:off x="0" y="2241550"/>
            <a:ext cx="9144000" cy="4616450"/>
          </a:xfrm>
          <a:prstGeom prst="rect">
            <a:avLst/>
          </a:prstGeom>
          <a:solidFill>
            <a:srgbClr val="FFFFF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cs typeface="Arial" panose="020B0604020202020204" pitchFamily="34" charset="0"/>
            </a:endParaRPr>
          </a:p>
        </p:txBody>
      </p:sp>
      <p:sp>
        <p:nvSpPr>
          <p:cNvPr id="8196" name="Rectangle 4"/>
          <p:cNvSpPr>
            <a:spLocks noChangeArrowheads="1"/>
          </p:cNvSpPr>
          <p:nvPr/>
        </p:nvSpPr>
        <p:spPr bwMode="auto">
          <a:xfrm>
            <a:off x="1430338" y="3322638"/>
            <a:ext cx="827087" cy="611187"/>
          </a:xfrm>
          <a:prstGeom prst="rect">
            <a:avLst/>
          </a:prstGeom>
          <a:solidFill>
            <a:schemeClr val="tx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7" name="Rectangle 5"/>
          <p:cNvSpPr>
            <a:spLocks noChangeArrowheads="1"/>
          </p:cNvSpPr>
          <p:nvPr/>
        </p:nvSpPr>
        <p:spPr bwMode="auto">
          <a:xfrm>
            <a:off x="2506663" y="3322638"/>
            <a:ext cx="827087" cy="611187"/>
          </a:xfrm>
          <a:prstGeom prst="rect">
            <a:avLst/>
          </a:prstGeom>
          <a:solidFill>
            <a:schemeClr val="bg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8" name="Rectangle 6"/>
          <p:cNvSpPr>
            <a:spLocks noChangeArrowheads="1"/>
          </p:cNvSpPr>
          <p:nvPr/>
        </p:nvSpPr>
        <p:spPr bwMode="auto">
          <a:xfrm>
            <a:off x="4635500" y="3322638"/>
            <a:ext cx="827088" cy="611187"/>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9" name="Rectangle 7"/>
          <p:cNvSpPr>
            <a:spLocks noChangeArrowheads="1"/>
          </p:cNvSpPr>
          <p:nvPr/>
        </p:nvSpPr>
        <p:spPr bwMode="auto">
          <a:xfrm>
            <a:off x="5703888" y="3322638"/>
            <a:ext cx="827087" cy="611187"/>
          </a:xfrm>
          <a:prstGeom prst="rect">
            <a:avLst/>
          </a:prstGeom>
          <a:solidFill>
            <a:schemeClr val="accent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0" name="Rectangle 8"/>
          <p:cNvSpPr>
            <a:spLocks noChangeArrowheads="1"/>
          </p:cNvSpPr>
          <p:nvPr/>
        </p:nvSpPr>
        <p:spPr bwMode="auto">
          <a:xfrm>
            <a:off x="6772275" y="3322638"/>
            <a:ext cx="827088" cy="611187"/>
          </a:xfrm>
          <a:prstGeom prst="rect">
            <a:avLst/>
          </a:prstGeom>
          <a:solidFill>
            <a:schemeClr va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1" name="Rectangle 9"/>
          <p:cNvSpPr>
            <a:spLocks noChangeArrowheads="1"/>
          </p:cNvSpPr>
          <p:nvPr/>
        </p:nvSpPr>
        <p:spPr bwMode="auto">
          <a:xfrm>
            <a:off x="7842250" y="3322638"/>
            <a:ext cx="827088" cy="611187"/>
          </a:xfrm>
          <a:prstGeom prst="rect">
            <a:avLst/>
          </a:prstGeom>
          <a:solidFill>
            <a:schemeClr val="fo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2" name="Rectangle 10"/>
          <p:cNvSpPr>
            <a:spLocks noChangeArrowheads="1"/>
          </p:cNvSpPr>
          <p:nvPr/>
        </p:nvSpPr>
        <p:spPr bwMode="auto">
          <a:xfrm>
            <a:off x="3567113" y="3322638"/>
            <a:ext cx="827087" cy="611187"/>
          </a:xfrm>
          <a:prstGeom prst="rect">
            <a:avLst/>
          </a:prstGeom>
          <a:solidFill>
            <a:schemeClr val="tx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3" name="Rectangle 11"/>
          <p:cNvSpPr>
            <a:spLocks noChangeArrowheads="1"/>
          </p:cNvSpPr>
          <p:nvPr/>
        </p:nvSpPr>
        <p:spPr bwMode="auto">
          <a:xfrm>
            <a:off x="361950" y="3322638"/>
            <a:ext cx="827088" cy="611187"/>
          </a:xfrm>
          <a:prstGeom prst="rect">
            <a:avLst/>
          </a:prstGeom>
          <a:solidFill>
            <a:schemeClr val="bg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4" name="Text Box 12"/>
          <p:cNvSpPr txBox="1">
            <a:spLocks noChangeArrowheads="1"/>
          </p:cNvSpPr>
          <p:nvPr/>
        </p:nvSpPr>
        <p:spPr bwMode="auto">
          <a:xfrm>
            <a:off x="142875" y="2682875"/>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Background</a:t>
            </a:r>
            <a:endParaRPr lang="en-US" altLang="en-US" sz="1600">
              <a:solidFill>
                <a:srgbClr val="000000"/>
              </a:solidFill>
              <a:cs typeface="Arial" panose="020B0604020202020204" pitchFamily="34" charset="0"/>
            </a:endParaRPr>
          </a:p>
        </p:txBody>
      </p:sp>
      <p:sp>
        <p:nvSpPr>
          <p:cNvPr id="8205" name="Text Box 13"/>
          <p:cNvSpPr txBox="1">
            <a:spLocks noChangeArrowheads="1"/>
          </p:cNvSpPr>
          <p:nvPr/>
        </p:nvSpPr>
        <p:spPr bwMode="auto">
          <a:xfrm>
            <a:off x="1460500" y="2560638"/>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Text &amp;</a:t>
            </a:r>
          </a:p>
          <a:p>
            <a:pPr algn="ctr" eaLnBrk="1" hangingPunct="1"/>
            <a:r>
              <a:rPr lang="en-GB" altLang="en-US" sz="1600">
                <a:solidFill>
                  <a:srgbClr val="000000"/>
                </a:solidFill>
                <a:cs typeface="Arial" panose="020B0604020202020204" pitchFamily="34" charset="0"/>
              </a:rPr>
              <a:t>Lines</a:t>
            </a:r>
            <a:endParaRPr lang="en-US" altLang="en-US" sz="1600">
              <a:solidFill>
                <a:srgbClr val="000000"/>
              </a:solidFill>
              <a:cs typeface="Arial" panose="020B0604020202020204" pitchFamily="34" charset="0"/>
            </a:endParaRPr>
          </a:p>
        </p:txBody>
      </p:sp>
      <p:sp>
        <p:nvSpPr>
          <p:cNvPr id="8206" name="Text Box 14"/>
          <p:cNvSpPr txBox="1">
            <a:spLocks noChangeArrowheads="1"/>
          </p:cNvSpPr>
          <p:nvPr/>
        </p:nvSpPr>
        <p:spPr bwMode="auto">
          <a:xfrm>
            <a:off x="2411413" y="2682875"/>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Shadows</a:t>
            </a:r>
            <a:endParaRPr lang="en-US" altLang="en-US" sz="1600">
              <a:solidFill>
                <a:srgbClr val="000000"/>
              </a:solidFill>
              <a:cs typeface="Arial" panose="020B0604020202020204" pitchFamily="34" charset="0"/>
            </a:endParaRPr>
          </a:p>
        </p:txBody>
      </p:sp>
      <p:sp>
        <p:nvSpPr>
          <p:cNvPr id="8207" name="Text Box 15"/>
          <p:cNvSpPr txBox="1">
            <a:spLocks noChangeArrowheads="1"/>
          </p:cNvSpPr>
          <p:nvPr/>
        </p:nvSpPr>
        <p:spPr bwMode="auto">
          <a:xfrm>
            <a:off x="3690938" y="2560638"/>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Title</a:t>
            </a:r>
            <a:br>
              <a:rPr lang="en-GB" altLang="en-US" sz="1600">
                <a:solidFill>
                  <a:srgbClr val="000000"/>
                </a:solidFill>
                <a:cs typeface="Arial" panose="020B0604020202020204" pitchFamily="34" charset="0"/>
              </a:rPr>
            </a:br>
            <a:r>
              <a:rPr lang="en-GB" altLang="en-US" sz="1600">
                <a:solidFill>
                  <a:srgbClr val="000000"/>
                </a:solidFill>
                <a:cs typeface="Arial" panose="020B0604020202020204" pitchFamily="34" charset="0"/>
              </a:rPr>
              <a:t>Text</a:t>
            </a:r>
            <a:endParaRPr lang="en-US" altLang="en-US" sz="1600">
              <a:solidFill>
                <a:srgbClr val="000000"/>
              </a:solidFill>
              <a:cs typeface="Arial" panose="020B0604020202020204" pitchFamily="34" charset="0"/>
            </a:endParaRPr>
          </a:p>
        </p:txBody>
      </p:sp>
      <p:sp>
        <p:nvSpPr>
          <p:cNvPr id="8208" name="Text Box 16"/>
          <p:cNvSpPr txBox="1">
            <a:spLocks noChangeArrowheads="1"/>
          </p:cNvSpPr>
          <p:nvPr/>
        </p:nvSpPr>
        <p:spPr bwMode="auto">
          <a:xfrm>
            <a:off x="4778375" y="268287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Fills</a:t>
            </a:r>
            <a:endParaRPr lang="en-US" altLang="en-US" sz="1600">
              <a:solidFill>
                <a:srgbClr val="000000"/>
              </a:solidFill>
              <a:cs typeface="Arial" panose="020B0604020202020204" pitchFamily="34" charset="0"/>
            </a:endParaRPr>
          </a:p>
        </p:txBody>
      </p:sp>
      <p:sp>
        <p:nvSpPr>
          <p:cNvPr id="8209" name="Text Box 17"/>
          <p:cNvSpPr txBox="1">
            <a:spLocks noChangeArrowheads="1"/>
          </p:cNvSpPr>
          <p:nvPr/>
        </p:nvSpPr>
        <p:spPr bwMode="auto">
          <a:xfrm>
            <a:off x="5724525" y="2682875"/>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Accent</a:t>
            </a:r>
            <a:endParaRPr lang="en-US" altLang="en-US" sz="1600">
              <a:solidFill>
                <a:srgbClr val="000000"/>
              </a:solidFill>
              <a:cs typeface="Arial" panose="020B0604020202020204" pitchFamily="34" charset="0"/>
            </a:endParaRPr>
          </a:p>
        </p:txBody>
      </p:sp>
      <p:sp>
        <p:nvSpPr>
          <p:cNvPr id="8210" name="Text Box 18"/>
          <p:cNvSpPr txBox="1">
            <a:spLocks noChangeArrowheads="1"/>
          </p:cNvSpPr>
          <p:nvPr/>
        </p:nvSpPr>
        <p:spPr bwMode="auto">
          <a:xfrm>
            <a:off x="6659563" y="25606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Accent &amp;</a:t>
            </a:r>
          </a:p>
          <a:p>
            <a:pPr algn="ctr" eaLnBrk="1" hangingPunct="1"/>
            <a:r>
              <a:rPr lang="en-GB" altLang="en-US" sz="1600">
                <a:solidFill>
                  <a:srgbClr val="000000"/>
                </a:solidFill>
                <a:cs typeface="Arial" panose="020B0604020202020204" pitchFamily="34" charset="0"/>
              </a:rPr>
              <a:t>Hyperlink</a:t>
            </a:r>
            <a:endParaRPr lang="en-US" altLang="en-US" sz="1600">
              <a:solidFill>
                <a:srgbClr val="000000"/>
              </a:solidFill>
              <a:cs typeface="Arial" panose="020B0604020202020204" pitchFamily="34" charset="0"/>
            </a:endParaRPr>
          </a:p>
        </p:txBody>
      </p:sp>
      <p:sp>
        <p:nvSpPr>
          <p:cNvPr id="8211" name="Text Box 19"/>
          <p:cNvSpPr txBox="1">
            <a:spLocks noChangeArrowheads="1"/>
          </p:cNvSpPr>
          <p:nvPr/>
        </p:nvSpPr>
        <p:spPr bwMode="auto">
          <a:xfrm>
            <a:off x="7740650" y="255905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Followed</a:t>
            </a:r>
          </a:p>
          <a:p>
            <a:pPr algn="ctr" eaLnBrk="1" hangingPunct="1"/>
            <a:r>
              <a:rPr lang="en-GB" altLang="en-US" sz="1600">
                <a:solidFill>
                  <a:srgbClr val="000000"/>
                </a:solidFill>
                <a:cs typeface="Arial" panose="020B0604020202020204" pitchFamily="34" charset="0"/>
              </a:rPr>
              <a:t>Hyperlink</a:t>
            </a:r>
            <a:endParaRPr lang="en-US" altLang="en-US" sz="1600">
              <a:solidFill>
                <a:srgbClr val="000000"/>
              </a:solidFill>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457200" y="1600200"/>
            <a:ext cx="4029075" cy="4525963"/>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b="12236"/>
          <a:stretch>
            <a:fillRect/>
          </a:stretch>
        </p:blipFill>
        <p:spPr bwMode="auto">
          <a:xfrm>
            <a:off x="4067175" y="1773238"/>
            <a:ext cx="2093913" cy="3097212"/>
          </a:xfrm>
          <a:prstGeom prst="rect">
            <a:avLst/>
          </a:prstGeom>
          <a:solidFill>
            <a:schemeClr val="accent1"/>
          </a:solidFill>
          <a:ln w="38100">
            <a:solidFill>
              <a:schemeClr val="accent2"/>
            </a:solid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35843" name="Group 3"/>
          <p:cNvGraphicFramePr>
            <a:graphicFrameLocks noGrp="1"/>
          </p:cNvGraphicFramePr>
          <p:nvPr>
            <p:ph type="tbl" idx="1"/>
          </p:nvPr>
        </p:nvGraphicFramePr>
        <p:xfrm>
          <a:off x="1187450" y="1557338"/>
          <a:ext cx="6229350" cy="3208337"/>
        </p:xfrm>
        <a:graphic>
          <a:graphicData uri="http://schemas.openxmlformats.org/drawingml/2006/table">
            <a:tbl>
              <a:tblPr/>
              <a:tblGrid>
                <a:gridCol w="3114675"/>
                <a:gridCol w="3114675"/>
              </a:tblGrid>
              <a:tr h="452401">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bg1"/>
                          </a:solidFill>
                          <a:effectLst/>
                          <a:latin typeface="Arial" panose="020B0604020202020204" pitchFamily="34" charset="0"/>
                        </a:rPr>
                        <a:t>Title</a:t>
                      </a:r>
                      <a:endParaRPr kumimoji="0" lang="en-US" altLang="en-US" sz="1800" b="1" i="0" u="none" strike="noStrike" cap="none" normalizeH="0" baseline="0" smtClean="0">
                        <a:ln>
                          <a:noFill/>
                        </a:ln>
                        <a:solidFill>
                          <a:schemeClr val="bg1"/>
                        </a:solidFill>
                        <a:effectLst/>
                        <a:latin typeface="Arial" panose="020B0604020202020204" pitchFamily="34" charset="0"/>
                      </a:endParaRPr>
                    </a:p>
                  </a:txBody>
                  <a:tcPr marL="90000" marR="90000" marT="46796" marB="4679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bg1"/>
                          </a:solidFill>
                          <a:effectLst/>
                          <a:latin typeface="Arial" panose="020B0604020202020204" pitchFamily="34" charset="0"/>
                        </a:rPr>
                        <a:t>Title</a:t>
                      </a:r>
                      <a:endParaRPr kumimoji="0" lang="en-US" altLang="en-US" sz="1800" b="1" i="0" u="none" strike="noStrike" cap="none" normalizeH="0" baseline="0" smtClean="0">
                        <a:ln>
                          <a:noFill/>
                        </a:ln>
                        <a:solidFill>
                          <a:schemeClr val="bg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r>
              <a:tr h="45932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17" name="Text Box 29"/>
          <p:cNvSpPr txBox="1">
            <a:spLocks noChangeArrowheads="1"/>
          </p:cNvSpPr>
          <p:nvPr/>
        </p:nvSpPr>
        <p:spPr bwMode="auto">
          <a:xfrm>
            <a:off x="611188" y="5734050"/>
            <a:ext cx="3852862"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a:cs typeface="Arial" panose="020B0604020202020204" pitchFamily="34" charset="0"/>
              </a:rPr>
              <a:t>Note:  </a:t>
            </a:r>
            <a:r>
              <a:rPr lang="en-GB" altLang="en-US">
                <a:cs typeface="Arial" panose="020B0604020202020204" pitchFamily="34" charset="0"/>
              </a:rPr>
              <a:t>PowerPoint does not allow have nice default tables – but you can cut and paste this one</a:t>
            </a:r>
            <a:endParaRPr lang="en-US" altLang="en-US">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4339" name="Object 3"/>
          <p:cNvGraphicFramePr>
            <a:graphicFrameLocks noChangeAspect="1"/>
          </p:cNvGraphicFramePr>
          <p:nvPr/>
        </p:nvGraphicFramePr>
        <p:xfrm>
          <a:off x="431800" y="1560513"/>
          <a:ext cx="6732588" cy="3740150"/>
        </p:xfrm>
        <a:graphic>
          <a:graphicData uri="http://schemas.openxmlformats.org/presentationml/2006/ole">
            <mc:AlternateContent xmlns:mc="http://schemas.openxmlformats.org/markup-compatibility/2006">
              <mc:Choice xmlns:v="urn:schemas-microsoft-com:vml" Requires="v">
                <p:oleObj spid="_x0000_s14340" name="Chart" r:id="rId4" imgW="8296351" imgH="4610100" progId="MSGraph.Chart.8">
                  <p:embed followColorScheme="full"/>
                </p:oleObj>
              </mc:Choice>
              <mc:Fallback>
                <p:oleObj name="Chart" r:id="rId4" imgW="8296351"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1800" y="1560513"/>
                        <a:ext cx="6732588"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16387" name="Rectangle 3"/>
          <p:cNvSpPr>
            <a:spLocks noGrp="1" noChangeArrowheads="1"/>
          </p:cNvSpPr>
          <p:nvPr>
            <p:ph type="body" sz="half" idx="1"/>
          </p:nvPr>
        </p:nvSpPr>
        <p:spPr>
          <a:xfrm>
            <a:off x="457200" y="1600200"/>
            <a:ext cx="4037013" cy="4525963"/>
          </a:xfrm>
        </p:spPr>
        <p:txBody>
          <a:bodyPr/>
          <a:lstStyle/>
          <a:p>
            <a:pPr eaLnBrk="1" hangingPunct="1"/>
            <a:r>
              <a:rPr lang="en-GB" altLang="en-US" sz="2800" smtClean="0"/>
              <a:t>Bullets go in here</a:t>
            </a:r>
            <a:endParaRPr lang="en-US" altLang="en-US" sz="2800" smtClean="0"/>
          </a:p>
        </p:txBody>
      </p:sp>
      <p:sp>
        <p:nvSpPr>
          <p:cNvPr id="16388" name="Rectangl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8435" name="Rectangle 3"/>
          <p:cNvSpPr>
            <a:spLocks noGrp="1" noChangeArrowheads="1"/>
          </p:cNvSpPr>
          <p:nvPr>
            <p:ph type="body" sz="half" idx="1"/>
          </p:nvPr>
        </p:nvSpPr>
        <p:spPr>
          <a:xfrm>
            <a:off x="457200" y="1600200"/>
            <a:ext cx="4186238" cy="4525963"/>
          </a:xfrm>
          <a:noFill/>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41988" name="Group 4"/>
          <p:cNvGraphicFramePr>
            <a:graphicFrameLocks noGrp="1"/>
          </p:cNvGraphicFramePr>
          <p:nvPr>
            <p:ph sz="half" idx="2"/>
          </p:nvPr>
        </p:nvGraphicFramePr>
        <p:xfrm>
          <a:off x="5446713" y="1781175"/>
          <a:ext cx="3170237" cy="1501775"/>
        </p:xfrm>
        <a:graphic>
          <a:graphicData uri="http://schemas.openxmlformats.org/drawingml/2006/table">
            <a:tbl>
              <a:tblPr/>
              <a:tblGrid>
                <a:gridCol w="1585912"/>
                <a:gridCol w="1584325"/>
              </a:tblGrid>
              <a:tr h="7508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anose="020B0604020202020204" pitchFamily="34" charset="0"/>
                        </a:rPr>
                        <a:t>Table</a:t>
                      </a:r>
                      <a:endParaRPr kumimoji="0" lang="en-US"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47" name="Rectangle 15"/>
          <p:cNvSpPr>
            <a:spLocks noChangeArrowheads="1"/>
          </p:cNvSpPr>
          <p:nvPr/>
        </p:nvSpPr>
        <p:spPr bwMode="auto">
          <a:xfrm>
            <a:off x="612775" y="4149725"/>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cs typeface="Arial" panose="020B0604020202020204" pitchFamily="34" charset="0"/>
              </a:rPr>
              <a:t>Text box</a:t>
            </a:r>
            <a:endParaRPr lang="en-US" altLang="en-US">
              <a:cs typeface="Arial" panose="020B0604020202020204" pitchFamily="34" charset="0"/>
            </a:endParaRPr>
          </a:p>
        </p:txBody>
      </p:sp>
      <p:sp>
        <p:nvSpPr>
          <p:cNvPr id="18448" name="Rectangle 16"/>
          <p:cNvSpPr>
            <a:spLocks noChangeArrowheads="1"/>
          </p:cNvSpPr>
          <p:nvPr/>
        </p:nvSpPr>
        <p:spPr bwMode="auto">
          <a:xfrm>
            <a:off x="3492500" y="4149725"/>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cs typeface="Arial" panose="020B0604020202020204" pitchFamily="34" charset="0"/>
              </a:rPr>
              <a:t>Text box</a:t>
            </a:r>
          </a:p>
          <a:p>
            <a:pPr algn="ctr" eaLnBrk="1" hangingPunct="1"/>
            <a:r>
              <a:rPr lang="en-GB" altLang="en-US">
                <a:cs typeface="Arial" panose="020B0604020202020204" pitchFamily="34" charset="0"/>
              </a:rPr>
              <a:t>With shadow</a:t>
            </a:r>
            <a:endParaRPr lang="en-US" altLang="en-US">
              <a:cs typeface="Arial" panose="020B0604020202020204" pitchFamily="34" charset="0"/>
            </a:endParaRPr>
          </a:p>
        </p:txBody>
      </p:sp>
      <p:sp>
        <p:nvSpPr>
          <p:cNvPr id="18449"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482" name="Rectangle 3"/>
          <p:cNvSpPr>
            <a:spLocks noGrp="1" noChangeArrowheads="1"/>
          </p:cNvSpPr>
          <p:nvPr>
            <p:ph type="body" sz="half" idx="1"/>
          </p:nvPr>
        </p:nvSpPr>
        <p:spPr>
          <a:xfrm>
            <a:off x="3201988" y="620713"/>
            <a:ext cx="2665412" cy="936625"/>
          </a:xfrm>
        </p:spPr>
        <p:txBody>
          <a:bodyPr/>
          <a:lstStyle/>
          <a:p>
            <a:pPr algn="ctr" eaLnBrk="1" hangingPunct="1">
              <a:buFontTx/>
              <a:buNone/>
            </a:pPr>
            <a:r>
              <a:rPr lang="en-GB" altLang="en-US" sz="2800" smtClean="0">
                <a:solidFill>
                  <a:schemeClr val="tx2"/>
                </a:solidFill>
              </a:rPr>
              <a:t>Valentine’s Day</a:t>
            </a:r>
            <a:endParaRPr lang="en-US" altLang="en-US" sz="2800" smtClean="0">
              <a:solidFill>
                <a:schemeClr val="tx2"/>
              </a:solidFill>
            </a:endParaRPr>
          </a:p>
        </p:txBody>
      </p:sp>
      <p:sp>
        <p:nvSpPr>
          <p:cNvPr id="20483" name="Rectangle 6"/>
          <p:cNvSpPr>
            <a:spLocks noGrp="1" noChangeArrowheads="1"/>
          </p:cNvSpPr>
          <p:nvPr>
            <p:ph type="body" sz="half" idx="2"/>
          </p:nvPr>
        </p:nvSpPr>
        <p:spPr>
          <a:xfrm>
            <a:off x="3203575" y="2565400"/>
            <a:ext cx="3600450" cy="1368425"/>
          </a:xfrm>
        </p:spPr>
        <p:txBody>
          <a:bodyPr/>
          <a:lstStyle/>
          <a:p>
            <a:pPr eaLnBrk="1" hangingPunct="1">
              <a:buFontTx/>
              <a:buNone/>
            </a:pPr>
            <a:r>
              <a:rPr lang="en-GB" altLang="en-US" sz="1800" smtClean="0"/>
              <a:t>Add valentine greeting or </a:t>
            </a:r>
          </a:p>
          <a:p>
            <a:pPr eaLnBrk="1" hangingPunct="1">
              <a:buFontTx/>
              <a:buNone/>
            </a:pPr>
            <a:r>
              <a:rPr lang="en-GB" altLang="en-US" sz="1800" smtClean="0"/>
              <a:t>message here</a:t>
            </a:r>
            <a:endParaRPr lang="en-US" altLang="en-US" sz="1800" smtClean="0"/>
          </a:p>
        </p:txBody>
      </p:sp>
      <p:pic>
        <p:nvPicPr>
          <p:cNvPr id="20484" name="Picture 8" descr="lips_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875" y="836613"/>
            <a:ext cx="742950"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4">
      <a:dk1>
        <a:srgbClr val="CC0066"/>
      </a:dk1>
      <a:lt1>
        <a:srgbClr val="FFFFFF"/>
      </a:lt1>
      <a:dk2>
        <a:srgbClr val="CC0066"/>
      </a:dk2>
      <a:lt2>
        <a:srgbClr val="808080"/>
      </a:lt2>
      <a:accent1>
        <a:srgbClr val="BBE0E3"/>
      </a:accent1>
      <a:accent2>
        <a:srgbClr val="333399"/>
      </a:accent2>
      <a:accent3>
        <a:srgbClr val="FFFFFF"/>
      </a:accent3>
      <a:accent4>
        <a:srgbClr val="AE0056"/>
      </a:accent4>
      <a:accent5>
        <a:srgbClr val="DAEDEF"/>
      </a:accent5>
      <a:accent6>
        <a:srgbClr val="2D2D8A"/>
      </a:accent6>
      <a:hlink>
        <a:srgbClr val="007D7A"/>
      </a:hlink>
      <a:folHlink>
        <a:srgbClr val="009999"/>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ustom Design 13">
        <a:dk1>
          <a:srgbClr val="CC0066"/>
        </a:dk1>
        <a:lt1>
          <a:srgbClr val="FFFFFF"/>
        </a:lt1>
        <a:dk2>
          <a:srgbClr val="CC0066"/>
        </a:dk2>
        <a:lt2>
          <a:srgbClr val="808080"/>
        </a:lt2>
        <a:accent1>
          <a:srgbClr val="BBE0E3"/>
        </a:accent1>
        <a:accent2>
          <a:srgbClr val="333399"/>
        </a:accent2>
        <a:accent3>
          <a:srgbClr val="FFFFFF"/>
        </a:accent3>
        <a:accent4>
          <a:srgbClr val="AE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14">
        <a:dk1>
          <a:srgbClr val="CC0066"/>
        </a:dk1>
        <a:lt1>
          <a:srgbClr val="FFFFFF"/>
        </a:lt1>
        <a:dk2>
          <a:srgbClr val="CC0066"/>
        </a:dk2>
        <a:lt2>
          <a:srgbClr val="808080"/>
        </a:lt2>
        <a:accent1>
          <a:srgbClr val="BBE0E3"/>
        </a:accent1>
        <a:accent2>
          <a:srgbClr val="333399"/>
        </a:accent2>
        <a:accent3>
          <a:srgbClr val="FFFFFF"/>
        </a:accent3>
        <a:accent4>
          <a:srgbClr val="AE0056"/>
        </a:accent4>
        <a:accent5>
          <a:srgbClr val="DAEDEF"/>
        </a:accent5>
        <a:accent6>
          <a:srgbClr val="2D2D8A"/>
        </a:accent6>
        <a:hlink>
          <a:srgbClr val="007D7A"/>
        </a:hlink>
        <a:folHlink>
          <a:srgbClr val="0099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124</TotalTime>
  <Words>342</Words>
  <Application>Microsoft Office PowerPoint</Application>
  <PresentationFormat>On-screen Show (4:3)</PresentationFormat>
  <Paragraphs>78</Paragraphs>
  <Slides>13</Slides>
  <Notes>13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7" baseType="lpstr">
      <vt:lpstr>Arial</vt:lpstr>
      <vt:lpstr>Wingdings</vt:lpstr>
      <vt:lpstr>Custom Design</vt:lpstr>
      <vt:lpstr>Microsoft Graph Chart</vt:lpstr>
      <vt:lpstr>With love on Valentine’s Day</vt:lpstr>
      <vt:lpstr>Example Bullet Point Slide</vt:lpstr>
      <vt:lpstr>Colour scheme</vt:lpstr>
      <vt:lpstr>Picture slide</vt:lpstr>
      <vt:lpstr>Example of a table</vt:lpstr>
      <vt:lpstr>Sample Graph (3 colours)</vt:lpstr>
      <vt:lpstr>Two column bullet points</vt:lpstr>
      <vt:lpstr>Examples of default styles</vt:lpstr>
      <vt:lpstr>PowerPoint Presentation</vt:lpstr>
      <vt:lpstr>PowerPoint Presentation</vt:lpstr>
      <vt:lpstr>PowerPoint Presentation</vt:lpstr>
      <vt:lpstr>Valentine greeting</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Valentine Petals</dc:title>
  <dc:creator>Presentation Magazine</dc:creator>
  <cp:lastModifiedBy>Jonty Pearce</cp:lastModifiedBy>
  <cp:revision>21</cp:revision>
  <dcterms:created xsi:type="dcterms:W3CDTF">2005-06-21T11:29:18Z</dcterms:created>
  <dcterms:modified xsi:type="dcterms:W3CDTF">2015-02-22T11:10:42Z</dcterms:modified>
</cp:coreProperties>
</file>