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sldIdLst>
    <p:sldId id="260" r:id="rId2"/>
    <p:sldId id="263" r:id="rId3"/>
    <p:sldId id="264" r:id="rId4"/>
    <p:sldId id="265" r:id="rId5"/>
    <p:sldId id="266" r:id="rId6"/>
    <p:sldId id="267" r:id="rId7"/>
    <p:sldId id="268" r:id="rId8"/>
    <p:sldId id="269" r:id="rId9"/>
    <p:sldId id="271" r:id="rId1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66"/>
    <a:srgbClr val="CC9999"/>
    <a:srgbClr val="CC99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p:normalViewPr>
  <p:slideViewPr>
    <p:cSldViewPr>
      <p:cViewPr varScale="1">
        <p:scale>
          <a:sx n="118" d="100"/>
          <a:sy n="118" d="100"/>
        </p:scale>
        <p:origin x="-135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en-US"/>
          </a:p>
        </p:txBody>
      </p:sp>
      <p:sp>
        <p:nvSpPr>
          <p:cNvPr id="819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8DB374B-8B4C-4D6E-89BF-FAC58CA11B04}" type="slidenum">
              <a:rPr lang="en-US" altLang="en-US"/>
              <a:pPr>
                <a:defRPr/>
              </a:pPr>
              <a:t>‹#›</a:t>
            </a:fld>
            <a:endParaRPr lang="en-US" altLang="en-US"/>
          </a:p>
        </p:txBody>
      </p:sp>
    </p:spTree>
    <p:extLst>
      <p:ext uri="{BB962C8B-B14F-4D97-AF65-F5344CB8AC3E}">
        <p14:creationId xmlns:p14="http://schemas.microsoft.com/office/powerpoint/2010/main" val="31072558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DFACCD7-EF31-4214-80E9-BDCF99457C01}" type="slidenum">
              <a:rPr lang="en-US" altLang="en-US" sz="1200"/>
              <a:pPr/>
              <a:t>1</a:t>
            </a:fld>
            <a:endParaRPr lang="en-US" altLang="en-US" sz="1200"/>
          </a:p>
        </p:txBody>
      </p:sp>
      <p:sp>
        <p:nvSpPr>
          <p:cNvPr id="5123" name="Rectangle 2"/>
          <p:cNvSpPr>
            <a:spLocks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2773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ED96CF56-CEF0-4D8C-B660-101D6D04F5DB}" type="slidenum">
              <a:rPr lang="en-US" altLang="en-US" sz="1200"/>
              <a:pPr/>
              <a:t>2</a:t>
            </a:fld>
            <a:endParaRPr lang="en-US" altLang="en-US" sz="1200"/>
          </a:p>
        </p:txBody>
      </p:sp>
      <p:sp>
        <p:nvSpPr>
          <p:cNvPr id="7171" name="Rectangle 2"/>
          <p:cNvSpPr>
            <a:spLocks noChangeArrowheads="1" noTextEdit="1"/>
          </p:cNvSpPr>
          <p:nvPr>
            <p:ph type="sldImg"/>
          </p:nvPr>
        </p:nvSpPr>
        <p:spPr>
          <a:ln/>
        </p:spPr>
      </p:sp>
      <p:sp>
        <p:nvSpPr>
          <p:cNvPr id="7172" name="Rectangle 3"/>
          <p:cNvSpPr>
            <a:spLocks noGrp="1" noChangeArrowheads="1"/>
          </p:cNvSpPr>
          <p:nvPr>
            <p:ph type="body" idx="1"/>
          </p:nvPr>
        </p:nvSpPr>
        <p:spPr>
          <a:xfrm>
            <a:off x="685800" y="4343400"/>
            <a:ext cx="5486400" cy="4114800"/>
          </a:xfrm>
          <a:noFill/>
        </p:spPr>
        <p:txBody>
          <a:bodyPr/>
          <a:lstStyle/>
          <a:p>
            <a:pPr eaLnBrk="1" hangingPunct="1"/>
            <a:endParaRPr lang="en-GB" altLang="en-US" smtClean="0"/>
          </a:p>
        </p:txBody>
      </p:sp>
    </p:spTree>
    <p:extLst>
      <p:ext uri="{BB962C8B-B14F-4D97-AF65-F5344CB8AC3E}">
        <p14:creationId xmlns:p14="http://schemas.microsoft.com/office/powerpoint/2010/main" val="3178823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CF62B136-553B-48FF-86E7-0BDEF9EC4044}" type="slidenum">
              <a:rPr lang="en-US" altLang="en-US" sz="1200"/>
              <a:pPr/>
              <a:t>3</a:t>
            </a:fld>
            <a:endParaRPr lang="en-US" altLang="en-US" sz="1200"/>
          </a:p>
        </p:txBody>
      </p:sp>
      <p:sp>
        <p:nvSpPr>
          <p:cNvPr id="9219" name="Rectangle 2"/>
          <p:cNvSpPr>
            <a:spLocks noChangeArrowheads="1" noTextEdit="1"/>
          </p:cNvSpPr>
          <p:nvPr>
            <p:ph type="sldImg"/>
          </p:nvPr>
        </p:nvSpPr>
        <p:spPr>
          <a:ln/>
        </p:spPr>
      </p:sp>
      <p:sp>
        <p:nvSpPr>
          <p:cNvPr id="9220" name="Rectangle 3"/>
          <p:cNvSpPr>
            <a:spLocks noGrp="1" noChangeArrowheads="1"/>
          </p:cNvSpPr>
          <p:nvPr>
            <p:ph type="body" idx="1"/>
          </p:nvPr>
        </p:nvSpPr>
        <p:spPr>
          <a:xfrm>
            <a:off x="685800" y="4343400"/>
            <a:ext cx="5486400" cy="4114800"/>
          </a:xfrm>
          <a:noFill/>
        </p:spPr>
        <p:txBody>
          <a:bodyPr/>
          <a:lstStyle/>
          <a:p>
            <a:pPr eaLnBrk="1" hangingPunct="1"/>
            <a:endParaRPr lang="en-GB" altLang="en-US" smtClean="0"/>
          </a:p>
        </p:txBody>
      </p:sp>
    </p:spTree>
    <p:extLst>
      <p:ext uri="{BB962C8B-B14F-4D97-AF65-F5344CB8AC3E}">
        <p14:creationId xmlns:p14="http://schemas.microsoft.com/office/powerpoint/2010/main" val="1631571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6B16209C-76EC-4B74-97BF-3C051DB0E659}" type="slidenum">
              <a:rPr lang="en-US" altLang="en-US" sz="1200"/>
              <a:pPr/>
              <a:t>4</a:t>
            </a:fld>
            <a:endParaRPr lang="en-US" altLang="en-US" sz="1200"/>
          </a:p>
        </p:txBody>
      </p:sp>
      <p:sp>
        <p:nvSpPr>
          <p:cNvPr id="11267" name="Rectangle 2"/>
          <p:cNvSpPr>
            <a:spLocks noChangeArrowheads="1" noTextEdit="1"/>
          </p:cNvSpPr>
          <p:nvPr>
            <p:ph type="sldImg"/>
          </p:nvPr>
        </p:nvSpPr>
        <p:spPr>
          <a:ln/>
        </p:spPr>
      </p:sp>
      <p:sp>
        <p:nvSpPr>
          <p:cNvPr id="11268" name="Rectangle 3"/>
          <p:cNvSpPr>
            <a:spLocks noGrp="1" noChangeArrowheads="1"/>
          </p:cNvSpPr>
          <p:nvPr>
            <p:ph type="body" idx="1"/>
          </p:nvPr>
        </p:nvSpPr>
        <p:spPr>
          <a:xfrm>
            <a:off x="685800" y="4343400"/>
            <a:ext cx="5486400" cy="4114800"/>
          </a:xfrm>
          <a:noFill/>
        </p:spPr>
        <p:txBody>
          <a:bodyPr/>
          <a:lstStyle/>
          <a:p>
            <a:pPr eaLnBrk="1" hangingPunct="1"/>
            <a:endParaRPr lang="en-GB" altLang="en-US" smtClean="0"/>
          </a:p>
        </p:txBody>
      </p:sp>
    </p:spTree>
    <p:extLst>
      <p:ext uri="{BB962C8B-B14F-4D97-AF65-F5344CB8AC3E}">
        <p14:creationId xmlns:p14="http://schemas.microsoft.com/office/powerpoint/2010/main" val="1350851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195155C-DA7C-4269-A7C3-A83D4CFA3A37}" type="slidenum">
              <a:rPr lang="en-US" altLang="en-US" sz="1200"/>
              <a:pPr/>
              <a:t>5</a:t>
            </a:fld>
            <a:endParaRPr lang="en-US" altLang="en-US" sz="1200"/>
          </a:p>
        </p:txBody>
      </p:sp>
      <p:sp>
        <p:nvSpPr>
          <p:cNvPr id="13315" name="Rectangle 2"/>
          <p:cNvSpPr>
            <a:spLocks noChangeArrowheads="1" noTextEdit="1"/>
          </p:cNvSpPr>
          <p:nvPr>
            <p:ph type="sldImg"/>
          </p:nvPr>
        </p:nvSpPr>
        <p:spPr>
          <a:ln/>
        </p:spPr>
      </p:sp>
      <p:sp>
        <p:nvSpPr>
          <p:cNvPr id="13316" name="Rectangle 3"/>
          <p:cNvSpPr>
            <a:spLocks noGrp="1" noChangeArrowheads="1"/>
          </p:cNvSpPr>
          <p:nvPr>
            <p:ph type="body" idx="1"/>
          </p:nvPr>
        </p:nvSpPr>
        <p:spPr>
          <a:xfrm>
            <a:off x="685800" y="4343400"/>
            <a:ext cx="5486400" cy="4114800"/>
          </a:xfrm>
          <a:noFill/>
        </p:spPr>
        <p:txBody>
          <a:bodyPr/>
          <a:lstStyle/>
          <a:p>
            <a:pPr eaLnBrk="1" hangingPunct="1"/>
            <a:endParaRPr lang="en-GB" altLang="en-US" smtClean="0"/>
          </a:p>
        </p:txBody>
      </p:sp>
    </p:spTree>
    <p:extLst>
      <p:ext uri="{BB962C8B-B14F-4D97-AF65-F5344CB8AC3E}">
        <p14:creationId xmlns:p14="http://schemas.microsoft.com/office/powerpoint/2010/main" val="2538984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EDBF1AC1-FFB8-4FCC-A91F-C105FB05E688}" type="slidenum">
              <a:rPr lang="en-US" altLang="en-US" sz="1200"/>
              <a:pPr/>
              <a:t>6</a:t>
            </a:fld>
            <a:endParaRPr lang="en-US" altLang="en-US" sz="1200"/>
          </a:p>
        </p:txBody>
      </p:sp>
      <p:sp>
        <p:nvSpPr>
          <p:cNvPr id="15363" name="Rectangle 2"/>
          <p:cNvSpPr>
            <a:spLocks noChangeArrowheads="1" noTextEdit="1"/>
          </p:cNvSpPr>
          <p:nvPr>
            <p:ph type="sldImg"/>
          </p:nvPr>
        </p:nvSpPr>
        <p:spPr>
          <a:ln/>
        </p:spPr>
      </p:sp>
      <p:sp>
        <p:nvSpPr>
          <p:cNvPr id="15364" name="Rectangle 3"/>
          <p:cNvSpPr>
            <a:spLocks noGrp="1" noChangeArrowheads="1"/>
          </p:cNvSpPr>
          <p:nvPr>
            <p:ph type="body" idx="1"/>
          </p:nvPr>
        </p:nvSpPr>
        <p:spPr>
          <a:xfrm>
            <a:off x="685800" y="4343400"/>
            <a:ext cx="5486400" cy="4114800"/>
          </a:xfrm>
          <a:noFill/>
        </p:spPr>
        <p:txBody>
          <a:bodyPr/>
          <a:lstStyle/>
          <a:p>
            <a:pPr eaLnBrk="1" hangingPunct="1"/>
            <a:endParaRPr lang="en-GB" altLang="en-US" smtClean="0"/>
          </a:p>
        </p:txBody>
      </p:sp>
    </p:spTree>
    <p:extLst>
      <p:ext uri="{BB962C8B-B14F-4D97-AF65-F5344CB8AC3E}">
        <p14:creationId xmlns:p14="http://schemas.microsoft.com/office/powerpoint/2010/main" val="718174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A286FAE2-3878-4B19-AA44-408E6A5D0BD9}" type="slidenum">
              <a:rPr lang="en-US" altLang="en-US" sz="1200"/>
              <a:pPr/>
              <a:t>7</a:t>
            </a:fld>
            <a:endParaRPr lang="en-US" altLang="en-US" sz="1200"/>
          </a:p>
        </p:txBody>
      </p:sp>
      <p:sp>
        <p:nvSpPr>
          <p:cNvPr id="17411" name="Rectangle 2"/>
          <p:cNvSpPr>
            <a:spLocks noChangeArrowheads="1" noTextEdit="1"/>
          </p:cNvSpPr>
          <p:nvPr>
            <p:ph type="sldImg"/>
          </p:nvPr>
        </p:nvSpPr>
        <p:spPr>
          <a:ln/>
        </p:spPr>
      </p:sp>
      <p:sp>
        <p:nvSpPr>
          <p:cNvPr id="17412" name="Rectangle 3"/>
          <p:cNvSpPr>
            <a:spLocks noGrp="1" noChangeArrowheads="1"/>
          </p:cNvSpPr>
          <p:nvPr>
            <p:ph type="body" idx="1"/>
          </p:nvPr>
        </p:nvSpPr>
        <p:spPr>
          <a:xfrm>
            <a:off x="685800" y="4343400"/>
            <a:ext cx="5486400" cy="4114800"/>
          </a:xfrm>
          <a:noFill/>
        </p:spPr>
        <p:txBody>
          <a:bodyPr/>
          <a:lstStyle/>
          <a:p>
            <a:pPr eaLnBrk="1" hangingPunct="1"/>
            <a:endParaRPr lang="en-GB" altLang="en-US" smtClean="0"/>
          </a:p>
        </p:txBody>
      </p:sp>
    </p:spTree>
    <p:extLst>
      <p:ext uri="{BB962C8B-B14F-4D97-AF65-F5344CB8AC3E}">
        <p14:creationId xmlns:p14="http://schemas.microsoft.com/office/powerpoint/2010/main" val="3987649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076F7859-D54E-487A-9EF2-39A9FCAE7B57}" type="slidenum">
              <a:rPr lang="en-US" altLang="en-US" sz="1200"/>
              <a:pPr/>
              <a:t>8</a:t>
            </a:fld>
            <a:endParaRPr lang="en-US" altLang="en-US" sz="1200"/>
          </a:p>
        </p:txBody>
      </p:sp>
      <p:sp>
        <p:nvSpPr>
          <p:cNvPr id="19459" name="Rectangle 2"/>
          <p:cNvSpPr>
            <a:spLocks noChangeArrowheads="1" noTextEdit="1"/>
          </p:cNvSpPr>
          <p:nvPr>
            <p:ph type="sldImg"/>
          </p:nvPr>
        </p:nvSpPr>
        <p:spPr>
          <a:ln/>
        </p:spPr>
      </p:sp>
      <p:sp>
        <p:nvSpPr>
          <p:cNvPr id="19460" name="Rectangle 3"/>
          <p:cNvSpPr>
            <a:spLocks noGrp="1" noChangeArrowheads="1"/>
          </p:cNvSpPr>
          <p:nvPr>
            <p:ph type="body" idx="1"/>
          </p:nvPr>
        </p:nvSpPr>
        <p:spPr>
          <a:xfrm>
            <a:off x="685800" y="4343400"/>
            <a:ext cx="5486400" cy="4114800"/>
          </a:xfrm>
          <a:noFill/>
        </p:spPr>
        <p:txBody>
          <a:bodyPr/>
          <a:lstStyle/>
          <a:p>
            <a:pPr eaLnBrk="1" hangingPunct="1"/>
            <a:endParaRPr lang="en-GB" altLang="en-US" smtClean="0"/>
          </a:p>
        </p:txBody>
      </p:sp>
    </p:spTree>
    <p:extLst>
      <p:ext uri="{BB962C8B-B14F-4D97-AF65-F5344CB8AC3E}">
        <p14:creationId xmlns:p14="http://schemas.microsoft.com/office/powerpoint/2010/main" val="270113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06012EE9-F67A-4CA2-800A-E7B33418B164}" type="slidenum">
              <a:rPr lang="en-US" altLang="en-US" sz="1200"/>
              <a:pPr/>
              <a:t>9</a:t>
            </a:fld>
            <a:endParaRPr lang="en-US" altLang="en-US" sz="1200"/>
          </a:p>
        </p:txBody>
      </p:sp>
      <p:sp>
        <p:nvSpPr>
          <p:cNvPr id="21507" name="Rectangle 2"/>
          <p:cNvSpPr>
            <a:spLocks noChangeArrowheads="1" noTextEdit="1"/>
          </p:cNvSpPr>
          <p:nvPr>
            <p:ph type="sldImg"/>
          </p:nvPr>
        </p:nvSpPr>
        <p:spPr>
          <a:ln/>
        </p:spPr>
      </p:sp>
      <p:sp>
        <p:nvSpPr>
          <p:cNvPr id="21508" name="Rectangle 3"/>
          <p:cNvSpPr>
            <a:spLocks noGrp="1" noChangeArrowheads="1"/>
          </p:cNvSpPr>
          <p:nvPr>
            <p:ph type="body" idx="1"/>
          </p:nvPr>
        </p:nvSpPr>
        <p:spPr>
          <a:xfrm>
            <a:off x="685800" y="4343400"/>
            <a:ext cx="5486400" cy="4114800"/>
          </a:xfrm>
          <a:noFill/>
        </p:spPr>
        <p:txBody>
          <a:bodyPr/>
          <a:lstStyle/>
          <a:p>
            <a:pPr eaLnBrk="1" hangingPunct="1"/>
            <a:endParaRPr lang="en-GB" altLang="en-US" smtClean="0"/>
          </a:p>
        </p:txBody>
      </p:sp>
    </p:spTree>
    <p:extLst>
      <p:ext uri="{BB962C8B-B14F-4D97-AF65-F5344CB8AC3E}">
        <p14:creationId xmlns:p14="http://schemas.microsoft.com/office/powerpoint/2010/main" val="20474098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78463" y="0"/>
            <a:ext cx="366553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Rectangle 4"/>
          <p:cNvSpPr>
            <a:spLocks noGrp="1" noChangeArrowheads="1"/>
          </p:cNvSpPr>
          <p:nvPr>
            <p:ph type="ctrTitle"/>
          </p:nvPr>
        </p:nvSpPr>
        <p:spPr>
          <a:xfrm>
            <a:off x="685800" y="2130425"/>
            <a:ext cx="6946900" cy="1470025"/>
          </a:xfrm>
        </p:spPr>
        <p:txBody>
          <a:bodyPr/>
          <a:lstStyle>
            <a:lvl1pPr>
              <a:defRPr/>
            </a:lvl1pPr>
          </a:lstStyle>
          <a:p>
            <a:pPr lvl="0"/>
            <a:r>
              <a:rPr lang="en-US" altLang="en-US" noProof="0" smtClean="0"/>
              <a:t>Click to edit Master title style</a:t>
            </a:r>
          </a:p>
        </p:txBody>
      </p:sp>
      <p:sp>
        <p:nvSpPr>
          <p:cNvPr id="12293" name="Rectangle 5"/>
          <p:cNvSpPr>
            <a:spLocks noGrp="1" noChangeArrowheads="1"/>
          </p:cNvSpPr>
          <p:nvPr>
            <p:ph type="subTitle" idx="1"/>
          </p:nvPr>
        </p:nvSpPr>
        <p:spPr>
          <a:xfrm>
            <a:off x="1371600" y="3886200"/>
            <a:ext cx="5684838" cy="1752600"/>
          </a:xfrm>
        </p:spPr>
        <p:txBody>
          <a:bodyPr/>
          <a:lstStyle>
            <a:lvl1pPr marL="0" indent="0" algn="ctr">
              <a:buFontTx/>
              <a:buNone/>
              <a:defRPr/>
            </a:lvl1pPr>
          </a:lstStyle>
          <a:p>
            <a:pPr lvl="0"/>
            <a:r>
              <a:rPr lang="en-US" altLang="en-US" noProof="0" smtClean="0"/>
              <a:t>Click to edit Master subtitle style</a:t>
            </a:r>
          </a:p>
        </p:txBody>
      </p:sp>
    </p:spTree>
    <p:extLst>
      <p:ext uri="{BB962C8B-B14F-4D97-AF65-F5344CB8AC3E}">
        <p14:creationId xmlns:p14="http://schemas.microsoft.com/office/powerpoint/2010/main" val="1955608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89299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94516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Tree>
    <p:extLst>
      <p:ext uri="{BB962C8B-B14F-4D97-AF65-F5344CB8AC3E}">
        <p14:creationId xmlns:p14="http://schemas.microsoft.com/office/powerpoint/2010/main" val="10505432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948640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611978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817483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220089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36637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896919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5506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658064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958913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615238" y="0"/>
            <a:ext cx="1524000" cy="131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3"/>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620000" y="5757863"/>
            <a:ext cx="1524000"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8"/>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9"/>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Text Box 11"/>
          <p:cNvSpPr txBox="1">
            <a:spLocks noChangeArrowheads="1"/>
          </p:cNvSpPr>
          <p:nvPr userDrawn="1"/>
        </p:nvSpPr>
        <p:spPr bwMode="auto">
          <a:xfrm>
            <a:off x="8077200" y="61722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a:t>#</a:t>
            </a:r>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panose="020B0604020202020204" pitchFamily="34" charset="0"/>
        </a:defRPr>
      </a:lvl2pPr>
      <a:lvl3pPr algn="ctr" rtl="0" eaLnBrk="0" fontAlgn="base" hangingPunct="0">
        <a:spcBef>
          <a:spcPct val="0"/>
        </a:spcBef>
        <a:spcAft>
          <a:spcPct val="0"/>
        </a:spcAft>
        <a:defRPr sz="4400">
          <a:solidFill>
            <a:schemeClr val="tx1"/>
          </a:solidFill>
          <a:latin typeface="Arial" panose="020B0604020202020204" pitchFamily="34" charset="0"/>
        </a:defRPr>
      </a:lvl3pPr>
      <a:lvl4pPr algn="ctr" rtl="0" eaLnBrk="0" fontAlgn="base" hangingPunct="0">
        <a:spcBef>
          <a:spcPct val="0"/>
        </a:spcBef>
        <a:spcAft>
          <a:spcPct val="0"/>
        </a:spcAft>
        <a:defRPr sz="4400">
          <a:solidFill>
            <a:schemeClr val="tx1"/>
          </a:solidFill>
          <a:latin typeface="Arial" panose="020B0604020202020204" pitchFamily="34" charset="0"/>
        </a:defRPr>
      </a:lvl4pPr>
      <a:lvl5pPr algn="ctr" rtl="0" eaLnBrk="0" fontAlgn="base" hangingPunct="0">
        <a:spcBef>
          <a:spcPct val="0"/>
        </a:spcBef>
        <a:spcAft>
          <a:spcPct val="0"/>
        </a:spcAft>
        <a:defRPr sz="4400">
          <a:solidFill>
            <a:schemeClr val="tx1"/>
          </a:solidFill>
          <a:latin typeface="Arial" panose="020B0604020202020204" pitchFamily="34" charset="0"/>
        </a:defRPr>
      </a:lvl5pPr>
      <a:lvl6pPr marL="457200" algn="ctr" rtl="0" fontAlgn="base">
        <a:spcBef>
          <a:spcPct val="0"/>
        </a:spcBef>
        <a:spcAft>
          <a:spcPct val="0"/>
        </a:spcAft>
        <a:defRPr sz="4400">
          <a:solidFill>
            <a:schemeClr val="tx1"/>
          </a:solidFill>
          <a:latin typeface="Arial" panose="020B0604020202020204" pitchFamily="34" charset="0"/>
        </a:defRPr>
      </a:lvl6pPr>
      <a:lvl7pPr marL="914400" algn="ctr" rtl="0" fontAlgn="base">
        <a:spcBef>
          <a:spcPct val="0"/>
        </a:spcBef>
        <a:spcAft>
          <a:spcPct val="0"/>
        </a:spcAft>
        <a:defRPr sz="4400">
          <a:solidFill>
            <a:schemeClr val="tx1"/>
          </a:solidFill>
          <a:latin typeface="Arial" panose="020B0604020202020204" pitchFamily="34" charset="0"/>
        </a:defRPr>
      </a:lvl7pPr>
      <a:lvl8pPr marL="1371600" algn="ctr" rtl="0" fontAlgn="base">
        <a:spcBef>
          <a:spcPct val="0"/>
        </a:spcBef>
        <a:spcAft>
          <a:spcPct val="0"/>
        </a:spcAft>
        <a:defRPr sz="4400">
          <a:solidFill>
            <a:schemeClr val="tx1"/>
          </a:solidFill>
          <a:latin typeface="Arial" panose="020B0604020202020204" pitchFamily="34" charset="0"/>
        </a:defRPr>
      </a:lvl8pPr>
      <a:lvl9pPr marL="1828800" algn="ctr" rtl="0" fontAlgn="base">
        <a:spcBef>
          <a:spcPct val="0"/>
        </a:spcBef>
        <a:spcAft>
          <a:spcPct val="0"/>
        </a:spcAft>
        <a:defRPr sz="4400">
          <a:solidFill>
            <a:schemeClr val="tx1"/>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eaLnBrk="1" hangingPunct="1"/>
            <a:r>
              <a:rPr lang="en-GB" altLang="en-US" smtClean="0"/>
              <a:t>Easter PowerPoint Template</a:t>
            </a:r>
            <a:endParaRPr lang="en-US" altLang="en-US" smtClean="0"/>
          </a:p>
        </p:txBody>
      </p:sp>
      <p:sp>
        <p:nvSpPr>
          <p:cNvPr id="4099" name="Rectangle 5"/>
          <p:cNvSpPr>
            <a:spLocks noGrp="1" noChangeArrowheads="1"/>
          </p:cNvSpPr>
          <p:nvPr>
            <p:ph type="subTitle" idx="1"/>
          </p:nvPr>
        </p:nvSpPr>
        <p:spPr/>
        <p:txBody>
          <a:bodyPr/>
          <a:lstStyle/>
          <a:p>
            <a:pPr eaLnBrk="1" hangingPunct="1"/>
            <a:r>
              <a:rPr lang="en-GB" altLang="en-US" smtClean="0"/>
              <a:t>Presenter Name</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8195" name="Rectangle 3"/>
          <p:cNvSpPr>
            <a:spLocks noGrp="1" noChangeArrowheads="1"/>
          </p:cNvSpPr>
          <p:nvPr>
            <p:ph type="body" sz="half" idx="1"/>
          </p:nvPr>
        </p:nvSpPr>
        <p:spPr>
          <a:xfrm>
            <a:off x="685800" y="1981200"/>
            <a:ext cx="3813175" cy="4114800"/>
          </a:xfrm>
        </p:spPr>
        <p:txBody>
          <a:bodyPr/>
          <a:lstStyle/>
          <a:p>
            <a:pPr eaLnBrk="1" hangingPunct="1"/>
            <a:r>
              <a:rPr lang="en-GB" altLang="en-US" sz="2800" smtClean="0"/>
              <a:t>Bullets go in here</a:t>
            </a:r>
            <a:endParaRPr lang="en-US" altLang="en-US" sz="2800" smtClean="0"/>
          </a:p>
        </p:txBody>
      </p:sp>
      <p:sp>
        <p:nvSpPr>
          <p:cNvPr id="8196" name="Rectangle 4"/>
          <p:cNvSpPr>
            <a:spLocks noGrp="1" noChangeArrowheads="1"/>
          </p:cNvSpPr>
          <p:nvPr>
            <p:ph type="body" sz="half" idx="2"/>
          </p:nvPr>
        </p:nvSpPr>
        <p:spPr>
          <a:xfrm>
            <a:off x="4643438" y="1981200"/>
            <a:ext cx="3814762" cy="4114800"/>
          </a:xfrm>
        </p:spPr>
        <p:txBody>
          <a:bodyPr/>
          <a:lstStyle/>
          <a:p>
            <a:pPr eaLnBrk="1" hangingPunct="1"/>
            <a:r>
              <a:rPr lang="en-GB" altLang="en-US" sz="2800" smtClean="0"/>
              <a:t>And also in here</a:t>
            </a:r>
            <a:endParaRPr lang="en-US" altLang="en-US" sz="280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27679" name="Group 31"/>
          <p:cNvGraphicFramePr>
            <a:graphicFrameLocks noGrp="1"/>
          </p:cNvGraphicFramePr>
          <p:nvPr>
            <p:ph type="tbl" idx="1"/>
          </p:nvPr>
        </p:nvGraphicFramePr>
        <p:xfrm>
          <a:off x="1439863" y="1916113"/>
          <a:ext cx="7080250" cy="3276600"/>
        </p:xfrm>
        <a:graphic>
          <a:graphicData uri="http://schemas.openxmlformats.org/drawingml/2006/table">
            <a:tbl>
              <a:tblPr/>
              <a:tblGrid>
                <a:gridCol w="3540125"/>
                <a:gridCol w="3540125"/>
              </a:tblGrid>
              <a:tr h="52033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69"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r>
              <a:rPr lang="en-GB" altLang="en-US" sz="1800" b="1">
                <a:latin typeface="Arial" panose="020B0604020202020204" pitchFamily="34" charset="0"/>
                <a:cs typeface="Arial" panose="020B0604020202020204" pitchFamily="34" charset="0"/>
              </a:rPr>
              <a:t>Note:  </a:t>
            </a:r>
            <a:r>
              <a:rPr lang="en-GB" altLang="en-US" sz="1800">
                <a:latin typeface="Arial" panose="020B0604020202020204" pitchFamily="34" charset="0"/>
                <a:cs typeface="Arial" panose="020B0604020202020204" pitchFamily="34" charset="0"/>
              </a:rPr>
              <a:t>PowerPoint does not allow have nice default tables – but you can cut and paste this one</a:t>
            </a:r>
            <a:endParaRPr lang="en-US" altLang="en-US" sz="18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2291" name="Object 3"/>
          <p:cNvGraphicFramePr>
            <a:graphicFrameLocks noChangeAspect="1"/>
          </p:cNvGraphicFramePr>
          <p:nvPr/>
        </p:nvGraphicFramePr>
        <p:xfrm>
          <a:off x="647700" y="1873250"/>
          <a:ext cx="7920038" cy="4400550"/>
        </p:xfrm>
        <a:graphic>
          <a:graphicData uri="http://schemas.openxmlformats.org/presentationml/2006/ole">
            <mc:AlternateContent xmlns:mc="http://schemas.openxmlformats.org/markup-compatibility/2006">
              <mc:Choice xmlns:v="urn:schemas-microsoft-com:vml" Requires="v">
                <p:oleObj spid="_x0000_s12292"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7700" y="1873250"/>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4339" name="Rectangle 3"/>
          <p:cNvSpPr>
            <a:spLocks noGrp="1" noChangeArrowheads="1"/>
          </p:cNvSpPr>
          <p:nvPr>
            <p:ph type="body" sz="half" idx="1"/>
          </p:nvPr>
        </p:nvSpPr>
        <p:spPr>
          <a:xfrm>
            <a:off x="685800" y="1981200"/>
            <a:ext cx="3805238" cy="4114800"/>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4340"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363" y="1952625"/>
            <a:ext cx="2093912" cy="3529013"/>
          </a:xfrm>
          <a:prstGeom prst="rect">
            <a:avLst/>
          </a:prstGeom>
          <a:solidFill>
            <a:schemeClr val="accent1"/>
          </a:solidFill>
          <a:ln w="38100">
            <a:solidFill>
              <a:schemeClr val="accent2"/>
            </a:solid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6387" name="Rectangle 3"/>
          <p:cNvSpPr>
            <a:spLocks noGrp="1" noChangeArrowheads="1"/>
          </p:cNvSpPr>
          <p:nvPr>
            <p:ph type="body" sz="half" idx="1"/>
          </p:nvPr>
        </p:nvSpPr>
        <p:spPr>
          <a:xfrm>
            <a:off x="685800" y="1981200"/>
            <a:ext cx="3813175" cy="4114800"/>
          </a:xfrm>
          <a:solidFill>
            <a:schemeClr val="accent1"/>
          </a:solid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33796" name="Group 4"/>
          <p:cNvGraphicFramePr>
            <a:graphicFrameLocks noGrp="1"/>
          </p:cNvGraphicFramePr>
          <p:nvPr>
            <p:ph sz="half" idx="2"/>
          </p:nvPr>
        </p:nvGraphicFramePr>
        <p:xfrm>
          <a:off x="5397500" y="2146300"/>
          <a:ext cx="2994025" cy="1501775"/>
        </p:xfrm>
        <a:graphic>
          <a:graphicData uri="http://schemas.openxmlformats.org/drawingml/2006/table">
            <a:tbl>
              <a:tblPr/>
              <a:tblGrid>
                <a:gridCol w="1497013"/>
                <a:gridCol w="1497012"/>
              </a:tblGrid>
              <a:tr h="750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399" name="Rectangle 15"/>
          <p:cNvSpPr>
            <a:spLocks noChangeArrowheads="1"/>
          </p:cNvSpPr>
          <p:nvPr/>
        </p:nvSpPr>
        <p:spPr bwMode="auto">
          <a:xfrm>
            <a:off x="2447925" y="45688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r>
              <a:rPr lang="en-GB" altLang="en-US" sz="1800">
                <a:latin typeface="Arial" panose="020B0604020202020204" pitchFamily="34" charset="0"/>
                <a:cs typeface="Arial" panose="020B0604020202020204" pitchFamily="34" charset="0"/>
              </a:rPr>
              <a:t>Text box</a:t>
            </a:r>
            <a:endParaRPr lang="en-US" altLang="en-US" sz="1800">
              <a:latin typeface="Arial" panose="020B0604020202020204" pitchFamily="34" charset="0"/>
              <a:cs typeface="Arial" panose="020B0604020202020204" pitchFamily="34" charset="0"/>
            </a:endParaRPr>
          </a:p>
        </p:txBody>
      </p:sp>
      <p:sp>
        <p:nvSpPr>
          <p:cNvPr id="16400" name="Rectangle 16"/>
          <p:cNvSpPr>
            <a:spLocks noChangeArrowheads="1"/>
          </p:cNvSpPr>
          <p:nvPr/>
        </p:nvSpPr>
        <p:spPr bwMode="auto">
          <a:xfrm>
            <a:off x="5903913" y="45688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r>
              <a:rPr lang="en-GB" altLang="en-US" sz="1800">
                <a:latin typeface="Arial" panose="020B0604020202020204" pitchFamily="34" charset="0"/>
                <a:cs typeface="Arial" panose="020B0604020202020204" pitchFamily="34" charset="0"/>
              </a:rPr>
              <a:t>Text box</a:t>
            </a:r>
          </a:p>
          <a:p>
            <a:pPr algn="ctr" eaLnBrk="1" hangingPunct="1"/>
            <a:r>
              <a:rPr lang="en-GB" altLang="en-US" sz="1800">
                <a:latin typeface="Arial" panose="020B0604020202020204" pitchFamily="34" charset="0"/>
                <a:cs typeface="Arial" panose="020B0604020202020204" pitchFamily="34" charset="0"/>
              </a:rPr>
              <a:t>With shadow</a:t>
            </a:r>
            <a:endParaRPr lang="en-US" altLang="en-US" sz="1800">
              <a:latin typeface="Arial" panose="020B0604020202020204" pitchFamily="34" charset="0"/>
              <a:cs typeface="Arial" panose="020B0604020202020204" pitchFamily="34" charset="0"/>
            </a:endParaRPr>
          </a:p>
        </p:txBody>
      </p:sp>
      <p:sp>
        <p:nvSpPr>
          <p:cNvPr id="16401"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18435" name="Rectangle 3"/>
          <p:cNvSpPr>
            <a:spLocks noChangeArrowheads="1"/>
          </p:cNvSpPr>
          <p:nvPr/>
        </p:nvSpPr>
        <p:spPr bwMode="auto">
          <a:xfrm>
            <a:off x="0" y="1989138"/>
            <a:ext cx="9144000" cy="4868862"/>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endParaRPr lang="en-GB" altLang="en-US" sz="1800">
              <a:latin typeface="Arial" panose="020B0604020202020204" pitchFamily="34" charset="0"/>
              <a:cs typeface="Arial" panose="020B0604020202020204" pitchFamily="34" charset="0"/>
            </a:endParaRPr>
          </a:p>
        </p:txBody>
      </p:sp>
      <p:sp>
        <p:nvSpPr>
          <p:cNvPr id="18436" name="Rectangle 4"/>
          <p:cNvSpPr>
            <a:spLocks noChangeArrowheads="1"/>
          </p:cNvSpPr>
          <p:nvPr/>
        </p:nvSpPr>
        <p:spPr bwMode="auto">
          <a:xfrm>
            <a:off x="1430338" y="3178175"/>
            <a:ext cx="827087" cy="611188"/>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8437" name="Rectangle 5"/>
          <p:cNvSpPr>
            <a:spLocks noChangeArrowheads="1"/>
          </p:cNvSpPr>
          <p:nvPr/>
        </p:nvSpPr>
        <p:spPr bwMode="auto">
          <a:xfrm>
            <a:off x="2506663" y="3178175"/>
            <a:ext cx="827087" cy="611188"/>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8438" name="Rectangle 6"/>
          <p:cNvSpPr>
            <a:spLocks noChangeArrowheads="1"/>
          </p:cNvSpPr>
          <p:nvPr/>
        </p:nvSpPr>
        <p:spPr bwMode="auto">
          <a:xfrm>
            <a:off x="4635500" y="3178175"/>
            <a:ext cx="827088" cy="611188"/>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8439" name="Rectangle 7"/>
          <p:cNvSpPr>
            <a:spLocks noChangeArrowheads="1"/>
          </p:cNvSpPr>
          <p:nvPr/>
        </p:nvSpPr>
        <p:spPr bwMode="auto">
          <a:xfrm>
            <a:off x="5703888" y="3178175"/>
            <a:ext cx="827087" cy="611188"/>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8440" name="Rectangle 8"/>
          <p:cNvSpPr>
            <a:spLocks noChangeArrowheads="1"/>
          </p:cNvSpPr>
          <p:nvPr/>
        </p:nvSpPr>
        <p:spPr bwMode="auto">
          <a:xfrm>
            <a:off x="6772275" y="3178175"/>
            <a:ext cx="827088" cy="611188"/>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8441" name="Rectangle 9"/>
          <p:cNvSpPr>
            <a:spLocks noChangeArrowheads="1"/>
          </p:cNvSpPr>
          <p:nvPr/>
        </p:nvSpPr>
        <p:spPr bwMode="auto">
          <a:xfrm>
            <a:off x="7842250" y="3178175"/>
            <a:ext cx="827088" cy="611188"/>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8442" name="Rectangle 10"/>
          <p:cNvSpPr>
            <a:spLocks noChangeArrowheads="1"/>
          </p:cNvSpPr>
          <p:nvPr/>
        </p:nvSpPr>
        <p:spPr bwMode="auto">
          <a:xfrm>
            <a:off x="3567113" y="3178175"/>
            <a:ext cx="827087" cy="611188"/>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8443" name="Rectangle 11"/>
          <p:cNvSpPr>
            <a:spLocks noChangeArrowheads="1"/>
          </p:cNvSpPr>
          <p:nvPr/>
        </p:nvSpPr>
        <p:spPr bwMode="auto">
          <a:xfrm>
            <a:off x="361950" y="3178175"/>
            <a:ext cx="827088" cy="611188"/>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8444" name="Text Box 12"/>
          <p:cNvSpPr txBox="1">
            <a:spLocks noChangeArrowheads="1"/>
          </p:cNvSpPr>
          <p:nvPr/>
        </p:nvSpPr>
        <p:spPr bwMode="auto">
          <a:xfrm>
            <a:off x="142875" y="2538413"/>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Background</a:t>
            </a:r>
            <a:endParaRPr lang="en-US" altLang="en-US" sz="1600">
              <a:solidFill>
                <a:srgbClr val="000000"/>
              </a:solidFill>
              <a:latin typeface="Arial" panose="020B0604020202020204" pitchFamily="34" charset="0"/>
              <a:cs typeface="Arial" panose="020B0604020202020204" pitchFamily="34" charset="0"/>
            </a:endParaRPr>
          </a:p>
        </p:txBody>
      </p:sp>
      <p:sp>
        <p:nvSpPr>
          <p:cNvPr id="18445" name="Text Box 13"/>
          <p:cNvSpPr txBox="1">
            <a:spLocks noChangeArrowheads="1"/>
          </p:cNvSpPr>
          <p:nvPr/>
        </p:nvSpPr>
        <p:spPr bwMode="auto">
          <a:xfrm>
            <a:off x="1460500" y="2416175"/>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Text &amp;</a:t>
            </a:r>
          </a:p>
          <a:p>
            <a:pPr algn="ctr" eaLnBrk="1" hangingPunct="1"/>
            <a:r>
              <a:rPr lang="en-GB" altLang="en-US" sz="1600">
                <a:solidFill>
                  <a:srgbClr val="000000"/>
                </a:solidFill>
                <a:latin typeface="Arial" panose="020B0604020202020204" pitchFamily="34" charset="0"/>
                <a:cs typeface="Arial" panose="020B0604020202020204" pitchFamily="34" charset="0"/>
              </a:rPr>
              <a:t>Lines</a:t>
            </a:r>
            <a:endParaRPr lang="en-US" altLang="en-US" sz="1600">
              <a:solidFill>
                <a:srgbClr val="000000"/>
              </a:solidFill>
              <a:latin typeface="Arial" panose="020B0604020202020204" pitchFamily="34" charset="0"/>
              <a:cs typeface="Arial" panose="020B0604020202020204" pitchFamily="34" charset="0"/>
            </a:endParaRPr>
          </a:p>
        </p:txBody>
      </p:sp>
      <p:sp>
        <p:nvSpPr>
          <p:cNvPr id="18446" name="Text Box 14"/>
          <p:cNvSpPr txBox="1">
            <a:spLocks noChangeArrowheads="1"/>
          </p:cNvSpPr>
          <p:nvPr/>
        </p:nvSpPr>
        <p:spPr bwMode="auto">
          <a:xfrm>
            <a:off x="2411413" y="2538413"/>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Shadows</a:t>
            </a:r>
            <a:endParaRPr lang="en-US" altLang="en-US" sz="1600">
              <a:solidFill>
                <a:srgbClr val="000000"/>
              </a:solidFill>
              <a:latin typeface="Arial" panose="020B0604020202020204" pitchFamily="34" charset="0"/>
              <a:cs typeface="Arial" panose="020B0604020202020204" pitchFamily="34" charset="0"/>
            </a:endParaRPr>
          </a:p>
        </p:txBody>
      </p:sp>
      <p:sp>
        <p:nvSpPr>
          <p:cNvPr id="18447" name="Text Box 15"/>
          <p:cNvSpPr txBox="1">
            <a:spLocks noChangeArrowheads="1"/>
          </p:cNvSpPr>
          <p:nvPr/>
        </p:nvSpPr>
        <p:spPr bwMode="auto">
          <a:xfrm>
            <a:off x="3690938" y="2416175"/>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Title</a:t>
            </a:r>
            <a:br>
              <a:rPr lang="en-GB" altLang="en-US" sz="1600">
                <a:solidFill>
                  <a:srgbClr val="000000"/>
                </a:solidFill>
                <a:latin typeface="Arial" panose="020B0604020202020204" pitchFamily="34" charset="0"/>
                <a:cs typeface="Arial" panose="020B0604020202020204" pitchFamily="34" charset="0"/>
              </a:rPr>
            </a:br>
            <a:r>
              <a:rPr lang="en-GB" altLang="en-US" sz="1600">
                <a:solidFill>
                  <a:srgbClr val="000000"/>
                </a:solidFill>
                <a:latin typeface="Arial" panose="020B0604020202020204" pitchFamily="34" charset="0"/>
                <a:cs typeface="Arial" panose="020B0604020202020204" pitchFamily="34" charset="0"/>
              </a:rPr>
              <a:t>Text</a:t>
            </a:r>
            <a:endParaRPr lang="en-US" altLang="en-US" sz="1600">
              <a:solidFill>
                <a:srgbClr val="000000"/>
              </a:solidFill>
              <a:latin typeface="Arial" panose="020B0604020202020204" pitchFamily="34" charset="0"/>
              <a:cs typeface="Arial" panose="020B0604020202020204" pitchFamily="34" charset="0"/>
            </a:endParaRPr>
          </a:p>
        </p:txBody>
      </p:sp>
      <p:sp>
        <p:nvSpPr>
          <p:cNvPr id="18448" name="Text Box 16"/>
          <p:cNvSpPr txBox="1">
            <a:spLocks noChangeArrowheads="1"/>
          </p:cNvSpPr>
          <p:nvPr/>
        </p:nvSpPr>
        <p:spPr bwMode="auto">
          <a:xfrm>
            <a:off x="4778375" y="2538413"/>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Fills</a:t>
            </a:r>
            <a:endParaRPr lang="en-US" altLang="en-US" sz="1600">
              <a:solidFill>
                <a:srgbClr val="000000"/>
              </a:solidFill>
              <a:latin typeface="Arial" panose="020B0604020202020204" pitchFamily="34" charset="0"/>
              <a:cs typeface="Arial" panose="020B0604020202020204" pitchFamily="34" charset="0"/>
            </a:endParaRPr>
          </a:p>
        </p:txBody>
      </p:sp>
      <p:sp>
        <p:nvSpPr>
          <p:cNvPr id="18449" name="Text Box 17"/>
          <p:cNvSpPr txBox="1">
            <a:spLocks noChangeArrowheads="1"/>
          </p:cNvSpPr>
          <p:nvPr/>
        </p:nvSpPr>
        <p:spPr bwMode="auto">
          <a:xfrm>
            <a:off x="5724525" y="2538413"/>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Accent</a:t>
            </a:r>
            <a:endParaRPr lang="en-US" altLang="en-US" sz="1600">
              <a:solidFill>
                <a:srgbClr val="000000"/>
              </a:solidFill>
              <a:latin typeface="Arial" panose="020B0604020202020204" pitchFamily="34" charset="0"/>
              <a:cs typeface="Arial" panose="020B0604020202020204" pitchFamily="34" charset="0"/>
            </a:endParaRPr>
          </a:p>
        </p:txBody>
      </p:sp>
      <p:sp>
        <p:nvSpPr>
          <p:cNvPr id="18450" name="Text Box 18"/>
          <p:cNvSpPr txBox="1">
            <a:spLocks noChangeArrowheads="1"/>
          </p:cNvSpPr>
          <p:nvPr/>
        </p:nvSpPr>
        <p:spPr bwMode="auto">
          <a:xfrm>
            <a:off x="6659563" y="241617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Accent &amp;</a:t>
            </a:r>
          </a:p>
          <a:p>
            <a:pPr algn="ctr" eaLnBrk="1" hangingPunct="1"/>
            <a:r>
              <a:rPr lang="en-GB" altLang="en-US" sz="1600">
                <a:solidFill>
                  <a:srgbClr val="000000"/>
                </a:solidFill>
                <a:latin typeface="Arial" panose="020B0604020202020204" pitchFamily="34" charset="0"/>
                <a:cs typeface="Arial" panose="020B0604020202020204" pitchFamily="34" charset="0"/>
              </a:rPr>
              <a:t>Hyperlink</a:t>
            </a:r>
            <a:endParaRPr lang="en-US" altLang="en-US" sz="1600">
              <a:solidFill>
                <a:srgbClr val="000000"/>
              </a:solidFill>
              <a:latin typeface="Arial" panose="020B0604020202020204" pitchFamily="34" charset="0"/>
              <a:cs typeface="Arial" panose="020B0604020202020204" pitchFamily="34" charset="0"/>
            </a:endParaRPr>
          </a:p>
        </p:txBody>
      </p:sp>
      <p:sp>
        <p:nvSpPr>
          <p:cNvPr id="18451" name="Text Box 19"/>
          <p:cNvSpPr txBox="1">
            <a:spLocks noChangeArrowheads="1"/>
          </p:cNvSpPr>
          <p:nvPr/>
        </p:nvSpPr>
        <p:spPr bwMode="auto">
          <a:xfrm>
            <a:off x="7740650" y="241458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r>
              <a:rPr lang="en-GB" altLang="en-US" sz="1600">
                <a:solidFill>
                  <a:srgbClr val="000000"/>
                </a:solidFill>
                <a:latin typeface="Arial" panose="020B0604020202020204" pitchFamily="34" charset="0"/>
                <a:cs typeface="Arial" panose="020B0604020202020204" pitchFamily="34" charset="0"/>
              </a:rPr>
              <a:t>Followed</a:t>
            </a:r>
          </a:p>
          <a:p>
            <a:pPr algn="ctr" eaLnBrk="1" hangingPunct="1"/>
            <a:r>
              <a:rPr lang="en-GB" altLang="en-US" sz="1600">
                <a:solidFill>
                  <a:srgbClr val="000000"/>
                </a:solidFill>
                <a:latin typeface="Arial" panose="020B0604020202020204" pitchFamily="34" charset="0"/>
                <a:cs typeface="Arial" panose="020B0604020202020204" pitchFamily="34" charset="0"/>
              </a:rPr>
              <a:t>Hyperlink</a:t>
            </a:r>
            <a:endParaRPr lang="en-US" altLang="en-US" sz="1600">
              <a:solidFill>
                <a:srgbClr val="000000"/>
              </a:solidFill>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spcBef>
                <a:spcPct val="50000"/>
              </a:spcBef>
            </a:pPr>
            <a:r>
              <a:rPr lang="en-GB" altLang="en-US" sz="2000" b="1">
                <a:latin typeface="Arial" panose="020B0604020202020204" pitchFamily="34" charset="0"/>
                <a:cs typeface="Arial" panose="020B0604020202020204" pitchFamily="34" charset="0"/>
              </a:rPr>
              <a:t>You are free to use these templates for your personal and business presentations.</a:t>
            </a:r>
          </a:p>
        </p:txBody>
      </p:sp>
      <p:sp>
        <p:nvSpPr>
          <p:cNvPr id="2048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latin typeface="Arial" panose="020B0604020202020204" pitchFamily="34" charset="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latin typeface="Arial" panose="020B0604020202020204" pitchFamily="34" charset="0"/>
              <a:cs typeface="Arial" panose="020B0604020202020204" pitchFamily="34" charset="0"/>
            </a:endParaRPr>
          </a:p>
        </p:txBody>
      </p:sp>
      <p:sp>
        <p:nvSpPr>
          <p:cNvPr id="2048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Don’t</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Pass off any of our created content as your own work</a:t>
            </a:r>
            <a:endParaRPr lang="en-US" altLang="en-US" sz="1400">
              <a:latin typeface="Arial" panose="020B0604020202020204" pitchFamily="34" charset="0"/>
              <a:cs typeface="Arial" panose="020B0604020202020204" pitchFamily="34" charset="0"/>
            </a:endParaRPr>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lgn="ctr" eaLnBrk="1" hangingPunct="1">
              <a:lnSpc>
                <a:spcPct val="90000"/>
              </a:lnSpc>
              <a:spcBef>
                <a:spcPct val="20000"/>
              </a:spcBef>
              <a:buClr>
                <a:schemeClr val="accent1"/>
              </a:buClr>
            </a:pPr>
            <a:r>
              <a:rPr lang="en-GB" altLang="en-US" sz="2000" b="1">
                <a:latin typeface="Arial" panose="020B0604020202020204" pitchFamily="34" charset="0"/>
                <a:cs typeface="Arial" panose="020B0604020202020204" pitchFamily="34" charset="0"/>
              </a:rPr>
              <a:t>You can find many more free templates on the Presentation Magazine website </a:t>
            </a:r>
            <a:r>
              <a:rPr lang="en-GB" altLang="en-US" sz="2000" b="1">
                <a:latin typeface="Arial" panose="020B0604020202020204" pitchFamily="34" charset="0"/>
                <a:cs typeface="Arial" panose="020B0604020202020204" pitchFamily="34" charset="0"/>
                <a:hlinkClick r:id="rId3"/>
              </a:rPr>
              <a:t>www.presentationmagazine.com</a:t>
            </a:r>
            <a:r>
              <a:rPr lang="en-GB" altLang="en-US" sz="2000" b="1">
                <a:latin typeface="Arial" panose="020B0604020202020204" pitchFamily="34" charset="0"/>
                <a:cs typeface="Arial" panose="020B0604020202020204" pitchFamily="34" charset="0"/>
              </a:rPr>
              <a:t>  </a:t>
            </a:r>
            <a:endParaRPr lang="en-US" altLang="en-US" sz="2000" b="1">
              <a:latin typeface="Arial" panose="020B0604020202020204" pitchFamily="34" charset="0"/>
              <a:cs typeface="Arial" panose="020B0604020202020204" pitchFamily="34" charset="0"/>
            </a:endParaRPr>
          </a:p>
        </p:txBody>
      </p:sp>
      <p:sp>
        <p:nvSpPr>
          <p:cNvPr id="2048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spcBef>
                <a:spcPct val="50000"/>
              </a:spcBef>
            </a:pPr>
            <a:r>
              <a:rPr lang="en-GB" altLang="en-US" sz="1400">
                <a:latin typeface="Arial" panose="020B0604020202020204" pitchFamily="34" charset="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4">
      <a:dk1>
        <a:srgbClr val="CC0066"/>
      </a:dk1>
      <a:lt1>
        <a:srgbClr val="FFFFFF"/>
      </a:lt1>
      <a:dk2>
        <a:srgbClr val="CC0066"/>
      </a:dk2>
      <a:lt2>
        <a:srgbClr val="993366"/>
      </a:lt2>
      <a:accent1>
        <a:srgbClr val="FFFFCC"/>
      </a:accent1>
      <a:accent2>
        <a:srgbClr val="663366"/>
      </a:accent2>
      <a:accent3>
        <a:srgbClr val="FFFFFF"/>
      </a:accent3>
      <a:accent4>
        <a:srgbClr val="AE0056"/>
      </a:accent4>
      <a:accent5>
        <a:srgbClr val="FFFFE2"/>
      </a:accent5>
      <a:accent6>
        <a:srgbClr val="5C2D5C"/>
      </a:accent6>
      <a:hlink>
        <a:srgbClr val="CC0033"/>
      </a:hlink>
      <a:folHlink>
        <a:srgbClr val="FF018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CC0066"/>
        </a:dk1>
        <a:lt1>
          <a:srgbClr val="FFFFFF"/>
        </a:lt1>
        <a:dk2>
          <a:srgbClr val="CC0066"/>
        </a:dk2>
        <a:lt2>
          <a:srgbClr val="993366"/>
        </a:lt2>
        <a:accent1>
          <a:srgbClr val="FFFFCC"/>
        </a:accent1>
        <a:accent2>
          <a:srgbClr val="663366"/>
        </a:accent2>
        <a:accent3>
          <a:srgbClr val="FFFFFF"/>
        </a:accent3>
        <a:accent4>
          <a:srgbClr val="AE0056"/>
        </a:accent4>
        <a:accent5>
          <a:srgbClr val="FFFFE2"/>
        </a:accent5>
        <a:accent6>
          <a:srgbClr val="5C2D5C"/>
        </a:accent6>
        <a:hlink>
          <a:srgbClr val="CC0033"/>
        </a:hlink>
        <a:folHlink>
          <a:srgbClr val="CC9933"/>
        </a:folHlink>
      </a:clrScheme>
      <a:clrMap bg1="lt1" tx1="dk1" bg2="lt2" tx2="dk2" accent1="accent1" accent2="accent2" accent3="accent3" accent4="accent4" accent5="accent5" accent6="accent6" hlink="hlink" folHlink="folHlink"/>
    </a:extraClrScheme>
    <a:extraClrScheme>
      <a:clrScheme name="Blank Presentation 14">
        <a:dk1>
          <a:srgbClr val="CC0066"/>
        </a:dk1>
        <a:lt1>
          <a:srgbClr val="FFFFFF"/>
        </a:lt1>
        <a:dk2>
          <a:srgbClr val="CC0066"/>
        </a:dk2>
        <a:lt2>
          <a:srgbClr val="993366"/>
        </a:lt2>
        <a:accent1>
          <a:srgbClr val="FFFFCC"/>
        </a:accent1>
        <a:accent2>
          <a:srgbClr val="663366"/>
        </a:accent2>
        <a:accent3>
          <a:srgbClr val="FFFFFF"/>
        </a:accent3>
        <a:accent4>
          <a:srgbClr val="AE0056"/>
        </a:accent4>
        <a:accent5>
          <a:srgbClr val="FFFFE2"/>
        </a:accent5>
        <a:accent6>
          <a:srgbClr val="5C2D5C"/>
        </a:accent6>
        <a:hlink>
          <a:srgbClr val="CC0033"/>
        </a:hlink>
        <a:folHlink>
          <a:srgbClr val="FF01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TotalTime>
  <Words>276</Words>
  <Application>Microsoft Office PowerPoint</Application>
  <PresentationFormat>On-screen Show (4:3)</PresentationFormat>
  <Paragraphs>60</Paragraphs>
  <Slides>9</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Times</vt:lpstr>
      <vt:lpstr>Arial</vt:lpstr>
      <vt:lpstr>Wingdings</vt:lpstr>
      <vt:lpstr>Blank Presentation</vt:lpstr>
      <vt:lpstr>Microsoft Graph Chart</vt:lpstr>
      <vt:lpstr>Easter PowerPoint Template</vt:lpstr>
      <vt:lpstr>Example Bullet Point Slide</vt:lpstr>
      <vt:lpstr>Two column bullet points</vt:lpstr>
      <vt:lpstr>Example of a table</vt:lpstr>
      <vt:lpstr>Sample Graph (3 colours)</vt:lpstr>
      <vt:lpstr>Picture slide</vt:lpstr>
      <vt:lpstr>Examples of default styles</vt:lpstr>
      <vt:lpstr>Colour scheme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Easter Pastel Eggs</dc:title>
  <dc:creator>Presentation Magazine</dc:creator>
  <cp:lastModifiedBy>Jonty Pearce</cp:lastModifiedBy>
  <cp:revision>9</cp:revision>
  <dcterms:created xsi:type="dcterms:W3CDTF">2006-02-25T11:00:53Z</dcterms:created>
  <dcterms:modified xsi:type="dcterms:W3CDTF">2015-02-22T11:06:39Z</dcterms:modified>
</cp:coreProperties>
</file>