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4319">
          <p15:clr>
            <a:srgbClr val="A4A3A4"/>
          </p15:clr>
        </p15:guide>
        <p15:guide id="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DF7"/>
    <a:srgbClr val="800040"/>
    <a:srgbClr val="FF0080"/>
    <a:srgbClr val="5D7E9D"/>
    <a:srgbClr val="191919"/>
    <a:srgbClr val="8000FF"/>
    <a:srgbClr val="666666"/>
    <a:srgbClr val="FF6F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170" y="-402"/>
      </p:cViewPr>
      <p:guideLst>
        <p:guide orient="horz" pos="4319"/>
        <p:guide/>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891B96CA-65D9-47D3-92C1-7FD3BD9DA87E}" type="slidenum">
              <a:rPr lang="en-US" altLang="en-US"/>
              <a:pPr>
                <a:defRPr/>
              </a:pPr>
              <a:t>‹#›</a:t>
            </a:fld>
            <a:endParaRPr lang="en-US" altLang="en-US"/>
          </a:p>
        </p:txBody>
      </p:sp>
    </p:spTree>
    <p:extLst>
      <p:ext uri="{BB962C8B-B14F-4D97-AF65-F5344CB8AC3E}">
        <p14:creationId xmlns:p14="http://schemas.microsoft.com/office/powerpoint/2010/main" val="1646723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B6A768A6-F278-46A2-A566-4ACE10D9262F}" type="slidenum">
              <a:rPr lang="en-US" altLang="en-US"/>
              <a:pPr>
                <a:defRPr/>
              </a:pPr>
              <a:t>‹#›</a:t>
            </a:fld>
            <a:endParaRPr lang="en-US" altLang="en-US"/>
          </a:p>
        </p:txBody>
      </p:sp>
    </p:spTree>
    <p:extLst>
      <p:ext uri="{BB962C8B-B14F-4D97-AF65-F5344CB8AC3E}">
        <p14:creationId xmlns:p14="http://schemas.microsoft.com/office/powerpoint/2010/main" val="17209222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A7C32EEF-DA56-4CBE-8809-E8584F98D790}" type="slidenum">
              <a:rPr lang="en-US" altLang="en-US" b="0"/>
              <a:pPr/>
              <a:t>1</a:t>
            </a:fld>
            <a:endParaRPr lang="en-US"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85437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07BDA60E-6626-4932-9557-77D8AA31B4F8}" type="slidenum">
              <a:rPr lang="en-US" altLang="en-US" b="0"/>
              <a:pPr/>
              <a:t>2</a:t>
            </a:fld>
            <a:endParaRPr lang="en-US"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51385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B3688342-539F-4B61-8997-8615610EC643}" type="slidenum">
              <a:rPr lang="en-US" altLang="en-US" b="0"/>
              <a:pPr/>
              <a:t>3</a:t>
            </a:fld>
            <a:endParaRPr lang="en-US"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44273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467F18CF-9680-45F0-8164-D605B8A020A8}" type="slidenum">
              <a:rPr lang="en-US" altLang="en-US" b="0"/>
              <a:pPr/>
              <a:t>4</a:t>
            </a:fld>
            <a:endParaRPr lang="en-US"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68431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2CD29931-88D6-4C8E-9C30-8124B8D5445C}" type="slidenum">
              <a:rPr lang="en-US" altLang="en-US" b="0"/>
              <a:pPr/>
              <a:t>5</a:t>
            </a:fld>
            <a:endParaRPr lang="en-US"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521780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fld id="{904039F9-770B-49C9-AF04-451BAA107371}" type="slidenum">
              <a:rPr lang="en-US" altLang="en-US" b="0"/>
              <a:pPr/>
              <a:t>6</a:t>
            </a:fld>
            <a:endParaRPr lang="en-US"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621201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4" descr="redcell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9050" y="-14288"/>
            <a:ext cx="9182100" cy="6886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E3AF60A7-D1D8-45A8-A415-34E7E68B6528}" type="slidenum">
              <a:rPr lang="en-US" altLang="en-US"/>
              <a:pPr>
                <a:defRPr/>
              </a:pPr>
              <a:t>‹#›</a:t>
            </a:fld>
            <a:endParaRPr lang="en-US" altLang="en-US"/>
          </a:p>
        </p:txBody>
      </p:sp>
    </p:spTree>
    <p:extLst>
      <p:ext uri="{BB962C8B-B14F-4D97-AF65-F5344CB8AC3E}">
        <p14:creationId xmlns:p14="http://schemas.microsoft.com/office/powerpoint/2010/main" val="1163849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551D1F6-78CD-405D-82AA-392B8B4E9352}" type="slidenum">
              <a:rPr lang="en-US" altLang="en-US"/>
              <a:pPr>
                <a:defRPr/>
              </a:pPr>
              <a:t>‹#›</a:t>
            </a:fld>
            <a:endParaRPr lang="en-US" altLang="en-US"/>
          </a:p>
        </p:txBody>
      </p:sp>
    </p:spTree>
    <p:extLst>
      <p:ext uri="{BB962C8B-B14F-4D97-AF65-F5344CB8AC3E}">
        <p14:creationId xmlns:p14="http://schemas.microsoft.com/office/powerpoint/2010/main" val="2437245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64464F5-8D14-4B0B-B73D-BDE715132785}" type="slidenum">
              <a:rPr lang="en-US" altLang="en-US"/>
              <a:pPr>
                <a:defRPr/>
              </a:pPr>
              <a:t>‹#›</a:t>
            </a:fld>
            <a:endParaRPr lang="en-US" altLang="en-US"/>
          </a:p>
        </p:txBody>
      </p:sp>
    </p:spTree>
    <p:extLst>
      <p:ext uri="{BB962C8B-B14F-4D97-AF65-F5344CB8AC3E}">
        <p14:creationId xmlns:p14="http://schemas.microsoft.com/office/powerpoint/2010/main" val="3923217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82782F9-E750-4ADB-BD21-276A2512B3C5}" type="slidenum">
              <a:rPr lang="en-US" altLang="en-US"/>
              <a:pPr>
                <a:defRPr/>
              </a:pPr>
              <a:t>‹#›</a:t>
            </a:fld>
            <a:endParaRPr lang="en-US" altLang="en-US"/>
          </a:p>
        </p:txBody>
      </p:sp>
    </p:spTree>
    <p:extLst>
      <p:ext uri="{BB962C8B-B14F-4D97-AF65-F5344CB8AC3E}">
        <p14:creationId xmlns:p14="http://schemas.microsoft.com/office/powerpoint/2010/main" val="496932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F853601-3D07-4A7C-BDD0-18E6C4B6C009}" type="slidenum">
              <a:rPr lang="en-US" altLang="en-US"/>
              <a:pPr>
                <a:defRPr/>
              </a:pPr>
              <a:t>‹#›</a:t>
            </a:fld>
            <a:endParaRPr lang="en-US" altLang="en-US"/>
          </a:p>
        </p:txBody>
      </p:sp>
    </p:spTree>
    <p:extLst>
      <p:ext uri="{BB962C8B-B14F-4D97-AF65-F5344CB8AC3E}">
        <p14:creationId xmlns:p14="http://schemas.microsoft.com/office/powerpoint/2010/main" val="322959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17234AF-4B58-42B6-8F40-6C863253F146}" type="slidenum">
              <a:rPr lang="en-US" altLang="en-US"/>
              <a:pPr>
                <a:defRPr/>
              </a:pPr>
              <a:t>‹#›</a:t>
            </a:fld>
            <a:endParaRPr lang="en-US" altLang="en-US"/>
          </a:p>
        </p:txBody>
      </p:sp>
    </p:spTree>
    <p:extLst>
      <p:ext uri="{BB962C8B-B14F-4D97-AF65-F5344CB8AC3E}">
        <p14:creationId xmlns:p14="http://schemas.microsoft.com/office/powerpoint/2010/main" val="501681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22E4562-A2DA-42A6-B4E9-EB752385674A}" type="slidenum">
              <a:rPr lang="en-US" altLang="en-US"/>
              <a:pPr>
                <a:defRPr/>
              </a:pPr>
              <a:t>‹#›</a:t>
            </a:fld>
            <a:endParaRPr lang="en-US" altLang="en-US"/>
          </a:p>
        </p:txBody>
      </p:sp>
    </p:spTree>
    <p:extLst>
      <p:ext uri="{BB962C8B-B14F-4D97-AF65-F5344CB8AC3E}">
        <p14:creationId xmlns:p14="http://schemas.microsoft.com/office/powerpoint/2010/main" val="3163120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2A41A08-C9E3-40DA-8AE1-68559334E462}" type="slidenum">
              <a:rPr lang="en-US" altLang="en-US"/>
              <a:pPr>
                <a:defRPr/>
              </a:pPr>
              <a:t>‹#›</a:t>
            </a:fld>
            <a:endParaRPr lang="en-US" altLang="en-US"/>
          </a:p>
        </p:txBody>
      </p:sp>
    </p:spTree>
    <p:extLst>
      <p:ext uri="{BB962C8B-B14F-4D97-AF65-F5344CB8AC3E}">
        <p14:creationId xmlns:p14="http://schemas.microsoft.com/office/powerpoint/2010/main" val="3001328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29C0651B-A491-4A64-9D3C-EA7A24542B48}" type="slidenum">
              <a:rPr lang="en-US" altLang="en-US"/>
              <a:pPr>
                <a:defRPr/>
              </a:pPr>
              <a:t>‹#›</a:t>
            </a:fld>
            <a:endParaRPr lang="en-US" altLang="en-US"/>
          </a:p>
        </p:txBody>
      </p:sp>
    </p:spTree>
    <p:extLst>
      <p:ext uri="{BB962C8B-B14F-4D97-AF65-F5344CB8AC3E}">
        <p14:creationId xmlns:p14="http://schemas.microsoft.com/office/powerpoint/2010/main" val="3751276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2B68118D-914A-4268-BDDF-7EC35A06C046}" type="slidenum">
              <a:rPr lang="en-US" altLang="en-US"/>
              <a:pPr>
                <a:defRPr/>
              </a:pPr>
              <a:t>‹#›</a:t>
            </a:fld>
            <a:endParaRPr lang="en-US" altLang="en-US"/>
          </a:p>
        </p:txBody>
      </p:sp>
    </p:spTree>
    <p:extLst>
      <p:ext uri="{BB962C8B-B14F-4D97-AF65-F5344CB8AC3E}">
        <p14:creationId xmlns:p14="http://schemas.microsoft.com/office/powerpoint/2010/main" val="2559631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074505CB-604C-4DA7-8F84-B665A34A8101}" type="slidenum">
              <a:rPr lang="en-US" altLang="en-US"/>
              <a:pPr>
                <a:defRPr/>
              </a:pPr>
              <a:t>‹#›</a:t>
            </a:fld>
            <a:endParaRPr lang="en-US" altLang="en-US"/>
          </a:p>
        </p:txBody>
      </p:sp>
    </p:spTree>
    <p:extLst>
      <p:ext uri="{BB962C8B-B14F-4D97-AF65-F5344CB8AC3E}">
        <p14:creationId xmlns:p14="http://schemas.microsoft.com/office/powerpoint/2010/main" val="4021008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8B8D7CF-130B-45AF-80E4-156581050E3B}" type="slidenum">
              <a:rPr lang="en-US" altLang="en-US"/>
              <a:pPr>
                <a:defRPr/>
              </a:pPr>
              <a:t>‹#›</a:t>
            </a:fld>
            <a:endParaRPr lang="en-US" altLang="en-US"/>
          </a:p>
        </p:txBody>
      </p:sp>
    </p:spTree>
    <p:extLst>
      <p:ext uri="{BB962C8B-B14F-4D97-AF65-F5344CB8AC3E}">
        <p14:creationId xmlns:p14="http://schemas.microsoft.com/office/powerpoint/2010/main" val="2089849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F6EDB07C-4A00-4073-A596-7E5F523D6D1E}" type="slidenum">
              <a:rPr lang="en-US" altLang="en-US"/>
              <a:pPr>
                <a:defRPr/>
              </a:pPr>
              <a:t>‹#›</a:t>
            </a:fld>
            <a:endParaRPr lang="en-US" altLang="en-US"/>
          </a:p>
        </p:txBody>
      </p:sp>
    </p:spTree>
    <p:extLst>
      <p:ext uri="{BB962C8B-B14F-4D97-AF65-F5344CB8AC3E}">
        <p14:creationId xmlns:p14="http://schemas.microsoft.com/office/powerpoint/2010/main" val="3819888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8" descr="redcellsinside"/>
          <p:cNvPicPr>
            <a:picLocks noChangeAspect="1" noChangeArrowheads="1"/>
          </p:cNvPicPr>
          <p:nvPr userDrawn="1"/>
        </p:nvPicPr>
        <p:blipFill>
          <a:blip r:embed="rId15">
            <a:extLst>
              <a:ext uri="{28A0092B-C50C-407E-A947-70E740481C1C}">
                <a14:useLocalDpi xmlns:a14="http://schemas.microsoft.com/office/drawing/2010/main" val="0"/>
              </a:ext>
            </a:extLst>
          </a:blip>
          <a:srcRect t="203" r="2438" b="2632"/>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b="0" smtClean="0"/>
            </a:lvl1pPr>
          </a:lstStyle>
          <a:p>
            <a:pPr>
              <a:defRPr/>
            </a:pPr>
            <a:fld id="{182962EC-2773-4C39-846C-657D5F660749}"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838200" y="2667000"/>
            <a:ext cx="7772400" cy="1470025"/>
          </a:xfrm>
          <a:extLst>
            <a:ext uri="{909E8E84-426E-40DD-AFC4-6F175D3DCCD1}">
              <a14:hiddenFill xmlns:a14="http://schemas.microsoft.com/office/drawing/2010/main">
                <a:solidFill>
                  <a:schemeClr val="bg2">
                    <a:alpha val="34117"/>
                  </a:schemeClr>
                </a:solidFill>
              </a14:hiddenFill>
            </a:ext>
            <a:ext uri="{91240B29-F687-4F45-9708-019B960494DF}">
              <a14:hiddenLine xmlns:a14="http://schemas.microsoft.com/office/drawing/2010/main" w="9525">
                <a:solidFill>
                  <a:srgbClr val="FF0080"/>
                </a:solidFill>
                <a:miter lim="800000"/>
                <a:headEnd/>
                <a:tailEnd/>
              </a14:hiddenLine>
            </a:ext>
          </a:extLst>
        </p:spPr>
        <p:txBody>
          <a:bodyPr/>
          <a:lstStyle/>
          <a:p>
            <a:pPr eaLnBrk="1" hangingPunct="1"/>
            <a:r>
              <a:rPr lang="en-GB" altLang="en-US" sz="6800" smtClean="0">
                <a:solidFill>
                  <a:srgbClr val="FF6FCF"/>
                </a:solidFill>
              </a:rPr>
              <a:t>Blood cells</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endParaRPr lang="en-GB" altLang="en-US" b="0"/>
          </a:p>
        </p:txBody>
      </p:sp>
      <p:sp>
        <p:nvSpPr>
          <p:cNvPr id="5124" name="Text Box 51"/>
          <p:cNvSpPr txBox="1">
            <a:spLocks noChangeArrowheads="1"/>
          </p:cNvSpPr>
          <p:nvPr/>
        </p:nvSpPr>
        <p:spPr bwMode="auto">
          <a:xfrm>
            <a:off x="2438400" y="914400"/>
            <a:ext cx="5029200" cy="2530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sz="16000">
                <a:solidFill>
                  <a:srgbClr val="FF6FCF"/>
                </a:solidFill>
              </a:rPr>
              <a:t>RED</a:t>
            </a:r>
            <a:endParaRPr lang="en-US" altLang="en-US"/>
          </a:p>
        </p:txBody>
      </p:sp>
      <p:sp>
        <p:nvSpPr>
          <p:cNvPr id="5125" name="Text Box 22"/>
          <p:cNvSpPr txBox="1">
            <a:spLocks noChangeArrowheads="1"/>
          </p:cNvSpPr>
          <p:nvPr/>
        </p:nvSpPr>
        <p:spPr bwMode="auto">
          <a:xfrm>
            <a:off x="2362200" y="3733800"/>
            <a:ext cx="47244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spcBef>
                <a:spcPct val="50000"/>
              </a:spcBef>
            </a:pPr>
            <a:r>
              <a:rPr lang="en-US" altLang="en-US" sz="4000" b="0">
                <a:solidFill>
                  <a:srgbClr val="F2FDF7"/>
                </a:solidFill>
              </a:rPr>
              <a:t>Medical | template</a:t>
            </a:r>
            <a:endParaRPr lang="en-US" altLang="en-US" sz="4400" b="0">
              <a:solidFill>
                <a:schemeClr val="bg2"/>
              </a:solidFill>
            </a:endParaRPr>
          </a:p>
        </p:txBody>
      </p:sp>
      <p:sp>
        <p:nvSpPr>
          <p:cNvPr id="5126" name="Text Box 52"/>
          <p:cNvSpPr txBox="1">
            <a:spLocks noChangeArrowheads="1"/>
          </p:cNvSpPr>
          <p:nvPr/>
        </p:nvSpPr>
        <p:spPr bwMode="auto">
          <a:xfrm>
            <a:off x="7969250" y="6489700"/>
            <a:ext cx="1136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b="0">
                <a:solidFill>
                  <a:schemeClr val="bg1"/>
                </a:solidFill>
              </a:rPr>
              <a:t>Slide 001</a:t>
            </a:r>
            <a:endParaRPr lang="en-US" altLang="en-US" b="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solidFill>
                  <a:schemeClr val="bg2"/>
                </a:solidFill>
              </a:rPr>
              <a:t>Bullet Point</a:t>
            </a:r>
          </a:p>
          <a:p>
            <a:pPr eaLnBrk="1" hangingPunct="1"/>
            <a:r>
              <a:rPr lang="en-GB" altLang="en-US" smtClean="0">
                <a:solidFill>
                  <a:schemeClr val="bg2"/>
                </a:solidFill>
              </a:rPr>
              <a:t>Bullet Point</a:t>
            </a:r>
          </a:p>
          <a:p>
            <a:pPr lvl="1" eaLnBrk="1" hangingPunct="1"/>
            <a:r>
              <a:rPr lang="en-GB" altLang="en-US" smtClean="0">
                <a:solidFill>
                  <a:schemeClr val="bg2"/>
                </a:solidFill>
              </a:rPr>
              <a:t>Sub Bullet</a:t>
            </a:r>
            <a:endParaRPr lang="en-US" altLang="en-US" smtClean="0">
              <a:solidFill>
                <a:schemeClr val="bg2"/>
              </a:solidFill>
            </a:endParaRPr>
          </a:p>
        </p:txBody>
      </p:sp>
      <p:sp>
        <p:nvSpPr>
          <p:cNvPr id="7172" name="Text Box 28"/>
          <p:cNvSpPr txBox="1">
            <a:spLocks noChangeArrowheads="1"/>
          </p:cNvSpPr>
          <p:nvPr/>
        </p:nvSpPr>
        <p:spPr bwMode="auto">
          <a:xfrm>
            <a:off x="7969250" y="6489700"/>
            <a:ext cx="1136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b="0">
                <a:solidFill>
                  <a:schemeClr val="bg1"/>
                </a:solidFill>
              </a:rPr>
              <a:t>Slide 002</a:t>
            </a:r>
            <a:endParaRPr lang="en-US" altLang="en-US" b="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sp>
        <p:nvSpPr>
          <p:cNvPr id="9219" name="Freeform 26"/>
          <p:cNvSpPr>
            <a:spLocks/>
          </p:cNvSpPr>
          <p:nvPr/>
        </p:nvSpPr>
        <p:spPr bwMode="auto">
          <a:xfrm>
            <a:off x="1055688" y="3284538"/>
            <a:ext cx="1285875" cy="1050925"/>
          </a:xfrm>
          <a:custGeom>
            <a:avLst/>
            <a:gdLst>
              <a:gd name="T0" fmla="*/ 1285875 w 810"/>
              <a:gd name="T1" fmla="*/ 0 h 662"/>
              <a:gd name="T2" fmla="*/ 525463 w 810"/>
              <a:gd name="T3" fmla="*/ 1050925 h 662"/>
              <a:gd name="T4" fmla="*/ 0 w 810"/>
              <a:gd name="T5" fmla="*/ 174625 h 662"/>
              <a:gd name="T6" fmla="*/ 1285875 w 810"/>
              <a:gd name="T7" fmla="*/ 0 h 66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10" h="662">
                <a:moveTo>
                  <a:pt x="810" y="0"/>
                </a:moveTo>
                <a:lnTo>
                  <a:pt x="331" y="662"/>
                </a:lnTo>
                <a:lnTo>
                  <a:pt x="0" y="110"/>
                </a:lnTo>
                <a:lnTo>
                  <a:pt x="810" y="0"/>
                </a:lnTo>
                <a:close/>
              </a:path>
            </a:pathLst>
          </a:custGeom>
          <a:solidFill>
            <a:srgbClr val="4C4C4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20" name="Arc 27"/>
          <p:cNvSpPr>
            <a:spLocks/>
          </p:cNvSpPr>
          <p:nvPr/>
        </p:nvSpPr>
        <p:spPr bwMode="auto">
          <a:xfrm>
            <a:off x="1054100" y="3284538"/>
            <a:ext cx="1287463" cy="1063625"/>
          </a:xfrm>
          <a:custGeom>
            <a:avLst/>
            <a:gdLst>
              <a:gd name="T0" fmla="*/ 522893 w 21394"/>
              <a:gd name="T1" fmla="*/ 1063625 h 17468"/>
              <a:gd name="T2" fmla="*/ 0 w 21394"/>
              <a:gd name="T3" fmla="*/ 180965 h 17468"/>
              <a:gd name="T4" fmla="*/ 1287463 w 21394"/>
              <a:gd name="T5" fmla="*/ 0 h 17468"/>
              <a:gd name="T6" fmla="*/ 0 60000 65536"/>
              <a:gd name="T7" fmla="*/ 0 60000 65536"/>
              <a:gd name="T8" fmla="*/ 0 60000 65536"/>
            </a:gdLst>
            <a:ahLst/>
            <a:cxnLst>
              <a:cxn ang="T6">
                <a:pos x="T0" y="T1"/>
              </a:cxn>
              <a:cxn ang="T7">
                <a:pos x="T2" y="T3"/>
              </a:cxn>
              <a:cxn ang="T8">
                <a:pos x="T4" y="T5"/>
              </a:cxn>
            </a:cxnLst>
            <a:rect l="0" t="0" r="r" b="b"/>
            <a:pathLst>
              <a:path w="21394" h="17468" fill="none" extrusionOk="0">
                <a:moveTo>
                  <a:pt x="8688" y="17468"/>
                </a:moveTo>
                <a:cubicBezTo>
                  <a:pt x="3943" y="14016"/>
                  <a:pt x="806" y="8783"/>
                  <a:pt x="-1" y="2972"/>
                </a:cubicBezTo>
              </a:path>
              <a:path w="21394" h="17468" stroke="0" extrusionOk="0">
                <a:moveTo>
                  <a:pt x="8688" y="17468"/>
                </a:moveTo>
                <a:cubicBezTo>
                  <a:pt x="3943" y="14016"/>
                  <a:pt x="806" y="8783"/>
                  <a:pt x="-1" y="2972"/>
                </a:cubicBezTo>
                <a:lnTo>
                  <a:pt x="21394" y="0"/>
                </a:lnTo>
                <a:lnTo>
                  <a:pt x="8688" y="17468"/>
                </a:lnTo>
                <a:close/>
              </a:path>
            </a:pathLst>
          </a:custGeom>
          <a:solidFill>
            <a:srgbClr val="4C4C4C"/>
          </a:solidFill>
          <a:ln w="14288">
            <a:solidFill>
              <a:srgbClr val="CCCCCC"/>
            </a:solidFill>
            <a:round/>
            <a:headEnd/>
            <a:tailEnd/>
          </a:ln>
        </p:spPr>
        <p:txBody>
          <a:bodyPr/>
          <a:lstStyle/>
          <a:p>
            <a:endParaRPr lang="en-GB"/>
          </a:p>
        </p:txBody>
      </p:sp>
      <p:sp>
        <p:nvSpPr>
          <p:cNvPr id="9221" name="Line 28"/>
          <p:cNvSpPr>
            <a:spLocks noChangeShapeType="1"/>
          </p:cNvSpPr>
          <p:nvPr/>
        </p:nvSpPr>
        <p:spPr bwMode="auto">
          <a:xfrm flipH="1">
            <a:off x="1581150" y="3284538"/>
            <a:ext cx="760413" cy="1050925"/>
          </a:xfrm>
          <a:prstGeom prst="line">
            <a:avLst/>
          </a:prstGeom>
          <a:noFill/>
          <a:ln w="14288">
            <a:solidFill>
              <a:srgbClr val="CCCCCC"/>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222" name="Line 29"/>
          <p:cNvSpPr>
            <a:spLocks noChangeShapeType="1"/>
          </p:cNvSpPr>
          <p:nvPr/>
        </p:nvSpPr>
        <p:spPr bwMode="auto">
          <a:xfrm flipH="1">
            <a:off x="1055688" y="3284538"/>
            <a:ext cx="1285875" cy="174625"/>
          </a:xfrm>
          <a:prstGeom prst="line">
            <a:avLst/>
          </a:prstGeom>
          <a:noFill/>
          <a:ln w="14288">
            <a:solidFill>
              <a:srgbClr val="CCCCCC"/>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223" name="Freeform 30"/>
          <p:cNvSpPr>
            <a:spLocks/>
          </p:cNvSpPr>
          <p:nvPr/>
        </p:nvSpPr>
        <p:spPr bwMode="auto">
          <a:xfrm>
            <a:off x="1041400" y="3255963"/>
            <a:ext cx="1300163" cy="203200"/>
          </a:xfrm>
          <a:custGeom>
            <a:avLst/>
            <a:gdLst>
              <a:gd name="T0" fmla="*/ 1300163 w 819"/>
              <a:gd name="T1" fmla="*/ 28575 h 128"/>
              <a:gd name="T2" fmla="*/ 14288 w 819"/>
              <a:gd name="T3" fmla="*/ 203200 h 128"/>
              <a:gd name="T4" fmla="*/ 0 w 819"/>
              <a:gd name="T5" fmla="*/ 0 h 128"/>
              <a:gd name="T6" fmla="*/ 1300163 w 819"/>
              <a:gd name="T7" fmla="*/ 28575 h 12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19" h="128">
                <a:moveTo>
                  <a:pt x="819" y="18"/>
                </a:moveTo>
                <a:lnTo>
                  <a:pt x="9" y="128"/>
                </a:lnTo>
                <a:lnTo>
                  <a:pt x="0" y="0"/>
                </a:lnTo>
                <a:lnTo>
                  <a:pt x="819" y="18"/>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24" name="Arc 31"/>
          <p:cNvSpPr>
            <a:spLocks/>
          </p:cNvSpPr>
          <p:nvPr/>
        </p:nvSpPr>
        <p:spPr bwMode="auto">
          <a:xfrm>
            <a:off x="1041400" y="3262313"/>
            <a:ext cx="1300163" cy="203200"/>
          </a:xfrm>
          <a:custGeom>
            <a:avLst/>
            <a:gdLst>
              <a:gd name="T0" fmla="*/ 12400 w 21600"/>
              <a:gd name="T1" fmla="*/ 203200 h 3337"/>
              <a:gd name="T2" fmla="*/ 241 w 21600"/>
              <a:gd name="T3" fmla="*/ 0 h 3337"/>
              <a:gd name="T4" fmla="*/ 1300163 w 21600"/>
              <a:gd name="T5" fmla="*/ 22226 h 3337"/>
              <a:gd name="T6" fmla="*/ 0 60000 65536"/>
              <a:gd name="T7" fmla="*/ 0 60000 65536"/>
              <a:gd name="T8" fmla="*/ 0 60000 65536"/>
            </a:gdLst>
            <a:ahLst/>
            <a:cxnLst>
              <a:cxn ang="T6">
                <a:pos x="T0" y="T1"/>
              </a:cxn>
              <a:cxn ang="T7">
                <a:pos x="T2" y="T3"/>
              </a:cxn>
              <a:cxn ang="T8">
                <a:pos x="T4" y="T5"/>
              </a:cxn>
            </a:cxnLst>
            <a:rect l="0" t="0" r="r" b="b"/>
            <a:pathLst>
              <a:path w="21600" h="3337" fill="none" extrusionOk="0">
                <a:moveTo>
                  <a:pt x="205" y="3337"/>
                </a:moveTo>
                <a:cubicBezTo>
                  <a:pt x="68" y="2352"/>
                  <a:pt x="0" y="1359"/>
                  <a:pt x="0" y="365"/>
                </a:cubicBezTo>
                <a:cubicBezTo>
                  <a:pt x="0" y="243"/>
                  <a:pt x="1" y="121"/>
                  <a:pt x="3" y="-1"/>
                </a:cubicBezTo>
              </a:path>
              <a:path w="21600" h="3337" stroke="0" extrusionOk="0">
                <a:moveTo>
                  <a:pt x="205" y="3337"/>
                </a:moveTo>
                <a:cubicBezTo>
                  <a:pt x="68" y="2352"/>
                  <a:pt x="0" y="1359"/>
                  <a:pt x="0" y="365"/>
                </a:cubicBezTo>
                <a:cubicBezTo>
                  <a:pt x="0" y="243"/>
                  <a:pt x="1" y="121"/>
                  <a:pt x="3" y="-1"/>
                </a:cubicBezTo>
                <a:lnTo>
                  <a:pt x="21600" y="365"/>
                </a:lnTo>
                <a:lnTo>
                  <a:pt x="205" y="3337"/>
                </a:lnTo>
                <a:close/>
              </a:path>
            </a:pathLst>
          </a:custGeom>
          <a:solidFill>
            <a:srgbClr val="CCCCCC"/>
          </a:solidFill>
          <a:ln w="14288">
            <a:solidFill>
              <a:srgbClr val="CCCCCC"/>
            </a:solidFill>
            <a:round/>
            <a:headEnd/>
            <a:tailEnd/>
          </a:ln>
        </p:spPr>
        <p:txBody>
          <a:bodyPr/>
          <a:lstStyle/>
          <a:p>
            <a:endParaRPr lang="en-GB"/>
          </a:p>
        </p:txBody>
      </p:sp>
      <p:sp>
        <p:nvSpPr>
          <p:cNvPr id="9225" name="Freeform 32"/>
          <p:cNvSpPr>
            <a:spLocks/>
          </p:cNvSpPr>
          <p:nvPr/>
        </p:nvSpPr>
        <p:spPr bwMode="auto">
          <a:xfrm>
            <a:off x="1041400" y="2219325"/>
            <a:ext cx="1300163" cy="1065213"/>
          </a:xfrm>
          <a:custGeom>
            <a:avLst/>
            <a:gdLst>
              <a:gd name="T0" fmla="*/ 1300163 w 819"/>
              <a:gd name="T1" fmla="*/ 1065213 h 671"/>
              <a:gd name="T2" fmla="*/ 0 w 819"/>
              <a:gd name="T3" fmla="*/ 1065213 h 671"/>
              <a:gd name="T4" fmla="*/ 554038 w 819"/>
              <a:gd name="T5" fmla="*/ 0 h 671"/>
              <a:gd name="T6" fmla="*/ 1300163 w 819"/>
              <a:gd name="T7" fmla="*/ 1065213 h 67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19" h="671">
                <a:moveTo>
                  <a:pt x="819" y="671"/>
                </a:moveTo>
                <a:lnTo>
                  <a:pt x="0" y="671"/>
                </a:lnTo>
                <a:lnTo>
                  <a:pt x="349" y="0"/>
                </a:lnTo>
                <a:lnTo>
                  <a:pt x="819" y="671"/>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26" name="Arc 33"/>
          <p:cNvSpPr>
            <a:spLocks/>
          </p:cNvSpPr>
          <p:nvPr/>
        </p:nvSpPr>
        <p:spPr bwMode="auto">
          <a:xfrm>
            <a:off x="1042988" y="2222500"/>
            <a:ext cx="1298575" cy="1063625"/>
          </a:xfrm>
          <a:custGeom>
            <a:avLst/>
            <a:gdLst>
              <a:gd name="T0" fmla="*/ 0 w 21599"/>
              <a:gd name="T1" fmla="*/ 1062062 h 17691"/>
              <a:gd name="T2" fmla="*/ 553543 w 21599"/>
              <a:gd name="T3" fmla="*/ 0 h 17691"/>
              <a:gd name="T4" fmla="*/ 1298575 w 21599"/>
              <a:gd name="T5" fmla="*/ 1063625 h 17691"/>
              <a:gd name="T6" fmla="*/ 0 60000 65536"/>
              <a:gd name="T7" fmla="*/ 0 60000 65536"/>
              <a:gd name="T8" fmla="*/ 0 60000 65536"/>
            </a:gdLst>
            <a:ahLst/>
            <a:cxnLst>
              <a:cxn ang="T6">
                <a:pos x="T0" y="T1"/>
              </a:cxn>
              <a:cxn ang="T7">
                <a:pos x="T2" y="T3"/>
              </a:cxn>
              <a:cxn ang="T8">
                <a:pos x="T4" y="T5"/>
              </a:cxn>
            </a:cxnLst>
            <a:rect l="0" t="0" r="r" b="b"/>
            <a:pathLst>
              <a:path w="21599" h="17691" fill="none" extrusionOk="0">
                <a:moveTo>
                  <a:pt x="-1" y="17664"/>
                </a:moveTo>
                <a:cubicBezTo>
                  <a:pt x="7" y="10628"/>
                  <a:pt x="3443" y="4036"/>
                  <a:pt x="9206" y="-1"/>
                </a:cubicBezTo>
              </a:path>
              <a:path w="21599" h="17691" stroke="0" extrusionOk="0">
                <a:moveTo>
                  <a:pt x="-1" y="17664"/>
                </a:moveTo>
                <a:cubicBezTo>
                  <a:pt x="7" y="10628"/>
                  <a:pt x="3443" y="4036"/>
                  <a:pt x="9206" y="-1"/>
                </a:cubicBezTo>
                <a:lnTo>
                  <a:pt x="21599" y="17691"/>
                </a:lnTo>
                <a:lnTo>
                  <a:pt x="-1" y="17664"/>
                </a:lnTo>
                <a:close/>
              </a:path>
            </a:pathLst>
          </a:custGeom>
          <a:solidFill>
            <a:srgbClr val="CCCCCC"/>
          </a:solidFill>
          <a:ln w="14288">
            <a:solidFill>
              <a:srgbClr val="CCCCCC"/>
            </a:solidFill>
            <a:round/>
            <a:headEnd/>
            <a:tailEnd/>
          </a:ln>
        </p:spPr>
        <p:txBody>
          <a:bodyPr/>
          <a:lstStyle/>
          <a:p>
            <a:endParaRPr lang="en-GB"/>
          </a:p>
        </p:txBody>
      </p:sp>
      <p:sp>
        <p:nvSpPr>
          <p:cNvPr id="9227" name="Line 34"/>
          <p:cNvSpPr>
            <a:spLocks noChangeShapeType="1"/>
          </p:cNvSpPr>
          <p:nvPr/>
        </p:nvSpPr>
        <p:spPr bwMode="auto">
          <a:xfrm flipH="1">
            <a:off x="1055688" y="3284538"/>
            <a:ext cx="1285875" cy="174625"/>
          </a:xfrm>
          <a:prstGeom prst="line">
            <a:avLst/>
          </a:prstGeom>
          <a:noFill/>
          <a:ln w="14288">
            <a:solidFill>
              <a:srgbClr val="CCCCCC"/>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228" name="Line 35"/>
          <p:cNvSpPr>
            <a:spLocks noChangeShapeType="1"/>
          </p:cNvSpPr>
          <p:nvPr/>
        </p:nvSpPr>
        <p:spPr bwMode="auto">
          <a:xfrm flipH="1" flipV="1">
            <a:off x="1595438" y="2219325"/>
            <a:ext cx="746125" cy="1065213"/>
          </a:xfrm>
          <a:prstGeom prst="line">
            <a:avLst/>
          </a:prstGeom>
          <a:noFill/>
          <a:ln w="14288">
            <a:solidFill>
              <a:srgbClr val="CCCCCC"/>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229" name="Freeform 36"/>
          <p:cNvSpPr>
            <a:spLocks/>
          </p:cNvSpPr>
          <p:nvPr/>
        </p:nvSpPr>
        <p:spPr bwMode="auto">
          <a:xfrm>
            <a:off x="1595438" y="1985963"/>
            <a:ext cx="774700" cy="1298575"/>
          </a:xfrm>
          <a:custGeom>
            <a:avLst/>
            <a:gdLst>
              <a:gd name="T0" fmla="*/ 746125 w 488"/>
              <a:gd name="T1" fmla="*/ 1298575 h 818"/>
              <a:gd name="T2" fmla="*/ 0 w 488"/>
              <a:gd name="T3" fmla="*/ 233363 h 818"/>
              <a:gd name="T4" fmla="*/ 774700 w 488"/>
              <a:gd name="T5" fmla="*/ 0 h 818"/>
              <a:gd name="T6" fmla="*/ 746125 w 488"/>
              <a:gd name="T7" fmla="*/ 1298575 h 8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88" h="818">
                <a:moveTo>
                  <a:pt x="470" y="818"/>
                </a:moveTo>
                <a:lnTo>
                  <a:pt x="0" y="147"/>
                </a:lnTo>
                <a:lnTo>
                  <a:pt x="488" y="0"/>
                </a:lnTo>
                <a:lnTo>
                  <a:pt x="470" y="818"/>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30" name="Arc 37"/>
          <p:cNvSpPr>
            <a:spLocks/>
          </p:cNvSpPr>
          <p:nvPr/>
        </p:nvSpPr>
        <p:spPr bwMode="auto">
          <a:xfrm>
            <a:off x="1595438" y="1985963"/>
            <a:ext cx="766762" cy="1300162"/>
          </a:xfrm>
          <a:custGeom>
            <a:avLst/>
            <a:gdLst>
              <a:gd name="T0" fmla="*/ 0 w 12735"/>
              <a:gd name="T1" fmla="*/ 235293 h 21600"/>
              <a:gd name="T2" fmla="*/ 766762 w 12735"/>
              <a:gd name="T3" fmla="*/ 181 h 21600"/>
              <a:gd name="T4" fmla="*/ 746110 w 12735"/>
              <a:gd name="T5" fmla="*/ 1300162 h 21600"/>
              <a:gd name="T6" fmla="*/ 0 60000 65536"/>
              <a:gd name="T7" fmla="*/ 0 60000 65536"/>
              <a:gd name="T8" fmla="*/ 0 60000 65536"/>
            </a:gdLst>
            <a:ahLst/>
            <a:cxnLst>
              <a:cxn ang="T6">
                <a:pos x="T0" y="T1"/>
              </a:cxn>
              <a:cxn ang="T7">
                <a:pos x="T2" y="T3"/>
              </a:cxn>
              <a:cxn ang="T8">
                <a:pos x="T4" y="T5"/>
              </a:cxn>
            </a:cxnLst>
            <a:rect l="0" t="0" r="r" b="b"/>
            <a:pathLst>
              <a:path w="12735" h="21600" fill="none" extrusionOk="0">
                <a:moveTo>
                  <a:pt x="-1" y="3908"/>
                </a:moveTo>
                <a:cubicBezTo>
                  <a:pt x="3631" y="1364"/>
                  <a:pt x="7957" y="0"/>
                  <a:pt x="12392" y="0"/>
                </a:cubicBezTo>
                <a:cubicBezTo>
                  <a:pt x="12506" y="0"/>
                  <a:pt x="12620" y="0"/>
                  <a:pt x="12735" y="2"/>
                </a:cubicBezTo>
              </a:path>
              <a:path w="12735" h="21600" stroke="0" extrusionOk="0">
                <a:moveTo>
                  <a:pt x="-1" y="3908"/>
                </a:moveTo>
                <a:cubicBezTo>
                  <a:pt x="3631" y="1364"/>
                  <a:pt x="7957" y="0"/>
                  <a:pt x="12392" y="0"/>
                </a:cubicBezTo>
                <a:cubicBezTo>
                  <a:pt x="12506" y="0"/>
                  <a:pt x="12620" y="0"/>
                  <a:pt x="12735" y="2"/>
                </a:cubicBezTo>
                <a:lnTo>
                  <a:pt x="12392" y="21600"/>
                </a:lnTo>
                <a:lnTo>
                  <a:pt x="-1" y="3908"/>
                </a:lnTo>
                <a:close/>
              </a:path>
            </a:pathLst>
          </a:custGeom>
          <a:solidFill>
            <a:srgbClr val="CCCCCC"/>
          </a:solidFill>
          <a:ln w="14288">
            <a:solidFill>
              <a:srgbClr val="CCCCCC"/>
            </a:solidFill>
            <a:round/>
            <a:headEnd/>
            <a:tailEnd/>
          </a:ln>
        </p:spPr>
        <p:txBody>
          <a:bodyPr/>
          <a:lstStyle/>
          <a:p>
            <a:endParaRPr lang="en-GB"/>
          </a:p>
        </p:txBody>
      </p:sp>
      <p:sp>
        <p:nvSpPr>
          <p:cNvPr id="9231" name="Freeform 38"/>
          <p:cNvSpPr>
            <a:spLocks/>
          </p:cNvSpPr>
          <p:nvPr/>
        </p:nvSpPr>
        <p:spPr bwMode="auto">
          <a:xfrm>
            <a:off x="2341563" y="1985963"/>
            <a:ext cx="1298575" cy="1327150"/>
          </a:xfrm>
          <a:custGeom>
            <a:avLst/>
            <a:gdLst>
              <a:gd name="T0" fmla="*/ 0 w 818"/>
              <a:gd name="T1" fmla="*/ 1298575 h 836"/>
              <a:gd name="T2" fmla="*/ 0 w 818"/>
              <a:gd name="T3" fmla="*/ 0 h 836"/>
              <a:gd name="T4" fmla="*/ 1298575 w 818"/>
              <a:gd name="T5" fmla="*/ 1327150 h 836"/>
              <a:gd name="T6" fmla="*/ 0 w 818"/>
              <a:gd name="T7" fmla="*/ 1298575 h 8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18" h="836">
                <a:moveTo>
                  <a:pt x="0" y="818"/>
                </a:moveTo>
                <a:lnTo>
                  <a:pt x="0" y="0"/>
                </a:lnTo>
                <a:lnTo>
                  <a:pt x="818" y="836"/>
                </a:lnTo>
                <a:lnTo>
                  <a:pt x="0" y="818"/>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32" name="Arc 39"/>
          <p:cNvSpPr>
            <a:spLocks/>
          </p:cNvSpPr>
          <p:nvPr/>
        </p:nvSpPr>
        <p:spPr bwMode="auto">
          <a:xfrm>
            <a:off x="2339975" y="1985963"/>
            <a:ext cx="1314450" cy="1320800"/>
          </a:xfrm>
          <a:custGeom>
            <a:avLst/>
            <a:gdLst>
              <a:gd name="T0" fmla="*/ 0 w 21626"/>
              <a:gd name="T1" fmla="*/ 60 h 21944"/>
              <a:gd name="T2" fmla="*/ 1314268 w 21626"/>
              <a:gd name="T3" fmla="*/ 1320800 h 21944"/>
              <a:gd name="T4" fmla="*/ 1580 w 21626"/>
              <a:gd name="T5" fmla="*/ 1300095 h 21944"/>
              <a:gd name="T6" fmla="*/ 0 60000 65536"/>
              <a:gd name="T7" fmla="*/ 0 60000 65536"/>
              <a:gd name="T8" fmla="*/ 0 60000 65536"/>
            </a:gdLst>
            <a:ahLst/>
            <a:cxnLst>
              <a:cxn ang="T6">
                <a:pos x="T0" y="T1"/>
              </a:cxn>
              <a:cxn ang="T7">
                <a:pos x="T2" y="T3"/>
              </a:cxn>
              <a:cxn ang="T8">
                <a:pos x="T4" y="T5"/>
              </a:cxn>
            </a:cxnLst>
            <a:rect l="0" t="0" r="r" b="b"/>
            <a:pathLst>
              <a:path w="21626" h="21944" fill="none" extrusionOk="0">
                <a:moveTo>
                  <a:pt x="-1" y="0"/>
                </a:moveTo>
                <a:cubicBezTo>
                  <a:pt x="8" y="0"/>
                  <a:pt x="17" y="0"/>
                  <a:pt x="26" y="0"/>
                </a:cubicBezTo>
                <a:cubicBezTo>
                  <a:pt x="11955" y="0"/>
                  <a:pt x="21626" y="9670"/>
                  <a:pt x="21626" y="21600"/>
                </a:cubicBezTo>
                <a:cubicBezTo>
                  <a:pt x="21626" y="21714"/>
                  <a:pt x="21625" y="21829"/>
                  <a:pt x="21623" y="21944"/>
                </a:cubicBezTo>
              </a:path>
              <a:path w="21626" h="21944" stroke="0" extrusionOk="0">
                <a:moveTo>
                  <a:pt x="-1" y="0"/>
                </a:moveTo>
                <a:cubicBezTo>
                  <a:pt x="8" y="0"/>
                  <a:pt x="17" y="0"/>
                  <a:pt x="26" y="0"/>
                </a:cubicBezTo>
                <a:cubicBezTo>
                  <a:pt x="11955" y="0"/>
                  <a:pt x="21626" y="9670"/>
                  <a:pt x="21626" y="21600"/>
                </a:cubicBezTo>
                <a:cubicBezTo>
                  <a:pt x="21626" y="21714"/>
                  <a:pt x="21625" y="21829"/>
                  <a:pt x="21623" y="21944"/>
                </a:cubicBezTo>
                <a:lnTo>
                  <a:pt x="26" y="21600"/>
                </a:lnTo>
                <a:lnTo>
                  <a:pt x="-1" y="0"/>
                </a:lnTo>
                <a:close/>
              </a:path>
            </a:pathLst>
          </a:custGeom>
          <a:solidFill>
            <a:srgbClr val="CCCCCC"/>
          </a:solidFill>
          <a:ln w="14288">
            <a:solidFill>
              <a:srgbClr val="CCCCCC"/>
            </a:solidFill>
            <a:round/>
            <a:headEnd/>
            <a:tailEnd/>
          </a:ln>
        </p:spPr>
        <p:txBody>
          <a:bodyPr/>
          <a:lstStyle/>
          <a:p>
            <a:endParaRPr lang="en-GB"/>
          </a:p>
        </p:txBody>
      </p:sp>
      <p:sp>
        <p:nvSpPr>
          <p:cNvPr id="9233" name="Freeform 40"/>
          <p:cNvSpPr>
            <a:spLocks/>
          </p:cNvSpPr>
          <p:nvPr/>
        </p:nvSpPr>
        <p:spPr bwMode="auto">
          <a:xfrm>
            <a:off x="2311400" y="3284538"/>
            <a:ext cx="1328738" cy="1300162"/>
          </a:xfrm>
          <a:custGeom>
            <a:avLst/>
            <a:gdLst>
              <a:gd name="T0" fmla="*/ 30163 w 837"/>
              <a:gd name="T1" fmla="*/ 0 h 819"/>
              <a:gd name="T2" fmla="*/ 1328738 w 837"/>
              <a:gd name="T3" fmla="*/ 0 h 819"/>
              <a:gd name="T4" fmla="*/ 0 w 837"/>
              <a:gd name="T5" fmla="*/ 1300162 h 819"/>
              <a:gd name="T6" fmla="*/ 30163 w 837"/>
              <a:gd name="T7" fmla="*/ 0 h 81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37" h="819">
                <a:moveTo>
                  <a:pt x="19" y="0"/>
                </a:moveTo>
                <a:lnTo>
                  <a:pt x="837" y="0"/>
                </a:lnTo>
                <a:lnTo>
                  <a:pt x="0" y="819"/>
                </a:lnTo>
                <a:lnTo>
                  <a:pt x="19"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34" name="Arc 41"/>
          <p:cNvSpPr>
            <a:spLocks/>
          </p:cNvSpPr>
          <p:nvPr/>
        </p:nvSpPr>
        <p:spPr bwMode="auto">
          <a:xfrm>
            <a:off x="2317750" y="3284538"/>
            <a:ext cx="1338263" cy="1314450"/>
          </a:xfrm>
          <a:custGeom>
            <a:avLst/>
            <a:gdLst>
              <a:gd name="T0" fmla="*/ 1338263 w 21992"/>
              <a:gd name="T1" fmla="*/ 0 h 21600"/>
              <a:gd name="T2" fmla="*/ 0 w 21992"/>
              <a:gd name="T3" fmla="*/ 1314207 h 21600"/>
              <a:gd name="T4" fmla="*/ 23854 w 21992"/>
              <a:gd name="T5" fmla="*/ 0 h 21600"/>
              <a:gd name="T6" fmla="*/ 0 60000 65536"/>
              <a:gd name="T7" fmla="*/ 0 60000 65536"/>
              <a:gd name="T8" fmla="*/ 0 60000 65536"/>
            </a:gdLst>
            <a:ahLst/>
            <a:cxnLst>
              <a:cxn ang="T6">
                <a:pos x="T0" y="T1"/>
              </a:cxn>
              <a:cxn ang="T7">
                <a:pos x="T2" y="T3"/>
              </a:cxn>
              <a:cxn ang="T8">
                <a:pos x="T4" y="T5"/>
              </a:cxn>
            </a:cxnLst>
            <a:rect l="0" t="0" r="r" b="b"/>
            <a:pathLst>
              <a:path w="21992" h="21600" fill="none" extrusionOk="0">
                <a:moveTo>
                  <a:pt x="21992" y="0"/>
                </a:moveTo>
                <a:cubicBezTo>
                  <a:pt x="21992" y="11929"/>
                  <a:pt x="12321" y="21600"/>
                  <a:pt x="392" y="21600"/>
                </a:cubicBezTo>
                <a:cubicBezTo>
                  <a:pt x="261" y="21600"/>
                  <a:pt x="130" y="21598"/>
                  <a:pt x="-1" y="21596"/>
                </a:cubicBezTo>
              </a:path>
              <a:path w="21992" h="21600" stroke="0" extrusionOk="0">
                <a:moveTo>
                  <a:pt x="21992" y="0"/>
                </a:moveTo>
                <a:cubicBezTo>
                  <a:pt x="21992" y="11929"/>
                  <a:pt x="12321" y="21600"/>
                  <a:pt x="392" y="21600"/>
                </a:cubicBezTo>
                <a:cubicBezTo>
                  <a:pt x="261" y="21600"/>
                  <a:pt x="130" y="21598"/>
                  <a:pt x="-1" y="21596"/>
                </a:cubicBezTo>
                <a:lnTo>
                  <a:pt x="392" y="0"/>
                </a:lnTo>
                <a:lnTo>
                  <a:pt x="21992" y="0"/>
                </a:lnTo>
                <a:close/>
              </a:path>
            </a:pathLst>
          </a:custGeom>
          <a:solidFill>
            <a:srgbClr val="CCCCCC"/>
          </a:solidFill>
          <a:ln w="14288">
            <a:solidFill>
              <a:srgbClr val="CCCCCC"/>
            </a:solidFill>
            <a:round/>
            <a:headEnd/>
            <a:tailEnd/>
          </a:ln>
        </p:spPr>
        <p:txBody>
          <a:bodyPr/>
          <a:lstStyle/>
          <a:p>
            <a:endParaRPr lang="en-GB"/>
          </a:p>
        </p:txBody>
      </p:sp>
      <p:sp>
        <p:nvSpPr>
          <p:cNvPr id="9235" name="Freeform 42"/>
          <p:cNvSpPr>
            <a:spLocks/>
          </p:cNvSpPr>
          <p:nvPr/>
        </p:nvSpPr>
        <p:spPr bwMode="auto">
          <a:xfrm>
            <a:off x="1581150" y="3284538"/>
            <a:ext cx="760413" cy="1300162"/>
          </a:xfrm>
          <a:custGeom>
            <a:avLst/>
            <a:gdLst>
              <a:gd name="T0" fmla="*/ 760413 w 479"/>
              <a:gd name="T1" fmla="*/ 0 h 819"/>
              <a:gd name="T2" fmla="*/ 760413 w 479"/>
              <a:gd name="T3" fmla="*/ 1300162 h 819"/>
              <a:gd name="T4" fmla="*/ 0 w 479"/>
              <a:gd name="T5" fmla="*/ 1050925 h 819"/>
              <a:gd name="T6" fmla="*/ 760413 w 479"/>
              <a:gd name="T7" fmla="*/ 0 h 81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79" h="819">
                <a:moveTo>
                  <a:pt x="479" y="0"/>
                </a:moveTo>
                <a:lnTo>
                  <a:pt x="479" y="819"/>
                </a:lnTo>
                <a:lnTo>
                  <a:pt x="0" y="662"/>
                </a:lnTo>
                <a:lnTo>
                  <a:pt x="479" y="0"/>
                </a:ln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36" name="Arc 43"/>
          <p:cNvSpPr>
            <a:spLocks/>
          </p:cNvSpPr>
          <p:nvPr/>
        </p:nvSpPr>
        <p:spPr bwMode="auto">
          <a:xfrm>
            <a:off x="1577975" y="3284538"/>
            <a:ext cx="763588" cy="1314450"/>
          </a:xfrm>
          <a:custGeom>
            <a:avLst/>
            <a:gdLst>
              <a:gd name="T0" fmla="*/ 762025 w 12705"/>
              <a:gd name="T1" fmla="*/ 1314450 h 21599"/>
              <a:gd name="T2" fmla="*/ 0 w 12705"/>
              <a:gd name="T3" fmla="*/ 1063050 h 21599"/>
              <a:gd name="T4" fmla="*/ 763588 w 12705"/>
              <a:gd name="T5" fmla="*/ 0 h 21599"/>
              <a:gd name="T6" fmla="*/ 0 60000 65536"/>
              <a:gd name="T7" fmla="*/ 0 60000 65536"/>
              <a:gd name="T8" fmla="*/ 0 60000 65536"/>
            </a:gdLst>
            <a:ahLst/>
            <a:cxnLst>
              <a:cxn ang="T6">
                <a:pos x="T0" y="T1"/>
              </a:cxn>
              <a:cxn ang="T7">
                <a:pos x="T2" y="T3"/>
              </a:cxn>
              <a:cxn ang="T8">
                <a:pos x="T4" y="T5"/>
              </a:cxn>
            </a:cxnLst>
            <a:rect l="0" t="0" r="r" b="b"/>
            <a:pathLst>
              <a:path w="12705" h="21599" fill="none" extrusionOk="0">
                <a:moveTo>
                  <a:pt x="12678" y="21599"/>
                </a:moveTo>
                <a:cubicBezTo>
                  <a:pt x="8122" y="21594"/>
                  <a:pt x="3684" y="20148"/>
                  <a:pt x="-1" y="17468"/>
                </a:cubicBezTo>
              </a:path>
              <a:path w="12705" h="21599" stroke="0" extrusionOk="0">
                <a:moveTo>
                  <a:pt x="12678" y="21599"/>
                </a:moveTo>
                <a:cubicBezTo>
                  <a:pt x="8122" y="21594"/>
                  <a:pt x="3684" y="20148"/>
                  <a:pt x="-1" y="17468"/>
                </a:cubicBezTo>
                <a:lnTo>
                  <a:pt x="12705" y="0"/>
                </a:lnTo>
                <a:lnTo>
                  <a:pt x="12678" y="21599"/>
                </a:lnTo>
                <a:close/>
              </a:path>
            </a:pathLst>
          </a:custGeom>
          <a:solidFill>
            <a:srgbClr val="CCCCCC"/>
          </a:solidFill>
          <a:ln w="14288">
            <a:solidFill>
              <a:srgbClr val="CCCCCC"/>
            </a:solidFill>
            <a:round/>
            <a:headEnd/>
            <a:tailEnd/>
          </a:ln>
        </p:spPr>
        <p:txBody>
          <a:bodyPr/>
          <a:lstStyle/>
          <a:p>
            <a:endParaRPr lang="en-GB"/>
          </a:p>
        </p:txBody>
      </p:sp>
      <p:sp>
        <p:nvSpPr>
          <p:cNvPr id="9237" name="Line 44"/>
          <p:cNvSpPr>
            <a:spLocks noChangeShapeType="1"/>
          </p:cNvSpPr>
          <p:nvPr/>
        </p:nvSpPr>
        <p:spPr bwMode="auto">
          <a:xfrm flipH="1" flipV="1">
            <a:off x="1595438" y="2219325"/>
            <a:ext cx="746125" cy="1065213"/>
          </a:xfrm>
          <a:prstGeom prst="line">
            <a:avLst/>
          </a:prstGeom>
          <a:noFill/>
          <a:ln w="14288">
            <a:solidFill>
              <a:srgbClr val="CCCCCC"/>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238" name="Line 45"/>
          <p:cNvSpPr>
            <a:spLocks noChangeShapeType="1"/>
          </p:cNvSpPr>
          <p:nvPr/>
        </p:nvSpPr>
        <p:spPr bwMode="auto">
          <a:xfrm flipH="1">
            <a:off x="1581150" y="3284538"/>
            <a:ext cx="760413" cy="1050925"/>
          </a:xfrm>
          <a:prstGeom prst="line">
            <a:avLst/>
          </a:prstGeom>
          <a:noFill/>
          <a:ln w="14288">
            <a:solidFill>
              <a:srgbClr val="CCCCCC"/>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239" name="Freeform 46"/>
          <p:cNvSpPr>
            <a:spLocks/>
          </p:cNvSpPr>
          <p:nvPr/>
        </p:nvSpPr>
        <p:spPr bwMode="auto">
          <a:xfrm>
            <a:off x="4940300" y="3270250"/>
            <a:ext cx="977900" cy="803275"/>
          </a:xfrm>
          <a:custGeom>
            <a:avLst/>
            <a:gdLst>
              <a:gd name="T0" fmla="*/ 977900 w 616"/>
              <a:gd name="T1" fmla="*/ 14288 h 506"/>
              <a:gd name="T2" fmla="*/ 409575 w 616"/>
              <a:gd name="T3" fmla="*/ 803275 h 506"/>
              <a:gd name="T4" fmla="*/ 0 w 616"/>
              <a:gd name="T5" fmla="*/ 0 h 506"/>
              <a:gd name="T6" fmla="*/ 977900 w 616"/>
              <a:gd name="T7" fmla="*/ 14288 h 50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16" h="506">
                <a:moveTo>
                  <a:pt x="616" y="9"/>
                </a:moveTo>
                <a:lnTo>
                  <a:pt x="258" y="506"/>
                </a:lnTo>
                <a:lnTo>
                  <a:pt x="0" y="0"/>
                </a:lnTo>
                <a:lnTo>
                  <a:pt x="616" y="9"/>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40" name="Arc 47"/>
          <p:cNvSpPr>
            <a:spLocks/>
          </p:cNvSpPr>
          <p:nvPr/>
        </p:nvSpPr>
        <p:spPr bwMode="auto">
          <a:xfrm>
            <a:off x="4940300" y="3268663"/>
            <a:ext cx="979488" cy="817562"/>
          </a:xfrm>
          <a:custGeom>
            <a:avLst/>
            <a:gdLst>
              <a:gd name="T0" fmla="*/ 402633 w 21600"/>
              <a:gd name="T1" fmla="*/ 817562 h 17801"/>
              <a:gd name="T2" fmla="*/ 136 w 21600"/>
              <a:gd name="T3" fmla="*/ 0 h 17801"/>
              <a:gd name="T4" fmla="*/ 979488 w 21600"/>
              <a:gd name="T5" fmla="*/ 15845 h 17801"/>
              <a:gd name="T6" fmla="*/ 0 60000 65536"/>
              <a:gd name="T7" fmla="*/ 0 60000 65536"/>
              <a:gd name="T8" fmla="*/ 0 60000 65536"/>
            </a:gdLst>
            <a:ahLst/>
            <a:cxnLst>
              <a:cxn ang="T6">
                <a:pos x="T0" y="T1"/>
              </a:cxn>
              <a:cxn ang="T7">
                <a:pos x="T2" y="T3"/>
              </a:cxn>
              <a:cxn ang="T8">
                <a:pos x="T4" y="T5"/>
              </a:cxn>
            </a:cxnLst>
            <a:rect l="0" t="0" r="r" b="b"/>
            <a:pathLst>
              <a:path w="21600" h="17801" fill="none" extrusionOk="0">
                <a:moveTo>
                  <a:pt x="8878" y="17801"/>
                </a:moveTo>
                <a:cubicBezTo>
                  <a:pt x="3299" y="13735"/>
                  <a:pt x="0" y="7248"/>
                  <a:pt x="0" y="345"/>
                </a:cubicBezTo>
                <a:cubicBezTo>
                  <a:pt x="0" y="229"/>
                  <a:pt x="0" y="114"/>
                  <a:pt x="2" y="-1"/>
                </a:cubicBezTo>
              </a:path>
              <a:path w="21600" h="17801" stroke="0" extrusionOk="0">
                <a:moveTo>
                  <a:pt x="8878" y="17801"/>
                </a:moveTo>
                <a:cubicBezTo>
                  <a:pt x="3299" y="13735"/>
                  <a:pt x="0" y="7248"/>
                  <a:pt x="0" y="345"/>
                </a:cubicBezTo>
                <a:cubicBezTo>
                  <a:pt x="0" y="229"/>
                  <a:pt x="0" y="114"/>
                  <a:pt x="2" y="-1"/>
                </a:cubicBezTo>
                <a:lnTo>
                  <a:pt x="21600" y="345"/>
                </a:lnTo>
                <a:lnTo>
                  <a:pt x="8878" y="17801"/>
                </a:lnTo>
                <a:close/>
              </a:path>
            </a:pathLst>
          </a:custGeom>
          <a:solidFill>
            <a:srgbClr val="666666"/>
          </a:solidFill>
          <a:ln w="14288">
            <a:solidFill>
              <a:srgbClr val="CCCCCC"/>
            </a:solidFill>
            <a:round/>
            <a:headEnd/>
            <a:tailEnd/>
          </a:ln>
        </p:spPr>
        <p:txBody>
          <a:bodyPr/>
          <a:lstStyle/>
          <a:p>
            <a:endParaRPr lang="en-GB"/>
          </a:p>
        </p:txBody>
      </p:sp>
      <p:sp>
        <p:nvSpPr>
          <p:cNvPr id="9241" name="Freeform 48"/>
          <p:cNvSpPr>
            <a:spLocks/>
          </p:cNvSpPr>
          <p:nvPr/>
        </p:nvSpPr>
        <p:spPr bwMode="auto">
          <a:xfrm>
            <a:off x="4940300" y="2306638"/>
            <a:ext cx="992188" cy="977900"/>
          </a:xfrm>
          <a:custGeom>
            <a:avLst/>
            <a:gdLst>
              <a:gd name="T0" fmla="*/ 977900 w 625"/>
              <a:gd name="T1" fmla="*/ 977900 h 616"/>
              <a:gd name="T2" fmla="*/ 0 w 625"/>
              <a:gd name="T3" fmla="*/ 977900 h 616"/>
              <a:gd name="T4" fmla="*/ 992188 w 625"/>
              <a:gd name="T5" fmla="*/ 0 h 616"/>
              <a:gd name="T6" fmla="*/ 977900 w 625"/>
              <a:gd name="T7" fmla="*/ 977900 h 6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25" h="616">
                <a:moveTo>
                  <a:pt x="616" y="616"/>
                </a:moveTo>
                <a:lnTo>
                  <a:pt x="0" y="616"/>
                </a:lnTo>
                <a:lnTo>
                  <a:pt x="625" y="0"/>
                </a:lnTo>
                <a:lnTo>
                  <a:pt x="616" y="616"/>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42" name="Arc 49"/>
          <p:cNvSpPr>
            <a:spLocks/>
          </p:cNvSpPr>
          <p:nvPr/>
        </p:nvSpPr>
        <p:spPr bwMode="auto">
          <a:xfrm>
            <a:off x="4940300" y="2306638"/>
            <a:ext cx="992188" cy="977900"/>
          </a:xfrm>
          <a:custGeom>
            <a:avLst/>
            <a:gdLst>
              <a:gd name="T0" fmla="*/ 0 w 21915"/>
              <a:gd name="T1" fmla="*/ 977900 h 21600"/>
              <a:gd name="T2" fmla="*/ 992188 w 21915"/>
              <a:gd name="T3" fmla="*/ 136 h 21600"/>
              <a:gd name="T4" fmla="*/ 977927 w 21915"/>
              <a:gd name="T5" fmla="*/ 977900 h 21600"/>
              <a:gd name="T6" fmla="*/ 0 60000 65536"/>
              <a:gd name="T7" fmla="*/ 0 60000 65536"/>
              <a:gd name="T8" fmla="*/ 0 60000 65536"/>
            </a:gdLst>
            <a:ahLst/>
            <a:cxnLst>
              <a:cxn ang="T6">
                <a:pos x="T0" y="T1"/>
              </a:cxn>
              <a:cxn ang="T7">
                <a:pos x="T2" y="T3"/>
              </a:cxn>
              <a:cxn ang="T8">
                <a:pos x="T4" y="T5"/>
              </a:cxn>
            </a:cxnLst>
            <a:rect l="0" t="0" r="r" b="b"/>
            <a:pathLst>
              <a:path w="21915" h="21600" fill="none" extrusionOk="0">
                <a:moveTo>
                  <a:pt x="0" y="21600"/>
                </a:moveTo>
                <a:cubicBezTo>
                  <a:pt x="0" y="9670"/>
                  <a:pt x="9670" y="0"/>
                  <a:pt x="21600" y="0"/>
                </a:cubicBezTo>
                <a:cubicBezTo>
                  <a:pt x="21705" y="0"/>
                  <a:pt x="21810" y="0"/>
                  <a:pt x="21915" y="2"/>
                </a:cubicBezTo>
              </a:path>
              <a:path w="21915" h="21600" stroke="0" extrusionOk="0">
                <a:moveTo>
                  <a:pt x="0" y="21600"/>
                </a:moveTo>
                <a:cubicBezTo>
                  <a:pt x="0" y="9670"/>
                  <a:pt x="9670" y="0"/>
                  <a:pt x="21600" y="0"/>
                </a:cubicBezTo>
                <a:cubicBezTo>
                  <a:pt x="21705" y="0"/>
                  <a:pt x="21810" y="0"/>
                  <a:pt x="21915" y="2"/>
                </a:cubicBezTo>
                <a:lnTo>
                  <a:pt x="21600" y="21600"/>
                </a:lnTo>
                <a:lnTo>
                  <a:pt x="0" y="21600"/>
                </a:lnTo>
                <a:close/>
              </a:path>
            </a:pathLst>
          </a:custGeom>
          <a:solidFill>
            <a:srgbClr val="666666"/>
          </a:solidFill>
          <a:ln w="14288">
            <a:solidFill>
              <a:srgbClr val="CCCCCC"/>
            </a:solidFill>
            <a:round/>
            <a:headEnd/>
            <a:tailEnd/>
          </a:ln>
        </p:spPr>
        <p:txBody>
          <a:bodyPr/>
          <a:lstStyle/>
          <a:p>
            <a:endParaRPr lang="en-GB"/>
          </a:p>
        </p:txBody>
      </p:sp>
      <p:sp>
        <p:nvSpPr>
          <p:cNvPr id="9243" name="Freeform 50"/>
          <p:cNvSpPr>
            <a:spLocks/>
          </p:cNvSpPr>
          <p:nvPr/>
        </p:nvSpPr>
        <p:spPr bwMode="auto">
          <a:xfrm>
            <a:off x="5918200" y="2306638"/>
            <a:ext cx="979488" cy="992187"/>
          </a:xfrm>
          <a:custGeom>
            <a:avLst/>
            <a:gdLst>
              <a:gd name="T0" fmla="*/ 0 w 617"/>
              <a:gd name="T1" fmla="*/ 977900 h 625"/>
              <a:gd name="T2" fmla="*/ 0 w 617"/>
              <a:gd name="T3" fmla="*/ 0 h 625"/>
              <a:gd name="T4" fmla="*/ 979488 w 617"/>
              <a:gd name="T5" fmla="*/ 992187 h 625"/>
              <a:gd name="T6" fmla="*/ 0 w 617"/>
              <a:gd name="T7" fmla="*/ 977900 h 62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17" h="625">
                <a:moveTo>
                  <a:pt x="0" y="616"/>
                </a:moveTo>
                <a:lnTo>
                  <a:pt x="0" y="0"/>
                </a:lnTo>
                <a:lnTo>
                  <a:pt x="617" y="625"/>
                </a:lnTo>
                <a:lnTo>
                  <a:pt x="0" y="616"/>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44" name="Arc 51"/>
          <p:cNvSpPr>
            <a:spLocks/>
          </p:cNvSpPr>
          <p:nvPr/>
        </p:nvSpPr>
        <p:spPr bwMode="auto">
          <a:xfrm>
            <a:off x="5918200" y="2306638"/>
            <a:ext cx="993775" cy="993775"/>
          </a:xfrm>
          <a:custGeom>
            <a:avLst/>
            <a:gdLst>
              <a:gd name="T0" fmla="*/ 0 w 21634"/>
              <a:gd name="T1" fmla="*/ 45 h 21952"/>
              <a:gd name="T2" fmla="*/ 993637 w 21634"/>
              <a:gd name="T3" fmla="*/ 993775 h 21952"/>
              <a:gd name="T4" fmla="*/ 1562 w 21634"/>
              <a:gd name="T5" fmla="*/ 977840 h 21952"/>
              <a:gd name="T6" fmla="*/ 0 60000 65536"/>
              <a:gd name="T7" fmla="*/ 0 60000 65536"/>
              <a:gd name="T8" fmla="*/ 0 60000 65536"/>
            </a:gdLst>
            <a:ahLst/>
            <a:cxnLst>
              <a:cxn ang="T6">
                <a:pos x="T0" y="T1"/>
              </a:cxn>
              <a:cxn ang="T7">
                <a:pos x="T2" y="T3"/>
              </a:cxn>
              <a:cxn ang="T8">
                <a:pos x="T4" y="T5"/>
              </a:cxn>
            </a:cxnLst>
            <a:rect l="0" t="0" r="r" b="b"/>
            <a:pathLst>
              <a:path w="21634" h="21952" fill="none" extrusionOk="0">
                <a:moveTo>
                  <a:pt x="-1" y="0"/>
                </a:moveTo>
                <a:cubicBezTo>
                  <a:pt x="11" y="0"/>
                  <a:pt x="22" y="0"/>
                  <a:pt x="34" y="0"/>
                </a:cubicBezTo>
                <a:cubicBezTo>
                  <a:pt x="11963" y="0"/>
                  <a:pt x="21634" y="9670"/>
                  <a:pt x="21634" y="21600"/>
                </a:cubicBezTo>
                <a:cubicBezTo>
                  <a:pt x="21634" y="21717"/>
                  <a:pt x="21633" y="21834"/>
                  <a:pt x="21631" y="21952"/>
                </a:cubicBezTo>
              </a:path>
              <a:path w="21634" h="21952" stroke="0" extrusionOk="0">
                <a:moveTo>
                  <a:pt x="-1" y="0"/>
                </a:moveTo>
                <a:cubicBezTo>
                  <a:pt x="11" y="0"/>
                  <a:pt x="22" y="0"/>
                  <a:pt x="34" y="0"/>
                </a:cubicBezTo>
                <a:cubicBezTo>
                  <a:pt x="11963" y="0"/>
                  <a:pt x="21634" y="9670"/>
                  <a:pt x="21634" y="21600"/>
                </a:cubicBezTo>
                <a:cubicBezTo>
                  <a:pt x="21634" y="21717"/>
                  <a:pt x="21633" y="21834"/>
                  <a:pt x="21631" y="21952"/>
                </a:cubicBezTo>
                <a:lnTo>
                  <a:pt x="34" y="21600"/>
                </a:lnTo>
                <a:lnTo>
                  <a:pt x="-1" y="0"/>
                </a:lnTo>
                <a:close/>
              </a:path>
            </a:pathLst>
          </a:custGeom>
          <a:solidFill>
            <a:srgbClr val="666666"/>
          </a:solidFill>
          <a:ln w="14288">
            <a:solidFill>
              <a:srgbClr val="CCCCCC"/>
            </a:solidFill>
            <a:round/>
            <a:headEnd/>
            <a:tailEnd/>
          </a:ln>
        </p:spPr>
        <p:txBody>
          <a:bodyPr/>
          <a:lstStyle/>
          <a:p>
            <a:endParaRPr lang="en-GB"/>
          </a:p>
        </p:txBody>
      </p:sp>
      <p:sp>
        <p:nvSpPr>
          <p:cNvPr id="9245" name="Freeform 52"/>
          <p:cNvSpPr>
            <a:spLocks/>
          </p:cNvSpPr>
          <p:nvPr/>
        </p:nvSpPr>
        <p:spPr bwMode="auto">
          <a:xfrm>
            <a:off x="5918200" y="3284538"/>
            <a:ext cx="979488" cy="831850"/>
          </a:xfrm>
          <a:custGeom>
            <a:avLst/>
            <a:gdLst>
              <a:gd name="T0" fmla="*/ 0 w 617"/>
              <a:gd name="T1" fmla="*/ 0 h 524"/>
              <a:gd name="T2" fmla="*/ 979488 w 617"/>
              <a:gd name="T3" fmla="*/ 0 h 524"/>
              <a:gd name="T4" fmla="*/ 511175 w 617"/>
              <a:gd name="T5" fmla="*/ 831850 h 524"/>
              <a:gd name="T6" fmla="*/ 0 w 617"/>
              <a:gd name="T7" fmla="*/ 0 h 52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17" h="524">
                <a:moveTo>
                  <a:pt x="0" y="0"/>
                </a:moveTo>
                <a:lnTo>
                  <a:pt x="617" y="0"/>
                </a:lnTo>
                <a:lnTo>
                  <a:pt x="322" y="524"/>
                </a:lnTo>
                <a:lnTo>
                  <a:pt x="0" y="0"/>
                </a:lnTo>
                <a:close/>
              </a:path>
            </a:pathLst>
          </a:custGeom>
          <a:solidFill>
            <a:srgbClr val="66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46" name="Arc 53"/>
          <p:cNvSpPr>
            <a:spLocks/>
          </p:cNvSpPr>
          <p:nvPr/>
        </p:nvSpPr>
        <p:spPr bwMode="auto">
          <a:xfrm>
            <a:off x="5919788" y="3284538"/>
            <a:ext cx="993775" cy="850900"/>
          </a:xfrm>
          <a:custGeom>
            <a:avLst/>
            <a:gdLst>
              <a:gd name="T0" fmla="*/ 993775 w 21600"/>
              <a:gd name="T1" fmla="*/ 0 h 18541"/>
              <a:gd name="T2" fmla="*/ 509816 w 21600"/>
              <a:gd name="T3" fmla="*/ 850900 h 18541"/>
              <a:gd name="T4" fmla="*/ 0 w 21600"/>
              <a:gd name="T5" fmla="*/ 0 h 18541"/>
              <a:gd name="T6" fmla="*/ 0 60000 65536"/>
              <a:gd name="T7" fmla="*/ 0 60000 65536"/>
              <a:gd name="T8" fmla="*/ 0 60000 65536"/>
            </a:gdLst>
            <a:ahLst/>
            <a:cxnLst>
              <a:cxn ang="T6">
                <a:pos x="T0" y="T1"/>
              </a:cxn>
              <a:cxn ang="T7">
                <a:pos x="T2" y="T3"/>
              </a:cxn>
              <a:cxn ang="T8">
                <a:pos x="T4" y="T5"/>
              </a:cxn>
            </a:cxnLst>
            <a:rect l="0" t="0" r="r" b="b"/>
            <a:pathLst>
              <a:path w="21600" h="18541" fill="none" extrusionOk="0">
                <a:moveTo>
                  <a:pt x="21600" y="0"/>
                </a:moveTo>
                <a:cubicBezTo>
                  <a:pt x="21600" y="7600"/>
                  <a:pt x="17605" y="14641"/>
                  <a:pt x="11081" y="18541"/>
                </a:cubicBezTo>
              </a:path>
              <a:path w="21600" h="18541" stroke="0" extrusionOk="0">
                <a:moveTo>
                  <a:pt x="21600" y="0"/>
                </a:moveTo>
                <a:cubicBezTo>
                  <a:pt x="21600" y="7600"/>
                  <a:pt x="17605" y="14641"/>
                  <a:pt x="11081" y="18541"/>
                </a:cubicBezTo>
                <a:lnTo>
                  <a:pt x="0" y="0"/>
                </a:lnTo>
                <a:lnTo>
                  <a:pt x="21600" y="0"/>
                </a:lnTo>
                <a:close/>
              </a:path>
            </a:pathLst>
          </a:custGeom>
          <a:solidFill>
            <a:srgbClr val="666666"/>
          </a:solidFill>
          <a:ln w="14288">
            <a:solidFill>
              <a:srgbClr val="CCCCCC"/>
            </a:solidFill>
            <a:round/>
            <a:headEnd/>
            <a:tailEnd/>
          </a:ln>
        </p:spPr>
        <p:txBody>
          <a:bodyPr/>
          <a:lstStyle/>
          <a:p>
            <a:endParaRPr lang="en-GB"/>
          </a:p>
        </p:txBody>
      </p:sp>
      <p:sp>
        <p:nvSpPr>
          <p:cNvPr id="9247" name="Line 54"/>
          <p:cNvSpPr>
            <a:spLocks noChangeShapeType="1"/>
          </p:cNvSpPr>
          <p:nvPr/>
        </p:nvSpPr>
        <p:spPr bwMode="auto">
          <a:xfrm flipH="1">
            <a:off x="5349875" y="3284538"/>
            <a:ext cx="568325" cy="788987"/>
          </a:xfrm>
          <a:prstGeom prst="line">
            <a:avLst/>
          </a:prstGeom>
          <a:noFill/>
          <a:ln w="14288">
            <a:solidFill>
              <a:srgbClr val="CCCCCC"/>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248" name="Line 55"/>
          <p:cNvSpPr>
            <a:spLocks noChangeShapeType="1"/>
          </p:cNvSpPr>
          <p:nvPr/>
        </p:nvSpPr>
        <p:spPr bwMode="auto">
          <a:xfrm>
            <a:off x="5918200" y="3284538"/>
            <a:ext cx="511175" cy="831850"/>
          </a:xfrm>
          <a:prstGeom prst="line">
            <a:avLst/>
          </a:prstGeom>
          <a:noFill/>
          <a:ln w="14288">
            <a:solidFill>
              <a:srgbClr val="CCCCCC"/>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249" name="Freeform 56"/>
          <p:cNvSpPr>
            <a:spLocks/>
          </p:cNvSpPr>
          <p:nvPr/>
        </p:nvSpPr>
        <p:spPr bwMode="auto">
          <a:xfrm>
            <a:off x="5903913" y="3284538"/>
            <a:ext cx="525462" cy="977900"/>
          </a:xfrm>
          <a:custGeom>
            <a:avLst/>
            <a:gdLst>
              <a:gd name="T0" fmla="*/ 14287 w 331"/>
              <a:gd name="T1" fmla="*/ 0 h 616"/>
              <a:gd name="T2" fmla="*/ 525462 w 331"/>
              <a:gd name="T3" fmla="*/ 831850 h 616"/>
              <a:gd name="T4" fmla="*/ 0 w 331"/>
              <a:gd name="T5" fmla="*/ 977900 h 616"/>
              <a:gd name="T6" fmla="*/ 14287 w 331"/>
              <a:gd name="T7" fmla="*/ 0 h 6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31" h="616">
                <a:moveTo>
                  <a:pt x="9" y="0"/>
                </a:moveTo>
                <a:lnTo>
                  <a:pt x="331" y="524"/>
                </a:lnTo>
                <a:lnTo>
                  <a:pt x="0" y="616"/>
                </a:lnTo>
                <a:lnTo>
                  <a:pt x="9" y="0"/>
                </a:lnTo>
                <a:close/>
              </a:path>
            </a:pathLst>
          </a:custGeom>
          <a:solidFill>
            <a:srgbClr val="66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50" name="Arc 57"/>
          <p:cNvSpPr>
            <a:spLocks/>
          </p:cNvSpPr>
          <p:nvPr/>
        </p:nvSpPr>
        <p:spPr bwMode="auto">
          <a:xfrm>
            <a:off x="5902325" y="3284538"/>
            <a:ext cx="527050" cy="992187"/>
          </a:xfrm>
          <a:custGeom>
            <a:avLst/>
            <a:gdLst>
              <a:gd name="T0" fmla="*/ 527050 w 11461"/>
              <a:gd name="T1" fmla="*/ 851673 h 21600"/>
              <a:gd name="T2" fmla="*/ 0 w 11461"/>
              <a:gd name="T3" fmla="*/ 992003 h 21600"/>
              <a:gd name="T4" fmla="*/ 17475 w 11461"/>
              <a:gd name="T5" fmla="*/ 0 h 21600"/>
              <a:gd name="T6" fmla="*/ 0 60000 65536"/>
              <a:gd name="T7" fmla="*/ 0 60000 65536"/>
              <a:gd name="T8" fmla="*/ 0 60000 65536"/>
            </a:gdLst>
            <a:ahLst/>
            <a:cxnLst>
              <a:cxn ang="T6">
                <a:pos x="T0" y="T1"/>
              </a:cxn>
              <a:cxn ang="T7">
                <a:pos x="T2" y="T3"/>
              </a:cxn>
              <a:cxn ang="T8">
                <a:pos x="T4" y="T5"/>
              </a:cxn>
            </a:cxnLst>
            <a:rect l="0" t="0" r="r" b="b"/>
            <a:pathLst>
              <a:path w="11461" h="21600" fill="none" extrusionOk="0">
                <a:moveTo>
                  <a:pt x="11461" y="18541"/>
                </a:moveTo>
                <a:cubicBezTo>
                  <a:pt x="8111" y="20542"/>
                  <a:pt x="4282" y="21600"/>
                  <a:pt x="380" y="21600"/>
                </a:cubicBezTo>
                <a:cubicBezTo>
                  <a:pt x="253" y="21600"/>
                  <a:pt x="126" y="21598"/>
                  <a:pt x="-1" y="21596"/>
                </a:cubicBezTo>
              </a:path>
              <a:path w="11461" h="21600" stroke="0" extrusionOk="0">
                <a:moveTo>
                  <a:pt x="11461" y="18541"/>
                </a:moveTo>
                <a:cubicBezTo>
                  <a:pt x="8111" y="20542"/>
                  <a:pt x="4282" y="21600"/>
                  <a:pt x="380" y="21600"/>
                </a:cubicBezTo>
                <a:cubicBezTo>
                  <a:pt x="253" y="21600"/>
                  <a:pt x="126" y="21598"/>
                  <a:pt x="-1" y="21596"/>
                </a:cubicBezTo>
                <a:lnTo>
                  <a:pt x="380" y="0"/>
                </a:lnTo>
                <a:lnTo>
                  <a:pt x="11461" y="18541"/>
                </a:lnTo>
                <a:close/>
              </a:path>
            </a:pathLst>
          </a:custGeom>
          <a:solidFill>
            <a:srgbClr val="66FFFF"/>
          </a:solidFill>
          <a:ln w="14288">
            <a:solidFill>
              <a:srgbClr val="CCCCCC"/>
            </a:solidFill>
            <a:round/>
            <a:headEnd/>
            <a:tailEnd/>
          </a:ln>
        </p:spPr>
        <p:txBody>
          <a:bodyPr/>
          <a:lstStyle/>
          <a:p>
            <a:endParaRPr lang="en-GB"/>
          </a:p>
        </p:txBody>
      </p:sp>
      <p:sp>
        <p:nvSpPr>
          <p:cNvPr id="9251" name="Freeform 58"/>
          <p:cNvSpPr>
            <a:spLocks/>
          </p:cNvSpPr>
          <p:nvPr/>
        </p:nvSpPr>
        <p:spPr bwMode="auto">
          <a:xfrm>
            <a:off x="5349875" y="3284538"/>
            <a:ext cx="568325" cy="977900"/>
          </a:xfrm>
          <a:custGeom>
            <a:avLst/>
            <a:gdLst>
              <a:gd name="T0" fmla="*/ 568325 w 358"/>
              <a:gd name="T1" fmla="*/ 0 h 616"/>
              <a:gd name="T2" fmla="*/ 568325 w 358"/>
              <a:gd name="T3" fmla="*/ 977900 h 616"/>
              <a:gd name="T4" fmla="*/ 0 w 358"/>
              <a:gd name="T5" fmla="*/ 788988 h 616"/>
              <a:gd name="T6" fmla="*/ 568325 w 358"/>
              <a:gd name="T7" fmla="*/ 0 h 61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8" h="616">
                <a:moveTo>
                  <a:pt x="358" y="0"/>
                </a:moveTo>
                <a:lnTo>
                  <a:pt x="358" y="616"/>
                </a:lnTo>
                <a:lnTo>
                  <a:pt x="0" y="497"/>
                </a:lnTo>
                <a:lnTo>
                  <a:pt x="358" y="0"/>
                </a:lnTo>
                <a:close/>
              </a:path>
            </a:pathLst>
          </a:custGeom>
          <a:solidFill>
            <a:srgbClr val="66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52" name="Arc 59"/>
          <p:cNvSpPr>
            <a:spLocks/>
          </p:cNvSpPr>
          <p:nvPr/>
        </p:nvSpPr>
        <p:spPr bwMode="auto">
          <a:xfrm>
            <a:off x="5343525" y="3284538"/>
            <a:ext cx="576263" cy="992187"/>
          </a:xfrm>
          <a:custGeom>
            <a:avLst/>
            <a:gdLst>
              <a:gd name="T0" fmla="*/ 574677 w 12721"/>
              <a:gd name="T1" fmla="*/ 992187 h 21599"/>
              <a:gd name="T2" fmla="*/ 0 w 12721"/>
              <a:gd name="T3" fmla="*/ 801871 h 21599"/>
              <a:gd name="T4" fmla="*/ 576263 w 12721"/>
              <a:gd name="T5" fmla="*/ 0 h 21599"/>
              <a:gd name="T6" fmla="*/ 0 60000 65536"/>
              <a:gd name="T7" fmla="*/ 0 60000 65536"/>
              <a:gd name="T8" fmla="*/ 0 60000 65536"/>
            </a:gdLst>
            <a:ahLst/>
            <a:cxnLst>
              <a:cxn ang="T6">
                <a:pos x="T0" y="T1"/>
              </a:cxn>
              <a:cxn ang="T7">
                <a:pos x="T2" y="T3"/>
              </a:cxn>
              <a:cxn ang="T8">
                <a:pos x="T4" y="T5"/>
              </a:cxn>
            </a:cxnLst>
            <a:rect l="0" t="0" r="r" b="b"/>
            <a:pathLst>
              <a:path w="12721" h="21599" fill="none" extrusionOk="0">
                <a:moveTo>
                  <a:pt x="12685" y="21599"/>
                </a:moveTo>
                <a:cubicBezTo>
                  <a:pt x="8125" y="21592"/>
                  <a:pt x="3685" y="20142"/>
                  <a:pt x="-1" y="17456"/>
                </a:cubicBezTo>
              </a:path>
              <a:path w="12721" h="21599" stroke="0" extrusionOk="0">
                <a:moveTo>
                  <a:pt x="12685" y="21599"/>
                </a:moveTo>
                <a:cubicBezTo>
                  <a:pt x="8125" y="21592"/>
                  <a:pt x="3685" y="20142"/>
                  <a:pt x="-1" y="17456"/>
                </a:cubicBezTo>
                <a:lnTo>
                  <a:pt x="12721" y="0"/>
                </a:lnTo>
                <a:lnTo>
                  <a:pt x="12685" y="21599"/>
                </a:lnTo>
                <a:close/>
              </a:path>
            </a:pathLst>
          </a:custGeom>
          <a:solidFill>
            <a:srgbClr val="66FFFF"/>
          </a:solidFill>
          <a:ln w="14288">
            <a:solidFill>
              <a:srgbClr val="CCCCCC"/>
            </a:solidFill>
            <a:round/>
            <a:headEnd/>
            <a:tailEnd/>
          </a:ln>
        </p:spPr>
        <p:txBody>
          <a:bodyPr/>
          <a:lstStyle/>
          <a:p>
            <a:endParaRPr lang="en-GB"/>
          </a:p>
        </p:txBody>
      </p:sp>
      <p:sp>
        <p:nvSpPr>
          <p:cNvPr id="9253" name="Line 60"/>
          <p:cNvSpPr>
            <a:spLocks noChangeShapeType="1"/>
          </p:cNvSpPr>
          <p:nvPr/>
        </p:nvSpPr>
        <p:spPr bwMode="auto">
          <a:xfrm>
            <a:off x="5918200" y="3284538"/>
            <a:ext cx="511175" cy="831850"/>
          </a:xfrm>
          <a:prstGeom prst="line">
            <a:avLst/>
          </a:prstGeom>
          <a:noFill/>
          <a:ln w="14288">
            <a:solidFill>
              <a:srgbClr val="CCCCCC"/>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254" name="Line 61"/>
          <p:cNvSpPr>
            <a:spLocks noChangeShapeType="1"/>
          </p:cNvSpPr>
          <p:nvPr/>
        </p:nvSpPr>
        <p:spPr bwMode="auto">
          <a:xfrm flipH="1">
            <a:off x="5349875" y="3284538"/>
            <a:ext cx="568325" cy="788987"/>
          </a:xfrm>
          <a:prstGeom prst="line">
            <a:avLst/>
          </a:prstGeom>
          <a:noFill/>
          <a:ln w="14288">
            <a:solidFill>
              <a:srgbClr val="CCCCCC"/>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9255" name="Rectangle 62"/>
          <p:cNvSpPr>
            <a:spLocks noChangeArrowheads="1"/>
          </p:cNvSpPr>
          <p:nvPr/>
        </p:nvSpPr>
        <p:spPr bwMode="auto">
          <a:xfrm>
            <a:off x="7496175" y="2700338"/>
            <a:ext cx="174625" cy="174625"/>
          </a:xfrm>
          <a:prstGeom prst="rect">
            <a:avLst/>
          </a:prstGeom>
          <a:solidFill>
            <a:srgbClr val="4C4C4C"/>
          </a:solidFill>
          <a:ln w="14288">
            <a:solidFill>
              <a:srgbClr val="CCCCCC"/>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endParaRPr lang="en-GB" altLang="en-US"/>
          </a:p>
        </p:txBody>
      </p:sp>
      <p:sp>
        <p:nvSpPr>
          <p:cNvPr id="9256" name="Rectangle 63"/>
          <p:cNvSpPr>
            <a:spLocks noChangeArrowheads="1"/>
          </p:cNvSpPr>
          <p:nvPr/>
        </p:nvSpPr>
        <p:spPr bwMode="auto">
          <a:xfrm>
            <a:off x="7735888" y="2649538"/>
            <a:ext cx="85883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2100">
                <a:solidFill>
                  <a:srgbClr val="CCCCCC"/>
                </a:solidFill>
              </a:rPr>
              <a:t>1st Qtr</a:t>
            </a:r>
            <a:endParaRPr lang="en-US" altLang="en-US"/>
          </a:p>
        </p:txBody>
      </p:sp>
      <p:sp>
        <p:nvSpPr>
          <p:cNvPr id="9257" name="Rectangle 64"/>
          <p:cNvSpPr>
            <a:spLocks noChangeArrowheads="1"/>
          </p:cNvSpPr>
          <p:nvPr/>
        </p:nvSpPr>
        <p:spPr bwMode="auto">
          <a:xfrm>
            <a:off x="7496175" y="3036888"/>
            <a:ext cx="174625" cy="174625"/>
          </a:xfrm>
          <a:prstGeom prst="rect">
            <a:avLst/>
          </a:prstGeom>
          <a:solidFill>
            <a:srgbClr val="CCCCCC"/>
          </a:solidFill>
          <a:ln w="14288">
            <a:solidFill>
              <a:srgbClr val="CCCCCC"/>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endParaRPr lang="en-GB" altLang="en-US"/>
          </a:p>
        </p:txBody>
      </p:sp>
      <p:sp>
        <p:nvSpPr>
          <p:cNvPr id="9258" name="Rectangle 65"/>
          <p:cNvSpPr>
            <a:spLocks noChangeArrowheads="1"/>
          </p:cNvSpPr>
          <p:nvPr/>
        </p:nvSpPr>
        <p:spPr bwMode="auto">
          <a:xfrm>
            <a:off x="7735888" y="2984500"/>
            <a:ext cx="947737"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2100">
                <a:solidFill>
                  <a:srgbClr val="CCCCCC"/>
                </a:solidFill>
              </a:rPr>
              <a:t>2nd Qtr</a:t>
            </a:r>
            <a:endParaRPr lang="en-US" altLang="en-US"/>
          </a:p>
        </p:txBody>
      </p:sp>
      <p:sp>
        <p:nvSpPr>
          <p:cNvPr id="9259" name="Rectangle 66"/>
          <p:cNvSpPr>
            <a:spLocks noChangeArrowheads="1"/>
          </p:cNvSpPr>
          <p:nvPr/>
        </p:nvSpPr>
        <p:spPr bwMode="auto">
          <a:xfrm>
            <a:off x="7496175" y="3371850"/>
            <a:ext cx="174625" cy="176213"/>
          </a:xfrm>
          <a:prstGeom prst="rect">
            <a:avLst/>
          </a:prstGeom>
          <a:solidFill>
            <a:srgbClr val="666666"/>
          </a:solidFill>
          <a:ln w="14288">
            <a:solidFill>
              <a:srgbClr val="CCCCCC"/>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endParaRPr lang="en-GB" altLang="en-US"/>
          </a:p>
        </p:txBody>
      </p:sp>
      <p:sp>
        <p:nvSpPr>
          <p:cNvPr id="9260" name="Rectangle 67"/>
          <p:cNvSpPr>
            <a:spLocks noChangeArrowheads="1"/>
          </p:cNvSpPr>
          <p:nvPr/>
        </p:nvSpPr>
        <p:spPr bwMode="auto">
          <a:xfrm>
            <a:off x="7735888" y="3321050"/>
            <a:ext cx="8890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2100">
                <a:solidFill>
                  <a:srgbClr val="CCCCCC"/>
                </a:solidFill>
              </a:rPr>
              <a:t>3rd Qtr</a:t>
            </a:r>
            <a:endParaRPr lang="en-US" altLang="en-US"/>
          </a:p>
        </p:txBody>
      </p:sp>
      <p:sp>
        <p:nvSpPr>
          <p:cNvPr id="9261" name="Rectangle 68"/>
          <p:cNvSpPr>
            <a:spLocks noChangeArrowheads="1"/>
          </p:cNvSpPr>
          <p:nvPr/>
        </p:nvSpPr>
        <p:spPr bwMode="auto">
          <a:xfrm>
            <a:off x="7496175" y="3708400"/>
            <a:ext cx="174625" cy="174625"/>
          </a:xfrm>
          <a:prstGeom prst="rect">
            <a:avLst/>
          </a:prstGeom>
          <a:solidFill>
            <a:srgbClr val="66FFFF"/>
          </a:solidFill>
          <a:ln w="14288">
            <a:solidFill>
              <a:srgbClr val="CCCCCC"/>
            </a:solidFill>
            <a:miter lim="800000"/>
            <a:headEnd/>
            <a:tailEnd/>
          </a:ln>
        </p:spPr>
        <p:txBody>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endParaRPr lang="en-GB" altLang="en-US"/>
          </a:p>
        </p:txBody>
      </p:sp>
      <p:sp>
        <p:nvSpPr>
          <p:cNvPr id="9262" name="Rectangle 69"/>
          <p:cNvSpPr>
            <a:spLocks noChangeArrowheads="1"/>
          </p:cNvSpPr>
          <p:nvPr/>
        </p:nvSpPr>
        <p:spPr bwMode="auto">
          <a:xfrm>
            <a:off x="7735888" y="3656013"/>
            <a:ext cx="874712"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sz="2100">
                <a:solidFill>
                  <a:srgbClr val="CCCCCC"/>
                </a:solidFill>
              </a:rPr>
              <a:t>4th Qtr</a:t>
            </a:r>
            <a:endParaRPr lang="en-US" altLang="en-US"/>
          </a:p>
        </p:txBody>
      </p:sp>
      <p:sp>
        <p:nvSpPr>
          <p:cNvPr id="9263" name="Text Box 70"/>
          <p:cNvSpPr txBox="1">
            <a:spLocks noChangeArrowheads="1"/>
          </p:cNvSpPr>
          <p:nvPr/>
        </p:nvSpPr>
        <p:spPr bwMode="auto">
          <a:xfrm>
            <a:off x="7969250" y="6489700"/>
            <a:ext cx="1136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b="0">
                <a:solidFill>
                  <a:schemeClr val="bg1"/>
                </a:solidFill>
              </a:rPr>
              <a:t>Slide 003</a:t>
            </a:r>
            <a:endParaRPr lang="en-US" altLang="en-US" b="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9" descr="bacteria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685800"/>
            <a:ext cx="7334250" cy="5500688"/>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11267" name="Text Box 34"/>
          <p:cNvSpPr txBox="1">
            <a:spLocks noChangeArrowheads="1"/>
          </p:cNvSpPr>
          <p:nvPr/>
        </p:nvSpPr>
        <p:spPr bwMode="auto">
          <a:xfrm>
            <a:off x="7969250" y="6489700"/>
            <a:ext cx="1136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b="0">
                <a:solidFill>
                  <a:schemeClr val="bg1"/>
                </a:solidFill>
              </a:rPr>
              <a:t>Slide 004</a:t>
            </a:r>
            <a:endParaRPr lang="en-US" altLang="en-US" b="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4994275" y="3932238"/>
            <a:ext cx="3630613" cy="2225675"/>
          </a:xfrm>
          <a:prstGeom prst="rect">
            <a:avLst/>
          </a:prstGeom>
          <a:solidFill>
            <a:srgbClr val="00FFFF">
              <a:alpha val="49019"/>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algn="ctr" eaLnBrk="1" hangingPunct="1"/>
            <a:r>
              <a:rPr lang="en-GB" altLang="en-US" b="0"/>
              <a:t>Text box</a:t>
            </a:r>
            <a:endParaRPr lang="en-US" altLang="en-US" b="0"/>
          </a:p>
        </p:txBody>
      </p:sp>
      <p:sp>
        <p:nvSpPr>
          <p:cNvPr id="13328" name="Text Box 36"/>
          <p:cNvSpPr txBox="1">
            <a:spLocks noChangeArrowheads="1"/>
          </p:cNvSpPr>
          <p:nvPr/>
        </p:nvSpPr>
        <p:spPr bwMode="auto">
          <a:xfrm>
            <a:off x="7969250" y="6489700"/>
            <a:ext cx="1136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US" altLang="en-US" b="0">
                <a:solidFill>
                  <a:schemeClr val="bg1"/>
                </a:solidFill>
              </a:rPr>
              <a:t>Slide 005</a:t>
            </a:r>
            <a:endParaRPr lang="en-US" altLang="en-US" b="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GB" altLang="en-US" sz="2000">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GB" altLang="en-US" sz="1600" u="sng">
                <a:cs typeface="Arial" panose="020B0604020202020204" pitchFamily="34" charset="0"/>
              </a:rPr>
              <a:t>Do</a:t>
            </a:r>
          </a:p>
          <a:p>
            <a:pPr eaLnBrk="1" hangingPunct="1">
              <a:buFont typeface="Wingdings" panose="05000000000000000000" pitchFamily="2" charset="2"/>
              <a:buChar char="ü"/>
            </a:pPr>
            <a:r>
              <a:rPr lang="en-GB" altLang="en-US" sz="1400" b="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b="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b="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r>
              <a:rPr lang="en-GB" altLang="en-US" sz="1600" u="sng">
                <a:cs typeface="Arial" panose="020B0604020202020204" pitchFamily="34" charset="0"/>
              </a:rPr>
              <a:t>Don’t</a:t>
            </a:r>
          </a:p>
          <a:p>
            <a:pPr eaLnBrk="1" hangingPunct="1">
              <a:buFont typeface="Wingdings" panose="05000000000000000000" pitchFamily="2" charset="2"/>
              <a:buChar char="û"/>
            </a:pPr>
            <a:r>
              <a:rPr lang="en-GB" altLang="en-US" sz="1400" b="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b="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cs typeface="Arial" panose="020B0604020202020204" pitchFamily="34" charset="0"/>
              </a:rPr>
              <a:t>Pass off any of our created content as your own work</a:t>
            </a:r>
            <a:endParaRPr lang="en-US" altLang="en-US" sz="1400" b="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defRPr>
            </a:lvl1pPr>
            <a:lvl2pPr>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a:cs typeface="Arial" panose="020B0604020202020204" pitchFamily="34" charset="0"/>
              </a:rPr>
              <a:t>You can find many more free templates on the Presentation Magazine website </a:t>
            </a:r>
            <a:r>
              <a:rPr lang="en-GB" altLang="en-US" sz="2000">
                <a:cs typeface="Arial" panose="020B0604020202020204" pitchFamily="34" charset="0"/>
                <a:hlinkClick r:id="rId3"/>
              </a:rPr>
              <a:t>www.presentationmagazine.com</a:t>
            </a:r>
            <a:r>
              <a:rPr lang="en-GB" altLang="en-US" sz="2000">
                <a:cs typeface="Arial" panose="020B0604020202020204" pitchFamily="34" charset="0"/>
              </a:rPr>
              <a:t>  </a:t>
            </a:r>
            <a:endParaRPr lang="en-US" altLang="en-US" sz="2000">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defRPr>
            </a:lvl1pPr>
            <a:lvl2pPr marL="742950" indent="-285750">
              <a:defRPr b="1">
                <a:solidFill>
                  <a:schemeClr val="tx1"/>
                </a:solidFill>
                <a:latin typeface="Arial" panose="020B0604020202020204" pitchFamily="34" charset="0"/>
              </a:defRPr>
            </a:lvl2pPr>
            <a:lvl3pPr marL="1143000" indent="-228600">
              <a:defRPr b="1">
                <a:solidFill>
                  <a:schemeClr val="tx1"/>
                </a:solidFill>
                <a:latin typeface="Arial" panose="020B0604020202020204" pitchFamily="34" charset="0"/>
              </a:defRPr>
            </a:lvl3pPr>
            <a:lvl4pPr marL="1600200" indent="-228600">
              <a:defRPr b="1">
                <a:solidFill>
                  <a:schemeClr val="tx1"/>
                </a:solidFill>
                <a:latin typeface="Arial" panose="020B0604020202020204" pitchFamily="34" charset="0"/>
              </a:defRPr>
            </a:lvl4pPr>
            <a:lvl5pPr marL="2057400" indent="-22860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GB" altLang="en-US" sz="1400" b="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b="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CCCCCC"/>
      </a:dk1>
      <a:lt1>
        <a:srgbClr val="FFFFFF"/>
      </a:lt1>
      <a:dk2>
        <a:srgbClr val="66CCFF"/>
      </a:dk2>
      <a:lt2>
        <a:srgbClr val="E6E6E6"/>
      </a:lt2>
      <a:accent1>
        <a:srgbClr val="4C4C4C"/>
      </a:accent1>
      <a:accent2>
        <a:srgbClr val="CCCCCC"/>
      </a:accent2>
      <a:accent3>
        <a:srgbClr val="FFFFFF"/>
      </a:accent3>
      <a:accent4>
        <a:srgbClr val="AEAEAE"/>
      </a:accent4>
      <a:accent5>
        <a:srgbClr val="B2B2B2"/>
      </a:accent5>
      <a:accent6>
        <a:srgbClr val="B9B9B9"/>
      </a:accent6>
      <a:hlink>
        <a:srgbClr val="66FFFF"/>
      </a:hlink>
      <a:folHlink>
        <a:srgbClr val="66FF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2004:Templates:Presentations:Designs:Clipboard</Template>
  <TotalTime>1077</TotalTime>
  <Words>228</Words>
  <Application>Microsoft Office PowerPoint</Application>
  <PresentationFormat>On-screen Show (4:3)</PresentationFormat>
  <Paragraphs>41</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Wingdings</vt:lpstr>
      <vt:lpstr>Default Design</vt:lpstr>
      <vt:lpstr>Blood cells</vt:lpstr>
      <vt:lpstr>Example of a Bullet Point Slide</vt:lpstr>
      <vt:lpstr>Example of a chart</vt:lpstr>
      <vt:lpstr>PowerPoint Presentation</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Red blood cells medical powerpoint template</dc:title>
  <dc:creator>Presentation Magazine</dc:creator>
  <cp:lastModifiedBy>Jonty Pearce</cp:lastModifiedBy>
  <cp:revision>42</cp:revision>
  <dcterms:modified xsi:type="dcterms:W3CDTF">2015-02-22T11:11:34Z</dcterms:modified>
</cp:coreProperties>
</file>