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58" r:id="rId3"/>
    <p:sldId id="259" r:id="rId4"/>
    <p:sldId id="260" r:id="rId5"/>
    <p:sldId id="261" r:id="rId6"/>
    <p:sldId id="262" r:id="rId7"/>
    <p:sldId id="263"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319">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8000FF"/>
    <a:srgbClr val="00FF80"/>
    <a:srgbClr val="FF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18" autoAdjust="0"/>
    <p:restoredTop sz="91734" autoAdjust="0"/>
  </p:normalViewPr>
  <p:slideViewPr>
    <p:cSldViewPr snapToObjects="1">
      <p:cViewPr>
        <p:scale>
          <a:sx n="100" d="100"/>
          <a:sy n="100" d="100"/>
        </p:scale>
        <p:origin x="-1170" y="-234"/>
      </p:cViewPr>
      <p:guideLst>
        <p:guide orient="horz" pos="4319"/>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30DF19C-2FB7-4257-916D-5FA4537CBB97}" type="slidenum">
              <a:rPr lang="en-US" altLang="en-US"/>
              <a:pPr>
                <a:defRPr/>
              </a:pPr>
              <a:t>‹#›</a:t>
            </a:fld>
            <a:endParaRPr lang="en-US" altLang="en-US"/>
          </a:p>
        </p:txBody>
      </p:sp>
    </p:spTree>
    <p:extLst>
      <p:ext uri="{BB962C8B-B14F-4D97-AF65-F5344CB8AC3E}">
        <p14:creationId xmlns:p14="http://schemas.microsoft.com/office/powerpoint/2010/main" val="15928576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B60FF45-95F5-40F6-BC05-115327B9A4EB}" type="slidenum">
              <a:rPr lang="en-US" altLang="en-US"/>
              <a:pPr>
                <a:defRPr/>
              </a:pPr>
              <a:t>‹#›</a:t>
            </a:fld>
            <a:endParaRPr lang="en-US" altLang="en-US"/>
          </a:p>
        </p:txBody>
      </p:sp>
    </p:spTree>
    <p:extLst>
      <p:ext uri="{BB962C8B-B14F-4D97-AF65-F5344CB8AC3E}">
        <p14:creationId xmlns:p14="http://schemas.microsoft.com/office/powerpoint/2010/main" val="27556325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FE97635-5691-4C1E-A696-F66C130BA096}"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45055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9E1FAA2-2D25-4B41-97E8-FCE361AC039B}"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19892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AF2137B-D7CF-4D73-B39C-AD7D724DAEE3}"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2732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3BD86D6-E13C-415A-A2C2-E2E39921133A}"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413497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3163C53-300B-4E14-B141-A9D1290C624E}"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86772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072173B-E214-48A9-8FA7-61A05DDFAAA9}" type="slidenum">
              <a:rPr lang="en-US" altLang="en-US"/>
              <a:pPr/>
              <a:t>7</a:t>
            </a:fld>
            <a:endParaRPr lang="en-US"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353446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0" descr="vectorflower"/>
          <p:cNvPicPr>
            <a:picLocks noChangeAspect="1" noChangeArrowheads="1"/>
          </p:cNvPicPr>
          <p:nvPr userDrawn="1"/>
        </p:nvPicPr>
        <p:blipFill>
          <a:blip r:embed="rId2">
            <a:extLst>
              <a:ext uri="{28A0092B-C50C-407E-A947-70E740481C1C}">
                <a14:useLocalDpi xmlns:a14="http://schemas.microsoft.com/office/drawing/2010/main" val="0"/>
              </a:ext>
            </a:extLst>
          </a:blip>
          <a:srcRect l="208" t="69" r="208"/>
          <a:stretch>
            <a:fillRect/>
          </a:stretch>
        </p:blipFill>
        <p:spPr bwMode="auto">
          <a:xfrm>
            <a:off x="0" y="0"/>
            <a:ext cx="9144000"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8"/>
          <p:cNvSpPr txBox="1">
            <a:spLocks noChangeArrowheads="1"/>
          </p:cNvSpPr>
          <p:nvPr userDrawn="1"/>
        </p:nvSpPr>
        <p:spPr bwMode="auto">
          <a:xfrm rot="19237452">
            <a:off x="4622800" y="51911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3074" name="Rectangle 2"/>
          <p:cNvSpPr>
            <a:spLocks noGrp="1" noChangeArrowheads="1"/>
          </p:cNvSpPr>
          <p:nvPr>
            <p:ph type="ctrTitle"/>
          </p:nvPr>
        </p:nvSpPr>
        <p:spPr>
          <a:xfrm>
            <a:off x="685800" y="1196975"/>
            <a:ext cx="7772400" cy="1470025"/>
          </a:xfrm>
        </p:spPr>
        <p:txBody>
          <a:bodyPr/>
          <a:lstStyle>
            <a:lvl1pPr>
              <a:defRPr b="1"/>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7"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8" name="Rectangle 6"/>
          <p:cNvSpPr>
            <a:spLocks noGrp="1" noChangeArrowheads="1"/>
          </p:cNvSpPr>
          <p:nvPr>
            <p:ph type="sldNum" sz="quarter" idx="12"/>
          </p:nvPr>
        </p:nvSpPr>
        <p:spPr/>
        <p:txBody>
          <a:bodyPr/>
          <a:lstStyle>
            <a:lvl1pPr>
              <a:defRPr smtClean="0"/>
            </a:lvl1pPr>
          </a:lstStyle>
          <a:p>
            <a:pPr>
              <a:defRPr/>
            </a:pPr>
            <a:fld id="{07855CE0-BDD3-44AA-B436-8989C09544E8}" type="slidenum">
              <a:rPr lang="en-US" altLang="en-US"/>
              <a:pPr>
                <a:defRPr/>
              </a:pPr>
              <a:t>‹#›</a:t>
            </a:fld>
            <a:endParaRPr lang="en-US" altLang="en-US"/>
          </a:p>
        </p:txBody>
      </p:sp>
    </p:spTree>
    <p:extLst>
      <p:ext uri="{BB962C8B-B14F-4D97-AF65-F5344CB8AC3E}">
        <p14:creationId xmlns:p14="http://schemas.microsoft.com/office/powerpoint/2010/main" val="4228383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310E95C-5788-43E3-9C0F-5DD9AE42EE9B}" type="slidenum">
              <a:rPr lang="en-US" altLang="en-US"/>
              <a:pPr>
                <a:defRPr/>
              </a:pPr>
              <a:t>‹#›</a:t>
            </a:fld>
            <a:endParaRPr lang="en-US" altLang="en-US"/>
          </a:p>
        </p:txBody>
      </p:sp>
    </p:spTree>
    <p:extLst>
      <p:ext uri="{BB962C8B-B14F-4D97-AF65-F5344CB8AC3E}">
        <p14:creationId xmlns:p14="http://schemas.microsoft.com/office/powerpoint/2010/main" val="1377896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687E9BE-4054-4F49-83E1-43C9C60F8000}" type="slidenum">
              <a:rPr lang="en-US" altLang="en-US"/>
              <a:pPr>
                <a:defRPr/>
              </a:pPr>
              <a:t>‹#›</a:t>
            </a:fld>
            <a:endParaRPr lang="en-US" altLang="en-US"/>
          </a:p>
        </p:txBody>
      </p:sp>
    </p:spTree>
    <p:extLst>
      <p:ext uri="{BB962C8B-B14F-4D97-AF65-F5344CB8AC3E}">
        <p14:creationId xmlns:p14="http://schemas.microsoft.com/office/powerpoint/2010/main" val="13246322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95A701E-AA8C-41D0-BAFD-52792F6201DC}" type="slidenum">
              <a:rPr lang="en-US" altLang="en-US"/>
              <a:pPr>
                <a:defRPr/>
              </a:pPr>
              <a:t>‹#›</a:t>
            </a:fld>
            <a:endParaRPr lang="en-US" altLang="en-US"/>
          </a:p>
        </p:txBody>
      </p:sp>
    </p:spTree>
    <p:extLst>
      <p:ext uri="{BB962C8B-B14F-4D97-AF65-F5344CB8AC3E}">
        <p14:creationId xmlns:p14="http://schemas.microsoft.com/office/powerpoint/2010/main" val="185887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A000463-6FE1-48FE-BD4A-8BECD5BAB236}" type="slidenum">
              <a:rPr lang="en-US" altLang="en-US"/>
              <a:pPr>
                <a:defRPr/>
              </a:pPr>
              <a:t>‹#›</a:t>
            </a:fld>
            <a:endParaRPr lang="en-US" altLang="en-US"/>
          </a:p>
        </p:txBody>
      </p:sp>
    </p:spTree>
    <p:extLst>
      <p:ext uri="{BB962C8B-B14F-4D97-AF65-F5344CB8AC3E}">
        <p14:creationId xmlns:p14="http://schemas.microsoft.com/office/powerpoint/2010/main" val="1743564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F42BE8F-B946-4D10-8690-876708BCACF9}" type="slidenum">
              <a:rPr lang="en-US" altLang="en-US"/>
              <a:pPr>
                <a:defRPr/>
              </a:pPr>
              <a:t>‹#›</a:t>
            </a:fld>
            <a:endParaRPr lang="en-US" altLang="en-US"/>
          </a:p>
        </p:txBody>
      </p:sp>
    </p:spTree>
    <p:extLst>
      <p:ext uri="{BB962C8B-B14F-4D97-AF65-F5344CB8AC3E}">
        <p14:creationId xmlns:p14="http://schemas.microsoft.com/office/powerpoint/2010/main" val="3603744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D9A5B07-692E-442C-B929-FBAFA5429BC0}" type="slidenum">
              <a:rPr lang="en-US" altLang="en-US"/>
              <a:pPr>
                <a:defRPr/>
              </a:pPr>
              <a:t>‹#›</a:t>
            </a:fld>
            <a:endParaRPr lang="en-US" altLang="en-US"/>
          </a:p>
        </p:txBody>
      </p:sp>
    </p:spTree>
    <p:extLst>
      <p:ext uri="{BB962C8B-B14F-4D97-AF65-F5344CB8AC3E}">
        <p14:creationId xmlns:p14="http://schemas.microsoft.com/office/powerpoint/2010/main" val="203830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2D0846B-1FE5-4684-8786-2D875F735D61}" type="slidenum">
              <a:rPr lang="en-US" altLang="en-US"/>
              <a:pPr>
                <a:defRPr/>
              </a:pPr>
              <a:t>‹#›</a:t>
            </a:fld>
            <a:endParaRPr lang="en-US" altLang="en-US"/>
          </a:p>
        </p:txBody>
      </p:sp>
    </p:spTree>
    <p:extLst>
      <p:ext uri="{BB962C8B-B14F-4D97-AF65-F5344CB8AC3E}">
        <p14:creationId xmlns:p14="http://schemas.microsoft.com/office/powerpoint/2010/main" val="3270073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961E0162-222D-4A3B-B355-729FA6E9EFA0}" type="slidenum">
              <a:rPr lang="en-US" altLang="en-US"/>
              <a:pPr>
                <a:defRPr/>
              </a:pPr>
              <a:t>‹#›</a:t>
            </a:fld>
            <a:endParaRPr lang="en-US" altLang="en-US"/>
          </a:p>
        </p:txBody>
      </p:sp>
    </p:spTree>
    <p:extLst>
      <p:ext uri="{BB962C8B-B14F-4D97-AF65-F5344CB8AC3E}">
        <p14:creationId xmlns:p14="http://schemas.microsoft.com/office/powerpoint/2010/main" val="1858064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26E2272A-AA20-4F8D-9DD6-31F2545F4212}" type="slidenum">
              <a:rPr lang="en-US" altLang="en-US"/>
              <a:pPr>
                <a:defRPr/>
              </a:pPr>
              <a:t>‹#›</a:t>
            </a:fld>
            <a:endParaRPr lang="en-US" altLang="en-US"/>
          </a:p>
        </p:txBody>
      </p:sp>
    </p:spTree>
    <p:extLst>
      <p:ext uri="{BB962C8B-B14F-4D97-AF65-F5344CB8AC3E}">
        <p14:creationId xmlns:p14="http://schemas.microsoft.com/office/powerpoint/2010/main" val="1345955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811F77B4-8E5C-4828-A968-9EAD9B6F06E0}" type="slidenum">
              <a:rPr lang="en-US" altLang="en-US"/>
              <a:pPr>
                <a:defRPr/>
              </a:pPr>
              <a:t>‹#›</a:t>
            </a:fld>
            <a:endParaRPr lang="en-US" altLang="en-US"/>
          </a:p>
        </p:txBody>
      </p:sp>
    </p:spTree>
    <p:extLst>
      <p:ext uri="{BB962C8B-B14F-4D97-AF65-F5344CB8AC3E}">
        <p14:creationId xmlns:p14="http://schemas.microsoft.com/office/powerpoint/2010/main" val="3996133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42B4FC2-25A9-4ED4-A36A-B833F0C1D66E}" type="slidenum">
              <a:rPr lang="en-US" altLang="en-US"/>
              <a:pPr>
                <a:defRPr/>
              </a:pPr>
              <a:t>‹#›</a:t>
            </a:fld>
            <a:endParaRPr lang="en-US" altLang="en-US"/>
          </a:p>
        </p:txBody>
      </p:sp>
    </p:spTree>
    <p:extLst>
      <p:ext uri="{BB962C8B-B14F-4D97-AF65-F5344CB8AC3E}">
        <p14:creationId xmlns:p14="http://schemas.microsoft.com/office/powerpoint/2010/main" val="3199823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5A74678-8257-46CC-9279-C02EBA7D4C85}" type="slidenum">
              <a:rPr lang="en-US" altLang="en-US"/>
              <a:pPr>
                <a:defRPr/>
              </a:pPr>
              <a:t>‹#›</a:t>
            </a:fld>
            <a:endParaRPr lang="en-US" altLang="en-US"/>
          </a:p>
        </p:txBody>
      </p:sp>
    </p:spTree>
    <p:extLst>
      <p:ext uri="{BB962C8B-B14F-4D97-AF65-F5344CB8AC3E}">
        <p14:creationId xmlns:p14="http://schemas.microsoft.com/office/powerpoint/2010/main" val="2193685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vectorflower"/>
          <p:cNvPicPr>
            <a:picLocks noChangeAspect="1" noChangeArrowheads="1"/>
          </p:cNvPicPr>
          <p:nvPr userDrawn="1"/>
        </p:nvPicPr>
        <p:blipFill>
          <a:blip r:embed="rId15">
            <a:extLst>
              <a:ext uri="{28A0092B-C50C-407E-A947-70E740481C1C}">
                <a14:useLocalDpi xmlns:a14="http://schemas.microsoft.com/office/drawing/2010/main" val="0"/>
              </a:ext>
            </a:extLst>
          </a:blip>
          <a:srcRect r="415" b="185"/>
          <a:stretch>
            <a:fillRect/>
          </a:stretch>
        </p:blipFill>
        <p:spPr bwMode="auto">
          <a:xfrm>
            <a:off x="0" y="0"/>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19"/>
          <p:cNvSpPr>
            <a:spLocks noChangeArrowheads="1"/>
          </p:cNvSpPr>
          <p:nvPr userDrawn="1"/>
        </p:nvSpPr>
        <p:spPr bwMode="auto">
          <a:xfrm>
            <a:off x="0" y="0"/>
            <a:ext cx="9144000" cy="6869113"/>
          </a:xfrm>
          <a:prstGeom prst="rect">
            <a:avLst/>
          </a:prstGeom>
          <a:solidFill>
            <a:schemeClr val="bg1">
              <a:alpha val="7686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80C66DD8-4DD5-44E3-871E-51D82F6CFF2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Text Box 55"/>
          <p:cNvSpPr txBox="1">
            <a:spLocks noChangeArrowheads="1"/>
          </p:cNvSpPr>
          <p:nvPr/>
        </p:nvSpPr>
        <p:spPr bwMode="auto">
          <a:xfrm>
            <a:off x="8610600" y="6324600"/>
            <a:ext cx="4095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 b="1">
                <a:solidFill>
                  <a:schemeClr val="bg1"/>
                </a:solidFill>
              </a:rPr>
              <a:t>01</a:t>
            </a:r>
            <a:endParaRPr lang="en-US" altLang="en-US"/>
          </a:p>
        </p:txBody>
      </p:sp>
      <p:sp>
        <p:nvSpPr>
          <p:cNvPr id="5124" name="Text Box 58"/>
          <p:cNvSpPr txBox="1">
            <a:spLocks noChangeArrowheads="1"/>
          </p:cNvSpPr>
          <p:nvPr/>
        </p:nvSpPr>
        <p:spPr bwMode="auto">
          <a:xfrm>
            <a:off x="898525" y="3014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5" name="Text Box 60"/>
          <p:cNvSpPr txBox="1">
            <a:spLocks noChangeArrowheads="1"/>
          </p:cNvSpPr>
          <p:nvPr/>
        </p:nvSpPr>
        <p:spPr bwMode="auto">
          <a:xfrm>
            <a:off x="20638" y="5240338"/>
            <a:ext cx="3865562" cy="2151062"/>
          </a:xfrm>
          <a:prstGeom prst="rect">
            <a:avLst/>
          </a:prstGeom>
          <a:noFill/>
          <a:ln>
            <a:noFill/>
          </a:ln>
          <a:effectLst/>
          <a:extLst>
            <a:ext uri="{909E8E84-426E-40DD-AFC4-6F175D3DCCD1}">
              <a14:hiddenFill xmlns:a14="http://schemas.microsoft.com/office/drawing/2010/main">
                <a:solidFill>
                  <a:schemeClr val="bg1">
                    <a:alpha val="58823"/>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2000" b="1">
              <a:solidFill>
                <a:schemeClr val="hlink"/>
              </a:solidFill>
              <a:latin typeface="Arial Black" panose="020B0A04020102020204" pitchFamily="34" charset="0"/>
            </a:endParaRPr>
          </a:p>
          <a:p>
            <a:pPr eaLnBrk="1" hangingPunct="1"/>
            <a:r>
              <a:rPr lang="en-US" altLang="en-US" sz="8800">
                <a:solidFill>
                  <a:schemeClr val="bg1"/>
                </a:solidFill>
                <a:latin typeface="Arial Black" panose="020B0A04020102020204" pitchFamily="34" charset="0"/>
              </a:rPr>
              <a:t>TITLE</a:t>
            </a:r>
            <a:r>
              <a:rPr lang="en-US" altLang="en-US" sz="4800" b="1">
                <a:solidFill>
                  <a:srgbClr val="00FF80"/>
                </a:solidFill>
                <a:latin typeface="Arial Black" panose="020B0A04020102020204" pitchFamily="34" charset="0"/>
              </a:rPr>
              <a:t> </a:t>
            </a:r>
          </a:p>
          <a:p>
            <a:pPr eaLnBrk="1" hangingPunct="1">
              <a:spcBef>
                <a:spcPct val="50000"/>
              </a:spcBef>
            </a:pPr>
            <a:endParaRPr lang="en-US" altLang="en-US"/>
          </a:p>
        </p:txBody>
      </p:sp>
      <p:sp>
        <p:nvSpPr>
          <p:cNvPr id="5126" name="Rectangle 62"/>
          <p:cNvSpPr>
            <a:spLocks noChangeArrowheads="1"/>
          </p:cNvSpPr>
          <p:nvPr/>
        </p:nvSpPr>
        <p:spPr bwMode="auto">
          <a:xfrm>
            <a:off x="77788" y="5334000"/>
            <a:ext cx="182721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a:t>Your project</a:t>
            </a:r>
            <a:endParaRPr lang="en-US" altLang="en-US" sz="3200" b="1"/>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31"/>
          <p:cNvSpPr txBox="1">
            <a:spLocks noChangeArrowheads="1"/>
          </p:cNvSpPr>
          <p:nvPr/>
        </p:nvSpPr>
        <p:spPr bwMode="auto">
          <a:xfrm>
            <a:off x="6626225" y="2116138"/>
            <a:ext cx="244475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0" b="1">
                <a:solidFill>
                  <a:schemeClr val="bg1"/>
                </a:solidFill>
              </a:rPr>
              <a:t>02</a:t>
            </a:r>
            <a:endParaRPr lang="en-US" altLang="en-US"/>
          </a:p>
        </p:txBody>
      </p:sp>
      <p:sp>
        <p:nvSpPr>
          <p:cNvPr id="7171" name="Rectangle 3"/>
          <p:cNvSpPr>
            <a:spLocks noGrp="1" noChangeArrowheads="1"/>
          </p:cNvSpPr>
          <p:nvPr>
            <p:ph type="body" idx="1"/>
          </p:nvPr>
        </p:nvSpPr>
        <p:spPr>
          <a:xfrm>
            <a:off x="457200" y="2362200"/>
            <a:ext cx="8229600" cy="3700463"/>
          </a:xfrm>
        </p:spPr>
        <p:txBody>
          <a:bodyPr/>
          <a:lstStyle/>
          <a:p>
            <a:pPr eaLnBrk="1" hangingPunct="1"/>
            <a:r>
              <a:rPr lang="en-GB" altLang="en-US" smtClean="0">
                <a:solidFill>
                  <a:schemeClr val="bg2"/>
                </a:solidFill>
              </a:rPr>
              <a:t>Bullet Point</a:t>
            </a:r>
          </a:p>
          <a:p>
            <a:pPr eaLnBrk="1" hangingPunct="1"/>
            <a:r>
              <a:rPr lang="en-GB" altLang="en-US" smtClean="0">
                <a:solidFill>
                  <a:schemeClr val="bg2"/>
                </a:solidFill>
              </a:rPr>
              <a:t>Bullet Point</a:t>
            </a:r>
          </a:p>
          <a:p>
            <a:pPr lvl="1" eaLnBrk="1" hangingPunct="1"/>
            <a:r>
              <a:rPr lang="en-GB" altLang="en-US" smtClean="0">
                <a:solidFill>
                  <a:schemeClr val="bg2"/>
                </a:solidFill>
              </a:rPr>
              <a:t>Sub Bullet</a:t>
            </a:r>
            <a:endParaRPr lang="en-US" altLang="en-US" smtClean="0">
              <a:solidFill>
                <a:schemeClr val="bg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6"/>
          <p:cNvSpPr txBox="1">
            <a:spLocks noChangeArrowheads="1"/>
          </p:cNvSpPr>
          <p:nvPr/>
        </p:nvSpPr>
        <p:spPr bwMode="auto">
          <a:xfrm>
            <a:off x="6626225" y="2116138"/>
            <a:ext cx="244475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0" b="1">
                <a:solidFill>
                  <a:schemeClr val="bg1"/>
                </a:solidFill>
              </a:rPr>
              <a:t>03</a:t>
            </a:r>
            <a:endParaRPr lang="en-US" altLang="en-US"/>
          </a:p>
        </p:txBody>
      </p:sp>
      <p:graphicFrame>
        <p:nvGraphicFramePr>
          <p:cNvPr id="9219" name="Object 3"/>
          <p:cNvGraphicFramePr>
            <a:graphicFrameLocks noChangeAspect="1"/>
          </p:cNvGraphicFramePr>
          <p:nvPr>
            <p:ph type="chart" idx="1"/>
          </p:nvPr>
        </p:nvGraphicFramePr>
        <p:xfrm>
          <a:off x="-457200" y="1219200"/>
          <a:ext cx="6062663"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219200"/>
                        <a:ext cx="6062663"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0" descr="vectorflow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471488"/>
            <a:ext cx="8077200" cy="604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Rectangle 27"/>
          <p:cNvSpPr>
            <a:spLocks noChangeArrowheads="1"/>
          </p:cNvSpPr>
          <p:nvPr/>
        </p:nvSpPr>
        <p:spPr bwMode="auto">
          <a:xfrm>
            <a:off x="0" y="2085975"/>
            <a:ext cx="9144000" cy="2438400"/>
          </a:xfrm>
          <a:prstGeom prst="rect">
            <a:avLst/>
          </a:prstGeom>
          <a:solidFill>
            <a:schemeClr val="accent1">
              <a:alpha val="56862"/>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68" name="Text Box 28"/>
          <p:cNvSpPr txBox="1">
            <a:spLocks noChangeArrowheads="1"/>
          </p:cNvSpPr>
          <p:nvPr/>
        </p:nvSpPr>
        <p:spPr bwMode="auto">
          <a:xfrm>
            <a:off x="6626225" y="2116138"/>
            <a:ext cx="244475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0" b="1">
                <a:solidFill>
                  <a:schemeClr val="bg1"/>
                </a:solidFill>
              </a:rPr>
              <a:t>04</a:t>
            </a:r>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0"/>
          <p:cNvSpPr txBox="1">
            <a:spLocks noChangeArrowheads="1"/>
          </p:cNvSpPr>
          <p:nvPr/>
        </p:nvSpPr>
        <p:spPr bwMode="auto">
          <a:xfrm>
            <a:off x="6626225" y="2116138"/>
            <a:ext cx="244475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0" b="1">
                <a:solidFill>
                  <a:schemeClr val="bg1"/>
                </a:solidFill>
              </a:rPr>
              <a:t>05</a:t>
            </a:r>
            <a:endParaRPr lang="en-US" altLang="en-US"/>
          </a:p>
        </p:txBody>
      </p:sp>
      <p:sp>
        <p:nvSpPr>
          <p:cNvPr id="13315" name="Rectangle 3"/>
          <p:cNvSpPr>
            <a:spLocks noGrp="1" noChangeArrowheads="1"/>
          </p:cNvSpPr>
          <p:nvPr>
            <p:ph type="body" sz="half" idx="1"/>
          </p:nvPr>
        </p:nvSpPr>
        <p:spPr>
          <a:xfrm>
            <a:off x="457200" y="265113"/>
            <a:ext cx="4038600" cy="3700462"/>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46482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2"/>
                    </a:solidFill>
                  </a:tcPr>
                </a:tc>
              </a:tr>
            </a:tbl>
          </a:graphicData>
        </a:graphic>
      </p:graphicFrame>
      <p:sp>
        <p:nvSpPr>
          <p:cNvPr id="13327" name="Rectangle 16"/>
          <p:cNvSpPr>
            <a:spLocks noChangeArrowheads="1"/>
          </p:cNvSpPr>
          <p:nvPr/>
        </p:nvSpPr>
        <p:spPr bwMode="auto">
          <a:xfrm>
            <a:off x="533400" y="4646613"/>
            <a:ext cx="3429000" cy="1728787"/>
          </a:xfrm>
          <a:prstGeom prst="rect">
            <a:avLst/>
          </a:prstGeom>
          <a:solidFill>
            <a:schemeClr val="accent1">
              <a:alpha val="38039"/>
            </a:schemeClr>
          </a:solidFill>
          <a:ln w="9525">
            <a:solidFill>
              <a:schemeClr val="tx1"/>
            </a:solidFill>
            <a:miter lim="800000"/>
            <a:headEnd/>
            <a:tailEnd/>
          </a:ln>
          <a:effectLst/>
          <a:extLst>
            <a:ext uri="{AF507438-7753-43E0-B8FC-AC1667EBCBE1}">
              <a14:hiddenEffects xmlns:a14="http://schemas.microsoft.com/office/drawing/2010/main">
                <a:effectLst>
                  <a:outerShdw dist="101600" dir="2700000" algn="ctr" rotWithShape="0">
                    <a:schemeClr val="bg2">
                      <a:alpha val="50000"/>
                    </a:schemeClr>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5" descr="vectorflower2"/>
          <p:cNvPicPr>
            <a:picLocks noChangeAspect="1" noChangeArrowheads="1"/>
          </p:cNvPicPr>
          <p:nvPr/>
        </p:nvPicPr>
        <p:blipFill>
          <a:blip r:embed="rId2">
            <a:extLst>
              <a:ext uri="{28A0092B-C50C-407E-A947-70E740481C1C}">
                <a14:useLocalDpi xmlns:a14="http://schemas.microsoft.com/office/drawing/2010/main" val="0"/>
              </a:ext>
            </a:extLst>
          </a:blip>
          <a:srcRect l="1840" t="1704"/>
          <a:stretch>
            <a:fillRect/>
          </a:stretch>
        </p:blipFill>
        <p:spPr bwMode="auto">
          <a:xfrm>
            <a:off x="0" y="0"/>
            <a:ext cx="9163050" cy="6864350"/>
          </a:xfrm>
          <a:prstGeom prst="rect">
            <a:avLst/>
          </a:prstGeom>
          <a:noFill/>
          <a:ln>
            <a:noFill/>
          </a:ln>
          <a:extLst>
            <a:ext uri="{909E8E84-426E-40DD-AFC4-6F175D3DCCD1}">
              <a14:hiddenFill xmlns:a14="http://schemas.microsoft.com/office/drawing/2010/main">
                <a:solidFill>
                  <a:srgbClr val="FFFFFF">
                    <a:alpha val="47842"/>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Rectangle 2"/>
          <p:cNvSpPr>
            <a:spLocks noGrp="1" noChangeArrowheads="1"/>
          </p:cNvSpPr>
          <p:nvPr>
            <p:ph type="title"/>
          </p:nvPr>
        </p:nvSpPr>
        <p:spPr/>
        <p:txBody>
          <a:bodyPr/>
          <a:lstStyle/>
          <a:p>
            <a:pPr eaLnBrk="1" hangingPunct="1"/>
            <a:r>
              <a:rPr lang="en-US" altLang="en-US" smtClean="0">
                <a:solidFill>
                  <a:schemeClr val="tx1"/>
                </a:solidFill>
              </a:rPr>
              <a:t>Alternative image</a:t>
            </a:r>
            <a:endParaRPr lang="en-US" altLang="en-US" smtClean="0"/>
          </a:p>
        </p:txBody>
      </p:sp>
      <p:sp>
        <p:nvSpPr>
          <p:cNvPr id="15364" name="Text Box 6"/>
          <p:cNvSpPr txBox="1">
            <a:spLocks noChangeArrowheads="1"/>
          </p:cNvSpPr>
          <p:nvPr/>
        </p:nvSpPr>
        <p:spPr bwMode="auto">
          <a:xfrm>
            <a:off x="6626225" y="2116138"/>
            <a:ext cx="244475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16000" b="1">
                <a:solidFill>
                  <a:schemeClr val="bg1"/>
                </a:solidFill>
              </a:rPr>
              <a:t>06</a:t>
            </a:r>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638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638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638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639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639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639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333333"/>
      </a:dk1>
      <a:lt1>
        <a:srgbClr val="FFFFFF"/>
      </a:lt1>
      <a:dk2>
        <a:srgbClr val="66CCFF"/>
      </a:dk2>
      <a:lt2>
        <a:srgbClr val="333333"/>
      </a:lt2>
      <a:accent1>
        <a:srgbClr val="66CCFF"/>
      </a:accent1>
      <a:accent2>
        <a:srgbClr val="00FF80"/>
      </a:accent2>
      <a:accent3>
        <a:srgbClr val="FFFFFF"/>
      </a:accent3>
      <a:accent4>
        <a:srgbClr val="2A2A2A"/>
      </a:accent4>
      <a:accent5>
        <a:srgbClr val="B8E2FF"/>
      </a:accent5>
      <a:accent6>
        <a:srgbClr val="00E773"/>
      </a:accent6>
      <a:hlink>
        <a:srgbClr val="666666"/>
      </a:hlink>
      <a:folHlink>
        <a:srgbClr val="FF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1756</TotalTime>
  <Words>201</Words>
  <Application>Microsoft Office PowerPoint</Application>
  <PresentationFormat>On-screen Show (4:3)</PresentationFormat>
  <Paragraphs>36</Paragraphs>
  <Slides>7</Slides>
  <Notes>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Arial</vt:lpstr>
      <vt:lpstr>Arial Black</vt:lpstr>
      <vt:lpstr>Wingdings</vt:lpstr>
      <vt:lpstr>Default Design</vt:lpstr>
      <vt:lpstr>Microsoft Graph Chart</vt:lpstr>
      <vt:lpstr>PowerPoint Presentation</vt:lpstr>
      <vt:lpstr>PowerPoint Presentation</vt:lpstr>
      <vt:lpstr>PowerPoint Presentation</vt:lpstr>
      <vt:lpstr>PowerPoint Presentation</vt:lpstr>
      <vt:lpstr>PowerPoint Presentation</vt:lpstr>
      <vt:lpstr>Alternative image</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Vector Flowers Template</dc:title>
  <dc:creator>Presentation Magazine</dc:creator>
  <cp:lastModifiedBy>Jonty Pearce</cp:lastModifiedBy>
  <cp:revision>62</cp:revision>
  <dcterms:modified xsi:type="dcterms:W3CDTF">2015-02-22T11:11:33Z</dcterms:modified>
</cp:coreProperties>
</file>