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59" r:id="rId3"/>
    <p:sldId id="260" r:id="rId4"/>
    <p:sldId id="261" r:id="rId5"/>
    <p:sldId id="262" r:id="rId6"/>
    <p:sldId id="263"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EB"/>
    <a:srgbClr val="FFFFCC"/>
    <a:srgbClr val="FFFF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p:scale>
          <a:sx n="33" d="100"/>
          <a:sy n="33" d="100"/>
        </p:scale>
        <p:origin x="-3780" y="-19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347409D-2FB3-418D-AEF0-BC0E0A50E5A1}" type="slidenum">
              <a:rPr lang="en-US" altLang="en-US"/>
              <a:pPr>
                <a:defRPr/>
              </a:pPr>
              <a:t>‹#›</a:t>
            </a:fld>
            <a:endParaRPr lang="en-US" altLang="en-US"/>
          </a:p>
        </p:txBody>
      </p:sp>
    </p:spTree>
    <p:extLst>
      <p:ext uri="{BB962C8B-B14F-4D97-AF65-F5344CB8AC3E}">
        <p14:creationId xmlns:p14="http://schemas.microsoft.com/office/powerpoint/2010/main" val="29633054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45B27D-5579-447B-8FB7-4A955A2A28C6}"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99371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41FD03C-23C3-42EB-BF4A-719F536744CB}"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33679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4B2D2B-9C2F-4D29-BE93-C392C35E8C9F}"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95386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7232EC2-3819-4079-B760-BBE965540DEA}"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81436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EE5E7AA-3F57-4515-AD51-67246C2D4F91}"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83389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F070C81-FCE2-4B99-86D7-D94D40D51806}"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22193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15875"/>
            <a:ext cx="9164638" cy="6873875"/>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 name="Line 3"/>
          <p:cNvSpPr>
            <a:spLocks noChangeShapeType="1"/>
          </p:cNvSpPr>
          <p:nvPr userDrawn="1"/>
        </p:nvSpPr>
        <p:spPr bwMode="auto">
          <a:xfrm>
            <a:off x="0"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6" name="Line 4"/>
          <p:cNvSpPr>
            <a:spLocks noChangeShapeType="1"/>
          </p:cNvSpPr>
          <p:nvPr userDrawn="1"/>
        </p:nvSpPr>
        <p:spPr bwMode="auto">
          <a:xfrm>
            <a:off x="538163"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7" name="Line 5"/>
          <p:cNvSpPr>
            <a:spLocks noChangeShapeType="1"/>
          </p:cNvSpPr>
          <p:nvPr userDrawn="1"/>
        </p:nvSpPr>
        <p:spPr bwMode="auto">
          <a:xfrm>
            <a:off x="1077913"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8" name="Line 6"/>
          <p:cNvSpPr>
            <a:spLocks noChangeShapeType="1"/>
          </p:cNvSpPr>
          <p:nvPr userDrawn="1"/>
        </p:nvSpPr>
        <p:spPr bwMode="auto">
          <a:xfrm>
            <a:off x="1616075"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 name="Line 7"/>
          <p:cNvSpPr>
            <a:spLocks noChangeShapeType="1"/>
          </p:cNvSpPr>
          <p:nvPr userDrawn="1"/>
        </p:nvSpPr>
        <p:spPr bwMode="auto">
          <a:xfrm>
            <a:off x="2155825"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 name="Line 8"/>
          <p:cNvSpPr>
            <a:spLocks noChangeShapeType="1"/>
          </p:cNvSpPr>
          <p:nvPr userDrawn="1"/>
        </p:nvSpPr>
        <p:spPr bwMode="auto">
          <a:xfrm>
            <a:off x="2693988"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 name="Line 9"/>
          <p:cNvSpPr>
            <a:spLocks noChangeShapeType="1"/>
          </p:cNvSpPr>
          <p:nvPr userDrawn="1"/>
        </p:nvSpPr>
        <p:spPr bwMode="auto">
          <a:xfrm>
            <a:off x="3233738"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 name="Line 10"/>
          <p:cNvSpPr>
            <a:spLocks noChangeShapeType="1"/>
          </p:cNvSpPr>
          <p:nvPr userDrawn="1"/>
        </p:nvSpPr>
        <p:spPr bwMode="auto">
          <a:xfrm>
            <a:off x="3773488"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 name="Line 11"/>
          <p:cNvSpPr>
            <a:spLocks noChangeShapeType="1"/>
          </p:cNvSpPr>
          <p:nvPr userDrawn="1"/>
        </p:nvSpPr>
        <p:spPr bwMode="auto">
          <a:xfrm>
            <a:off x="4311650"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4" name="Line 12"/>
          <p:cNvSpPr>
            <a:spLocks noChangeShapeType="1"/>
          </p:cNvSpPr>
          <p:nvPr userDrawn="1"/>
        </p:nvSpPr>
        <p:spPr bwMode="auto">
          <a:xfrm>
            <a:off x="4851400"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 name="Line 13"/>
          <p:cNvSpPr>
            <a:spLocks noChangeShapeType="1"/>
          </p:cNvSpPr>
          <p:nvPr userDrawn="1"/>
        </p:nvSpPr>
        <p:spPr bwMode="auto">
          <a:xfrm>
            <a:off x="5389563"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 name="Line 14"/>
          <p:cNvSpPr>
            <a:spLocks noChangeShapeType="1"/>
          </p:cNvSpPr>
          <p:nvPr userDrawn="1"/>
        </p:nvSpPr>
        <p:spPr bwMode="auto">
          <a:xfrm>
            <a:off x="5929313"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 name="Line 15"/>
          <p:cNvSpPr>
            <a:spLocks noChangeShapeType="1"/>
          </p:cNvSpPr>
          <p:nvPr userDrawn="1"/>
        </p:nvSpPr>
        <p:spPr bwMode="auto">
          <a:xfrm>
            <a:off x="6469063"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 name="Line 16"/>
          <p:cNvSpPr>
            <a:spLocks noChangeShapeType="1"/>
          </p:cNvSpPr>
          <p:nvPr userDrawn="1"/>
        </p:nvSpPr>
        <p:spPr bwMode="auto">
          <a:xfrm>
            <a:off x="7007225"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 name="Line 17"/>
          <p:cNvSpPr>
            <a:spLocks noChangeShapeType="1"/>
          </p:cNvSpPr>
          <p:nvPr userDrawn="1"/>
        </p:nvSpPr>
        <p:spPr bwMode="auto">
          <a:xfrm>
            <a:off x="7546975"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0" name="Line 18"/>
          <p:cNvSpPr>
            <a:spLocks noChangeShapeType="1"/>
          </p:cNvSpPr>
          <p:nvPr userDrawn="1"/>
        </p:nvSpPr>
        <p:spPr bwMode="auto">
          <a:xfrm>
            <a:off x="8085138"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 name="Line 19"/>
          <p:cNvSpPr>
            <a:spLocks noChangeShapeType="1"/>
          </p:cNvSpPr>
          <p:nvPr userDrawn="1"/>
        </p:nvSpPr>
        <p:spPr bwMode="auto">
          <a:xfrm>
            <a:off x="8624888"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 name="Line 20"/>
          <p:cNvSpPr>
            <a:spLocks noChangeShapeType="1"/>
          </p:cNvSpPr>
          <p:nvPr userDrawn="1"/>
        </p:nvSpPr>
        <p:spPr bwMode="auto">
          <a:xfrm>
            <a:off x="9164638"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 name="Line 21"/>
          <p:cNvSpPr>
            <a:spLocks noChangeShapeType="1"/>
          </p:cNvSpPr>
          <p:nvPr userDrawn="1"/>
        </p:nvSpPr>
        <p:spPr bwMode="auto">
          <a:xfrm>
            <a:off x="20638" y="895350"/>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 name="Line 22"/>
          <p:cNvSpPr>
            <a:spLocks noChangeShapeType="1"/>
          </p:cNvSpPr>
          <p:nvPr userDrawn="1"/>
        </p:nvSpPr>
        <p:spPr bwMode="auto">
          <a:xfrm>
            <a:off x="20638" y="1423988"/>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 name="Line 23"/>
          <p:cNvSpPr>
            <a:spLocks noChangeShapeType="1"/>
          </p:cNvSpPr>
          <p:nvPr userDrawn="1"/>
        </p:nvSpPr>
        <p:spPr bwMode="auto">
          <a:xfrm>
            <a:off x="20638" y="1951038"/>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 name="Line 24"/>
          <p:cNvSpPr>
            <a:spLocks noChangeShapeType="1"/>
          </p:cNvSpPr>
          <p:nvPr userDrawn="1"/>
        </p:nvSpPr>
        <p:spPr bwMode="auto">
          <a:xfrm>
            <a:off x="20638" y="2479675"/>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 name="Line 25"/>
          <p:cNvSpPr>
            <a:spLocks noChangeShapeType="1"/>
          </p:cNvSpPr>
          <p:nvPr userDrawn="1"/>
        </p:nvSpPr>
        <p:spPr bwMode="auto">
          <a:xfrm>
            <a:off x="20638" y="3006725"/>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 name="Line 26"/>
          <p:cNvSpPr>
            <a:spLocks noChangeShapeType="1"/>
          </p:cNvSpPr>
          <p:nvPr userDrawn="1"/>
        </p:nvSpPr>
        <p:spPr bwMode="auto">
          <a:xfrm>
            <a:off x="20638" y="3535363"/>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 name="Line 27"/>
          <p:cNvSpPr>
            <a:spLocks noChangeShapeType="1"/>
          </p:cNvSpPr>
          <p:nvPr userDrawn="1"/>
        </p:nvSpPr>
        <p:spPr bwMode="auto">
          <a:xfrm>
            <a:off x="20638" y="4062413"/>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 name="Line 28"/>
          <p:cNvSpPr>
            <a:spLocks noChangeShapeType="1"/>
          </p:cNvSpPr>
          <p:nvPr userDrawn="1"/>
        </p:nvSpPr>
        <p:spPr bwMode="auto">
          <a:xfrm>
            <a:off x="20638" y="5646738"/>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 name="Line 29"/>
          <p:cNvSpPr>
            <a:spLocks noChangeShapeType="1"/>
          </p:cNvSpPr>
          <p:nvPr userDrawn="1"/>
        </p:nvSpPr>
        <p:spPr bwMode="auto">
          <a:xfrm>
            <a:off x="20638" y="6702425"/>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2" name="Line 30"/>
          <p:cNvSpPr>
            <a:spLocks noChangeShapeType="1"/>
          </p:cNvSpPr>
          <p:nvPr userDrawn="1"/>
        </p:nvSpPr>
        <p:spPr bwMode="auto">
          <a:xfrm>
            <a:off x="20638" y="4591050"/>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3" name="Line 31"/>
          <p:cNvSpPr>
            <a:spLocks noChangeShapeType="1"/>
          </p:cNvSpPr>
          <p:nvPr userDrawn="1"/>
        </p:nvSpPr>
        <p:spPr bwMode="auto">
          <a:xfrm>
            <a:off x="20638" y="5118100"/>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4" name="Line 32"/>
          <p:cNvSpPr>
            <a:spLocks noChangeShapeType="1"/>
          </p:cNvSpPr>
          <p:nvPr userDrawn="1"/>
        </p:nvSpPr>
        <p:spPr bwMode="auto">
          <a:xfrm>
            <a:off x="20638" y="6173788"/>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5" name="Line 33"/>
          <p:cNvSpPr>
            <a:spLocks noChangeShapeType="1"/>
          </p:cNvSpPr>
          <p:nvPr userDrawn="1"/>
        </p:nvSpPr>
        <p:spPr bwMode="auto">
          <a:xfrm>
            <a:off x="20638" y="368300"/>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6" name="Rectangle 34"/>
          <p:cNvSpPr>
            <a:spLocks noChangeArrowheads="1"/>
          </p:cNvSpPr>
          <p:nvPr userDrawn="1"/>
        </p:nvSpPr>
        <p:spPr bwMode="auto">
          <a:xfrm>
            <a:off x="0" y="0"/>
            <a:ext cx="9144000" cy="6858000"/>
          </a:xfrm>
          <a:prstGeom prst="rect">
            <a:avLst/>
          </a:prstGeom>
          <a:gradFill rotWithShape="1">
            <a:gsLst>
              <a:gs pos="0">
                <a:srgbClr val="006600"/>
              </a:gs>
              <a:gs pos="100000">
                <a:srgbClr val="006600">
                  <a:alpha val="87000"/>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7" name="Freeform 40"/>
          <p:cNvSpPr>
            <a:spLocks/>
          </p:cNvSpPr>
          <p:nvPr userDrawn="1"/>
        </p:nvSpPr>
        <p:spPr bwMode="auto">
          <a:xfrm>
            <a:off x="0" y="2343150"/>
            <a:ext cx="9144000" cy="2428875"/>
          </a:xfrm>
          <a:custGeom>
            <a:avLst/>
            <a:gdLst>
              <a:gd name="T0" fmla="*/ 195594 w 5236"/>
              <a:gd name="T1" fmla="*/ 1520651 h 1166"/>
              <a:gd name="T2" fmla="*/ 289898 w 5236"/>
              <a:gd name="T3" fmla="*/ 1483155 h 1166"/>
              <a:gd name="T4" fmla="*/ 454057 w 5236"/>
              <a:gd name="T5" fmla="*/ 1766455 h 1166"/>
              <a:gd name="T6" fmla="*/ 614723 w 5236"/>
              <a:gd name="T7" fmla="*/ 270801 h 1166"/>
              <a:gd name="T8" fmla="*/ 712519 w 5236"/>
              <a:gd name="T9" fmla="*/ 1379001 h 1166"/>
              <a:gd name="T10" fmla="*/ 747447 w 5236"/>
              <a:gd name="T11" fmla="*/ 2137243 h 1166"/>
              <a:gd name="T12" fmla="*/ 869693 w 5236"/>
              <a:gd name="T13" fmla="*/ 1616473 h 1166"/>
              <a:gd name="T14" fmla="*/ 998924 w 5236"/>
              <a:gd name="T15" fmla="*/ 1137363 h 1166"/>
              <a:gd name="T16" fmla="*/ 1145620 w 5236"/>
              <a:gd name="T17" fmla="*/ 1591476 h 1166"/>
              <a:gd name="T18" fmla="*/ 1306286 w 5236"/>
              <a:gd name="T19" fmla="*/ 1662300 h 1166"/>
              <a:gd name="T20" fmla="*/ 1568241 w 5236"/>
              <a:gd name="T21" fmla="*/ 1728959 h 1166"/>
              <a:gd name="T22" fmla="*/ 1725415 w 5236"/>
              <a:gd name="T23" fmla="*/ 1320675 h 1166"/>
              <a:gd name="T24" fmla="*/ 1861632 w 5236"/>
              <a:gd name="T25" fmla="*/ 1662300 h 1166"/>
              <a:gd name="T26" fmla="*/ 2018805 w 5236"/>
              <a:gd name="T27" fmla="*/ 1712294 h 1166"/>
              <a:gd name="T28" fmla="*/ 2099138 w 5236"/>
              <a:gd name="T29" fmla="*/ 58326 h 1166"/>
              <a:gd name="T30" fmla="*/ 2228370 w 5236"/>
              <a:gd name="T31" fmla="*/ 2341386 h 1166"/>
              <a:gd name="T32" fmla="*/ 2322674 w 5236"/>
              <a:gd name="T33" fmla="*/ 1703962 h 1166"/>
              <a:gd name="T34" fmla="*/ 2483340 w 5236"/>
              <a:gd name="T35" fmla="*/ 1108200 h 1166"/>
              <a:gd name="T36" fmla="*/ 2647499 w 5236"/>
              <a:gd name="T37" fmla="*/ 1562312 h 1166"/>
              <a:gd name="T38" fmla="*/ 2794194 w 5236"/>
              <a:gd name="T39" fmla="*/ 1741458 h 1166"/>
              <a:gd name="T40" fmla="*/ 3108541 w 5236"/>
              <a:gd name="T41" fmla="*/ 1724793 h 1166"/>
              <a:gd name="T42" fmla="*/ 3248251 w 5236"/>
              <a:gd name="T43" fmla="*/ 1379001 h 1166"/>
              <a:gd name="T44" fmla="*/ 3380975 w 5236"/>
              <a:gd name="T45" fmla="*/ 1712294 h 1166"/>
              <a:gd name="T46" fmla="*/ 3587047 w 5236"/>
              <a:gd name="T47" fmla="*/ 62492 h 1166"/>
              <a:gd name="T48" fmla="*/ 3698814 w 5236"/>
              <a:gd name="T49" fmla="*/ 1912270 h 1166"/>
              <a:gd name="T50" fmla="*/ 3782640 w 5236"/>
              <a:gd name="T51" fmla="*/ 1908104 h 1166"/>
              <a:gd name="T52" fmla="*/ 3880437 w 5236"/>
              <a:gd name="T53" fmla="*/ 1570645 h 1166"/>
              <a:gd name="T54" fmla="*/ 4016654 w 5236"/>
              <a:gd name="T55" fmla="*/ 1120699 h 1166"/>
              <a:gd name="T56" fmla="*/ 4194784 w 5236"/>
              <a:gd name="T57" fmla="*/ 1691464 h 1166"/>
              <a:gd name="T58" fmla="*/ 4512623 w 5236"/>
              <a:gd name="T59" fmla="*/ 1662300 h 1166"/>
              <a:gd name="T60" fmla="*/ 4826970 w 5236"/>
              <a:gd name="T61" fmla="*/ 1474823 h 1166"/>
              <a:gd name="T62" fmla="*/ 4921274 w 5236"/>
              <a:gd name="T63" fmla="*/ 1437327 h 1166"/>
              <a:gd name="T64" fmla="*/ 5081940 w 5236"/>
              <a:gd name="T65" fmla="*/ 1720627 h 1166"/>
              <a:gd name="T66" fmla="*/ 5246099 w 5236"/>
              <a:gd name="T67" fmla="*/ 224973 h 1166"/>
              <a:gd name="T68" fmla="*/ 5340403 w 5236"/>
              <a:gd name="T69" fmla="*/ 1333173 h 1166"/>
              <a:gd name="T70" fmla="*/ 5375331 w 5236"/>
              <a:gd name="T71" fmla="*/ 2091416 h 1166"/>
              <a:gd name="T72" fmla="*/ 5501070 w 5236"/>
              <a:gd name="T73" fmla="*/ 1570645 h 1166"/>
              <a:gd name="T74" fmla="*/ 5626808 w 5236"/>
              <a:gd name="T75" fmla="*/ 1091536 h 1166"/>
              <a:gd name="T76" fmla="*/ 5773503 w 5236"/>
              <a:gd name="T77" fmla="*/ 1545648 h 1166"/>
              <a:gd name="T78" fmla="*/ 5934170 w 5236"/>
              <a:gd name="T79" fmla="*/ 1616473 h 1166"/>
              <a:gd name="T80" fmla="*/ 6199618 w 5236"/>
              <a:gd name="T81" fmla="*/ 1683131 h 1166"/>
              <a:gd name="T82" fmla="*/ 6353299 w 5236"/>
              <a:gd name="T83" fmla="*/ 1274847 h 1166"/>
              <a:gd name="T84" fmla="*/ 6489516 w 5236"/>
              <a:gd name="T85" fmla="*/ 1616473 h 1166"/>
              <a:gd name="T86" fmla="*/ 6646689 w 5236"/>
              <a:gd name="T87" fmla="*/ 1666467 h 1166"/>
              <a:gd name="T88" fmla="*/ 6727022 w 5236"/>
              <a:gd name="T89" fmla="*/ 12498 h 1166"/>
              <a:gd name="T90" fmla="*/ 6859746 w 5236"/>
              <a:gd name="T91" fmla="*/ 2295558 h 1166"/>
              <a:gd name="T92" fmla="*/ 6954050 w 5236"/>
              <a:gd name="T93" fmla="*/ 1658134 h 1166"/>
              <a:gd name="T94" fmla="*/ 7114717 w 5236"/>
              <a:gd name="T95" fmla="*/ 1062372 h 1166"/>
              <a:gd name="T96" fmla="*/ 7275383 w 5236"/>
              <a:gd name="T97" fmla="*/ 1516485 h 1166"/>
              <a:gd name="T98" fmla="*/ 7425571 w 5236"/>
              <a:gd name="T99" fmla="*/ 1695630 h 1166"/>
              <a:gd name="T100" fmla="*/ 7739917 w 5236"/>
              <a:gd name="T101" fmla="*/ 1683131 h 1166"/>
              <a:gd name="T102" fmla="*/ 7876134 w 5236"/>
              <a:gd name="T103" fmla="*/ 1333173 h 1166"/>
              <a:gd name="T104" fmla="*/ 8012351 w 5236"/>
              <a:gd name="T105" fmla="*/ 1666467 h 1166"/>
              <a:gd name="T106" fmla="*/ 8218423 w 5236"/>
              <a:gd name="T107" fmla="*/ 20831 h 1166"/>
              <a:gd name="T108" fmla="*/ 8326698 w 5236"/>
              <a:gd name="T109" fmla="*/ 1866443 h 1166"/>
              <a:gd name="T110" fmla="*/ 8410524 w 5236"/>
              <a:gd name="T111" fmla="*/ 1862276 h 1166"/>
              <a:gd name="T112" fmla="*/ 8508321 w 5236"/>
              <a:gd name="T113" fmla="*/ 1524817 h 1166"/>
              <a:gd name="T114" fmla="*/ 8644538 w 5236"/>
              <a:gd name="T115" fmla="*/ 1074871 h 1166"/>
              <a:gd name="T116" fmla="*/ 8826160 w 5236"/>
              <a:gd name="T117" fmla="*/ 1645636 h 1166"/>
              <a:gd name="T118" fmla="*/ 9144000 w 5236"/>
              <a:gd name="T119" fmla="*/ 1616473 h 116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236" h="1166">
                <a:moveTo>
                  <a:pt x="0" y="822"/>
                </a:moveTo>
                <a:lnTo>
                  <a:pt x="0" y="822"/>
                </a:lnTo>
                <a:lnTo>
                  <a:pt x="18" y="818"/>
                </a:lnTo>
                <a:lnTo>
                  <a:pt x="36" y="814"/>
                </a:lnTo>
                <a:lnTo>
                  <a:pt x="52" y="808"/>
                </a:lnTo>
                <a:lnTo>
                  <a:pt x="68" y="798"/>
                </a:lnTo>
                <a:lnTo>
                  <a:pt x="82" y="786"/>
                </a:lnTo>
                <a:lnTo>
                  <a:pt x="94" y="768"/>
                </a:lnTo>
                <a:lnTo>
                  <a:pt x="104" y="750"/>
                </a:lnTo>
                <a:lnTo>
                  <a:pt x="112" y="730"/>
                </a:lnTo>
                <a:lnTo>
                  <a:pt x="116" y="718"/>
                </a:lnTo>
                <a:lnTo>
                  <a:pt x="120" y="704"/>
                </a:lnTo>
                <a:lnTo>
                  <a:pt x="122" y="670"/>
                </a:lnTo>
                <a:lnTo>
                  <a:pt x="126" y="656"/>
                </a:lnTo>
                <a:lnTo>
                  <a:pt x="128" y="646"/>
                </a:lnTo>
                <a:lnTo>
                  <a:pt x="132" y="640"/>
                </a:lnTo>
                <a:lnTo>
                  <a:pt x="134" y="638"/>
                </a:lnTo>
                <a:lnTo>
                  <a:pt x="136" y="640"/>
                </a:lnTo>
                <a:lnTo>
                  <a:pt x="142" y="648"/>
                </a:lnTo>
                <a:lnTo>
                  <a:pt x="150" y="664"/>
                </a:lnTo>
                <a:lnTo>
                  <a:pt x="166" y="712"/>
                </a:lnTo>
                <a:lnTo>
                  <a:pt x="186" y="762"/>
                </a:lnTo>
                <a:lnTo>
                  <a:pt x="196" y="784"/>
                </a:lnTo>
                <a:lnTo>
                  <a:pt x="204" y="798"/>
                </a:lnTo>
                <a:lnTo>
                  <a:pt x="222" y="824"/>
                </a:lnTo>
                <a:lnTo>
                  <a:pt x="230" y="838"/>
                </a:lnTo>
                <a:lnTo>
                  <a:pt x="238" y="848"/>
                </a:lnTo>
                <a:lnTo>
                  <a:pt x="242" y="852"/>
                </a:lnTo>
                <a:lnTo>
                  <a:pt x="246" y="854"/>
                </a:lnTo>
                <a:lnTo>
                  <a:pt x="250" y="854"/>
                </a:lnTo>
                <a:lnTo>
                  <a:pt x="254" y="852"/>
                </a:lnTo>
                <a:lnTo>
                  <a:pt x="260" y="848"/>
                </a:lnTo>
                <a:lnTo>
                  <a:pt x="264" y="842"/>
                </a:lnTo>
                <a:lnTo>
                  <a:pt x="272" y="822"/>
                </a:lnTo>
                <a:lnTo>
                  <a:pt x="280" y="786"/>
                </a:lnTo>
                <a:lnTo>
                  <a:pt x="290" y="738"/>
                </a:lnTo>
                <a:lnTo>
                  <a:pt x="308" y="616"/>
                </a:lnTo>
                <a:lnTo>
                  <a:pt x="326" y="484"/>
                </a:lnTo>
                <a:lnTo>
                  <a:pt x="340" y="368"/>
                </a:lnTo>
                <a:lnTo>
                  <a:pt x="344" y="312"/>
                </a:lnTo>
                <a:lnTo>
                  <a:pt x="348" y="252"/>
                </a:lnTo>
                <a:lnTo>
                  <a:pt x="352" y="130"/>
                </a:lnTo>
                <a:lnTo>
                  <a:pt x="356" y="42"/>
                </a:lnTo>
                <a:lnTo>
                  <a:pt x="360" y="22"/>
                </a:lnTo>
                <a:lnTo>
                  <a:pt x="362" y="22"/>
                </a:lnTo>
                <a:lnTo>
                  <a:pt x="362" y="28"/>
                </a:lnTo>
                <a:lnTo>
                  <a:pt x="368" y="62"/>
                </a:lnTo>
                <a:lnTo>
                  <a:pt x="374" y="120"/>
                </a:lnTo>
                <a:lnTo>
                  <a:pt x="386" y="292"/>
                </a:lnTo>
                <a:lnTo>
                  <a:pt x="400" y="490"/>
                </a:lnTo>
                <a:lnTo>
                  <a:pt x="408" y="662"/>
                </a:lnTo>
                <a:lnTo>
                  <a:pt x="410" y="738"/>
                </a:lnTo>
                <a:lnTo>
                  <a:pt x="410" y="816"/>
                </a:lnTo>
                <a:lnTo>
                  <a:pt x="408" y="974"/>
                </a:lnTo>
                <a:lnTo>
                  <a:pt x="406" y="1100"/>
                </a:lnTo>
                <a:lnTo>
                  <a:pt x="406" y="1140"/>
                </a:lnTo>
                <a:lnTo>
                  <a:pt x="408" y="1162"/>
                </a:lnTo>
                <a:lnTo>
                  <a:pt x="410" y="1162"/>
                </a:lnTo>
                <a:lnTo>
                  <a:pt x="412" y="1156"/>
                </a:lnTo>
                <a:lnTo>
                  <a:pt x="416" y="1128"/>
                </a:lnTo>
                <a:lnTo>
                  <a:pt x="428" y="1026"/>
                </a:lnTo>
                <a:lnTo>
                  <a:pt x="440" y="906"/>
                </a:lnTo>
                <a:lnTo>
                  <a:pt x="446" y="856"/>
                </a:lnTo>
                <a:lnTo>
                  <a:pt x="452" y="822"/>
                </a:lnTo>
                <a:lnTo>
                  <a:pt x="458" y="802"/>
                </a:lnTo>
                <a:lnTo>
                  <a:pt x="464" y="792"/>
                </a:lnTo>
                <a:lnTo>
                  <a:pt x="470" y="788"/>
                </a:lnTo>
                <a:lnTo>
                  <a:pt x="476" y="788"/>
                </a:lnTo>
                <a:lnTo>
                  <a:pt x="482" y="790"/>
                </a:lnTo>
                <a:lnTo>
                  <a:pt x="488" y="790"/>
                </a:lnTo>
                <a:lnTo>
                  <a:pt x="494" y="786"/>
                </a:lnTo>
                <a:lnTo>
                  <a:pt x="498" y="776"/>
                </a:lnTo>
                <a:lnTo>
                  <a:pt x="504" y="758"/>
                </a:lnTo>
                <a:lnTo>
                  <a:pt x="510" y="736"/>
                </a:lnTo>
                <a:lnTo>
                  <a:pt x="522" y="684"/>
                </a:lnTo>
                <a:lnTo>
                  <a:pt x="532" y="634"/>
                </a:lnTo>
                <a:lnTo>
                  <a:pt x="538" y="612"/>
                </a:lnTo>
                <a:lnTo>
                  <a:pt x="544" y="594"/>
                </a:lnTo>
                <a:lnTo>
                  <a:pt x="556" y="570"/>
                </a:lnTo>
                <a:lnTo>
                  <a:pt x="560" y="560"/>
                </a:lnTo>
                <a:lnTo>
                  <a:pt x="566" y="552"/>
                </a:lnTo>
                <a:lnTo>
                  <a:pt x="572" y="546"/>
                </a:lnTo>
                <a:lnTo>
                  <a:pt x="578" y="544"/>
                </a:lnTo>
                <a:lnTo>
                  <a:pt x="584" y="544"/>
                </a:lnTo>
                <a:lnTo>
                  <a:pt x="588" y="548"/>
                </a:lnTo>
                <a:lnTo>
                  <a:pt x="594" y="556"/>
                </a:lnTo>
                <a:lnTo>
                  <a:pt x="600" y="570"/>
                </a:lnTo>
                <a:lnTo>
                  <a:pt x="612" y="606"/>
                </a:lnTo>
                <a:lnTo>
                  <a:pt x="624" y="648"/>
                </a:lnTo>
                <a:lnTo>
                  <a:pt x="634" y="686"/>
                </a:lnTo>
                <a:lnTo>
                  <a:pt x="646" y="722"/>
                </a:lnTo>
                <a:lnTo>
                  <a:pt x="656" y="764"/>
                </a:lnTo>
                <a:lnTo>
                  <a:pt x="666" y="798"/>
                </a:lnTo>
                <a:lnTo>
                  <a:pt x="674" y="812"/>
                </a:lnTo>
                <a:lnTo>
                  <a:pt x="680" y="822"/>
                </a:lnTo>
                <a:lnTo>
                  <a:pt x="688" y="826"/>
                </a:lnTo>
                <a:lnTo>
                  <a:pt x="694" y="826"/>
                </a:lnTo>
                <a:lnTo>
                  <a:pt x="702" y="822"/>
                </a:lnTo>
                <a:lnTo>
                  <a:pt x="712" y="818"/>
                </a:lnTo>
                <a:lnTo>
                  <a:pt x="728" y="804"/>
                </a:lnTo>
                <a:lnTo>
                  <a:pt x="738" y="800"/>
                </a:lnTo>
                <a:lnTo>
                  <a:pt x="748" y="798"/>
                </a:lnTo>
                <a:lnTo>
                  <a:pt x="758" y="800"/>
                </a:lnTo>
                <a:lnTo>
                  <a:pt x="770" y="802"/>
                </a:lnTo>
                <a:lnTo>
                  <a:pt x="794" y="808"/>
                </a:lnTo>
                <a:lnTo>
                  <a:pt x="818" y="816"/>
                </a:lnTo>
                <a:lnTo>
                  <a:pt x="838" y="822"/>
                </a:lnTo>
                <a:lnTo>
                  <a:pt x="848" y="824"/>
                </a:lnTo>
                <a:lnTo>
                  <a:pt x="858" y="828"/>
                </a:lnTo>
                <a:lnTo>
                  <a:pt x="874" y="834"/>
                </a:lnTo>
                <a:lnTo>
                  <a:pt x="882" y="836"/>
                </a:lnTo>
                <a:lnTo>
                  <a:pt x="890" y="834"/>
                </a:lnTo>
                <a:lnTo>
                  <a:pt x="898" y="830"/>
                </a:lnTo>
                <a:lnTo>
                  <a:pt x="906" y="822"/>
                </a:lnTo>
                <a:lnTo>
                  <a:pt x="916" y="806"/>
                </a:lnTo>
                <a:lnTo>
                  <a:pt x="924" y="784"/>
                </a:lnTo>
                <a:lnTo>
                  <a:pt x="942" y="728"/>
                </a:lnTo>
                <a:lnTo>
                  <a:pt x="960" y="674"/>
                </a:lnTo>
                <a:lnTo>
                  <a:pt x="968" y="652"/>
                </a:lnTo>
                <a:lnTo>
                  <a:pt x="974" y="640"/>
                </a:lnTo>
                <a:lnTo>
                  <a:pt x="982" y="634"/>
                </a:lnTo>
                <a:lnTo>
                  <a:pt x="984" y="632"/>
                </a:lnTo>
                <a:lnTo>
                  <a:pt x="988" y="634"/>
                </a:lnTo>
                <a:lnTo>
                  <a:pt x="994" y="638"/>
                </a:lnTo>
                <a:lnTo>
                  <a:pt x="998" y="644"/>
                </a:lnTo>
                <a:lnTo>
                  <a:pt x="1010" y="664"/>
                </a:lnTo>
                <a:lnTo>
                  <a:pt x="1020" y="686"/>
                </a:lnTo>
                <a:lnTo>
                  <a:pt x="1026" y="696"/>
                </a:lnTo>
                <a:lnTo>
                  <a:pt x="1030" y="710"/>
                </a:lnTo>
                <a:lnTo>
                  <a:pt x="1040" y="744"/>
                </a:lnTo>
                <a:lnTo>
                  <a:pt x="1050" y="774"/>
                </a:lnTo>
                <a:lnTo>
                  <a:pt x="1058" y="788"/>
                </a:lnTo>
                <a:lnTo>
                  <a:pt x="1066" y="798"/>
                </a:lnTo>
                <a:lnTo>
                  <a:pt x="1076" y="812"/>
                </a:lnTo>
                <a:lnTo>
                  <a:pt x="1086" y="830"/>
                </a:lnTo>
                <a:lnTo>
                  <a:pt x="1098" y="850"/>
                </a:lnTo>
                <a:lnTo>
                  <a:pt x="1110" y="866"/>
                </a:lnTo>
                <a:lnTo>
                  <a:pt x="1118" y="872"/>
                </a:lnTo>
                <a:lnTo>
                  <a:pt x="1124" y="876"/>
                </a:lnTo>
                <a:lnTo>
                  <a:pt x="1130" y="878"/>
                </a:lnTo>
                <a:lnTo>
                  <a:pt x="1136" y="876"/>
                </a:lnTo>
                <a:lnTo>
                  <a:pt x="1140" y="868"/>
                </a:lnTo>
                <a:lnTo>
                  <a:pt x="1146" y="858"/>
                </a:lnTo>
                <a:lnTo>
                  <a:pt x="1152" y="842"/>
                </a:lnTo>
                <a:lnTo>
                  <a:pt x="1156" y="822"/>
                </a:lnTo>
                <a:lnTo>
                  <a:pt x="1160" y="790"/>
                </a:lnTo>
                <a:lnTo>
                  <a:pt x="1164" y="748"/>
                </a:lnTo>
                <a:lnTo>
                  <a:pt x="1170" y="638"/>
                </a:lnTo>
                <a:lnTo>
                  <a:pt x="1180" y="360"/>
                </a:lnTo>
                <a:lnTo>
                  <a:pt x="1184" y="226"/>
                </a:lnTo>
                <a:lnTo>
                  <a:pt x="1190" y="114"/>
                </a:lnTo>
                <a:lnTo>
                  <a:pt x="1196" y="44"/>
                </a:lnTo>
                <a:lnTo>
                  <a:pt x="1198" y="28"/>
                </a:lnTo>
                <a:lnTo>
                  <a:pt x="1200" y="26"/>
                </a:lnTo>
                <a:lnTo>
                  <a:pt x="1202" y="28"/>
                </a:lnTo>
                <a:lnTo>
                  <a:pt x="1206" y="46"/>
                </a:lnTo>
                <a:lnTo>
                  <a:pt x="1210" y="80"/>
                </a:lnTo>
                <a:lnTo>
                  <a:pt x="1218" y="194"/>
                </a:lnTo>
                <a:lnTo>
                  <a:pt x="1226" y="348"/>
                </a:lnTo>
                <a:lnTo>
                  <a:pt x="1236" y="526"/>
                </a:lnTo>
                <a:lnTo>
                  <a:pt x="1254" y="876"/>
                </a:lnTo>
                <a:lnTo>
                  <a:pt x="1262" y="1010"/>
                </a:lnTo>
                <a:lnTo>
                  <a:pt x="1266" y="1060"/>
                </a:lnTo>
                <a:lnTo>
                  <a:pt x="1270" y="1094"/>
                </a:lnTo>
                <a:lnTo>
                  <a:pt x="1274" y="1114"/>
                </a:lnTo>
                <a:lnTo>
                  <a:pt x="1276" y="1124"/>
                </a:lnTo>
                <a:lnTo>
                  <a:pt x="1278" y="1126"/>
                </a:lnTo>
                <a:lnTo>
                  <a:pt x="1280" y="1126"/>
                </a:lnTo>
                <a:lnTo>
                  <a:pt x="1282" y="1120"/>
                </a:lnTo>
                <a:lnTo>
                  <a:pt x="1288" y="1088"/>
                </a:lnTo>
                <a:lnTo>
                  <a:pt x="1292" y="1040"/>
                </a:lnTo>
                <a:lnTo>
                  <a:pt x="1302" y="924"/>
                </a:lnTo>
                <a:lnTo>
                  <a:pt x="1308" y="874"/>
                </a:lnTo>
                <a:lnTo>
                  <a:pt x="1312" y="856"/>
                </a:lnTo>
                <a:lnTo>
                  <a:pt x="1314" y="844"/>
                </a:lnTo>
                <a:lnTo>
                  <a:pt x="1322" y="828"/>
                </a:lnTo>
                <a:lnTo>
                  <a:pt x="1330" y="818"/>
                </a:lnTo>
                <a:lnTo>
                  <a:pt x="1340" y="814"/>
                </a:lnTo>
                <a:lnTo>
                  <a:pt x="1348" y="810"/>
                </a:lnTo>
                <a:lnTo>
                  <a:pt x="1356" y="808"/>
                </a:lnTo>
                <a:lnTo>
                  <a:pt x="1366" y="802"/>
                </a:lnTo>
                <a:lnTo>
                  <a:pt x="1374" y="792"/>
                </a:lnTo>
                <a:lnTo>
                  <a:pt x="1382" y="776"/>
                </a:lnTo>
                <a:lnTo>
                  <a:pt x="1390" y="746"/>
                </a:lnTo>
                <a:lnTo>
                  <a:pt x="1396" y="708"/>
                </a:lnTo>
                <a:lnTo>
                  <a:pt x="1410" y="614"/>
                </a:lnTo>
                <a:lnTo>
                  <a:pt x="1416" y="568"/>
                </a:lnTo>
                <a:lnTo>
                  <a:pt x="1422" y="532"/>
                </a:lnTo>
                <a:lnTo>
                  <a:pt x="1426" y="518"/>
                </a:lnTo>
                <a:lnTo>
                  <a:pt x="1430" y="508"/>
                </a:lnTo>
                <a:lnTo>
                  <a:pt x="1434" y="502"/>
                </a:lnTo>
                <a:lnTo>
                  <a:pt x="1438" y="500"/>
                </a:lnTo>
                <a:lnTo>
                  <a:pt x="1440" y="500"/>
                </a:lnTo>
                <a:lnTo>
                  <a:pt x="1444" y="504"/>
                </a:lnTo>
                <a:lnTo>
                  <a:pt x="1450" y="514"/>
                </a:lnTo>
                <a:lnTo>
                  <a:pt x="1462" y="546"/>
                </a:lnTo>
                <a:lnTo>
                  <a:pt x="1474" y="592"/>
                </a:lnTo>
                <a:lnTo>
                  <a:pt x="1488" y="644"/>
                </a:lnTo>
                <a:lnTo>
                  <a:pt x="1516" y="750"/>
                </a:lnTo>
                <a:lnTo>
                  <a:pt x="1530" y="792"/>
                </a:lnTo>
                <a:lnTo>
                  <a:pt x="1536" y="810"/>
                </a:lnTo>
                <a:lnTo>
                  <a:pt x="1542" y="822"/>
                </a:lnTo>
                <a:lnTo>
                  <a:pt x="1548" y="830"/>
                </a:lnTo>
                <a:lnTo>
                  <a:pt x="1554" y="836"/>
                </a:lnTo>
                <a:lnTo>
                  <a:pt x="1560" y="842"/>
                </a:lnTo>
                <a:lnTo>
                  <a:pt x="1566" y="844"/>
                </a:lnTo>
                <a:lnTo>
                  <a:pt x="1572" y="844"/>
                </a:lnTo>
                <a:lnTo>
                  <a:pt x="1578" y="844"/>
                </a:lnTo>
                <a:lnTo>
                  <a:pt x="1590" y="842"/>
                </a:lnTo>
                <a:lnTo>
                  <a:pt x="1600" y="836"/>
                </a:lnTo>
                <a:lnTo>
                  <a:pt x="1612" y="828"/>
                </a:lnTo>
                <a:lnTo>
                  <a:pt x="1622" y="824"/>
                </a:lnTo>
                <a:lnTo>
                  <a:pt x="1632" y="822"/>
                </a:lnTo>
                <a:lnTo>
                  <a:pt x="1700" y="822"/>
                </a:lnTo>
                <a:lnTo>
                  <a:pt x="1710" y="822"/>
                </a:lnTo>
                <a:lnTo>
                  <a:pt x="1722" y="826"/>
                </a:lnTo>
                <a:lnTo>
                  <a:pt x="1746" y="832"/>
                </a:lnTo>
                <a:lnTo>
                  <a:pt x="1758" y="832"/>
                </a:lnTo>
                <a:lnTo>
                  <a:pt x="1770" y="832"/>
                </a:lnTo>
                <a:lnTo>
                  <a:pt x="1780" y="828"/>
                </a:lnTo>
                <a:lnTo>
                  <a:pt x="1790" y="822"/>
                </a:lnTo>
                <a:lnTo>
                  <a:pt x="1796" y="816"/>
                </a:lnTo>
                <a:lnTo>
                  <a:pt x="1800" y="808"/>
                </a:lnTo>
                <a:lnTo>
                  <a:pt x="1808" y="786"/>
                </a:lnTo>
                <a:lnTo>
                  <a:pt x="1826" y="734"/>
                </a:lnTo>
                <a:lnTo>
                  <a:pt x="1834" y="708"/>
                </a:lnTo>
                <a:lnTo>
                  <a:pt x="1842" y="686"/>
                </a:lnTo>
                <a:lnTo>
                  <a:pt x="1850" y="670"/>
                </a:lnTo>
                <a:lnTo>
                  <a:pt x="1854" y="664"/>
                </a:lnTo>
                <a:lnTo>
                  <a:pt x="1860" y="662"/>
                </a:lnTo>
                <a:lnTo>
                  <a:pt x="1862" y="662"/>
                </a:lnTo>
                <a:lnTo>
                  <a:pt x="1864" y="664"/>
                </a:lnTo>
                <a:lnTo>
                  <a:pt x="1870" y="672"/>
                </a:lnTo>
                <a:lnTo>
                  <a:pt x="1874" y="682"/>
                </a:lnTo>
                <a:lnTo>
                  <a:pt x="1880" y="696"/>
                </a:lnTo>
                <a:lnTo>
                  <a:pt x="1902" y="768"/>
                </a:lnTo>
                <a:lnTo>
                  <a:pt x="1914" y="800"/>
                </a:lnTo>
                <a:lnTo>
                  <a:pt x="1918" y="814"/>
                </a:lnTo>
                <a:lnTo>
                  <a:pt x="1924" y="822"/>
                </a:lnTo>
                <a:lnTo>
                  <a:pt x="1930" y="824"/>
                </a:lnTo>
                <a:lnTo>
                  <a:pt x="1934" y="824"/>
                </a:lnTo>
                <a:lnTo>
                  <a:pt x="1936" y="822"/>
                </a:lnTo>
                <a:lnTo>
                  <a:pt x="1944" y="814"/>
                </a:lnTo>
                <a:lnTo>
                  <a:pt x="1950" y="798"/>
                </a:lnTo>
                <a:lnTo>
                  <a:pt x="1956" y="772"/>
                </a:lnTo>
                <a:lnTo>
                  <a:pt x="1962" y="732"/>
                </a:lnTo>
                <a:lnTo>
                  <a:pt x="1978" y="626"/>
                </a:lnTo>
                <a:lnTo>
                  <a:pt x="2008" y="352"/>
                </a:lnTo>
                <a:lnTo>
                  <a:pt x="2024" y="218"/>
                </a:lnTo>
                <a:lnTo>
                  <a:pt x="2038" y="110"/>
                </a:lnTo>
                <a:lnTo>
                  <a:pt x="2044" y="68"/>
                </a:lnTo>
                <a:lnTo>
                  <a:pt x="2052" y="40"/>
                </a:lnTo>
                <a:lnTo>
                  <a:pt x="2054" y="30"/>
                </a:lnTo>
                <a:lnTo>
                  <a:pt x="2058" y="26"/>
                </a:lnTo>
                <a:lnTo>
                  <a:pt x="2060" y="24"/>
                </a:lnTo>
                <a:lnTo>
                  <a:pt x="2064" y="28"/>
                </a:lnTo>
                <a:lnTo>
                  <a:pt x="2066" y="36"/>
                </a:lnTo>
                <a:lnTo>
                  <a:pt x="2070" y="48"/>
                </a:lnTo>
                <a:lnTo>
                  <a:pt x="2074" y="86"/>
                </a:lnTo>
                <a:lnTo>
                  <a:pt x="2080" y="140"/>
                </a:lnTo>
                <a:lnTo>
                  <a:pt x="2084" y="206"/>
                </a:lnTo>
                <a:lnTo>
                  <a:pt x="2094" y="370"/>
                </a:lnTo>
                <a:lnTo>
                  <a:pt x="2102" y="554"/>
                </a:lnTo>
                <a:lnTo>
                  <a:pt x="2118" y="918"/>
                </a:lnTo>
                <a:lnTo>
                  <a:pt x="2124" y="1056"/>
                </a:lnTo>
                <a:lnTo>
                  <a:pt x="2128" y="1104"/>
                </a:lnTo>
                <a:lnTo>
                  <a:pt x="2132" y="1138"/>
                </a:lnTo>
                <a:lnTo>
                  <a:pt x="2134" y="1158"/>
                </a:lnTo>
                <a:lnTo>
                  <a:pt x="2138" y="1166"/>
                </a:lnTo>
                <a:lnTo>
                  <a:pt x="2140" y="1166"/>
                </a:lnTo>
                <a:lnTo>
                  <a:pt x="2142" y="1164"/>
                </a:lnTo>
                <a:lnTo>
                  <a:pt x="2144" y="1154"/>
                </a:lnTo>
                <a:lnTo>
                  <a:pt x="2150" y="1112"/>
                </a:lnTo>
                <a:lnTo>
                  <a:pt x="2156" y="1054"/>
                </a:lnTo>
                <a:lnTo>
                  <a:pt x="2166" y="916"/>
                </a:lnTo>
                <a:lnTo>
                  <a:pt x="2172" y="858"/>
                </a:lnTo>
                <a:lnTo>
                  <a:pt x="2176" y="822"/>
                </a:lnTo>
                <a:lnTo>
                  <a:pt x="2182" y="802"/>
                </a:lnTo>
                <a:lnTo>
                  <a:pt x="2188" y="790"/>
                </a:lnTo>
                <a:lnTo>
                  <a:pt x="2192" y="784"/>
                </a:lnTo>
                <a:lnTo>
                  <a:pt x="2198" y="782"/>
                </a:lnTo>
                <a:lnTo>
                  <a:pt x="2202" y="780"/>
                </a:lnTo>
                <a:lnTo>
                  <a:pt x="2208" y="776"/>
                </a:lnTo>
                <a:lnTo>
                  <a:pt x="2214" y="768"/>
                </a:lnTo>
                <a:lnTo>
                  <a:pt x="2222" y="754"/>
                </a:lnTo>
                <a:lnTo>
                  <a:pt x="2228" y="730"/>
                </a:lnTo>
                <a:lnTo>
                  <a:pt x="2236" y="696"/>
                </a:lnTo>
                <a:lnTo>
                  <a:pt x="2252" y="618"/>
                </a:lnTo>
                <a:lnTo>
                  <a:pt x="2262" y="582"/>
                </a:lnTo>
                <a:lnTo>
                  <a:pt x="2270" y="552"/>
                </a:lnTo>
                <a:lnTo>
                  <a:pt x="2276" y="540"/>
                </a:lnTo>
                <a:lnTo>
                  <a:pt x="2280" y="532"/>
                </a:lnTo>
                <a:lnTo>
                  <a:pt x="2284" y="528"/>
                </a:lnTo>
                <a:lnTo>
                  <a:pt x="2290" y="526"/>
                </a:lnTo>
                <a:lnTo>
                  <a:pt x="2294" y="530"/>
                </a:lnTo>
                <a:lnTo>
                  <a:pt x="2300" y="538"/>
                </a:lnTo>
                <a:lnTo>
                  <a:pt x="2310" y="566"/>
                </a:lnTo>
                <a:lnTo>
                  <a:pt x="2322" y="604"/>
                </a:lnTo>
                <a:lnTo>
                  <a:pt x="2334" y="650"/>
                </a:lnTo>
                <a:lnTo>
                  <a:pt x="2358" y="740"/>
                </a:lnTo>
                <a:lnTo>
                  <a:pt x="2368" y="776"/>
                </a:lnTo>
                <a:lnTo>
                  <a:pt x="2374" y="788"/>
                </a:lnTo>
                <a:lnTo>
                  <a:pt x="2380" y="798"/>
                </a:lnTo>
                <a:lnTo>
                  <a:pt x="2386" y="804"/>
                </a:lnTo>
                <a:lnTo>
                  <a:pt x="2392" y="810"/>
                </a:lnTo>
                <a:lnTo>
                  <a:pt x="2398" y="812"/>
                </a:lnTo>
                <a:lnTo>
                  <a:pt x="2402" y="812"/>
                </a:lnTo>
                <a:lnTo>
                  <a:pt x="2408" y="812"/>
                </a:lnTo>
                <a:lnTo>
                  <a:pt x="2414" y="810"/>
                </a:lnTo>
                <a:lnTo>
                  <a:pt x="2424" y="802"/>
                </a:lnTo>
                <a:lnTo>
                  <a:pt x="2448" y="784"/>
                </a:lnTo>
                <a:lnTo>
                  <a:pt x="2458" y="778"/>
                </a:lnTo>
                <a:lnTo>
                  <a:pt x="2466" y="776"/>
                </a:lnTo>
                <a:lnTo>
                  <a:pt x="2472" y="776"/>
                </a:lnTo>
                <a:lnTo>
                  <a:pt x="2486" y="776"/>
                </a:lnTo>
                <a:lnTo>
                  <a:pt x="2504" y="780"/>
                </a:lnTo>
                <a:lnTo>
                  <a:pt x="2540" y="786"/>
                </a:lnTo>
                <a:lnTo>
                  <a:pt x="2584" y="798"/>
                </a:lnTo>
                <a:lnTo>
                  <a:pt x="2648" y="798"/>
                </a:lnTo>
                <a:lnTo>
                  <a:pt x="2674" y="800"/>
                </a:lnTo>
                <a:lnTo>
                  <a:pt x="2688" y="794"/>
                </a:lnTo>
                <a:lnTo>
                  <a:pt x="2704" y="786"/>
                </a:lnTo>
                <a:lnTo>
                  <a:pt x="2718" y="776"/>
                </a:lnTo>
                <a:lnTo>
                  <a:pt x="2732" y="764"/>
                </a:lnTo>
                <a:lnTo>
                  <a:pt x="2744" y="748"/>
                </a:lnTo>
                <a:lnTo>
                  <a:pt x="2754" y="728"/>
                </a:lnTo>
                <a:lnTo>
                  <a:pt x="2764" y="708"/>
                </a:lnTo>
                <a:lnTo>
                  <a:pt x="2768" y="696"/>
                </a:lnTo>
                <a:lnTo>
                  <a:pt x="2770" y="682"/>
                </a:lnTo>
                <a:lnTo>
                  <a:pt x="2774" y="648"/>
                </a:lnTo>
                <a:lnTo>
                  <a:pt x="2776" y="634"/>
                </a:lnTo>
                <a:lnTo>
                  <a:pt x="2778" y="624"/>
                </a:lnTo>
                <a:lnTo>
                  <a:pt x="2782" y="618"/>
                </a:lnTo>
                <a:lnTo>
                  <a:pt x="2784" y="616"/>
                </a:lnTo>
                <a:lnTo>
                  <a:pt x="2786" y="618"/>
                </a:lnTo>
                <a:lnTo>
                  <a:pt x="2792" y="626"/>
                </a:lnTo>
                <a:lnTo>
                  <a:pt x="2800" y="642"/>
                </a:lnTo>
                <a:lnTo>
                  <a:pt x="2818" y="690"/>
                </a:lnTo>
                <a:lnTo>
                  <a:pt x="2836" y="740"/>
                </a:lnTo>
                <a:lnTo>
                  <a:pt x="2846" y="762"/>
                </a:lnTo>
                <a:lnTo>
                  <a:pt x="2854" y="776"/>
                </a:lnTo>
                <a:lnTo>
                  <a:pt x="2872" y="802"/>
                </a:lnTo>
                <a:lnTo>
                  <a:pt x="2880" y="816"/>
                </a:lnTo>
                <a:lnTo>
                  <a:pt x="2888" y="826"/>
                </a:lnTo>
                <a:lnTo>
                  <a:pt x="2892" y="830"/>
                </a:lnTo>
                <a:lnTo>
                  <a:pt x="2898" y="832"/>
                </a:lnTo>
                <a:lnTo>
                  <a:pt x="2902" y="832"/>
                </a:lnTo>
                <a:lnTo>
                  <a:pt x="2906" y="830"/>
                </a:lnTo>
                <a:lnTo>
                  <a:pt x="2910" y="826"/>
                </a:lnTo>
                <a:lnTo>
                  <a:pt x="2914" y="820"/>
                </a:lnTo>
                <a:lnTo>
                  <a:pt x="2922" y="800"/>
                </a:lnTo>
                <a:lnTo>
                  <a:pt x="2932" y="764"/>
                </a:lnTo>
                <a:lnTo>
                  <a:pt x="2940" y="716"/>
                </a:lnTo>
                <a:lnTo>
                  <a:pt x="2960" y="596"/>
                </a:lnTo>
                <a:lnTo>
                  <a:pt x="2976" y="462"/>
                </a:lnTo>
                <a:lnTo>
                  <a:pt x="2990" y="346"/>
                </a:lnTo>
                <a:lnTo>
                  <a:pt x="2996" y="292"/>
                </a:lnTo>
                <a:lnTo>
                  <a:pt x="3000" y="230"/>
                </a:lnTo>
                <a:lnTo>
                  <a:pt x="3004" y="108"/>
                </a:lnTo>
                <a:lnTo>
                  <a:pt x="3008" y="20"/>
                </a:lnTo>
                <a:lnTo>
                  <a:pt x="3010" y="0"/>
                </a:lnTo>
                <a:lnTo>
                  <a:pt x="3012" y="0"/>
                </a:lnTo>
                <a:lnTo>
                  <a:pt x="3014" y="6"/>
                </a:lnTo>
                <a:lnTo>
                  <a:pt x="3018" y="40"/>
                </a:lnTo>
                <a:lnTo>
                  <a:pt x="3024" y="98"/>
                </a:lnTo>
                <a:lnTo>
                  <a:pt x="3038" y="270"/>
                </a:lnTo>
                <a:lnTo>
                  <a:pt x="3050" y="468"/>
                </a:lnTo>
                <a:lnTo>
                  <a:pt x="3058" y="640"/>
                </a:lnTo>
                <a:lnTo>
                  <a:pt x="3060" y="716"/>
                </a:lnTo>
                <a:lnTo>
                  <a:pt x="3060" y="794"/>
                </a:lnTo>
                <a:lnTo>
                  <a:pt x="3058" y="952"/>
                </a:lnTo>
                <a:lnTo>
                  <a:pt x="3056" y="1078"/>
                </a:lnTo>
                <a:lnTo>
                  <a:pt x="3056" y="1118"/>
                </a:lnTo>
                <a:lnTo>
                  <a:pt x="3058" y="1140"/>
                </a:lnTo>
                <a:lnTo>
                  <a:pt x="3060" y="1140"/>
                </a:lnTo>
                <a:lnTo>
                  <a:pt x="3062" y="1134"/>
                </a:lnTo>
                <a:lnTo>
                  <a:pt x="3066" y="1106"/>
                </a:lnTo>
                <a:lnTo>
                  <a:pt x="3078" y="1004"/>
                </a:lnTo>
                <a:lnTo>
                  <a:pt x="3092" y="884"/>
                </a:lnTo>
                <a:lnTo>
                  <a:pt x="3098" y="834"/>
                </a:lnTo>
                <a:lnTo>
                  <a:pt x="3104" y="800"/>
                </a:lnTo>
                <a:lnTo>
                  <a:pt x="3110" y="780"/>
                </a:lnTo>
                <a:lnTo>
                  <a:pt x="3116" y="770"/>
                </a:lnTo>
                <a:lnTo>
                  <a:pt x="3120" y="766"/>
                </a:lnTo>
                <a:lnTo>
                  <a:pt x="3126" y="766"/>
                </a:lnTo>
                <a:lnTo>
                  <a:pt x="3132" y="768"/>
                </a:lnTo>
                <a:lnTo>
                  <a:pt x="3138" y="768"/>
                </a:lnTo>
                <a:lnTo>
                  <a:pt x="3144" y="764"/>
                </a:lnTo>
                <a:lnTo>
                  <a:pt x="3150" y="754"/>
                </a:lnTo>
                <a:lnTo>
                  <a:pt x="3156" y="736"/>
                </a:lnTo>
                <a:lnTo>
                  <a:pt x="3160" y="714"/>
                </a:lnTo>
                <a:lnTo>
                  <a:pt x="3172" y="664"/>
                </a:lnTo>
                <a:lnTo>
                  <a:pt x="3184" y="612"/>
                </a:lnTo>
                <a:lnTo>
                  <a:pt x="3188" y="590"/>
                </a:lnTo>
                <a:lnTo>
                  <a:pt x="3194" y="572"/>
                </a:lnTo>
                <a:lnTo>
                  <a:pt x="3206" y="548"/>
                </a:lnTo>
                <a:lnTo>
                  <a:pt x="3212" y="538"/>
                </a:lnTo>
                <a:lnTo>
                  <a:pt x="3218" y="530"/>
                </a:lnTo>
                <a:lnTo>
                  <a:pt x="3222" y="524"/>
                </a:lnTo>
                <a:lnTo>
                  <a:pt x="3228" y="522"/>
                </a:lnTo>
                <a:lnTo>
                  <a:pt x="3234" y="522"/>
                </a:lnTo>
                <a:lnTo>
                  <a:pt x="3240" y="526"/>
                </a:lnTo>
                <a:lnTo>
                  <a:pt x="3246" y="534"/>
                </a:lnTo>
                <a:lnTo>
                  <a:pt x="3250" y="548"/>
                </a:lnTo>
                <a:lnTo>
                  <a:pt x="3262" y="584"/>
                </a:lnTo>
                <a:lnTo>
                  <a:pt x="3274" y="626"/>
                </a:lnTo>
                <a:lnTo>
                  <a:pt x="3286" y="664"/>
                </a:lnTo>
                <a:lnTo>
                  <a:pt x="3296" y="702"/>
                </a:lnTo>
                <a:lnTo>
                  <a:pt x="3306" y="742"/>
                </a:lnTo>
                <a:lnTo>
                  <a:pt x="3318" y="776"/>
                </a:lnTo>
                <a:lnTo>
                  <a:pt x="3324" y="790"/>
                </a:lnTo>
                <a:lnTo>
                  <a:pt x="3330" y="800"/>
                </a:lnTo>
                <a:lnTo>
                  <a:pt x="3338" y="804"/>
                </a:lnTo>
                <a:lnTo>
                  <a:pt x="3346" y="804"/>
                </a:lnTo>
                <a:lnTo>
                  <a:pt x="3354" y="800"/>
                </a:lnTo>
                <a:lnTo>
                  <a:pt x="3362" y="796"/>
                </a:lnTo>
                <a:lnTo>
                  <a:pt x="3380" y="782"/>
                </a:lnTo>
                <a:lnTo>
                  <a:pt x="3388" y="778"/>
                </a:lnTo>
                <a:lnTo>
                  <a:pt x="3398" y="776"/>
                </a:lnTo>
                <a:lnTo>
                  <a:pt x="3408" y="778"/>
                </a:lnTo>
                <a:lnTo>
                  <a:pt x="3420" y="780"/>
                </a:lnTo>
                <a:lnTo>
                  <a:pt x="3444" y="786"/>
                </a:lnTo>
                <a:lnTo>
                  <a:pt x="3468" y="794"/>
                </a:lnTo>
                <a:lnTo>
                  <a:pt x="3490" y="800"/>
                </a:lnTo>
                <a:lnTo>
                  <a:pt x="3498" y="802"/>
                </a:lnTo>
                <a:lnTo>
                  <a:pt x="3508" y="806"/>
                </a:lnTo>
                <a:lnTo>
                  <a:pt x="3524" y="812"/>
                </a:lnTo>
                <a:lnTo>
                  <a:pt x="3532" y="814"/>
                </a:lnTo>
                <a:lnTo>
                  <a:pt x="3540" y="812"/>
                </a:lnTo>
                <a:lnTo>
                  <a:pt x="3550" y="808"/>
                </a:lnTo>
                <a:lnTo>
                  <a:pt x="3558" y="800"/>
                </a:lnTo>
                <a:lnTo>
                  <a:pt x="3566" y="784"/>
                </a:lnTo>
                <a:lnTo>
                  <a:pt x="3576" y="762"/>
                </a:lnTo>
                <a:lnTo>
                  <a:pt x="3592" y="706"/>
                </a:lnTo>
                <a:lnTo>
                  <a:pt x="3610" y="652"/>
                </a:lnTo>
                <a:lnTo>
                  <a:pt x="3618" y="630"/>
                </a:lnTo>
                <a:lnTo>
                  <a:pt x="3626" y="618"/>
                </a:lnTo>
                <a:lnTo>
                  <a:pt x="3632" y="612"/>
                </a:lnTo>
                <a:lnTo>
                  <a:pt x="3636" y="612"/>
                </a:lnTo>
                <a:lnTo>
                  <a:pt x="3638" y="612"/>
                </a:lnTo>
                <a:lnTo>
                  <a:pt x="3644" y="616"/>
                </a:lnTo>
                <a:lnTo>
                  <a:pt x="3650" y="622"/>
                </a:lnTo>
                <a:lnTo>
                  <a:pt x="3660" y="642"/>
                </a:lnTo>
                <a:lnTo>
                  <a:pt x="3670" y="664"/>
                </a:lnTo>
                <a:lnTo>
                  <a:pt x="3676" y="674"/>
                </a:lnTo>
                <a:lnTo>
                  <a:pt x="3680" y="688"/>
                </a:lnTo>
                <a:lnTo>
                  <a:pt x="3690" y="722"/>
                </a:lnTo>
                <a:lnTo>
                  <a:pt x="3702" y="752"/>
                </a:lnTo>
                <a:lnTo>
                  <a:pt x="3708" y="766"/>
                </a:lnTo>
                <a:lnTo>
                  <a:pt x="3716" y="776"/>
                </a:lnTo>
                <a:lnTo>
                  <a:pt x="3726" y="790"/>
                </a:lnTo>
                <a:lnTo>
                  <a:pt x="3736" y="808"/>
                </a:lnTo>
                <a:lnTo>
                  <a:pt x="3748" y="828"/>
                </a:lnTo>
                <a:lnTo>
                  <a:pt x="3762" y="844"/>
                </a:lnTo>
                <a:lnTo>
                  <a:pt x="3768" y="850"/>
                </a:lnTo>
                <a:lnTo>
                  <a:pt x="3774" y="854"/>
                </a:lnTo>
                <a:lnTo>
                  <a:pt x="3780" y="856"/>
                </a:lnTo>
                <a:lnTo>
                  <a:pt x="3786" y="854"/>
                </a:lnTo>
                <a:lnTo>
                  <a:pt x="3792" y="846"/>
                </a:lnTo>
                <a:lnTo>
                  <a:pt x="3796" y="836"/>
                </a:lnTo>
                <a:lnTo>
                  <a:pt x="3802" y="820"/>
                </a:lnTo>
                <a:lnTo>
                  <a:pt x="3806" y="800"/>
                </a:lnTo>
                <a:lnTo>
                  <a:pt x="3810" y="770"/>
                </a:lnTo>
                <a:lnTo>
                  <a:pt x="3814" y="726"/>
                </a:lnTo>
                <a:lnTo>
                  <a:pt x="3820" y="616"/>
                </a:lnTo>
                <a:lnTo>
                  <a:pt x="3830" y="338"/>
                </a:lnTo>
                <a:lnTo>
                  <a:pt x="3836" y="204"/>
                </a:lnTo>
                <a:lnTo>
                  <a:pt x="3840" y="92"/>
                </a:lnTo>
                <a:lnTo>
                  <a:pt x="3846" y="22"/>
                </a:lnTo>
                <a:lnTo>
                  <a:pt x="3850" y="6"/>
                </a:lnTo>
                <a:lnTo>
                  <a:pt x="3850" y="4"/>
                </a:lnTo>
                <a:lnTo>
                  <a:pt x="3852" y="6"/>
                </a:lnTo>
                <a:lnTo>
                  <a:pt x="3856" y="24"/>
                </a:lnTo>
                <a:lnTo>
                  <a:pt x="3860" y="58"/>
                </a:lnTo>
                <a:lnTo>
                  <a:pt x="3868" y="172"/>
                </a:lnTo>
                <a:lnTo>
                  <a:pt x="3878" y="326"/>
                </a:lnTo>
                <a:lnTo>
                  <a:pt x="3886" y="504"/>
                </a:lnTo>
                <a:lnTo>
                  <a:pt x="3904" y="854"/>
                </a:lnTo>
                <a:lnTo>
                  <a:pt x="3912" y="988"/>
                </a:lnTo>
                <a:lnTo>
                  <a:pt x="3916" y="1038"/>
                </a:lnTo>
                <a:lnTo>
                  <a:pt x="3920" y="1072"/>
                </a:lnTo>
                <a:lnTo>
                  <a:pt x="3924" y="1092"/>
                </a:lnTo>
                <a:lnTo>
                  <a:pt x="3928" y="1102"/>
                </a:lnTo>
                <a:lnTo>
                  <a:pt x="3928" y="1104"/>
                </a:lnTo>
                <a:lnTo>
                  <a:pt x="3930" y="1104"/>
                </a:lnTo>
                <a:lnTo>
                  <a:pt x="3932" y="1098"/>
                </a:lnTo>
                <a:lnTo>
                  <a:pt x="3938" y="1066"/>
                </a:lnTo>
                <a:lnTo>
                  <a:pt x="3942" y="1018"/>
                </a:lnTo>
                <a:lnTo>
                  <a:pt x="3954" y="902"/>
                </a:lnTo>
                <a:lnTo>
                  <a:pt x="3958" y="854"/>
                </a:lnTo>
                <a:lnTo>
                  <a:pt x="3962" y="834"/>
                </a:lnTo>
                <a:lnTo>
                  <a:pt x="3966" y="822"/>
                </a:lnTo>
                <a:lnTo>
                  <a:pt x="3972" y="806"/>
                </a:lnTo>
                <a:lnTo>
                  <a:pt x="3982" y="796"/>
                </a:lnTo>
                <a:lnTo>
                  <a:pt x="3990" y="792"/>
                </a:lnTo>
                <a:lnTo>
                  <a:pt x="3998" y="790"/>
                </a:lnTo>
                <a:lnTo>
                  <a:pt x="4008" y="786"/>
                </a:lnTo>
                <a:lnTo>
                  <a:pt x="4016" y="780"/>
                </a:lnTo>
                <a:lnTo>
                  <a:pt x="4026" y="770"/>
                </a:lnTo>
                <a:lnTo>
                  <a:pt x="4034" y="754"/>
                </a:lnTo>
                <a:lnTo>
                  <a:pt x="4040" y="726"/>
                </a:lnTo>
                <a:lnTo>
                  <a:pt x="4048" y="686"/>
                </a:lnTo>
                <a:lnTo>
                  <a:pt x="4060" y="592"/>
                </a:lnTo>
                <a:lnTo>
                  <a:pt x="4066" y="548"/>
                </a:lnTo>
                <a:lnTo>
                  <a:pt x="4074" y="510"/>
                </a:lnTo>
                <a:lnTo>
                  <a:pt x="4078" y="496"/>
                </a:lnTo>
                <a:lnTo>
                  <a:pt x="4082" y="486"/>
                </a:lnTo>
                <a:lnTo>
                  <a:pt x="4086" y="480"/>
                </a:lnTo>
                <a:lnTo>
                  <a:pt x="4088" y="478"/>
                </a:lnTo>
                <a:lnTo>
                  <a:pt x="4090" y="478"/>
                </a:lnTo>
                <a:lnTo>
                  <a:pt x="4096" y="482"/>
                </a:lnTo>
                <a:lnTo>
                  <a:pt x="4100" y="492"/>
                </a:lnTo>
                <a:lnTo>
                  <a:pt x="4112" y="524"/>
                </a:lnTo>
                <a:lnTo>
                  <a:pt x="4126" y="570"/>
                </a:lnTo>
                <a:lnTo>
                  <a:pt x="4140" y="622"/>
                </a:lnTo>
                <a:lnTo>
                  <a:pt x="4166" y="728"/>
                </a:lnTo>
                <a:lnTo>
                  <a:pt x="4180" y="770"/>
                </a:lnTo>
                <a:lnTo>
                  <a:pt x="4186" y="788"/>
                </a:lnTo>
                <a:lnTo>
                  <a:pt x="4192" y="800"/>
                </a:lnTo>
                <a:lnTo>
                  <a:pt x="4198" y="808"/>
                </a:lnTo>
                <a:lnTo>
                  <a:pt x="4204" y="814"/>
                </a:lnTo>
                <a:lnTo>
                  <a:pt x="4210" y="820"/>
                </a:lnTo>
                <a:lnTo>
                  <a:pt x="4216" y="822"/>
                </a:lnTo>
                <a:lnTo>
                  <a:pt x="4222" y="824"/>
                </a:lnTo>
                <a:lnTo>
                  <a:pt x="4228" y="822"/>
                </a:lnTo>
                <a:lnTo>
                  <a:pt x="4240" y="820"/>
                </a:lnTo>
                <a:lnTo>
                  <a:pt x="4252" y="814"/>
                </a:lnTo>
                <a:lnTo>
                  <a:pt x="4262" y="808"/>
                </a:lnTo>
                <a:lnTo>
                  <a:pt x="4274" y="802"/>
                </a:lnTo>
                <a:lnTo>
                  <a:pt x="4284" y="800"/>
                </a:lnTo>
                <a:lnTo>
                  <a:pt x="4352" y="800"/>
                </a:lnTo>
                <a:lnTo>
                  <a:pt x="4362" y="800"/>
                </a:lnTo>
                <a:lnTo>
                  <a:pt x="4372" y="804"/>
                </a:lnTo>
                <a:lnTo>
                  <a:pt x="4396" y="810"/>
                </a:lnTo>
                <a:lnTo>
                  <a:pt x="4408" y="810"/>
                </a:lnTo>
                <a:lnTo>
                  <a:pt x="4420" y="810"/>
                </a:lnTo>
                <a:lnTo>
                  <a:pt x="4432" y="808"/>
                </a:lnTo>
                <a:lnTo>
                  <a:pt x="4442" y="800"/>
                </a:lnTo>
                <a:lnTo>
                  <a:pt x="4446" y="794"/>
                </a:lnTo>
                <a:lnTo>
                  <a:pt x="4450" y="786"/>
                </a:lnTo>
                <a:lnTo>
                  <a:pt x="4460" y="764"/>
                </a:lnTo>
                <a:lnTo>
                  <a:pt x="4476" y="712"/>
                </a:lnTo>
                <a:lnTo>
                  <a:pt x="4484" y="686"/>
                </a:lnTo>
                <a:lnTo>
                  <a:pt x="4492" y="664"/>
                </a:lnTo>
                <a:lnTo>
                  <a:pt x="4500" y="648"/>
                </a:lnTo>
                <a:lnTo>
                  <a:pt x="4506" y="642"/>
                </a:lnTo>
                <a:lnTo>
                  <a:pt x="4510" y="640"/>
                </a:lnTo>
                <a:lnTo>
                  <a:pt x="4512" y="640"/>
                </a:lnTo>
                <a:lnTo>
                  <a:pt x="4516" y="642"/>
                </a:lnTo>
                <a:lnTo>
                  <a:pt x="4520" y="650"/>
                </a:lnTo>
                <a:lnTo>
                  <a:pt x="4526" y="660"/>
                </a:lnTo>
                <a:lnTo>
                  <a:pt x="4530" y="676"/>
                </a:lnTo>
                <a:lnTo>
                  <a:pt x="4552" y="746"/>
                </a:lnTo>
                <a:lnTo>
                  <a:pt x="4564" y="780"/>
                </a:lnTo>
                <a:lnTo>
                  <a:pt x="4570" y="792"/>
                </a:lnTo>
                <a:lnTo>
                  <a:pt x="4576" y="800"/>
                </a:lnTo>
                <a:lnTo>
                  <a:pt x="4582" y="804"/>
                </a:lnTo>
                <a:lnTo>
                  <a:pt x="4584" y="802"/>
                </a:lnTo>
                <a:lnTo>
                  <a:pt x="4588" y="800"/>
                </a:lnTo>
                <a:lnTo>
                  <a:pt x="4594" y="792"/>
                </a:lnTo>
                <a:lnTo>
                  <a:pt x="4600" y="776"/>
                </a:lnTo>
                <a:lnTo>
                  <a:pt x="4606" y="750"/>
                </a:lnTo>
                <a:lnTo>
                  <a:pt x="4614" y="710"/>
                </a:lnTo>
                <a:lnTo>
                  <a:pt x="4628" y="604"/>
                </a:lnTo>
                <a:lnTo>
                  <a:pt x="4658" y="330"/>
                </a:lnTo>
                <a:lnTo>
                  <a:pt x="4674" y="196"/>
                </a:lnTo>
                <a:lnTo>
                  <a:pt x="4688" y="88"/>
                </a:lnTo>
                <a:lnTo>
                  <a:pt x="4696" y="46"/>
                </a:lnTo>
                <a:lnTo>
                  <a:pt x="4702" y="18"/>
                </a:lnTo>
                <a:lnTo>
                  <a:pt x="4706" y="10"/>
                </a:lnTo>
                <a:lnTo>
                  <a:pt x="4708" y="4"/>
                </a:lnTo>
                <a:lnTo>
                  <a:pt x="4712" y="2"/>
                </a:lnTo>
                <a:lnTo>
                  <a:pt x="4714" y="6"/>
                </a:lnTo>
                <a:lnTo>
                  <a:pt x="4718" y="14"/>
                </a:lnTo>
                <a:lnTo>
                  <a:pt x="4720" y="26"/>
                </a:lnTo>
                <a:lnTo>
                  <a:pt x="4724" y="64"/>
                </a:lnTo>
                <a:lnTo>
                  <a:pt x="4730" y="118"/>
                </a:lnTo>
                <a:lnTo>
                  <a:pt x="4734" y="184"/>
                </a:lnTo>
                <a:lnTo>
                  <a:pt x="4744" y="348"/>
                </a:lnTo>
                <a:lnTo>
                  <a:pt x="4752" y="532"/>
                </a:lnTo>
                <a:lnTo>
                  <a:pt x="4768" y="896"/>
                </a:lnTo>
                <a:lnTo>
                  <a:pt x="4776" y="1034"/>
                </a:lnTo>
                <a:lnTo>
                  <a:pt x="4778" y="1082"/>
                </a:lnTo>
                <a:lnTo>
                  <a:pt x="4782" y="1116"/>
                </a:lnTo>
                <a:lnTo>
                  <a:pt x="4786" y="1136"/>
                </a:lnTo>
                <a:lnTo>
                  <a:pt x="4788" y="1144"/>
                </a:lnTo>
                <a:lnTo>
                  <a:pt x="4790" y="1144"/>
                </a:lnTo>
                <a:lnTo>
                  <a:pt x="4792" y="1142"/>
                </a:lnTo>
                <a:lnTo>
                  <a:pt x="4796" y="1132"/>
                </a:lnTo>
                <a:lnTo>
                  <a:pt x="4800" y="1092"/>
                </a:lnTo>
                <a:lnTo>
                  <a:pt x="4806" y="1032"/>
                </a:lnTo>
                <a:lnTo>
                  <a:pt x="4816" y="894"/>
                </a:lnTo>
                <a:lnTo>
                  <a:pt x="4822" y="836"/>
                </a:lnTo>
                <a:lnTo>
                  <a:pt x="4828" y="800"/>
                </a:lnTo>
                <a:lnTo>
                  <a:pt x="4832" y="780"/>
                </a:lnTo>
                <a:lnTo>
                  <a:pt x="4838" y="768"/>
                </a:lnTo>
                <a:lnTo>
                  <a:pt x="4844" y="762"/>
                </a:lnTo>
                <a:lnTo>
                  <a:pt x="4848" y="760"/>
                </a:lnTo>
                <a:lnTo>
                  <a:pt x="4854" y="758"/>
                </a:lnTo>
                <a:lnTo>
                  <a:pt x="4860" y="754"/>
                </a:lnTo>
                <a:lnTo>
                  <a:pt x="4866" y="746"/>
                </a:lnTo>
                <a:lnTo>
                  <a:pt x="4872" y="732"/>
                </a:lnTo>
                <a:lnTo>
                  <a:pt x="4880" y="708"/>
                </a:lnTo>
                <a:lnTo>
                  <a:pt x="4888" y="674"/>
                </a:lnTo>
                <a:lnTo>
                  <a:pt x="4904" y="598"/>
                </a:lnTo>
                <a:lnTo>
                  <a:pt x="4912" y="560"/>
                </a:lnTo>
                <a:lnTo>
                  <a:pt x="4922" y="530"/>
                </a:lnTo>
                <a:lnTo>
                  <a:pt x="4926" y="518"/>
                </a:lnTo>
                <a:lnTo>
                  <a:pt x="4930" y="510"/>
                </a:lnTo>
                <a:lnTo>
                  <a:pt x="4936" y="506"/>
                </a:lnTo>
                <a:lnTo>
                  <a:pt x="4940" y="504"/>
                </a:lnTo>
                <a:lnTo>
                  <a:pt x="4946" y="508"/>
                </a:lnTo>
                <a:lnTo>
                  <a:pt x="4950" y="516"/>
                </a:lnTo>
                <a:lnTo>
                  <a:pt x="4962" y="544"/>
                </a:lnTo>
                <a:lnTo>
                  <a:pt x="4972" y="582"/>
                </a:lnTo>
                <a:lnTo>
                  <a:pt x="4984" y="628"/>
                </a:lnTo>
                <a:lnTo>
                  <a:pt x="5008" y="718"/>
                </a:lnTo>
                <a:lnTo>
                  <a:pt x="5020" y="754"/>
                </a:lnTo>
                <a:lnTo>
                  <a:pt x="5026" y="766"/>
                </a:lnTo>
                <a:lnTo>
                  <a:pt x="5032" y="776"/>
                </a:lnTo>
                <a:lnTo>
                  <a:pt x="5036" y="784"/>
                </a:lnTo>
                <a:lnTo>
                  <a:pt x="5042" y="788"/>
                </a:lnTo>
                <a:lnTo>
                  <a:pt x="5048" y="790"/>
                </a:lnTo>
                <a:lnTo>
                  <a:pt x="5054" y="790"/>
                </a:lnTo>
                <a:lnTo>
                  <a:pt x="5058" y="790"/>
                </a:lnTo>
                <a:lnTo>
                  <a:pt x="5064" y="788"/>
                </a:lnTo>
                <a:lnTo>
                  <a:pt x="5076" y="780"/>
                </a:lnTo>
                <a:lnTo>
                  <a:pt x="5098" y="762"/>
                </a:lnTo>
                <a:lnTo>
                  <a:pt x="5110" y="756"/>
                </a:lnTo>
                <a:lnTo>
                  <a:pt x="5116" y="754"/>
                </a:lnTo>
                <a:lnTo>
                  <a:pt x="5122" y="754"/>
                </a:lnTo>
                <a:lnTo>
                  <a:pt x="5150" y="756"/>
                </a:lnTo>
                <a:lnTo>
                  <a:pt x="5182" y="762"/>
                </a:lnTo>
                <a:lnTo>
                  <a:pt x="5212" y="770"/>
                </a:lnTo>
                <a:lnTo>
                  <a:pt x="5236" y="776"/>
                </a:lnTo>
              </a:path>
            </a:pathLst>
          </a:custGeom>
          <a:noFill/>
          <a:ln w="28575" cmpd="sng">
            <a:solidFill>
              <a:srgbClr val="FFFFEB"/>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20515" name="Rectangle 35"/>
          <p:cNvSpPr>
            <a:spLocks noGrp="1" noChangeArrowheads="1"/>
          </p:cNvSpPr>
          <p:nvPr>
            <p:ph type="ctrTitle"/>
          </p:nvPr>
        </p:nvSpPr>
        <p:spPr>
          <a:xfrm>
            <a:off x="685800" y="549275"/>
            <a:ext cx="7772400" cy="1470025"/>
          </a:xfrm>
        </p:spPr>
        <p:txBody>
          <a:bodyPr/>
          <a:lstStyle>
            <a:lvl1pPr>
              <a:defRPr/>
            </a:lvl1pPr>
          </a:lstStyle>
          <a:p>
            <a:pPr lvl="0"/>
            <a:r>
              <a:rPr lang="en-US" altLang="en-US" noProof="0" smtClean="0"/>
              <a:t>Click to edit Master title style</a:t>
            </a:r>
          </a:p>
        </p:txBody>
      </p:sp>
      <p:sp>
        <p:nvSpPr>
          <p:cNvPr id="20516" name="Rectangle 36"/>
          <p:cNvSpPr>
            <a:spLocks noGrp="1" noChangeArrowheads="1"/>
          </p:cNvSpPr>
          <p:nvPr>
            <p:ph type="subTitle" idx="1"/>
          </p:nvPr>
        </p:nvSpPr>
        <p:spPr>
          <a:xfrm>
            <a:off x="1616075" y="5118100"/>
            <a:ext cx="6400800" cy="1127125"/>
          </a:xfrm>
        </p:spPr>
        <p:txBody>
          <a:bodyPr/>
          <a:lstStyle>
            <a:lvl1pPr marL="0" indent="0" algn="ctr">
              <a:buFontTx/>
              <a:buNone/>
              <a:defRPr/>
            </a:lvl1pPr>
          </a:lstStyle>
          <a:p>
            <a:pPr lvl="0"/>
            <a:r>
              <a:rPr lang="en-US" altLang="en-US" noProof="0" smtClean="0"/>
              <a:t>Click to edit Master subtitle style</a:t>
            </a:r>
          </a:p>
        </p:txBody>
      </p:sp>
      <p:sp>
        <p:nvSpPr>
          <p:cNvPr id="38" name="Rectangle 37"/>
          <p:cNvSpPr>
            <a:spLocks noGrp="1" noChangeArrowheads="1"/>
          </p:cNvSpPr>
          <p:nvPr>
            <p:ph type="dt" sz="half" idx="10"/>
          </p:nvPr>
        </p:nvSpPr>
        <p:spPr/>
        <p:txBody>
          <a:bodyPr/>
          <a:lstStyle>
            <a:lvl1pPr>
              <a:defRPr smtClean="0"/>
            </a:lvl1pPr>
          </a:lstStyle>
          <a:p>
            <a:pPr>
              <a:defRPr/>
            </a:pPr>
            <a:endParaRPr lang="en-US" altLang="en-US"/>
          </a:p>
        </p:txBody>
      </p:sp>
      <p:sp>
        <p:nvSpPr>
          <p:cNvPr id="39" name="Rectangle 38"/>
          <p:cNvSpPr>
            <a:spLocks noGrp="1" noChangeArrowheads="1"/>
          </p:cNvSpPr>
          <p:nvPr>
            <p:ph type="ftr" sz="quarter" idx="11"/>
          </p:nvPr>
        </p:nvSpPr>
        <p:spPr/>
        <p:txBody>
          <a:bodyPr/>
          <a:lstStyle>
            <a:lvl1pPr>
              <a:defRPr smtClean="0"/>
            </a:lvl1pPr>
          </a:lstStyle>
          <a:p>
            <a:pPr>
              <a:defRPr/>
            </a:pPr>
            <a:endParaRPr lang="en-US" altLang="en-US"/>
          </a:p>
        </p:txBody>
      </p:sp>
      <p:sp>
        <p:nvSpPr>
          <p:cNvPr id="40" name="Rectangle 39"/>
          <p:cNvSpPr>
            <a:spLocks noGrp="1" noChangeArrowheads="1"/>
          </p:cNvSpPr>
          <p:nvPr>
            <p:ph type="sldNum" sz="quarter" idx="12"/>
          </p:nvPr>
        </p:nvSpPr>
        <p:spPr/>
        <p:txBody>
          <a:bodyPr/>
          <a:lstStyle>
            <a:lvl1pPr>
              <a:defRPr smtClean="0"/>
            </a:lvl1pPr>
          </a:lstStyle>
          <a:p>
            <a:pPr>
              <a:defRPr/>
            </a:pPr>
            <a:fld id="{C902AEDB-C267-4046-8300-65E2425DBC35}" type="slidenum">
              <a:rPr lang="en-US" altLang="en-US"/>
              <a:pPr>
                <a:defRPr/>
              </a:pPr>
              <a:t>‹#›</a:t>
            </a:fld>
            <a:endParaRPr lang="en-US" altLang="en-US"/>
          </a:p>
        </p:txBody>
      </p:sp>
    </p:spTree>
    <p:extLst>
      <p:ext uri="{BB962C8B-B14F-4D97-AF65-F5344CB8AC3E}">
        <p14:creationId xmlns:p14="http://schemas.microsoft.com/office/powerpoint/2010/main" val="230555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5CA21A9-0B0E-430E-BDDB-A00E62DA838E}" type="slidenum">
              <a:rPr lang="en-US" altLang="en-US"/>
              <a:pPr>
                <a:defRPr/>
              </a:pPr>
              <a:t>‹#›</a:t>
            </a:fld>
            <a:endParaRPr lang="en-US" altLang="en-US"/>
          </a:p>
        </p:txBody>
      </p:sp>
    </p:spTree>
    <p:extLst>
      <p:ext uri="{BB962C8B-B14F-4D97-AF65-F5344CB8AC3E}">
        <p14:creationId xmlns:p14="http://schemas.microsoft.com/office/powerpoint/2010/main" val="1141584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78597A5-24C6-4CEC-B1EA-6C23CAE2DDA9}" type="slidenum">
              <a:rPr lang="en-US" altLang="en-US"/>
              <a:pPr>
                <a:defRPr/>
              </a:pPr>
              <a:t>‹#›</a:t>
            </a:fld>
            <a:endParaRPr lang="en-US" altLang="en-US"/>
          </a:p>
        </p:txBody>
      </p:sp>
    </p:spTree>
    <p:extLst>
      <p:ext uri="{BB962C8B-B14F-4D97-AF65-F5344CB8AC3E}">
        <p14:creationId xmlns:p14="http://schemas.microsoft.com/office/powerpoint/2010/main" val="34637639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10794F9-F20F-4B7F-A9A7-5289050F0A41}" type="slidenum">
              <a:rPr lang="en-US" altLang="en-US"/>
              <a:pPr>
                <a:defRPr/>
              </a:pPr>
              <a:t>‹#›</a:t>
            </a:fld>
            <a:endParaRPr lang="en-US" altLang="en-US"/>
          </a:p>
        </p:txBody>
      </p:sp>
    </p:spTree>
    <p:extLst>
      <p:ext uri="{BB962C8B-B14F-4D97-AF65-F5344CB8AC3E}">
        <p14:creationId xmlns:p14="http://schemas.microsoft.com/office/powerpoint/2010/main" val="16569196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3802230-458C-456D-9E9B-F691157B43FD}" type="slidenum">
              <a:rPr lang="en-US" altLang="en-US"/>
              <a:pPr>
                <a:defRPr/>
              </a:pPr>
              <a:t>‹#›</a:t>
            </a:fld>
            <a:endParaRPr lang="en-US" altLang="en-US"/>
          </a:p>
        </p:txBody>
      </p:sp>
    </p:spTree>
    <p:extLst>
      <p:ext uri="{BB962C8B-B14F-4D97-AF65-F5344CB8AC3E}">
        <p14:creationId xmlns:p14="http://schemas.microsoft.com/office/powerpoint/2010/main" val="2830131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1333C31-ED2D-4976-B0D9-46408D45CBD5}" type="slidenum">
              <a:rPr lang="en-US" altLang="en-US"/>
              <a:pPr>
                <a:defRPr/>
              </a:pPr>
              <a:t>‹#›</a:t>
            </a:fld>
            <a:endParaRPr lang="en-US" altLang="en-US"/>
          </a:p>
        </p:txBody>
      </p:sp>
    </p:spTree>
    <p:extLst>
      <p:ext uri="{BB962C8B-B14F-4D97-AF65-F5344CB8AC3E}">
        <p14:creationId xmlns:p14="http://schemas.microsoft.com/office/powerpoint/2010/main" val="2776456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AB64ACB-C418-4B0A-A412-182C0F190BBF}" type="slidenum">
              <a:rPr lang="en-US" altLang="en-US"/>
              <a:pPr>
                <a:defRPr/>
              </a:pPr>
              <a:t>‹#›</a:t>
            </a:fld>
            <a:endParaRPr lang="en-US" altLang="en-US"/>
          </a:p>
        </p:txBody>
      </p:sp>
    </p:spTree>
    <p:extLst>
      <p:ext uri="{BB962C8B-B14F-4D97-AF65-F5344CB8AC3E}">
        <p14:creationId xmlns:p14="http://schemas.microsoft.com/office/powerpoint/2010/main" val="107770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9FFDF27-9366-4948-9469-5C032E4335DF}" type="slidenum">
              <a:rPr lang="en-US" altLang="en-US"/>
              <a:pPr>
                <a:defRPr/>
              </a:pPr>
              <a:t>‹#›</a:t>
            </a:fld>
            <a:endParaRPr lang="en-US" altLang="en-US"/>
          </a:p>
        </p:txBody>
      </p:sp>
    </p:spTree>
    <p:extLst>
      <p:ext uri="{BB962C8B-B14F-4D97-AF65-F5344CB8AC3E}">
        <p14:creationId xmlns:p14="http://schemas.microsoft.com/office/powerpoint/2010/main" val="364203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64054E5-AD92-44CD-B2D1-9F42E395A851}" type="slidenum">
              <a:rPr lang="en-US" altLang="en-US"/>
              <a:pPr>
                <a:defRPr/>
              </a:pPr>
              <a:t>‹#›</a:t>
            </a:fld>
            <a:endParaRPr lang="en-US" altLang="en-US"/>
          </a:p>
        </p:txBody>
      </p:sp>
    </p:spTree>
    <p:extLst>
      <p:ext uri="{BB962C8B-B14F-4D97-AF65-F5344CB8AC3E}">
        <p14:creationId xmlns:p14="http://schemas.microsoft.com/office/powerpoint/2010/main" val="649648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95035B4-618C-4936-9744-4AAFCAA78A65}" type="slidenum">
              <a:rPr lang="en-US" altLang="en-US"/>
              <a:pPr>
                <a:defRPr/>
              </a:pPr>
              <a:t>‹#›</a:t>
            </a:fld>
            <a:endParaRPr lang="en-US" altLang="en-US"/>
          </a:p>
        </p:txBody>
      </p:sp>
    </p:spTree>
    <p:extLst>
      <p:ext uri="{BB962C8B-B14F-4D97-AF65-F5344CB8AC3E}">
        <p14:creationId xmlns:p14="http://schemas.microsoft.com/office/powerpoint/2010/main" val="228523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CC9CA00-2D47-4D1A-834A-501549C13D50}" type="slidenum">
              <a:rPr lang="en-US" altLang="en-US"/>
              <a:pPr>
                <a:defRPr/>
              </a:pPr>
              <a:t>‹#›</a:t>
            </a:fld>
            <a:endParaRPr lang="en-US" altLang="en-US"/>
          </a:p>
        </p:txBody>
      </p:sp>
    </p:spTree>
    <p:extLst>
      <p:ext uri="{BB962C8B-B14F-4D97-AF65-F5344CB8AC3E}">
        <p14:creationId xmlns:p14="http://schemas.microsoft.com/office/powerpoint/2010/main" val="1100498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FD30C59-0F52-42FD-A6FC-DE850831E5F9}" type="slidenum">
              <a:rPr lang="en-US" altLang="en-US"/>
              <a:pPr>
                <a:defRPr/>
              </a:pPr>
              <a:t>‹#›</a:t>
            </a:fld>
            <a:endParaRPr lang="en-US" altLang="en-US"/>
          </a:p>
        </p:txBody>
      </p:sp>
    </p:spTree>
    <p:extLst>
      <p:ext uri="{BB962C8B-B14F-4D97-AF65-F5344CB8AC3E}">
        <p14:creationId xmlns:p14="http://schemas.microsoft.com/office/powerpoint/2010/main" val="163488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654A72C-CF56-4A7C-8B87-31082ACBDFC8}" type="slidenum">
              <a:rPr lang="en-US" altLang="en-US"/>
              <a:pPr>
                <a:defRPr/>
              </a:pPr>
              <a:t>‹#›</a:t>
            </a:fld>
            <a:endParaRPr lang="en-US" altLang="en-US"/>
          </a:p>
        </p:txBody>
      </p:sp>
    </p:spTree>
    <p:extLst>
      <p:ext uri="{BB962C8B-B14F-4D97-AF65-F5344CB8AC3E}">
        <p14:creationId xmlns:p14="http://schemas.microsoft.com/office/powerpoint/2010/main" val="1698427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8"/>
          <p:cNvSpPr>
            <a:spLocks noChangeArrowheads="1"/>
          </p:cNvSpPr>
          <p:nvPr userDrawn="1"/>
        </p:nvSpPr>
        <p:spPr bwMode="auto">
          <a:xfrm>
            <a:off x="0" y="-15875"/>
            <a:ext cx="9164638" cy="6873875"/>
          </a:xfrm>
          <a:prstGeom prst="rect">
            <a:avLst/>
          </a:prstGeom>
          <a:solidFill>
            <a:srgbClr val="0066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7" name="Line 7"/>
          <p:cNvSpPr>
            <a:spLocks noChangeShapeType="1"/>
          </p:cNvSpPr>
          <p:nvPr userDrawn="1"/>
        </p:nvSpPr>
        <p:spPr bwMode="auto">
          <a:xfrm>
            <a:off x="0"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28" name="Line 8"/>
          <p:cNvSpPr>
            <a:spLocks noChangeShapeType="1"/>
          </p:cNvSpPr>
          <p:nvPr userDrawn="1"/>
        </p:nvSpPr>
        <p:spPr bwMode="auto">
          <a:xfrm>
            <a:off x="538163"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29" name="Line 9"/>
          <p:cNvSpPr>
            <a:spLocks noChangeShapeType="1"/>
          </p:cNvSpPr>
          <p:nvPr userDrawn="1"/>
        </p:nvSpPr>
        <p:spPr bwMode="auto">
          <a:xfrm>
            <a:off x="1077913"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0" name="Line 10"/>
          <p:cNvSpPr>
            <a:spLocks noChangeShapeType="1"/>
          </p:cNvSpPr>
          <p:nvPr userDrawn="1"/>
        </p:nvSpPr>
        <p:spPr bwMode="auto">
          <a:xfrm>
            <a:off x="1616075"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1" name="Line 11"/>
          <p:cNvSpPr>
            <a:spLocks noChangeShapeType="1"/>
          </p:cNvSpPr>
          <p:nvPr userDrawn="1"/>
        </p:nvSpPr>
        <p:spPr bwMode="auto">
          <a:xfrm>
            <a:off x="2155825"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2" name="Line 12"/>
          <p:cNvSpPr>
            <a:spLocks noChangeShapeType="1"/>
          </p:cNvSpPr>
          <p:nvPr userDrawn="1"/>
        </p:nvSpPr>
        <p:spPr bwMode="auto">
          <a:xfrm>
            <a:off x="2693988"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3" name="Line 13"/>
          <p:cNvSpPr>
            <a:spLocks noChangeShapeType="1"/>
          </p:cNvSpPr>
          <p:nvPr userDrawn="1"/>
        </p:nvSpPr>
        <p:spPr bwMode="auto">
          <a:xfrm>
            <a:off x="3233738"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4" name="Line 14"/>
          <p:cNvSpPr>
            <a:spLocks noChangeShapeType="1"/>
          </p:cNvSpPr>
          <p:nvPr userDrawn="1"/>
        </p:nvSpPr>
        <p:spPr bwMode="auto">
          <a:xfrm>
            <a:off x="3773488"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5" name="Line 15"/>
          <p:cNvSpPr>
            <a:spLocks noChangeShapeType="1"/>
          </p:cNvSpPr>
          <p:nvPr userDrawn="1"/>
        </p:nvSpPr>
        <p:spPr bwMode="auto">
          <a:xfrm>
            <a:off x="4311650"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6" name="Line 16"/>
          <p:cNvSpPr>
            <a:spLocks noChangeShapeType="1"/>
          </p:cNvSpPr>
          <p:nvPr userDrawn="1"/>
        </p:nvSpPr>
        <p:spPr bwMode="auto">
          <a:xfrm>
            <a:off x="4851400"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7" name="Line 17"/>
          <p:cNvSpPr>
            <a:spLocks noChangeShapeType="1"/>
          </p:cNvSpPr>
          <p:nvPr userDrawn="1"/>
        </p:nvSpPr>
        <p:spPr bwMode="auto">
          <a:xfrm>
            <a:off x="5389563"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8" name="Line 18"/>
          <p:cNvSpPr>
            <a:spLocks noChangeShapeType="1"/>
          </p:cNvSpPr>
          <p:nvPr userDrawn="1"/>
        </p:nvSpPr>
        <p:spPr bwMode="auto">
          <a:xfrm>
            <a:off x="5929313"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9" name="Line 19"/>
          <p:cNvSpPr>
            <a:spLocks noChangeShapeType="1"/>
          </p:cNvSpPr>
          <p:nvPr userDrawn="1"/>
        </p:nvSpPr>
        <p:spPr bwMode="auto">
          <a:xfrm>
            <a:off x="6469063"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0" name="Line 20"/>
          <p:cNvSpPr>
            <a:spLocks noChangeShapeType="1"/>
          </p:cNvSpPr>
          <p:nvPr userDrawn="1"/>
        </p:nvSpPr>
        <p:spPr bwMode="auto">
          <a:xfrm>
            <a:off x="7007225"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1" name="Line 21"/>
          <p:cNvSpPr>
            <a:spLocks noChangeShapeType="1"/>
          </p:cNvSpPr>
          <p:nvPr userDrawn="1"/>
        </p:nvSpPr>
        <p:spPr bwMode="auto">
          <a:xfrm>
            <a:off x="7546975"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2" name="Line 22"/>
          <p:cNvSpPr>
            <a:spLocks noChangeShapeType="1"/>
          </p:cNvSpPr>
          <p:nvPr userDrawn="1"/>
        </p:nvSpPr>
        <p:spPr bwMode="auto">
          <a:xfrm>
            <a:off x="8085138"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3" name="Line 23"/>
          <p:cNvSpPr>
            <a:spLocks noChangeShapeType="1"/>
          </p:cNvSpPr>
          <p:nvPr userDrawn="1"/>
        </p:nvSpPr>
        <p:spPr bwMode="auto">
          <a:xfrm>
            <a:off x="8624888"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4" name="Line 24"/>
          <p:cNvSpPr>
            <a:spLocks noChangeShapeType="1"/>
          </p:cNvSpPr>
          <p:nvPr userDrawn="1"/>
        </p:nvSpPr>
        <p:spPr bwMode="auto">
          <a:xfrm>
            <a:off x="9164638" y="-15875"/>
            <a:ext cx="0" cy="685800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5" name="Line 25"/>
          <p:cNvSpPr>
            <a:spLocks noChangeShapeType="1"/>
          </p:cNvSpPr>
          <p:nvPr userDrawn="1"/>
        </p:nvSpPr>
        <p:spPr bwMode="auto">
          <a:xfrm>
            <a:off x="20638" y="895350"/>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6" name="Line 26"/>
          <p:cNvSpPr>
            <a:spLocks noChangeShapeType="1"/>
          </p:cNvSpPr>
          <p:nvPr userDrawn="1"/>
        </p:nvSpPr>
        <p:spPr bwMode="auto">
          <a:xfrm>
            <a:off x="20638" y="1423988"/>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7" name="Line 27"/>
          <p:cNvSpPr>
            <a:spLocks noChangeShapeType="1"/>
          </p:cNvSpPr>
          <p:nvPr userDrawn="1"/>
        </p:nvSpPr>
        <p:spPr bwMode="auto">
          <a:xfrm>
            <a:off x="20638" y="1951038"/>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8" name="Line 28"/>
          <p:cNvSpPr>
            <a:spLocks noChangeShapeType="1"/>
          </p:cNvSpPr>
          <p:nvPr userDrawn="1"/>
        </p:nvSpPr>
        <p:spPr bwMode="auto">
          <a:xfrm>
            <a:off x="20638" y="2479675"/>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49" name="Line 29"/>
          <p:cNvSpPr>
            <a:spLocks noChangeShapeType="1"/>
          </p:cNvSpPr>
          <p:nvPr userDrawn="1"/>
        </p:nvSpPr>
        <p:spPr bwMode="auto">
          <a:xfrm>
            <a:off x="20638" y="3006725"/>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0" name="Line 30"/>
          <p:cNvSpPr>
            <a:spLocks noChangeShapeType="1"/>
          </p:cNvSpPr>
          <p:nvPr userDrawn="1"/>
        </p:nvSpPr>
        <p:spPr bwMode="auto">
          <a:xfrm>
            <a:off x="20638" y="3535363"/>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1" name="Line 31"/>
          <p:cNvSpPr>
            <a:spLocks noChangeShapeType="1"/>
          </p:cNvSpPr>
          <p:nvPr userDrawn="1"/>
        </p:nvSpPr>
        <p:spPr bwMode="auto">
          <a:xfrm>
            <a:off x="20638" y="4062413"/>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2" name="Line 32"/>
          <p:cNvSpPr>
            <a:spLocks noChangeShapeType="1"/>
          </p:cNvSpPr>
          <p:nvPr userDrawn="1"/>
        </p:nvSpPr>
        <p:spPr bwMode="auto">
          <a:xfrm>
            <a:off x="20638" y="5646738"/>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3" name="Line 33"/>
          <p:cNvSpPr>
            <a:spLocks noChangeShapeType="1"/>
          </p:cNvSpPr>
          <p:nvPr userDrawn="1"/>
        </p:nvSpPr>
        <p:spPr bwMode="auto">
          <a:xfrm>
            <a:off x="20638" y="6702425"/>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4" name="Line 34"/>
          <p:cNvSpPr>
            <a:spLocks noChangeShapeType="1"/>
          </p:cNvSpPr>
          <p:nvPr userDrawn="1"/>
        </p:nvSpPr>
        <p:spPr bwMode="auto">
          <a:xfrm>
            <a:off x="20638" y="4591050"/>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5" name="Line 35"/>
          <p:cNvSpPr>
            <a:spLocks noChangeShapeType="1"/>
          </p:cNvSpPr>
          <p:nvPr userDrawn="1"/>
        </p:nvSpPr>
        <p:spPr bwMode="auto">
          <a:xfrm>
            <a:off x="20638" y="5118100"/>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6" name="Line 36"/>
          <p:cNvSpPr>
            <a:spLocks noChangeShapeType="1"/>
          </p:cNvSpPr>
          <p:nvPr userDrawn="1"/>
        </p:nvSpPr>
        <p:spPr bwMode="auto">
          <a:xfrm>
            <a:off x="20638" y="6173788"/>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7" name="Line 37"/>
          <p:cNvSpPr>
            <a:spLocks noChangeShapeType="1"/>
          </p:cNvSpPr>
          <p:nvPr userDrawn="1"/>
        </p:nvSpPr>
        <p:spPr bwMode="auto">
          <a:xfrm>
            <a:off x="20638" y="368300"/>
            <a:ext cx="9144000" cy="0"/>
          </a:xfrm>
          <a:prstGeom prst="line">
            <a:avLst/>
          </a:prstGeom>
          <a:noFill/>
          <a:ln w="9525">
            <a:solidFill>
              <a:srgbClr val="FFFFFF">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8" name="Rectangle 39"/>
          <p:cNvSpPr>
            <a:spLocks noChangeArrowheads="1"/>
          </p:cNvSpPr>
          <p:nvPr userDrawn="1"/>
        </p:nvSpPr>
        <p:spPr bwMode="auto">
          <a:xfrm>
            <a:off x="0" y="0"/>
            <a:ext cx="9144000" cy="6858000"/>
          </a:xfrm>
          <a:prstGeom prst="rect">
            <a:avLst/>
          </a:prstGeom>
          <a:gradFill rotWithShape="1">
            <a:gsLst>
              <a:gs pos="0">
                <a:srgbClr val="006600"/>
              </a:gs>
              <a:gs pos="100000">
                <a:srgbClr val="006600">
                  <a:alpha val="87000"/>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59"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60"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solidFill>
                  <a:srgbClr val="FFFFCC"/>
                </a:solidFill>
              </a:defRPr>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solidFill>
                  <a:srgbClr val="FFFFCC"/>
                </a:solidFill>
              </a:defRPr>
            </a:lvl1pPr>
          </a:lstStyle>
          <a:p>
            <a:pPr>
              <a:defRPr/>
            </a:pPr>
            <a:endParaRPr lang="en-US" altLang="en-US"/>
          </a:p>
        </p:txBody>
      </p:sp>
      <p:sp>
        <p:nvSpPr>
          <p:cNvPr id="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solidFill>
                  <a:srgbClr val="FFFFCC"/>
                </a:solidFill>
              </a:defRPr>
            </a:lvl1pPr>
          </a:lstStyle>
          <a:p>
            <a:pPr>
              <a:defRPr/>
            </a:pPr>
            <a:fld id="{644DBC61-7629-44B6-A294-B67A10220488}" type="slidenum">
              <a:rPr lang="en-US" altLang="en-US"/>
              <a:pPr>
                <a:defRPr/>
              </a:pPr>
              <a:t>‹#›</a:t>
            </a:fld>
            <a:endParaRPr lang="en-US" altLang="en-US"/>
          </a:p>
        </p:txBody>
      </p:sp>
      <p:sp>
        <p:nvSpPr>
          <p:cNvPr id="1064" name="Freeform 40"/>
          <p:cNvSpPr>
            <a:spLocks/>
          </p:cNvSpPr>
          <p:nvPr userDrawn="1"/>
        </p:nvSpPr>
        <p:spPr bwMode="auto">
          <a:xfrm>
            <a:off x="0" y="5949950"/>
            <a:ext cx="9144000" cy="827088"/>
          </a:xfrm>
          <a:custGeom>
            <a:avLst/>
            <a:gdLst>
              <a:gd name="T0" fmla="*/ 195594 w 5236"/>
              <a:gd name="T1" fmla="*/ 517817 h 1166"/>
              <a:gd name="T2" fmla="*/ 289898 w 5236"/>
              <a:gd name="T3" fmla="*/ 505049 h 1166"/>
              <a:gd name="T4" fmla="*/ 454057 w 5236"/>
              <a:gd name="T5" fmla="*/ 601519 h 1166"/>
              <a:gd name="T6" fmla="*/ 614723 w 5236"/>
              <a:gd name="T7" fmla="*/ 92214 h 1166"/>
              <a:gd name="T8" fmla="*/ 712519 w 5236"/>
              <a:gd name="T9" fmla="*/ 469582 h 1166"/>
              <a:gd name="T10" fmla="*/ 747447 w 5236"/>
              <a:gd name="T11" fmla="*/ 727781 h 1166"/>
              <a:gd name="T12" fmla="*/ 869693 w 5236"/>
              <a:gd name="T13" fmla="*/ 550446 h 1166"/>
              <a:gd name="T14" fmla="*/ 998924 w 5236"/>
              <a:gd name="T15" fmla="*/ 387298 h 1166"/>
              <a:gd name="T16" fmla="*/ 1145620 w 5236"/>
              <a:gd name="T17" fmla="*/ 541934 h 1166"/>
              <a:gd name="T18" fmla="*/ 1306286 w 5236"/>
              <a:gd name="T19" fmla="*/ 566052 h 1166"/>
              <a:gd name="T20" fmla="*/ 1568241 w 5236"/>
              <a:gd name="T21" fmla="*/ 588750 h 1166"/>
              <a:gd name="T22" fmla="*/ 1725415 w 5236"/>
              <a:gd name="T23" fmla="*/ 449720 h 1166"/>
              <a:gd name="T24" fmla="*/ 1861632 w 5236"/>
              <a:gd name="T25" fmla="*/ 566052 h 1166"/>
              <a:gd name="T26" fmla="*/ 2018805 w 5236"/>
              <a:gd name="T27" fmla="*/ 583076 h 1166"/>
              <a:gd name="T28" fmla="*/ 2099138 w 5236"/>
              <a:gd name="T29" fmla="*/ 19861 h 1166"/>
              <a:gd name="T30" fmla="*/ 2228370 w 5236"/>
              <a:gd name="T31" fmla="*/ 797296 h 1166"/>
              <a:gd name="T32" fmla="*/ 2322674 w 5236"/>
              <a:gd name="T33" fmla="*/ 580238 h 1166"/>
              <a:gd name="T34" fmla="*/ 2483340 w 5236"/>
              <a:gd name="T35" fmla="*/ 377368 h 1166"/>
              <a:gd name="T36" fmla="*/ 2647499 w 5236"/>
              <a:gd name="T37" fmla="*/ 532003 h 1166"/>
              <a:gd name="T38" fmla="*/ 2794194 w 5236"/>
              <a:gd name="T39" fmla="*/ 593006 h 1166"/>
              <a:gd name="T40" fmla="*/ 3108541 w 5236"/>
              <a:gd name="T41" fmla="*/ 587332 h 1166"/>
              <a:gd name="T42" fmla="*/ 3248251 w 5236"/>
              <a:gd name="T43" fmla="*/ 469582 h 1166"/>
              <a:gd name="T44" fmla="*/ 3380975 w 5236"/>
              <a:gd name="T45" fmla="*/ 583076 h 1166"/>
              <a:gd name="T46" fmla="*/ 3587047 w 5236"/>
              <a:gd name="T47" fmla="*/ 21280 h 1166"/>
              <a:gd name="T48" fmla="*/ 3698814 w 5236"/>
              <a:gd name="T49" fmla="*/ 651172 h 1166"/>
              <a:gd name="T50" fmla="*/ 3782640 w 5236"/>
              <a:gd name="T51" fmla="*/ 649754 h 1166"/>
              <a:gd name="T52" fmla="*/ 3880437 w 5236"/>
              <a:gd name="T53" fmla="*/ 534841 h 1166"/>
              <a:gd name="T54" fmla="*/ 4016654 w 5236"/>
              <a:gd name="T55" fmla="*/ 381624 h 1166"/>
              <a:gd name="T56" fmla="*/ 4194784 w 5236"/>
              <a:gd name="T57" fmla="*/ 575982 h 1166"/>
              <a:gd name="T58" fmla="*/ 4512623 w 5236"/>
              <a:gd name="T59" fmla="*/ 566052 h 1166"/>
              <a:gd name="T60" fmla="*/ 4826970 w 5236"/>
              <a:gd name="T61" fmla="*/ 502211 h 1166"/>
              <a:gd name="T62" fmla="*/ 4921274 w 5236"/>
              <a:gd name="T63" fmla="*/ 489443 h 1166"/>
              <a:gd name="T64" fmla="*/ 5081940 w 5236"/>
              <a:gd name="T65" fmla="*/ 585913 h 1166"/>
              <a:gd name="T66" fmla="*/ 5246099 w 5236"/>
              <a:gd name="T67" fmla="*/ 76608 h 1166"/>
              <a:gd name="T68" fmla="*/ 5340403 w 5236"/>
              <a:gd name="T69" fmla="*/ 453976 h 1166"/>
              <a:gd name="T70" fmla="*/ 5375331 w 5236"/>
              <a:gd name="T71" fmla="*/ 712175 h 1166"/>
              <a:gd name="T72" fmla="*/ 5501070 w 5236"/>
              <a:gd name="T73" fmla="*/ 534841 h 1166"/>
              <a:gd name="T74" fmla="*/ 5626808 w 5236"/>
              <a:gd name="T75" fmla="*/ 371693 h 1166"/>
              <a:gd name="T76" fmla="*/ 5773503 w 5236"/>
              <a:gd name="T77" fmla="*/ 526329 h 1166"/>
              <a:gd name="T78" fmla="*/ 5934170 w 5236"/>
              <a:gd name="T79" fmla="*/ 550446 h 1166"/>
              <a:gd name="T80" fmla="*/ 6199618 w 5236"/>
              <a:gd name="T81" fmla="*/ 573145 h 1166"/>
              <a:gd name="T82" fmla="*/ 6353299 w 5236"/>
              <a:gd name="T83" fmla="*/ 434115 h 1166"/>
              <a:gd name="T84" fmla="*/ 6489516 w 5236"/>
              <a:gd name="T85" fmla="*/ 550446 h 1166"/>
              <a:gd name="T86" fmla="*/ 6646689 w 5236"/>
              <a:gd name="T87" fmla="*/ 567470 h 1166"/>
              <a:gd name="T88" fmla="*/ 6727022 w 5236"/>
              <a:gd name="T89" fmla="*/ 4256 h 1166"/>
              <a:gd name="T90" fmla="*/ 6859746 w 5236"/>
              <a:gd name="T91" fmla="*/ 781690 h 1166"/>
              <a:gd name="T92" fmla="*/ 6954050 w 5236"/>
              <a:gd name="T93" fmla="*/ 564633 h 1166"/>
              <a:gd name="T94" fmla="*/ 7114717 w 5236"/>
              <a:gd name="T95" fmla="*/ 361762 h 1166"/>
              <a:gd name="T96" fmla="*/ 7275383 w 5236"/>
              <a:gd name="T97" fmla="*/ 516398 h 1166"/>
              <a:gd name="T98" fmla="*/ 7425571 w 5236"/>
              <a:gd name="T99" fmla="*/ 577401 h 1166"/>
              <a:gd name="T100" fmla="*/ 7739917 w 5236"/>
              <a:gd name="T101" fmla="*/ 573145 h 1166"/>
              <a:gd name="T102" fmla="*/ 7876134 w 5236"/>
              <a:gd name="T103" fmla="*/ 453976 h 1166"/>
              <a:gd name="T104" fmla="*/ 8012351 w 5236"/>
              <a:gd name="T105" fmla="*/ 567470 h 1166"/>
              <a:gd name="T106" fmla="*/ 8218423 w 5236"/>
              <a:gd name="T107" fmla="*/ 7093 h 1166"/>
              <a:gd name="T108" fmla="*/ 8326698 w 5236"/>
              <a:gd name="T109" fmla="*/ 635567 h 1166"/>
              <a:gd name="T110" fmla="*/ 8410524 w 5236"/>
              <a:gd name="T111" fmla="*/ 634148 h 1166"/>
              <a:gd name="T112" fmla="*/ 8508321 w 5236"/>
              <a:gd name="T113" fmla="*/ 519235 h 1166"/>
              <a:gd name="T114" fmla="*/ 8644538 w 5236"/>
              <a:gd name="T115" fmla="*/ 366018 h 1166"/>
              <a:gd name="T116" fmla="*/ 8826160 w 5236"/>
              <a:gd name="T117" fmla="*/ 560377 h 1166"/>
              <a:gd name="T118" fmla="*/ 9144000 w 5236"/>
              <a:gd name="T119" fmla="*/ 550446 h 116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236" h="1166">
                <a:moveTo>
                  <a:pt x="0" y="822"/>
                </a:moveTo>
                <a:lnTo>
                  <a:pt x="0" y="822"/>
                </a:lnTo>
                <a:lnTo>
                  <a:pt x="18" y="818"/>
                </a:lnTo>
                <a:lnTo>
                  <a:pt x="36" y="814"/>
                </a:lnTo>
                <a:lnTo>
                  <a:pt x="52" y="808"/>
                </a:lnTo>
                <a:lnTo>
                  <a:pt x="68" y="798"/>
                </a:lnTo>
                <a:lnTo>
                  <a:pt x="82" y="786"/>
                </a:lnTo>
                <a:lnTo>
                  <a:pt x="94" y="768"/>
                </a:lnTo>
                <a:lnTo>
                  <a:pt x="104" y="750"/>
                </a:lnTo>
                <a:lnTo>
                  <a:pt x="112" y="730"/>
                </a:lnTo>
                <a:lnTo>
                  <a:pt x="116" y="718"/>
                </a:lnTo>
                <a:lnTo>
                  <a:pt x="120" y="704"/>
                </a:lnTo>
                <a:lnTo>
                  <a:pt x="122" y="670"/>
                </a:lnTo>
                <a:lnTo>
                  <a:pt x="126" y="656"/>
                </a:lnTo>
                <a:lnTo>
                  <a:pt x="128" y="646"/>
                </a:lnTo>
                <a:lnTo>
                  <a:pt x="132" y="640"/>
                </a:lnTo>
                <a:lnTo>
                  <a:pt x="134" y="638"/>
                </a:lnTo>
                <a:lnTo>
                  <a:pt x="136" y="640"/>
                </a:lnTo>
                <a:lnTo>
                  <a:pt x="142" y="648"/>
                </a:lnTo>
                <a:lnTo>
                  <a:pt x="150" y="664"/>
                </a:lnTo>
                <a:lnTo>
                  <a:pt x="166" y="712"/>
                </a:lnTo>
                <a:lnTo>
                  <a:pt x="186" y="762"/>
                </a:lnTo>
                <a:lnTo>
                  <a:pt x="196" y="784"/>
                </a:lnTo>
                <a:lnTo>
                  <a:pt x="204" y="798"/>
                </a:lnTo>
                <a:lnTo>
                  <a:pt x="222" y="824"/>
                </a:lnTo>
                <a:lnTo>
                  <a:pt x="230" y="838"/>
                </a:lnTo>
                <a:lnTo>
                  <a:pt x="238" y="848"/>
                </a:lnTo>
                <a:lnTo>
                  <a:pt x="242" y="852"/>
                </a:lnTo>
                <a:lnTo>
                  <a:pt x="246" y="854"/>
                </a:lnTo>
                <a:lnTo>
                  <a:pt x="250" y="854"/>
                </a:lnTo>
                <a:lnTo>
                  <a:pt x="254" y="852"/>
                </a:lnTo>
                <a:lnTo>
                  <a:pt x="260" y="848"/>
                </a:lnTo>
                <a:lnTo>
                  <a:pt x="264" y="842"/>
                </a:lnTo>
                <a:lnTo>
                  <a:pt x="272" y="822"/>
                </a:lnTo>
                <a:lnTo>
                  <a:pt x="280" y="786"/>
                </a:lnTo>
                <a:lnTo>
                  <a:pt x="290" y="738"/>
                </a:lnTo>
                <a:lnTo>
                  <a:pt x="308" y="616"/>
                </a:lnTo>
                <a:lnTo>
                  <a:pt x="326" y="484"/>
                </a:lnTo>
                <a:lnTo>
                  <a:pt x="340" y="368"/>
                </a:lnTo>
                <a:lnTo>
                  <a:pt x="344" y="312"/>
                </a:lnTo>
                <a:lnTo>
                  <a:pt x="348" y="252"/>
                </a:lnTo>
                <a:lnTo>
                  <a:pt x="352" y="130"/>
                </a:lnTo>
                <a:lnTo>
                  <a:pt x="356" y="42"/>
                </a:lnTo>
                <a:lnTo>
                  <a:pt x="360" y="22"/>
                </a:lnTo>
                <a:lnTo>
                  <a:pt x="362" y="22"/>
                </a:lnTo>
                <a:lnTo>
                  <a:pt x="362" y="28"/>
                </a:lnTo>
                <a:lnTo>
                  <a:pt x="368" y="62"/>
                </a:lnTo>
                <a:lnTo>
                  <a:pt x="374" y="120"/>
                </a:lnTo>
                <a:lnTo>
                  <a:pt x="386" y="292"/>
                </a:lnTo>
                <a:lnTo>
                  <a:pt x="400" y="490"/>
                </a:lnTo>
                <a:lnTo>
                  <a:pt x="408" y="662"/>
                </a:lnTo>
                <a:lnTo>
                  <a:pt x="410" y="738"/>
                </a:lnTo>
                <a:lnTo>
                  <a:pt x="410" y="816"/>
                </a:lnTo>
                <a:lnTo>
                  <a:pt x="408" y="974"/>
                </a:lnTo>
                <a:lnTo>
                  <a:pt x="406" y="1100"/>
                </a:lnTo>
                <a:lnTo>
                  <a:pt x="406" y="1140"/>
                </a:lnTo>
                <a:lnTo>
                  <a:pt x="408" y="1162"/>
                </a:lnTo>
                <a:lnTo>
                  <a:pt x="410" y="1162"/>
                </a:lnTo>
                <a:lnTo>
                  <a:pt x="412" y="1156"/>
                </a:lnTo>
                <a:lnTo>
                  <a:pt x="416" y="1128"/>
                </a:lnTo>
                <a:lnTo>
                  <a:pt x="428" y="1026"/>
                </a:lnTo>
                <a:lnTo>
                  <a:pt x="440" y="906"/>
                </a:lnTo>
                <a:lnTo>
                  <a:pt x="446" y="856"/>
                </a:lnTo>
                <a:lnTo>
                  <a:pt x="452" y="822"/>
                </a:lnTo>
                <a:lnTo>
                  <a:pt x="458" y="802"/>
                </a:lnTo>
                <a:lnTo>
                  <a:pt x="464" y="792"/>
                </a:lnTo>
                <a:lnTo>
                  <a:pt x="470" y="788"/>
                </a:lnTo>
                <a:lnTo>
                  <a:pt x="476" y="788"/>
                </a:lnTo>
                <a:lnTo>
                  <a:pt x="482" y="790"/>
                </a:lnTo>
                <a:lnTo>
                  <a:pt x="488" y="790"/>
                </a:lnTo>
                <a:lnTo>
                  <a:pt x="494" y="786"/>
                </a:lnTo>
                <a:lnTo>
                  <a:pt x="498" y="776"/>
                </a:lnTo>
                <a:lnTo>
                  <a:pt x="504" y="758"/>
                </a:lnTo>
                <a:lnTo>
                  <a:pt x="510" y="736"/>
                </a:lnTo>
                <a:lnTo>
                  <a:pt x="522" y="684"/>
                </a:lnTo>
                <a:lnTo>
                  <a:pt x="532" y="634"/>
                </a:lnTo>
                <a:lnTo>
                  <a:pt x="538" y="612"/>
                </a:lnTo>
                <a:lnTo>
                  <a:pt x="544" y="594"/>
                </a:lnTo>
                <a:lnTo>
                  <a:pt x="556" y="570"/>
                </a:lnTo>
                <a:lnTo>
                  <a:pt x="560" y="560"/>
                </a:lnTo>
                <a:lnTo>
                  <a:pt x="566" y="552"/>
                </a:lnTo>
                <a:lnTo>
                  <a:pt x="572" y="546"/>
                </a:lnTo>
                <a:lnTo>
                  <a:pt x="578" y="544"/>
                </a:lnTo>
                <a:lnTo>
                  <a:pt x="584" y="544"/>
                </a:lnTo>
                <a:lnTo>
                  <a:pt x="588" y="548"/>
                </a:lnTo>
                <a:lnTo>
                  <a:pt x="594" y="556"/>
                </a:lnTo>
                <a:lnTo>
                  <a:pt x="600" y="570"/>
                </a:lnTo>
                <a:lnTo>
                  <a:pt x="612" y="606"/>
                </a:lnTo>
                <a:lnTo>
                  <a:pt x="624" y="648"/>
                </a:lnTo>
                <a:lnTo>
                  <a:pt x="634" y="686"/>
                </a:lnTo>
                <a:lnTo>
                  <a:pt x="646" y="722"/>
                </a:lnTo>
                <a:lnTo>
                  <a:pt x="656" y="764"/>
                </a:lnTo>
                <a:lnTo>
                  <a:pt x="666" y="798"/>
                </a:lnTo>
                <a:lnTo>
                  <a:pt x="674" y="812"/>
                </a:lnTo>
                <a:lnTo>
                  <a:pt x="680" y="822"/>
                </a:lnTo>
                <a:lnTo>
                  <a:pt x="688" y="826"/>
                </a:lnTo>
                <a:lnTo>
                  <a:pt x="694" y="826"/>
                </a:lnTo>
                <a:lnTo>
                  <a:pt x="702" y="822"/>
                </a:lnTo>
                <a:lnTo>
                  <a:pt x="712" y="818"/>
                </a:lnTo>
                <a:lnTo>
                  <a:pt x="728" y="804"/>
                </a:lnTo>
                <a:lnTo>
                  <a:pt x="738" y="800"/>
                </a:lnTo>
                <a:lnTo>
                  <a:pt x="748" y="798"/>
                </a:lnTo>
                <a:lnTo>
                  <a:pt x="758" y="800"/>
                </a:lnTo>
                <a:lnTo>
                  <a:pt x="770" y="802"/>
                </a:lnTo>
                <a:lnTo>
                  <a:pt x="794" y="808"/>
                </a:lnTo>
                <a:lnTo>
                  <a:pt x="818" y="816"/>
                </a:lnTo>
                <a:lnTo>
                  <a:pt x="838" y="822"/>
                </a:lnTo>
                <a:lnTo>
                  <a:pt x="848" y="824"/>
                </a:lnTo>
                <a:lnTo>
                  <a:pt x="858" y="828"/>
                </a:lnTo>
                <a:lnTo>
                  <a:pt x="874" y="834"/>
                </a:lnTo>
                <a:lnTo>
                  <a:pt x="882" y="836"/>
                </a:lnTo>
                <a:lnTo>
                  <a:pt x="890" y="834"/>
                </a:lnTo>
                <a:lnTo>
                  <a:pt x="898" y="830"/>
                </a:lnTo>
                <a:lnTo>
                  <a:pt x="906" y="822"/>
                </a:lnTo>
                <a:lnTo>
                  <a:pt x="916" y="806"/>
                </a:lnTo>
                <a:lnTo>
                  <a:pt x="924" y="784"/>
                </a:lnTo>
                <a:lnTo>
                  <a:pt x="942" y="728"/>
                </a:lnTo>
                <a:lnTo>
                  <a:pt x="960" y="674"/>
                </a:lnTo>
                <a:lnTo>
                  <a:pt x="968" y="652"/>
                </a:lnTo>
                <a:lnTo>
                  <a:pt x="974" y="640"/>
                </a:lnTo>
                <a:lnTo>
                  <a:pt x="982" y="634"/>
                </a:lnTo>
                <a:lnTo>
                  <a:pt x="984" y="632"/>
                </a:lnTo>
                <a:lnTo>
                  <a:pt x="988" y="634"/>
                </a:lnTo>
                <a:lnTo>
                  <a:pt x="994" y="638"/>
                </a:lnTo>
                <a:lnTo>
                  <a:pt x="998" y="644"/>
                </a:lnTo>
                <a:lnTo>
                  <a:pt x="1010" y="664"/>
                </a:lnTo>
                <a:lnTo>
                  <a:pt x="1020" y="686"/>
                </a:lnTo>
                <a:lnTo>
                  <a:pt x="1026" y="696"/>
                </a:lnTo>
                <a:lnTo>
                  <a:pt x="1030" y="710"/>
                </a:lnTo>
                <a:lnTo>
                  <a:pt x="1040" y="744"/>
                </a:lnTo>
                <a:lnTo>
                  <a:pt x="1050" y="774"/>
                </a:lnTo>
                <a:lnTo>
                  <a:pt x="1058" y="788"/>
                </a:lnTo>
                <a:lnTo>
                  <a:pt x="1066" y="798"/>
                </a:lnTo>
                <a:lnTo>
                  <a:pt x="1076" y="812"/>
                </a:lnTo>
                <a:lnTo>
                  <a:pt x="1086" y="830"/>
                </a:lnTo>
                <a:lnTo>
                  <a:pt x="1098" y="850"/>
                </a:lnTo>
                <a:lnTo>
                  <a:pt x="1110" y="866"/>
                </a:lnTo>
                <a:lnTo>
                  <a:pt x="1118" y="872"/>
                </a:lnTo>
                <a:lnTo>
                  <a:pt x="1124" y="876"/>
                </a:lnTo>
                <a:lnTo>
                  <a:pt x="1130" y="878"/>
                </a:lnTo>
                <a:lnTo>
                  <a:pt x="1136" y="876"/>
                </a:lnTo>
                <a:lnTo>
                  <a:pt x="1140" y="868"/>
                </a:lnTo>
                <a:lnTo>
                  <a:pt x="1146" y="858"/>
                </a:lnTo>
                <a:lnTo>
                  <a:pt x="1152" y="842"/>
                </a:lnTo>
                <a:lnTo>
                  <a:pt x="1156" y="822"/>
                </a:lnTo>
                <a:lnTo>
                  <a:pt x="1160" y="790"/>
                </a:lnTo>
                <a:lnTo>
                  <a:pt x="1164" y="748"/>
                </a:lnTo>
                <a:lnTo>
                  <a:pt x="1170" y="638"/>
                </a:lnTo>
                <a:lnTo>
                  <a:pt x="1180" y="360"/>
                </a:lnTo>
                <a:lnTo>
                  <a:pt x="1184" y="226"/>
                </a:lnTo>
                <a:lnTo>
                  <a:pt x="1190" y="114"/>
                </a:lnTo>
                <a:lnTo>
                  <a:pt x="1196" y="44"/>
                </a:lnTo>
                <a:lnTo>
                  <a:pt x="1198" y="28"/>
                </a:lnTo>
                <a:lnTo>
                  <a:pt x="1200" y="26"/>
                </a:lnTo>
                <a:lnTo>
                  <a:pt x="1202" y="28"/>
                </a:lnTo>
                <a:lnTo>
                  <a:pt x="1206" y="46"/>
                </a:lnTo>
                <a:lnTo>
                  <a:pt x="1210" y="80"/>
                </a:lnTo>
                <a:lnTo>
                  <a:pt x="1218" y="194"/>
                </a:lnTo>
                <a:lnTo>
                  <a:pt x="1226" y="348"/>
                </a:lnTo>
                <a:lnTo>
                  <a:pt x="1236" y="526"/>
                </a:lnTo>
                <a:lnTo>
                  <a:pt x="1254" y="876"/>
                </a:lnTo>
                <a:lnTo>
                  <a:pt x="1262" y="1010"/>
                </a:lnTo>
                <a:lnTo>
                  <a:pt x="1266" y="1060"/>
                </a:lnTo>
                <a:lnTo>
                  <a:pt x="1270" y="1094"/>
                </a:lnTo>
                <a:lnTo>
                  <a:pt x="1274" y="1114"/>
                </a:lnTo>
                <a:lnTo>
                  <a:pt x="1276" y="1124"/>
                </a:lnTo>
                <a:lnTo>
                  <a:pt x="1278" y="1126"/>
                </a:lnTo>
                <a:lnTo>
                  <a:pt x="1280" y="1126"/>
                </a:lnTo>
                <a:lnTo>
                  <a:pt x="1282" y="1120"/>
                </a:lnTo>
                <a:lnTo>
                  <a:pt x="1288" y="1088"/>
                </a:lnTo>
                <a:lnTo>
                  <a:pt x="1292" y="1040"/>
                </a:lnTo>
                <a:lnTo>
                  <a:pt x="1302" y="924"/>
                </a:lnTo>
                <a:lnTo>
                  <a:pt x="1308" y="874"/>
                </a:lnTo>
                <a:lnTo>
                  <a:pt x="1312" y="856"/>
                </a:lnTo>
                <a:lnTo>
                  <a:pt x="1314" y="844"/>
                </a:lnTo>
                <a:lnTo>
                  <a:pt x="1322" y="828"/>
                </a:lnTo>
                <a:lnTo>
                  <a:pt x="1330" y="818"/>
                </a:lnTo>
                <a:lnTo>
                  <a:pt x="1340" y="814"/>
                </a:lnTo>
                <a:lnTo>
                  <a:pt x="1348" y="810"/>
                </a:lnTo>
                <a:lnTo>
                  <a:pt x="1356" y="808"/>
                </a:lnTo>
                <a:lnTo>
                  <a:pt x="1366" y="802"/>
                </a:lnTo>
                <a:lnTo>
                  <a:pt x="1374" y="792"/>
                </a:lnTo>
                <a:lnTo>
                  <a:pt x="1382" y="776"/>
                </a:lnTo>
                <a:lnTo>
                  <a:pt x="1390" y="746"/>
                </a:lnTo>
                <a:lnTo>
                  <a:pt x="1396" y="708"/>
                </a:lnTo>
                <a:lnTo>
                  <a:pt x="1410" y="614"/>
                </a:lnTo>
                <a:lnTo>
                  <a:pt x="1416" y="568"/>
                </a:lnTo>
                <a:lnTo>
                  <a:pt x="1422" y="532"/>
                </a:lnTo>
                <a:lnTo>
                  <a:pt x="1426" y="518"/>
                </a:lnTo>
                <a:lnTo>
                  <a:pt x="1430" y="508"/>
                </a:lnTo>
                <a:lnTo>
                  <a:pt x="1434" y="502"/>
                </a:lnTo>
                <a:lnTo>
                  <a:pt x="1438" y="500"/>
                </a:lnTo>
                <a:lnTo>
                  <a:pt x="1440" y="500"/>
                </a:lnTo>
                <a:lnTo>
                  <a:pt x="1444" y="504"/>
                </a:lnTo>
                <a:lnTo>
                  <a:pt x="1450" y="514"/>
                </a:lnTo>
                <a:lnTo>
                  <a:pt x="1462" y="546"/>
                </a:lnTo>
                <a:lnTo>
                  <a:pt x="1474" y="592"/>
                </a:lnTo>
                <a:lnTo>
                  <a:pt x="1488" y="644"/>
                </a:lnTo>
                <a:lnTo>
                  <a:pt x="1516" y="750"/>
                </a:lnTo>
                <a:lnTo>
                  <a:pt x="1530" y="792"/>
                </a:lnTo>
                <a:lnTo>
                  <a:pt x="1536" y="810"/>
                </a:lnTo>
                <a:lnTo>
                  <a:pt x="1542" y="822"/>
                </a:lnTo>
                <a:lnTo>
                  <a:pt x="1548" y="830"/>
                </a:lnTo>
                <a:lnTo>
                  <a:pt x="1554" y="836"/>
                </a:lnTo>
                <a:lnTo>
                  <a:pt x="1560" y="842"/>
                </a:lnTo>
                <a:lnTo>
                  <a:pt x="1566" y="844"/>
                </a:lnTo>
                <a:lnTo>
                  <a:pt x="1572" y="844"/>
                </a:lnTo>
                <a:lnTo>
                  <a:pt x="1578" y="844"/>
                </a:lnTo>
                <a:lnTo>
                  <a:pt x="1590" y="842"/>
                </a:lnTo>
                <a:lnTo>
                  <a:pt x="1600" y="836"/>
                </a:lnTo>
                <a:lnTo>
                  <a:pt x="1612" y="828"/>
                </a:lnTo>
                <a:lnTo>
                  <a:pt x="1622" y="824"/>
                </a:lnTo>
                <a:lnTo>
                  <a:pt x="1632" y="822"/>
                </a:lnTo>
                <a:lnTo>
                  <a:pt x="1700" y="822"/>
                </a:lnTo>
                <a:lnTo>
                  <a:pt x="1710" y="822"/>
                </a:lnTo>
                <a:lnTo>
                  <a:pt x="1722" y="826"/>
                </a:lnTo>
                <a:lnTo>
                  <a:pt x="1746" y="832"/>
                </a:lnTo>
                <a:lnTo>
                  <a:pt x="1758" y="832"/>
                </a:lnTo>
                <a:lnTo>
                  <a:pt x="1770" y="832"/>
                </a:lnTo>
                <a:lnTo>
                  <a:pt x="1780" y="828"/>
                </a:lnTo>
                <a:lnTo>
                  <a:pt x="1790" y="822"/>
                </a:lnTo>
                <a:lnTo>
                  <a:pt x="1796" y="816"/>
                </a:lnTo>
                <a:lnTo>
                  <a:pt x="1800" y="808"/>
                </a:lnTo>
                <a:lnTo>
                  <a:pt x="1808" y="786"/>
                </a:lnTo>
                <a:lnTo>
                  <a:pt x="1826" y="734"/>
                </a:lnTo>
                <a:lnTo>
                  <a:pt x="1834" y="708"/>
                </a:lnTo>
                <a:lnTo>
                  <a:pt x="1842" y="686"/>
                </a:lnTo>
                <a:lnTo>
                  <a:pt x="1850" y="670"/>
                </a:lnTo>
                <a:lnTo>
                  <a:pt x="1854" y="664"/>
                </a:lnTo>
                <a:lnTo>
                  <a:pt x="1860" y="662"/>
                </a:lnTo>
                <a:lnTo>
                  <a:pt x="1862" y="662"/>
                </a:lnTo>
                <a:lnTo>
                  <a:pt x="1864" y="664"/>
                </a:lnTo>
                <a:lnTo>
                  <a:pt x="1870" y="672"/>
                </a:lnTo>
                <a:lnTo>
                  <a:pt x="1874" y="682"/>
                </a:lnTo>
                <a:lnTo>
                  <a:pt x="1880" y="696"/>
                </a:lnTo>
                <a:lnTo>
                  <a:pt x="1902" y="768"/>
                </a:lnTo>
                <a:lnTo>
                  <a:pt x="1914" y="800"/>
                </a:lnTo>
                <a:lnTo>
                  <a:pt x="1918" y="814"/>
                </a:lnTo>
                <a:lnTo>
                  <a:pt x="1924" y="822"/>
                </a:lnTo>
                <a:lnTo>
                  <a:pt x="1930" y="824"/>
                </a:lnTo>
                <a:lnTo>
                  <a:pt x="1934" y="824"/>
                </a:lnTo>
                <a:lnTo>
                  <a:pt x="1936" y="822"/>
                </a:lnTo>
                <a:lnTo>
                  <a:pt x="1944" y="814"/>
                </a:lnTo>
                <a:lnTo>
                  <a:pt x="1950" y="798"/>
                </a:lnTo>
                <a:lnTo>
                  <a:pt x="1956" y="772"/>
                </a:lnTo>
                <a:lnTo>
                  <a:pt x="1962" y="732"/>
                </a:lnTo>
                <a:lnTo>
                  <a:pt x="1978" y="626"/>
                </a:lnTo>
                <a:lnTo>
                  <a:pt x="2008" y="352"/>
                </a:lnTo>
                <a:lnTo>
                  <a:pt x="2024" y="218"/>
                </a:lnTo>
                <a:lnTo>
                  <a:pt x="2038" y="110"/>
                </a:lnTo>
                <a:lnTo>
                  <a:pt x="2044" y="68"/>
                </a:lnTo>
                <a:lnTo>
                  <a:pt x="2052" y="40"/>
                </a:lnTo>
                <a:lnTo>
                  <a:pt x="2054" y="30"/>
                </a:lnTo>
                <a:lnTo>
                  <a:pt x="2058" y="26"/>
                </a:lnTo>
                <a:lnTo>
                  <a:pt x="2060" y="24"/>
                </a:lnTo>
                <a:lnTo>
                  <a:pt x="2064" y="28"/>
                </a:lnTo>
                <a:lnTo>
                  <a:pt x="2066" y="36"/>
                </a:lnTo>
                <a:lnTo>
                  <a:pt x="2070" y="48"/>
                </a:lnTo>
                <a:lnTo>
                  <a:pt x="2074" y="86"/>
                </a:lnTo>
                <a:lnTo>
                  <a:pt x="2080" y="140"/>
                </a:lnTo>
                <a:lnTo>
                  <a:pt x="2084" y="206"/>
                </a:lnTo>
                <a:lnTo>
                  <a:pt x="2094" y="370"/>
                </a:lnTo>
                <a:lnTo>
                  <a:pt x="2102" y="554"/>
                </a:lnTo>
                <a:lnTo>
                  <a:pt x="2118" y="918"/>
                </a:lnTo>
                <a:lnTo>
                  <a:pt x="2124" y="1056"/>
                </a:lnTo>
                <a:lnTo>
                  <a:pt x="2128" y="1104"/>
                </a:lnTo>
                <a:lnTo>
                  <a:pt x="2132" y="1138"/>
                </a:lnTo>
                <a:lnTo>
                  <a:pt x="2134" y="1158"/>
                </a:lnTo>
                <a:lnTo>
                  <a:pt x="2138" y="1166"/>
                </a:lnTo>
                <a:lnTo>
                  <a:pt x="2140" y="1166"/>
                </a:lnTo>
                <a:lnTo>
                  <a:pt x="2142" y="1164"/>
                </a:lnTo>
                <a:lnTo>
                  <a:pt x="2144" y="1154"/>
                </a:lnTo>
                <a:lnTo>
                  <a:pt x="2150" y="1112"/>
                </a:lnTo>
                <a:lnTo>
                  <a:pt x="2156" y="1054"/>
                </a:lnTo>
                <a:lnTo>
                  <a:pt x="2166" y="916"/>
                </a:lnTo>
                <a:lnTo>
                  <a:pt x="2172" y="858"/>
                </a:lnTo>
                <a:lnTo>
                  <a:pt x="2176" y="822"/>
                </a:lnTo>
                <a:lnTo>
                  <a:pt x="2182" y="802"/>
                </a:lnTo>
                <a:lnTo>
                  <a:pt x="2188" y="790"/>
                </a:lnTo>
                <a:lnTo>
                  <a:pt x="2192" y="784"/>
                </a:lnTo>
                <a:lnTo>
                  <a:pt x="2198" y="782"/>
                </a:lnTo>
                <a:lnTo>
                  <a:pt x="2202" y="780"/>
                </a:lnTo>
                <a:lnTo>
                  <a:pt x="2208" y="776"/>
                </a:lnTo>
                <a:lnTo>
                  <a:pt x="2214" y="768"/>
                </a:lnTo>
                <a:lnTo>
                  <a:pt x="2222" y="754"/>
                </a:lnTo>
                <a:lnTo>
                  <a:pt x="2228" y="730"/>
                </a:lnTo>
                <a:lnTo>
                  <a:pt x="2236" y="696"/>
                </a:lnTo>
                <a:lnTo>
                  <a:pt x="2252" y="618"/>
                </a:lnTo>
                <a:lnTo>
                  <a:pt x="2262" y="582"/>
                </a:lnTo>
                <a:lnTo>
                  <a:pt x="2270" y="552"/>
                </a:lnTo>
                <a:lnTo>
                  <a:pt x="2276" y="540"/>
                </a:lnTo>
                <a:lnTo>
                  <a:pt x="2280" y="532"/>
                </a:lnTo>
                <a:lnTo>
                  <a:pt x="2284" y="528"/>
                </a:lnTo>
                <a:lnTo>
                  <a:pt x="2290" y="526"/>
                </a:lnTo>
                <a:lnTo>
                  <a:pt x="2294" y="530"/>
                </a:lnTo>
                <a:lnTo>
                  <a:pt x="2300" y="538"/>
                </a:lnTo>
                <a:lnTo>
                  <a:pt x="2310" y="566"/>
                </a:lnTo>
                <a:lnTo>
                  <a:pt x="2322" y="604"/>
                </a:lnTo>
                <a:lnTo>
                  <a:pt x="2334" y="650"/>
                </a:lnTo>
                <a:lnTo>
                  <a:pt x="2358" y="740"/>
                </a:lnTo>
                <a:lnTo>
                  <a:pt x="2368" y="776"/>
                </a:lnTo>
                <a:lnTo>
                  <a:pt x="2374" y="788"/>
                </a:lnTo>
                <a:lnTo>
                  <a:pt x="2380" y="798"/>
                </a:lnTo>
                <a:lnTo>
                  <a:pt x="2386" y="804"/>
                </a:lnTo>
                <a:lnTo>
                  <a:pt x="2392" y="810"/>
                </a:lnTo>
                <a:lnTo>
                  <a:pt x="2398" y="812"/>
                </a:lnTo>
                <a:lnTo>
                  <a:pt x="2402" y="812"/>
                </a:lnTo>
                <a:lnTo>
                  <a:pt x="2408" y="812"/>
                </a:lnTo>
                <a:lnTo>
                  <a:pt x="2414" y="810"/>
                </a:lnTo>
                <a:lnTo>
                  <a:pt x="2424" y="802"/>
                </a:lnTo>
                <a:lnTo>
                  <a:pt x="2448" y="784"/>
                </a:lnTo>
                <a:lnTo>
                  <a:pt x="2458" y="778"/>
                </a:lnTo>
                <a:lnTo>
                  <a:pt x="2466" y="776"/>
                </a:lnTo>
                <a:lnTo>
                  <a:pt x="2472" y="776"/>
                </a:lnTo>
                <a:lnTo>
                  <a:pt x="2486" y="776"/>
                </a:lnTo>
                <a:lnTo>
                  <a:pt x="2504" y="780"/>
                </a:lnTo>
                <a:lnTo>
                  <a:pt x="2540" y="786"/>
                </a:lnTo>
                <a:lnTo>
                  <a:pt x="2584" y="798"/>
                </a:lnTo>
                <a:lnTo>
                  <a:pt x="2648" y="798"/>
                </a:lnTo>
                <a:lnTo>
                  <a:pt x="2674" y="800"/>
                </a:lnTo>
                <a:lnTo>
                  <a:pt x="2688" y="794"/>
                </a:lnTo>
                <a:lnTo>
                  <a:pt x="2704" y="786"/>
                </a:lnTo>
                <a:lnTo>
                  <a:pt x="2718" y="776"/>
                </a:lnTo>
                <a:lnTo>
                  <a:pt x="2732" y="764"/>
                </a:lnTo>
                <a:lnTo>
                  <a:pt x="2744" y="748"/>
                </a:lnTo>
                <a:lnTo>
                  <a:pt x="2754" y="728"/>
                </a:lnTo>
                <a:lnTo>
                  <a:pt x="2764" y="708"/>
                </a:lnTo>
                <a:lnTo>
                  <a:pt x="2768" y="696"/>
                </a:lnTo>
                <a:lnTo>
                  <a:pt x="2770" y="682"/>
                </a:lnTo>
                <a:lnTo>
                  <a:pt x="2774" y="648"/>
                </a:lnTo>
                <a:lnTo>
                  <a:pt x="2776" y="634"/>
                </a:lnTo>
                <a:lnTo>
                  <a:pt x="2778" y="624"/>
                </a:lnTo>
                <a:lnTo>
                  <a:pt x="2782" y="618"/>
                </a:lnTo>
                <a:lnTo>
                  <a:pt x="2784" y="616"/>
                </a:lnTo>
                <a:lnTo>
                  <a:pt x="2786" y="618"/>
                </a:lnTo>
                <a:lnTo>
                  <a:pt x="2792" y="626"/>
                </a:lnTo>
                <a:lnTo>
                  <a:pt x="2800" y="642"/>
                </a:lnTo>
                <a:lnTo>
                  <a:pt x="2818" y="690"/>
                </a:lnTo>
                <a:lnTo>
                  <a:pt x="2836" y="740"/>
                </a:lnTo>
                <a:lnTo>
                  <a:pt x="2846" y="762"/>
                </a:lnTo>
                <a:lnTo>
                  <a:pt x="2854" y="776"/>
                </a:lnTo>
                <a:lnTo>
                  <a:pt x="2872" y="802"/>
                </a:lnTo>
                <a:lnTo>
                  <a:pt x="2880" y="816"/>
                </a:lnTo>
                <a:lnTo>
                  <a:pt x="2888" y="826"/>
                </a:lnTo>
                <a:lnTo>
                  <a:pt x="2892" y="830"/>
                </a:lnTo>
                <a:lnTo>
                  <a:pt x="2898" y="832"/>
                </a:lnTo>
                <a:lnTo>
                  <a:pt x="2902" y="832"/>
                </a:lnTo>
                <a:lnTo>
                  <a:pt x="2906" y="830"/>
                </a:lnTo>
                <a:lnTo>
                  <a:pt x="2910" y="826"/>
                </a:lnTo>
                <a:lnTo>
                  <a:pt x="2914" y="820"/>
                </a:lnTo>
                <a:lnTo>
                  <a:pt x="2922" y="800"/>
                </a:lnTo>
                <a:lnTo>
                  <a:pt x="2932" y="764"/>
                </a:lnTo>
                <a:lnTo>
                  <a:pt x="2940" y="716"/>
                </a:lnTo>
                <a:lnTo>
                  <a:pt x="2960" y="596"/>
                </a:lnTo>
                <a:lnTo>
                  <a:pt x="2976" y="462"/>
                </a:lnTo>
                <a:lnTo>
                  <a:pt x="2990" y="346"/>
                </a:lnTo>
                <a:lnTo>
                  <a:pt x="2996" y="292"/>
                </a:lnTo>
                <a:lnTo>
                  <a:pt x="3000" y="230"/>
                </a:lnTo>
                <a:lnTo>
                  <a:pt x="3004" y="108"/>
                </a:lnTo>
                <a:lnTo>
                  <a:pt x="3008" y="20"/>
                </a:lnTo>
                <a:lnTo>
                  <a:pt x="3010" y="0"/>
                </a:lnTo>
                <a:lnTo>
                  <a:pt x="3012" y="0"/>
                </a:lnTo>
                <a:lnTo>
                  <a:pt x="3014" y="6"/>
                </a:lnTo>
                <a:lnTo>
                  <a:pt x="3018" y="40"/>
                </a:lnTo>
                <a:lnTo>
                  <a:pt x="3024" y="98"/>
                </a:lnTo>
                <a:lnTo>
                  <a:pt x="3038" y="270"/>
                </a:lnTo>
                <a:lnTo>
                  <a:pt x="3050" y="468"/>
                </a:lnTo>
                <a:lnTo>
                  <a:pt x="3058" y="640"/>
                </a:lnTo>
                <a:lnTo>
                  <a:pt x="3060" y="716"/>
                </a:lnTo>
                <a:lnTo>
                  <a:pt x="3060" y="794"/>
                </a:lnTo>
                <a:lnTo>
                  <a:pt x="3058" y="952"/>
                </a:lnTo>
                <a:lnTo>
                  <a:pt x="3056" y="1078"/>
                </a:lnTo>
                <a:lnTo>
                  <a:pt x="3056" y="1118"/>
                </a:lnTo>
                <a:lnTo>
                  <a:pt x="3058" y="1140"/>
                </a:lnTo>
                <a:lnTo>
                  <a:pt x="3060" y="1140"/>
                </a:lnTo>
                <a:lnTo>
                  <a:pt x="3062" y="1134"/>
                </a:lnTo>
                <a:lnTo>
                  <a:pt x="3066" y="1106"/>
                </a:lnTo>
                <a:lnTo>
                  <a:pt x="3078" y="1004"/>
                </a:lnTo>
                <a:lnTo>
                  <a:pt x="3092" y="884"/>
                </a:lnTo>
                <a:lnTo>
                  <a:pt x="3098" y="834"/>
                </a:lnTo>
                <a:lnTo>
                  <a:pt x="3104" y="800"/>
                </a:lnTo>
                <a:lnTo>
                  <a:pt x="3110" y="780"/>
                </a:lnTo>
                <a:lnTo>
                  <a:pt x="3116" y="770"/>
                </a:lnTo>
                <a:lnTo>
                  <a:pt x="3120" y="766"/>
                </a:lnTo>
                <a:lnTo>
                  <a:pt x="3126" y="766"/>
                </a:lnTo>
                <a:lnTo>
                  <a:pt x="3132" y="768"/>
                </a:lnTo>
                <a:lnTo>
                  <a:pt x="3138" y="768"/>
                </a:lnTo>
                <a:lnTo>
                  <a:pt x="3144" y="764"/>
                </a:lnTo>
                <a:lnTo>
                  <a:pt x="3150" y="754"/>
                </a:lnTo>
                <a:lnTo>
                  <a:pt x="3156" y="736"/>
                </a:lnTo>
                <a:lnTo>
                  <a:pt x="3160" y="714"/>
                </a:lnTo>
                <a:lnTo>
                  <a:pt x="3172" y="664"/>
                </a:lnTo>
                <a:lnTo>
                  <a:pt x="3184" y="612"/>
                </a:lnTo>
                <a:lnTo>
                  <a:pt x="3188" y="590"/>
                </a:lnTo>
                <a:lnTo>
                  <a:pt x="3194" y="572"/>
                </a:lnTo>
                <a:lnTo>
                  <a:pt x="3206" y="548"/>
                </a:lnTo>
                <a:lnTo>
                  <a:pt x="3212" y="538"/>
                </a:lnTo>
                <a:lnTo>
                  <a:pt x="3218" y="530"/>
                </a:lnTo>
                <a:lnTo>
                  <a:pt x="3222" y="524"/>
                </a:lnTo>
                <a:lnTo>
                  <a:pt x="3228" y="522"/>
                </a:lnTo>
                <a:lnTo>
                  <a:pt x="3234" y="522"/>
                </a:lnTo>
                <a:lnTo>
                  <a:pt x="3240" y="526"/>
                </a:lnTo>
                <a:lnTo>
                  <a:pt x="3246" y="534"/>
                </a:lnTo>
                <a:lnTo>
                  <a:pt x="3250" y="548"/>
                </a:lnTo>
                <a:lnTo>
                  <a:pt x="3262" y="584"/>
                </a:lnTo>
                <a:lnTo>
                  <a:pt x="3274" y="626"/>
                </a:lnTo>
                <a:lnTo>
                  <a:pt x="3286" y="664"/>
                </a:lnTo>
                <a:lnTo>
                  <a:pt x="3296" y="702"/>
                </a:lnTo>
                <a:lnTo>
                  <a:pt x="3306" y="742"/>
                </a:lnTo>
                <a:lnTo>
                  <a:pt x="3318" y="776"/>
                </a:lnTo>
                <a:lnTo>
                  <a:pt x="3324" y="790"/>
                </a:lnTo>
                <a:lnTo>
                  <a:pt x="3330" y="800"/>
                </a:lnTo>
                <a:lnTo>
                  <a:pt x="3338" y="804"/>
                </a:lnTo>
                <a:lnTo>
                  <a:pt x="3346" y="804"/>
                </a:lnTo>
                <a:lnTo>
                  <a:pt x="3354" y="800"/>
                </a:lnTo>
                <a:lnTo>
                  <a:pt x="3362" y="796"/>
                </a:lnTo>
                <a:lnTo>
                  <a:pt x="3380" y="782"/>
                </a:lnTo>
                <a:lnTo>
                  <a:pt x="3388" y="778"/>
                </a:lnTo>
                <a:lnTo>
                  <a:pt x="3398" y="776"/>
                </a:lnTo>
                <a:lnTo>
                  <a:pt x="3408" y="778"/>
                </a:lnTo>
                <a:lnTo>
                  <a:pt x="3420" y="780"/>
                </a:lnTo>
                <a:lnTo>
                  <a:pt x="3444" y="786"/>
                </a:lnTo>
                <a:lnTo>
                  <a:pt x="3468" y="794"/>
                </a:lnTo>
                <a:lnTo>
                  <a:pt x="3490" y="800"/>
                </a:lnTo>
                <a:lnTo>
                  <a:pt x="3498" y="802"/>
                </a:lnTo>
                <a:lnTo>
                  <a:pt x="3508" y="806"/>
                </a:lnTo>
                <a:lnTo>
                  <a:pt x="3524" y="812"/>
                </a:lnTo>
                <a:lnTo>
                  <a:pt x="3532" y="814"/>
                </a:lnTo>
                <a:lnTo>
                  <a:pt x="3540" y="812"/>
                </a:lnTo>
                <a:lnTo>
                  <a:pt x="3550" y="808"/>
                </a:lnTo>
                <a:lnTo>
                  <a:pt x="3558" y="800"/>
                </a:lnTo>
                <a:lnTo>
                  <a:pt x="3566" y="784"/>
                </a:lnTo>
                <a:lnTo>
                  <a:pt x="3576" y="762"/>
                </a:lnTo>
                <a:lnTo>
                  <a:pt x="3592" y="706"/>
                </a:lnTo>
                <a:lnTo>
                  <a:pt x="3610" y="652"/>
                </a:lnTo>
                <a:lnTo>
                  <a:pt x="3618" y="630"/>
                </a:lnTo>
                <a:lnTo>
                  <a:pt x="3626" y="618"/>
                </a:lnTo>
                <a:lnTo>
                  <a:pt x="3632" y="612"/>
                </a:lnTo>
                <a:lnTo>
                  <a:pt x="3636" y="612"/>
                </a:lnTo>
                <a:lnTo>
                  <a:pt x="3638" y="612"/>
                </a:lnTo>
                <a:lnTo>
                  <a:pt x="3644" y="616"/>
                </a:lnTo>
                <a:lnTo>
                  <a:pt x="3650" y="622"/>
                </a:lnTo>
                <a:lnTo>
                  <a:pt x="3660" y="642"/>
                </a:lnTo>
                <a:lnTo>
                  <a:pt x="3670" y="664"/>
                </a:lnTo>
                <a:lnTo>
                  <a:pt x="3676" y="674"/>
                </a:lnTo>
                <a:lnTo>
                  <a:pt x="3680" y="688"/>
                </a:lnTo>
                <a:lnTo>
                  <a:pt x="3690" y="722"/>
                </a:lnTo>
                <a:lnTo>
                  <a:pt x="3702" y="752"/>
                </a:lnTo>
                <a:lnTo>
                  <a:pt x="3708" y="766"/>
                </a:lnTo>
                <a:lnTo>
                  <a:pt x="3716" y="776"/>
                </a:lnTo>
                <a:lnTo>
                  <a:pt x="3726" y="790"/>
                </a:lnTo>
                <a:lnTo>
                  <a:pt x="3736" y="808"/>
                </a:lnTo>
                <a:lnTo>
                  <a:pt x="3748" y="828"/>
                </a:lnTo>
                <a:lnTo>
                  <a:pt x="3762" y="844"/>
                </a:lnTo>
                <a:lnTo>
                  <a:pt x="3768" y="850"/>
                </a:lnTo>
                <a:lnTo>
                  <a:pt x="3774" y="854"/>
                </a:lnTo>
                <a:lnTo>
                  <a:pt x="3780" y="856"/>
                </a:lnTo>
                <a:lnTo>
                  <a:pt x="3786" y="854"/>
                </a:lnTo>
                <a:lnTo>
                  <a:pt x="3792" y="846"/>
                </a:lnTo>
                <a:lnTo>
                  <a:pt x="3796" y="836"/>
                </a:lnTo>
                <a:lnTo>
                  <a:pt x="3802" y="820"/>
                </a:lnTo>
                <a:lnTo>
                  <a:pt x="3806" y="800"/>
                </a:lnTo>
                <a:lnTo>
                  <a:pt x="3810" y="770"/>
                </a:lnTo>
                <a:lnTo>
                  <a:pt x="3814" y="726"/>
                </a:lnTo>
                <a:lnTo>
                  <a:pt x="3820" y="616"/>
                </a:lnTo>
                <a:lnTo>
                  <a:pt x="3830" y="338"/>
                </a:lnTo>
                <a:lnTo>
                  <a:pt x="3836" y="204"/>
                </a:lnTo>
                <a:lnTo>
                  <a:pt x="3840" y="92"/>
                </a:lnTo>
                <a:lnTo>
                  <a:pt x="3846" y="22"/>
                </a:lnTo>
                <a:lnTo>
                  <a:pt x="3850" y="6"/>
                </a:lnTo>
                <a:lnTo>
                  <a:pt x="3850" y="4"/>
                </a:lnTo>
                <a:lnTo>
                  <a:pt x="3852" y="6"/>
                </a:lnTo>
                <a:lnTo>
                  <a:pt x="3856" y="24"/>
                </a:lnTo>
                <a:lnTo>
                  <a:pt x="3860" y="58"/>
                </a:lnTo>
                <a:lnTo>
                  <a:pt x="3868" y="172"/>
                </a:lnTo>
                <a:lnTo>
                  <a:pt x="3878" y="326"/>
                </a:lnTo>
                <a:lnTo>
                  <a:pt x="3886" y="504"/>
                </a:lnTo>
                <a:lnTo>
                  <a:pt x="3904" y="854"/>
                </a:lnTo>
                <a:lnTo>
                  <a:pt x="3912" y="988"/>
                </a:lnTo>
                <a:lnTo>
                  <a:pt x="3916" y="1038"/>
                </a:lnTo>
                <a:lnTo>
                  <a:pt x="3920" y="1072"/>
                </a:lnTo>
                <a:lnTo>
                  <a:pt x="3924" y="1092"/>
                </a:lnTo>
                <a:lnTo>
                  <a:pt x="3928" y="1102"/>
                </a:lnTo>
                <a:lnTo>
                  <a:pt x="3928" y="1104"/>
                </a:lnTo>
                <a:lnTo>
                  <a:pt x="3930" y="1104"/>
                </a:lnTo>
                <a:lnTo>
                  <a:pt x="3932" y="1098"/>
                </a:lnTo>
                <a:lnTo>
                  <a:pt x="3938" y="1066"/>
                </a:lnTo>
                <a:lnTo>
                  <a:pt x="3942" y="1018"/>
                </a:lnTo>
                <a:lnTo>
                  <a:pt x="3954" y="902"/>
                </a:lnTo>
                <a:lnTo>
                  <a:pt x="3958" y="854"/>
                </a:lnTo>
                <a:lnTo>
                  <a:pt x="3962" y="834"/>
                </a:lnTo>
                <a:lnTo>
                  <a:pt x="3966" y="822"/>
                </a:lnTo>
                <a:lnTo>
                  <a:pt x="3972" y="806"/>
                </a:lnTo>
                <a:lnTo>
                  <a:pt x="3982" y="796"/>
                </a:lnTo>
                <a:lnTo>
                  <a:pt x="3990" y="792"/>
                </a:lnTo>
                <a:lnTo>
                  <a:pt x="3998" y="790"/>
                </a:lnTo>
                <a:lnTo>
                  <a:pt x="4008" y="786"/>
                </a:lnTo>
                <a:lnTo>
                  <a:pt x="4016" y="780"/>
                </a:lnTo>
                <a:lnTo>
                  <a:pt x="4026" y="770"/>
                </a:lnTo>
                <a:lnTo>
                  <a:pt x="4034" y="754"/>
                </a:lnTo>
                <a:lnTo>
                  <a:pt x="4040" y="726"/>
                </a:lnTo>
                <a:lnTo>
                  <a:pt x="4048" y="686"/>
                </a:lnTo>
                <a:lnTo>
                  <a:pt x="4060" y="592"/>
                </a:lnTo>
                <a:lnTo>
                  <a:pt x="4066" y="548"/>
                </a:lnTo>
                <a:lnTo>
                  <a:pt x="4074" y="510"/>
                </a:lnTo>
                <a:lnTo>
                  <a:pt x="4078" y="496"/>
                </a:lnTo>
                <a:lnTo>
                  <a:pt x="4082" y="486"/>
                </a:lnTo>
                <a:lnTo>
                  <a:pt x="4086" y="480"/>
                </a:lnTo>
                <a:lnTo>
                  <a:pt x="4088" y="478"/>
                </a:lnTo>
                <a:lnTo>
                  <a:pt x="4090" y="478"/>
                </a:lnTo>
                <a:lnTo>
                  <a:pt x="4096" y="482"/>
                </a:lnTo>
                <a:lnTo>
                  <a:pt x="4100" y="492"/>
                </a:lnTo>
                <a:lnTo>
                  <a:pt x="4112" y="524"/>
                </a:lnTo>
                <a:lnTo>
                  <a:pt x="4126" y="570"/>
                </a:lnTo>
                <a:lnTo>
                  <a:pt x="4140" y="622"/>
                </a:lnTo>
                <a:lnTo>
                  <a:pt x="4166" y="728"/>
                </a:lnTo>
                <a:lnTo>
                  <a:pt x="4180" y="770"/>
                </a:lnTo>
                <a:lnTo>
                  <a:pt x="4186" y="788"/>
                </a:lnTo>
                <a:lnTo>
                  <a:pt x="4192" y="800"/>
                </a:lnTo>
                <a:lnTo>
                  <a:pt x="4198" y="808"/>
                </a:lnTo>
                <a:lnTo>
                  <a:pt x="4204" y="814"/>
                </a:lnTo>
                <a:lnTo>
                  <a:pt x="4210" y="820"/>
                </a:lnTo>
                <a:lnTo>
                  <a:pt x="4216" y="822"/>
                </a:lnTo>
                <a:lnTo>
                  <a:pt x="4222" y="824"/>
                </a:lnTo>
                <a:lnTo>
                  <a:pt x="4228" y="822"/>
                </a:lnTo>
                <a:lnTo>
                  <a:pt x="4240" y="820"/>
                </a:lnTo>
                <a:lnTo>
                  <a:pt x="4252" y="814"/>
                </a:lnTo>
                <a:lnTo>
                  <a:pt x="4262" y="808"/>
                </a:lnTo>
                <a:lnTo>
                  <a:pt x="4274" y="802"/>
                </a:lnTo>
                <a:lnTo>
                  <a:pt x="4284" y="800"/>
                </a:lnTo>
                <a:lnTo>
                  <a:pt x="4352" y="800"/>
                </a:lnTo>
                <a:lnTo>
                  <a:pt x="4362" y="800"/>
                </a:lnTo>
                <a:lnTo>
                  <a:pt x="4372" y="804"/>
                </a:lnTo>
                <a:lnTo>
                  <a:pt x="4396" y="810"/>
                </a:lnTo>
                <a:lnTo>
                  <a:pt x="4408" y="810"/>
                </a:lnTo>
                <a:lnTo>
                  <a:pt x="4420" y="810"/>
                </a:lnTo>
                <a:lnTo>
                  <a:pt x="4432" y="808"/>
                </a:lnTo>
                <a:lnTo>
                  <a:pt x="4442" y="800"/>
                </a:lnTo>
                <a:lnTo>
                  <a:pt x="4446" y="794"/>
                </a:lnTo>
                <a:lnTo>
                  <a:pt x="4450" y="786"/>
                </a:lnTo>
                <a:lnTo>
                  <a:pt x="4460" y="764"/>
                </a:lnTo>
                <a:lnTo>
                  <a:pt x="4476" y="712"/>
                </a:lnTo>
                <a:lnTo>
                  <a:pt x="4484" y="686"/>
                </a:lnTo>
                <a:lnTo>
                  <a:pt x="4492" y="664"/>
                </a:lnTo>
                <a:lnTo>
                  <a:pt x="4500" y="648"/>
                </a:lnTo>
                <a:lnTo>
                  <a:pt x="4506" y="642"/>
                </a:lnTo>
                <a:lnTo>
                  <a:pt x="4510" y="640"/>
                </a:lnTo>
                <a:lnTo>
                  <a:pt x="4512" y="640"/>
                </a:lnTo>
                <a:lnTo>
                  <a:pt x="4516" y="642"/>
                </a:lnTo>
                <a:lnTo>
                  <a:pt x="4520" y="650"/>
                </a:lnTo>
                <a:lnTo>
                  <a:pt x="4526" y="660"/>
                </a:lnTo>
                <a:lnTo>
                  <a:pt x="4530" y="676"/>
                </a:lnTo>
                <a:lnTo>
                  <a:pt x="4552" y="746"/>
                </a:lnTo>
                <a:lnTo>
                  <a:pt x="4564" y="780"/>
                </a:lnTo>
                <a:lnTo>
                  <a:pt x="4570" y="792"/>
                </a:lnTo>
                <a:lnTo>
                  <a:pt x="4576" y="800"/>
                </a:lnTo>
                <a:lnTo>
                  <a:pt x="4582" y="804"/>
                </a:lnTo>
                <a:lnTo>
                  <a:pt x="4584" y="802"/>
                </a:lnTo>
                <a:lnTo>
                  <a:pt x="4588" y="800"/>
                </a:lnTo>
                <a:lnTo>
                  <a:pt x="4594" y="792"/>
                </a:lnTo>
                <a:lnTo>
                  <a:pt x="4600" y="776"/>
                </a:lnTo>
                <a:lnTo>
                  <a:pt x="4606" y="750"/>
                </a:lnTo>
                <a:lnTo>
                  <a:pt x="4614" y="710"/>
                </a:lnTo>
                <a:lnTo>
                  <a:pt x="4628" y="604"/>
                </a:lnTo>
                <a:lnTo>
                  <a:pt x="4658" y="330"/>
                </a:lnTo>
                <a:lnTo>
                  <a:pt x="4674" y="196"/>
                </a:lnTo>
                <a:lnTo>
                  <a:pt x="4688" y="88"/>
                </a:lnTo>
                <a:lnTo>
                  <a:pt x="4696" y="46"/>
                </a:lnTo>
                <a:lnTo>
                  <a:pt x="4702" y="18"/>
                </a:lnTo>
                <a:lnTo>
                  <a:pt x="4706" y="10"/>
                </a:lnTo>
                <a:lnTo>
                  <a:pt x="4708" y="4"/>
                </a:lnTo>
                <a:lnTo>
                  <a:pt x="4712" y="2"/>
                </a:lnTo>
                <a:lnTo>
                  <a:pt x="4714" y="6"/>
                </a:lnTo>
                <a:lnTo>
                  <a:pt x="4718" y="14"/>
                </a:lnTo>
                <a:lnTo>
                  <a:pt x="4720" y="26"/>
                </a:lnTo>
                <a:lnTo>
                  <a:pt x="4724" y="64"/>
                </a:lnTo>
                <a:lnTo>
                  <a:pt x="4730" y="118"/>
                </a:lnTo>
                <a:lnTo>
                  <a:pt x="4734" y="184"/>
                </a:lnTo>
                <a:lnTo>
                  <a:pt x="4744" y="348"/>
                </a:lnTo>
                <a:lnTo>
                  <a:pt x="4752" y="532"/>
                </a:lnTo>
                <a:lnTo>
                  <a:pt x="4768" y="896"/>
                </a:lnTo>
                <a:lnTo>
                  <a:pt x="4776" y="1034"/>
                </a:lnTo>
                <a:lnTo>
                  <a:pt x="4778" y="1082"/>
                </a:lnTo>
                <a:lnTo>
                  <a:pt x="4782" y="1116"/>
                </a:lnTo>
                <a:lnTo>
                  <a:pt x="4786" y="1136"/>
                </a:lnTo>
                <a:lnTo>
                  <a:pt x="4788" y="1144"/>
                </a:lnTo>
                <a:lnTo>
                  <a:pt x="4790" y="1144"/>
                </a:lnTo>
                <a:lnTo>
                  <a:pt x="4792" y="1142"/>
                </a:lnTo>
                <a:lnTo>
                  <a:pt x="4796" y="1132"/>
                </a:lnTo>
                <a:lnTo>
                  <a:pt x="4800" y="1092"/>
                </a:lnTo>
                <a:lnTo>
                  <a:pt x="4806" y="1032"/>
                </a:lnTo>
                <a:lnTo>
                  <a:pt x="4816" y="894"/>
                </a:lnTo>
                <a:lnTo>
                  <a:pt x="4822" y="836"/>
                </a:lnTo>
                <a:lnTo>
                  <a:pt x="4828" y="800"/>
                </a:lnTo>
                <a:lnTo>
                  <a:pt x="4832" y="780"/>
                </a:lnTo>
                <a:lnTo>
                  <a:pt x="4838" y="768"/>
                </a:lnTo>
                <a:lnTo>
                  <a:pt x="4844" y="762"/>
                </a:lnTo>
                <a:lnTo>
                  <a:pt x="4848" y="760"/>
                </a:lnTo>
                <a:lnTo>
                  <a:pt x="4854" y="758"/>
                </a:lnTo>
                <a:lnTo>
                  <a:pt x="4860" y="754"/>
                </a:lnTo>
                <a:lnTo>
                  <a:pt x="4866" y="746"/>
                </a:lnTo>
                <a:lnTo>
                  <a:pt x="4872" y="732"/>
                </a:lnTo>
                <a:lnTo>
                  <a:pt x="4880" y="708"/>
                </a:lnTo>
                <a:lnTo>
                  <a:pt x="4888" y="674"/>
                </a:lnTo>
                <a:lnTo>
                  <a:pt x="4904" y="598"/>
                </a:lnTo>
                <a:lnTo>
                  <a:pt x="4912" y="560"/>
                </a:lnTo>
                <a:lnTo>
                  <a:pt x="4922" y="530"/>
                </a:lnTo>
                <a:lnTo>
                  <a:pt x="4926" y="518"/>
                </a:lnTo>
                <a:lnTo>
                  <a:pt x="4930" y="510"/>
                </a:lnTo>
                <a:lnTo>
                  <a:pt x="4936" y="506"/>
                </a:lnTo>
                <a:lnTo>
                  <a:pt x="4940" y="504"/>
                </a:lnTo>
                <a:lnTo>
                  <a:pt x="4946" y="508"/>
                </a:lnTo>
                <a:lnTo>
                  <a:pt x="4950" y="516"/>
                </a:lnTo>
                <a:lnTo>
                  <a:pt x="4962" y="544"/>
                </a:lnTo>
                <a:lnTo>
                  <a:pt x="4972" y="582"/>
                </a:lnTo>
                <a:lnTo>
                  <a:pt x="4984" y="628"/>
                </a:lnTo>
                <a:lnTo>
                  <a:pt x="5008" y="718"/>
                </a:lnTo>
                <a:lnTo>
                  <a:pt x="5020" y="754"/>
                </a:lnTo>
                <a:lnTo>
                  <a:pt x="5026" y="766"/>
                </a:lnTo>
                <a:lnTo>
                  <a:pt x="5032" y="776"/>
                </a:lnTo>
                <a:lnTo>
                  <a:pt x="5036" y="784"/>
                </a:lnTo>
                <a:lnTo>
                  <a:pt x="5042" y="788"/>
                </a:lnTo>
                <a:lnTo>
                  <a:pt x="5048" y="790"/>
                </a:lnTo>
                <a:lnTo>
                  <a:pt x="5054" y="790"/>
                </a:lnTo>
                <a:lnTo>
                  <a:pt x="5058" y="790"/>
                </a:lnTo>
                <a:lnTo>
                  <a:pt x="5064" y="788"/>
                </a:lnTo>
                <a:lnTo>
                  <a:pt x="5076" y="780"/>
                </a:lnTo>
                <a:lnTo>
                  <a:pt x="5098" y="762"/>
                </a:lnTo>
                <a:lnTo>
                  <a:pt x="5110" y="756"/>
                </a:lnTo>
                <a:lnTo>
                  <a:pt x="5116" y="754"/>
                </a:lnTo>
                <a:lnTo>
                  <a:pt x="5122" y="754"/>
                </a:lnTo>
                <a:lnTo>
                  <a:pt x="5150" y="756"/>
                </a:lnTo>
                <a:lnTo>
                  <a:pt x="5182" y="762"/>
                </a:lnTo>
                <a:lnTo>
                  <a:pt x="5212" y="770"/>
                </a:lnTo>
                <a:lnTo>
                  <a:pt x="5236" y="776"/>
                </a:lnTo>
              </a:path>
            </a:pathLst>
          </a:custGeom>
          <a:noFill/>
          <a:ln w="28575" cmpd="sng">
            <a:solidFill>
              <a:srgbClr val="FFFFEB"/>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GB"/>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64"/>
                                        </p:tgtEl>
                                        <p:attrNameLst>
                                          <p:attrName>style.visibility</p:attrName>
                                        </p:attrNameLst>
                                      </p:cBhvr>
                                      <p:to>
                                        <p:strVal val="visible"/>
                                      </p:to>
                                    </p:set>
                                    <p:animEffect transition="in" filter="wipe(left)">
                                      <p:cBhvr>
                                        <p:cTn id="7" dur="500"/>
                                        <p:tgtEl>
                                          <p:spTgt spid="10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 grpId="0" animBg="1"/>
    </p:bldLst>
  </p:timing>
  <p:txStyles>
    <p:titleStyle>
      <a:lvl1pPr algn="ctr" rtl="0" eaLnBrk="0" fontAlgn="base" hangingPunct="0">
        <a:spcBef>
          <a:spcPct val="0"/>
        </a:spcBef>
        <a:spcAft>
          <a:spcPct val="0"/>
        </a:spcAft>
        <a:defRPr sz="4400" kern="1200">
          <a:solidFill>
            <a:srgbClr val="FFFFCC"/>
          </a:solidFill>
          <a:latin typeface="+mj-lt"/>
          <a:ea typeface="+mj-ea"/>
          <a:cs typeface="+mj-cs"/>
        </a:defRPr>
      </a:lvl1pPr>
      <a:lvl2pPr algn="ctr" rtl="0" eaLnBrk="0" fontAlgn="base" hangingPunct="0">
        <a:spcBef>
          <a:spcPct val="0"/>
        </a:spcBef>
        <a:spcAft>
          <a:spcPct val="0"/>
        </a:spcAft>
        <a:defRPr sz="4400">
          <a:solidFill>
            <a:srgbClr val="FFFFCC"/>
          </a:solidFill>
          <a:latin typeface="Arial" panose="020B0604020202020204" pitchFamily="34" charset="0"/>
        </a:defRPr>
      </a:lvl2pPr>
      <a:lvl3pPr algn="ctr" rtl="0" eaLnBrk="0" fontAlgn="base" hangingPunct="0">
        <a:spcBef>
          <a:spcPct val="0"/>
        </a:spcBef>
        <a:spcAft>
          <a:spcPct val="0"/>
        </a:spcAft>
        <a:defRPr sz="4400">
          <a:solidFill>
            <a:srgbClr val="FFFFCC"/>
          </a:solidFill>
          <a:latin typeface="Arial" panose="020B0604020202020204" pitchFamily="34" charset="0"/>
        </a:defRPr>
      </a:lvl3pPr>
      <a:lvl4pPr algn="ctr" rtl="0" eaLnBrk="0" fontAlgn="base" hangingPunct="0">
        <a:spcBef>
          <a:spcPct val="0"/>
        </a:spcBef>
        <a:spcAft>
          <a:spcPct val="0"/>
        </a:spcAft>
        <a:defRPr sz="4400">
          <a:solidFill>
            <a:srgbClr val="FFFFCC"/>
          </a:solidFill>
          <a:latin typeface="Arial" panose="020B0604020202020204" pitchFamily="34" charset="0"/>
        </a:defRPr>
      </a:lvl4pPr>
      <a:lvl5pPr algn="ctr" rtl="0" eaLnBrk="0" fontAlgn="base" hangingPunct="0">
        <a:spcBef>
          <a:spcPct val="0"/>
        </a:spcBef>
        <a:spcAft>
          <a:spcPct val="0"/>
        </a:spcAft>
        <a:defRPr sz="4400">
          <a:solidFill>
            <a:srgbClr val="FFFFCC"/>
          </a:solidFill>
          <a:latin typeface="Arial" panose="020B0604020202020204" pitchFamily="34" charset="0"/>
        </a:defRPr>
      </a:lvl5pPr>
      <a:lvl6pPr marL="457200" algn="ctr" rtl="0" fontAlgn="base">
        <a:spcBef>
          <a:spcPct val="0"/>
        </a:spcBef>
        <a:spcAft>
          <a:spcPct val="0"/>
        </a:spcAft>
        <a:defRPr sz="4400">
          <a:solidFill>
            <a:srgbClr val="FFFFCC"/>
          </a:solidFill>
          <a:latin typeface="Arial" panose="020B0604020202020204" pitchFamily="34" charset="0"/>
        </a:defRPr>
      </a:lvl6pPr>
      <a:lvl7pPr marL="914400" algn="ctr" rtl="0" fontAlgn="base">
        <a:spcBef>
          <a:spcPct val="0"/>
        </a:spcBef>
        <a:spcAft>
          <a:spcPct val="0"/>
        </a:spcAft>
        <a:defRPr sz="4400">
          <a:solidFill>
            <a:srgbClr val="FFFFCC"/>
          </a:solidFill>
          <a:latin typeface="Arial" panose="020B0604020202020204" pitchFamily="34" charset="0"/>
        </a:defRPr>
      </a:lvl7pPr>
      <a:lvl8pPr marL="1371600" algn="ctr" rtl="0" fontAlgn="base">
        <a:spcBef>
          <a:spcPct val="0"/>
        </a:spcBef>
        <a:spcAft>
          <a:spcPct val="0"/>
        </a:spcAft>
        <a:defRPr sz="4400">
          <a:solidFill>
            <a:srgbClr val="FFFFCC"/>
          </a:solidFill>
          <a:latin typeface="Arial" panose="020B0604020202020204" pitchFamily="34" charset="0"/>
        </a:defRPr>
      </a:lvl8pPr>
      <a:lvl9pPr marL="1828800" algn="ctr" rtl="0" fontAlgn="base">
        <a:spcBef>
          <a:spcPct val="0"/>
        </a:spcBef>
        <a:spcAft>
          <a:spcPct val="0"/>
        </a:spcAft>
        <a:defRPr sz="4400">
          <a:solidFill>
            <a:srgbClr val="FFFFCC"/>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rgbClr val="FFFFCC"/>
          </a:solidFill>
          <a:latin typeface="+mn-lt"/>
          <a:ea typeface="+mn-ea"/>
          <a:cs typeface="+mn-cs"/>
        </a:defRPr>
      </a:lvl1pPr>
      <a:lvl2pPr marL="742950" indent="-285750" algn="l" rtl="0" eaLnBrk="0" fontAlgn="base" hangingPunct="0">
        <a:spcBef>
          <a:spcPct val="20000"/>
        </a:spcBef>
        <a:spcAft>
          <a:spcPct val="0"/>
        </a:spcAft>
        <a:buChar char="–"/>
        <a:defRPr sz="2800" kern="1200">
          <a:solidFill>
            <a:srgbClr val="FFFFCC"/>
          </a:solidFill>
          <a:latin typeface="+mn-lt"/>
          <a:ea typeface="+mn-ea"/>
          <a:cs typeface="+mn-cs"/>
        </a:defRPr>
      </a:lvl2pPr>
      <a:lvl3pPr marL="1143000" indent="-228600" algn="l" rtl="0" eaLnBrk="0" fontAlgn="base" hangingPunct="0">
        <a:spcBef>
          <a:spcPct val="20000"/>
        </a:spcBef>
        <a:spcAft>
          <a:spcPct val="0"/>
        </a:spcAft>
        <a:buChar char="•"/>
        <a:defRPr sz="2400" kern="1200">
          <a:solidFill>
            <a:srgbClr val="FFFFCC"/>
          </a:solidFill>
          <a:latin typeface="+mn-lt"/>
          <a:ea typeface="+mn-ea"/>
          <a:cs typeface="+mn-cs"/>
        </a:defRPr>
      </a:lvl3pPr>
      <a:lvl4pPr marL="1600200" indent="-228600" algn="l" rtl="0" eaLnBrk="0" fontAlgn="base" hangingPunct="0">
        <a:spcBef>
          <a:spcPct val="20000"/>
        </a:spcBef>
        <a:spcAft>
          <a:spcPct val="0"/>
        </a:spcAft>
        <a:buChar char="–"/>
        <a:defRPr sz="2000" kern="1200">
          <a:solidFill>
            <a:srgbClr val="FFFFCC"/>
          </a:solidFill>
          <a:latin typeface="+mn-lt"/>
          <a:ea typeface="+mn-ea"/>
          <a:cs typeface="+mn-cs"/>
        </a:defRPr>
      </a:lvl4pPr>
      <a:lvl5pPr marL="2057400" indent="-228600" algn="l" rtl="0" eaLnBrk="0" fontAlgn="base" hangingPunct="0">
        <a:spcBef>
          <a:spcPct val="20000"/>
        </a:spcBef>
        <a:spcAft>
          <a:spcPct val="0"/>
        </a:spcAft>
        <a:buChar char="»"/>
        <a:defRPr sz="2000" kern="1200">
          <a:solidFill>
            <a:srgbClr val="FFFFC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noChangeArrowheads="1"/>
          </p:cNvSpPr>
          <p:nvPr>
            <p:ph type="ctrTitle"/>
          </p:nvPr>
        </p:nvSpPr>
        <p:spPr/>
        <p:txBody>
          <a:bodyPr/>
          <a:lstStyle/>
          <a:p>
            <a:pPr eaLnBrk="1" hangingPunct="1"/>
            <a:r>
              <a:rPr lang="en-GB" altLang="en-US" smtClean="0"/>
              <a:t>Heartbeat Medical template</a:t>
            </a:r>
            <a:br>
              <a:rPr lang="en-GB" altLang="en-US" smtClean="0"/>
            </a:br>
            <a:r>
              <a:rPr lang="en-GB" altLang="en-US" smtClean="0"/>
              <a:t>(animated)</a:t>
            </a:r>
            <a:endParaRPr lang="en-US" altLang="en-US" smtClean="0"/>
          </a:p>
        </p:txBody>
      </p:sp>
      <p:sp>
        <p:nvSpPr>
          <p:cNvPr id="4099" name="Rectangle 7"/>
          <p:cNvSpPr>
            <a:spLocks noGrp="1" noChangeArrowheads="1"/>
          </p:cNvSpPr>
          <p:nvPr>
            <p:ph type="subTitle" idx="1"/>
          </p:nvPr>
        </p:nvSpPr>
        <p:spPr>
          <a:xfrm>
            <a:off x="1371600" y="5445125"/>
            <a:ext cx="6400800" cy="1079500"/>
          </a:xfrm>
        </p:spPr>
        <p:txBody>
          <a:bodyPr/>
          <a:lstStyle/>
          <a:p>
            <a:pPr eaLnBrk="1" hangingPunct="1"/>
            <a:r>
              <a:rPr lang="en-GB" altLang="en-US" smtClean="0"/>
              <a:t>Presenter Name</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1655763" y="1417638"/>
          <a:ext cx="6062662" cy="3759200"/>
        </p:xfrm>
        <a:graphic>
          <a:graphicData uri="http://schemas.openxmlformats.org/presentationml/2006/ole">
            <mc:AlternateContent xmlns:mc="http://schemas.openxmlformats.org/markup-compatibility/2006">
              <mc:Choice xmlns:v="urn:schemas-microsoft-com:vml" Requires="v">
                <p:oleObj spid="_x0000_s8196"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5763" y="1417638"/>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57200" y="1600200"/>
            <a:ext cx="4032250" cy="45259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0244" name="Picture 4"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57150" algn="ctr">
            <a:solidFill>
              <a:srgbClr val="FFFFEB"/>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7412" name="Group 4"/>
          <p:cNvGraphicFramePr>
            <a:graphicFrameLocks noGrp="1"/>
          </p:cNvGraphicFramePr>
          <p:nvPr>
            <p:ph sz="half" idx="2"/>
          </p:nvPr>
        </p:nvGraphicFramePr>
        <p:xfrm>
          <a:off x="4994275" y="1724025"/>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rgbClr val="FFFFCC"/>
                          </a:solidFill>
                          <a:latin typeface="Arial" panose="020B0604020202020204" pitchFamily="34" charset="0"/>
                        </a:defRPr>
                      </a:lvl1pPr>
                      <a:lvl2pPr>
                        <a:spcBef>
                          <a:spcPct val="20000"/>
                        </a:spcBef>
                        <a:defRPr sz="2400">
                          <a:solidFill>
                            <a:srgbClr val="FFFFCC"/>
                          </a:solidFill>
                          <a:latin typeface="Arial" panose="020B0604020202020204" pitchFamily="34" charset="0"/>
                        </a:defRPr>
                      </a:lvl2pPr>
                      <a:lvl3pPr>
                        <a:spcBef>
                          <a:spcPct val="20000"/>
                        </a:spcBef>
                        <a:defRPr sz="2000">
                          <a:solidFill>
                            <a:srgbClr val="FFFFCC"/>
                          </a:solidFill>
                          <a:latin typeface="Arial" panose="020B0604020202020204" pitchFamily="34" charset="0"/>
                        </a:defRPr>
                      </a:lvl3pPr>
                      <a:lvl4pPr>
                        <a:spcBef>
                          <a:spcPct val="20000"/>
                        </a:spcBef>
                        <a:defRPr>
                          <a:solidFill>
                            <a:srgbClr val="FFFFCC"/>
                          </a:solidFill>
                          <a:latin typeface="Arial" panose="020B0604020202020204" pitchFamily="34" charset="0"/>
                        </a:defRPr>
                      </a:lvl4pPr>
                      <a:lvl5pPr>
                        <a:spcBef>
                          <a:spcPct val="20000"/>
                        </a:spcBef>
                        <a:defRPr>
                          <a:solidFill>
                            <a:srgbClr val="FFFFCC"/>
                          </a:solidFill>
                          <a:latin typeface="Arial" panose="020B0604020202020204" pitchFamily="34" charset="0"/>
                        </a:defRPr>
                      </a:lvl5pPr>
                      <a:lvl6pPr fontAlgn="base">
                        <a:spcBef>
                          <a:spcPct val="20000"/>
                        </a:spcBef>
                        <a:spcAft>
                          <a:spcPct val="0"/>
                        </a:spcAft>
                        <a:defRPr>
                          <a:solidFill>
                            <a:srgbClr val="FFFFCC"/>
                          </a:solidFill>
                          <a:latin typeface="Arial" panose="020B0604020202020204" pitchFamily="34" charset="0"/>
                        </a:defRPr>
                      </a:lvl6pPr>
                      <a:lvl7pPr fontAlgn="base">
                        <a:spcBef>
                          <a:spcPct val="20000"/>
                        </a:spcBef>
                        <a:spcAft>
                          <a:spcPct val="0"/>
                        </a:spcAft>
                        <a:defRPr>
                          <a:solidFill>
                            <a:srgbClr val="FFFFCC"/>
                          </a:solidFill>
                          <a:latin typeface="Arial" panose="020B0604020202020204" pitchFamily="34" charset="0"/>
                        </a:defRPr>
                      </a:lvl7pPr>
                      <a:lvl8pPr fontAlgn="base">
                        <a:spcBef>
                          <a:spcPct val="20000"/>
                        </a:spcBef>
                        <a:spcAft>
                          <a:spcPct val="0"/>
                        </a:spcAft>
                        <a:defRPr>
                          <a:solidFill>
                            <a:srgbClr val="FFFFCC"/>
                          </a:solidFill>
                          <a:latin typeface="Arial" panose="020B0604020202020204" pitchFamily="34" charset="0"/>
                        </a:defRPr>
                      </a:lvl8pPr>
                      <a:lvl9pPr fontAlgn="base">
                        <a:spcBef>
                          <a:spcPct val="20000"/>
                        </a:spcBef>
                        <a:spcAft>
                          <a:spcPct val="0"/>
                        </a:spcAft>
                        <a:defRPr>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rgbClr val="FFFFCC"/>
                          </a:solidFill>
                          <a:effectLst/>
                          <a:latin typeface="Arial" panose="020B0604020202020204" pitchFamily="34" charset="0"/>
                        </a:rPr>
                        <a:t>Table</a:t>
                      </a:r>
                      <a:endParaRPr kumimoji="0" lang="en-US" altLang="en-US" sz="2800" b="0" i="0" u="none" strike="noStrike" cap="none" normalizeH="0" baseline="0" smtClean="0">
                        <a:ln>
                          <a:noFill/>
                        </a:ln>
                        <a:solidFill>
                          <a:srgbClr val="FFFFCC"/>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FFFFCC"/>
                          </a:solidFill>
                          <a:latin typeface="Arial" panose="020B0604020202020204" pitchFamily="34" charset="0"/>
                        </a:defRPr>
                      </a:lvl1pPr>
                      <a:lvl2pPr>
                        <a:spcBef>
                          <a:spcPct val="20000"/>
                        </a:spcBef>
                        <a:defRPr sz="2400">
                          <a:solidFill>
                            <a:srgbClr val="FFFFCC"/>
                          </a:solidFill>
                          <a:latin typeface="Arial" panose="020B0604020202020204" pitchFamily="34" charset="0"/>
                        </a:defRPr>
                      </a:lvl2pPr>
                      <a:lvl3pPr>
                        <a:spcBef>
                          <a:spcPct val="20000"/>
                        </a:spcBef>
                        <a:defRPr sz="2000">
                          <a:solidFill>
                            <a:srgbClr val="FFFFCC"/>
                          </a:solidFill>
                          <a:latin typeface="Arial" panose="020B0604020202020204" pitchFamily="34" charset="0"/>
                        </a:defRPr>
                      </a:lvl3pPr>
                      <a:lvl4pPr>
                        <a:spcBef>
                          <a:spcPct val="20000"/>
                        </a:spcBef>
                        <a:defRPr>
                          <a:solidFill>
                            <a:srgbClr val="FFFFCC"/>
                          </a:solidFill>
                          <a:latin typeface="Arial" panose="020B0604020202020204" pitchFamily="34" charset="0"/>
                        </a:defRPr>
                      </a:lvl4pPr>
                      <a:lvl5pPr>
                        <a:spcBef>
                          <a:spcPct val="20000"/>
                        </a:spcBef>
                        <a:defRPr>
                          <a:solidFill>
                            <a:srgbClr val="FFFFCC"/>
                          </a:solidFill>
                          <a:latin typeface="Arial" panose="020B0604020202020204" pitchFamily="34" charset="0"/>
                        </a:defRPr>
                      </a:lvl5pPr>
                      <a:lvl6pPr fontAlgn="base">
                        <a:spcBef>
                          <a:spcPct val="20000"/>
                        </a:spcBef>
                        <a:spcAft>
                          <a:spcPct val="0"/>
                        </a:spcAft>
                        <a:defRPr>
                          <a:solidFill>
                            <a:srgbClr val="FFFFCC"/>
                          </a:solidFill>
                          <a:latin typeface="Arial" panose="020B0604020202020204" pitchFamily="34" charset="0"/>
                        </a:defRPr>
                      </a:lvl6pPr>
                      <a:lvl7pPr fontAlgn="base">
                        <a:spcBef>
                          <a:spcPct val="20000"/>
                        </a:spcBef>
                        <a:spcAft>
                          <a:spcPct val="0"/>
                        </a:spcAft>
                        <a:defRPr>
                          <a:solidFill>
                            <a:srgbClr val="FFFFCC"/>
                          </a:solidFill>
                          <a:latin typeface="Arial" panose="020B0604020202020204" pitchFamily="34" charset="0"/>
                        </a:defRPr>
                      </a:lvl7pPr>
                      <a:lvl8pPr fontAlgn="base">
                        <a:spcBef>
                          <a:spcPct val="20000"/>
                        </a:spcBef>
                        <a:spcAft>
                          <a:spcPct val="0"/>
                        </a:spcAft>
                        <a:defRPr>
                          <a:solidFill>
                            <a:srgbClr val="FFFFCC"/>
                          </a:solidFill>
                          <a:latin typeface="Arial" panose="020B0604020202020204" pitchFamily="34" charset="0"/>
                        </a:defRPr>
                      </a:lvl8pPr>
                      <a:lvl9pPr fontAlgn="base">
                        <a:spcBef>
                          <a:spcPct val="20000"/>
                        </a:spcBef>
                        <a:spcAft>
                          <a:spcPct val="0"/>
                        </a:spcAft>
                        <a:defRPr>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rgbClr val="FFFFCC"/>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rgbClr val="FFFFCC"/>
                          </a:solidFill>
                          <a:latin typeface="Arial" panose="020B0604020202020204" pitchFamily="34" charset="0"/>
                        </a:defRPr>
                      </a:lvl1pPr>
                      <a:lvl2pPr>
                        <a:spcBef>
                          <a:spcPct val="20000"/>
                        </a:spcBef>
                        <a:defRPr sz="2400">
                          <a:solidFill>
                            <a:srgbClr val="FFFFCC"/>
                          </a:solidFill>
                          <a:latin typeface="Arial" panose="020B0604020202020204" pitchFamily="34" charset="0"/>
                        </a:defRPr>
                      </a:lvl2pPr>
                      <a:lvl3pPr>
                        <a:spcBef>
                          <a:spcPct val="20000"/>
                        </a:spcBef>
                        <a:defRPr sz="2000">
                          <a:solidFill>
                            <a:srgbClr val="FFFFCC"/>
                          </a:solidFill>
                          <a:latin typeface="Arial" panose="020B0604020202020204" pitchFamily="34" charset="0"/>
                        </a:defRPr>
                      </a:lvl3pPr>
                      <a:lvl4pPr>
                        <a:spcBef>
                          <a:spcPct val="20000"/>
                        </a:spcBef>
                        <a:defRPr>
                          <a:solidFill>
                            <a:srgbClr val="FFFFCC"/>
                          </a:solidFill>
                          <a:latin typeface="Arial" panose="020B0604020202020204" pitchFamily="34" charset="0"/>
                        </a:defRPr>
                      </a:lvl4pPr>
                      <a:lvl5pPr>
                        <a:spcBef>
                          <a:spcPct val="20000"/>
                        </a:spcBef>
                        <a:defRPr>
                          <a:solidFill>
                            <a:srgbClr val="FFFFCC"/>
                          </a:solidFill>
                          <a:latin typeface="Arial" panose="020B0604020202020204" pitchFamily="34" charset="0"/>
                        </a:defRPr>
                      </a:lvl5pPr>
                      <a:lvl6pPr fontAlgn="base">
                        <a:spcBef>
                          <a:spcPct val="20000"/>
                        </a:spcBef>
                        <a:spcAft>
                          <a:spcPct val="0"/>
                        </a:spcAft>
                        <a:defRPr>
                          <a:solidFill>
                            <a:srgbClr val="FFFFCC"/>
                          </a:solidFill>
                          <a:latin typeface="Arial" panose="020B0604020202020204" pitchFamily="34" charset="0"/>
                        </a:defRPr>
                      </a:lvl6pPr>
                      <a:lvl7pPr fontAlgn="base">
                        <a:spcBef>
                          <a:spcPct val="20000"/>
                        </a:spcBef>
                        <a:spcAft>
                          <a:spcPct val="0"/>
                        </a:spcAft>
                        <a:defRPr>
                          <a:solidFill>
                            <a:srgbClr val="FFFFCC"/>
                          </a:solidFill>
                          <a:latin typeface="Arial" panose="020B0604020202020204" pitchFamily="34" charset="0"/>
                        </a:defRPr>
                      </a:lvl7pPr>
                      <a:lvl8pPr fontAlgn="base">
                        <a:spcBef>
                          <a:spcPct val="20000"/>
                        </a:spcBef>
                        <a:spcAft>
                          <a:spcPct val="0"/>
                        </a:spcAft>
                        <a:defRPr>
                          <a:solidFill>
                            <a:srgbClr val="FFFFCC"/>
                          </a:solidFill>
                          <a:latin typeface="Arial" panose="020B0604020202020204" pitchFamily="34" charset="0"/>
                        </a:defRPr>
                      </a:lvl8pPr>
                      <a:lvl9pPr fontAlgn="base">
                        <a:spcBef>
                          <a:spcPct val="20000"/>
                        </a:spcBef>
                        <a:spcAft>
                          <a:spcPct val="0"/>
                        </a:spcAft>
                        <a:defRPr>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rgbClr val="FFFFCC"/>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FFFFCC"/>
                          </a:solidFill>
                          <a:latin typeface="Arial" panose="020B0604020202020204" pitchFamily="34" charset="0"/>
                        </a:defRPr>
                      </a:lvl1pPr>
                      <a:lvl2pPr>
                        <a:spcBef>
                          <a:spcPct val="20000"/>
                        </a:spcBef>
                        <a:defRPr sz="2400">
                          <a:solidFill>
                            <a:srgbClr val="FFFFCC"/>
                          </a:solidFill>
                          <a:latin typeface="Arial" panose="020B0604020202020204" pitchFamily="34" charset="0"/>
                        </a:defRPr>
                      </a:lvl2pPr>
                      <a:lvl3pPr>
                        <a:spcBef>
                          <a:spcPct val="20000"/>
                        </a:spcBef>
                        <a:defRPr sz="2000">
                          <a:solidFill>
                            <a:srgbClr val="FFFFCC"/>
                          </a:solidFill>
                          <a:latin typeface="Arial" panose="020B0604020202020204" pitchFamily="34" charset="0"/>
                        </a:defRPr>
                      </a:lvl3pPr>
                      <a:lvl4pPr>
                        <a:spcBef>
                          <a:spcPct val="20000"/>
                        </a:spcBef>
                        <a:defRPr>
                          <a:solidFill>
                            <a:srgbClr val="FFFFCC"/>
                          </a:solidFill>
                          <a:latin typeface="Arial" panose="020B0604020202020204" pitchFamily="34" charset="0"/>
                        </a:defRPr>
                      </a:lvl4pPr>
                      <a:lvl5pPr>
                        <a:spcBef>
                          <a:spcPct val="20000"/>
                        </a:spcBef>
                        <a:defRPr>
                          <a:solidFill>
                            <a:srgbClr val="FFFFCC"/>
                          </a:solidFill>
                          <a:latin typeface="Arial" panose="020B0604020202020204" pitchFamily="34" charset="0"/>
                        </a:defRPr>
                      </a:lvl5pPr>
                      <a:lvl6pPr fontAlgn="base">
                        <a:spcBef>
                          <a:spcPct val="20000"/>
                        </a:spcBef>
                        <a:spcAft>
                          <a:spcPct val="0"/>
                        </a:spcAft>
                        <a:defRPr>
                          <a:solidFill>
                            <a:srgbClr val="FFFFCC"/>
                          </a:solidFill>
                          <a:latin typeface="Arial" panose="020B0604020202020204" pitchFamily="34" charset="0"/>
                        </a:defRPr>
                      </a:lvl6pPr>
                      <a:lvl7pPr fontAlgn="base">
                        <a:spcBef>
                          <a:spcPct val="20000"/>
                        </a:spcBef>
                        <a:spcAft>
                          <a:spcPct val="0"/>
                        </a:spcAft>
                        <a:defRPr>
                          <a:solidFill>
                            <a:srgbClr val="FFFFCC"/>
                          </a:solidFill>
                          <a:latin typeface="Arial" panose="020B0604020202020204" pitchFamily="34" charset="0"/>
                        </a:defRPr>
                      </a:lvl7pPr>
                      <a:lvl8pPr fontAlgn="base">
                        <a:spcBef>
                          <a:spcPct val="20000"/>
                        </a:spcBef>
                        <a:spcAft>
                          <a:spcPct val="0"/>
                        </a:spcAft>
                        <a:defRPr>
                          <a:solidFill>
                            <a:srgbClr val="FFFFCC"/>
                          </a:solidFill>
                          <a:latin typeface="Arial" panose="020B0604020202020204" pitchFamily="34" charset="0"/>
                        </a:defRPr>
                      </a:lvl8pPr>
                      <a:lvl9pPr fontAlgn="base">
                        <a:spcBef>
                          <a:spcPct val="20000"/>
                        </a:spcBef>
                        <a:spcAft>
                          <a:spcPct val="0"/>
                        </a:spcAft>
                        <a:defRPr>
                          <a:solidFill>
                            <a:srgbClr val="FFFFCC"/>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rgbClr val="FFFFCC"/>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2304"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5">
      <a:dk1>
        <a:srgbClr val="808080"/>
      </a:dk1>
      <a:lt1>
        <a:srgbClr val="FFFFCC"/>
      </a:lt1>
      <a:dk2>
        <a:srgbClr val="006600"/>
      </a:dk2>
      <a:lt2>
        <a:srgbClr val="FFFFCC"/>
      </a:lt2>
      <a:accent1>
        <a:srgbClr val="002068"/>
      </a:accent1>
      <a:accent2>
        <a:srgbClr val="0043CC"/>
      </a:accent2>
      <a:accent3>
        <a:srgbClr val="AAB8AA"/>
      </a:accent3>
      <a:accent4>
        <a:srgbClr val="DADAAE"/>
      </a:accent4>
      <a:accent5>
        <a:srgbClr val="AAABB9"/>
      </a:accent5>
      <a:accent6>
        <a:srgbClr val="003CB9"/>
      </a:accent6>
      <a:hlink>
        <a:srgbClr val="00C5C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CC"/>
        </a:dk1>
        <a:lt1>
          <a:srgbClr val="FFFFFF"/>
        </a:lt1>
        <a:dk2>
          <a:srgbClr val="FFFFCC"/>
        </a:dk2>
        <a:lt2>
          <a:srgbClr val="808080"/>
        </a:lt2>
        <a:accent1>
          <a:srgbClr val="BBE0E3"/>
        </a:accent1>
        <a:accent2>
          <a:srgbClr val="333399"/>
        </a:accent2>
        <a:accent3>
          <a:srgbClr val="FFFFFF"/>
        </a:accent3>
        <a:accent4>
          <a:srgbClr val="DADAAE"/>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808080"/>
        </a:dk1>
        <a:lt1>
          <a:srgbClr val="FFFFCC"/>
        </a:lt1>
        <a:dk2>
          <a:srgbClr val="006600"/>
        </a:dk2>
        <a:lt2>
          <a:srgbClr val="FFFFCC"/>
        </a:lt2>
        <a:accent1>
          <a:srgbClr val="002068"/>
        </a:accent1>
        <a:accent2>
          <a:srgbClr val="0043CC"/>
        </a:accent2>
        <a:accent3>
          <a:srgbClr val="AAB8AA"/>
        </a:accent3>
        <a:accent4>
          <a:srgbClr val="DADAAE"/>
        </a:accent4>
        <a:accent5>
          <a:srgbClr val="AAABB9"/>
        </a:accent5>
        <a:accent6>
          <a:srgbClr val="003CB9"/>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08080"/>
        </a:dk1>
        <a:lt1>
          <a:srgbClr val="FFFFCC"/>
        </a:lt1>
        <a:dk2>
          <a:srgbClr val="006600"/>
        </a:dk2>
        <a:lt2>
          <a:srgbClr val="FFFFCC"/>
        </a:lt2>
        <a:accent1>
          <a:srgbClr val="002068"/>
        </a:accent1>
        <a:accent2>
          <a:srgbClr val="0043CC"/>
        </a:accent2>
        <a:accent3>
          <a:srgbClr val="AAB8AA"/>
        </a:accent3>
        <a:accent4>
          <a:srgbClr val="DADAAE"/>
        </a:accent4>
        <a:accent5>
          <a:srgbClr val="AAABB9"/>
        </a:accent5>
        <a:accent6>
          <a:srgbClr val="003CB9"/>
        </a:accent6>
        <a:hlink>
          <a:srgbClr val="00C5C0"/>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219</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Heartbeat Medical template (animated)</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Heartbeat Template on CRT</dc:title>
  <dc:creator>Presentation Magazine</dc:creator>
  <cp:lastModifiedBy>Jonty Pearce</cp:lastModifiedBy>
  <cp:revision>5</cp:revision>
  <dcterms:created xsi:type="dcterms:W3CDTF">2007-10-01T22:27:54Z</dcterms:created>
  <dcterms:modified xsi:type="dcterms:W3CDTF">2015-02-22T11:10:37Z</dcterms:modified>
</cp:coreProperties>
</file>