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74" r:id="rId3"/>
    <p:sldId id="271" r:id="rId4"/>
    <p:sldId id="272" r:id="rId5"/>
    <p:sldId id="273" r:id="rId6"/>
    <p:sldId id="275"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0B4D35F-0F39-4B44-879A-FEB3D697D5A8}" type="slidenum">
              <a:rPr lang="en-US" altLang="en-US"/>
              <a:pPr>
                <a:defRPr/>
              </a:pPr>
              <a:t>‹#›</a:t>
            </a:fld>
            <a:endParaRPr lang="en-US" altLang="en-US"/>
          </a:p>
        </p:txBody>
      </p:sp>
    </p:spTree>
    <p:extLst>
      <p:ext uri="{BB962C8B-B14F-4D97-AF65-F5344CB8AC3E}">
        <p14:creationId xmlns:p14="http://schemas.microsoft.com/office/powerpoint/2010/main" val="2816286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01EE386-C528-4263-BBDC-7BD82540E8EB}" type="slidenum">
              <a:rPr lang="en-GB" altLang="en-US"/>
              <a:pPr>
                <a:defRPr/>
              </a:pPr>
              <a:t>‹#›</a:t>
            </a:fld>
            <a:endParaRPr lang="en-GB" altLang="en-US"/>
          </a:p>
        </p:txBody>
      </p:sp>
    </p:spTree>
    <p:extLst>
      <p:ext uri="{BB962C8B-B14F-4D97-AF65-F5344CB8AC3E}">
        <p14:creationId xmlns:p14="http://schemas.microsoft.com/office/powerpoint/2010/main" val="3663170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73EC04-A077-4667-9AF6-BFF01477E039}"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0332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715CCA-D1FB-4862-970E-30F08EA3B04A}"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4419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4E22B0D-0264-49EB-8049-4A23F08C93C0}"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66177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D6A370-A25B-4769-9F40-257AFA5EDA2A}"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94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BA7E81-BCD0-4507-816C-6F9354634E3B}"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93865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151765-15C3-4286-B500-B7A5DE5B056A}"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2260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66AF7B9F-51C5-4649-BBA9-895FE406A579}" type="slidenum">
              <a:rPr lang="en-US" altLang="en-US"/>
              <a:pPr>
                <a:defRPr/>
              </a:pPr>
              <a:t>‹#›</a:t>
            </a:fld>
            <a:endParaRPr lang="en-US" altLang="en-US"/>
          </a:p>
        </p:txBody>
      </p:sp>
    </p:spTree>
    <p:extLst>
      <p:ext uri="{BB962C8B-B14F-4D97-AF65-F5344CB8AC3E}">
        <p14:creationId xmlns:p14="http://schemas.microsoft.com/office/powerpoint/2010/main" val="17486360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B1E22A8-F8FF-44E6-BC22-DE7BF94BA923}" type="slidenum">
              <a:rPr lang="en-US" altLang="en-US"/>
              <a:pPr>
                <a:defRPr/>
              </a:pPr>
              <a:t>‹#›</a:t>
            </a:fld>
            <a:endParaRPr lang="en-US" altLang="en-US"/>
          </a:p>
        </p:txBody>
      </p:sp>
    </p:spTree>
    <p:extLst>
      <p:ext uri="{BB962C8B-B14F-4D97-AF65-F5344CB8AC3E}">
        <p14:creationId xmlns:p14="http://schemas.microsoft.com/office/powerpoint/2010/main" val="268982112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855DEA3-7EC7-4C61-B877-DC58B33CE7E3}" type="slidenum">
              <a:rPr lang="en-US" altLang="en-US"/>
              <a:pPr>
                <a:defRPr/>
              </a:pPr>
              <a:t>‹#›</a:t>
            </a:fld>
            <a:endParaRPr lang="en-US" altLang="en-US"/>
          </a:p>
        </p:txBody>
      </p:sp>
    </p:spTree>
    <p:extLst>
      <p:ext uri="{BB962C8B-B14F-4D97-AF65-F5344CB8AC3E}">
        <p14:creationId xmlns:p14="http://schemas.microsoft.com/office/powerpoint/2010/main" val="168185686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9520140-288B-409B-9BB3-ADFE93A0F49C}" type="slidenum">
              <a:rPr lang="en-US" altLang="en-US"/>
              <a:pPr>
                <a:defRPr/>
              </a:pPr>
              <a:t>‹#›</a:t>
            </a:fld>
            <a:endParaRPr lang="en-US" altLang="en-US"/>
          </a:p>
        </p:txBody>
      </p:sp>
    </p:spTree>
    <p:extLst>
      <p:ext uri="{BB962C8B-B14F-4D97-AF65-F5344CB8AC3E}">
        <p14:creationId xmlns:p14="http://schemas.microsoft.com/office/powerpoint/2010/main" val="310157262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05FECE1-2523-41F8-811D-BCCB4D6CF0ED}" type="slidenum">
              <a:rPr lang="en-US" altLang="en-US"/>
              <a:pPr>
                <a:defRPr/>
              </a:pPr>
              <a:t>‹#›</a:t>
            </a:fld>
            <a:endParaRPr lang="en-US" altLang="en-US"/>
          </a:p>
        </p:txBody>
      </p:sp>
    </p:spTree>
    <p:extLst>
      <p:ext uri="{BB962C8B-B14F-4D97-AF65-F5344CB8AC3E}">
        <p14:creationId xmlns:p14="http://schemas.microsoft.com/office/powerpoint/2010/main" val="112119985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D618D5B-A42A-4DA9-B74A-7C39C03C8B1F}" type="slidenum">
              <a:rPr lang="en-US" altLang="en-US"/>
              <a:pPr>
                <a:defRPr/>
              </a:pPr>
              <a:t>‹#›</a:t>
            </a:fld>
            <a:endParaRPr lang="en-US" altLang="en-US"/>
          </a:p>
        </p:txBody>
      </p:sp>
    </p:spTree>
    <p:extLst>
      <p:ext uri="{BB962C8B-B14F-4D97-AF65-F5344CB8AC3E}">
        <p14:creationId xmlns:p14="http://schemas.microsoft.com/office/powerpoint/2010/main" val="234223648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480FD01F-86A8-456C-B9B6-C125DFCE64E7}" type="slidenum">
              <a:rPr lang="en-US" altLang="en-US"/>
              <a:pPr>
                <a:defRPr/>
              </a:pPr>
              <a:t>‹#›</a:t>
            </a:fld>
            <a:endParaRPr lang="en-US" altLang="en-US"/>
          </a:p>
        </p:txBody>
      </p:sp>
    </p:spTree>
    <p:extLst>
      <p:ext uri="{BB962C8B-B14F-4D97-AF65-F5344CB8AC3E}">
        <p14:creationId xmlns:p14="http://schemas.microsoft.com/office/powerpoint/2010/main" val="314970594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A70E038F-3955-49BB-81B7-26F1E3A2A989}" type="slidenum">
              <a:rPr lang="en-US" altLang="en-US"/>
              <a:pPr>
                <a:defRPr/>
              </a:pPr>
              <a:t>‹#›</a:t>
            </a:fld>
            <a:endParaRPr lang="en-US" altLang="en-US"/>
          </a:p>
        </p:txBody>
      </p:sp>
    </p:spTree>
    <p:extLst>
      <p:ext uri="{BB962C8B-B14F-4D97-AF65-F5344CB8AC3E}">
        <p14:creationId xmlns:p14="http://schemas.microsoft.com/office/powerpoint/2010/main" val="44259414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DF304E0-7235-476B-B225-0DFCC6FC9BFA}" type="slidenum">
              <a:rPr lang="en-US" altLang="en-US"/>
              <a:pPr>
                <a:defRPr/>
              </a:pPr>
              <a:t>‹#›</a:t>
            </a:fld>
            <a:endParaRPr lang="en-US" altLang="en-US"/>
          </a:p>
        </p:txBody>
      </p:sp>
    </p:spTree>
    <p:extLst>
      <p:ext uri="{BB962C8B-B14F-4D97-AF65-F5344CB8AC3E}">
        <p14:creationId xmlns:p14="http://schemas.microsoft.com/office/powerpoint/2010/main" val="56913738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6758676-051A-48F3-A413-59F705906C85}" type="slidenum">
              <a:rPr lang="en-US" altLang="en-US"/>
              <a:pPr>
                <a:defRPr/>
              </a:pPr>
              <a:t>‹#›</a:t>
            </a:fld>
            <a:endParaRPr lang="en-US" altLang="en-US"/>
          </a:p>
        </p:txBody>
      </p:sp>
    </p:spTree>
    <p:extLst>
      <p:ext uri="{BB962C8B-B14F-4D97-AF65-F5344CB8AC3E}">
        <p14:creationId xmlns:p14="http://schemas.microsoft.com/office/powerpoint/2010/main" val="268191328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B086C14-B8CE-4A2A-829C-794D25C46E6C}" type="slidenum">
              <a:rPr lang="en-US" altLang="en-US"/>
              <a:pPr>
                <a:defRPr/>
              </a:pPr>
              <a:t>‹#›</a:t>
            </a:fld>
            <a:endParaRPr lang="en-US" altLang="en-US"/>
          </a:p>
        </p:txBody>
      </p:sp>
    </p:spTree>
    <p:extLst>
      <p:ext uri="{BB962C8B-B14F-4D97-AF65-F5344CB8AC3E}">
        <p14:creationId xmlns:p14="http://schemas.microsoft.com/office/powerpoint/2010/main" val="101322256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B3EAC6B-7A3B-4895-9E17-BFEDE694ADD8}"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Small icons</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p:cNvGrpSpPr>
            <a:grpSpLocks/>
          </p:cNvGrpSpPr>
          <p:nvPr/>
        </p:nvGrpSpPr>
        <p:grpSpPr bwMode="auto">
          <a:xfrm>
            <a:off x="4729163" y="5040313"/>
            <a:ext cx="922337" cy="612775"/>
            <a:chOff x="2979" y="3385"/>
            <a:chExt cx="581" cy="386"/>
          </a:xfrm>
        </p:grpSpPr>
        <p:grpSp>
          <p:nvGrpSpPr>
            <p:cNvPr id="7295" name="Group 5"/>
            <p:cNvGrpSpPr>
              <a:grpSpLocks/>
            </p:cNvGrpSpPr>
            <p:nvPr/>
          </p:nvGrpSpPr>
          <p:grpSpPr bwMode="auto">
            <a:xfrm flipH="1">
              <a:off x="3023" y="3486"/>
              <a:ext cx="500" cy="285"/>
              <a:chOff x="2445" y="4178"/>
              <a:chExt cx="678" cy="386"/>
            </a:xfrm>
          </p:grpSpPr>
          <p:sp>
            <p:nvSpPr>
              <p:cNvPr id="7298" name="Rectangle 6"/>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9" name="Rectangle 7"/>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300" name="Rectangle 8"/>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96" name="Line 9"/>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97" name="Line 10"/>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71" name="AutoShape 11"/>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2" name="AutoShape 12"/>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3" name="AutoShape 13"/>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4" name="AutoShape 14"/>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5" name="AutoShape 15"/>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6" name="AutoShape 16"/>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7" name="AutoShape 17"/>
          <p:cNvSpPr>
            <a:spLocks noChangeArrowheads="1"/>
          </p:cNvSpPr>
          <p:nvPr/>
        </p:nvSpPr>
        <p:spPr bwMode="auto">
          <a:xfrm>
            <a:off x="3571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8" name="AutoShape 18"/>
          <p:cNvSpPr>
            <a:spLocks noChangeArrowheads="1"/>
          </p:cNvSpPr>
          <p:nvPr/>
        </p:nvSpPr>
        <p:spPr bwMode="auto">
          <a:xfrm>
            <a:off x="17684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9" name="AutoShape 19"/>
          <p:cNvSpPr>
            <a:spLocks noChangeArrowheads="1"/>
          </p:cNvSpPr>
          <p:nvPr/>
        </p:nvSpPr>
        <p:spPr bwMode="auto">
          <a:xfrm>
            <a:off x="31781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0" name="AutoShape 20"/>
          <p:cNvSpPr>
            <a:spLocks noChangeArrowheads="1"/>
          </p:cNvSpPr>
          <p:nvPr/>
        </p:nvSpPr>
        <p:spPr bwMode="auto">
          <a:xfrm>
            <a:off x="45862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1" name="AutoShape 21"/>
          <p:cNvSpPr>
            <a:spLocks noChangeArrowheads="1"/>
          </p:cNvSpPr>
          <p:nvPr/>
        </p:nvSpPr>
        <p:spPr bwMode="auto">
          <a:xfrm>
            <a:off x="59959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2" name="AutoShape 22"/>
          <p:cNvSpPr>
            <a:spLocks noChangeArrowheads="1"/>
          </p:cNvSpPr>
          <p:nvPr/>
        </p:nvSpPr>
        <p:spPr bwMode="auto">
          <a:xfrm>
            <a:off x="74056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3" name="AutoShape 23"/>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4" name="AutoShape 24"/>
          <p:cNvSpPr>
            <a:spLocks noChangeArrowheads="1"/>
          </p:cNvSpPr>
          <p:nvPr/>
        </p:nvSpPr>
        <p:spPr bwMode="auto">
          <a:xfrm>
            <a:off x="31781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5" name="AutoShape 25"/>
          <p:cNvSpPr>
            <a:spLocks noChangeArrowheads="1"/>
          </p:cNvSpPr>
          <p:nvPr/>
        </p:nvSpPr>
        <p:spPr bwMode="auto">
          <a:xfrm>
            <a:off x="45862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6" name="AutoShape 26"/>
          <p:cNvSpPr>
            <a:spLocks noChangeArrowheads="1"/>
          </p:cNvSpPr>
          <p:nvPr/>
        </p:nvSpPr>
        <p:spPr bwMode="auto">
          <a:xfrm>
            <a:off x="59959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7" name="AutoShape 27"/>
          <p:cNvSpPr>
            <a:spLocks noChangeArrowheads="1"/>
          </p:cNvSpPr>
          <p:nvPr/>
        </p:nvSpPr>
        <p:spPr bwMode="auto">
          <a:xfrm>
            <a:off x="74056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8" name="AutoShape 28"/>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9" name="AutoShape 29"/>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0" name="AutoShape 30"/>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1" name="AutoShape 31"/>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2" name="AutoShape 32"/>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3" name="AutoShape 33"/>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194" name="Group 34"/>
          <p:cNvGrpSpPr>
            <a:grpSpLocks/>
          </p:cNvGrpSpPr>
          <p:nvPr/>
        </p:nvGrpSpPr>
        <p:grpSpPr bwMode="auto">
          <a:xfrm rot="-3202682">
            <a:off x="696913" y="1433513"/>
            <a:ext cx="555625" cy="752475"/>
            <a:chOff x="476" y="2704"/>
            <a:chExt cx="771" cy="1225"/>
          </a:xfrm>
        </p:grpSpPr>
        <p:sp>
          <p:nvSpPr>
            <p:cNvPr id="7293" name="AutoShape 35"/>
            <p:cNvSpPr>
              <a:spLocks noChangeArrowheads="1"/>
            </p:cNvSpPr>
            <p:nvPr/>
          </p:nvSpPr>
          <p:spPr bwMode="auto">
            <a:xfrm>
              <a:off x="476" y="2795"/>
              <a:ext cx="771" cy="1134"/>
            </a:xfrm>
            <a:prstGeom prst="roundRect">
              <a:avLst>
                <a:gd name="adj" fmla="val 16667"/>
              </a:avLst>
            </a:prstGeom>
            <a:solidFill>
              <a:schemeClr val="bg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4" name="AutoShape 36"/>
            <p:cNvSpPr>
              <a:spLocks noChangeArrowheads="1"/>
            </p:cNvSpPr>
            <p:nvPr/>
          </p:nvSpPr>
          <p:spPr bwMode="auto">
            <a:xfrm>
              <a:off x="680" y="2704"/>
              <a:ext cx="363" cy="182"/>
            </a:xfrm>
            <a:prstGeom prst="roundRect">
              <a:avLst>
                <a:gd name="adj" fmla="val 16667"/>
              </a:avLst>
            </a:prstGeom>
            <a:solidFill>
              <a:schemeClr val="tx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195" name="Freeform 37"/>
          <p:cNvSpPr>
            <a:spLocks/>
          </p:cNvSpPr>
          <p:nvPr/>
        </p:nvSpPr>
        <p:spPr bwMode="auto">
          <a:xfrm>
            <a:off x="1887538" y="1441450"/>
            <a:ext cx="942975" cy="735013"/>
          </a:xfrm>
          <a:custGeom>
            <a:avLst/>
            <a:gdLst>
              <a:gd name="T0" fmla="*/ 390525 w 594"/>
              <a:gd name="T1" fmla="*/ 503238 h 463"/>
              <a:gd name="T2" fmla="*/ 550863 w 594"/>
              <a:gd name="T3" fmla="*/ 365125 h 463"/>
              <a:gd name="T4" fmla="*/ 631825 w 594"/>
              <a:gd name="T5" fmla="*/ 374650 h 463"/>
              <a:gd name="T6" fmla="*/ 660400 w 594"/>
              <a:gd name="T7" fmla="*/ 279400 h 463"/>
              <a:gd name="T8" fmla="*/ 695325 w 594"/>
              <a:gd name="T9" fmla="*/ 293688 h 463"/>
              <a:gd name="T10" fmla="*/ 715963 w 594"/>
              <a:gd name="T11" fmla="*/ 301625 h 463"/>
              <a:gd name="T12" fmla="*/ 787400 w 594"/>
              <a:gd name="T13" fmla="*/ 287338 h 463"/>
              <a:gd name="T14" fmla="*/ 754063 w 594"/>
              <a:gd name="T15" fmla="*/ 236538 h 463"/>
              <a:gd name="T16" fmla="*/ 822325 w 594"/>
              <a:gd name="T17" fmla="*/ 198438 h 463"/>
              <a:gd name="T18" fmla="*/ 847725 w 594"/>
              <a:gd name="T19" fmla="*/ 238125 h 463"/>
              <a:gd name="T20" fmla="*/ 862013 w 594"/>
              <a:gd name="T21" fmla="*/ 238125 h 463"/>
              <a:gd name="T22" fmla="*/ 873125 w 594"/>
              <a:gd name="T23" fmla="*/ 231775 h 463"/>
              <a:gd name="T24" fmla="*/ 884238 w 594"/>
              <a:gd name="T25" fmla="*/ 223838 h 463"/>
              <a:gd name="T26" fmla="*/ 893763 w 594"/>
              <a:gd name="T27" fmla="*/ 211138 h 463"/>
              <a:gd name="T28" fmla="*/ 901700 w 594"/>
              <a:gd name="T29" fmla="*/ 195263 h 463"/>
              <a:gd name="T30" fmla="*/ 909638 w 594"/>
              <a:gd name="T31" fmla="*/ 180975 h 463"/>
              <a:gd name="T32" fmla="*/ 915988 w 594"/>
              <a:gd name="T33" fmla="*/ 161925 h 463"/>
              <a:gd name="T34" fmla="*/ 930275 w 594"/>
              <a:gd name="T35" fmla="*/ 106363 h 463"/>
              <a:gd name="T36" fmla="*/ 941388 w 594"/>
              <a:gd name="T37" fmla="*/ 34925 h 463"/>
              <a:gd name="T38" fmla="*/ 915988 w 594"/>
              <a:gd name="T39" fmla="*/ 0 h 463"/>
              <a:gd name="T40" fmla="*/ 298450 w 594"/>
              <a:gd name="T41" fmla="*/ 330200 h 463"/>
              <a:gd name="T42" fmla="*/ 273050 w 594"/>
              <a:gd name="T43" fmla="*/ 306388 h 463"/>
              <a:gd name="T44" fmla="*/ 244475 w 594"/>
              <a:gd name="T45" fmla="*/ 285750 h 463"/>
              <a:gd name="T46" fmla="*/ 215900 w 594"/>
              <a:gd name="T47" fmla="*/ 269875 h 463"/>
              <a:gd name="T48" fmla="*/ 185738 w 594"/>
              <a:gd name="T49" fmla="*/ 257175 h 463"/>
              <a:gd name="T50" fmla="*/ 157163 w 594"/>
              <a:gd name="T51" fmla="*/ 250825 h 463"/>
              <a:gd name="T52" fmla="*/ 130175 w 594"/>
              <a:gd name="T53" fmla="*/ 250825 h 463"/>
              <a:gd name="T54" fmla="*/ 101600 w 594"/>
              <a:gd name="T55" fmla="*/ 254000 h 463"/>
              <a:gd name="T56" fmla="*/ 76200 w 594"/>
              <a:gd name="T57" fmla="*/ 265113 h 463"/>
              <a:gd name="T58" fmla="*/ 46038 w 594"/>
              <a:gd name="T59" fmla="*/ 285750 h 463"/>
              <a:gd name="T60" fmla="*/ 23813 w 594"/>
              <a:gd name="T61" fmla="*/ 315913 h 463"/>
              <a:gd name="T62" fmla="*/ 9525 w 594"/>
              <a:gd name="T63" fmla="*/ 350838 h 463"/>
              <a:gd name="T64" fmla="*/ 1588 w 594"/>
              <a:gd name="T65" fmla="*/ 390525 h 463"/>
              <a:gd name="T66" fmla="*/ 0 w 594"/>
              <a:gd name="T67" fmla="*/ 434975 h 463"/>
              <a:gd name="T68" fmla="*/ 6350 w 594"/>
              <a:gd name="T69" fmla="*/ 479425 h 463"/>
              <a:gd name="T70" fmla="*/ 19050 w 594"/>
              <a:gd name="T71" fmla="*/ 528638 h 463"/>
              <a:gd name="T72" fmla="*/ 41275 w 594"/>
              <a:gd name="T73" fmla="*/ 576263 h 463"/>
              <a:gd name="T74" fmla="*/ 69850 w 594"/>
              <a:gd name="T75" fmla="*/ 620713 h 463"/>
              <a:gd name="T76" fmla="*/ 101600 w 594"/>
              <a:gd name="T77" fmla="*/ 657225 h 463"/>
              <a:gd name="T78" fmla="*/ 136525 w 594"/>
              <a:gd name="T79" fmla="*/ 688975 h 463"/>
              <a:gd name="T80" fmla="*/ 174625 w 594"/>
              <a:gd name="T81" fmla="*/ 712788 h 463"/>
              <a:gd name="T82" fmla="*/ 211138 w 594"/>
              <a:gd name="T83" fmla="*/ 728663 h 463"/>
              <a:gd name="T84" fmla="*/ 249238 w 594"/>
              <a:gd name="T85" fmla="*/ 735013 h 463"/>
              <a:gd name="T86" fmla="*/ 285750 w 594"/>
              <a:gd name="T87" fmla="*/ 733425 h 463"/>
              <a:gd name="T88" fmla="*/ 320675 w 594"/>
              <a:gd name="T89" fmla="*/ 720725 h 463"/>
              <a:gd name="T90" fmla="*/ 342900 w 594"/>
              <a:gd name="T91" fmla="*/ 704850 h 463"/>
              <a:gd name="T92" fmla="*/ 361950 w 594"/>
              <a:gd name="T93" fmla="*/ 685800 h 463"/>
              <a:gd name="T94" fmla="*/ 377825 w 594"/>
              <a:gd name="T95" fmla="*/ 661988 h 463"/>
              <a:gd name="T96" fmla="*/ 387350 w 594"/>
              <a:gd name="T97" fmla="*/ 635000 h 463"/>
              <a:gd name="T98" fmla="*/ 393700 w 594"/>
              <a:gd name="T99" fmla="*/ 604838 h 463"/>
              <a:gd name="T100" fmla="*/ 395288 w 594"/>
              <a:gd name="T101" fmla="*/ 573088 h 463"/>
              <a:gd name="T102" fmla="*/ 395288 w 594"/>
              <a:gd name="T103" fmla="*/ 538163 h 463"/>
              <a:gd name="T104" fmla="*/ 390525 w 594"/>
              <a:gd name="T105" fmla="*/ 503238 h 46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94" h="463">
                <a:moveTo>
                  <a:pt x="246" y="317"/>
                </a:moveTo>
                <a:lnTo>
                  <a:pt x="347" y="230"/>
                </a:lnTo>
                <a:lnTo>
                  <a:pt x="398" y="236"/>
                </a:lnTo>
                <a:lnTo>
                  <a:pt x="416" y="176"/>
                </a:lnTo>
                <a:lnTo>
                  <a:pt x="438" y="185"/>
                </a:lnTo>
                <a:lnTo>
                  <a:pt x="451" y="190"/>
                </a:lnTo>
                <a:lnTo>
                  <a:pt x="496" y="181"/>
                </a:lnTo>
                <a:lnTo>
                  <a:pt x="475" y="149"/>
                </a:lnTo>
                <a:lnTo>
                  <a:pt x="518" y="125"/>
                </a:lnTo>
                <a:lnTo>
                  <a:pt x="534" y="150"/>
                </a:lnTo>
                <a:lnTo>
                  <a:pt x="543" y="150"/>
                </a:lnTo>
                <a:lnTo>
                  <a:pt x="550" y="146"/>
                </a:lnTo>
                <a:lnTo>
                  <a:pt x="557" y="141"/>
                </a:lnTo>
                <a:lnTo>
                  <a:pt x="563" y="133"/>
                </a:lnTo>
                <a:lnTo>
                  <a:pt x="568" y="123"/>
                </a:lnTo>
                <a:lnTo>
                  <a:pt x="573" y="114"/>
                </a:lnTo>
                <a:lnTo>
                  <a:pt x="577" y="102"/>
                </a:lnTo>
                <a:cubicBezTo>
                  <a:pt x="579" y="94"/>
                  <a:pt x="583" y="80"/>
                  <a:pt x="586" y="67"/>
                </a:cubicBezTo>
                <a:cubicBezTo>
                  <a:pt x="589" y="54"/>
                  <a:pt x="594" y="33"/>
                  <a:pt x="593" y="22"/>
                </a:cubicBezTo>
                <a:cubicBezTo>
                  <a:pt x="585" y="11"/>
                  <a:pt x="577" y="0"/>
                  <a:pt x="577" y="0"/>
                </a:cubicBezTo>
                <a:lnTo>
                  <a:pt x="188" y="208"/>
                </a:lnTo>
                <a:lnTo>
                  <a:pt x="172" y="193"/>
                </a:lnTo>
                <a:lnTo>
                  <a:pt x="154" y="180"/>
                </a:lnTo>
                <a:lnTo>
                  <a:pt x="136" y="170"/>
                </a:lnTo>
                <a:lnTo>
                  <a:pt x="117" y="162"/>
                </a:lnTo>
                <a:lnTo>
                  <a:pt x="99" y="158"/>
                </a:lnTo>
                <a:lnTo>
                  <a:pt x="82" y="158"/>
                </a:lnTo>
                <a:lnTo>
                  <a:pt x="64" y="160"/>
                </a:lnTo>
                <a:lnTo>
                  <a:pt x="48" y="167"/>
                </a:lnTo>
                <a:lnTo>
                  <a:pt x="29" y="180"/>
                </a:lnTo>
                <a:lnTo>
                  <a:pt x="15" y="199"/>
                </a:lnTo>
                <a:lnTo>
                  <a:pt x="6" y="221"/>
                </a:lnTo>
                <a:lnTo>
                  <a:pt x="1" y="246"/>
                </a:lnTo>
                <a:lnTo>
                  <a:pt x="0" y="274"/>
                </a:lnTo>
                <a:lnTo>
                  <a:pt x="4" y="302"/>
                </a:lnTo>
                <a:lnTo>
                  <a:pt x="12" y="333"/>
                </a:lnTo>
                <a:lnTo>
                  <a:pt x="26" y="363"/>
                </a:lnTo>
                <a:lnTo>
                  <a:pt x="44" y="391"/>
                </a:lnTo>
                <a:lnTo>
                  <a:pt x="64" y="414"/>
                </a:lnTo>
                <a:lnTo>
                  <a:pt x="86" y="434"/>
                </a:lnTo>
                <a:lnTo>
                  <a:pt x="110" y="449"/>
                </a:lnTo>
                <a:lnTo>
                  <a:pt x="133" y="459"/>
                </a:lnTo>
                <a:lnTo>
                  <a:pt x="157" y="463"/>
                </a:lnTo>
                <a:lnTo>
                  <a:pt x="180" y="462"/>
                </a:lnTo>
                <a:lnTo>
                  <a:pt x="202" y="454"/>
                </a:lnTo>
                <a:lnTo>
                  <a:pt x="216" y="444"/>
                </a:lnTo>
                <a:lnTo>
                  <a:pt x="228" y="432"/>
                </a:lnTo>
                <a:lnTo>
                  <a:pt x="238" y="417"/>
                </a:lnTo>
                <a:lnTo>
                  <a:pt x="244" y="400"/>
                </a:lnTo>
                <a:lnTo>
                  <a:pt x="248" y="381"/>
                </a:lnTo>
                <a:lnTo>
                  <a:pt x="249" y="361"/>
                </a:lnTo>
                <a:lnTo>
                  <a:pt x="249" y="339"/>
                </a:lnTo>
                <a:lnTo>
                  <a:pt x="246" y="317"/>
                </a:lnTo>
                <a:close/>
              </a:path>
            </a:pathLst>
          </a:custGeom>
          <a:solidFill>
            <a:schemeClr val="tx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Freeform 38"/>
          <p:cNvSpPr>
            <a:spLocks/>
          </p:cNvSpPr>
          <p:nvPr/>
        </p:nvSpPr>
        <p:spPr bwMode="auto">
          <a:xfrm rot="3712393">
            <a:off x="1955801" y="1744662"/>
            <a:ext cx="152400" cy="130175"/>
          </a:xfrm>
          <a:custGeom>
            <a:avLst/>
            <a:gdLst>
              <a:gd name="T0" fmla="*/ 152400 w 943"/>
              <a:gd name="T1" fmla="*/ 65007 h 811"/>
              <a:gd name="T2" fmla="*/ 150784 w 943"/>
              <a:gd name="T3" fmla="*/ 78009 h 811"/>
              <a:gd name="T4" fmla="*/ 146259 w 943"/>
              <a:gd name="T5" fmla="*/ 90368 h 811"/>
              <a:gd name="T6" fmla="*/ 139148 w 943"/>
              <a:gd name="T7" fmla="*/ 101122 h 811"/>
              <a:gd name="T8" fmla="*/ 130098 w 943"/>
              <a:gd name="T9" fmla="*/ 110914 h 811"/>
              <a:gd name="T10" fmla="*/ 118623 w 943"/>
              <a:gd name="T11" fmla="*/ 118779 h 811"/>
              <a:gd name="T12" fmla="*/ 105694 w 943"/>
              <a:gd name="T13" fmla="*/ 125039 h 811"/>
              <a:gd name="T14" fmla="*/ 91311 w 943"/>
              <a:gd name="T15" fmla="*/ 128730 h 811"/>
              <a:gd name="T16" fmla="*/ 76119 w 943"/>
              <a:gd name="T17" fmla="*/ 130175 h 811"/>
              <a:gd name="T18" fmla="*/ 60604 w 943"/>
              <a:gd name="T19" fmla="*/ 128730 h 811"/>
              <a:gd name="T20" fmla="*/ 46383 w 943"/>
              <a:gd name="T21" fmla="*/ 125039 h 811"/>
              <a:gd name="T22" fmla="*/ 33292 w 943"/>
              <a:gd name="T23" fmla="*/ 118779 h 811"/>
              <a:gd name="T24" fmla="*/ 22141 w 943"/>
              <a:gd name="T25" fmla="*/ 110914 h 811"/>
              <a:gd name="T26" fmla="*/ 12606 w 943"/>
              <a:gd name="T27" fmla="*/ 101122 h 811"/>
              <a:gd name="T28" fmla="*/ 5818 w 943"/>
              <a:gd name="T29" fmla="*/ 90368 h 811"/>
              <a:gd name="T30" fmla="*/ 1293 w 943"/>
              <a:gd name="T31" fmla="*/ 78009 h 811"/>
              <a:gd name="T32" fmla="*/ 0 w 943"/>
              <a:gd name="T33" fmla="*/ 65007 h 811"/>
              <a:gd name="T34" fmla="*/ 1293 w 943"/>
              <a:gd name="T35" fmla="*/ 51685 h 811"/>
              <a:gd name="T36" fmla="*/ 5818 w 943"/>
              <a:gd name="T37" fmla="*/ 39486 h 811"/>
              <a:gd name="T38" fmla="*/ 12606 w 943"/>
              <a:gd name="T39" fmla="*/ 28571 h 811"/>
              <a:gd name="T40" fmla="*/ 22141 w 943"/>
              <a:gd name="T41" fmla="*/ 19101 h 811"/>
              <a:gd name="T42" fmla="*/ 33292 w 943"/>
              <a:gd name="T43" fmla="*/ 11075 h 811"/>
              <a:gd name="T44" fmla="*/ 46383 w 943"/>
              <a:gd name="T45" fmla="*/ 4976 h 811"/>
              <a:gd name="T46" fmla="*/ 60604 w 943"/>
              <a:gd name="T47" fmla="*/ 1284 h 811"/>
              <a:gd name="T48" fmla="*/ 76119 w 943"/>
              <a:gd name="T49" fmla="*/ 0 h 811"/>
              <a:gd name="T50" fmla="*/ 91311 w 943"/>
              <a:gd name="T51" fmla="*/ 1284 h 811"/>
              <a:gd name="T52" fmla="*/ 105694 w 943"/>
              <a:gd name="T53" fmla="*/ 4976 h 811"/>
              <a:gd name="T54" fmla="*/ 118623 w 943"/>
              <a:gd name="T55" fmla="*/ 11075 h 811"/>
              <a:gd name="T56" fmla="*/ 130098 w 943"/>
              <a:gd name="T57" fmla="*/ 19101 h 811"/>
              <a:gd name="T58" fmla="*/ 139148 w 943"/>
              <a:gd name="T59" fmla="*/ 28571 h 811"/>
              <a:gd name="T60" fmla="*/ 146259 w 943"/>
              <a:gd name="T61" fmla="*/ 39486 h 811"/>
              <a:gd name="T62" fmla="*/ 150784 w 943"/>
              <a:gd name="T63" fmla="*/ 51685 h 811"/>
              <a:gd name="T64" fmla="*/ 152400 w 943"/>
              <a:gd name="T65" fmla="*/ 65007 h 8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43" h="811">
                <a:moveTo>
                  <a:pt x="943" y="405"/>
                </a:moveTo>
                <a:lnTo>
                  <a:pt x="933" y="486"/>
                </a:lnTo>
                <a:lnTo>
                  <a:pt x="905" y="563"/>
                </a:lnTo>
                <a:lnTo>
                  <a:pt x="861" y="630"/>
                </a:lnTo>
                <a:lnTo>
                  <a:pt x="805" y="691"/>
                </a:lnTo>
                <a:lnTo>
                  <a:pt x="734" y="740"/>
                </a:lnTo>
                <a:lnTo>
                  <a:pt x="654" y="779"/>
                </a:lnTo>
                <a:lnTo>
                  <a:pt x="565" y="802"/>
                </a:lnTo>
                <a:lnTo>
                  <a:pt x="471" y="811"/>
                </a:lnTo>
                <a:lnTo>
                  <a:pt x="375" y="802"/>
                </a:lnTo>
                <a:lnTo>
                  <a:pt x="287" y="779"/>
                </a:lnTo>
                <a:lnTo>
                  <a:pt x="206" y="740"/>
                </a:lnTo>
                <a:lnTo>
                  <a:pt x="137" y="691"/>
                </a:lnTo>
                <a:lnTo>
                  <a:pt x="78" y="630"/>
                </a:lnTo>
                <a:lnTo>
                  <a:pt x="36" y="563"/>
                </a:lnTo>
                <a:lnTo>
                  <a:pt x="8" y="486"/>
                </a:lnTo>
                <a:lnTo>
                  <a:pt x="0" y="405"/>
                </a:lnTo>
                <a:lnTo>
                  <a:pt x="8" y="322"/>
                </a:lnTo>
                <a:lnTo>
                  <a:pt x="36" y="246"/>
                </a:lnTo>
                <a:lnTo>
                  <a:pt x="78" y="178"/>
                </a:lnTo>
                <a:lnTo>
                  <a:pt x="137" y="119"/>
                </a:lnTo>
                <a:lnTo>
                  <a:pt x="206" y="69"/>
                </a:lnTo>
                <a:lnTo>
                  <a:pt x="287" y="31"/>
                </a:lnTo>
                <a:lnTo>
                  <a:pt x="375" y="8"/>
                </a:lnTo>
                <a:lnTo>
                  <a:pt x="471" y="0"/>
                </a:lnTo>
                <a:lnTo>
                  <a:pt x="565" y="8"/>
                </a:lnTo>
                <a:lnTo>
                  <a:pt x="654" y="31"/>
                </a:lnTo>
                <a:lnTo>
                  <a:pt x="734" y="69"/>
                </a:lnTo>
                <a:lnTo>
                  <a:pt x="805" y="119"/>
                </a:lnTo>
                <a:lnTo>
                  <a:pt x="861" y="178"/>
                </a:lnTo>
                <a:lnTo>
                  <a:pt x="905" y="246"/>
                </a:lnTo>
                <a:lnTo>
                  <a:pt x="933" y="322"/>
                </a:lnTo>
                <a:lnTo>
                  <a:pt x="943" y="405"/>
                </a:lnTo>
                <a:close/>
              </a:path>
            </a:pathLst>
          </a:custGeom>
          <a:solidFill>
            <a:schemeClr val="accent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97" name="Group 39"/>
          <p:cNvGrpSpPr>
            <a:grpSpLocks/>
          </p:cNvGrpSpPr>
          <p:nvPr/>
        </p:nvGrpSpPr>
        <p:grpSpPr bwMode="auto">
          <a:xfrm>
            <a:off x="3457575" y="1403350"/>
            <a:ext cx="720725" cy="809625"/>
            <a:chOff x="2236" y="980"/>
            <a:chExt cx="485" cy="545"/>
          </a:xfrm>
        </p:grpSpPr>
        <p:sp>
          <p:nvSpPr>
            <p:cNvPr id="7283" name="AutoShape 40"/>
            <p:cNvSpPr>
              <a:spLocks noChangeArrowheads="1"/>
            </p:cNvSpPr>
            <p:nvPr/>
          </p:nvSpPr>
          <p:spPr bwMode="auto">
            <a:xfrm rot="443425">
              <a:off x="2236" y="980"/>
              <a:ext cx="485" cy="545"/>
            </a:xfrm>
            <a:prstGeom prst="roundRect">
              <a:avLst>
                <a:gd name="adj" fmla="val 16667"/>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91581" dir="3378596"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4" name="AutoShape 41"/>
            <p:cNvSpPr>
              <a:spLocks noChangeArrowheads="1"/>
            </p:cNvSpPr>
            <p:nvPr/>
          </p:nvSpPr>
          <p:spPr bwMode="auto">
            <a:xfrm rot="443425">
              <a:off x="2309" y="1022"/>
              <a:ext cx="384" cy="101"/>
            </a:xfrm>
            <a:prstGeom prst="roundRect">
              <a:avLst>
                <a:gd name="adj" fmla="val 38324"/>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5" name="Oval 42"/>
            <p:cNvSpPr>
              <a:spLocks noChangeArrowheads="1"/>
            </p:cNvSpPr>
            <p:nvPr/>
          </p:nvSpPr>
          <p:spPr bwMode="auto">
            <a:xfrm rot="443425">
              <a:off x="2307" y="116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6" name="Oval 43"/>
            <p:cNvSpPr>
              <a:spLocks noChangeArrowheads="1"/>
            </p:cNvSpPr>
            <p:nvPr/>
          </p:nvSpPr>
          <p:spPr bwMode="auto">
            <a:xfrm rot="443425">
              <a:off x="2516" y="119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7" name="Oval 44"/>
            <p:cNvSpPr>
              <a:spLocks noChangeArrowheads="1"/>
            </p:cNvSpPr>
            <p:nvPr/>
          </p:nvSpPr>
          <p:spPr bwMode="auto">
            <a:xfrm rot="443425">
              <a:off x="2285" y="133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8" name="Oval 45"/>
            <p:cNvSpPr>
              <a:spLocks noChangeArrowheads="1"/>
            </p:cNvSpPr>
            <p:nvPr/>
          </p:nvSpPr>
          <p:spPr bwMode="auto">
            <a:xfrm rot="443425">
              <a:off x="2494" y="136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9" name="Rectangle 46"/>
            <p:cNvSpPr>
              <a:spLocks noChangeArrowheads="1"/>
            </p:cNvSpPr>
            <p:nvPr/>
          </p:nvSpPr>
          <p:spPr bwMode="auto">
            <a:xfrm rot="443425">
              <a:off x="2544" y="1250"/>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0" name="AutoShape 47"/>
            <p:cNvSpPr>
              <a:spLocks noChangeArrowheads="1"/>
            </p:cNvSpPr>
            <p:nvPr/>
          </p:nvSpPr>
          <p:spPr bwMode="auto">
            <a:xfrm rot="443425">
              <a:off x="2326" y="1185"/>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1" name="AutoShape 48"/>
            <p:cNvSpPr>
              <a:spLocks noChangeArrowheads="1"/>
            </p:cNvSpPr>
            <p:nvPr/>
          </p:nvSpPr>
          <p:spPr bwMode="auto">
            <a:xfrm rot="3261599">
              <a:off x="2513" y="1382"/>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2" name="Rectangle 49"/>
            <p:cNvSpPr>
              <a:spLocks noChangeArrowheads="1"/>
            </p:cNvSpPr>
            <p:nvPr/>
          </p:nvSpPr>
          <p:spPr bwMode="auto">
            <a:xfrm rot="-2949377">
              <a:off x="2314" y="1393"/>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8" name="Group 50"/>
          <p:cNvGrpSpPr>
            <a:grpSpLocks/>
          </p:cNvGrpSpPr>
          <p:nvPr/>
        </p:nvGrpSpPr>
        <p:grpSpPr bwMode="auto">
          <a:xfrm>
            <a:off x="633413" y="2574925"/>
            <a:ext cx="712787" cy="841375"/>
            <a:chOff x="3288" y="3022"/>
            <a:chExt cx="885" cy="1043"/>
          </a:xfrm>
        </p:grpSpPr>
        <p:sp>
          <p:nvSpPr>
            <p:cNvPr id="7264" name="Freeform 51"/>
            <p:cNvSpPr>
              <a:spLocks/>
            </p:cNvSpPr>
            <p:nvPr/>
          </p:nvSpPr>
          <p:spPr bwMode="auto">
            <a:xfrm>
              <a:off x="3675" y="3369"/>
              <a:ext cx="27" cy="66"/>
            </a:xfrm>
            <a:custGeom>
              <a:avLst/>
              <a:gdLst>
                <a:gd name="T0" fmla="*/ 27 w 217"/>
                <a:gd name="T1" fmla="*/ 0 h 532"/>
                <a:gd name="T2" fmla="*/ 1 w 217"/>
                <a:gd name="T3" fmla="*/ 0 h 532"/>
                <a:gd name="T4" fmla="*/ 0 w 217"/>
                <a:gd name="T5" fmla="*/ 66 h 532"/>
                <a:gd name="T6" fmla="*/ 26 w 217"/>
                <a:gd name="T7" fmla="*/ 66 h 532"/>
                <a:gd name="T8" fmla="*/ 27 w 217"/>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532">
                  <a:moveTo>
                    <a:pt x="217" y="2"/>
                  </a:moveTo>
                  <a:lnTo>
                    <a:pt x="5" y="0"/>
                  </a:lnTo>
                  <a:lnTo>
                    <a:pt x="0" y="530"/>
                  </a:lnTo>
                  <a:lnTo>
                    <a:pt x="212" y="532"/>
                  </a:lnTo>
                  <a:lnTo>
                    <a:pt x="217" y="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5" name="Freeform 52"/>
            <p:cNvSpPr>
              <a:spLocks/>
            </p:cNvSpPr>
            <p:nvPr/>
          </p:nvSpPr>
          <p:spPr bwMode="auto">
            <a:xfrm>
              <a:off x="3519" y="3399"/>
              <a:ext cx="56" cy="70"/>
            </a:xfrm>
            <a:custGeom>
              <a:avLst/>
              <a:gdLst>
                <a:gd name="T0" fmla="*/ 23 w 445"/>
                <a:gd name="T1" fmla="*/ 0 h 567"/>
                <a:gd name="T2" fmla="*/ 0 w 445"/>
                <a:gd name="T3" fmla="*/ 13 h 567"/>
                <a:gd name="T4" fmla="*/ 33 w 445"/>
                <a:gd name="T5" fmla="*/ 70 h 567"/>
                <a:gd name="T6" fmla="*/ 56 w 445"/>
                <a:gd name="T7" fmla="*/ 57 h 567"/>
                <a:gd name="T8" fmla="*/ 23 w 445"/>
                <a:gd name="T9" fmla="*/ 0 h 5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5" h="567">
                  <a:moveTo>
                    <a:pt x="185" y="0"/>
                  </a:moveTo>
                  <a:lnTo>
                    <a:pt x="0" y="104"/>
                  </a:lnTo>
                  <a:lnTo>
                    <a:pt x="260" y="567"/>
                  </a:lnTo>
                  <a:lnTo>
                    <a:pt x="445" y="463"/>
                  </a:lnTo>
                  <a:lnTo>
                    <a:pt x="185"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6" name="Freeform 53"/>
            <p:cNvSpPr>
              <a:spLocks/>
            </p:cNvSpPr>
            <p:nvPr/>
          </p:nvSpPr>
          <p:spPr bwMode="auto">
            <a:xfrm>
              <a:off x="3405" y="3504"/>
              <a:ext cx="70" cy="57"/>
            </a:xfrm>
            <a:custGeom>
              <a:avLst/>
              <a:gdLst>
                <a:gd name="T0" fmla="*/ 13 w 566"/>
                <a:gd name="T1" fmla="*/ 0 h 453"/>
                <a:gd name="T2" fmla="*/ 0 w 566"/>
                <a:gd name="T3" fmla="*/ 23 h 453"/>
                <a:gd name="T4" fmla="*/ 57 w 566"/>
                <a:gd name="T5" fmla="*/ 57 h 453"/>
                <a:gd name="T6" fmla="*/ 70 w 566"/>
                <a:gd name="T7" fmla="*/ 34 h 453"/>
                <a:gd name="T8" fmla="*/ 13 w 566"/>
                <a:gd name="T9" fmla="*/ 0 h 4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53">
                  <a:moveTo>
                    <a:pt x="109" y="0"/>
                  </a:moveTo>
                  <a:lnTo>
                    <a:pt x="0" y="183"/>
                  </a:lnTo>
                  <a:lnTo>
                    <a:pt x="457" y="453"/>
                  </a:lnTo>
                  <a:lnTo>
                    <a:pt x="566" y="270"/>
                  </a:lnTo>
                  <a:lnTo>
                    <a:pt x="109"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7" name="Freeform 54"/>
            <p:cNvSpPr>
              <a:spLocks/>
            </p:cNvSpPr>
            <p:nvPr/>
          </p:nvSpPr>
          <p:spPr bwMode="auto">
            <a:xfrm>
              <a:off x="3363" y="3658"/>
              <a:ext cx="67" cy="27"/>
            </a:xfrm>
            <a:custGeom>
              <a:avLst/>
              <a:gdLst>
                <a:gd name="T0" fmla="*/ 0 w 533"/>
                <a:gd name="T1" fmla="*/ 0 h 218"/>
                <a:gd name="T2" fmla="*/ 0 w 533"/>
                <a:gd name="T3" fmla="*/ 26 h 218"/>
                <a:gd name="T4" fmla="*/ 67 w 533"/>
                <a:gd name="T5" fmla="*/ 27 h 218"/>
                <a:gd name="T6" fmla="*/ 67 w 533"/>
                <a:gd name="T7" fmla="*/ 1 h 218"/>
                <a:gd name="T8" fmla="*/ 0 w 533"/>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218">
                  <a:moveTo>
                    <a:pt x="2" y="0"/>
                  </a:moveTo>
                  <a:lnTo>
                    <a:pt x="0" y="212"/>
                  </a:lnTo>
                  <a:lnTo>
                    <a:pt x="530" y="218"/>
                  </a:lnTo>
                  <a:lnTo>
                    <a:pt x="533" y="5"/>
                  </a:lnTo>
                  <a:lnTo>
                    <a:pt x="2"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8" name="Freeform 55"/>
            <p:cNvSpPr>
              <a:spLocks/>
            </p:cNvSpPr>
            <p:nvPr/>
          </p:nvSpPr>
          <p:spPr bwMode="auto">
            <a:xfrm>
              <a:off x="3393" y="3785"/>
              <a:ext cx="70" cy="56"/>
            </a:xfrm>
            <a:custGeom>
              <a:avLst/>
              <a:gdLst>
                <a:gd name="T0" fmla="*/ 0 w 567"/>
                <a:gd name="T1" fmla="*/ 33 h 445"/>
                <a:gd name="T2" fmla="*/ 13 w 567"/>
                <a:gd name="T3" fmla="*/ 56 h 445"/>
                <a:gd name="T4" fmla="*/ 70 w 567"/>
                <a:gd name="T5" fmla="*/ 23 h 445"/>
                <a:gd name="T6" fmla="*/ 57 w 567"/>
                <a:gd name="T7" fmla="*/ 0 h 445"/>
                <a:gd name="T8" fmla="*/ 0 w 567"/>
                <a:gd name="T9" fmla="*/ 3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7" h="445">
                  <a:moveTo>
                    <a:pt x="0" y="260"/>
                  </a:moveTo>
                  <a:lnTo>
                    <a:pt x="105" y="445"/>
                  </a:lnTo>
                  <a:lnTo>
                    <a:pt x="567" y="185"/>
                  </a:lnTo>
                  <a:lnTo>
                    <a:pt x="463" y="0"/>
                  </a:lnTo>
                  <a:lnTo>
                    <a:pt x="0" y="26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9" name="Freeform 56"/>
            <p:cNvSpPr>
              <a:spLocks/>
            </p:cNvSpPr>
            <p:nvPr/>
          </p:nvSpPr>
          <p:spPr bwMode="auto">
            <a:xfrm>
              <a:off x="3642" y="3648"/>
              <a:ext cx="70" cy="70"/>
            </a:xfrm>
            <a:custGeom>
              <a:avLst/>
              <a:gdLst>
                <a:gd name="T0" fmla="*/ 53 w 565"/>
                <a:gd name="T1" fmla="*/ 5 h 565"/>
                <a:gd name="T2" fmla="*/ 48 w 565"/>
                <a:gd name="T3" fmla="*/ 2 h 565"/>
                <a:gd name="T4" fmla="*/ 43 w 565"/>
                <a:gd name="T5" fmla="*/ 1 h 565"/>
                <a:gd name="T6" fmla="*/ 36 w 565"/>
                <a:gd name="T7" fmla="*/ 0 h 565"/>
                <a:gd name="T8" fmla="*/ 31 w 565"/>
                <a:gd name="T9" fmla="*/ 0 h 565"/>
                <a:gd name="T10" fmla="*/ 25 w 565"/>
                <a:gd name="T11" fmla="*/ 1 h 565"/>
                <a:gd name="T12" fmla="*/ 19 w 565"/>
                <a:gd name="T13" fmla="*/ 4 h 565"/>
                <a:gd name="T14" fmla="*/ 12 w 565"/>
                <a:gd name="T15" fmla="*/ 9 h 565"/>
                <a:gd name="T16" fmla="*/ 8 w 565"/>
                <a:gd name="T17" fmla="*/ 13 h 565"/>
                <a:gd name="T18" fmla="*/ 5 w 565"/>
                <a:gd name="T19" fmla="*/ 17 h 565"/>
                <a:gd name="T20" fmla="*/ 2 w 565"/>
                <a:gd name="T21" fmla="*/ 24 h 565"/>
                <a:gd name="T22" fmla="*/ 0 w 565"/>
                <a:gd name="T23" fmla="*/ 29 h 565"/>
                <a:gd name="T24" fmla="*/ 0 w 565"/>
                <a:gd name="T25" fmla="*/ 34 h 565"/>
                <a:gd name="T26" fmla="*/ 0 w 565"/>
                <a:gd name="T27" fmla="*/ 40 h 565"/>
                <a:gd name="T28" fmla="*/ 3 w 565"/>
                <a:gd name="T29" fmla="*/ 49 h 565"/>
                <a:gd name="T30" fmla="*/ 5 w 565"/>
                <a:gd name="T31" fmla="*/ 53 h 565"/>
                <a:gd name="T32" fmla="*/ 9 w 565"/>
                <a:gd name="T33" fmla="*/ 58 h 565"/>
                <a:gd name="T34" fmla="*/ 13 w 565"/>
                <a:gd name="T35" fmla="*/ 62 h 565"/>
                <a:gd name="T36" fmla="*/ 19 w 565"/>
                <a:gd name="T37" fmla="*/ 66 h 565"/>
                <a:gd name="T38" fmla="*/ 25 w 565"/>
                <a:gd name="T39" fmla="*/ 69 h 565"/>
                <a:gd name="T40" fmla="*/ 30 w 565"/>
                <a:gd name="T41" fmla="*/ 70 h 565"/>
                <a:gd name="T42" fmla="*/ 37 w 565"/>
                <a:gd name="T43" fmla="*/ 70 h 565"/>
                <a:gd name="T44" fmla="*/ 44 w 565"/>
                <a:gd name="T45" fmla="*/ 69 h 565"/>
                <a:gd name="T46" fmla="*/ 50 w 565"/>
                <a:gd name="T47" fmla="*/ 67 h 565"/>
                <a:gd name="T48" fmla="*/ 56 w 565"/>
                <a:gd name="T49" fmla="*/ 63 h 565"/>
                <a:gd name="T50" fmla="*/ 61 w 565"/>
                <a:gd name="T51" fmla="*/ 58 h 565"/>
                <a:gd name="T52" fmla="*/ 65 w 565"/>
                <a:gd name="T53" fmla="*/ 53 h 565"/>
                <a:gd name="T54" fmla="*/ 68 w 565"/>
                <a:gd name="T55" fmla="*/ 46 h 565"/>
                <a:gd name="T56" fmla="*/ 70 w 565"/>
                <a:gd name="T57" fmla="*/ 38 h 565"/>
                <a:gd name="T58" fmla="*/ 70 w 565"/>
                <a:gd name="T59" fmla="*/ 31 h 565"/>
                <a:gd name="T60" fmla="*/ 69 w 565"/>
                <a:gd name="T61" fmla="*/ 25 h 565"/>
                <a:gd name="T62" fmla="*/ 66 w 565"/>
                <a:gd name="T63" fmla="*/ 18 h 565"/>
                <a:gd name="T64" fmla="*/ 63 w 565"/>
                <a:gd name="T65" fmla="*/ 14 h 565"/>
                <a:gd name="T66" fmla="*/ 60 w 565"/>
                <a:gd name="T67" fmla="*/ 10 h 565"/>
                <a:gd name="T68" fmla="*/ 53 w 565"/>
                <a:gd name="T69" fmla="*/ 5 h 5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5" h="565">
                  <a:moveTo>
                    <a:pt x="427" y="38"/>
                  </a:moveTo>
                  <a:lnTo>
                    <a:pt x="388" y="20"/>
                  </a:lnTo>
                  <a:lnTo>
                    <a:pt x="347" y="7"/>
                  </a:lnTo>
                  <a:lnTo>
                    <a:pt x="294" y="0"/>
                  </a:lnTo>
                  <a:lnTo>
                    <a:pt x="252" y="1"/>
                  </a:lnTo>
                  <a:lnTo>
                    <a:pt x="200" y="12"/>
                  </a:lnTo>
                  <a:lnTo>
                    <a:pt x="150" y="33"/>
                  </a:lnTo>
                  <a:lnTo>
                    <a:pt x="93" y="72"/>
                  </a:lnTo>
                  <a:lnTo>
                    <a:pt x="64" y="103"/>
                  </a:lnTo>
                  <a:lnTo>
                    <a:pt x="39" y="139"/>
                  </a:lnTo>
                  <a:lnTo>
                    <a:pt x="15" y="190"/>
                  </a:lnTo>
                  <a:lnTo>
                    <a:pt x="4" y="231"/>
                  </a:lnTo>
                  <a:lnTo>
                    <a:pt x="0" y="272"/>
                  </a:lnTo>
                  <a:lnTo>
                    <a:pt x="3" y="326"/>
                  </a:lnTo>
                  <a:lnTo>
                    <a:pt x="22" y="392"/>
                  </a:lnTo>
                  <a:lnTo>
                    <a:pt x="40" y="428"/>
                  </a:lnTo>
                  <a:lnTo>
                    <a:pt x="73" y="472"/>
                  </a:lnTo>
                  <a:lnTo>
                    <a:pt x="104" y="502"/>
                  </a:lnTo>
                  <a:lnTo>
                    <a:pt x="152" y="534"/>
                  </a:lnTo>
                  <a:lnTo>
                    <a:pt x="204" y="554"/>
                  </a:lnTo>
                  <a:lnTo>
                    <a:pt x="245" y="563"/>
                  </a:lnTo>
                  <a:lnTo>
                    <a:pt x="299" y="565"/>
                  </a:lnTo>
                  <a:lnTo>
                    <a:pt x="353" y="557"/>
                  </a:lnTo>
                  <a:lnTo>
                    <a:pt x="404" y="538"/>
                  </a:lnTo>
                  <a:lnTo>
                    <a:pt x="451" y="510"/>
                  </a:lnTo>
                  <a:lnTo>
                    <a:pt x="493" y="472"/>
                  </a:lnTo>
                  <a:lnTo>
                    <a:pt x="527" y="427"/>
                  </a:lnTo>
                  <a:lnTo>
                    <a:pt x="551" y="375"/>
                  </a:lnTo>
                  <a:lnTo>
                    <a:pt x="565" y="307"/>
                  </a:lnTo>
                  <a:lnTo>
                    <a:pt x="564" y="253"/>
                  </a:lnTo>
                  <a:lnTo>
                    <a:pt x="553" y="199"/>
                  </a:lnTo>
                  <a:lnTo>
                    <a:pt x="532" y="149"/>
                  </a:lnTo>
                  <a:lnTo>
                    <a:pt x="510" y="114"/>
                  </a:lnTo>
                  <a:lnTo>
                    <a:pt x="483" y="82"/>
                  </a:lnTo>
                  <a:lnTo>
                    <a:pt x="427" y="3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0" name="Freeform 57"/>
            <p:cNvSpPr>
              <a:spLocks/>
            </p:cNvSpPr>
            <p:nvPr/>
          </p:nvSpPr>
          <p:spPr bwMode="auto">
            <a:xfrm>
              <a:off x="3829" y="3213"/>
              <a:ext cx="194" cy="192"/>
            </a:xfrm>
            <a:custGeom>
              <a:avLst/>
              <a:gdLst>
                <a:gd name="T0" fmla="*/ 194 w 1553"/>
                <a:gd name="T1" fmla="*/ 74 h 1532"/>
                <a:gd name="T2" fmla="*/ 70 w 1553"/>
                <a:gd name="T3" fmla="*/ 0 h 1532"/>
                <a:gd name="T4" fmla="*/ 71 w 1553"/>
                <a:gd name="T5" fmla="*/ 26 h 1532"/>
                <a:gd name="T6" fmla="*/ 69 w 1553"/>
                <a:gd name="T7" fmla="*/ 46 h 1532"/>
                <a:gd name="T8" fmla="*/ 65 w 1553"/>
                <a:gd name="T9" fmla="*/ 59 h 1532"/>
                <a:gd name="T10" fmla="*/ 60 w 1553"/>
                <a:gd name="T11" fmla="*/ 71 h 1532"/>
                <a:gd name="T12" fmla="*/ 53 w 1553"/>
                <a:gd name="T13" fmla="*/ 82 h 1532"/>
                <a:gd name="T14" fmla="*/ 39 w 1553"/>
                <a:gd name="T15" fmla="*/ 98 h 1532"/>
                <a:gd name="T16" fmla="*/ 27 w 1553"/>
                <a:gd name="T17" fmla="*/ 106 h 1532"/>
                <a:gd name="T18" fmla="*/ 0 w 1553"/>
                <a:gd name="T19" fmla="*/ 118 h 1532"/>
                <a:gd name="T20" fmla="*/ 124 w 1553"/>
                <a:gd name="T21" fmla="*/ 192 h 1532"/>
                <a:gd name="T22" fmla="*/ 122 w 1553"/>
                <a:gd name="T23" fmla="*/ 170 h 1532"/>
                <a:gd name="T24" fmla="*/ 123 w 1553"/>
                <a:gd name="T25" fmla="*/ 155 h 1532"/>
                <a:gd name="T26" fmla="*/ 125 w 1553"/>
                <a:gd name="T27" fmla="*/ 140 h 1532"/>
                <a:gd name="T28" fmla="*/ 129 w 1553"/>
                <a:gd name="T29" fmla="*/ 128 h 1532"/>
                <a:gd name="T30" fmla="*/ 135 w 1553"/>
                <a:gd name="T31" fmla="*/ 116 h 1532"/>
                <a:gd name="T32" fmla="*/ 143 w 1553"/>
                <a:gd name="T33" fmla="*/ 106 h 1532"/>
                <a:gd name="T34" fmla="*/ 152 w 1553"/>
                <a:gd name="T35" fmla="*/ 97 h 1532"/>
                <a:gd name="T36" fmla="*/ 167 w 1553"/>
                <a:gd name="T37" fmla="*/ 86 h 1532"/>
                <a:gd name="T38" fmla="*/ 194 w 1553"/>
                <a:gd name="T39" fmla="*/ 74 h 15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3" h="1532">
                  <a:moveTo>
                    <a:pt x="1553" y="588"/>
                  </a:moveTo>
                  <a:lnTo>
                    <a:pt x="559" y="0"/>
                  </a:lnTo>
                  <a:lnTo>
                    <a:pt x="567" y="211"/>
                  </a:lnTo>
                  <a:lnTo>
                    <a:pt x="549" y="364"/>
                  </a:lnTo>
                  <a:lnTo>
                    <a:pt x="522" y="469"/>
                  </a:lnTo>
                  <a:lnTo>
                    <a:pt x="481" y="565"/>
                  </a:lnTo>
                  <a:lnTo>
                    <a:pt x="428" y="652"/>
                  </a:lnTo>
                  <a:lnTo>
                    <a:pt x="310" y="779"/>
                  </a:lnTo>
                  <a:lnTo>
                    <a:pt x="220" y="844"/>
                  </a:lnTo>
                  <a:lnTo>
                    <a:pt x="0" y="944"/>
                  </a:lnTo>
                  <a:lnTo>
                    <a:pt x="995" y="1532"/>
                  </a:lnTo>
                  <a:lnTo>
                    <a:pt x="978" y="1354"/>
                  </a:lnTo>
                  <a:lnTo>
                    <a:pt x="982" y="1233"/>
                  </a:lnTo>
                  <a:lnTo>
                    <a:pt x="1002" y="1121"/>
                  </a:lnTo>
                  <a:lnTo>
                    <a:pt x="1036" y="1021"/>
                  </a:lnTo>
                  <a:lnTo>
                    <a:pt x="1084" y="929"/>
                  </a:lnTo>
                  <a:lnTo>
                    <a:pt x="1145" y="846"/>
                  </a:lnTo>
                  <a:lnTo>
                    <a:pt x="1219" y="773"/>
                  </a:lnTo>
                  <a:lnTo>
                    <a:pt x="1337" y="688"/>
                  </a:lnTo>
                  <a:lnTo>
                    <a:pt x="1553" y="58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1" name="Freeform 58"/>
            <p:cNvSpPr>
              <a:spLocks/>
            </p:cNvSpPr>
            <p:nvPr/>
          </p:nvSpPr>
          <p:spPr bwMode="auto">
            <a:xfrm>
              <a:off x="3568" y="3447"/>
              <a:ext cx="126" cy="243"/>
            </a:xfrm>
            <a:custGeom>
              <a:avLst/>
              <a:gdLst>
                <a:gd name="T0" fmla="*/ 106 w 1013"/>
                <a:gd name="T1" fmla="*/ 243 h 1940"/>
                <a:gd name="T2" fmla="*/ 0 w 1013"/>
                <a:gd name="T3" fmla="*/ 9 h 1940"/>
                <a:gd name="T4" fmla="*/ 20 w 1013"/>
                <a:gd name="T5" fmla="*/ 0 h 1940"/>
                <a:gd name="T6" fmla="*/ 126 w 1013"/>
                <a:gd name="T7" fmla="*/ 234 h 1940"/>
                <a:gd name="T8" fmla="*/ 106 w 1013"/>
                <a:gd name="T9" fmla="*/ 243 h 19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3" h="1940">
                  <a:moveTo>
                    <a:pt x="852" y="1940"/>
                  </a:moveTo>
                  <a:lnTo>
                    <a:pt x="0" y="74"/>
                  </a:lnTo>
                  <a:lnTo>
                    <a:pt x="161" y="0"/>
                  </a:lnTo>
                  <a:lnTo>
                    <a:pt x="1013" y="1867"/>
                  </a:lnTo>
                  <a:lnTo>
                    <a:pt x="852" y="194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 name="Freeform 59"/>
            <p:cNvSpPr>
              <a:spLocks/>
            </p:cNvSpPr>
            <p:nvPr/>
          </p:nvSpPr>
          <p:spPr bwMode="auto">
            <a:xfrm>
              <a:off x="3498" y="3885"/>
              <a:ext cx="57" cy="70"/>
            </a:xfrm>
            <a:custGeom>
              <a:avLst/>
              <a:gdLst>
                <a:gd name="T0" fmla="*/ 0 w 453"/>
                <a:gd name="T1" fmla="*/ 57 h 564"/>
                <a:gd name="T2" fmla="*/ 23 w 453"/>
                <a:gd name="T3" fmla="*/ 70 h 564"/>
                <a:gd name="T4" fmla="*/ 57 w 453"/>
                <a:gd name="T5" fmla="*/ 13 h 564"/>
                <a:gd name="T6" fmla="*/ 34 w 453"/>
                <a:gd name="T7" fmla="*/ 0 h 564"/>
                <a:gd name="T8" fmla="*/ 0 w 453"/>
                <a:gd name="T9" fmla="*/ 57 h 5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4">
                  <a:moveTo>
                    <a:pt x="0" y="456"/>
                  </a:moveTo>
                  <a:lnTo>
                    <a:pt x="183" y="564"/>
                  </a:lnTo>
                  <a:lnTo>
                    <a:pt x="453" y="107"/>
                  </a:lnTo>
                  <a:lnTo>
                    <a:pt x="270" y="0"/>
                  </a:lnTo>
                  <a:lnTo>
                    <a:pt x="0" y="45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3" name="Freeform 60"/>
            <p:cNvSpPr>
              <a:spLocks/>
            </p:cNvSpPr>
            <p:nvPr/>
          </p:nvSpPr>
          <p:spPr bwMode="auto">
            <a:xfrm>
              <a:off x="3652" y="3930"/>
              <a:ext cx="27" cy="67"/>
            </a:xfrm>
            <a:custGeom>
              <a:avLst/>
              <a:gdLst>
                <a:gd name="T0" fmla="*/ 0 w 218"/>
                <a:gd name="T1" fmla="*/ 66 h 534"/>
                <a:gd name="T2" fmla="*/ 26 w 218"/>
                <a:gd name="T3" fmla="*/ 67 h 534"/>
                <a:gd name="T4" fmla="*/ 27 w 218"/>
                <a:gd name="T5" fmla="*/ 0 h 534"/>
                <a:gd name="T6" fmla="*/ 1 w 218"/>
                <a:gd name="T7" fmla="*/ 0 h 534"/>
                <a:gd name="T8" fmla="*/ 0 w 218"/>
                <a:gd name="T9" fmla="*/ 66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 h="534">
                  <a:moveTo>
                    <a:pt x="0" y="530"/>
                  </a:moveTo>
                  <a:lnTo>
                    <a:pt x="213" y="534"/>
                  </a:lnTo>
                  <a:lnTo>
                    <a:pt x="218" y="2"/>
                  </a:lnTo>
                  <a:lnTo>
                    <a:pt x="5" y="0"/>
                  </a:lnTo>
                  <a:lnTo>
                    <a:pt x="0" y="53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4" name="Freeform 61"/>
            <p:cNvSpPr>
              <a:spLocks/>
            </p:cNvSpPr>
            <p:nvPr/>
          </p:nvSpPr>
          <p:spPr bwMode="auto">
            <a:xfrm>
              <a:off x="3779" y="3896"/>
              <a:ext cx="56" cy="71"/>
            </a:xfrm>
            <a:custGeom>
              <a:avLst/>
              <a:gdLst>
                <a:gd name="T0" fmla="*/ 33 w 444"/>
                <a:gd name="T1" fmla="*/ 71 h 566"/>
                <a:gd name="T2" fmla="*/ 56 w 444"/>
                <a:gd name="T3" fmla="*/ 58 h 566"/>
                <a:gd name="T4" fmla="*/ 23 w 444"/>
                <a:gd name="T5" fmla="*/ 0 h 566"/>
                <a:gd name="T6" fmla="*/ 0 w 444"/>
                <a:gd name="T7" fmla="*/ 13 h 566"/>
                <a:gd name="T8" fmla="*/ 33 w 444"/>
                <a:gd name="T9" fmla="*/ 71 h 5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4" h="566">
                  <a:moveTo>
                    <a:pt x="260" y="566"/>
                  </a:moveTo>
                  <a:lnTo>
                    <a:pt x="444" y="461"/>
                  </a:lnTo>
                  <a:lnTo>
                    <a:pt x="184" y="0"/>
                  </a:lnTo>
                  <a:lnTo>
                    <a:pt x="0" y="104"/>
                  </a:lnTo>
                  <a:lnTo>
                    <a:pt x="260" y="56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5" name="Freeform 62"/>
            <p:cNvSpPr>
              <a:spLocks/>
            </p:cNvSpPr>
            <p:nvPr/>
          </p:nvSpPr>
          <p:spPr bwMode="auto">
            <a:xfrm>
              <a:off x="3879" y="3805"/>
              <a:ext cx="70" cy="57"/>
            </a:xfrm>
            <a:custGeom>
              <a:avLst/>
              <a:gdLst>
                <a:gd name="T0" fmla="*/ 57 w 565"/>
                <a:gd name="T1" fmla="*/ 57 h 452"/>
                <a:gd name="T2" fmla="*/ 70 w 565"/>
                <a:gd name="T3" fmla="*/ 34 h 452"/>
                <a:gd name="T4" fmla="*/ 13 w 565"/>
                <a:gd name="T5" fmla="*/ 0 h 452"/>
                <a:gd name="T6" fmla="*/ 0 w 565"/>
                <a:gd name="T7" fmla="*/ 23 h 452"/>
                <a:gd name="T8" fmla="*/ 57 w 565"/>
                <a:gd name="T9" fmla="*/ 57 h 4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5" h="452">
                  <a:moveTo>
                    <a:pt x="457" y="452"/>
                  </a:moveTo>
                  <a:lnTo>
                    <a:pt x="565" y="270"/>
                  </a:lnTo>
                  <a:lnTo>
                    <a:pt x="108" y="0"/>
                  </a:lnTo>
                  <a:lnTo>
                    <a:pt x="0" y="183"/>
                  </a:lnTo>
                  <a:lnTo>
                    <a:pt x="457" y="45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6" name="Freeform 63"/>
            <p:cNvSpPr>
              <a:spLocks/>
            </p:cNvSpPr>
            <p:nvPr/>
          </p:nvSpPr>
          <p:spPr bwMode="auto">
            <a:xfrm>
              <a:off x="3924" y="3681"/>
              <a:ext cx="67" cy="27"/>
            </a:xfrm>
            <a:custGeom>
              <a:avLst/>
              <a:gdLst>
                <a:gd name="T0" fmla="*/ 67 w 532"/>
                <a:gd name="T1" fmla="*/ 27 h 218"/>
                <a:gd name="T2" fmla="*/ 67 w 532"/>
                <a:gd name="T3" fmla="*/ 1 h 218"/>
                <a:gd name="T4" fmla="*/ 0 w 532"/>
                <a:gd name="T5" fmla="*/ 0 h 218"/>
                <a:gd name="T6" fmla="*/ 0 w 532"/>
                <a:gd name="T7" fmla="*/ 26 h 218"/>
                <a:gd name="T8" fmla="*/ 67 w 532"/>
                <a:gd name="T9" fmla="*/ 27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 h="218">
                  <a:moveTo>
                    <a:pt x="530" y="218"/>
                  </a:moveTo>
                  <a:lnTo>
                    <a:pt x="532" y="6"/>
                  </a:lnTo>
                  <a:lnTo>
                    <a:pt x="2" y="0"/>
                  </a:lnTo>
                  <a:lnTo>
                    <a:pt x="0" y="212"/>
                  </a:lnTo>
                  <a:lnTo>
                    <a:pt x="530" y="21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7" name="Freeform 64"/>
            <p:cNvSpPr>
              <a:spLocks/>
            </p:cNvSpPr>
            <p:nvPr/>
          </p:nvSpPr>
          <p:spPr bwMode="auto">
            <a:xfrm>
              <a:off x="3890" y="3525"/>
              <a:ext cx="71" cy="55"/>
            </a:xfrm>
            <a:custGeom>
              <a:avLst/>
              <a:gdLst>
                <a:gd name="T0" fmla="*/ 71 w 566"/>
                <a:gd name="T1" fmla="*/ 23 h 445"/>
                <a:gd name="T2" fmla="*/ 58 w 566"/>
                <a:gd name="T3" fmla="*/ 0 h 445"/>
                <a:gd name="T4" fmla="*/ 0 w 566"/>
                <a:gd name="T5" fmla="*/ 32 h 445"/>
                <a:gd name="T6" fmla="*/ 13 w 566"/>
                <a:gd name="T7" fmla="*/ 55 h 445"/>
                <a:gd name="T8" fmla="*/ 71 w 566"/>
                <a:gd name="T9" fmla="*/ 2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45">
                  <a:moveTo>
                    <a:pt x="566" y="185"/>
                  </a:moveTo>
                  <a:lnTo>
                    <a:pt x="462" y="0"/>
                  </a:lnTo>
                  <a:lnTo>
                    <a:pt x="0" y="261"/>
                  </a:lnTo>
                  <a:lnTo>
                    <a:pt x="105" y="445"/>
                  </a:lnTo>
                  <a:lnTo>
                    <a:pt x="566" y="18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8" name="Freeform 65"/>
            <p:cNvSpPr>
              <a:spLocks/>
            </p:cNvSpPr>
            <p:nvPr/>
          </p:nvSpPr>
          <p:spPr bwMode="auto">
            <a:xfrm>
              <a:off x="3799" y="3410"/>
              <a:ext cx="57" cy="71"/>
            </a:xfrm>
            <a:custGeom>
              <a:avLst/>
              <a:gdLst>
                <a:gd name="T0" fmla="*/ 57 w 453"/>
                <a:gd name="T1" fmla="*/ 14 h 565"/>
                <a:gd name="T2" fmla="*/ 34 w 453"/>
                <a:gd name="T3" fmla="*/ 0 h 565"/>
                <a:gd name="T4" fmla="*/ 0 w 453"/>
                <a:gd name="T5" fmla="*/ 57 h 565"/>
                <a:gd name="T6" fmla="*/ 23 w 453"/>
                <a:gd name="T7" fmla="*/ 71 h 565"/>
                <a:gd name="T8" fmla="*/ 57 w 453"/>
                <a:gd name="T9" fmla="*/ 14 h 5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5">
                  <a:moveTo>
                    <a:pt x="453" y="108"/>
                  </a:moveTo>
                  <a:lnTo>
                    <a:pt x="270" y="0"/>
                  </a:lnTo>
                  <a:lnTo>
                    <a:pt x="0" y="457"/>
                  </a:lnTo>
                  <a:lnTo>
                    <a:pt x="183" y="565"/>
                  </a:lnTo>
                  <a:lnTo>
                    <a:pt x="453" y="10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9" name="Freeform 66"/>
            <p:cNvSpPr>
              <a:spLocks/>
            </p:cNvSpPr>
            <p:nvPr/>
          </p:nvSpPr>
          <p:spPr bwMode="auto">
            <a:xfrm>
              <a:off x="3667" y="3600"/>
              <a:ext cx="228" cy="100"/>
            </a:xfrm>
            <a:custGeom>
              <a:avLst/>
              <a:gdLst>
                <a:gd name="T0" fmla="*/ 228 w 1821"/>
                <a:gd name="T1" fmla="*/ 38 h 799"/>
                <a:gd name="T2" fmla="*/ 217 w 1821"/>
                <a:gd name="T3" fmla="*/ 0 h 799"/>
                <a:gd name="T4" fmla="*/ 0 w 1821"/>
                <a:gd name="T5" fmla="*/ 62 h 799"/>
                <a:gd name="T6" fmla="*/ 11 w 1821"/>
                <a:gd name="T7" fmla="*/ 100 h 799"/>
                <a:gd name="T8" fmla="*/ 228 w 1821"/>
                <a:gd name="T9" fmla="*/ 38 h 7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1" h="799">
                  <a:moveTo>
                    <a:pt x="1821" y="306"/>
                  </a:moveTo>
                  <a:lnTo>
                    <a:pt x="1735" y="0"/>
                  </a:lnTo>
                  <a:lnTo>
                    <a:pt x="0" y="493"/>
                  </a:lnTo>
                  <a:lnTo>
                    <a:pt x="86" y="799"/>
                  </a:lnTo>
                  <a:lnTo>
                    <a:pt x="1821" y="30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0" name="Freeform 67"/>
            <p:cNvSpPr>
              <a:spLocks/>
            </p:cNvSpPr>
            <p:nvPr/>
          </p:nvSpPr>
          <p:spPr bwMode="auto">
            <a:xfrm>
              <a:off x="3875" y="3156"/>
              <a:ext cx="198" cy="152"/>
            </a:xfrm>
            <a:custGeom>
              <a:avLst/>
              <a:gdLst>
                <a:gd name="T0" fmla="*/ 124 w 1586"/>
                <a:gd name="T1" fmla="*/ 34 h 1215"/>
                <a:gd name="T2" fmla="*/ 64 w 1586"/>
                <a:gd name="T3" fmla="*/ 4 h 1215"/>
                <a:gd name="T4" fmla="*/ 53 w 1586"/>
                <a:gd name="T5" fmla="*/ 1 h 1215"/>
                <a:gd name="T6" fmla="*/ 46 w 1586"/>
                <a:gd name="T7" fmla="*/ 0 h 1215"/>
                <a:gd name="T8" fmla="*/ 40 w 1586"/>
                <a:gd name="T9" fmla="*/ 0 h 1215"/>
                <a:gd name="T10" fmla="*/ 33 w 1586"/>
                <a:gd name="T11" fmla="*/ 2 h 1215"/>
                <a:gd name="T12" fmla="*/ 27 w 1586"/>
                <a:gd name="T13" fmla="*/ 4 h 1215"/>
                <a:gd name="T14" fmla="*/ 21 w 1586"/>
                <a:gd name="T15" fmla="*/ 8 h 1215"/>
                <a:gd name="T16" fmla="*/ 16 w 1586"/>
                <a:gd name="T17" fmla="*/ 14 h 1215"/>
                <a:gd name="T18" fmla="*/ 11 w 1586"/>
                <a:gd name="T19" fmla="*/ 20 h 1215"/>
                <a:gd name="T20" fmla="*/ 4 w 1586"/>
                <a:gd name="T21" fmla="*/ 32 h 1215"/>
                <a:gd name="T22" fmla="*/ 1 w 1586"/>
                <a:gd name="T23" fmla="*/ 39 h 1215"/>
                <a:gd name="T24" fmla="*/ 0 w 1586"/>
                <a:gd name="T25" fmla="*/ 46 h 1215"/>
                <a:gd name="T26" fmla="*/ 0 w 1586"/>
                <a:gd name="T27" fmla="*/ 49 h 1215"/>
                <a:gd name="T28" fmla="*/ 1 w 1586"/>
                <a:gd name="T29" fmla="*/ 55 h 1215"/>
                <a:gd name="T30" fmla="*/ 3 w 1586"/>
                <a:gd name="T31" fmla="*/ 60 h 1215"/>
                <a:gd name="T32" fmla="*/ 6 w 1586"/>
                <a:gd name="T33" fmla="*/ 65 h 1215"/>
                <a:gd name="T34" fmla="*/ 10 w 1586"/>
                <a:gd name="T35" fmla="*/ 70 h 1215"/>
                <a:gd name="T36" fmla="*/ 21 w 1586"/>
                <a:gd name="T37" fmla="*/ 79 h 1215"/>
                <a:gd name="T38" fmla="*/ 143 w 1586"/>
                <a:gd name="T39" fmla="*/ 148 h 1215"/>
                <a:gd name="T40" fmla="*/ 153 w 1586"/>
                <a:gd name="T41" fmla="*/ 151 h 1215"/>
                <a:gd name="T42" fmla="*/ 163 w 1586"/>
                <a:gd name="T43" fmla="*/ 152 h 1215"/>
                <a:gd name="T44" fmla="*/ 172 w 1586"/>
                <a:gd name="T45" fmla="*/ 151 h 1215"/>
                <a:gd name="T46" fmla="*/ 177 w 1586"/>
                <a:gd name="T47" fmla="*/ 148 h 1215"/>
                <a:gd name="T48" fmla="*/ 180 w 1586"/>
                <a:gd name="T49" fmla="*/ 146 h 1215"/>
                <a:gd name="T50" fmla="*/ 185 w 1586"/>
                <a:gd name="T51" fmla="*/ 142 h 1215"/>
                <a:gd name="T52" fmla="*/ 189 w 1586"/>
                <a:gd name="T53" fmla="*/ 136 h 1215"/>
                <a:gd name="T54" fmla="*/ 193 w 1586"/>
                <a:gd name="T55" fmla="*/ 129 h 1215"/>
                <a:gd name="T56" fmla="*/ 196 w 1586"/>
                <a:gd name="T57" fmla="*/ 122 h 1215"/>
                <a:gd name="T58" fmla="*/ 198 w 1586"/>
                <a:gd name="T59" fmla="*/ 115 h 1215"/>
                <a:gd name="T60" fmla="*/ 198 w 1586"/>
                <a:gd name="T61" fmla="*/ 108 h 1215"/>
                <a:gd name="T62" fmla="*/ 196 w 1586"/>
                <a:gd name="T63" fmla="*/ 99 h 1215"/>
                <a:gd name="T64" fmla="*/ 192 w 1586"/>
                <a:gd name="T65" fmla="*/ 89 h 1215"/>
                <a:gd name="T66" fmla="*/ 185 w 1586"/>
                <a:gd name="T67" fmla="*/ 80 h 1215"/>
                <a:gd name="T68" fmla="*/ 174 w 1586"/>
                <a:gd name="T69" fmla="*/ 68 h 1215"/>
                <a:gd name="T70" fmla="*/ 124 w 1586"/>
                <a:gd name="T71" fmla="*/ 34 h 12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86" h="1215">
                  <a:moveTo>
                    <a:pt x="995" y="274"/>
                  </a:moveTo>
                  <a:lnTo>
                    <a:pt x="516" y="28"/>
                  </a:lnTo>
                  <a:lnTo>
                    <a:pt x="428" y="6"/>
                  </a:lnTo>
                  <a:lnTo>
                    <a:pt x="371" y="0"/>
                  </a:lnTo>
                  <a:lnTo>
                    <a:pt x="317" y="3"/>
                  </a:lnTo>
                  <a:lnTo>
                    <a:pt x="266" y="15"/>
                  </a:lnTo>
                  <a:lnTo>
                    <a:pt x="217" y="35"/>
                  </a:lnTo>
                  <a:lnTo>
                    <a:pt x="171" y="66"/>
                  </a:lnTo>
                  <a:lnTo>
                    <a:pt x="126" y="109"/>
                  </a:lnTo>
                  <a:lnTo>
                    <a:pt x="85" y="162"/>
                  </a:lnTo>
                  <a:lnTo>
                    <a:pt x="32" y="256"/>
                  </a:lnTo>
                  <a:lnTo>
                    <a:pt x="11" y="314"/>
                  </a:lnTo>
                  <a:lnTo>
                    <a:pt x="1" y="367"/>
                  </a:lnTo>
                  <a:lnTo>
                    <a:pt x="0" y="392"/>
                  </a:lnTo>
                  <a:lnTo>
                    <a:pt x="7" y="438"/>
                  </a:lnTo>
                  <a:lnTo>
                    <a:pt x="22" y="482"/>
                  </a:lnTo>
                  <a:lnTo>
                    <a:pt x="48" y="522"/>
                  </a:lnTo>
                  <a:lnTo>
                    <a:pt x="81" y="559"/>
                  </a:lnTo>
                  <a:lnTo>
                    <a:pt x="172" y="632"/>
                  </a:lnTo>
                  <a:lnTo>
                    <a:pt x="1144" y="1181"/>
                  </a:lnTo>
                  <a:lnTo>
                    <a:pt x="1227" y="1206"/>
                  </a:lnTo>
                  <a:lnTo>
                    <a:pt x="1303" y="1215"/>
                  </a:lnTo>
                  <a:lnTo>
                    <a:pt x="1374" y="1204"/>
                  </a:lnTo>
                  <a:lnTo>
                    <a:pt x="1418" y="1184"/>
                  </a:lnTo>
                  <a:lnTo>
                    <a:pt x="1439" y="1171"/>
                  </a:lnTo>
                  <a:lnTo>
                    <a:pt x="1478" y="1136"/>
                  </a:lnTo>
                  <a:lnTo>
                    <a:pt x="1515" y="1089"/>
                  </a:lnTo>
                  <a:lnTo>
                    <a:pt x="1549" y="1033"/>
                  </a:lnTo>
                  <a:lnTo>
                    <a:pt x="1572" y="976"/>
                  </a:lnTo>
                  <a:lnTo>
                    <a:pt x="1584" y="920"/>
                  </a:lnTo>
                  <a:lnTo>
                    <a:pt x="1586" y="866"/>
                  </a:lnTo>
                  <a:lnTo>
                    <a:pt x="1572" y="788"/>
                  </a:lnTo>
                  <a:lnTo>
                    <a:pt x="1537" y="712"/>
                  </a:lnTo>
                  <a:lnTo>
                    <a:pt x="1485" y="640"/>
                  </a:lnTo>
                  <a:lnTo>
                    <a:pt x="1392" y="545"/>
                  </a:lnTo>
                  <a:lnTo>
                    <a:pt x="995" y="274"/>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1" name="Oval 68"/>
            <p:cNvSpPr>
              <a:spLocks noChangeArrowheads="1"/>
            </p:cNvSpPr>
            <p:nvPr/>
          </p:nvSpPr>
          <p:spPr bwMode="auto">
            <a:xfrm>
              <a:off x="3288" y="3294"/>
              <a:ext cx="771" cy="771"/>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2" name="Oval 69"/>
            <p:cNvSpPr>
              <a:spLocks noChangeArrowheads="1"/>
            </p:cNvSpPr>
            <p:nvPr/>
          </p:nvSpPr>
          <p:spPr bwMode="auto">
            <a:xfrm>
              <a:off x="3833" y="3022"/>
              <a:ext cx="340" cy="34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9" name="Group 70"/>
          <p:cNvGrpSpPr>
            <a:grpSpLocks/>
          </p:cNvGrpSpPr>
          <p:nvPr/>
        </p:nvGrpSpPr>
        <p:grpSpPr bwMode="auto">
          <a:xfrm>
            <a:off x="4787900" y="1385888"/>
            <a:ext cx="831850" cy="844550"/>
            <a:chOff x="3402" y="2409"/>
            <a:chExt cx="659" cy="668"/>
          </a:xfrm>
        </p:grpSpPr>
        <p:sp>
          <p:nvSpPr>
            <p:cNvPr id="7260" name="Freeform 71"/>
            <p:cNvSpPr>
              <a:spLocks/>
            </p:cNvSpPr>
            <p:nvPr/>
          </p:nvSpPr>
          <p:spPr bwMode="auto">
            <a:xfrm>
              <a:off x="3402" y="2409"/>
              <a:ext cx="659" cy="668"/>
            </a:xfrm>
            <a:custGeom>
              <a:avLst/>
              <a:gdLst>
                <a:gd name="T0" fmla="*/ 67 w 15150"/>
                <a:gd name="T1" fmla="*/ 590 h 15364"/>
                <a:gd name="T2" fmla="*/ 5 w 15150"/>
                <a:gd name="T3" fmla="*/ 564 h 15364"/>
                <a:gd name="T4" fmla="*/ 0 w 15150"/>
                <a:gd name="T5" fmla="*/ 523 h 15364"/>
                <a:gd name="T6" fmla="*/ 0 w 15150"/>
                <a:gd name="T7" fmla="*/ 363 h 15364"/>
                <a:gd name="T8" fmla="*/ 1 w 15150"/>
                <a:gd name="T9" fmla="*/ 239 h 15364"/>
                <a:gd name="T10" fmla="*/ 3 w 15150"/>
                <a:gd name="T11" fmla="*/ 227 h 15364"/>
                <a:gd name="T12" fmla="*/ 7 w 15150"/>
                <a:gd name="T13" fmla="*/ 216 h 15364"/>
                <a:gd name="T14" fmla="*/ 11 w 15150"/>
                <a:gd name="T15" fmla="*/ 207 h 15364"/>
                <a:gd name="T16" fmla="*/ 17 w 15150"/>
                <a:gd name="T17" fmla="*/ 198 h 15364"/>
                <a:gd name="T18" fmla="*/ 22 w 15150"/>
                <a:gd name="T19" fmla="*/ 192 h 15364"/>
                <a:gd name="T20" fmla="*/ 27 w 15150"/>
                <a:gd name="T21" fmla="*/ 185 h 15364"/>
                <a:gd name="T22" fmla="*/ 33 w 15150"/>
                <a:gd name="T23" fmla="*/ 181 h 15364"/>
                <a:gd name="T24" fmla="*/ 88 w 15150"/>
                <a:gd name="T25" fmla="*/ 156 h 15364"/>
                <a:gd name="T26" fmla="*/ 283 w 15150"/>
                <a:gd name="T27" fmla="*/ 74 h 15364"/>
                <a:gd name="T28" fmla="*/ 431 w 15150"/>
                <a:gd name="T29" fmla="*/ 12 h 15364"/>
                <a:gd name="T30" fmla="*/ 436 w 15150"/>
                <a:gd name="T31" fmla="*/ 10 h 15364"/>
                <a:gd name="T32" fmla="*/ 442 w 15150"/>
                <a:gd name="T33" fmla="*/ 7 h 15364"/>
                <a:gd name="T34" fmla="*/ 453 w 15150"/>
                <a:gd name="T35" fmla="*/ 4 h 15364"/>
                <a:gd name="T36" fmla="*/ 462 w 15150"/>
                <a:gd name="T37" fmla="*/ 1 h 15364"/>
                <a:gd name="T38" fmla="*/ 469 w 15150"/>
                <a:gd name="T39" fmla="*/ 1 h 15364"/>
                <a:gd name="T40" fmla="*/ 477 w 15150"/>
                <a:gd name="T41" fmla="*/ 0 h 15364"/>
                <a:gd name="T42" fmla="*/ 489 w 15150"/>
                <a:gd name="T43" fmla="*/ 1 h 15364"/>
                <a:gd name="T44" fmla="*/ 500 w 15150"/>
                <a:gd name="T45" fmla="*/ 3 h 15364"/>
                <a:gd name="T46" fmla="*/ 510 w 15150"/>
                <a:gd name="T47" fmla="*/ 5 h 15364"/>
                <a:gd name="T48" fmla="*/ 520 w 15150"/>
                <a:gd name="T49" fmla="*/ 8 h 15364"/>
                <a:gd name="T50" fmla="*/ 526 w 15150"/>
                <a:gd name="T51" fmla="*/ 10 h 15364"/>
                <a:gd name="T52" fmla="*/ 534 w 15150"/>
                <a:gd name="T53" fmla="*/ 14 h 15364"/>
                <a:gd name="T54" fmla="*/ 544 w 15150"/>
                <a:gd name="T55" fmla="*/ 19 h 15364"/>
                <a:gd name="T56" fmla="*/ 554 w 15150"/>
                <a:gd name="T57" fmla="*/ 24 h 15364"/>
                <a:gd name="T58" fmla="*/ 562 w 15150"/>
                <a:gd name="T59" fmla="*/ 29 h 15364"/>
                <a:gd name="T60" fmla="*/ 576 w 15150"/>
                <a:gd name="T61" fmla="*/ 40 h 15364"/>
                <a:gd name="T62" fmla="*/ 594 w 15150"/>
                <a:gd name="T63" fmla="*/ 55 h 15364"/>
                <a:gd name="T64" fmla="*/ 605 w 15150"/>
                <a:gd name="T65" fmla="*/ 67 h 15364"/>
                <a:gd name="T66" fmla="*/ 615 w 15150"/>
                <a:gd name="T67" fmla="*/ 80 h 15364"/>
                <a:gd name="T68" fmla="*/ 624 w 15150"/>
                <a:gd name="T69" fmla="*/ 92 h 15364"/>
                <a:gd name="T70" fmla="*/ 630 w 15150"/>
                <a:gd name="T71" fmla="*/ 100 h 15364"/>
                <a:gd name="T72" fmla="*/ 637 w 15150"/>
                <a:gd name="T73" fmla="*/ 113 h 15364"/>
                <a:gd name="T74" fmla="*/ 644 w 15150"/>
                <a:gd name="T75" fmla="*/ 129 h 15364"/>
                <a:gd name="T76" fmla="*/ 649 w 15150"/>
                <a:gd name="T77" fmla="*/ 143 h 15364"/>
                <a:gd name="T78" fmla="*/ 653 w 15150"/>
                <a:gd name="T79" fmla="*/ 158 h 15364"/>
                <a:gd name="T80" fmla="*/ 656 w 15150"/>
                <a:gd name="T81" fmla="*/ 170 h 15364"/>
                <a:gd name="T82" fmla="*/ 658 w 15150"/>
                <a:gd name="T83" fmla="*/ 178 h 15364"/>
                <a:gd name="T84" fmla="*/ 659 w 15150"/>
                <a:gd name="T85" fmla="*/ 187 h 15364"/>
                <a:gd name="T86" fmla="*/ 659 w 15150"/>
                <a:gd name="T87" fmla="*/ 216 h 15364"/>
                <a:gd name="T88" fmla="*/ 658 w 15150"/>
                <a:gd name="T89" fmla="*/ 402 h 15364"/>
                <a:gd name="T90" fmla="*/ 651 w 15150"/>
                <a:gd name="T91" fmla="*/ 499 h 15364"/>
                <a:gd name="T92" fmla="*/ 642 w 15150"/>
                <a:gd name="T93" fmla="*/ 504 h 15364"/>
                <a:gd name="T94" fmla="*/ 526 w 15150"/>
                <a:gd name="T95" fmla="*/ 553 h 15364"/>
                <a:gd name="T96" fmla="*/ 375 w 15150"/>
                <a:gd name="T97" fmla="*/ 617 h 15364"/>
                <a:gd name="T98" fmla="*/ 308 w 15150"/>
                <a:gd name="T99" fmla="*/ 646 h 15364"/>
                <a:gd name="T100" fmla="*/ 270 w 15150"/>
                <a:gd name="T101" fmla="*/ 664 h 15364"/>
                <a:gd name="T102" fmla="*/ 260 w 15150"/>
                <a:gd name="T103" fmla="*/ 668 h 15364"/>
                <a:gd name="T104" fmla="*/ 258 w 15150"/>
                <a:gd name="T105" fmla="*/ 668 h 1536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150" h="15364">
                  <a:moveTo>
                    <a:pt x="5929" y="15364"/>
                  </a:moveTo>
                  <a:lnTo>
                    <a:pt x="4018" y="14586"/>
                  </a:lnTo>
                  <a:lnTo>
                    <a:pt x="2582" y="13998"/>
                  </a:lnTo>
                  <a:lnTo>
                    <a:pt x="1548" y="13577"/>
                  </a:lnTo>
                  <a:lnTo>
                    <a:pt x="849" y="13291"/>
                  </a:lnTo>
                  <a:lnTo>
                    <a:pt x="415" y="13113"/>
                  </a:lnTo>
                  <a:lnTo>
                    <a:pt x="176" y="13014"/>
                  </a:lnTo>
                  <a:lnTo>
                    <a:pt x="108" y="12983"/>
                  </a:lnTo>
                  <a:lnTo>
                    <a:pt x="65" y="12965"/>
                  </a:lnTo>
                  <a:lnTo>
                    <a:pt x="33" y="12950"/>
                  </a:lnTo>
                  <a:lnTo>
                    <a:pt x="8" y="12938"/>
                  </a:lnTo>
                  <a:lnTo>
                    <a:pt x="8" y="12022"/>
                  </a:lnTo>
                  <a:lnTo>
                    <a:pt x="7" y="11104"/>
                  </a:lnTo>
                  <a:lnTo>
                    <a:pt x="6" y="10188"/>
                  </a:lnTo>
                  <a:lnTo>
                    <a:pt x="6" y="9271"/>
                  </a:lnTo>
                  <a:lnTo>
                    <a:pt x="5" y="8356"/>
                  </a:lnTo>
                  <a:lnTo>
                    <a:pt x="3" y="7438"/>
                  </a:lnTo>
                  <a:lnTo>
                    <a:pt x="2" y="6522"/>
                  </a:lnTo>
                  <a:lnTo>
                    <a:pt x="0" y="5605"/>
                  </a:lnTo>
                  <a:lnTo>
                    <a:pt x="19" y="5493"/>
                  </a:lnTo>
                  <a:lnTo>
                    <a:pt x="34" y="5405"/>
                  </a:lnTo>
                  <a:lnTo>
                    <a:pt x="47" y="5336"/>
                  </a:lnTo>
                  <a:lnTo>
                    <a:pt x="58" y="5279"/>
                  </a:lnTo>
                  <a:lnTo>
                    <a:pt x="70" y="5229"/>
                  </a:lnTo>
                  <a:lnTo>
                    <a:pt x="82" y="5177"/>
                  </a:lnTo>
                  <a:lnTo>
                    <a:pt x="99" y="5118"/>
                  </a:lnTo>
                  <a:lnTo>
                    <a:pt x="119" y="5044"/>
                  </a:lnTo>
                  <a:lnTo>
                    <a:pt x="157" y="4960"/>
                  </a:lnTo>
                  <a:lnTo>
                    <a:pt x="189" y="4895"/>
                  </a:lnTo>
                  <a:lnTo>
                    <a:pt x="214" y="4841"/>
                  </a:lnTo>
                  <a:lnTo>
                    <a:pt x="235" y="4797"/>
                  </a:lnTo>
                  <a:lnTo>
                    <a:pt x="257" y="4754"/>
                  </a:lnTo>
                  <a:lnTo>
                    <a:pt x="283" y="4709"/>
                  </a:lnTo>
                  <a:lnTo>
                    <a:pt x="315" y="4654"/>
                  </a:lnTo>
                  <a:lnTo>
                    <a:pt x="354" y="4587"/>
                  </a:lnTo>
                  <a:lnTo>
                    <a:pt x="382" y="4553"/>
                  </a:lnTo>
                  <a:lnTo>
                    <a:pt x="412" y="4517"/>
                  </a:lnTo>
                  <a:lnTo>
                    <a:pt x="441" y="4482"/>
                  </a:lnTo>
                  <a:lnTo>
                    <a:pt x="470" y="4447"/>
                  </a:lnTo>
                  <a:lnTo>
                    <a:pt x="499" y="4411"/>
                  </a:lnTo>
                  <a:lnTo>
                    <a:pt x="529" y="4376"/>
                  </a:lnTo>
                  <a:lnTo>
                    <a:pt x="558" y="4340"/>
                  </a:lnTo>
                  <a:lnTo>
                    <a:pt x="589" y="4304"/>
                  </a:lnTo>
                  <a:lnTo>
                    <a:pt x="632" y="4265"/>
                  </a:lnTo>
                  <a:lnTo>
                    <a:pt x="669" y="4236"/>
                  </a:lnTo>
                  <a:lnTo>
                    <a:pt x="699" y="4211"/>
                  </a:lnTo>
                  <a:lnTo>
                    <a:pt x="727" y="4187"/>
                  </a:lnTo>
                  <a:lnTo>
                    <a:pt x="757" y="4165"/>
                  </a:lnTo>
                  <a:lnTo>
                    <a:pt x="794" y="4139"/>
                  </a:lnTo>
                  <a:lnTo>
                    <a:pt x="841" y="4109"/>
                  </a:lnTo>
                  <a:lnTo>
                    <a:pt x="899" y="4068"/>
                  </a:lnTo>
                  <a:lnTo>
                    <a:pt x="2020" y="3597"/>
                  </a:lnTo>
                  <a:lnTo>
                    <a:pt x="3140" y="3126"/>
                  </a:lnTo>
                  <a:lnTo>
                    <a:pt x="4262" y="2655"/>
                  </a:lnTo>
                  <a:lnTo>
                    <a:pt x="5383" y="2183"/>
                  </a:lnTo>
                  <a:lnTo>
                    <a:pt x="6504" y="1711"/>
                  </a:lnTo>
                  <a:lnTo>
                    <a:pt x="7626" y="1240"/>
                  </a:lnTo>
                  <a:lnTo>
                    <a:pt x="8748" y="768"/>
                  </a:lnTo>
                  <a:lnTo>
                    <a:pt x="9870" y="297"/>
                  </a:lnTo>
                  <a:lnTo>
                    <a:pt x="9898" y="281"/>
                  </a:lnTo>
                  <a:lnTo>
                    <a:pt x="9927" y="267"/>
                  </a:lnTo>
                  <a:lnTo>
                    <a:pt x="9955" y="251"/>
                  </a:lnTo>
                  <a:lnTo>
                    <a:pt x="9986" y="238"/>
                  </a:lnTo>
                  <a:lnTo>
                    <a:pt x="10016" y="222"/>
                  </a:lnTo>
                  <a:lnTo>
                    <a:pt x="10045" y="207"/>
                  </a:lnTo>
                  <a:lnTo>
                    <a:pt x="10075" y="192"/>
                  </a:lnTo>
                  <a:lnTo>
                    <a:pt x="10104" y="177"/>
                  </a:lnTo>
                  <a:lnTo>
                    <a:pt x="10164" y="158"/>
                  </a:lnTo>
                  <a:lnTo>
                    <a:pt x="10225" y="141"/>
                  </a:lnTo>
                  <a:lnTo>
                    <a:pt x="10286" y="122"/>
                  </a:lnTo>
                  <a:lnTo>
                    <a:pt x="10347" y="104"/>
                  </a:lnTo>
                  <a:lnTo>
                    <a:pt x="10407" y="85"/>
                  </a:lnTo>
                  <a:lnTo>
                    <a:pt x="10469" y="68"/>
                  </a:lnTo>
                  <a:lnTo>
                    <a:pt x="10530" y="49"/>
                  </a:lnTo>
                  <a:lnTo>
                    <a:pt x="10592" y="30"/>
                  </a:lnTo>
                  <a:lnTo>
                    <a:pt x="10630" y="28"/>
                  </a:lnTo>
                  <a:lnTo>
                    <a:pt x="10668" y="24"/>
                  </a:lnTo>
                  <a:lnTo>
                    <a:pt x="10706" y="21"/>
                  </a:lnTo>
                  <a:lnTo>
                    <a:pt x="10745" y="18"/>
                  </a:lnTo>
                  <a:lnTo>
                    <a:pt x="10784" y="14"/>
                  </a:lnTo>
                  <a:lnTo>
                    <a:pt x="10823" y="9"/>
                  </a:lnTo>
                  <a:lnTo>
                    <a:pt x="10863" y="5"/>
                  </a:lnTo>
                  <a:lnTo>
                    <a:pt x="10901" y="0"/>
                  </a:lnTo>
                  <a:lnTo>
                    <a:pt x="10968" y="5"/>
                  </a:lnTo>
                  <a:lnTo>
                    <a:pt x="11035" y="9"/>
                  </a:lnTo>
                  <a:lnTo>
                    <a:pt x="11100" y="16"/>
                  </a:lnTo>
                  <a:lnTo>
                    <a:pt x="11168" y="20"/>
                  </a:lnTo>
                  <a:lnTo>
                    <a:pt x="11234" y="26"/>
                  </a:lnTo>
                  <a:lnTo>
                    <a:pt x="11300" y="31"/>
                  </a:lnTo>
                  <a:lnTo>
                    <a:pt x="11367" y="38"/>
                  </a:lnTo>
                  <a:lnTo>
                    <a:pt x="11433" y="44"/>
                  </a:lnTo>
                  <a:lnTo>
                    <a:pt x="11491" y="59"/>
                  </a:lnTo>
                  <a:lnTo>
                    <a:pt x="11550" y="74"/>
                  </a:lnTo>
                  <a:lnTo>
                    <a:pt x="11610" y="90"/>
                  </a:lnTo>
                  <a:lnTo>
                    <a:pt x="11668" y="104"/>
                  </a:lnTo>
                  <a:lnTo>
                    <a:pt x="11727" y="119"/>
                  </a:lnTo>
                  <a:lnTo>
                    <a:pt x="11787" y="133"/>
                  </a:lnTo>
                  <a:lnTo>
                    <a:pt x="11847" y="149"/>
                  </a:lnTo>
                  <a:lnTo>
                    <a:pt x="11908" y="165"/>
                  </a:lnTo>
                  <a:lnTo>
                    <a:pt x="11945" y="178"/>
                  </a:lnTo>
                  <a:lnTo>
                    <a:pt x="11983" y="194"/>
                  </a:lnTo>
                  <a:lnTo>
                    <a:pt x="12021" y="208"/>
                  </a:lnTo>
                  <a:lnTo>
                    <a:pt x="12060" y="224"/>
                  </a:lnTo>
                  <a:lnTo>
                    <a:pt x="12099" y="239"/>
                  </a:lnTo>
                  <a:lnTo>
                    <a:pt x="12138" y="253"/>
                  </a:lnTo>
                  <a:lnTo>
                    <a:pt x="12177" y="269"/>
                  </a:lnTo>
                  <a:lnTo>
                    <a:pt x="12216" y="283"/>
                  </a:lnTo>
                  <a:lnTo>
                    <a:pt x="12275" y="313"/>
                  </a:lnTo>
                  <a:lnTo>
                    <a:pt x="12333" y="341"/>
                  </a:lnTo>
                  <a:lnTo>
                    <a:pt x="12391" y="370"/>
                  </a:lnTo>
                  <a:lnTo>
                    <a:pt x="12449" y="399"/>
                  </a:lnTo>
                  <a:lnTo>
                    <a:pt x="12509" y="428"/>
                  </a:lnTo>
                  <a:lnTo>
                    <a:pt x="12567" y="458"/>
                  </a:lnTo>
                  <a:lnTo>
                    <a:pt x="12626" y="488"/>
                  </a:lnTo>
                  <a:lnTo>
                    <a:pt x="12686" y="518"/>
                  </a:lnTo>
                  <a:lnTo>
                    <a:pt x="12733" y="546"/>
                  </a:lnTo>
                  <a:lnTo>
                    <a:pt x="12780" y="575"/>
                  </a:lnTo>
                  <a:lnTo>
                    <a:pt x="12825" y="604"/>
                  </a:lnTo>
                  <a:lnTo>
                    <a:pt x="12872" y="633"/>
                  </a:lnTo>
                  <a:lnTo>
                    <a:pt x="12918" y="664"/>
                  </a:lnTo>
                  <a:lnTo>
                    <a:pt x="12965" y="693"/>
                  </a:lnTo>
                  <a:lnTo>
                    <a:pt x="13012" y="723"/>
                  </a:lnTo>
                  <a:lnTo>
                    <a:pt x="13058" y="753"/>
                  </a:lnTo>
                  <a:lnTo>
                    <a:pt x="13243" y="910"/>
                  </a:lnTo>
                  <a:lnTo>
                    <a:pt x="13384" y="1030"/>
                  </a:lnTo>
                  <a:lnTo>
                    <a:pt x="13492" y="1123"/>
                  </a:lnTo>
                  <a:lnTo>
                    <a:pt x="13577" y="1196"/>
                  </a:lnTo>
                  <a:lnTo>
                    <a:pt x="13645" y="1259"/>
                  </a:lnTo>
                  <a:lnTo>
                    <a:pt x="13708" y="1318"/>
                  </a:lnTo>
                  <a:lnTo>
                    <a:pt x="13776" y="1383"/>
                  </a:lnTo>
                  <a:lnTo>
                    <a:pt x="13855" y="1462"/>
                  </a:lnTo>
                  <a:lnTo>
                    <a:pt x="13913" y="1536"/>
                  </a:lnTo>
                  <a:lnTo>
                    <a:pt x="13971" y="1611"/>
                  </a:lnTo>
                  <a:lnTo>
                    <a:pt x="14030" y="1686"/>
                  </a:lnTo>
                  <a:lnTo>
                    <a:pt x="14088" y="1760"/>
                  </a:lnTo>
                  <a:lnTo>
                    <a:pt x="14146" y="1835"/>
                  </a:lnTo>
                  <a:lnTo>
                    <a:pt x="14205" y="1909"/>
                  </a:lnTo>
                  <a:lnTo>
                    <a:pt x="14265" y="1984"/>
                  </a:lnTo>
                  <a:lnTo>
                    <a:pt x="14325" y="2059"/>
                  </a:lnTo>
                  <a:lnTo>
                    <a:pt x="14354" y="2106"/>
                  </a:lnTo>
                  <a:lnTo>
                    <a:pt x="14384" y="2152"/>
                  </a:lnTo>
                  <a:lnTo>
                    <a:pt x="14414" y="2199"/>
                  </a:lnTo>
                  <a:lnTo>
                    <a:pt x="14444" y="2245"/>
                  </a:lnTo>
                  <a:lnTo>
                    <a:pt x="14475" y="2292"/>
                  </a:lnTo>
                  <a:lnTo>
                    <a:pt x="14504" y="2340"/>
                  </a:lnTo>
                  <a:lnTo>
                    <a:pt x="14534" y="2387"/>
                  </a:lnTo>
                  <a:lnTo>
                    <a:pt x="14563" y="2435"/>
                  </a:lnTo>
                  <a:lnTo>
                    <a:pt x="14638" y="2591"/>
                  </a:lnTo>
                  <a:lnTo>
                    <a:pt x="14697" y="2712"/>
                  </a:lnTo>
                  <a:lnTo>
                    <a:pt x="14740" y="2806"/>
                  </a:lnTo>
                  <a:lnTo>
                    <a:pt x="14776" y="2885"/>
                  </a:lnTo>
                  <a:lnTo>
                    <a:pt x="14807" y="2956"/>
                  </a:lnTo>
                  <a:lnTo>
                    <a:pt x="14836" y="3028"/>
                  </a:lnTo>
                  <a:lnTo>
                    <a:pt x="14868" y="3111"/>
                  </a:lnTo>
                  <a:lnTo>
                    <a:pt x="14909" y="3215"/>
                  </a:lnTo>
                  <a:lnTo>
                    <a:pt x="14930" y="3297"/>
                  </a:lnTo>
                  <a:lnTo>
                    <a:pt x="14953" y="3380"/>
                  </a:lnTo>
                  <a:lnTo>
                    <a:pt x="14974" y="3464"/>
                  </a:lnTo>
                  <a:lnTo>
                    <a:pt x="14996" y="3546"/>
                  </a:lnTo>
                  <a:lnTo>
                    <a:pt x="15017" y="3630"/>
                  </a:lnTo>
                  <a:lnTo>
                    <a:pt x="15040" y="3712"/>
                  </a:lnTo>
                  <a:lnTo>
                    <a:pt x="15063" y="3795"/>
                  </a:lnTo>
                  <a:lnTo>
                    <a:pt x="15086" y="3879"/>
                  </a:lnTo>
                  <a:lnTo>
                    <a:pt x="15092" y="3919"/>
                  </a:lnTo>
                  <a:lnTo>
                    <a:pt x="15100" y="3962"/>
                  </a:lnTo>
                  <a:lnTo>
                    <a:pt x="15106" y="4004"/>
                  </a:lnTo>
                  <a:lnTo>
                    <a:pt x="15113" y="4045"/>
                  </a:lnTo>
                  <a:lnTo>
                    <a:pt x="15121" y="4087"/>
                  </a:lnTo>
                  <a:lnTo>
                    <a:pt x="15128" y="4130"/>
                  </a:lnTo>
                  <a:lnTo>
                    <a:pt x="15136" y="4173"/>
                  </a:lnTo>
                  <a:lnTo>
                    <a:pt x="15143" y="4215"/>
                  </a:lnTo>
                  <a:lnTo>
                    <a:pt x="15146" y="4296"/>
                  </a:lnTo>
                  <a:lnTo>
                    <a:pt x="15148" y="4383"/>
                  </a:lnTo>
                  <a:lnTo>
                    <a:pt x="15149" y="4484"/>
                  </a:lnTo>
                  <a:lnTo>
                    <a:pt x="15150" y="4610"/>
                  </a:lnTo>
                  <a:lnTo>
                    <a:pt x="15150" y="4973"/>
                  </a:lnTo>
                  <a:lnTo>
                    <a:pt x="15148" y="5546"/>
                  </a:lnTo>
                  <a:lnTo>
                    <a:pt x="15143" y="6399"/>
                  </a:lnTo>
                  <a:lnTo>
                    <a:pt x="15139" y="7609"/>
                  </a:lnTo>
                  <a:lnTo>
                    <a:pt x="15135" y="9246"/>
                  </a:lnTo>
                  <a:lnTo>
                    <a:pt x="15130" y="11387"/>
                  </a:lnTo>
                  <a:lnTo>
                    <a:pt x="15079" y="11416"/>
                  </a:lnTo>
                  <a:lnTo>
                    <a:pt x="15027" y="11445"/>
                  </a:lnTo>
                  <a:lnTo>
                    <a:pt x="14975" y="11473"/>
                  </a:lnTo>
                  <a:lnTo>
                    <a:pt x="14922" y="11502"/>
                  </a:lnTo>
                  <a:lnTo>
                    <a:pt x="14868" y="11530"/>
                  </a:lnTo>
                  <a:lnTo>
                    <a:pt x="14816" y="11559"/>
                  </a:lnTo>
                  <a:lnTo>
                    <a:pt x="14763" y="11588"/>
                  </a:lnTo>
                  <a:lnTo>
                    <a:pt x="14709" y="11618"/>
                  </a:lnTo>
                  <a:lnTo>
                    <a:pt x="13839" y="11986"/>
                  </a:lnTo>
                  <a:lnTo>
                    <a:pt x="12969" y="12355"/>
                  </a:lnTo>
                  <a:lnTo>
                    <a:pt x="12099" y="12724"/>
                  </a:lnTo>
                  <a:lnTo>
                    <a:pt x="11229" y="13093"/>
                  </a:lnTo>
                  <a:lnTo>
                    <a:pt x="10359" y="13461"/>
                  </a:lnTo>
                  <a:lnTo>
                    <a:pt x="9488" y="13829"/>
                  </a:lnTo>
                  <a:lnTo>
                    <a:pt x="8617" y="14198"/>
                  </a:lnTo>
                  <a:lnTo>
                    <a:pt x="7745" y="14567"/>
                  </a:lnTo>
                  <a:lnTo>
                    <a:pt x="7525" y="14667"/>
                  </a:lnTo>
                  <a:lnTo>
                    <a:pt x="7306" y="14767"/>
                  </a:lnTo>
                  <a:lnTo>
                    <a:pt x="7086" y="14866"/>
                  </a:lnTo>
                  <a:lnTo>
                    <a:pt x="6867" y="14965"/>
                  </a:lnTo>
                  <a:lnTo>
                    <a:pt x="6648" y="15065"/>
                  </a:lnTo>
                  <a:lnTo>
                    <a:pt x="6428" y="15165"/>
                  </a:lnTo>
                  <a:lnTo>
                    <a:pt x="6208" y="15264"/>
                  </a:lnTo>
                  <a:lnTo>
                    <a:pt x="5987" y="15364"/>
                  </a:lnTo>
                  <a:lnTo>
                    <a:pt x="5980" y="15364"/>
                  </a:lnTo>
                  <a:lnTo>
                    <a:pt x="5974" y="15364"/>
                  </a:lnTo>
                  <a:lnTo>
                    <a:pt x="5966" y="15364"/>
                  </a:lnTo>
                  <a:lnTo>
                    <a:pt x="5960" y="15364"/>
                  </a:lnTo>
                  <a:lnTo>
                    <a:pt x="5952" y="15364"/>
                  </a:lnTo>
                  <a:lnTo>
                    <a:pt x="5944" y="15364"/>
                  </a:lnTo>
                  <a:lnTo>
                    <a:pt x="5937" y="15364"/>
                  </a:lnTo>
                  <a:lnTo>
                    <a:pt x="5929" y="15364"/>
                  </a:lnTo>
                  <a:close/>
                </a:path>
              </a:pathLst>
            </a:custGeom>
            <a:solidFill>
              <a:schemeClr val="tx1"/>
            </a:solidFill>
            <a:ln w="9525">
              <a:solidFill>
                <a:schemeClr val="tx1"/>
              </a:solidFill>
              <a:round/>
              <a:headEnd/>
              <a:tailEnd/>
            </a:ln>
          </p:spPr>
          <p:txBody>
            <a:bodyPr/>
            <a:lstStyle/>
            <a:p>
              <a:endParaRPr lang="en-GB"/>
            </a:p>
          </p:txBody>
        </p:sp>
        <p:sp>
          <p:nvSpPr>
            <p:cNvPr id="7261" name="Freeform 72"/>
            <p:cNvSpPr>
              <a:spLocks/>
            </p:cNvSpPr>
            <p:nvPr/>
          </p:nvSpPr>
          <p:spPr bwMode="auto">
            <a:xfrm>
              <a:off x="3423" y="2595"/>
              <a:ext cx="226" cy="455"/>
            </a:xfrm>
            <a:custGeom>
              <a:avLst/>
              <a:gdLst>
                <a:gd name="T0" fmla="*/ 169 w 5194"/>
                <a:gd name="T1" fmla="*/ 432 h 10450"/>
                <a:gd name="T2" fmla="*/ 85 w 5194"/>
                <a:gd name="T3" fmla="*/ 397 h 10450"/>
                <a:gd name="T4" fmla="*/ 0 w 5194"/>
                <a:gd name="T5" fmla="*/ 362 h 10450"/>
                <a:gd name="T6" fmla="*/ 0 w 5194"/>
                <a:gd name="T7" fmla="*/ 253 h 10450"/>
                <a:gd name="T8" fmla="*/ 0 w 5194"/>
                <a:gd name="T9" fmla="*/ 143 h 10450"/>
                <a:gd name="T10" fmla="*/ 0 w 5194"/>
                <a:gd name="T11" fmla="*/ 67 h 10450"/>
                <a:gd name="T12" fmla="*/ 1 w 5194"/>
                <a:gd name="T13" fmla="*/ 59 h 10450"/>
                <a:gd name="T14" fmla="*/ 2 w 5194"/>
                <a:gd name="T15" fmla="*/ 50 h 10450"/>
                <a:gd name="T16" fmla="*/ 4 w 5194"/>
                <a:gd name="T17" fmla="*/ 44 h 10450"/>
                <a:gd name="T18" fmla="*/ 6 w 5194"/>
                <a:gd name="T19" fmla="*/ 38 h 10450"/>
                <a:gd name="T20" fmla="*/ 8 w 5194"/>
                <a:gd name="T21" fmla="*/ 33 h 10450"/>
                <a:gd name="T22" fmla="*/ 11 w 5194"/>
                <a:gd name="T23" fmla="*/ 28 h 10450"/>
                <a:gd name="T24" fmla="*/ 15 w 5194"/>
                <a:gd name="T25" fmla="*/ 22 h 10450"/>
                <a:gd name="T26" fmla="*/ 19 w 5194"/>
                <a:gd name="T27" fmla="*/ 17 h 10450"/>
                <a:gd name="T28" fmla="*/ 23 w 5194"/>
                <a:gd name="T29" fmla="*/ 14 h 10450"/>
                <a:gd name="T30" fmla="*/ 26 w 5194"/>
                <a:gd name="T31" fmla="*/ 12 h 10450"/>
                <a:gd name="T32" fmla="*/ 33 w 5194"/>
                <a:gd name="T33" fmla="*/ 8 h 10450"/>
                <a:gd name="T34" fmla="*/ 40 w 5194"/>
                <a:gd name="T35" fmla="*/ 5 h 10450"/>
                <a:gd name="T36" fmla="*/ 48 w 5194"/>
                <a:gd name="T37" fmla="*/ 2 h 10450"/>
                <a:gd name="T38" fmla="*/ 51 w 5194"/>
                <a:gd name="T39" fmla="*/ 1 h 10450"/>
                <a:gd name="T40" fmla="*/ 54 w 5194"/>
                <a:gd name="T41" fmla="*/ 1 h 10450"/>
                <a:gd name="T42" fmla="*/ 58 w 5194"/>
                <a:gd name="T43" fmla="*/ 0 h 10450"/>
                <a:gd name="T44" fmla="*/ 66 w 5194"/>
                <a:gd name="T45" fmla="*/ 0 h 10450"/>
                <a:gd name="T46" fmla="*/ 73 w 5194"/>
                <a:gd name="T47" fmla="*/ 0 h 10450"/>
                <a:gd name="T48" fmla="*/ 79 w 5194"/>
                <a:gd name="T49" fmla="*/ 1 h 10450"/>
                <a:gd name="T50" fmla="*/ 84 w 5194"/>
                <a:gd name="T51" fmla="*/ 1 h 10450"/>
                <a:gd name="T52" fmla="*/ 89 w 5194"/>
                <a:gd name="T53" fmla="*/ 2 h 10450"/>
                <a:gd name="T54" fmla="*/ 95 w 5194"/>
                <a:gd name="T55" fmla="*/ 4 h 10450"/>
                <a:gd name="T56" fmla="*/ 102 w 5194"/>
                <a:gd name="T57" fmla="*/ 6 h 10450"/>
                <a:gd name="T58" fmla="*/ 109 w 5194"/>
                <a:gd name="T59" fmla="*/ 9 h 10450"/>
                <a:gd name="T60" fmla="*/ 117 w 5194"/>
                <a:gd name="T61" fmla="*/ 13 h 10450"/>
                <a:gd name="T62" fmla="*/ 125 w 5194"/>
                <a:gd name="T63" fmla="*/ 17 h 10450"/>
                <a:gd name="T64" fmla="*/ 134 w 5194"/>
                <a:gd name="T65" fmla="*/ 22 h 10450"/>
                <a:gd name="T66" fmla="*/ 143 w 5194"/>
                <a:gd name="T67" fmla="*/ 27 h 10450"/>
                <a:gd name="T68" fmla="*/ 152 w 5194"/>
                <a:gd name="T69" fmla="*/ 33 h 10450"/>
                <a:gd name="T70" fmla="*/ 160 w 5194"/>
                <a:gd name="T71" fmla="*/ 41 h 10450"/>
                <a:gd name="T72" fmla="*/ 169 w 5194"/>
                <a:gd name="T73" fmla="*/ 49 h 10450"/>
                <a:gd name="T74" fmla="*/ 178 w 5194"/>
                <a:gd name="T75" fmla="*/ 58 h 10450"/>
                <a:gd name="T76" fmla="*/ 185 w 5194"/>
                <a:gd name="T77" fmla="*/ 66 h 10450"/>
                <a:gd name="T78" fmla="*/ 192 w 5194"/>
                <a:gd name="T79" fmla="*/ 76 h 10450"/>
                <a:gd name="T80" fmla="*/ 201 w 5194"/>
                <a:gd name="T81" fmla="*/ 90 h 10450"/>
                <a:gd name="T82" fmla="*/ 206 w 5194"/>
                <a:gd name="T83" fmla="*/ 99 h 10450"/>
                <a:gd name="T84" fmla="*/ 210 w 5194"/>
                <a:gd name="T85" fmla="*/ 108 h 10450"/>
                <a:gd name="T86" fmla="*/ 214 w 5194"/>
                <a:gd name="T87" fmla="*/ 118 h 10450"/>
                <a:gd name="T88" fmla="*/ 218 w 5194"/>
                <a:gd name="T89" fmla="*/ 130 h 10450"/>
                <a:gd name="T90" fmla="*/ 223 w 5194"/>
                <a:gd name="T91" fmla="*/ 147 h 10450"/>
                <a:gd name="T92" fmla="*/ 224 w 5194"/>
                <a:gd name="T93" fmla="*/ 154 h 10450"/>
                <a:gd name="T94" fmla="*/ 226 w 5194"/>
                <a:gd name="T95" fmla="*/ 161 h 10450"/>
                <a:gd name="T96" fmla="*/ 226 w 5194"/>
                <a:gd name="T97" fmla="*/ 332 h 10450"/>
                <a:gd name="T98" fmla="*/ 226 w 5194"/>
                <a:gd name="T99" fmla="*/ 430 h 10450"/>
                <a:gd name="T100" fmla="*/ 226 w 5194"/>
                <a:gd name="T101" fmla="*/ 450 h 10450"/>
                <a:gd name="T102" fmla="*/ 225 w 5194"/>
                <a:gd name="T103" fmla="*/ 455 h 10450"/>
                <a:gd name="T104" fmla="*/ 225 w 5194"/>
                <a:gd name="T105" fmla="*/ 455 h 104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94" h="10450">
                  <a:moveTo>
                    <a:pt x="5176" y="10450"/>
                  </a:moveTo>
                  <a:lnTo>
                    <a:pt x="4530" y="10183"/>
                  </a:lnTo>
                  <a:lnTo>
                    <a:pt x="3884" y="9917"/>
                  </a:lnTo>
                  <a:lnTo>
                    <a:pt x="3238" y="9653"/>
                  </a:lnTo>
                  <a:lnTo>
                    <a:pt x="2593" y="9386"/>
                  </a:lnTo>
                  <a:lnTo>
                    <a:pt x="1947" y="9120"/>
                  </a:lnTo>
                  <a:lnTo>
                    <a:pt x="1301" y="8856"/>
                  </a:lnTo>
                  <a:lnTo>
                    <a:pt x="655" y="8589"/>
                  </a:lnTo>
                  <a:lnTo>
                    <a:pt x="9" y="8323"/>
                  </a:lnTo>
                  <a:lnTo>
                    <a:pt x="9" y="7485"/>
                  </a:lnTo>
                  <a:lnTo>
                    <a:pt x="9" y="6647"/>
                  </a:lnTo>
                  <a:lnTo>
                    <a:pt x="8" y="5808"/>
                  </a:lnTo>
                  <a:lnTo>
                    <a:pt x="7" y="4970"/>
                  </a:lnTo>
                  <a:lnTo>
                    <a:pt x="5" y="4131"/>
                  </a:lnTo>
                  <a:lnTo>
                    <a:pt x="4" y="3292"/>
                  </a:lnTo>
                  <a:lnTo>
                    <a:pt x="2" y="2455"/>
                  </a:lnTo>
                  <a:lnTo>
                    <a:pt x="0" y="1616"/>
                  </a:lnTo>
                  <a:lnTo>
                    <a:pt x="7" y="1549"/>
                  </a:lnTo>
                  <a:lnTo>
                    <a:pt x="13" y="1482"/>
                  </a:lnTo>
                  <a:lnTo>
                    <a:pt x="20" y="1416"/>
                  </a:lnTo>
                  <a:lnTo>
                    <a:pt x="27" y="1350"/>
                  </a:lnTo>
                  <a:lnTo>
                    <a:pt x="35" y="1284"/>
                  </a:lnTo>
                  <a:lnTo>
                    <a:pt x="42" y="1218"/>
                  </a:lnTo>
                  <a:lnTo>
                    <a:pt x="50" y="1151"/>
                  </a:lnTo>
                  <a:lnTo>
                    <a:pt x="58" y="1083"/>
                  </a:lnTo>
                  <a:lnTo>
                    <a:pt x="72" y="1045"/>
                  </a:lnTo>
                  <a:lnTo>
                    <a:pt x="87" y="1004"/>
                  </a:lnTo>
                  <a:lnTo>
                    <a:pt x="103" y="965"/>
                  </a:lnTo>
                  <a:lnTo>
                    <a:pt x="117" y="924"/>
                  </a:lnTo>
                  <a:lnTo>
                    <a:pt x="133" y="884"/>
                  </a:lnTo>
                  <a:lnTo>
                    <a:pt x="146" y="844"/>
                  </a:lnTo>
                  <a:lnTo>
                    <a:pt x="162" y="802"/>
                  </a:lnTo>
                  <a:lnTo>
                    <a:pt x="178" y="762"/>
                  </a:lnTo>
                  <a:lnTo>
                    <a:pt x="206" y="719"/>
                  </a:lnTo>
                  <a:lnTo>
                    <a:pt x="234" y="678"/>
                  </a:lnTo>
                  <a:lnTo>
                    <a:pt x="263" y="635"/>
                  </a:lnTo>
                  <a:lnTo>
                    <a:pt x="293" y="592"/>
                  </a:lnTo>
                  <a:lnTo>
                    <a:pt x="322" y="549"/>
                  </a:lnTo>
                  <a:lnTo>
                    <a:pt x="353" y="506"/>
                  </a:lnTo>
                  <a:lnTo>
                    <a:pt x="382" y="464"/>
                  </a:lnTo>
                  <a:lnTo>
                    <a:pt x="412" y="421"/>
                  </a:lnTo>
                  <a:lnTo>
                    <a:pt x="439" y="398"/>
                  </a:lnTo>
                  <a:lnTo>
                    <a:pt x="465" y="377"/>
                  </a:lnTo>
                  <a:lnTo>
                    <a:pt x="493" y="355"/>
                  </a:lnTo>
                  <a:lnTo>
                    <a:pt x="521" y="333"/>
                  </a:lnTo>
                  <a:lnTo>
                    <a:pt x="550" y="310"/>
                  </a:lnTo>
                  <a:lnTo>
                    <a:pt x="577" y="289"/>
                  </a:lnTo>
                  <a:lnTo>
                    <a:pt x="605" y="266"/>
                  </a:lnTo>
                  <a:lnTo>
                    <a:pt x="634" y="243"/>
                  </a:lnTo>
                  <a:lnTo>
                    <a:pt x="691" y="218"/>
                  </a:lnTo>
                  <a:lnTo>
                    <a:pt x="750" y="194"/>
                  </a:lnTo>
                  <a:lnTo>
                    <a:pt x="808" y="169"/>
                  </a:lnTo>
                  <a:lnTo>
                    <a:pt x="866" y="144"/>
                  </a:lnTo>
                  <a:lnTo>
                    <a:pt x="925" y="119"/>
                  </a:lnTo>
                  <a:lnTo>
                    <a:pt x="984" y="94"/>
                  </a:lnTo>
                  <a:lnTo>
                    <a:pt x="1042" y="69"/>
                  </a:lnTo>
                  <a:lnTo>
                    <a:pt x="1103" y="44"/>
                  </a:lnTo>
                  <a:lnTo>
                    <a:pt x="1125" y="41"/>
                  </a:lnTo>
                  <a:lnTo>
                    <a:pt x="1145" y="37"/>
                  </a:lnTo>
                  <a:lnTo>
                    <a:pt x="1167" y="33"/>
                  </a:lnTo>
                  <a:lnTo>
                    <a:pt x="1189" y="29"/>
                  </a:lnTo>
                  <a:lnTo>
                    <a:pt x="1212" y="26"/>
                  </a:lnTo>
                  <a:lnTo>
                    <a:pt x="1234" y="22"/>
                  </a:lnTo>
                  <a:lnTo>
                    <a:pt x="1257" y="18"/>
                  </a:lnTo>
                  <a:lnTo>
                    <a:pt x="1280" y="14"/>
                  </a:lnTo>
                  <a:lnTo>
                    <a:pt x="1337" y="11"/>
                  </a:lnTo>
                  <a:lnTo>
                    <a:pt x="1392" y="9"/>
                  </a:lnTo>
                  <a:lnTo>
                    <a:pt x="1449" y="7"/>
                  </a:lnTo>
                  <a:lnTo>
                    <a:pt x="1506" y="6"/>
                  </a:lnTo>
                  <a:lnTo>
                    <a:pt x="1563" y="4"/>
                  </a:lnTo>
                  <a:lnTo>
                    <a:pt x="1619" y="3"/>
                  </a:lnTo>
                  <a:lnTo>
                    <a:pt x="1678" y="2"/>
                  </a:lnTo>
                  <a:lnTo>
                    <a:pt x="1736" y="0"/>
                  </a:lnTo>
                  <a:lnTo>
                    <a:pt x="1774" y="6"/>
                  </a:lnTo>
                  <a:lnTo>
                    <a:pt x="1812" y="14"/>
                  </a:lnTo>
                  <a:lnTo>
                    <a:pt x="1851" y="20"/>
                  </a:lnTo>
                  <a:lnTo>
                    <a:pt x="1889" y="27"/>
                  </a:lnTo>
                  <a:lnTo>
                    <a:pt x="1928" y="34"/>
                  </a:lnTo>
                  <a:lnTo>
                    <a:pt x="1966" y="41"/>
                  </a:lnTo>
                  <a:lnTo>
                    <a:pt x="2006" y="49"/>
                  </a:lnTo>
                  <a:lnTo>
                    <a:pt x="2046" y="57"/>
                  </a:lnTo>
                  <a:lnTo>
                    <a:pt x="2095" y="72"/>
                  </a:lnTo>
                  <a:lnTo>
                    <a:pt x="2142" y="87"/>
                  </a:lnTo>
                  <a:lnTo>
                    <a:pt x="2190" y="102"/>
                  </a:lnTo>
                  <a:lnTo>
                    <a:pt x="2238" y="117"/>
                  </a:lnTo>
                  <a:lnTo>
                    <a:pt x="2286" y="132"/>
                  </a:lnTo>
                  <a:lnTo>
                    <a:pt x="2334" y="147"/>
                  </a:lnTo>
                  <a:lnTo>
                    <a:pt x="2382" y="162"/>
                  </a:lnTo>
                  <a:lnTo>
                    <a:pt x="2431" y="176"/>
                  </a:lnTo>
                  <a:lnTo>
                    <a:pt x="2494" y="205"/>
                  </a:lnTo>
                  <a:lnTo>
                    <a:pt x="2558" y="234"/>
                  </a:lnTo>
                  <a:lnTo>
                    <a:pt x="2622" y="263"/>
                  </a:lnTo>
                  <a:lnTo>
                    <a:pt x="2686" y="293"/>
                  </a:lnTo>
                  <a:lnTo>
                    <a:pt x="2750" y="322"/>
                  </a:lnTo>
                  <a:lnTo>
                    <a:pt x="2815" y="351"/>
                  </a:lnTo>
                  <a:lnTo>
                    <a:pt x="2880" y="382"/>
                  </a:lnTo>
                  <a:lnTo>
                    <a:pt x="2945" y="411"/>
                  </a:lnTo>
                  <a:lnTo>
                    <a:pt x="3012" y="455"/>
                  </a:lnTo>
                  <a:lnTo>
                    <a:pt x="3081" y="498"/>
                  </a:lnTo>
                  <a:lnTo>
                    <a:pt x="3149" y="543"/>
                  </a:lnTo>
                  <a:lnTo>
                    <a:pt x="3218" y="587"/>
                  </a:lnTo>
                  <a:lnTo>
                    <a:pt x="3286" y="631"/>
                  </a:lnTo>
                  <a:lnTo>
                    <a:pt x="3355" y="676"/>
                  </a:lnTo>
                  <a:lnTo>
                    <a:pt x="3425" y="721"/>
                  </a:lnTo>
                  <a:lnTo>
                    <a:pt x="3494" y="765"/>
                  </a:lnTo>
                  <a:lnTo>
                    <a:pt x="3557" y="824"/>
                  </a:lnTo>
                  <a:lnTo>
                    <a:pt x="3621" y="882"/>
                  </a:lnTo>
                  <a:lnTo>
                    <a:pt x="3684" y="942"/>
                  </a:lnTo>
                  <a:lnTo>
                    <a:pt x="3749" y="1000"/>
                  </a:lnTo>
                  <a:lnTo>
                    <a:pt x="3814" y="1060"/>
                  </a:lnTo>
                  <a:lnTo>
                    <a:pt x="3878" y="1119"/>
                  </a:lnTo>
                  <a:lnTo>
                    <a:pt x="3943" y="1180"/>
                  </a:lnTo>
                  <a:lnTo>
                    <a:pt x="4007" y="1240"/>
                  </a:lnTo>
                  <a:lnTo>
                    <a:pt x="4087" y="1331"/>
                  </a:lnTo>
                  <a:lnTo>
                    <a:pt x="4150" y="1405"/>
                  </a:lnTo>
                  <a:lnTo>
                    <a:pt x="4200" y="1467"/>
                  </a:lnTo>
                  <a:lnTo>
                    <a:pt x="4246" y="1524"/>
                  </a:lnTo>
                  <a:lnTo>
                    <a:pt x="4292" y="1584"/>
                  </a:lnTo>
                  <a:lnTo>
                    <a:pt x="4342" y="1652"/>
                  </a:lnTo>
                  <a:lnTo>
                    <a:pt x="4403" y="1737"/>
                  </a:lnTo>
                  <a:lnTo>
                    <a:pt x="4481" y="1846"/>
                  </a:lnTo>
                  <a:lnTo>
                    <a:pt x="4558" y="1975"/>
                  </a:lnTo>
                  <a:lnTo>
                    <a:pt x="4619" y="2075"/>
                  </a:lnTo>
                  <a:lnTo>
                    <a:pt x="4666" y="2152"/>
                  </a:lnTo>
                  <a:lnTo>
                    <a:pt x="4702" y="2216"/>
                  </a:lnTo>
                  <a:lnTo>
                    <a:pt x="4732" y="2272"/>
                  </a:lnTo>
                  <a:lnTo>
                    <a:pt x="4763" y="2328"/>
                  </a:lnTo>
                  <a:lnTo>
                    <a:pt x="4796" y="2392"/>
                  </a:lnTo>
                  <a:lnTo>
                    <a:pt x="4836" y="2470"/>
                  </a:lnTo>
                  <a:lnTo>
                    <a:pt x="4873" y="2561"/>
                  </a:lnTo>
                  <a:lnTo>
                    <a:pt x="4902" y="2636"/>
                  </a:lnTo>
                  <a:lnTo>
                    <a:pt x="4928" y="2705"/>
                  </a:lnTo>
                  <a:lnTo>
                    <a:pt x="4954" y="2779"/>
                  </a:lnTo>
                  <a:lnTo>
                    <a:pt x="4983" y="2866"/>
                  </a:lnTo>
                  <a:lnTo>
                    <a:pt x="5020" y="2979"/>
                  </a:lnTo>
                  <a:lnTo>
                    <a:pt x="5065" y="3125"/>
                  </a:lnTo>
                  <a:lnTo>
                    <a:pt x="5123" y="3315"/>
                  </a:lnTo>
                  <a:lnTo>
                    <a:pt x="5132" y="3370"/>
                  </a:lnTo>
                  <a:lnTo>
                    <a:pt x="5140" y="3426"/>
                  </a:lnTo>
                  <a:lnTo>
                    <a:pt x="5148" y="3481"/>
                  </a:lnTo>
                  <a:lnTo>
                    <a:pt x="5157" y="3535"/>
                  </a:lnTo>
                  <a:lnTo>
                    <a:pt x="5166" y="3591"/>
                  </a:lnTo>
                  <a:lnTo>
                    <a:pt x="5175" y="3646"/>
                  </a:lnTo>
                  <a:lnTo>
                    <a:pt x="5185" y="3703"/>
                  </a:lnTo>
                  <a:lnTo>
                    <a:pt x="5194" y="3758"/>
                  </a:lnTo>
                  <a:lnTo>
                    <a:pt x="5194" y="5966"/>
                  </a:lnTo>
                  <a:lnTo>
                    <a:pt x="5194" y="7624"/>
                  </a:lnTo>
                  <a:lnTo>
                    <a:pt x="5194" y="8812"/>
                  </a:lnTo>
                  <a:lnTo>
                    <a:pt x="5192" y="9609"/>
                  </a:lnTo>
                  <a:lnTo>
                    <a:pt x="5191" y="9886"/>
                  </a:lnTo>
                  <a:lnTo>
                    <a:pt x="5190" y="10093"/>
                  </a:lnTo>
                  <a:lnTo>
                    <a:pt x="5189" y="10242"/>
                  </a:lnTo>
                  <a:lnTo>
                    <a:pt x="5187" y="10341"/>
                  </a:lnTo>
                  <a:lnTo>
                    <a:pt x="5185" y="10403"/>
                  </a:lnTo>
                  <a:lnTo>
                    <a:pt x="5181" y="10435"/>
                  </a:lnTo>
                  <a:lnTo>
                    <a:pt x="5181" y="10442"/>
                  </a:lnTo>
                  <a:lnTo>
                    <a:pt x="5180" y="10446"/>
                  </a:lnTo>
                  <a:lnTo>
                    <a:pt x="5178" y="10449"/>
                  </a:lnTo>
                  <a:lnTo>
                    <a:pt x="5176" y="10450"/>
                  </a:lnTo>
                  <a:close/>
                </a:path>
              </a:pathLst>
            </a:cu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2" name="Freeform 73"/>
            <p:cNvSpPr>
              <a:spLocks/>
            </p:cNvSpPr>
            <p:nvPr/>
          </p:nvSpPr>
          <p:spPr bwMode="auto">
            <a:xfrm>
              <a:off x="3521" y="2432"/>
              <a:ext cx="518" cy="615"/>
            </a:xfrm>
            <a:custGeom>
              <a:avLst/>
              <a:gdLst>
                <a:gd name="T0" fmla="*/ 150 w 11902"/>
                <a:gd name="T1" fmla="*/ 506 h 14165"/>
                <a:gd name="T2" fmla="*/ 150 w 11902"/>
                <a:gd name="T3" fmla="*/ 361 h 14165"/>
                <a:gd name="T4" fmla="*/ 148 w 11902"/>
                <a:gd name="T5" fmla="*/ 314 h 14165"/>
                <a:gd name="T6" fmla="*/ 145 w 11902"/>
                <a:gd name="T7" fmla="*/ 300 h 14165"/>
                <a:gd name="T8" fmla="*/ 141 w 11902"/>
                <a:gd name="T9" fmla="*/ 286 h 14165"/>
                <a:gd name="T10" fmla="*/ 136 w 11902"/>
                <a:gd name="T11" fmla="*/ 271 h 14165"/>
                <a:gd name="T12" fmla="*/ 131 w 11902"/>
                <a:gd name="T13" fmla="*/ 259 h 14165"/>
                <a:gd name="T14" fmla="*/ 125 w 11902"/>
                <a:gd name="T15" fmla="*/ 249 h 14165"/>
                <a:gd name="T16" fmla="*/ 118 w 11902"/>
                <a:gd name="T17" fmla="*/ 237 h 14165"/>
                <a:gd name="T18" fmla="*/ 111 w 11902"/>
                <a:gd name="T19" fmla="*/ 225 h 14165"/>
                <a:gd name="T20" fmla="*/ 101 w 11902"/>
                <a:gd name="T21" fmla="*/ 213 h 14165"/>
                <a:gd name="T22" fmla="*/ 91 w 11902"/>
                <a:gd name="T23" fmla="*/ 201 h 14165"/>
                <a:gd name="T24" fmla="*/ 79 w 11902"/>
                <a:gd name="T25" fmla="*/ 191 h 14165"/>
                <a:gd name="T26" fmla="*/ 67 w 11902"/>
                <a:gd name="T27" fmla="*/ 180 h 14165"/>
                <a:gd name="T28" fmla="*/ 59 w 11902"/>
                <a:gd name="T29" fmla="*/ 174 h 14165"/>
                <a:gd name="T30" fmla="*/ 52 w 11902"/>
                <a:gd name="T31" fmla="*/ 169 h 14165"/>
                <a:gd name="T32" fmla="*/ 36 w 11902"/>
                <a:gd name="T33" fmla="*/ 160 h 14165"/>
                <a:gd name="T34" fmla="*/ 25 w 11902"/>
                <a:gd name="T35" fmla="*/ 154 h 14165"/>
                <a:gd name="T36" fmla="*/ 13 w 11902"/>
                <a:gd name="T37" fmla="*/ 150 h 14165"/>
                <a:gd name="T38" fmla="*/ 3 w 11902"/>
                <a:gd name="T39" fmla="*/ 146 h 14165"/>
                <a:gd name="T40" fmla="*/ 30 w 11902"/>
                <a:gd name="T41" fmla="*/ 132 h 14165"/>
                <a:gd name="T42" fmla="*/ 181 w 11902"/>
                <a:gd name="T43" fmla="*/ 68 h 14165"/>
                <a:gd name="T44" fmla="*/ 303 w 11902"/>
                <a:gd name="T45" fmla="*/ 17 h 14165"/>
                <a:gd name="T46" fmla="*/ 328 w 11902"/>
                <a:gd name="T47" fmla="*/ 7 h 14165"/>
                <a:gd name="T48" fmla="*/ 332 w 11902"/>
                <a:gd name="T49" fmla="*/ 6 h 14165"/>
                <a:gd name="T50" fmla="*/ 334 w 11902"/>
                <a:gd name="T51" fmla="*/ 5 h 14165"/>
                <a:gd name="T52" fmla="*/ 334 w 11902"/>
                <a:gd name="T53" fmla="*/ 4 h 14165"/>
                <a:gd name="T54" fmla="*/ 340 w 11902"/>
                <a:gd name="T55" fmla="*/ 2 h 14165"/>
                <a:gd name="T56" fmla="*/ 348 w 11902"/>
                <a:gd name="T57" fmla="*/ 0 h 14165"/>
                <a:gd name="T58" fmla="*/ 355 w 11902"/>
                <a:gd name="T59" fmla="*/ 0 h 14165"/>
                <a:gd name="T60" fmla="*/ 363 w 11902"/>
                <a:gd name="T61" fmla="*/ 0 h 14165"/>
                <a:gd name="T62" fmla="*/ 371 w 11902"/>
                <a:gd name="T63" fmla="*/ 1 h 14165"/>
                <a:gd name="T64" fmla="*/ 378 w 11902"/>
                <a:gd name="T65" fmla="*/ 2 h 14165"/>
                <a:gd name="T66" fmla="*/ 387 w 11902"/>
                <a:gd name="T67" fmla="*/ 4 h 14165"/>
                <a:gd name="T68" fmla="*/ 395 w 11902"/>
                <a:gd name="T69" fmla="*/ 7 h 14165"/>
                <a:gd name="T70" fmla="*/ 408 w 11902"/>
                <a:gd name="T71" fmla="*/ 12 h 14165"/>
                <a:gd name="T72" fmla="*/ 422 w 11902"/>
                <a:gd name="T73" fmla="*/ 20 h 14165"/>
                <a:gd name="T74" fmla="*/ 434 w 11902"/>
                <a:gd name="T75" fmla="*/ 27 h 14165"/>
                <a:gd name="T76" fmla="*/ 441 w 11902"/>
                <a:gd name="T77" fmla="*/ 32 h 14165"/>
                <a:gd name="T78" fmla="*/ 450 w 11902"/>
                <a:gd name="T79" fmla="*/ 39 h 14165"/>
                <a:gd name="T80" fmla="*/ 459 w 11902"/>
                <a:gd name="T81" fmla="*/ 47 h 14165"/>
                <a:gd name="T82" fmla="*/ 469 w 11902"/>
                <a:gd name="T83" fmla="*/ 58 h 14165"/>
                <a:gd name="T84" fmla="*/ 479 w 11902"/>
                <a:gd name="T85" fmla="*/ 70 h 14165"/>
                <a:gd name="T86" fmla="*/ 486 w 11902"/>
                <a:gd name="T87" fmla="*/ 79 h 14165"/>
                <a:gd name="T88" fmla="*/ 491 w 11902"/>
                <a:gd name="T89" fmla="*/ 87 h 14165"/>
                <a:gd name="T90" fmla="*/ 500 w 11902"/>
                <a:gd name="T91" fmla="*/ 104 h 14165"/>
                <a:gd name="T92" fmla="*/ 505 w 11902"/>
                <a:gd name="T93" fmla="*/ 116 h 14165"/>
                <a:gd name="T94" fmla="*/ 510 w 11902"/>
                <a:gd name="T95" fmla="*/ 130 h 14165"/>
                <a:gd name="T96" fmla="*/ 514 w 11902"/>
                <a:gd name="T97" fmla="*/ 143 h 14165"/>
                <a:gd name="T98" fmla="*/ 516 w 11902"/>
                <a:gd name="T99" fmla="*/ 155 h 14165"/>
                <a:gd name="T100" fmla="*/ 518 w 11902"/>
                <a:gd name="T101" fmla="*/ 167 h 14165"/>
                <a:gd name="T102" fmla="*/ 518 w 11902"/>
                <a:gd name="T103" fmla="*/ 277 h 14165"/>
                <a:gd name="T104" fmla="*/ 518 w 11902"/>
                <a:gd name="T105" fmla="*/ 421 h 14165"/>
                <a:gd name="T106" fmla="*/ 517 w 11902"/>
                <a:gd name="T107" fmla="*/ 458 h 14165"/>
                <a:gd name="T108" fmla="*/ 516 w 11902"/>
                <a:gd name="T109" fmla="*/ 460 h 14165"/>
                <a:gd name="T110" fmla="*/ 379 w 11902"/>
                <a:gd name="T111" fmla="*/ 518 h 14165"/>
                <a:gd name="T112" fmla="*/ 196 w 11902"/>
                <a:gd name="T113" fmla="*/ 596 h 1416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902" h="14165">
                  <a:moveTo>
                    <a:pt x="3455" y="14165"/>
                  </a:moveTo>
                  <a:lnTo>
                    <a:pt x="3453" y="13329"/>
                  </a:lnTo>
                  <a:lnTo>
                    <a:pt x="3453" y="12494"/>
                  </a:lnTo>
                  <a:lnTo>
                    <a:pt x="3452" y="11658"/>
                  </a:lnTo>
                  <a:lnTo>
                    <a:pt x="3451" y="10822"/>
                  </a:lnTo>
                  <a:lnTo>
                    <a:pt x="3449" y="9987"/>
                  </a:lnTo>
                  <a:lnTo>
                    <a:pt x="3448" y="9151"/>
                  </a:lnTo>
                  <a:lnTo>
                    <a:pt x="3446" y="8316"/>
                  </a:lnTo>
                  <a:lnTo>
                    <a:pt x="3444" y="7478"/>
                  </a:lnTo>
                  <a:lnTo>
                    <a:pt x="3431" y="7398"/>
                  </a:lnTo>
                  <a:lnTo>
                    <a:pt x="3415" y="7319"/>
                  </a:lnTo>
                  <a:lnTo>
                    <a:pt x="3400" y="7238"/>
                  </a:lnTo>
                  <a:lnTo>
                    <a:pt x="3385" y="7159"/>
                  </a:lnTo>
                  <a:lnTo>
                    <a:pt x="3370" y="7079"/>
                  </a:lnTo>
                  <a:lnTo>
                    <a:pt x="3356" y="7000"/>
                  </a:lnTo>
                  <a:lnTo>
                    <a:pt x="3340" y="6920"/>
                  </a:lnTo>
                  <a:lnTo>
                    <a:pt x="3325" y="6841"/>
                  </a:lnTo>
                  <a:lnTo>
                    <a:pt x="3296" y="6754"/>
                  </a:lnTo>
                  <a:lnTo>
                    <a:pt x="3268" y="6669"/>
                  </a:lnTo>
                  <a:lnTo>
                    <a:pt x="3239" y="6582"/>
                  </a:lnTo>
                  <a:lnTo>
                    <a:pt x="3210" y="6496"/>
                  </a:lnTo>
                  <a:lnTo>
                    <a:pt x="3181" y="6409"/>
                  </a:lnTo>
                  <a:lnTo>
                    <a:pt x="3150" y="6323"/>
                  </a:lnTo>
                  <a:lnTo>
                    <a:pt x="3121" y="6236"/>
                  </a:lnTo>
                  <a:lnTo>
                    <a:pt x="3091" y="6150"/>
                  </a:lnTo>
                  <a:lnTo>
                    <a:pt x="3061" y="6091"/>
                  </a:lnTo>
                  <a:lnTo>
                    <a:pt x="3031" y="6033"/>
                  </a:lnTo>
                  <a:lnTo>
                    <a:pt x="3001" y="5975"/>
                  </a:lnTo>
                  <a:lnTo>
                    <a:pt x="2971" y="5914"/>
                  </a:lnTo>
                  <a:lnTo>
                    <a:pt x="2941" y="5855"/>
                  </a:lnTo>
                  <a:lnTo>
                    <a:pt x="2912" y="5796"/>
                  </a:lnTo>
                  <a:lnTo>
                    <a:pt x="2882" y="5736"/>
                  </a:lnTo>
                  <a:lnTo>
                    <a:pt x="2852" y="5677"/>
                  </a:lnTo>
                  <a:lnTo>
                    <a:pt x="2808" y="5607"/>
                  </a:lnTo>
                  <a:lnTo>
                    <a:pt x="2765" y="5536"/>
                  </a:lnTo>
                  <a:lnTo>
                    <a:pt x="2720" y="5467"/>
                  </a:lnTo>
                  <a:lnTo>
                    <a:pt x="2676" y="5398"/>
                  </a:lnTo>
                  <a:lnTo>
                    <a:pt x="2632" y="5326"/>
                  </a:lnTo>
                  <a:lnTo>
                    <a:pt x="2587" y="5256"/>
                  </a:lnTo>
                  <a:lnTo>
                    <a:pt x="2542" y="5185"/>
                  </a:lnTo>
                  <a:lnTo>
                    <a:pt x="2497" y="5114"/>
                  </a:lnTo>
                  <a:lnTo>
                    <a:pt x="2439" y="5045"/>
                  </a:lnTo>
                  <a:lnTo>
                    <a:pt x="2381" y="4978"/>
                  </a:lnTo>
                  <a:lnTo>
                    <a:pt x="2323" y="4909"/>
                  </a:lnTo>
                  <a:lnTo>
                    <a:pt x="2264" y="4842"/>
                  </a:lnTo>
                  <a:lnTo>
                    <a:pt x="2205" y="4774"/>
                  </a:lnTo>
                  <a:lnTo>
                    <a:pt x="2147" y="4706"/>
                  </a:lnTo>
                  <a:lnTo>
                    <a:pt x="2088" y="4638"/>
                  </a:lnTo>
                  <a:lnTo>
                    <a:pt x="2028" y="4569"/>
                  </a:lnTo>
                  <a:lnTo>
                    <a:pt x="1960" y="4511"/>
                  </a:lnTo>
                  <a:lnTo>
                    <a:pt x="1891" y="4453"/>
                  </a:lnTo>
                  <a:lnTo>
                    <a:pt x="1822" y="4393"/>
                  </a:lnTo>
                  <a:lnTo>
                    <a:pt x="1752" y="4334"/>
                  </a:lnTo>
                  <a:lnTo>
                    <a:pt x="1683" y="4274"/>
                  </a:lnTo>
                  <a:lnTo>
                    <a:pt x="1614" y="4215"/>
                  </a:lnTo>
                  <a:lnTo>
                    <a:pt x="1544" y="4156"/>
                  </a:lnTo>
                  <a:lnTo>
                    <a:pt x="1475" y="4096"/>
                  </a:lnTo>
                  <a:lnTo>
                    <a:pt x="1434" y="4067"/>
                  </a:lnTo>
                  <a:lnTo>
                    <a:pt x="1394" y="4038"/>
                  </a:lnTo>
                  <a:lnTo>
                    <a:pt x="1353" y="4010"/>
                  </a:lnTo>
                  <a:lnTo>
                    <a:pt x="1313" y="3980"/>
                  </a:lnTo>
                  <a:lnTo>
                    <a:pt x="1271" y="3950"/>
                  </a:lnTo>
                  <a:lnTo>
                    <a:pt x="1230" y="3920"/>
                  </a:lnTo>
                  <a:lnTo>
                    <a:pt x="1189" y="3890"/>
                  </a:lnTo>
                  <a:lnTo>
                    <a:pt x="1147" y="3861"/>
                  </a:lnTo>
                  <a:lnTo>
                    <a:pt x="1010" y="3785"/>
                  </a:lnTo>
                  <a:lnTo>
                    <a:pt x="904" y="3726"/>
                  </a:lnTo>
                  <a:lnTo>
                    <a:pt x="823" y="3681"/>
                  </a:lnTo>
                  <a:lnTo>
                    <a:pt x="755" y="3645"/>
                  </a:lnTo>
                  <a:lnTo>
                    <a:pt x="696" y="3614"/>
                  </a:lnTo>
                  <a:lnTo>
                    <a:pt x="636" y="3584"/>
                  </a:lnTo>
                  <a:lnTo>
                    <a:pt x="569" y="3551"/>
                  </a:lnTo>
                  <a:lnTo>
                    <a:pt x="486" y="3511"/>
                  </a:lnTo>
                  <a:lnTo>
                    <a:pt x="427" y="3491"/>
                  </a:lnTo>
                  <a:lnTo>
                    <a:pt x="367" y="3471"/>
                  </a:lnTo>
                  <a:lnTo>
                    <a:pt x="306" y="3449"/>
                  </a:lnTo>
                  <a:lnTo>
                    <a:pt x="245" y="3428"/>
                  </a:lnTo>
                  <a:lnTo>
                    <a:pt x="184" y="3408"/>
                  </a:lnTo>
                  <a:lnTo>
                    <a:pt x="123" y="3387"/>
                  </a:lnTo>
                  <a:lnTo>
                    <a:pt x="61" y="3364"/>
                  </a:lnTo>
                  <a:lnTo>
                    <a:pt x="0" y="3343"/>
                  </a:lnTo>
                  <a:lnTo>
                    <a:pt x="145" y="3278"/>
                  </a:lnTo>
                  <a:lnTo>
                    <a:pt x="374" y="3178"/>
                  </a:lnTo>
                  <a:lnTo>
                    <a:pt x="679" y="3048"/>
                  </a:lnTo>
                  <a:lnTo>
                    <a:pt x="1049" y="2891"/>
                  </a:lnTo>
                  <a:lnTo>
                    <a:pt x="1956" y="2506"/>
                  </a:lnTo>
                  <a:lnTo>
                    <a:pt x="3020" y="2057"/>
                  </a:lnTo>
                  <a:lnTo>
                    <a:pt x="4170" y="1572"/>
                  </a:lnTo>
                  <a:lnTo>
                    <a:pt x="5335" y="1078"/>
                  </a:lnTo>
                  <a:lnTo>
                    <a:pt x="5900" y="838"/>
                  </a:lnTo>
                  <a:lnTo>
                    <a:pt x="6442" y="608"/>
                  </a:lnTo>
                  <a:lnTo>
                    <a:pt x="6953" y="392"/>
                  </a:lnTo>
                  <a:lnTo>
                    <a:pt x="7422" y="190"/>
                  </a:lnTo>
                  <a:lnTo>
                    <a:pt x="7465" y="182"/>
                  </a:lnTo>
                  <a:lnTo>
                    <a:pt x="7500" y="175"/>
                  </a:lnTo>
                  <a:lnTo>
                    <a:pt x="7527" y="168"/>
                  </a:lnTo>
                  <a:lnTo>
                    <a:pt x="7551" y="162"/>
                  </a:lnTo>
                  <a:lnTo>
                    <a:pt x="7573" y="154"/>
                  </a:lnTo>
                  <a:lnTo>
                    <a:pt x="7597" y="146"/>
                  </a:lnTo>
                  <a:lnTo>
                    <a:pt x="7625" y="134"/>
                  </a:lnTo>
                  <a:lnTo>
                    <a:pt x="7660" y="120"/>
                  </a:lnTo>
                  <a:lnTo>
                    <a:pt x="7663" y="114"/>
                  </a:lnTo>
                  <a:lnTo>
                    <a:pt x="7668" y="110"/>
                  </a:lnTo>
                  <a:lnTo>
                    <a:pt x="7670" y="104"/>
                  </a:lnTo>
                  <a:lnTo>
                    <a:pt x="7674" y="100"/>
                  </a:lnTo>
                  <a:lnTo>
                    <a:pt x="7677" y="94"/>
                  </a:lnTo>
                  <a:lnTo>
                    <a:pt x="7681" y="88"/>
                  </a:lnTo>
                  <a:lnTo>
                    <a:pt x="7683" y="82"/>
                  </a:lnTo>
                  <a:lnTo>
                    <a:pt x="7687" y="76"/>
                  </a:lnTo>
                  <a:lnTo>
                    <a:pt x="7729" y="66"/>
                  </a:lnTo>
                  <a:lnTo>
                    <a:pt x="7771" y="58"/>
                  </a:lnTo>
                  <a:lnTo>
                    <a:pt x="7813" y="49"/>
                  </a:lnTo>
                  <a:lnTo>
                    <a:pt x="7855" y="39"/>
                  </a:lnTo>
                  <a:lnTo>
                    <a:pt x="7899" y="29"/>
                  </a:lnTo>
                  <a:lnTo>
                    <a:pt x="7942" y="20"/>
                  </a:lnTo>
                  <a:lnTo>
                    <a:pt x="7985" y="10"/>
                  </a:lnTo>
                  <a:lnTo>
                    <a:pt x="8028" y="0"/>
                  </a:lnTo>
                  <a:lnTo>
                    <a:pt x="8074" y="0"/>
                  </a:lnTo>
                  <a:lnTo>
                    <a:pt x="8119" y="0"/>
                  </a:lnTo>
                  <a:lnTo>
                    <a:pt x="8163" y="0"/>
                  </a:lnTo>
                  <a:lnTo>
                    <a:pt x="8209" y="0"/>
                  </a:lnTo>
                  <a:lnTo>
                    <a:pt x="8256" y="0"/>
                  </a:lnTo>
                  <a:lnTo>
                    <a:pt x="8303" y="0"/>
                  </a:lnTo>
                  <a:lnTo>
                    <a:pt x="8349" y="0"/>
                  </a:lnTo>
                  <a:lnTo>
                    <a:pt x="8395" y="0"/>
                  </a:lnTo>
                  <a:lnTo>
                    <a:pt x="8437" y="6"/>
                  </a:lnTo>
                  <a:lnTo>
                    <a:pt x="8479" y="13"/>
                  </a:lnTo>
                  <a:lnTo>
                    <a:pt x="8522" y="20"/>
                  </a:lnTo>
                  <a:lnTo>
                    <a:pt x="8565" y="28"/>
                  </a:lnTo>
                  <a:lnTo>
                    <a:pt x="8607" y="34"/>
                  </a:lnTo>
                  <a:lnTo>
                    <a:pt x="8651" y="41"/>
                  </a:lnTo>
                  <a:lnTo>
                    <a:pt x="8693" y="50"/>
                  </a:lnTo>
                  <a:lnTo>
                    <a:pt x="8736" y="57"/>
                  </a:lnTo>
                  <a:lnTo>
                    <a:pt x="8786" y="73"/>
                  </a:lnTo>
                  <a:lnTo>
                    <a:pt x="8835" y="88"/>
                  </a:lnTo>
                  <a:lnTo>
                    <a:pt x="8885" y="102"/>
                  </a:lnTo>
                  <a:lnTo>
                    <a:pt x="8935" y="118"/>
                  </a:lnTo>
                  <a:lnTo>
                    <a:pt x="8985" y="132"/>
                  </a:lnTo>
                  <a:lnTo>
                    <a:pt x="9035" y="148"/>
                  </a:lnTo>
                  <a:lnTo>
                    <a:pt x="9084" y="162"/>
                  </a:lnTo>
                  <a:lnTo>
                    <a:pt x="9134" y="177"/>
                  </a:lnTo>
                  <a:lnTo>
                    <a:pt x="9228" y="218"/>
                  </a:lnTo>
                  <a:lnTo>
                    <a:pt x="9302" y="250"/>
                  </a:lnTo>
                  <a:lnTo>
                    <a:pt x="9368" y="280"/>
                  </a:lnTo>
                  <a:lnTo>
                    <a:pt x="9432" y="310"/>
                  </a:lnTo>
                  <a:lnTo>
                    <a:pt x="9504" y="348"/>
                  </a:lnTo>
                  <a:lnTo>
                    <a:pt x="9591" y="395"/>
                  </a:lnTo>
                  <a:lnTo>
                    <a:pt x="9701" y="454"/>
                  </a:lnTo>
                  <a:lnTo>
                    <a:pt x="9843" y="531"/>
                  </a:lnTo>
                  <a:lnTo>
                    <a:pt x="9884" y="559"/>
                  </a:lnTo>
                  <a:lnTo>
                    <a:pt x="9927" y="588"/>
                  </a:lnTo>
                  <a:lnTo>
                    <a:pt x="9969" y="618"/>
                  </a:lnTo>
                  <a:lnTo>
                    <a:pt x="10013" y="647"/>
                  </a:lnTo>
                  <a:lnTo>
                    <a:pt x="10054" y="677"/>
                  </a:lnTo>
                  <a:lnTo>
                    <a:pt x="10098" y="706"/>
                  </a:lnTo>
                  <a:lnTo>
                    <a:pt x="10141" y="736"/>
                  </a:lnTo>
                  <a:lnTo>
                    <a:pt x="10184" y="766"/>
                  </a:lnTo>
                  <a:lnTo>
                    <a:pt x="10236" y="809"/>
                  </a:lnTo>
                  <a:lnTo>
                    <a:pt x="10287" y="853"/>
                  </a:lnTo>
                  <a:lnTo>
                    <a:pt x="10339" y="898"/>
                  </a:lnTo>
                  <a:lnTo>
                    <a:pt x="10391" y="942"/>
                  </a:lnTo>
                  <a:lnTo>
                    <a:pt x="10442" y="985"/>
                  </a:lnTo>
                  <a:lnTo>
                    <a:pt x="10494" y="1031"/>
                  </a:lnTo>
                  <a:lnTo>
                    <a:pt x="10544" y="1075"/>
                  </a:lnTo>
                  <a:lnTo>
                    <a:pt x="10596" y="1120"/>
                  </a:lnTo>
                  <a:lnTo>
                    <a:pt x="10654" y="1189"/>
                  </a:lnTo>
                  <a:lnTo>
                    <a:pt x="10714" y="1257"/>
                  </a:lnTo>
                  <a:lnTo>
                    <a:pt x="10772" y="1326"/>
                  </a:lnTo>
                  <a:lnTo>
                    <a:pt x="10831" y="1396"/>
                  </a:lnTo>
                  <a:lnTo>
                    <a:pt x="10891" y="1465"/>
                  </a:lnTo>
                  <a:lnTo>
                    <a:pt x="10950" y="1534"/>
                  </a:lnTo>
                  <a:lnTo>
                    <a:pt x="11010" y="1604"/>
                  </a:lnTo>
                  <a:lnTo>
                    <a:pt x="11070" y="1673"/>
                  </a:lnTo>
                  <a:lnTo>
                    <a:pt x="11098" y="1720"/>
                  </a:lnTo>
                  <a:lnTo>
                    <a:pt x="11127" y="1767"/>
                  </a:lnTo>
                  <a:lnTo>
                    <a:pt x="11156" y="1814"/>
                  </a:lnTo>
                  <a:lnTo>
                    <a:pt x="11186" y="1859"/>
                  </a:lnTo>
                  <a:lnTo>
                    <a:pt x="11216" y="1906"/>
                  </a:lnTo>
                  <a:lnTo>
                    <a:pt x="11244" y="1953"/>
                  </a:lnTo>
                  <a:lnTo>
                    <a:pt x="11275" y="1999"/>
                  </a:lnTo>
                  <a:lnTo>
                    <a:pt x="11304" y="2046"/>
                  </a:lnTo>
                  <a:lnTo>
                    <a:pt x="11383" y="2197"/>
                  </a:lnTo>
                  <a:lnTo>
                    <a:pt x="11442" y="2313"/>
                  </a:lnTo>
                  <a:lnTo>
                    <a:pt x="11488" y="2404"/>
                  </a:lnTo>
                  <a:lnTo>
                    <a:pt x="11524" y="2476"/>
                  </a:lnTo>
                  <a:lnTo>
                    <a:pt x="11553" y="2540"/>
                  </a:lnTo>
                  <a:lnTo>
                    <a:pt x="11583" y="2601"/>
                  </a:lnTo>
                  <a:lnTo>
                    <a:pt x="11613" y="2670"/>
                  </a:lnTo>
                  <a:lnTo>
                    <a:pt x="11649" y="2753"/>
                  </a:lnTo>
                  <a:lnTo>
                    <a:pt x="11672" y="2830"/>
                  </a:lnTo>
                  <a:lnTo>
                    <a:pt x="11693" y="2908"/>
                  </a:lnTo>
                  <a:lnTo>
                    <a:pt x="11715" y="2985"/>
                  </a:lnTo>
                  <a:lnTo>
                    <a:pt x="11737" y="3063"/>
                  </a:lnTo>
                  <a:lnTo>
                    <a:pt x="11759" y="3140"/>
                  </a:lnTo>
                  <a:lnTo>
                    <a:pt x="11782" y="3218"/>
                  </a:lnTo>
                  <a:lnTo>
                    <a:pt x="11804" y="3296"/>
                  </a:lnTo>
                  <a:lnTo>
                    <a:pt x="11827" y="3374"/>
                  </a:lnTo>
                  <a:lnTo>
                    <a:pt x="11836" y="3440"/>
                  </a:lnTo>
                  <a:lnTo>
                    <a:pt x="11845" y="3507"/>
                  </a:lnTo>
                  <a:lnTo>
                    <a:pt x="11853" y="3573"/>
                  </a:lnTo>
                  <a:lnTo>
                    <a:pt x="11863" y="3640"/>
                  </a:lnTo>
                  <a:lnTo>
                    <a:pt x="11872" y="3707"/>
                  </a:lnTo>
                  <a:lnTo>
                    <a:pt x="11882" y="3772"/>
                  </a:lnTo>
                  <a:lnTo>
                    <a:pt x="11893" y="3839"/>
                  </a:lnTo>
                  <a:lnTo>
                    <a:pt x="11902" y="3905"/>
                  </a:lnTo>
                  <a:lnTo>
                    <a:pt x="11902" y="4734"/>
                  </a:lnTo>
                  <a:lnTo>
                    <a:pt x="11902" y="5562"/>
                  </a:lnTo>
                  <a:lnTo>
                    <a:pt x="11902" y="6391"/>
                  </a:lnTo>
                  <a:lnTo>
                    <a:pt x="11902" y="7220"/>
                  </a:lnTo>
                  <a:lnTo>
                    <a:pt x="11902" y="8047"/>
                  </a:lnTo>
                  <a:lnTo>
                    <a:pt x="11902" y="8876"/>
                  </a:lnTo>
                  <a:lnTo>
                    <a:pt x="11902" y="9705"/>
                  </a:lnTo>
                  <a:lnTo>
                    <a:pt x="11902" y="10534"/>
                  </a:lnTo>
                  <a:lnTo>
                    <a:pt x="11895" y="10542"/>
                  </a:lnTo>
                  <a:lnTo>
                    <a:pt x="11889" y="10549"/>
                  </a:lnTo>
                  <a:lnTo>
                    <a:pt x="11882" y="10559"/>
                  </a:lnTo>
                  <a:lnTo>
                    <a:pt x="11873" y="10567"/>
                  </a:lnTo>
                  <a:lnTo>
                    <a:pt x="11865" y="10576"/>
                  </a:lnTo>
                  <a:lnTo>
                    <a:pt x="11858" y="10585"/>
                  </a:lnTo>
                  <a:lnTo>
                    <a:pt x="11848" y="10595"/>
                  </a:lnTo>
                  <a:lnTo>
                    <a:pt x="11841" y="10605"/>
                  </a:lnTo>
                  <a:lnTo>
                    <a:pt x="10793" y="11050"/>
                  </a:lnTo>
                  <a:lnTo>
                    <a:pt x="9745" y="11494"/>
                  </a:lnTo>
                  <a:lnTo>
                    <a:pt x="8697" y="11939"/>
                  </a:lnTo>
                  <a:lnTo>
                    <a:pt x="7649" y="12384"/>
                  </a:lnTo>
                  <a:lnTo>
                    <a:pt x="6600" y="12829"/>
                  </a:lnTo>
                  <a:lnTo>
                    <a:pt x="5552" y="13274"/>
                  </a:lnTo>
                  <a:lnTo>
                    <a:pt x="4503" y="13720"/>
                  </a:lnTo>
                  <a:lnTo>
                    <a:pt x="3455" y="1416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3" name="Freeform 74"/>
            <p:cNvSpPr>
              <a:spLocks/>
            </p:cNvSpPr>
            <p:nvPr/>
          </p:nvSpPr>
          <p:spPr bwMode="auto">
            <a:xfrm>
              <a:off x="3738" y="2510"/>
              <a:ext cx="160" cy="293"/>
            </a:xfrm>
            <a:custGeom>
              <a:avLst/>
              <a:gdLst>
                <a:gd name="T0" fmla="*/ 0 w 3700"/>
                <a:gd name="T1" fmla="*/ 293 h 6735"/>
                <a:gd name="T2" fmla="*/ 0 w 3700"/>
                <a:gd name="T3" fmla="*/ 262 h 6735"/>
                <a:gd name="T4" fmla="*/ 0 w 3700"/>
                <a:gd name="T5" fmla="*/ 231 h 6735"/>
                <a:gd name="T6" fmla="*/ 0 w 3700"/>
                <a:gd name="T7" fmla="*/ 199 h 6735"/>
                <a:gd name="T8" fmla="*/ 0 w 3700"/>
                <a:gd name="T9" fmla="*/ 168 h 6735"/>
                <a:gd name="T10" fmla="*/ 0 w 3700"/>
                <a:gd name="T11" fmla="*/ 137 h 6735"/>
                <a:gd name="T12" fmla="*/ 0 w 3700"/>
                <a:gd name="T13" fmla="*/ 106 h 6735"/>
                <a:gd name="T14" fmla="*/ 0 w 3700"/>
                <a:gd name="T15" fmla="*/ 74 h 6735"/>
                <a:gd name="T16" fmla="*/ 0 w 3700"/>
                <a:gd name="T17" fmla="*/ 43 h 6735"/>
                <a:gd name="T18" fmla="*/ 20 w 3700"/>
                <a:gd name="T19" fmla="*/ 38 h 6735"/>
                <a:gd name="T20" fmla="*/ 40 w 3700"/>
                <a:gd name="T21" fmla="*/ 32 h 6735"/>
                <a:gd name="T22" fmla="*/ 60 w 3700"/>
                <a:gd name="T23" fmla="*/ 27 h 6735"/>
                <a:gd name="T24" fmla="*/ 80 w 3700"/>
                <a:gd name="T25" fmla="*/ 22 h 6735"/>
                <a:gd name="T26" fmla="*/ 100 w 3700"/>
                <a:gd name="T27" fmla="*/ 16 h 6735"/>
                <a:gd name="T28" fmla="*/ 120 w 3700"/>
                <a:gd name="T29" fmla="*/ 11 h 6735"/>
                <a:gd name="T30" fmla="*/ 140 w 3700"/>
                <a:gd name="T31" fmla="*/ 5 h 6735"/>
                <a:gd name="T32" fmla="*/ 160 w 3700"/>
                <a:gd name="T33" fmla="*/ 0 h 6735"/>
                <a:gd name="T34" fmla="*/ 160 w 3700"/>
                <a:gd name="T35" fmla="*/ 14 h 6735"/>
                <a:gd name="T36" fmla="*/ 160 w 3700"/>
                <a:gd name="T37" fmla="*/ 28 h 6735"/>
                <a:gd name="T38" fmla="*/ 160 w 3700"/>
                <a:gd name="T39" fmla="*/ 42 h 6735"/>
                <a:gd name="T40" fmla="*/ 160 w 3700"/>
                <a:gd name="T41" fmla="*/ 56 h 6735"/>
                <a:gd name="T42" fmla="*/ 160 w 3700"/>
                <a:gd name="T43" fmla="*/ 70 h 6735"/>
                <a:gd name="T44" fmla="*/ 160 w 3700"/>
                <a:gd name="T45" fmla="*/ 84 h 6735"/>
                <a:gd name="T46" fmla="*/ 160 w 3700"/>
                <a:gd name="T47" fmla="*/ 98 h 6735"/>
                <a:gd name="T48" fmla="*/ 160 w 3700"/>
                <a:gd name="T49" fmla="*/ 112 h 6735"/>
                <a:gd name="T50" fmla="*/ 144 w 3700"/>
                <a:gd name="T51" fmla="*/ 116 h 6735"/>
                <a:gd name="T52" fmla="*/ 128 w 3700"/>
                <a:gd name="T53" fmla="*/ 120 h 6735"/>
                <a:gd name="T54" fmla="*/ 111 w 3700"/>
                <a:gd name="T55" fmla="*/ 125 h 6735"/>
                <a:gd name="T56" fmla="*/ 95 w 3700"/>
                <a:gd name="T57" fmla="*/ 129 h 6735"/>
                <a:gd name="T58" fmla="*/ 79 w 3700"/>
                <a:gd name="T59" fmla="*/ 134 h 6735"/>
                <a:gd name="T60" fmla="*/ 62 w 3700"/>
                <a:gd name="T61" fmla="*/ 138 h 6735"/>
                <a:gd name="T62" fmla="*/ 46 w 3700"/>
                <a:gd name="T63" fmla="*/ 142 h 6735"/>
                <a:gd name="T64" fmla="*/ 30 w 3700"/>
                <a:gd name="T65" fmla="*/ 147 h 6735"/>
                <a:gd name="T66" fmla="*/ 30 w 3700"/>
                <a:gd name="T67" fmla="*/ 164 h 6735"/>
                <a:gd name="T68" fmla="*/ 30 w 3700"/>
                <a:gd name="T69" fmla="*/ 181 h 6735"/>
                <a:gd name="T70" fmla="*/ 30 w 3700"/>
                <a:gd name="T71" fmla="*/ 198 h 6735"/>
                <a:gd name="T72" fmla="*/ 30 w 3700"/>
                <a:gd name="T73" fmla="*/ 216 h 6735"/>
                <a:gd name="T74" fmla="*/ 29 w 3700"/>
                <a:gd name="T75" fmla="*/ 233 h 6735"/>
                <a:gd name="T76" fmla="*/ 29 w 3700"/>
                <a:gd name="T77" fmla="*/ 250 h 6735"/>
                <a:gd name="T78" fmla="*/ 29 w 3700"/>
                <a:gd name="T79" fmla="*/ 267 h 6735"/>
                <a:gd name="T80" fmla="*/ 29 w 3700"/>
                <a:gd name="T81" fmla="*/ 285 h 6735"/>
                <a:gd name="T82" fmla="*/ 26 w 3700"/>
                <a:gd name="T83" fmla="*/ 286 h 6735"/>
                <a:gd name="T84" fmla="*/ 22 w 3700"/>
                <a:gd name="T85" fmla="*/ 287 h 6735"/>
                <a:gd name="T86" fmla="*/ 18 w 3700"/>
                <a:gd name="T87" fmla="*/ 288 h 6735"/>
                <a:gd name="T88" fmla="*/ 15 w 3700"/>
                <a:gd name="T89" fmla="*/ 289 h 6735"/>
                <a:gd name="T90" fmla="*/ 11 w 3700"/>
                <a:gd name="T91" fmla="*/ 290 h 6735"/>
                <a:gd name="T92" fmla="*/ 7 w 3700"/>
                <a:gd name="T93" fmla="*/ 291 h 6735"/>
                <a:gd name="T94" fmla="*/ 4 w 3700"/>
                <a:gd name="T95" fmla="*/ 292 h 6735"/>
                <a:gd name="T96" fmla="*/ 0 w 3700"/>
                <a:gd name="T97" fmla="*/ 293 h 6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00" h="6735">
                  <a:moveTo>
                    <a:pt x="0" y="6735"/>
                  </a:moveTo>
                  <a:lnTo>
                    <a:pt x="0" y="6017"/>
                  </a:lnTo>
                  <a:lnTo>
                    <a:pt x="0" y="5300"/>
                  </a:lnTo>
                  <a:lnTo>
                    <a:pt x="0" y="4582"/>
                  </a:lnTo>
                  <a:lnTo>
                    <a:pt x="0" y="3865"/>
                  </a:lnTo>
                  <a:lnTo>
                    <a:pt x="0" y="3146"/>
                  </a:lnTo>
                  <a:lnTo>
                    <a:pt x="0" y="2430"/>
                  </a:lnTo>
                  <a:lnTo>
                    <a:pt x="0" y="1711"/>
                  </a:lnTo>
                  <a:lnTo>
                    <a:pt x="0" y="992"/>
                  </a:lnTo>
                  <a:lnTo>
                    <a:pt x="461" y="868"/>
                  </a:lnTo>
                  <a:lnTo>
                    <a:pt x="924" y="744"/>
                  </a:lnTo>
                  <a:lnTo>
                    <a:pt x="1385" y="620"/>
                  </a:lnTo>
                  <a:lnTo>
                    <a:pt x="1848" y="496"/>
                  </a:lnTo>
                  <a:lnTo>
                    <a:pt x="2311" y="373"/>
                  </a:lnTo>
                  <a:lnTo>
                    <a:pt x="2775" y="249"/>
                  </a:lnTo>
                  <a:lnTo>
                    <a:pt x="3237" y="124"/>
                  </a:lnTo>
                  <a:lnTo>
                    <a:pt x="3700" y="0"/>
                  </a:lnTo>
                  <a:lnTo>
                    <a:pt x="3700" y="321"/>
                  </a:lnTo>
                  <a:lnTo>
                    <a:pt x="3700" y="642"/>
                  </a:lnTo>
                  <a:lnTo>
                    <a:pt x="3700" y="962"/>
                  </a:lnTo>
                  <a:lnTo>
                    <a:pt x="3700" y="1283"/>
                  </a:lnTo>
                  <a:lnTo>
                    <a:pt x="3700" y="1603"/>
                  </a:lnTo>
                  <a:lnTo>
                    <a:pt x="3700" y="1924"/>
                  </a:lnTo>
                  <a:lnTo>
                    <a:pt x="3700" y="2246"/>
                  </a:lnTo>
                  <a:lnTo>
                    <a:pt x="3700" y="2568"/>
                  </a:lnTo>
                  <a:lnTo>
                    <a:pt x="3325" y="2668"/>
                  </a:lnTo>
                  <a:lnTo>
                    <a:pt x="2950" y="2769"/>
                  </a:lnTo>
                  <a:lnTo>
                    <a:pt x="2573" y="2870"/>
                  </a:lnTo>
                  <a:lnTo>
                    <a:pt x="2197" y="2971"/>
                  </a:lnTo>
                  <a:lnTo>
                    <a:pt x="1821" y="3071"/>
                  </a:lnTo>
                  <a:lnTo>
                    <a:pt x="1443" y="3172"/>
                  </a:lnTo>
                  <a:lnTo>
                    <a:pt x="1066" y="3274"/>
                  </a:lnTo>
                  <a:lnTo>
                    <a:pt x="690" y="3376"/>
                  </a:lnTo>
                  <a:lnTo>
                    <a:pt x="688" y="3771"/>
                  </a:lnTo>
                  <a:lnTo>
                    <a:pt x="687" y="4166"/>
                  </a:lnTo>
                  <a:lnTo>
                    <a:pt x="685" y="4562"/>
                  </a:lnTo>
                  <a:lnTo>
                    <a:pt x="683" y="4958"/>
                  </a:lnTo>
                  <a:lnTo>
                    <a:pt x="681" y="5354"/>
                  </a:lnTo>
                  <a:lnTo>
                    <a:pt x="680" y="5751"/>
                  </a:lnTo>
                  <a:lnTo>
                    <a:pt x="679" y="6148"/>
                  </a:lnTo>
                  <a:lnTo>
                    <a:pt x="677" y="6544"/>
                  </a:lnTo>
                  <a:lnTo>
                    <a:pt x="592" y="6567"/>
                  </a:lnTo>
                  <a:lnTo>
                    <a:pt x="507" y="6590"/>
                  </a:lnTo>
                  <a:lnTo>
                    <a:pt x="423" y="6615"/>
                  </a:lnTo>
                  <a:lnTo>
                    <a:pt x="337" y="6639"/>
                  </a:lnTo>
                  <a:lnTo>
                    <a:pt x="253" y="6663"/>
                  </a:lnTo>
                  <a:lnTo>
                    <a:pt x="168" y="6687"/>
                  </a:lnTo>
                  <a:lnTo>
                    <a:pt x="84" y="6711"/>
                  </a:lnTo>
                  <a:lnTo>
                    <a:pt x="0" y="6735"/>
                  </a:lnTo>
                  <a:close/>
                </a:path>
              </a:pathLst>
            </a:custGeom>
            <a:solidFill>
              <a:schemeClr val="tx1"/>
            </a:solidFill>
            <a:ln w="9525">
              <a:solidFill>
                <a:schemeClr val="tx1"/>
              </a:solidFill>
              <a:round/>
              <a:headEnd/>
              <a:tailEnd/>
            </a:ln>
          </p:spPr>
          <p:txBody>
            <a:bodyPr/>
            <a:lstStyle/>
            <a:p>
              <a:endParaRPr lang="en-GB"/>
            </a:p>
          </p:txBody>
        </p:sp>
      </p:grpSp>
      <p:grpSp>
        <p:nvGrpSpPr>
          <p:cNvPr id="7200" name="Group 75"/>
          <p:cNvGrpSpPr>
            <a:grpSpLocks/>
          </p:cNvGrpSpPr>
          <p:nvPr/>
        </p:nvGrpSpPr>
        <p:grpSpPr bwMode="auto">
          <a:xfrm>
            <a:off x="4745038" y="2586038"/>
            <a:ext cx="922337" cy="819150"/>
            <a:chOff x="2989" y="1480"/>
            <a:chExt cx="581" cy="516"/>
          </a:xfrm>
        </p:grpSpPr>
        <p:sp>
          <p:nvSpPr>
            <p:cNvPr id="7258" name="Freeform 76"/>
            <p:cNvSpPr>
              <a:spLocks/>
            </p:cNvSpPr>
            <p:nvPr/>
          </p:nvSpPr>
          <p:spPr bwMode="auto">
            <a:xfrm rot="-596288">
              <a:off x="2989" y="1715"/>
              <a:ext cx="367" cy="281"/>
            </a:xfrm>
            <a:custGeom>
              <a:avLst/>
              <a:gdLst>
                <a:gd name="T0" fmla="*/ 59 w 5787"/>
                <a:gd name="T1" fmla="*/ 275 h 4434"/>
                <a:gd name="T2" fmla="*/ 50 w 5787"/>
                <a:gd name="T3" fmla="*/ 263 h 4434"/>
                <a:gd name="T4" fmla="*/ 41 w 5787"/>
                <a:gd name="T5" fmla="*/ 250 h 4434"/>
                <a:gd name="T6" fmla="*/ 32 w 5787"/>
                <a:gd name="T7" fmla="*/ 238 h 4434"/>
                <a:gd name="T8" fmla="*/ 26 w 5787"/>
                <a:gd name="T9" fmla="*/ 228 h 4434"/>
                <a:gd name="T10" fmla="*/ 22 w 5787"/>
                <a:gd name="T11" fmla="*/ 222 h 4434"/>
                <a:gd name="T12" fmla="*/ 18 w 5787"/>
                <a:gd name="T13" fmla="*/ 215 h 4434"/>
                <a:gd name="T14" fmla="*/ 14 w 5787"/>
                <a:gd name="T15" fmla="*/ 209 h 4434"/>
                <a:gd name="T16" fmla="*/ 11 w 5787"/>
                <a:gd name="T17" fmla="*/ 202 h 4434"/>
                <a:gd name="T18" fmla="*/ 7 w 5787"/>
                <a:gd name="T19" fmla="*/ 196 h 4434"/>
                <a:gd name="T20" fmla="*/ 4 w 5787"/>
                <a:gd name="T21" fmla="*/ 189 h 4434"/>
                <a:gd name="T22" fmla="*/ 1 w 5787"/>
                <a:gd name="T23" fmla="*/ 183 h 4434"/>
                <a:gd name="T24" fmla="*/ 0 w 5787"/>
                <a:gd name="T25" fmla="*/ 179 h 4434"/>
                <a:gd name="T26" fmla="*/ 1 w 5787"/>
                <a:gd name="T27" fmla="*/ 178 h 4434"/>
                <a:gd name="T28" fmla="*/ 1 w 5787"/>
                <a:gd name="T29" fmla="*/ 178 h 4434"/>
                <a:gd name="T30" fmla="*/ 3 w 5787"/>
                <a:gd name="T31" fmla="*/ 176 h 4434"/>
                <a:gd name="T32" fmla="*/ 8 w 5787"/>
                <a:gd name="T33" fmla="*/ 173 h 4434"/>
                <a:gd name="T34" fmla="*/ 21 w 5787"/>
                <a:gd name="T35" fmla="*/ 166 h 4434"/>
                <a:gd name="T36" fmla="*/ 48 w 5787"/>
                <a:gd name="T37" fmla="*/ 150 h 4434"/>
                <a:gd name="T38" fmla="*/ 83 w 5787"/>
                <a:gd name="T39" fmla="*/ 130 h 4434"/>
                <a:gd name="T40" fmla="*/ 118 w 5787"/>
                <a:gd name="T41" fmla="*/ 111 h 4434"/>
                <a:gd name="T42" fmla="*/ 152 w 5787"/>
                <a:gd name="T43" fmla="*/ 90 h 4434"/>
                <a:gd name="T44" fmla="*/ 186 w 5787"/>
                <a:gd name="T45" fmla="*/ 70 h 4434"/>
                <a:gd name="T46" fmla="*/ 221 w 5787"/>
                <a:gd name="T47" fmla="*/ 50 h 4434"/>
                <a:gd name="T48" fmla="*/ 255 w 5787"/>
                <a:gd name="T49" fmla="*/ 30 h 4434"/>
                <a:gd name="T50" fmla="*/ 290 w 5787"/>
                <a:gd name="T51" fmla="*/ 10 h 4434"/>
                <a:gd name="T52" fmla="*/ 308 w 5787"/>
                <a:gd name="T53" fmla="*/ 0 h 4434"/>
                <a:gd name="T54" fmla="*/ 309 w 5787"/>
                <a:gd name="T55" fmla="*/ 0 h 4434"/>
                <a:gd name="T56" fmla="*/ 314 w 5787"/>
                <a:gd name="T57" fmla="*/ 6 h 4434"/>
                <a:gd name="T58" fmla="*/ 321 w 5787"/>
                <a:gd name="T59" fmla="*/ 18 h 4434"/>
                <a:gd name="T60" fmla="*/ 327 w 5787"/>
                <a:gd name="T61" fmla="*/ 30 h 4434"/>
                <a:gd name="T62" fmla="*/ 334 w 5787"/>
                <a:gd name="T63" fmla="*/ 42 h 4434"/>
                <a:gd name="T64" fmla="*/ 341 w 5787"/>
                <a:gd name="T65" fmla="*/ 54 h 4434"/>
                <a:gd name="T66" fmla="*/ 348 w 5787"/>
                <a:gd name="T67" fmla="*/ 67 h 4434"/>
                <a:gd name="T68" fmla="*/ 355 w 5787"/>
                <a:gd name="T69" fmla="*/ 79 h 4434"/>
                <a:gd name="T70" fmla="*/ 362 w 5787"/>
                <a:gd name="T71" fmla="*/ 91 h 4434"/>
                <a:gd name="T72" fmla="*/ 366 w 5787"/>
                <a:gd name="T73" fmla="*/ 98 h 4434"/>
                <a:gd name="T74" fmla="*/ 366 w 5787"/>
                <a:gd name="T75" fmla="*/ 102 h 4434"/>
                <a:gd name="T76" fmla="*/ 366 w 5787"/>
                <a:gd name="T77" fmla="*/ 103 h 4434"/>
                <a:gd name="T78" fmla="*/ 365 w 5787"/>
                <a:gd name="T79" fmla="*/ 104 h 4434"/>
                <a:gd name="T80" fmla="*/ 361 w 5787"/>
                <a:gd name="T81" fmla="*/ 106 h 4434"/>
                <a:gd name="T82" fmla="*/ 354 w 5787"/>
                <a:gd name="T83" fmla="*/ 111 h 4434"/>
                <a:gd name="T84" fmla="*/ 341 w 5787"/>
                <a:gd name="T85" fmla="*/ 119 h 4434"/>
                <a:gd name="T86" fmla="*/ 323 w 5787"/>
                <a:gd name="T87" fmla="*/ 130 h 4434"/>
                <a:gd name="T88" fmla="*/ 296 w 5787"/>
                <a:gd name="T89" fmla="*/ 146 h 4434"/>
                <a:gd name="T90" fmla="*/ 261 w 5787"/>
                <a:gd name="T91" fmla="*/ 167 h 4434"/>
                <a:gd name="T92" fmla="*/ 228 w 5787"/>
                <a:gd name="T93" fmla="*/ 186 h 4434"/>
                <a:gd name="T94" fmla="*/ 206 w 5787"/>
                <a:gd name="T95" fmla="*/ 199 h 4434"/>
                <a:gd name="T96" fmla="*/ 184 w 5787"/>
                <a:gd name="T97" fmla="*/ 211 h 4434"/>
                <a:gd name="T98" fmla="*/ 162 w 5787"/>
                <a:gd name="T99" fmla="*/ 224 h 4434"/>
                <a:gd name="T100" fmla="*/ 140 w 5787"/>
                <a:gd name="T101" fmla="*/ 237 h 4434"/>
                <a:gd name="T102" fmla="*/ 119 w 5787"/>
                <a:gd name="T103" fmla="*/ 249 h 4434"/>
                <a:gd name="T104" fmla="*/ 97 w 5787"/>
                <a:gd name="T105" fmla="*/ 262 h 4434"/>
                <a:gd name="T106" fmla="*/ 75 w 5787"/>
                <a:gd name="T107" fmla="*/ 275 h 4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787" h="4434">
                  <a:moveTo>
                    <a:pt x="1003" y="4434"/>
                  </a:moveTo>
                  <a:lnTo>
                    <a:pt x="932" y="4338"/>
                  </a:lnTo>
                  <a:lnTo>
                    <a:pt x="859" y="4242"/>
                  </a:lnTo>
                  <a:lnTo>
                    <a:pt x="787" y="4145"/>
                  </a:lnTo>
                  <a:lnTo>
                    <a:pt x="715" y="4048"/>
                  </a:lnTo>
                  <a:lnTo>
                    <a:pt x="645" y="3949"/>
                  </a:lnTo>
                  <a:lnTo>
                    <a:pt x="575" y="3851"/>
                  </a:lnTo>
                  <a:lnTo>
                    <a:pt x="508" y="3751"/>
                  </a:lnTo>
                  <a:lnTo>
                    <a:pt x="441" y="3652"/>
                  </a:lnTo>
                  <a:lnTo>
                    <a:pt x="408" y="3601"/>
                  </a:lnTo>
                  <a:lnTo>
                    <a:pt x="376" y="3551"/>
                  </a:lnTo>
                  <a:lnTo>
                    <a:pt x="346" y="3501"/>
                  </a:lnTo>
                  <a:lnTo>
                    <a:pt x="314" y="3450"/>
                  </a:lnTo>
                  <a:lnTo>
                    <a:pt x="284" y="3399"/>
                  </a:lnTo>
                  <a:lnTo>
                    <a:pt x="254" y="3349"/>
                  </a:lnTo>
                  <a:lnTo>
                    <a:pt x="225" y="3297"/>
                  </a:lnTo>
                  <a:lnTo>
                    <a:pt x="197" y="3246"/>
                  </a:lnTo>
                  <a:lnTo>
                    <a:pt x="169" y="3195"/>
                  </a:lnTo>
                  <a:lnTo>
                    <a:pt x="142" y="3142"/>
                  </a:lnTo>
                  <a:lnTo>
                    <a:pt x="117" y="3091"/>
                  </a:lnTo>
                  <a:lnTo>
                    <a:pt x="92" y="3039"/>
                  </a:lnTo>
                  <a:lnTo>
                    <a:pt x="67" y="2986"/>
                  </a:lnTo>
                  <a:lnTo>
                    <a:pt x="44" y="2934"/>
                  </a:lnTo>
                  <a:lnTo>
                    <a:pt x="21" y="2881"/>
                  </a:lnTo>
                  <a:lnTo>
                    <a:pt x="0" y="2828"/>
                  </a:lnTo>
                  <a:lnTo>
                    <a:pt x="2" y="2824"/>
                  </a:lnTo>
                  <a:lnTo>
                    <a:pt x="5" y="2820"/>
                  </a:lnTo>
                  <a:lnTo>
                    <a:pt x="8" y="2816"/>
                  </a:lnTo>
                  <a:lnTo>
                    <a:pt x="14" y="2810"/>
                  </a:lnTo>
                  <a:lnTo>
                    <a:pt x="22" y="2803"/>
                  </a:lnTo>
                  <a:lnTo>
                    <a:pt x="33" y="2795"/>
                  </a:lnTo>
                  <a:lnTo>
                    <a:pt x="49" y="2785"/>
                  </a:lnTo>
                  <a:lnTo>
                    <a:pt x="69" y="2772"/>
                  </a:lnTo>
                  <a:lnTo>
                    <a:pt x="127" y="2736"/>
                  </a:lnTo>
                  <a:lnTo>
                    <a:pt x="213" y="2684"/>
                  </a:lnTo>
                  <a:lnTo>
                    <a:pt x="332" y="2612"/>
                  </a:lnTo>
                  <a:lnTo>
                    <a:pt x="491" y="2518"/>
                  </a:lnTo>
                  <a:lnTo>
                    <a:pt x="763" y="2367"/>
                  </a:lnTo>
                  <a:lnTo>
                    <a:pt x="1036" y="2214"/>
                  </a:lnTo>
                  <a:lnTo>
                    <a:pt x="1308" y="2059"/>
                  </a:lnTo>
                  <a:lnTo>
                    <a:pt x="1580" y="1903"/>
                  </a:lnTo>
                  <a:lnTo>
                    <a:pt x="1853" y="1745"/>
                  </a:lnTo>
                  <a:lnTo>
                    <a:pt x="2125" y="1587"/>
                  </a:lnTo>
                  <a:lnTo>
                    <a:pt x="2397" y="1428"/>
                  </a:lnTo>
                  <a:lnTo>
                    <a:pt x="2669" y="1268"/>
                  </a:lnTo>
                  <a:lnTo>
                    <a:pt x="2940" y="1108"/>
                  </a:lnTo>
                  <a:lnTo>
                    <a:pt x="3212" y="948"/>
                  </a:lnTo>
                  <a:lnTo>
                    <a:pt x="3484" y="789"/>
                  </a:lnTo>
                  <a:lnTo>
                    <a:pt x="3756" y="629"/>
                  </a:lnTo>
                  <a:lnTo>
                    <a:pt x="4028" y="471"/>
                  </a:lnTo>
                  <a:lnTo>
                    <a:pt x="4299" y="312"/>
                  </a:lnTo>
                  <a:lnTo>
                    <a:pt x="4571" y="155"/>
                  </a:lnTo>
                  <a:lnTo>
                    <a:pt x="4843" y="0"/>
                  </a:lnTo>
                  <a:lnTo>
                    <a:pt x="4854" y="0"/>
                  </a:lnTo>
                  <a:lnTo>
                    <a:pt x="4868" y="0"/>
                  </a:lnTo>
                  <a:lnTo>
                    <a:pt x="4880" y="0"/>
                  </a:lnTo>
                  <a:lnTo>
                    <a:pt x="4894" y="0"/>
                  </a:lnTo>
                  <a:lnTo>
                    <a:pt x="4948" y="95"/>
                  </a:lnTo>
                  <a:lnTo>
                    <a:pt x="5001" y="190"/>
                  </a:lnTo>
                  <a:lnTo>
                    <a:pt x="5055" y="286"/>
                  </a:lnTo>
                  <a:lnTo>
                    <a:pt x="5109" y="381"/>
                  </a:lnTo>
                  <a:lnTo>
                    <a:pt x="5162" y="477"/>
                  </a:lnTo>
                  <a:lnTo>
                    <a:pt x="5217" y="572"/>
                  </a:lnTo>
                  <a:lnTo>
                    <a:pt x="5270" y="668"/>
                  </a:lnTo>
                  <a:lnTo>
                    <a:pt x="5324" y="763"/>
                  </a:lnTo>
                  <a:lnTo>
                    <a:pt x="5379" y="859"/>
                  </a:lnTo>
                  <a:lnTo>
                    <a:pt x="5432" y="954"/>
                  </a:lnTo>
                  <a:lnTo>
                    <a:pt x="5487" y="1050"/>
                  </a:lnTo>
                  <a:lnTo>
                    <a:pt x="5541" y="1145"/>
                  </a:lnTo>
                  <a:lnTo>
                    <a:pt x="5594" y="1241"/>
                  </a:lnTo>
                  <a:lnTo>
                    <a:pt x="5649" y="1336"/>
                  </a:lnTo>
                  <a:lnTo>
                    <a:pt x="5703" y="1432"/>
                  </a:lnTo>
                  <a:lnTo>
                    <a:pt x="5758" y="1527"/>
                  </a:lnTo>
                  <a:lnTo>
                    <a:pt x="5764" y="1552"/>
                  </a:lnTo>
                  <a:lnTo>
                    <a:pt x="5771" y="1576"/>
                  </a:lnTo>
                  <a:lnTo>
                    <a:pt x="5779" y="1602"/>
                  </a:lnTo>
                  <a:lnTo>
                    <a:pt x="5787" y="1628"/>
                  </a:lnTo>
                  <a:lnTo>
                    <a:pt x="5779" y="1630"/>
                  </a:lnTo>
                  <a:lnTo>
                    <a:pt x="5769" y="1635"/>
                  </a:lnTo>
                  <a:lnTo>
                    <a:pt x="5752" y="1643"/>
                  </a:lnTo>
                  <a:lnTo>
                    <a:pt x="5728" y="1659"/>
                  </a:lnTo>
                  <a:lnTo>
                    <a:pt x="5692" y="1680"/>
                  </a:lnTo>
                  <a:lnTo>
                    <a:pt x="5642" y="1711"/>
                  </a:lnTo>
                  <a:lnTo>
                    <a:pt x="5576" y="1751"/>
                  </a:lnTo>
                  <a:lnTo>
                    <a:pt x="5490" y="1804"/>
                  </a:lnTo>
                  <a:lnTo>
                    <a:pt x="5382" y="1870"/>
                  </a:lnTo>
                  <a:lnTo>
                    <a:pt x="5249" y="1951"/>
                  </a:lnTo>
                  <a:lnTo>
                    <a:pt x="5088" y="2049"/>
                  </a:lnTo>
                  <a:lnTo>
                    <a:pt x="4897" y="2165"/>
                  </a:lnTo>
                  <a:lnTo>
                    <a:pt x="4673" y="2300"/>
                  </a:lnTo>
                  <a:lnTo>
                    <a:pt x="4413" y="2456"/>
                  </a:lnTo>
                  <a:lnTo>
                    <a:pt x="4114" y="2636"/>
                  </a:lnTo>
                  <a:lnTo>
                    <a:pt x="3775" y="2839"/>
                  </a:lnTo>
                  <a:lnTo>
                    <a:pt x="3601" y="2939"/>
                  </a:lnTo>
                  <a:lnTo>
                    <a:pt x="3428" y="3039"/>
                  </a:lnTo>
                  <a:lnTo>
                    <a:pt x="3254" y="3138"/>
                  </a:lnTo>
                  <a:lnTo>
                    <a:pt x="3081" y="3238"/>
                  </a:lnTo>
                  <a:lnTo>
                    <a:pt x="2907" y="3337"/>
                  </a:lnTo>
                  <a:lnTo>
                    <a:pt x="2734" y="3437"/>
                  </a:lnTo>
                  <a:lnTo>
                    <a:pt x="2561" y="3538"/>
                  </a:lnTo>
                  <a:lnTo>
                    <a:pt x="2388" y="3637"/>
                  </a:lnTo>
                  <a:lnTo>
                    <a:pt x="2215" y="3737"/>
                  </a:lnTo>
                  <a:lnTo>
                    <a:pt x="2042" y="3836"/>
                  </a:lnTo>
                  <a:lnTo>
                    <a:pt x="1869" y="3936"/>
                  </a:lnTo>
                  <a:lnTo>
                    <a:pt x="1695" y="4036"/>
                  </a:lnTo>
                  <a:lnTo>
                    <a:pt x="1523" y="4135"/>
                  </a:lnTo>
                  <a:lnTo>
                    <a:pt x="1349" y="4235"/>
                  </a:lnTo>
                  <a:lnTo>
                    <a:pt x="1177" y="4334"/>
                  </a:lnTo>
                  <a:lnTo>
                    <a:pt x="1003" y="4434"/>
                  </a:lnTo>
                  <a:close/>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259" name="Freeform 77"/>
            <p:cNvSpPr>
              <a:spLocks/>
            </p:cNvSpPr>
            <p:nvPr/>
          </p:nvSpPr>
          <p:spPr bwMode="auto">
            <a:xfrm rot="-596288">
              <a:off x="3234" y="1480"/>
              <a:ext cx="336" cy="417"/>
            </a:xfrm>
            <a:custGeom>
              <a:avLst/>
              <a:gdLst>
                <a:gd name="T0" fmla="*/ 186 w 5294"/>
                <a:gd name="T1" fmla="*/ 415 h 6573"/>
                <a:gd name="T2" fmla="*/ 182 w 5294"/>
                <a:gd name="T3" fmla="*/ 412 h 6573"/>
                <a:gd name="T4" fmla="*/ 175 w 5294"/>
                <a:gd name="T5" fmla="*/ 406 h 6573"/>
                <a:gd name="T6" fmla="*/ 156 w 5294"/>
                <a:gd name="T7" fmla="*/ 380 h 6573"/>
                <a:gd name="T8" fmla="*/ 135 w 5294"/>
                <a:gd name="T9" fmla="*/ 347 h 6573"/>
                <a:gd name="T10" fmla="*/ 113 w 5294"/>
                <a:gd name="T11" fmla="*/ 313 h 6573"/>
                <a:gd name="T12" fmla="*/ 93 w 5294"/>
                <a:gd name="T13" fmla="*/ 280 h 6573"/>
                <a:gd name="T14" fmla="*/ 74 w 5294"/>
                <a:gd name="T15" fmla="*/ 246 h 6573"/>
                <a:gd name="T16" fmla="*/ 55 w 5294"/>
                <a:gd name="T17" fmla="*/ 211 h 6573"/>
                <a:gd name="T18" fmla="*/ 37 w 5294"/>
                <a:gd name="T19" fmla="*/ 177 h 6573"/>
                <a:gd name="T20" fmla="*/ 20 w 5294"/>
                <a:gd name="T21" fmla="*/ 142 h 6573"/>
                <a:gd name="T22" fmla="*/ 12 w 5294"/>
                <a:gd name="T23" fmla="*/ 122 h 6573"/>
                <a:gd name="T24" fmla="*/ 5 w 5294"/>
                <a:gd name="T25" fmla="*/ 104 h 6573"/>
                <a:gd name="T26" fmla="*/ 2 w 5294"/>
                <a:gd name="T27" fmla="*/ 93 h 6573"/>
                <a:gd name="T28" fmla="*/ 0 w 5294"/>
                <a:gd name="T29" fmla="*/ 84 h 6573"/>
                <a:gd name="T30" fmla="*/ 0 w 5294"/>
                <a:gd name="T31" fmla="*/ 76 h 6573"/>
                <a:gd name="T32" fmla="*/ 1 w 5294"/>
                <a:gd name="T33" fmla="*/ 68 h 6573"/>
                <a:gd name="T34" fmla="*/ 25 w 5294"/>
                <a:gd name="T35" fmla="*/ 52 h 6573"/>
                <a:gd name="T36" fmla="*/ 52 w 5294"/>
                <a:gd name="T37" fmla="*/ 36 h 6573"/>
                <a:gd name="T38" fmla="*/ 68 w 5294"/>
                <a:gd name="T39" fmla="*/ 27 h 6573"/>
                <a:gd name="T40" fmla="*/ 85 w 5294"/>
                <a:gd name="T41" fmla="*/ 19 h 6573"/>
                <a:gd name="T42" fmla="*/ 101 w 5294"/>
                <a:gd name="T43" fmla="*/ 12 h 6573"/>
                <a:gd name="T44" fmla="*/ 118 w 5294"/>
                <a:gd name="T45" fmla="*/ 5 h 6573"/>
                <a:gd name="T46" fmla="*/ 133 w 5294"/>
                <a:gd name="T47" fmla="*/ 1 h 6573"/>
                <a:gd name="T48" fmla="*/ 142 w 5294"/>
                <a:gd name="T49" fmla="*/ 0 h 6573"/>
                <a:gd name="T50" fmla="*/ 147 w 5294"/>
                <a:gd name="T51" fmla="*/ 1 h 6573"/>
                <a:gd name="T52" fmla="*/ 159 w 5294"/>
                <a:gd name="T53" fmla="*/ 12 h 6573"/>
                <a:gd name="T54" fmla="*/ 181 w 5294"/>
                <a:gd name="T55" fmla="*/ 40 h 6573"/>
                <a:gd name="T56" fmla="*/ 195 w 5294"/>
                <a:gd name="T57" fmla="*/ 57 h 6573"/>
                <a:gd name="T58" fmla="*/ 205 w 5294"/>
                <a:gd name="T59" fmla="*/ 71 h 6573"/>
                <a:gd name="T60" fmla="*/ 219 w 5294"/>
                <a:gd name="T61" fmla="*/ 90 h 6573"/>
                <a:gd name="T62" fmla="*/ 237 w 5294"/>
                <a:gd name="T63" fmla="*/ 119 h 6573"/>
                <a:gd name="T64" fmla="*/ 255 w 5294"/>
                <a:gd name="T65" fmla="*/ 149 h 6573"/>
                <a:gd name="T66" fmla="*/ 271 w 5294"/>
                <a:gd name="T67" fmla="*/ 179 h 6573"/>
                <a:gd name="T68" fmla="*/ 286 w 5294"/>
                <a:gd name="T69" fmla="*/ 210 h 6573"/>
                <a:gd name="T70" fmla="*/ 300 w 5294"/>
                <a:gd name="T71" fmla="*/ 241 h 6573"/>
                <a:gd name="T72" fmla="*/ 314 w 5294"/>
                <a:gd name="T73" fmla="*/ 273 h 6573"/>
                <a:gd name="T74" fmla="*/ 327 w 5294"/>
                <a:gd name="T75" fmla="*/ 305 h 6573"/>
                <a:gd name="T76" fmla="*/ 336 w 5294"/>
                <a:gd name="T77" fmla="*/ 331 h 6573"/>
                <a:gd name="T78" fmla="*/ 333 w 5294"/>
                <a:gd name="T79" fmla="*/ 339 h 6573"/>
                <a:gd name="T80" fmla="*/ 328 w 5294"/>
                <a:gd name="T81" fmla="*/ 346 h 6573"/>
                <a:gd name="T82" fmla="*/ 322 w 5294"/>
                <a:gd name="T83" fmla="*/ 353 h 6573"/>
                <a:gd name="T84" fmla="*/ 315 w 5294"/>
                <a:gd name="T85" fmla="*/ 359 h 6573"/>
                <a:gd name="T86" fmla="*/ 306 w 5294"/>
                <a:gd name="T87" fmla="*/ 366 h 6573"/>
                <a:gd name="T88" fmla="*/ 291 w 5294"/>
                <a:gd name="T89" fmla="*/ 375 h 6573"/>
                <a:gd name="T90" fmla="*/ 271 w 5294"/>
                <a:gd name="T91" fmla="*/ 387 h 6573"/>
                <a:gd name="T92" fmla="*/ 246 w 5294"/>
                <a:gd name="T93" fmla="*/ 399 h 6573"/>
                <a:gd name="T94" fmla="*/ 231 w 5294"/>
                <a:gd name="T95" fmla="*/ 406 h 6573"/>
                <a:gd name="T96" fmla="*/ 218 w 5294"/>
                <a:gd name="T97" fmla="*/ 411 h 6573"/>
                <a:gd name="T98" fmla="*/ 206 w 5294"/>
                <a:gd name="T99" fmla="*/ 415 h 6573"/>
                <a:gd name="T100" fmla="*/ 193 w 5294"/>
                <a:gd name="T101" fmla="*/ 417 h 65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294" h="6573">
                  <a:moveTo>
                    <a:pt x="3000" y="6573"/>
                  </a:moveTo>
                  <a:lnTo>
                    <a:pt x="2978" y="6565"/>
                  </a:lnTo>
                  <a:lnTo>
                    <a:pt x="2956" y="6556"/>
                  </a:lnTo>
                  <a:lnTo>
                    <a:pt x="2936" y="6546"/>
                  </a:lnTo>
                  <a:lnTo>
                    <a:pt x="2916" y="6534"/>
                  </a:lnTo>
                  <a:lnTo>
                    <a:pt x="2898" y="6522"/>
                  </a:lnTo>
                  <a:lnTo>
                    <a:pt x="2880" y="6510"/>
                  </a:lnTo>
                  <a:lnTo>
                    <a:pt x="2864" y="6496"/>
                  </a:lnTo>
                  <a:lnTo>
                    <a:pt x="2847" y="6482"/>
                  </a:lnTo>
                  <a:lnTo>
                    <a:pt x="2817" y="6454"/>
                  </a:lnTo>
                  <a:lnTo>
                    <a:pt x="2787" y="6425"/>
                  </a:lnTo>
                  <a:lnTo>
                    <a:pt x="2758" y="6396"/>
                  </a:lnTo>
                  <a:lnTo>
                    <a:pt x="2728" y="6369"/>
                  </a:lnTo>
                  <a:lnTo>
                    <a:pt x="2639" y="6241"/>
                  </a:lnTo>
                  <a:lnTo>
                    <a:pt x="2552" y="6113"/>
                  </a:lnTo>
                  <a:lnTo>
                    <a:pt x="2463" y="5985"/>
                  </a:lnTo>
                  <a:lnTo>
                    <a:pt x="2377" y="5856"/>
                  </a:lnTo>
                  <a:lnTo>
                    <a:pt x="2291" y="5726"/>
                  </a:lnTo>
                  <a:lnTo>
                    <a:pt x="2206" y="5597"/>
                  </a:lnTo>
                  <a:lnTo>
                    <a:pt x="2121" y="5467"/>
                  </a:lnTo>
                  <a:lnTo>
                    <a:pt x="2036" y="5336"/>
                  </a:lnTo>
                  <a:lnTo>
                    <a:pt x="1953" y="5205"/>
                  </a:lnTo>
                  <a:lnTo>
                    <a:pt x="1870" y="5073"/>
                  </a:lnTo>
                  <a:lnTo>
                    <a:pt x="1788" y="4941"/>
                  </a:lnTo>
                  <a:lnTo>
                    <a:pt x="1707" y="4809"/>
                  </a:lnTo>
                  <a:lnTo>
                    <a:pt x="1627" y="4676"/>
                  </a:lnTo>
                  <a:lnTo>
                    <a:pt x="1547" y="4543"/>
                  </a:lnTo>
                  <a:lnTo>
                    <a:pt x="1468" y="4410"/>
                  </a:lnTo>
                  <a:lnTo>
                    <a:pt x="1390" y="4277"/>
                  </a:lnTo>
                  <a:lnTo>
                    <a:pt x="1313" y="4142"/>
                  </a:lnTo>
                  <a:lnTo>
                    <a:pt x="1236" y="4008"/>
                  </a:lnTo>
                  <a:lnTo>
                    <a:pt x="1160" y="3873"/>
                  </a:lnTo>
                  <a:lnTo>
                    <a:pt x="1085" y="3737"/>
                  </a:lnTo>
                  <a:lnTo>
                    <a:pt x="1011" y="3603"/>
                  </a:lnTo>
                  <a:lnTo>
                    <a:pt x="938" y="3466"/>
                  </a:lnTo>
                  <a:lnTo>
                    <a:pt x="865" y="3331"/>
                  </a:lnTo>
                  <a:lnTo>
                    <a:pt x="794" y="3194"/>
                  </a:lnTo>
                  <a:lnTo>
                    <a:pt x="724" y="3058"/>
                  </a:lnTo>
                  <a:lnTo>
                    <a:pt x="654" y="2921"/>
                  </a:lnTo>
                  <a:lnTo>
                    <a:pt x="585" y="2785"/>
                  </a:lnTo>
                  <a:lnTo>
                    <a:pt x="516" y="2647"/>
                  </a:lnTo>
                  <a:lnTo>
                    <a:pt x="450" y="2509"/>
                  </a:lnTo>
                  <a:lnTo>
                    <a:pt x="384" y="2372"/>
                  </a:lnTo>
                  <a:lnTo>
                    <a:pt x="318" y="2234"/>
                  </a:lnTo>
                  <a:lnTo>
                    <a:pt x="255" y="2097"/>
                  </a:lnTo>
                  <a:lnTo>
                    <a:pt x="233" y="2041"/>
                  </a:lnTo>
                  <a:lnTo>
                    <a:pt x="211" y="1982"/>
                  </a:lnTo>
                  <a:lnTo>
                    <a:pt x="186" y="1919"/>
                  </a:lnTo>
                  <a:lnTo>
                    <a:pt x="159" y="1852"/>
                  </a:lnTo>
                  <a:lnTo>
                    <a:pt x="134" y="1784"/>
                  </a:lnTo>
                  <a:lnTo>
                    <a:pt x="108" y="1713"/>
                  </a:lnTo>
                  <a:lnTo>
                    <a:pt x="83" y="1641"/>
                  </a:lnTo>
                  <a:lnTo>
                    <a:pt x="61" y="1569"/>
                  </a:lnTo>
                  <a:lnTo>
                    <a:pt x="50" y="1533"/>
                  </a:lnTo>
                  <a:lnTo>
                    <a:pt x="40" y="1497"/>
                  </a:lnTo>
                  <a:lnTo>
                    <a:pt x="32" y="1461"/>
                  </a:lnTo>
                  <a:lnTo>
                    <a:pt x="24" y="1426"/>
                  </a:lnTo>
                  <a:lnTo>
                    <a:pt x="17" y="1390"/>
                  </a:lnTo>
                  <a:lnTo>
                    <a:pt x="11" y="1356"/>
                  </a:lnTo>
                  <a:lnTo>
                    <a:pt x="6" y="1321"/>
                  </a:lnTo>
                  <a:lnTo>
                    <a:pt x="3" y="1289"/>
                  </a:lnTo>
                  <a:lnTo>
                    <a:pt x="1" y="1256"/>
                  </a:lnTo>
                  <a:lnTo>
                    <a:pt x="0" y="1223"/>
                  </a:lnTo>
                  <a:lnTo>
                    <a:pt x="1" y="1192"/>
                  </a:lnTo>
                  <a:lnTo>
                    <a:pt x="4" y="1162"/>
                  </a:lnTo>
                  <a:lnTo>
                    <a:pt x="8" y="1133"/>
                  </a:lnTo>
                  <a:lnTo>
                    <a:pt x="15" y="1105"/>
                  </a:lnTo>
                  <a:lnTo>
                    <a:pt x="23" y="1077"/>
                  </a:lnTo>
                  <a:lnTo>
                    <a:pt x="33" y="1051"/>
                  </a:lnTo>
                  <a:lnTo>
                    <a:pt x="151" y="976"/>
                  </a:lnTo>
                  <a:lnTo>
                    <a:pt x="270" y="901"/>
                  </a:lnTo>
                  <a:lnTo>
                    <a:pt x="390" y="827"/>
                  </a:lnTo>
                  <a:lnTo>
                    <a:pt x="512" y="753"/>
                  </a:lnTo>
                  <a:lnTo>
                    <a:pt x="635" y="679"/>
                  </a:lnTo>
                  <a:lnTo>
                    <a:pt x="761" y="607"/>
                  </a:lnTo>
                  <a:lnTo>
                    <a:pt x="823" y="571"/>
                  </a:lnTo>
                  <a:lnTo>
                    <a:pt x="886" y="536"/>
                  </a:lnTo>
                  <a:lnTo>
                    <a:pt x="950" y="501"/>
                  </a:lnTo>
                  <a:lnTo>
                    <a:pt x="1013" y="467"/>
                  </a:lnTo>
                  <a:lnTo>
                    <a:pt x="1077" y="433"/>
                  </a:lnTo>
                  <a:lnTo>
                    <a:pt x="1140" y="399"/>
                  </a:lnTo>
                  <a:lnTo>
                    <a:pt x="1205" y="368"/>
                  </a:lnTo>
                  <a:lnTo>
                    <a:pt x="1270" y="336"/>
                  </a:lnTo>
                  <a:lnTo>
                    <a:pt x="1334" y="304"/>
                  </a:lnTo>
                  <a:lnTo>
                    <a:pt x="1400" y="273"/>
                  </a:lnTo>
                  <a:lnTo>
                    <a:pt x="1465" y="243"/>
                  </a:lnTo>
                  <a:lnTo>
                    <a:pt x="1530" y="215"/>
                  </a:lnTo>
                  <a:lnTo>
                    <a:pt x="1596" y="187"/>
                  </a:lnTo>
                  <a:lnTo>
                    <a:pt x="1663" y="159"/>
                  </a:lnTo>
                  <a:lnTo>
                    <a:pt x="1729" y="132"/>
                  </a:lnTo>
                  <a:lnTo>
                    <a:pt x="1795" y="107"/>
                  </a:lnTo>
                  <a:lnTo>
                    <a:pt x="1861" y="82"/>
                  </a:lnTo>
                  <a:lnTo>
                    <a:pt x="1928" y="60"/>
                  </a:lnTo>
                  <a:lnTo>
                    <a:pt x="1994" y="37"/>
                  </a:lnTo>
                  <a:lnTo>
                    <a:pt x="2062" y="15"/>
                  </a:lnTo>
                  <a:lnTo>
                    <a:pt x="2103" y="12"/>
                  </a:lnTo>
                  <a:lnTo>
                    <a:pt x="2141" y="8"/>
                  </a:lnTo>
                  <a:lnTo>
                    <a:pt x="2178" y="3"/>
                  </a:lnTo>
                  <a:lnTo>
                    <a:pt x="2215" y="1"/>
                  </a:lnTo>
                  <a:lnTo>
                    <a:pt x="2234" y="0"/>
                  </a:lnTo>
                  <a:lnTo>
                    <a:pt x="2252" y="1"/>
                  </a:lnTo>
                  <a:lnTo>
                    <a:pt x="2272" y="2"/>
                  </a:lnTo>
                  <a:lnTo>
                    <a:pt x="2291" y="5"/>
                  </a:lnTo>
                  <a:lnTo>
                    <a:pt x="2311" y="10"/>
                  </a:lnTo>
                  <a:lnTo>
                    <a:pt x="2331" y="16"/>
                  </a:lnTo>
                  <a:lnTo>
                    <a:pt x="2353" y="25"/>
                  </a:lnTo>
                  <a:lnTo>
                    <a:pt x="2375" y="34"/>
                  </a:lnTo>
                  <a:lnTo>
                    <a:pt x="2498" y="187"/>
                  </a:lnTo>
                  <a:lnTo>
                    <a:pt x="2607" y="320"/>
                  </a:lnTo>
                  <a:lnTo>
                    <a:pt x="2702" y="437"/>
                  </a:lnTo>
                  <a:lnTo>
                    <a:pt x="2785" y="540"/>
                  </a:lnTo>
                  <a:lnTo>
                    <a:pt x="2858" y="630"/>
                  </a:lnTo>
                  <a:lnTo>
                    <a:pt x="2921" y="709"/>
                  </a:lnTo>
                  <a:lnTo>
                    <a:pt x="2977" y="779"/>
                  </a:lnTo>
                  <a:lnTo>
                    <a:pt x="3027" y="842"/>
                  </a:lnTo>
                  <a:lnTo>
                    <a:pt x="3072" y="899"/>
                  </a:lnTo>
                  <a:lnTo>
                    <a:pt x="3114" y="954"/>
                  </a:lnTo>
                  <a:lnTo>
                    <a:pt x="3154" y="1006"/>
                  </a:lnTo>
                  <a:lnTo>
                    <a:pt x="3195" y="1060"/>
                  </a:lnTo>
                  <a:lnTo>
                    <a:pt x="3236" y="1115"/>
                  </a:lnTo>
                  <a:lnTo>
                    <a:pt x="3280" y="1175"/>
                  </a:lnTo>
                  <a:lnTo>
                    <a:pt x="3330" y="1240"/>
                  </a:lnTo>
                  <a:lnTo>
                    <a:pt x="3384" y="1313"/>
                  </a:lnTo>
                  <a:lnTo>
                    <a:pt x="3458" y="1426"/>
                  </a:lnTo>
                  <a:lnTo>
                    <a:pt x="3531" y="1539"/>
                  </a:lnTo>
                  <a:lnTo>
                    <a:pt x="3602" y="1653"/>
                  </a:lnTo>
                  <a:lnTo>
                    <a:pt x="3673" y="1768"/>
                  </a:lnTo>
                  <a:lnTo>
                    <a:pt x="3742" y="1883"/>
                  </a:lnTo>
                  <a:lnTo>
                    <a:pt x="3811" y="1998"/>
                  </a:lnTo>
                  <a:lnTo>
                    <a:pt x="3880" y="2115"/>
                  </a:lnTo>
                  <a:lnTo>
                    <a:pt x="3947" y="2231"/>
                  </a:lnTo>
                  <a:lnTo>
                    <a:pt x="4012" y="2349"/>
                  </a:lnTo>
                  <a:lnTo>
                    <a:pt x="4077" y="2467"/>
                  </a:lnTo>
                  <a:lnTo>
                    <a:pt x="4142" y="2585"/>
                  </a:lnTo>
                  <a:lnTo>
                    <a:pt x="4204" y="2705"/>
                  </a:lnTo>
                  <a:lnTo>
                    <a:pt x="4267" y="2824"/>
                  </a:lnTo>
                  <a:lnTo>
                    <a:pt x="4328" y="2944"/>
                  </a:lnTo>
                  <a:lnTo>
                    <a:pt x="4388" y="3065"/>
                  </a:lnTo>
                  <a:lnTo>
                    <a:pt x="4448" y="3186"/>
                  </a:lnTo>
                  <a:lnTo>
                    <a:pt x="4507" y="3307"/>
                  </a:lnTo>
                  <a:lnTo>
                    <a:pt x="4564" y="3429"/>
                  </a:lnTo>
                  <a:lnTo>
                    <a:pt x="4622" y="3553"/>
                  </a:lnTo>
                  <a:lnTo>
                    <a:pt x="4678" y="3675"/>
                  </a:lnTo>
                  <a:lnTo>
                    <a:pt x="4734" y="3799"/>
                  </a:lnTo>
                  <a:lnTo>
                    <a:pt x="4788" y="3923"/>
                  </a:lnTo>
                  <a:lnTo>
                    <a:pt x="4843" y="4048"/>
                  </a:lnTo>
                  <a:lnTo>
                    <a:pt x="4895" y="4173"/>
                  </a:lnTo>
                  <a:lnTo>
                    <a:pt x="4947" y="4298"/>
                  </a:lnTo>
                  <a:lnTo>
                    <a:pt x="5000" y="4424"/>
                  </a:lnTo>
                  <a:lnTo>
                    <a:pt x="5050" y="4551"/>
                  </a:lnTo>
                  <a:lnTo>
                    <a:pt x="5100" y="4678"/>
                  </a:lnTo>
                  <a:lnTo>
                    <a:pt x="5149" y="4805"/>
                  </a:lnTo>
                  <a:lnTo>
                    <a:pt x="5199" y="4933"/>
                  </a:lnTo>
                  <a:lnTo>
                    <a:pt x="5246" y="5061"/>
                  </a:lnTo>
                  <a:lnTo>
                    <a:pt x="5294" y="5189"/>
                  </a:lnTo>
                  <a:lnTo>
                    <a:pt x="5287" y="5223"/>
                  </a:lnTo>
                  <a:lnTo>
                    <a:pt x="5279" y="5255"/>
                  </a:lnTo>
                  <a:lnTo>
                    <a:pt x="5268" y="5287"/>
                  </a:lnTo>
                  <a:lnTo>
                    <a:pt x="5255" y="5318"/>
                  </a:lnTo>
                  <a:lnTo>
                    <a:pt x="5241" y="5348"/>
                  </a:lnTo>
                  <a:lnTo>
                    <a:pt x="5224" y="5377"/>
                  </a:lnTo>
                  <a:lnTo>
                    <a:pt x="5207" y="5406"/>
                  </a:lnTo>
                  <a:lnTo>
                    <a:pt x="5187" y="5434"/>
                  </a:lnTo>
                  <a:lnTo>
                    <a:pt x="5167" y="5461"/>
                  </a:lnTo>
                  <a:lnTo>
                    <a:pt x="5144" y="5487"/>
                  </a:lnTo>
                  <a:lnTo>
                    <a:pt x="5122" y="5514"/>
                  </a:lnTo>
                  <a:lnTo>
                    <a:pt x="5097" y="5538"/>
                  </a:lnTo>
                  <a:lnTo>
                    <a:pt x="5071" y="5563"/>
                  </a:lnTo>
                  <a:lnTo>
                    <a:pt x="5046" y="5588"/>
                  </a:lnTo>
                  <a:lnTo>
                    <a:pt x="5019" y="5611"/>
                  </a:lnTo>
                  <a:lnTo>
                    <a:pt x="4991" y="5634"/>
                  </a:lnTo>
                  <a:lnTo>
                    <a:pt x="4963" y="5657"/>
                  </a:lnTo>
                  <a:lnTo>
                    <a:pt x="4934" y="5678"/>
                  </a:lnTo>
                  <a:lnTo>
                    <a:pt x="4904" y="5701"/>
                  </a:lnTo>
                  <a:lnTo>
                    <a:pt x="4874" y="5721"/>
                  </a:lnTo>
                  <a:lnTo>
                    <a:pt x="4815" y="5762"/>
                  </a:lnTo>
                  <a:lnTo>
                    <a:pt x="4755" y="5802"/>
                  </a:lnTo>
                  <a:lnTo>
                    <a:pt x="4696" y="5841"/>
                  </a:lnTo>
                  <a:lnTo>
                    <a:pt x="4638" y="5879"/>
                  </a:lnTo>
                  <a:lnTo>
                    <a:pt x="4583" y="5916"/>
                  </a:lnTo>
                  <a:lnTo>
                    <a:pt x="4531" y="5953"/>
                  </a:lnTo>
                  <a:lnTo>
                    <a:pt x="4443" y="5999"/>
                  </a:lnTo>
                  <a:lnTo>
                    <a:pt x="4354" y="6049"/>
                  </a:lnTo>
                  <a:lnTo>
                    <a:pt x="4263" y="6098"/>
                  </a:lnTo>
                  <a:lnTo>
                    <a:pt x="4169" y="6148"/>
                  </a:lnTo>
                  <a:lnTo>
                    <a:pt x="4075" y="6199"/>
                  </a:lnTo>
                  <a:lnTo>
                    <a:pt x="3978" y="6248"/>
                  </a:lnTo>
                  <a:lnTo>
                    <a:pt x="3882" y="6296"/>
                  </a:lnTo>
                  <a:lnTo>
                    <a:pt x="3783" y="6342"/>
                  </a:lnTo>
                  <a:lnTo>
                    <a:pt x="3734" y="6365"/>
                  </a:lnTo>
                  <a:lnTo>
                    <a:pt x="3685" y="6387"/>
                  </a:lnTo>
                  <a:lnTo>
                    <a:pt x="3636" y="6407"/>
                  </a:lnTo>
                  <a:lnTo>
                    <a:pt x="3586" y="6428"/>
                  </a:lnTo>
                  <a:lnTo>
                    <a:pt x="3537" y="6446"/>
                  </a:lnTo>
                  <a:lnTo>
                    <a:pt x="3488" y="6465"/>
                  </a:lnTo>
                  <a:lnTo>
                    <a:pt x="3439" y="6481"/>
                  </a:lnTo>
                  <a:lnTo>
                    <a:pt x="3389" y="6497"/>
                  </a:lnTo>
                  <a:lnTo>
                    <a:pt x="3340" y="6512"/>
                  </a:lnTo>
                  <a:lnTo>
                    <a:pt x="3291" y="6525"/>
                  </a:lnTo>
                  <a:lnTo>
                    <a:pt x="3241" y="6538"/>
                  </a:lnTo>
                  <a:lnTo>
                    <a:pt x="3193" y="6548"/>
                  </a:lnTo>
                  <a:lnTo>
                    <a:pt x="3145" y="6557"/>
                  </a:lnTo>
                  <a:lnTo>
                    <a:pt x="3097" y="6564"/>
                  </a:lnTo>
                  <a:lnTo>
                    <a:pt x="3048" y="6570"/>
                  </a:lnTo>
                  <a:lnTo>
                    <a:pt x="3000" y="6573"/>
                  </a:lnTo>
                  <a:close/>
                </a:path>
              </a:pathLst>
            </a:custGeom>
            <a:noFill/>
            <a:ln w="38100" cmpd="sng">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p>
              <a:endParaRPr lang="en-GB"/>
            </a:p>
          </p:txBody>
        </p:sp>
      </p:grpSp>
      <p:sp>
        <p:nvSpPr>
          <p:cNvPr id="7201" name="AutoShape 78"/>
          <p:cNvSpPr>
            <a:spLocks noChangeArrowheads="1"/>
          </p:cNvSpPr>
          <p:nvPr/>
        </p:nvSpPr>
        <p:spPr bwMode="auto">
          <a:xfrm>
            <a:off x="17684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2" name="Group 79"/>
          <p:cNvGrpSpPr>
            <a:grpSpLocks/>
          </p:cNvGrpSpPr>
          <p:nvPr/>
        </p:nvGrpSpPr>
        <p:grpSpPr bwMode="auto">
          <a:xfrm rot="1305090">
            <a:off x="3478213" y="2657475"/>
            <a:ext cx="661987" cy="676275"/>
            <a:chOff x="527" y="3671"/>
            <a:chExt cx="649" cy="649"/>
          </a:xfrm>
        </p:grpSpPr>
        <p:sp>
          <p:nvSpPr>
            <p:cNvPr id="7254" name="Rectangle 80"/>
            <p:cNvSpPr>
              <a:spLocks noChangeArrowheads="1"/>
            </p:cNvSpPr>
            <p:nvPr/>
          </p:nvSpPr>
          <p:spPr bwMode="auto">
            <a:xfrm>
              <a:off x="527" y="3671"/>
              <a:ext cx="649" cy="6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5" name="Rectangle 81"/>
            <p:cNvSpPr>
              <a:spLocks noChangeArrowheads="1"/>
            </p:cNvSpPr>
            <p:nvPr/>
          </p:nvSpPr>
          <p:spPr bwMode="auto">
            <a:xfrm>
              <a:off x="612" y="3671"/>
              <a:ext cx="454" cy="34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6" name="Rectangle 82"/>
            <p:cNvSpPr>
              <a:spLocks noChangeArrowheads="1"/>
            </p:cNvSpPr>
            <p:nvPr/>
          </p:nvSpPr>
          <p:spPr bwMode="auto">
            <a:xfrm>
              <a:off x="612" y="4156"/>
              <a:ext cx="454" cy="16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7" name="Rectangle 83"/>
            <p:cNvSpPr>
              <a:spLocks noChangeArrowheads="1"/>
            </p:cNvSpPr>
            <p:nvPr/>
          </p:nvSpPr>
          <p:spPr bwMode="auto">
            <a:xfrm>
              <a:off x="656" y="4184"/>
              <a:ext cx="88" cy="1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3" name="AutoShape 84"/>
          <p:cNvSpPr>
            <a:spLocks noChangeArrowheads="1"/>
          </p:cNvSpPr>
          <p:nvPr/>
        </p:nvSpPr>
        <p:spPr bwMode="auto">
          <a:xfrm>
            <a:off x="7667625" y="2630488"/>
            <a:ext cx="730250" cy="730250"/>
          </a:xfrm>
          <a:custGeom>
            <a:avLst/>
            <a:gdLst>
              <a:gd name="T0" fmla="*/ 365125 w 21600"/>
              <a:gd name="T1" fmla="*/ 0 h 21600"/>
              <a:gd name="T2" fmla="*/ 106934 w 21600"/>
              <a:gd name="T3" fmla="*/ 106934 h 21600"/>
              <a:gd name="T4" fmla="*/ 0 w 21600"/>
              <a:gd name="T5" fmla="*/ 365125 h 21600"/>
              <a:gd name="T6" fmla="*/ 106934 w 21600"/>
              <a:gd name="T7" fmla="*/ 623316 h 21600"/>
              <a:gd name="T8" fmla="*/ 365125 w 21600"/>
              <a:gd name="T9" fmla="*/ 730250 h 21600"/>
              <a:gd name="T10" fmla="*/ 623316 w 21600"/>
              <a:gd name="T11" fmla="*/ 623316 h 21600"/>
              <a:gd name="T12" fmla="*/ 730250 w 21600"/>
              <a:gd name="T13" fmla="*/ 365125 h 21600"/>
              <a:gd name="T14" fmla="*/ 623316 w 21600"/>
              <a:gd name="T15" fmla="*/ 106934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803" y="10800"/>
                </a:moveTo>
                <a:cubicBezTo>
                  <a:pt x="7803" y="12455"/>
                  <a:pt x="9145" y="13797"/>
                  <a:pt x="10800" y="13797"/>
                </a:cubicBezTo>
                <a:cubicBezTo>
                  <a:pt x="12455" y="13797"/>
                  <a:pt x="13797" y="12455"/>
                  <a:pt x="13797" y="10800"/>
                </a:cubicBezTo>
                <a:cubicBezTo>
                  <a:pt x="13797" y="9145"/>
                  <a:pt x="12455" y="7803"/>
                  <a:pt x="10800" y="7803"/>
                </a:cubicBezTo>
                <a:cubicBezTo>
                  <a:pt x="9145" y="7803"/>
                  <a:pt x="7803" y="9145"/>
                  <a:pt x="7803"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4" name="AutoShape 85"/>
          <p:cNvSpPr>
            <a:spLocks noChangeArrowheads="1"/>
          </p:cNvSpPr>
          <p:nvPr/>
        </p:nvSpPr>
        <p:spPr bwMode="auto">
          <a:xfrm>
            <a:off x="6583363" y="3990975"/>
            <a:ext cx="355600" cy="344488"/>
          </a:xfrm>
          <a:custGeom>
            <a:avLst/>
            <a:gdLst>
              <a:gd name="T0" fmla="*/ 177800 w 21600"/>
              <a:gd name="T1" fmla="*/ 0 h 21600"/>
              <a:gd name="T2" fmla="*/ 19821 w 21600"/>
              <a:gd name="T3" fmla="*/ 172914 h 21600"/>
              <a:gd name="T4" fmla="*/ 177800 w 21600"/>
              <a:gd name="T5" fmla="*/ 38404 h 21600"/>
              <a:gd name="T6" fmla="*/ 335779 w 21600"/>
              <a:gd name="T7" fmla="*/ 172914 h 21600"/>
              <a:gd name="T8" fmla="*/ 0 60000 65536"/>
              <a:gd name="T9" fmla="*/ 0 60000 65536"/>
              <a:gd name="T10" fmla="*/ 0 60000 65536"/>
              <a:gd name="T11" fmla="*/ 0 60000 65536"/>
              <a:gd name="T12" fmla="*/ 0 w 21600"/>
              <a:gd name="T13" fmla="*/ 0 h 21600"/>
              <a:gd name="T14" fmla="*/ 21600 w 21600"/>
              <a:gd name="T15" fmla="*/ 776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5" name="Rectangle 86"/>
          <p:cNvSpPr>
            <a:spLocks noChangeArrowheads="1"/>
          </p:cNvSpPr>
          <p:nvPr/>
        </p:nvSpPr>
        <p:spPr bwMode="auto">
          <a:xfrm>
            <a:off x="6461125" y="3862388"/>
            <a:ext cx="598488" cy="6032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6" name="Group 87"/>
          <p:cNvGrpSpPr>
            <a:grpSpLocks/>
          </p:cNvGrpSpPr>
          <p:nvPr/>
        </p:nvGrpSpPr>
        <p:grpSpPr bwMode="auto">
          <a:xfrm rot="691424">
            <a:off x="6203950" y="3789363"/>
            <a:ext cx="596900" cy="749300"/>
            <a:chOff x="3523" y="3958"/>
            <a:chExt cx="510" cy="629"/>
          </a:xfrm>
        </p:grpSpPr>
        <p:sp>
          <p:nvSpPr>
            <p:cNvPr id="7252" name="Rectangle 88"/>
            <p:cNvSpPr>
              <a:spLocks noChangeArrowheads="1"/>
            </p:cNvSpPr>
            <p:nvPr/>
          </p:nvSpPr>
          <p:spPr bwMode="auto">
            <a:xfrm>
              <a:off x="3523" y="4082"/>
              <a:ext cx="510" cy="50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3" name="AutoShape 89"/>
            <p:cNvSpPr>
              <a:spLocks noChangeArrowheads="1"/>
            </p:cNvSpPr>
            <p:nvPr/>
          </p:nvSpPr>
          <p:spPr bwMode="auto">
            <a:xfrm>
              <a:off x="3626" y="3958"/>
              <a:ext cx="305" cy="289"/>
            </a:xfrm>
            <a:custGeom>
              <a:avLst/>
              <a:gdLst>
                <a:gd name="T0" fmla="*/ 153 w 21600"/>
                <a:gd name="T1" fmla="*/ 0 h 21600"/>
                <a:gd name="T2" fmla="*/ 17 w 21600"/>
                <a:gd name="T3" fmla="*/ 145 h 21600"/>
                <a:gd name="T4" fmla="*/ 153 w 21600"/>
                <a:gd name="T5" fmla="*/ 32 h 21600"/>
                <a:gd name="T6" fmla="*/ 288 w 21600"/>
                <a:gd name="T7" fmla="*/ 145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207" name="Group 90"/>
          <p:cNvGrpSpPr>
            <a:grpSpLocks/>
          </p:cNvGrpSpPr>
          <p:nvPr/>
        </p:nvGrpSpPr>
        <p:grpSpPr bwMode="auto">
          <a:xfrm>
            <a:off x="1906588" y="3840163"/>
            <a:ext cx="873125" cy="646112"/>
            <a:chOff x="1201" y="2255"/>
            <a:chExt cx="550" cy="407"/>
          </a:xfrm>
        </p:grpSpPr>
        <p:sp>
          <p:nvSpPr>
            <p:cNvPr id="7250" name="AutoShape 91"/>
            <p:cNvSpPr>
              <a:spLocks noChangeArrowheads="1"/>
            </p:cNvSpPr>
            <p:nvPr/>
          </p:nvSpPr>
          <p:spPr bwMode="auto">
            <a:xfrm rot="-3051526">
              <a:off x="1201" y="2255"/>
              <a:ext cx="348" cy="348"/>
            </a:xfrm>
            <a:custGeom>
              <a:avLst/>
              <a:gdLst>
                <a:gd name="T0" fmla="*/ 174 w 21600"/>
                <a:gd name="T1" fmla="*/ 0 h 21600"/>
                <a:gd name="T2" fmla="*/ 51 w 21600"/>
                <a:gd name="T3" fmla="*/ 51 h 21600"/>
                <a:gd name="T4" fmla="*/ 0 w 21600"/>
                <a:gd name="T5" fmla="*/ 174 h 21600"/>
                <a:gd name="T6" fmla="*/ 51 w 21600"/>
                <a:gd name="T7" fmla="*/ 297 h 21600"/>
                <a:gd name="T8" fmla="*/ 174 w 21600"/>
                <a:gd name="T9" fmla="*/ 348 h 21600"/>
                <a:gd name="T10" fmla="*/ 297 w 21600"/>
                <a:gd name="T11" fmla="*/ 297 h 21600"/>
                <a:gd name="T12" fmla="*/ 348 w 21600"/>
                <a:gd name="T13" fmla="*/ 174 h 21600"/>
                <a:gd name="T14" fmla="*/ 297 w 21600"/>
                <a:gd name="T15" fmla="*/ 51 h 21600"/>
                <a:gd name="T16" fmla="*/ 0 60000 65536"/>
                <a:gd name="T17" fmla="*/ 0 60000 65536"/>
                <a:gd name="T18" fmla="*/ 0 60000 65536"/>
                <a:gd name="T19" fmla="*/ 0 60000 65536"/>
                <a:gd name="T20" fmla="*/ 0 60000 65536"/>
                <a:gd name="T21" fmla="*/ 0 60000 65536"/>
                <a:gd name="T22" fmla="*/ 0 60000 65536"/>
                <a:gd name="T23" fmla="*/ 0 60000 65536"/>
                <a:gd name="T24" fmla="*/ 3166 w 21600"/>
                <a:gd name="T25" fmla="*/ 3166 h 21600"/>
                <a:gd name="T26" fmla="*/ 18434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91" y="10800"/>
                  </a:moveTo>
                  <a:cubicBezTo>
                    <a:pt x="3091" y="15058"/>
                    <a:pt x="6542" y="18509"/>
                    <a:pt x="10800" y="18509"/>
                  </a:cubicBezTo>
                  <a:cubicBezTo>
                    <a:pt x="15058" y="18509"/>
                    <a:pt x="18509" y="15058"/>
                    <a:pt x="18509" y="10800"/>
                  </a:cubicBezTo>
                  <a:cubicBezTo>
                    <a:pt x="18509" y="6542"/>
                    <a:pt x="15058" y="3091"/>
                    <a:pt x="10800" y="3091"/>
                  </a:cubicBezTo>
                  <a:cubicBezTo>
                    <a:pt x="6542" y="3091"/>
                    <a:pt x="3091" y="6542"/>
                    <a:pt x="3091"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51" name="Rectangle 92"/>
            <p:cNvSpPr>
              <a:spLocks noChangeArrowheads="1"/>
            </p:cNvSpPr>
            <p:nvPr/>
          </p:nvSpPr>
          <p:spPr bwMode="auto">
            <a:xfrm rot="-3051526">
              <a:off x="1576" y="2486"/>
              <a:ext cx="74" cy="27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8" name="Freeform 93"/>
          <p:cNvSpPr>
            <a:spLocks noEditPoints="1"/>
          </p:cNvSpPr>
          <p:nvPr/>
        </p:nvSpPr>
        <p:spPr bwMode="auto">
          <a:xfrm>
            <a:off x="585788" y="3765550"/>
            <a:ext cx="746125" cy="795338"/>
          </a:xfrm>
          <a:custGeom>
            <a:avLst/>
            <a:gdLst>
              <a:gd name="T0" fmla="*/ 451637 w 1130"/>
              <a:gd name="T1" fmla="*/ 784751 h 1202"/>
              <a:gd name="T2" fmla="*/ 327503 w 1130"/>
              <a:gd name="T3" fmla="*/ 795338 h 1202"/>
              <a:gd name="T4" fmla="*/ 228460 w 1130"/>
              <a:gd name="T5" fmla="*/ 776811 h 1202"/>
              <a:gd name="T6" fmla="*/ 139981 w 1130"/>
              <a:gd name="T7" fmla="*/ 731817 h 1202"/>
              <a:gd name="T8" fmla="*/ 69990 w 1130"/>
              <a:gd name="T9" fmla="*/ 661679 h 1202"/>
              <a:gd name="T10" fmla="*/ 21129 w 1130"/>
              <a:gd name="T11" fmla="*/ 570367 h 1202"/>
              <a:gd name="T12" fmla="*/ 0 w 1130"/>
              <a:gd name="T13" fmla="*/ 459205 h 1202"/>
              <a:gd name="T14" fmla="*/ 6603 w 1130"/>
              <a:gd name="T15" fmla="*/ 352013 h 1202"/>
              <a:gd name="T16" fmla="*/ 44900 w 1130"/>
              <a:gd name="T17" fmla="*/ 232911 h 1202"/>
              <a:gd name="T18" fmla="*/ 112249 w 1130"/>
              <a:gd name="T19" fmla="*/ 131012 h 1202"/>
              <a:gd name="T20" fmla="*/ 207330 w 1130"/>
              <a:gd name="T21" fmla="*/ 54258 h 1202"/>
              <a:gd name="T22" fmla="*/ 324862 w 1130"/>
              <a:gd name="T23" fmla="*/ 9264 h 1202"/>
              <a:gd name="T24" fmla="*/ 434469 w 1130"/>
              <a:gd name="T25" fmla="*/ 1323 h 1202"/>
              <a:gd name="T26" fmla="*/ 536154 w 1130"/>
              <a:gd name="T27" fmla="*/ 19850 h 1202"/>
              <a:gd name="T28" fmla="*/ 620670 w 1130"/>
              <a:gd name="T29" fmla="*/ 63521 h 1202"/>
              <a:gd name="T30" fmla="*/ 685379 w 1130"/>
              <a:gd name="T31" fmla="*/ 129689 h 1202"/>
              <a:gd name="T32" fmla="*/ 740843 w 1130"/>
              <a:gd name="T33" fmla="*/ 262025 h 1202"/>
              <a:gd name="T34" fmla="*/ 736881 w 1130"/>
              <a:gd name="T35" fmla="*/ 419504 h 1202"/>
              <a:gd name="T36" fmla="*/ 670852 w 1130"/>
              <a:gd name="T37" fmla="*/ 547870 h 1202"/>
              <a:gd name="T38" fmla="*/ 565206 w 1130"/>
              <a:gd name="T39" fmla="*/ 600804 h 1202"/>
              <a:gd name="T40" fmla="*/ 504460 w 1130"/>
              <a:gd name="T41" fmla="*/ 592864 h 1202"/>
              <a:gd name="T42" fmla="*/ 470125 w 1130"/>
              <a:gd name="T43" fmla="*/ 557134 h 1202"/>
              <a:gd name="T44" fmla="*/ 456919 w 1130"/>
              <a:gd name="T45" fmla="*/ 501553 h 1202"/>
              <a:gd name="T46" fmla="*/ 385608 w 1130"/>
              <a:gd name="T47" fmla="*/ 576984 h 1202"/>
              <a:gd name="T48" fmla="*/ 319579 w 1130"/>
              <a:gd name="T49" fmla="*/ 600804 h 1202"/>
              <a:gd name="T50" fmla="*/ 258833 w 1130"/>
              <a:gd name="T51" fmla="*/ 596834 h 1202"/>
              <a:gd name="T52" fmla="*/ 200727 w 1130"/>
              <a:gd name="T53" fmla="*/ 554487 h 1202"/>
              <a:gd name="T54" fmla="*/ 172995 w 1130"/>
              <a:gd name="T55" fmla="*/ 475085 h 1202"/>
              <a:gd name="T56" fmla="*/ 191483 w 1130"/>
              <a:gd name="T57" fmla="*/ 355983 h 1202"/>
              <a:gd name="T58" fmla="*/ 286565 w 1130"/>
              <a:gd name="T59" fmla="*/ 235558 h 1202"/>
              <a:gd name="T60" fmla="*/ 442393 w 1130"/>
              <a:gd name="T61" fmla="*/ 187917 h 1202"/>
              <a:gd name="T62" fmla="*/ 525589 w 1130"/>
              <a:gd name="T63" fmla="*/ 198504 h 1202"/>
              <a:gd name="T64" fmla="*/ 521627 w 1130"/>
              <a:gd name="T65" fmla="*/ 448618 h 1202"/>
              <a:gd name="T66" fmla="*/ 528230 w 1130"/>
              <a:gd name="T67" fmla="*/ 528020 h 1202"/>
              <a:gd name="T68" fmla="*/ 559924 w 1130"/>
              <a:gd name="T69" fmla="*/ 546547 h 1202"/>
              <a:gd name="T70" fmla="*/ 614067 w 1130"/>
              <a:gd name="T71" fmla="*/ 525373 h 1202"/>
              <a:gd name="T72" fmla="*/ 665570 w 1130"/>
              <a:gd name="T73" fmla="*/ 445972 h 1202"/>
              <a:gd name="T74" fmla="*/ 682737 w 1130"/>
              <a:gd name="T75" fmla="*/ 338780 h 1202"/>
              <a:gd name="T76" fmla="*/ 641800 w 1130"/>
              <a:gd name="T77" fmla="*/ 174683 h 1202"/>
              <a:gd name="T78" fmla="*/ 524268 w 1130"/>
              <a:gd name="T79" fmla="*/ 74108 h 1202"/>
              <a:gd name="T80" fmla="*/ 389570 w 1130"/>
              <a:gd name="T81" fmla="*/ 52934 h 1202"/>
              <a:gd name="T82" fmla="*/ 290527 w 1130"/>
              <a:gd name="T83" fmla="*/ 72785 h 1202"/>
              <a:gd name="T84" fmla="*/ 203369 w 1130"/>
              <a:gd name="T85" fmla="*/ 121749 h 1202"/>
              <a:gd name="T86" fmla="*/ 133378 w 1130"/>
              <a:gd name="T87" fmla="*/ 195857 h 1202"/>
              <a:gd name="T88" fmla="*/ 85837 w 1130"/>
              <a:gd name="T89" fmla="*/ 293785 h 1202"/>
              <a:gd name="T90" fmla="*/ 64708 w 1130"/>
              <a:gd name="T91" fmla="*/ 411564 h 1202"/>
              <a:gd name="T92" fmla="*/ 87158 w 1130"/>
              <a:gd name="T93" fmla="*/ 561104 h 1202"/>
              <a:gd name="T94" fmla="*/ 190163 w 1130"/>
              <a:gd name="T95" fmla="*/ 693439 h 1202"/>
              <a:gd name="T96" fmla="*/ 357876 w 1130"/>
              <a:gd name="T97" fmla="*/ 741080 h 1202"/>
              <a:gd name="T98" fmla="*/ 472766 w 1130"/>
              <a:gd name="T99" fmla="*/ 725200 h 1202"/>
              <a:gd name="T100" fmla="*/ 485972 w 1130"/>
              <a:gd name="T101" fmla="*/ 258055 h 1202"/>
              <a:gd name="T102" fmla="*/ 410699 w 1130"/>
              <a:gd name="T103" fmla="*/ 248791 h 1202"/>
              <a:gd name="T104" fmla="*/ 312976 w 1130"/>
              <a:gd name="T105" fmla="*/ 296432 h 1202"/>
              <a:gd name="T106" fmla="*/ 254871 w 1130"/>
              <a:gd name="T107" fmla="*/ 394361 h 1202"/>
              <a:gd name="T108" fmla="*/ 252230 w 1130"/>
              <a:gd name="T109" fmla="*/ 489642 h 1202"/>
              <a:gd name="T110" fmla="*/ 282603 w 1130"/>
              <a:gd name="T111" fmla="*/ 530666 h 1202"/>
              <a:gd name="T112" fmla="*/ 322220 w 1130"/>
              <a:gd name="T113" fmla="*/ 541253 h 1202"/>
              <a:gd name="T114" fmla="*/ 392211 w 1130"/>
              <a:gd name="T115" fmla="*/ 510816 h 1202"/>
              <a:gd name="T116" fmla="*/ 445034 w 1130"/>
              <a:gd name="T117" fmla="*/ 439355 h 120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30" h="1202">
                <a:moveTo>
                  <a:pt x="830" y="1134"/>
                </a:moveTo>
                <a:lnTo>
                  <a:pt x="830" y="1134"/>
                </a:lnTo>
                <a:lnTo>
                  <a:pt x="794" y="1150"/>
                </a:lnTo>
                <a:lnTo>
                  <a:pt x="758" y="1166"/>
                </a:lnTo>
                <a:lnTo>
                  <a:pt x="722" y="1178"/>
                </a:lnTo>
                <a:lnTo>
                  <a:pt x="684" y="1186"/>
                </a:lnTo>
                <a:lnTo>
                  <a:pt x="646" y="1194"/>
                </a:lnTo>
                <a:lnTo>
                  <a:pt x="606" y="1198"/>
                </a:lnTo>
                <a:lnTo>
                  <a:pt x="566" y="1202"/>
                </a:lnTo>
                <a:lnTo>
                  <a:pt x="522" y="1202"/>
                </a:lnTo>
                <a:lnTo>
                  <a:pt x="496" y="1202"/>
                </a:lnTo>
                <a:lnTo>
                  <a:pt x="470" y="1200"/>
                </a:lnTo>
                <a:lnTo>
                  <a:pt x="444" y="1196"/>
                </a:lnTo>
                <a:lnTo>
                  <a:pt x="418" y="1192"/>
                </a:lnTo>
                <a:lnTo>
                  <a:pt x="394" y="1188"/>
                </a:lnTo>
                <a:lnTo>
                  <a:pt x="370" y="1180"/>
                </a:lnTo>
                <a:lnTo>
                  <a:pt x="346" y="1174"/>
                </a:lnTo>
                <a:lnTo>
                  <a:pt x="322" y="1164"/>
                </a:lnTo>
                <a:lnTo>
                  <a:pt x="298" y="1154"/>
                </a:lnTo>
                <a:lnTo>
                  <a:pt x="276" y="1144"/>
                </a:lnTo>
                <a:lnTo>
                  <a:pt x="254" y="1132"/>
                </a:lnTo>
                <a:lnTo>
                  <a:pt x="232" y="1120"/>
                </a:lnTo>
                <a:lnTo>
                  <a:pt x="212" y="1106"/>
                </a:lnTo>
                <a:lnTo>
                  <a:pt x="192" y="1090"/>
                </a:lnTo>
                <a:lnTo>
                  <a:pt x="174" y="1074"/>
                </a:lnTo>
                <a:lnTo>
                  <a:pt x="154" y="1058"/>
                </a:lnTo>
                <a:lnTo>
                  <a:pt x="138" y="1040"/>
                </a:lnTo>
                <a:lnTo>
                  <a:pt x="120" y="1020"/>
                </a:lnTo>
                <a:lnTo>
                  <a:pt x="106" y="1000"/>
                </a:lnTo>
                <a:lnTo>
                  <a:pt x="90" y="980"/>
                </a:lnTo>
                <a:lnTo>
                  <a:pt x="76" y="958"/>
                </a:lnTo>
                <a:lnTo>
                  <a:pt x="64" y="936"/>
                </a:lnTo>
                <a:lnTo>
                  <a:pt x="52" y="912"/>
                </a:lnTo>
                <a:lnTo>
                  <a:pt x="42" y="888"/>
                </a:lnTo>
                <a:lnTo>
                  <a:pt x="32" y="862"/>
                </a:lnTo>
                <a:lnTo>
                  <a:pt x="24" y="836"/>
                </a:lnTo>
                <a:lnTo>
                  <a:pt x="16" y="810"/>
                </a:lnTo>
                <a:lnTo>
                  <a:pt x="10" y="782"/>
                </a:lnTo>
                <a:lnTo>
                  <a:pt x="6" y="754"/>
                </a:lnTo>
                <a:lnTo>
                  <a:pt x="2" y="724"/>
                </a:lnTo>
                <a:lnTo>
                  <a:pt x="0" y="694"/>
                </a:lnTo>
                <a:lnTo>
                  <a:pt x="0" y="664"/>
                </a:lnTo>
                <a:lnTo>
                  <a:pt x="0" y="630"/>
                </a:lnTo>
                <a:lnTo>
                  <a:pt x="2" y="598"/>
                </a:lnTo>
                <a:lnTo>
                  <a:pt x="6" y="566"/>
                </a:lnTo>
                <a:lnTo>
                  <a:pt x="10" y="532"/>
                </a:lnTo>
                <a:lnTo>
                  <a:pt x="18" y="502"/>
                </a:lnTo>
                <a:lnTo>
                  <a:pt x="24" y="470"/>
                </a:lnTo>
                <a:lnTo>
                  <a:pt x="34" y="440"/>
                </a:lnTo>
                <a:lnTo>
                  <a:pt x="44" y="410"/>
                </a:lnTo>
                <a:lnTo>
                  <a:pt x="56" y="380"/>
                </a:lnTo>
                <a:lnTo>
                  <a:pt x="68" y="352"/>
                </a:lnTo>
                <a:lnTo>
                  <a:pt x="82" y="324"/>
                </a:lnTo>
                <a:lnTo>
                  <a:pt x="98" y="298"/>
                </a:lnTo>
                <a:lnTo>
                  <a:pt x="114" y="272"/>
                </a:lnTo>
                <a:lnTo>
                  <a:pt x="132" y="246"/>
                </a:lnTo>
                <a:lnTo>
                  <a:pt x="150" y="222"/>
                </a:lnTo>
                <a:lnTo>
                  <a:pt x="170" y="198"/>
                </a:lnTo>
                <a:lnTo>
                  <a:pt x="192" y="176"/>
                </a:lnTo>
                <a:lnTo>
                  <a:pt x="214" y="156"/>
                </a:lnTo>
                <a:lnTo>
                  <a:pt x="238" y="136"/>
                </a:lnTo>
                <a:lnTo>
                  <a:pt x="262" y="116"/>
                </a:lnTo>
                <a:lnTo>
                  <a:pt x="288" y="98"/>
                </a:lnTo>
                <a:lnTo>
                  <a:pt x="314" y="82"/>
                </a:lnTo>
                <a:lnTo>
                  <a:pt x="342" y="68"/>
                </a:lnTo>
                <a:lnTo>
                  <a:pt x="370" y="54"/>
                </a:lnTo>
                <a:lnTo>
                  <a:pt x="398" y="42"/>
                </a:lnTo>
                <a:lnTo>
                  <a:pt x="430" y="32"/>
                </a:lnTo>
                <a:lnTo>
                  <a:pt x="460" y="22"/>
                </a:lnTo>
                <a:lnTo>
                  <a:pt x="492" y="14"/>
                </a:lnTo>
                <a:lnTo>
                  <a:pt x="526" y="8"/>
                </a:lnTo>
                <a:lnTo>
                  <a:pt x="560" y="4"/>
                </a:lnTo>
                <a:lnTo>
                  <a:pt x="594" y="2"/>
                </a:lnTo>
                <a:lnTo>
                  <a:pt x="630" y="0"/>
                </a:lnTo>
                <a:lnTo>
                  <a:pt x="658" y="2"/>
                </a:lnTo>
                <a:lnTo>
                  <a:pt x="684" y="2"/>
                </a:lnTo>
                <a:lnTo>
                  <a:pt x="712" y="6"/>
                </a:lnTo>
                <a:lnTo>
                  <a:pt x="738" y="10"/>
                </a:lnTo>
                <a:lnTo>
                  <a:pt x="762" y="16"/>
                </a:lnTo>
                <a:lnTo>
                  <a:pt x="788" y="22"/>
                </a:lnTo>
                <a:lnTo>
                  <a:pt x="812" y="30"/>
                </a:lnTo>
                <a:lnTo>
                  <a:pt x="834" y="38"/>
                </a:lnTo>
                <a:lnTo>
                  <a:pt x="858" y="48"/>
                </a:lnTo>
                <a:lnTo>
                  <a:pt x="880" y="58"/>
                </a:lnTo>
                <a:lnTo>
                  <a:pt x="900" y="70"/>
                </a:lnTo>
                <a:lnTo>
                  <a:pt x="920" y="82"/>
                </a:lnTo>
                <a:lnTo>
                  <a:pt x="940" y="96"/>
                </a:lnTo>
                <a:lnTo>
                  <a:pt x="958" y="110"/>
                </a:lnTo>
                <a:lnTo>
                  <a:pt x="976" y="126"/>
                </a:lnTo>
                <a:lnTo>
                  <a:pt x="992" y="142"/>
                </a:lnTo>
                <a:lnTo>
                  <a:pt x="1008" y="158"/>
                </a:lnTo>
                <a:lnTo>
                  <a:pt x="1024" y="176"/>
                </a:lnTo>
                <a:lnTo>
                  <a:pt x="1038" y="196"/>
                </a:lnTo>
                <a:lnTo>
                  <a:pt x="1052" y="214"/>
                </a:lnTo>
                <a:lnTo>
                  <a:pt x="1064" y="236"/>
                </a:lnTo>
                <a:lnTo>
                  <a:pt x="1074" y="256"/>
                </a:lnTo>
                <a:lnTo>
                  <a:pt x="1094" y="300"/>
                </a:lnTo>
                <a:lnTo>
                  <a:pt x="1110" y="346"/>
                </a:lnTo>
                <a:lnTo>
                  <a:pt x="1122" y="396"/>
                </a:lnTo>
                <a:lnTo>
                  <a:pt x="1128" y="446"/>
                </a:lnTo>
                <a:lnTo>
                  <a:pt x="1130" y="500"/>
                </a:lnTo>
                <a:lnTo>
                  <a:pt x="1128" y="546"/>
                </a:lnTo>
                <a:lnTo>
                  <a:pt x="1124" y="592"/>
                </a:lnTo>
                <a:lnTo>
                  <a:pt x="1116" y="634"/>
                </a:lnTo>
                <a:lnTo>
                  <a:pt x="1106" y="674"/>
                </a:lnTo>
                <a:lnTo>
                  <a:pt x="1092" y="710"/>
                </a:lnTo>
                <a:lnTo>
                  <a:pt x="1076" y="744"/>
                </a:lnTo>
                <a:lnTo>
                  <a:pt x="1058" y="774"/>
                </a:lnTo>
                <a:lnTo>
                  <a:pt x="1038" y="802"/>
                </a:lnTo>
                <a:lnTo>
                  <a:pt x="1016" y="828"/>
                </a:lnTo>
                <a:lnTo>
                  <a:pt x="992" y="848"/>
                </a:lnTo>
                <a:lnTo>
                  <a:pt x="968" y="868"/>
                </a:lnTo>
                <a:lnTo>
                  <a:pt x="942" y="882"/>
                </a:lnTo>
                <a:lnTo>
                  <a:pt x="914" y="894"/>
                </a:lnTo>
                <a:lnTo>
                  <a:pt x="884" y="904"/>
                </a:lnTo>
                <a:lnTo>
                  <a:pt x="856" y="908"/>
                </a:lnTo>
                <a:lnTo>
                  <a:pt x="824" y="910"/>
                </a:lnTo>
                <a:lnTo>
                  <a:pt x="800" y="908"/>
                </a:lnTo>
                <a:lnTo>
                  <a:pt x="788" y="906"/>
                </a:lnTo>
                <a:lnTo>
                  <a:pt x="776" y="902"/>
                </a:lnTo>
                <a:lnTo>
                  <a:pt x="764" y="896"/>
                </a:lnTo>
                <a:lnTo>
                  <a:pt x="754" y="890"/>
                </a:lnTo>
                <a:lnTo>
                  <a:pt x="744" y="884"/>
                </a:lnTo>
                <a:lnTo>
                  <a:pt x="734" y="874"/>
                </a:lnTo>
                <a:lnTo>
                  <a:pt x="726" y="864"/>
                </a:lnTo>
                <a:lnTo>
                  <a:pt x="718" y="854"/>
                </a:lnTo>
                <a:lnTo>
                  <a:pt x="712" y="842"/>
                </a:lnTo>
                <a:lnTo>
                  <a:pt x="706" y="828"/>
                </a:lnTo>
                <a:lnTo>
                  <a:pt x="702" y="812"/>
                </a:lnTo>
                <a:lnTo>
                  <a:pt x="698" y="796"/>
                </a:lnTo>
                <a:lnTo>
                  <a:pt x="698" y="778"/>
                </a:lnTo>
                <a:lnTo>
                  <a:pt x="698" y="758"/>
                </a:lnTo>
                <a:lnTo>
                  <a:pt x="692" y="758"/>
                </a:lnTo>
                <a:lnTo>
                  <a:pt x="668" y="794"/>
                </a:lnTo>
                <a:lnTo>
                  <a:pt x="642" y="826"/>
                </a:lnTo>
                <a:lnTo>
                  <a:pt x="614" y="852"/>
                </a:lnTo>
                <a:lnTo>
                  <a:pt x="600" y="862"/>
                </a:lnTo>
                <a:lnTo>
                  <a:pt x="584" y="872"/>
                </a:lnTo>
                <a:lnTo>
                  <a:pt x="570" y="882"/>
                </a:lnTo>
                <a:lnTo>
                  <a:pt x="554" y="890"/>
                </a:lnTo>
                <a:lnTo>
                  <a:pt x="536" y="896"/>
                </a:lnTo>
                <a:lnTo>
                  <a:pt x="520" y="902"/>
                </a:lnTo>
                <a:lnTo>
                  <a:pt x="502" y="906"/>
                </a:lnTo>
                <a:lnTo>
                  <a:pt x="484" y="908"/>
                </a:lnTo>
                <a:lnTo>
                  <a:pt x="466" y="910"/>
                </a:lnTo>
                <a:lnTo>
                  <a:pt x="446" y="910"/>
                </a:lnTo>
                <a:lnTo>
                  <a:pt x="428" y="910"/>
                </a:lnTo>
                <a:lnTo>
                  <a:pt x="410" y="906"/>
                </a:lnTo>
                <a:lnTo>
                  <a:pt x="392" y="902"/>
                </a:lnTo>
                <a:lnTo>
                  <a:pt x="376" y="896"/>
                </a:lnTo>
                <a:lnTo>
                  <a:pt x="360" y="888"/>
                </a:lnTo>
                <a:lnTo>
                  <a:pt x="344" y="878"/>
                </a:lnTo>
                <a:lnTo>
                  <a:pt x="330" y="866"/>
                </a:lnTo>
                <a:lnTo>
                  <a:pt x="316" y="852"/>
                </a:lnTo>
                <a:lnTo>
                  <a:pt x="304" y="838"/>
                </a:lnTo>
                <a:lnTo>
                  <a:pt x="292" y="822"/>
                </a:lnTo>
                <a:lnTo>
                  <a:pt x="284" y="804"/>
                </a:lnTo>
                <a:lnTo>
                  <a:pt x="276" y="784"/>
                </a:lnTo>
                <a:lnTo>
                  <a:pt x="268" y="764"/>
                </a:lnTo>
                <a:lnTo>
                  <a:pt x="264" y="742"/>
                </a:lnTo>
                <a:lnTo>
                  <a:pt x="262" y="718"/>
                </a:lnTo>
                <a:lnTo>
                  <a:pt x="260" y="692"/>
                </a:lnTo>
                <a:lnTo>
                  <a:pt x="262" y="654"/>
                </a:lnTo>
                <a:lnTo>
                  <a:pt x="268" y="614"/>
                </a:lnTo>
                <a:lnTo>
                  <a:pt x="278" y="576"/>
                </a:lnTo>
                <a:lnTo>
                  <a:pt x="290" y="538"/>
                </a:lnTo>
                <a:lnTo>
                  <a:pt x="306" y="504"/>
                </a:lnTo>
                <a:lnTo>
                  <a:pt x="326" y="470"/>
                </a:lnTo>
                <a:lnTo>
                  <a:pt x="350" y="438"/>
                </a:lnTo>
                <a:lnTo>
                  <a:pt x="374" y="408"/>
                </a:lnTo>
                <a:lnTo>
                  <a:pt x="404" y="380"/>
                </a:lnTo>
                <a:lnTo>
                  <a:pt x="434" y="356"/>
                </a:lnTo>
                <a:lnTo>
                  <a:pt x="468" y="336"/>
                </a:lnTo>
                <a:lnTo>
                  <a:pt x="504" y="318"/>
                </a:lnTo>
                <a:lnTo>
                  <a:pt x="542" y="304"/>
                </a:lnTo>
                <a:lnTo>
                  <a:pt x="582" y="292"/>
                </a:lnTo>
                <a:lnTo>
                  <a:pt x="626" y="286"/>
                </a:lnTo>
                <a:lnTo>
                  <a:pt x="670" y="284"/>
                </a:lnTo>
                <a:lnTo>
                  <a:pt x="696" y="284"/>
                </a:lnTo>
                <a:lnTo>
                  <a:pt x="724" y="286"/>
                </a:lnTo>
                <a:lnTo>
                  <a:pt x="750" y="290"/>
                </a:lnTo>
                <a:lnTo>
                  <a:pt x="774" y="294"/>
                </a:lnTo>
                <a:lnTo>
                  <a:pt x="796" y="300"/>
                </a:lnTo>
                <a:lnTo>
                  <a:pt x="818" y="306"/>
                </a:lnTo>
                <a:lnTo>
                  <a:pt x="836" y="312"/>
                </a:lnTo>
                <a:lnTo>
                  <a:pt x="854" y="320"/>
                </a:lnTo>
                <a:lnTo>
                  <a:pt x="798" y="632"/>
                </a:lnTo>
                <a:lnTo>
                  <a:pt x="790" y="678"/>
                </a:lnTo>
                <a:lnTo>
                  <a:pt x="786" y="718"/>
                </a:lnTo>
                <a:lnTo>
                  <a:pt x="786" y="750"/>
                </a:lnTo>
                <a:lnTo>
                  <a:pt x="788" y="766"/>
                </a:lnTo>
                <a:lnTo>
                  <a:pt x="792" y="778"/>
                </a:lnTo>
                <a:lnTo>
                  <a:pt x="794" y="788"/>
                </a:lnTo>
                <a:lnTo>
                  <a:pt x="800" y="798"/>
                </a:lnTo>
                <a:lnTo>
                  <a:pt x="806" y="806"/>
                </a:lnTo>
                <a:lnTo>
                  <a:pt x="812" y="814"/>
                </a:lnTo>
                <a:lnTo>
                  <a:pt x="820" y="818"/>
                </a:lnTo>
                <a:lnTo>
                  <a:pt x="828" y="822"/>
                </a:lnTo>
                <a:lnTo>
                  <a:pt x="838" y="824"/>
                </a:lnTo>
                <a:lnTo>
                  <a:pt x="848" y="826"/>
                </a:lnTo>
                <a:lnTo>
                  <a:pt x="864" y="826"/>
                </a:lnTo>
                <a:lnTo>
                  <a:pt x="880" y="822"/>
                </a:lnTo>
                <a:lnTo>
                  <a:pt x="898" y="816"/>
                </a:lnTo>
                <a:lnTo>
                  <a:pt x="914" y="806"/>
                </a:lnTo>
                <a:lnTo>
                  <a:pt x="930" y="794"/>
                </a:lnTo>
                <a:lnTo>
                  <a:pt x="946" y="780"/>
                </a:lnTo>
                <a:lnTo>
                  <a:pt x="960" y="764"/>
                </a:lnTo>
                <a:lnTo>
                  <a:pt x="974" y="744"/>
                </a:lnTo>
                <a:lnTo>
                  <a:pt x="986" y="724"/>
                </a:lnTo>
                <a:lnTo>
                  <a:pt x="998" y="700"/>
                </a:lnTo>
                <a:lnTo>
                  <a:pt x="1008" y="674"/>
                </a:lnTo>
                <a:lnTo>
                  <a:pt x="1018" y="644"/>
                </a:lnTo>
                <a:lnTo>
                  <a:pt x="1024" y="614"/>
                </a:lnTo>
                <a:lnTo>
                  <a:pt x="1030" y="582"/>
                </a:lnTo>
                <a:lnTo>
                  <a:pt x="1032" y="548"/>
                </a:lnTo>
                <a:lnTo>
                  <a:pt x="1034" y="512"/>
                </a:lnTo>
                <a:lnTo>
                  <a:pt x="1032" y="466"/>
                </a:lnTo>
                <a:lnTo>
                  <a:pt x="1026" y="420"/>
                </a:lnTo>
                <a:lnTo>
                  <a:pt x="1018" y="378"/>
                </a:lnTo>
                <a:lnTo>
                  <a:pt x="1006" y="338"/>
                </a:lnTo>
                <a:lnTo>
                  <a:pt x="990" y="300"/>
                </a:lnTo>
                <a:lnTo>
                  <a:pt x="972" y="264"/>
                </a:lnTo>
                <a:lnTo>
                  <a:pt x="950" y="232"/>
                </a:lnTo>
                <a:lnTo>
                  <a:pt x="926" y="202"/>
                </a:lnTo>
                <a:lnTo>
                  <a:pt x="898" y="174"/>
                </a:lnTo>
                <a:lnTo>
                  <a:pt x="866" y="150"/>
                </a:lnTo>
                <a:lnTo>
                  <a:pt x="832" y="130"/>
                </a:lnTo>
                <a:lnTo>
                  <a:pt x="794" y="112"/>
                </a:lnTo>
                <a:lnTo>
                  <a:pt x="754" y="98"/>
                </a:lnTo>
                <a:lnTo>
                  <a:pt x="710" y="88"/>
                </a:lnTo>
                <a:lnTo>
                  <a:pt x="664" y="82"/>
                </a:lnTo>
                <a:lnTo>
                  <a:pt x="616" y="80"/>
                </a:lnTo>
                <a:lnTo>
                  <a:pt x="590" y="80"/>
                </a:lnTo>
                <a:lnTo>
                  <a:pt x="564" y="82"/>
                </a:lnTo>
                <a:lnTo>
                  <a:pt x="538" y="86"/>
                </a:lnTo>
                <a:lnTo>
                  <a:pt x="512" y="90"/>
                </a:lnTo>
                <a:lnTo>
                  <a:pt x="488" y="96"/>
                </a:lnTo>
                <a:lnTo>
                  <a:pt x="464" y="102"/>
                </a:lnTo>
                <a:lnTo>
                  <a:pt x="440" y="110"/>
                </a:lnTo>
                <a:lnTo>
                  <a:pt x="416" y="120"/>
                </a:lnTo>
                <a:lnTo>
                  <a:pt x="394" y="130"/>
                </a:lnTo>
                <a:lnTo>
                  <a:pt x="372" y="142"/>
                </a:lnTo>
                <a:lnTo>
                  <a:pt x="350" y="156"/>
                </a:lnTo>
                <a:lnTo>
                  <a:pt x="328" y="168"/>
                </a:lnTo>
                <a:lnTo>
                  <a:pt x="308" y="184"/>
                </a:lnTo>
                <a:lnTo>
                  <a:pt x="288" y="200"/>
                </a:lnTo>
                <a:lnTo>
                  <a:pt x="270" y="218"/>
                </a:lnTo>
                <a:lnTo>
                  <a:pt x="252" y="236"/>
                </a:lnTo>
                <a:lnTo>
                  <a:pt x="234" y="254"/>
                </a:lnTo>
                <a:lnTo>
                  <a:pt x="218" y="274"/>
                </a:lnTo>
                <a:lnTo>
                  <a:pt x="202" y="296"/>
                </a:lnTo>
                <a:lnTo>
                  <a:pt x="188" y="318"/>
                </a:lnTo>
                <a:lnTo>
                  <a:pt x="174" y="342"/>
                </a:lnTo>
                <a:lnTo>
                  <a:pt x="162" y="366"/>
                </a:lnTo>
                <a:lnTo>
                  <a:pt x="150" y="390"/>
                </a:lnTo>
                <a:lnTo>
                  <a:pt x="140" y="416"/>
                </a:lnTo>
                <a:lnTo>
                  <a:pt x="130" y="444"/>
                </a:lnTo>
                <a:lnTo>
                  <a:pt x="122" y="472"/>
                </a:lnTo>
                <a:lnTo>
                  <a:pt x="114" y="500"/>
                </a:lnTo>
                <a:lnTo>
                  <a:pt x="108" y="530"/>
                </a:lnTo>
                <a:lnTo>
                  <a:pt x="104" y="560"/>
                </a:lnTo>
                <a:lnTo>
                  <a:pt x="100" y="590"/>
                </a:lnTo>
                <a:lnTo>
                  <a:pt x="98" y="622"/>
                </a:lnTo>
                <a:lnTo>
                  <a:pt x="98" y="654"/>
                </a:lnTo>
                <a:lnTo>
                  <a:pt x="100" y="708"/>
                </a:lnTo>
                <a:lnTo>
                  <a:pt x="106" y="758"/>
                </a:lnTo>
                <a:lnTo>
                  <a:pt x="116" y="804"/>
                </a:lnTo>
                <a:lnTo>
                  <a:pt x="132" y="848"/>
                </a:lnTo>
                <a:lnTo>
                  <a:pt x="150" y="890"/>
                </a:lnTo>
                <a:lnTo>
                  <a:pt x="170" y="928"/>
                </a:lnTo>
                <a:lnTo>
                  <a:pt x="196" y="962"/>
                </a:lnTo>
                <a:lnTo>
                  <a:pt x="224" y="994"/>
                </a:lnTo>
                <a:lnTo>
                  <a:pt x="256" y="1024"/>
                </a:lnTo>
                <a:lnTo>
                  <a:pt x="288" y="1048"/>
                </a:lnTo>
                <a:lnTo>
                  <a:pt x="326" y="1070"/>
                </a:lnTo>
                <a:lnTo>
                  <a:pt x="364" y="1088"/>
                </a:lnTo>
                <a:lnTo>
                  <a:pt x="406" y="1102"/>
                </a:lnTo>
                <a:lnTo>
                  <a:pt x="450" y="1112"/>
                </a:lnTo>
                <a:lnTo>
                  <a:pt x="494" y="1118"/>
                </a:lnTo>
                <a:lnTo>
                  <a:pt x="542" y="1120"/>
                </a:lnTo>
                <a:lnTo>
                  <a:pt x="578" y="1118"/>
                </a:lnTo>
                <a:lnTo>
                  <a:pt x="614" y="1116"/>
                </a:lnTo>
                <a:lnTo>
                  <a:pt x="650" y="1110"/>
                </a:lnTo>
                <a:lnTo>
                  <a:pt x="684" y="1104"/>
                </a:lnTo>
                <a:lnTo>
                  <a:pt x="716" y="1096"/>
                </a:lnTo>
                <a:lnTo>
                  <a:pt x="746" y="1086"/>
                </a:lnTo>
                <a:lnTo>
                  <a:pt x="776" y="1072"/>
                </a:lnTo>
                <a:lnTo>
                  <a:pt x="802" y="1060"/>
                </a:lnTo>
                <a:lnTo>
                  <a:pt x="830" y="1134"/>
                </a:lnTo>
                <a:close/>
                <a:moveTo>
                  <a:pt x="736" y="390"/>
                </a:moveTo>
                <a:lnTo>
                  <a:pt x="736" y="390"/>
                </a:lnTo>
                <a:lnTo>
                  <a:pt x="722" y="384"/>
                </a:lnTo>
                <a:lnTo>
                  <a:pt x="702" y="380"/>
                </a:lnTo>
                <a:lnTo>
                  <a:pt x="678" y="376"/>
                </a:lnTo>
                <a:lnTo>
                  <a:pt x="650" y="376"/>
                </a:lnTo>
                <a:lnTo>
                  <a:pt x="622" y="376"/>
                </a:lnTo>
                <a:lnTo>
                  <a:pt x="594" y="382"/>
                </a:lnTo>
                <a:lnTo>
                  <a:pt x="568" y="390"/>
                </a:lnTo>
                <a:lnTo>
                  <a:pt x="542" y="400"/>
                </a:lnTo>
                <a:lnTo>
                  <a:pt x="518" y="414"/>
                </a:lnTo>
                <a:lnTo>
                  <a:pt x="496" y="430"/>
                </a:lnTo>
                <a:lnTo>
                  <a:pt x="474" y="448"/>
                </a:lnTo>
                <a:lnTo>
                  <a:pt x="454" y="468"/>
                </a:lnTo>
                <a:lnTo>
                  <a:pt x="436" y="490"/>
                </a:lnTo>
                <a:lnTo>
                  <a:pt x="422" y="514"/>
                </a:lnTo>
                <a:lnTo>
                  <a:pt x="408" y="540"/>
                </a:lnTo>
                <a:lnTo>
                  <a:pt x="396" y="566"/>
                </a:lnTo>
                <a:lnTo>
                  <a:pt x="386" y="596"/>
                </a:lnTo>
                <a:lnTo>
                  <a:pt x="380" y="624"/>
                </a:lnTo>
                <a:lnTo>
                  <a:pt x="376" y="654"/>
                </a:lnTo>
                <a:lnTo>
                  <a:pt x="374" y="686"/>
                </a:lnTo>
                <a:lnTo>
                  <a:pt x="376" y="714"/>
                </a:lnTo>
                <a:lnTo>
                  <a:pt x="382" y="740"/>
                </a:lnTo>
                <a:lnTo>
                  <a:pt x="390" y="762"/>
                </a:lnTo>
                <a:lnTo>
                  <a:pt x="396" y="772"/>
                </a:lnTo>
                <a:lnTo>
                  <a:pt x="402" y="780"/>
                </a:lnTo>
                <a:lnTo>
                  <a:pt x="410" y="788"/>
                </a:lnTo>
                <a:lnTo>
                  <a:pt x="418" y="796"/>
                </a:lnTo>
                <a:lnTo>
                  <a:pt x="428" y="802"/>
                </a:lnTo>
                <a:lnTo>
                  <a:pt x="438" y="808"/>
                </a:lnTo>
                <a:lnTo>
                  <a:pt x="450" y="812"/>
                </a:lnTo>
                <a:lnTo>
                  <a:pt x="462" y="814"/>
                </a:lnTo>
                <a:lnTo>
                  <a:pt x="474" y="816"/>
                </a:lnTo>
                <a:lnTo>
                  <a:pt x="488" y="818"/>
                </a:lnTo>
                <a:lnTo>
                  <a:pt x="506" y="816"/>
                </a:lnTo>
                <a:lnTo>
                  <a:pt x="526" y="812"/>
                </a:lnTo>
                <a:lnTo>
                  <a:pt x="544" y="804"/>
                </a:lnTo>
                <a:lnTo>
                  <a:pt x="560" y="796"/>
                </a:lnTo>
                <a:lnTo>
                  <a:pt x="578" y="784"/>
                </a:lnTo>
                <a:lnTo>
                  <a:pt x="594" y="772"/>
                </a:lnTo>
                <a:lnTo>
                  <a:pt x="610" y="756"/>
                </a:lnTo>
                <a:lnTo>
                  <a:pt x="624" y="740"/>
                </a:lnTo>
                <a:lnTo>
                  <a:pt x="638" y="722"/>
                </a:lnTo>
                <a:lnTo>
                  <a:pt x="652" y="704"/>
                </a:lnTo>
                <a:lnTo>
                  <a:pt x="664" y="684"/>
                </a:lnTo>
                <a:lnTo>
                  <a:pt x="674" y="664"/>
                </a:lnTo>
                <a:lnTo>
                  <a:pt x="682" y="644"/>
                </a:lnTo>
                <a:lnTo>
                  <a:pt x="690" y="624"/>
                </a:lnTo>
                <a:lnTo>
                  <a:pt x="696" y="602"/>
                </a:lnTo>
                <a:lnTo>
                  <a:pt x="700" y="582"/>
                </a:lnTo>
                <a:lnTo>
                  <a:pt x="736" y="390"/>
                </a:lnTo>
                <a:close/>
              </a:path>
            </a:pathLst>
          </a:custGeom>
          <a:solidFill>
            <a:schemeClr val="tx1"/>
          </a:solidFill>
          <a:ln w="19050" cmpd="sng">
            <a:solidFill>
              <a:schemeClr val="tx1"/>
            </a:solidFill>
            <a:round/>
            <a:headEnd/>
            <a:tailEnd/>
          </a:ln>
        </p:spPr>
        <p:txBody>
          <a:bodyPr/>
          <a:lstStyle/>
          <a:p>
            <a:endParaRPr lang="en-GB"/>
          </a:p>
        </p:txBody>
      </p:sp>
      <p:sp>
        <p:nvSpPr>
          <p:cNvPr id="7209" name="Line 94"/>
          <p:cNvSpPr>
            <a:spLocks noChangeShapeType="1"/>
          </p:cNvSpPr>
          <p:nvPr/>
        </p:nvSpPr>
        <p:spPr bwMode="auto">
          <a:xfrm flipH="1" flipV="1">
            <a:off x="2208213" y="5268913"/>
            <a:ext cx="176212"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0" name="Line 95"/>
          <p:cNvSpPr>
            <a:spLocks noChangeShapeType="1"/>
          </p:cNvSpPr>
          <p:nvPr/>
        </p:nvSpPr>
        <p:spPr bwMode="auto">
          <a:xfrm flipV="1">
            <a:off x="2397125" y="5268913"/>
            <a:ext cx="144463"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1" name="Line 96"/>
          <p:cNvSpPr>
            <a:spLocks noChangeShapeType="1"/>
          </p:cNvSpPr>
          <p:nvPr/>
        </p:nvSpPr>
        <p:spPr bwMode="auto">
          <a:xfrm flipH="1">
            <a:off x="6096000" y="5346700"/>
            <a:ext cx="922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2" name="Line 97"/>
          <p:cNvSpPr>
            <a:spLocks noChangeShapeType="1"/>
          </p:cNvSpPr>
          <p:nvPr/>
        </p:nvSpPr>
        <p:spPr bwMode="auto">
          <a:xfrm rot="5400000" flipH="1">
            <a:off x="5844382" y="5347494"/>
            <a:ext cx="6016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3" name="Freeform 98"/>
          <p:cNvSpPr>
            <a:spLocks/>
          </p:cNvSpPr>
          <p:nvPr/>
        </p:nvSpPr>
        <p:spPr bwMode="auto">
          <a:xfrm rot="-449752">
            <a:off x="6127750" y="5168900"/>
            <a:ext cx="788988" cy="357188"/>
          </a:xfrm>
          <a:custGeom>
            <a:avLst/>
            <a:gdLst>
              <a:gd name="T0" fmla="*/ 0 w 522"/>
              <a:gd name="T1" fmla="*/ 357188 h 227"/>
              <a:gd name="T2" fmla="*/ 172308 w 522"/>
              <a:gd name="T3" fmla="*/ 213998 h 227"/>
              <a:gd name="T4" fmla="*/ 240324 w 522"/>
              <a:gd name="T5" fmla="*/ 286380 h 227"/>
              <a:gd name="T6" fmla="*/ 275088 w 522"/>
              <a:gd name="T7" fmla="*/ 143190 h 227"/>
              <a:gd name="T8" fmla="*/ 377868 w 522"/>
              <a:gd name="T9" fmla="*/ 213998 h 227"/>
              <a:gd name="T10" fmla="*/ 411120 w 522"/>
              <a:gd name="T11" fmla="*/ 72382 h 227"/>
              <a:gd name="T12" fmla="*/ 513900 w 522"/>
              <a:gd name="T13" fmla="*/ 213998 h 227"/>
              <a:gd name="T14" fmla="*/ 616680 w 522"/>
              <a:gd name="T15" fmla="*/ 179381 h 227"/>
              <a:gd name="T16" fmla="*/ 651444 w 522"/>
              <a:gd name="T17" fmla="*/ 72382 h 227"/>
              <a:gd name="T18" fmla="*/ 754224 w 522"/>
              <a:gd name="T19" fmla="*/ 72382 h 227"/>
              <a:gd name="T20" fmla="*/ 788988 w 522"/>
              <a:gd name="T21" fmla="*/ 0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2" h="227">
                <a:moveTo>
                  <a:pt x="0" y="227"/>
                </a:moveTo>
                <a:lnTo>
                  <a:pt x="114" y="136"/>
                </a:lnTo>
                <a:lnTo>
                  <a:pt x="159" y="182"/>
                </a:lnTo>
                <a:lnTo>
                  <a:pt x="182" y="91"/>
                </a:lnTo>
                <a:lnTo>
                  <a:pt x="250" y="136"/>
                </a:lnTo>
                <a:lnTo>
                  <a:pt x="272" y="46"/>
                </a:lnTo>
                <a:lnTo>
                  <a:pt x="340" y="136"/>
                </a:lnTo>
                <a:lnTo>
                  <a:pt x="408" y="114"/>
                </a:lnTo>
                <a:lnTo>
                  <a:pt x="431" y="46"/>
                </a:lnTo>
                <a:lnTo>
                  <a:pt x="499" y="46"/>
                </a:lnTo>
                <a:lnTo>
                  <a:pt x="522" y="0"/>
                </a:ln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14" name="Group 99"/>
          <p:cNvGrpSpPr>
            <a:grpSpLocks/>
          </p:cNvGrpSpPr>
          <p:nvPr/>
        </p:nvGrpSpPr>
        <p:grpSpPr bwMode="auto">
          <a:xfrm>
            <a:off x="1943100" y="5070475"/>
            <a:ext cx="828675" cy="554038"/>
            <a:chOff x="1224" y="3461"/>
            <a:chExt cx="522" cy="349"/>
          </a:xfrm>
        </p:grpSpPr>
        <p:sp>
          <p:nvSpPr>
            <p:cNvPr id="7247" name="AutoShape 100"/>
            <p:cNvSpPr>
              <a:spLocks noChangeArrowheads="1"/>
            </p:cNvSpPr>
            <p:nvPr/>
          </p:nvSpPr>
          <p:spPr bwMode="auto">
            <a:xfrm>
              <a:off x="1224" y="3461"/>
              <a:ext cx="522" cy="349"/>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8" name="AutoShape 101"/>
            <p:cNvSpPr>
              <a:spLocks noChangeArrowheads="1"/>
            </p:cNvSpPr>
            <p:nvPr/>
          </p:nvSpPr>
          <p:spPr bwMode="auto">
            <a:xfrm>
              <a:off x="1273" y="3499"/>
              <a:ext cx="339" cy="261"/>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9" name="Oval 102"/>
            <p:cNvSpPr>
              <a:spLocks noChangeArrowheads="1"/>
            </p:cNvSpPr>
            <p:nvPr/>
          </p:nvSpPr>
          <p:spPr bwMode="auto">
            <a:xfrm>
              <a:off x="1630" y="3677"/>
              <a:ext cx="93" cy="9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5" name="Freeform 103"/>
          <p:cNvSpPr>
            <a:spLocks noEditPoints="1"/>
          </p:cNvSpPr>
          <p:nvPr/>
        </p:nvSpPr>
        <p:spPr bwMode="auto">
          <a:xfrm>
            <a:off x="7740650" y="4978400"/>
            <a:ext cx="547688" cy="738188"/>
          </a:xfrm>
          <a:custGeom>
            <a:avLst/>
            <a:gdLst>
              <a:gd name="T0" fmla="*/ 164306 w 580"/>
              <a:gd name="T1" fmla="*/ 509746 h 782"/>
              <a:gd name="T2" fmla="*/ 164306 w 580"/>
              <a:gd name="T3" fmla="*/ 490867 h 782"/>
              <a:gd name="T4" fmla="*/ 168084 w 580"/>
              <a:gd name="T5" fmla="*/ 447444 h 782"/>
              <a:gd name="T6" fmla="*/ 175638 w 580"/>
              <a:gd name="T7" fmla="*/ 413461 h 782"/>
              <a:gd name="T8" fmla="*/ 181304 w 580"/>
              <a:gd name="T9" fmla="*/ 398357 h 782"/>
              <a:gd name="T10" fmla="*/ 198301 w 580"/>
              <a:gd name="T11" fmla="*/ 370038 h 782"/>
              <a:gd name="T12" fmla="*/ 207744 w 580"/>
              <a:gd name="T13" fmla="*/ 358710 h 782"/>
              <a:gd name="T14" fmla="*/ 243627 w 580"/>
              <a:gd name="T15" fmla="*/ 324727 h 782"/>
              <a:gd name="T16" fmla="*/ 305950 w 580"/>
              <a:gd name="T17" fmla="*/ 271865 h 782"/>
              <a:gd name="T18" fmla="*/ 336167 w 580"/>
              <a:gd name="T19" fmla="*/ 239770 h 782"/>
              <a:gd name="T20" fmla="*/ 345610 w 580"/>
              <a:gd name="T21" fmla="*/ 219002 h 782"/>
              <a:gd name="T22" fmla="*/ 345610 w 580"/>
              <a:gd name="T23" fmla="*/ 211450 h 782"/>
              <a:gd name="T24" fmla="*/ 341833 w 580"/>
              <a:gd name="T25" fmla="*/ 186907 h 782"/>
              <a:gd name="T26" fmla="*/ 330501 w 580"/>
              <a:gd name="T27" fmla="*/ 169915 h 782"/>
              <a:gd name="T28" fmla="*/ 321058 w 580"/>
              <a:gd name="T29" fmla="*/ 162364 h 782"/>
              <a:gd name="T30" fmla="*/ 296507 w 580"/>
              <a:gd name="T31" fmla="*/ 154812 h 782"/>
              <a:gd name="T32" fmla="*/ 281398 w 580"/>
              <a:gd name="T33" fmla="*/ 154812 h 782"/>
              <a:gd name="T34" fmla="*/ 249292 w 580"/>
              <a:gd name="T35" fmla="*/ 160476 h 782"/>
              <a:gd name="T36" fmla="*/ 222852 w 580"/>
              <a:gd name="T37" fmla="*/ 177467 h 782"/>
              <a:gd name="T38" fmla="*/ 211521 w 580"/>
              <a:gd name="T39" fmla="*/ 190683 h 782"/>
              <a:gd name="T40" fmla="*/ 196412 w 580"/>
              <a:gd name="T41" fmla="*/ 232218 h 782"/>
              <a:gd name="T42" fmla="*/ 0 w 580"/>
              <a:gd name="T43" fmla="*/ 234106 h 782"/>
              <a:gd name="T44" fmla="*/ 3777 w 580"/>
              <a:gd name="T45" fmla="*/ 209562 h 782"/>
              <a:gd name="T46" fmla="*/ 15109 w 580"/>
              <a:gd name="T47" fmla="*/ 160476 h 782"/>
              <a:gd name="T48" fmla="*/ 35883 w 580"/>
              <a:gd name="T49" fmla="*/ 118941 h 782"/>
              <a:gd name="T50" fmla="*/ 60435 w 580"/>
              <a:gd name="T51" fmla="*/ 81182 h 782"/>
              <a:gd name="T52" fmla="*/ 77432 w 580"/>
              <a:gd name="T53" fmla="*/ 64190 h 782"/>
              <a:gd name="T54" fmla="*/ 115203 w 580"/>
              <a:gd name="T55" fmla="*/ 35871 h 782"/>
              <a:gd name="T56" fmla="*/ 162418 w 580"/>
              <a:gd name="T57" fmla="*/ 16992 h 782"/>
              <a:gd name="T58" fmla="*/ 219075 w 580"/>
              <a:gd name="T59" fmla="*/ 3776 h 782"/>
              <a:gd name="T60" fmla="*/ 283287 w 580"/>
              <a:gd name="T61" fmla="*/ 0 h 782"/>
              <a:gd name="T62" fmla="*/ 309727 w 580"/>
              <a:gd name="T63" fmla="*/ 0 h 782"/>
              <a:gd name="T64" fmla="*/ 358830 w 580"/>
              <a:gd name="T65" fmla="*/ 5664 h 782"/>
              <a:gd name="T66" fmla="*/ 402267 w 580"/>
              <a:gd name="T67" fmla="*/ 16992 h 782"/>
              <a:gd name="T68" fmla="*/ 440039 w 580"/>
              <a:gd name="T69" fmla="*/ 33983 h 782"/>
              <a:gd name="T70" fmla="*/ 457036 w 580"/>
              <a:gd name="T71" fmla="*/ 45311 h 782"/>
              <a:gd name="T72" fmla="*/ 496696 w 580"/>
              <a:gd name="T73" fmla="*/ 77406 h 782"/>
              <a:gd name="T74" fmla="*/ 525025 w 580"/>
              <a:gd name="T75" fmla="*/ 115165 h 782"/>
              <a:gd name="T76" fmla="*/ 542022 w 580"/>
              <a:gd name="T77" fmla="*/ 158588 h 782"/>
              <a:gd name="T78" fmla="*/ 547688 w 580"/>
              <a:gd name="T79" fmla="*/ 207674 h 782"/>
              <a:gd name="T80" fmla="*/ 545799 w 580"/>
              <a:gd name="T81" fmla="*/ 228442 h 782"/>
              <a:gd name="T82" fmla="*/ 534468 w 580"/>
              <a:gd name="T83" fmla="*/ 268089 h 782"/>
              <a:gd name="T84" fmla="*/ 525025 w 580"/>
              <a:gd name="T85" fmla="*/ 286968 h 782"/>
              <a:gd name="T86" fmla="*/ 489142 w 580"/>
              <a:gd name="T87" fmla="*/ 330391 h 782"/>
              <a:gd name="T88" fmla="*/ 430596 w 580"/>
              <a:gd name="T89" fmla="*/ 383254 h 782"/>
              <a:gd name="T90" fmla="*/ 407933 w 580"/>
              <a:gd name="T91" fmla="*/ 402133 h 782"/>
              <a:gd name="T92" fmla="*/ 375827 w 580"/>
              <a:gd name="T93" fmla="*/ 434228 h 782"/>
              <a:gd name="T94" fmla="*/ 366384 w 580"/>
              <a:gd name="T95" fmla="*/ 447444 h 782"/>
              <a:gd name="T96" fmla="*/ 356941 w 580"/>
              <a:gd name="T97" fmla="*/ 473875 h 782"/>
              <a:gd name="T98" fmla="*/ 353164 w 580"/>
              <a:gd name="T99" fmla="*/ 509746 h 782"/>
              <a:gd name="T100" fmla="*/ 158641 w 580"/>
              <a:gd name="T101" fmla="*/ 558833 h 782"/>
              <a:gd name="T102" fmla="*/ 360719 w 580"/>
              <a:gd name="T103" fmla="*/ 738188 h 782"/>
              <a:gd name="T104" fmla="*/ 158641 w 580"/>
              <a:gd name="T105" fmla="*/ 558833 h 7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0" h="782">
                <a:moveTo>
                  <a:pt x="374" y="540"/>
                </a:moveTo>
                <a:lnTo>
                  <a:pt x="174" y="540"/>
                </a:lnTo>
                <a:lnTo>
                  <a:pt x="174" y="520"/>
                </a:lnTo>
                <a:lnTo>
                  <a:pt x="176" y="496"/>
                </a:lnTo>
                <a:lnTo>
                  <a:pt x="178" y="474"/>
                </a:lnTo>
                <a:lnTo>
                  <a:pt x="182" y="454"/>
                </a:lnTo>
                <a:lnTo>
                  <a:pt x="186" y="438"/>
                </a:lnTo>
                <a:lnTo>
                  <a:pt x="192" y="422"/>
                </a:lnTo>
                <a:lnTo>
                  <a:pt x="200" y="406"/>
                </a:lnTo>
                <a:lnTo>
                  <a:pt x="210" y="392"/>
                </a:lnTo>
                <a:lnTo>
                  <a:pt x="220" y="380"/>
                </a:lnTo>
                <a:lnTo>
                  <a:pt x="236" y="364"/>
                </a:lnTo>
                <a:lnTo>
                  <a:pt x="258" y="344"/>
                </a:lnTo>
                <a:lnTo>
                  <a:pt x="324" y="288"/>
                </a:lnTo>
                <a:lnTo>
                  <a:pt x="342" y="270"/>
                </a:lnTo>
                <a:lnTo>
                  <a:pt x="356" y="254"/>
                </a:lnTo>
                <a:lnTo>
                  <a:pt x="364" y="238"/>
                </a:lnTo>
                <a:lnTo>
                  <a:pt x="366" y="232"/>
                </a:lnTo>
                <a:lnTo>
                  <a:pt x="366" y="224"/>
                </a:lnTo>
                <a:lnTo>
                  <a:pt x="366" y="210"/>
                </a:lnTo>
                <a:lnTo>
                  <a:pt x="362" y="198"/>
                </a:lnTo>
                <a:lnTo>
                  <a:pt x="356" y="188"/>
                </a:lnTo>
                <a:lnTo>
                  <a:pt x="350" y="180"/>
                </a:lnTo>
                <a:lnTo>
                  <a:pt x="340" y="172"/>
                </a:lnTo>
                <a:lnTo>
                  <a:pt x="328" y="168"/>
                </a:lnTo>
                <a:lnTo>
                  <a:pt x="314" y="164"/>
                </a:lnTo>
                <a:lnTo>
                  <a:pt x="298" y="164"/>
                </a:lnTo>
                <a:lnTo>
                  <a:pt x="280" y="166"/>
                </a:lnTo>
                <a:lnTo>
                  <a:pt x="264" y="170"/>
                </a:lnTo>
                <a:lnTo>
                  <a:pt x="248" y="178"/>
                </a:lnTo>
                <a:lnTo>
                  <a:pt x="236" y="188"/>
                </a:lnTo>
                <a:lnTo>
                  <a:pt x="224" y="202"/>
                </a:lnTo>
                <a:lnTo>
                  <a:pt x="216" y="222"/>
                </a:lnTo>
                <a:lnTo>
                  <a:pt x="208" y="246"/>
                </a:lnTo>
                <a:lnTo>
                  <a:pt x="204" y="274"/>
                </a:lnTo>
                <a:lnTo>
                  <a:pt x="0" y="248"/>
                </a:lnTo>
                <a:lnTo>
                  <a:pt x="4" y="222"/>
                </a:lnTo>
                <a:lnTo>
                  <a:pt x="10" y="196"/>
                </a:lnTo>
                <a:lnTo>
                  <a:pt x="16" y="170"/>
                </a:lnTo>
                <a:lnTo>
                  <a:pt x="26" y="148"/>
                </a:lnTo>
                <a:lnTo>
                  <a:pt x="38" y="126"/>
                </a:lnTo>
                <a:lnTo>
                  <a:pt x="50" y="106"/>
                </a:lnTo>
                <a:lnTo>
                  <a:pt x="64" y="86"/>
                </a:lnTo>
                <a:lnTo>
                  <a:pt x="82" y="68"/>
                </a:lnTo>
                <a:lnTo>
                  <a:pt x="100" y="52"/>
                </a:lnTo>
                <a:lnTo>
                  <a:pt x="122" y="38"/>
                </a:lnTo>
                <a:lnTo>
                  <a:pt x="146" y="26"/>
                </a:lnTo>
                <a:lnTo>
                  <a:pt x="172" y="18"/>
                </a:lnTo>
                <a:lnTo>
                  <a:pt x="200" y="10"/>
                </a:lnTo>
                <a:lnTo>
                  <a:pt x="232" y="4"/>
                </a:lnTo>
                <a:lnTo>
                  <a:pt x="264" y="2"/>
                </a:lnTo>
                <a:lnTo>
                  <a:pt x="300" y="0"/>
                </a:lnTo>
                <a:lnTo>
                  <a:pt x="328" y="0"/>
                </a:lnTo>
                <a:lnTo>
                  <a:pt x="354" y="2"/>
                </a:lnTo>
                <a:lnTo>
                  <a:pt x="380" y="6"/>
                </a:lnTo>
                <a:lnTo>
                  <a:pt x="404" y="12"/>
                </a:lnTo>
                <a:lnTo>
                  <a:pt x="426" y="18"/>
                </a:lnTo>
                <a:lnTo>
                  <a:pt x="446" y="26"/>
                </a:lnTo>
                <a:lnTo>
                  <a:pt x="466" y="36"/>
                </a:lnTo>
                <a:lnTo>
                  <a:pt x="484" y="48"/>
                </a:lnTo>
                <a:lnTo>
                  <a:pt x="508" y="64"/>
                </a:lnTo>
                <a:lnTo>
                  <a:pt x="526" y="82"/>
                </a:lnTo>
                <a:lnTo>
                  <a:pt x="542" y="102"/>
                </a:lnTo>
                <a:lnTo>
                  <a:pt x="556" y="122"/>
                </a:lnTo>
                <a:lnTo>
                  <a:pt x="566" y="144"/>
                </a:lnTo>
                <a:lnTo>
                  <a:pt x="574" y="168"/>
                </a:lnTo>
                <a:lnTo>
                  <a:pt x="578" y="194"/>
                </a:lnTo>
                <a:lnTo>
                  <a:pt x="580" y="220"/>
                </a:lnTo>
                <a:lnTo>
                  <a:pt x="578" y="242"/>
                </a:lnTo>
                <a:lnTo>
                  <a:pt x="574" y="262"/>
                </a:lnTo>
                <a:lnTo>
                  <a:pt x="566" y="284"/>
                </a:lnTo>
                <a:lnTo>
                  <a:pt x="556" y="304"/>
                </a:lnTo>
                <a:lnTo>
                  <a:pt x="540" y="326"/>
                </a:lnTo>
                <a:lnTo>
                  <a:pt x="518" y="350"/>
                </a:lnTo>
                <a:lnTo>
                  <a:pt x="490" y="378"/>
                </a:lnTo>
                <a:lnTo>
                  <a:pt x="456" y="406"/>
                </a:lnTo>
                <a:lnTo>
                  <a:pt x="432" y="426"/>
                </a:lnTo>
                <a:lnTo>
                  <a:pt x="412" y="444"/>
                </a:lnTo>
                <a:lnTo>
                  <a:pt x="398" y="460"/>
                </a:lnTo>
                <a:lnTo>
                  <a:pt x="388" y="474"/>
                </a:lnTo>
                <a:lnTo>
                  <a:pt x="382" y="486"/>
                </a:lnTo>
                <a:lnTo>
                  <a:pt x="378" y="502"/>
                </a:lnTo>
                <a:lnTo>
                  <a:pt x="376" y="520"/>
                </a:lnTo>
                <a:lnTo>
                  <a:pt x="374" y="540"/>
                </a:lnTo>
                <a:close/>
                <a:moveTo>
                  <a:pt x="168" y="592"/>
                </a:moveTo>
                <a:lnTo>
                  <a:pt x="382" y="592"/>
                </a:lnTo>
                <a:lnTo>
                  <a:pt x="382" y="782"/>
                </a:lnTo>
                <a:lnTo>
                  <a:pt x="168" y="782"/>
                </a:lnTo>
                <a:lnTo>
                  <a:pt x="168" y="59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16" name="Freeform 104"/>
          <p:cNvSpPr>
            <a:spLocks/>
          </p:cNvSpPr>
          <p:nvPr/>
        </p:nvSpPr>
        <p:spPr bwMode="auto">
          <a:xfrm>
            <a:off x="4827588" y="4962525"/>
            <a:ext cx="642937" cy="768350"/>
          </a:xfrm>
          <a:custGeom>
            <a:avLst/>
            <a:gdLst>
              <a:gd name="T0" fmla="*/ 640846 w 13526"/>
              <a:gd name="T1" fmla="*/ 486633 h 16157"/>
              <a:gd name="T2" fmla="*/ 633288 w 13526"/>
              <a:gd name="T3" fmla="*/ 506035 h 16157"/>
              <a:gd name="T4" fmla="*/ 620168 w 13526"/>
              <a:gd name="T5" fmla="*/ 523916 h 16157"/>
              <a:gd name="T6" fmla="*/ 601393 w 13526"/>
              <a:gd name="T7" fmla="*/ 540465 h 16157"/>
              <a:gd name="T8" fmla="*/ 578292 w 13526"/>
              <a:gd name="T9" fmla="*/ 554827 h 16157"/>
              <a:gd name="T10" fmla="*/ 555903 w 13526"/>
              <a:gd name="T11" fmla="*/ 565242 h 16157"/>
              <a:gd name="T12" fmla="*/ 533325 w 13526"/>
              <a:gd name="T13" fmla="*/ 572946 h 16157"/>
              <a:gd name="T14" fmla="*/ 510461 w 13526"/>
              <a:gd name="T15" fmla="*/ 577891 h 16157"/>
              <a:gd name="T16" fmla="*/ 487455 w 13526"/>
              <a:gd name="T17" fmla="*/ 580079 h 16157"/>
              <a:gd name="T18" fmla="*/ 467919 w 13526"/>
              <a:gd name="T19" fmla="*/ 579841 h 16157"/>
              <a:gd name="T20" fmla="*/ 450617 w 13526"/>
              <a:gd name="T21" fmla="*/ 578034 h 16157"/>
              <a:gd name="T22" fmla="*/ 434218 w 13526"/>
              <a:gd name="T23" fmla="*/ 574895 h 16157"/>
              <a:gd name="T24" fmla="*/ 418912 w 13526"/>
              <a:gd name="T25" fmla="*/ 570235 h 16157"/>
              <a:gd name="T26" fmla="*/ 403939 w 13526"/>
              <a:gd name="T27" fmla="*/ 564005 h 16157"/>
              <a:gd name="T28" fmla="*/ 388300 w 13526"/>
              <a:gd name="T29" fmla="*/ 554399 h 16157"/>
              <a:gd name="T30" fmla="*/ 376607 w 13526"/>
              <a:gd name="T31" fmla="*/ 543223 h 16157"/>
              <a:gd name="T32" fmla="*/ 368859 w 13526"/>
              <a:gd name="T33" fmla="*/ 530336 h 16157"/>
              <a:gd name="T34" fmla="*/ 365057 w 13526"/>
              <a:gd name="T35" fmla="*/ 515784 h 16157"/>
              <a:gd name="T36" fmla="*/ 365722 w 13526"/>
              <a:gd name="T37" fmla="*/ 497808 h 16157"/>
              <a:gd name="T38" fmla="*/ 372139 w 13526"/>
              <a:gd name="T39" fmla="*/ 479404 h 16157"/>
              <a:gd name="T40" fmla="*/ 384593 w 13526"/>
              <a:gd name="T41" fmla="*/ 462665 h 16157"/>
              <a:gd name="T42" fmla="*/ 402988 w 13526"/>
              <a:gd name="T43" fmla="*/ 447637 h 16157"/>
              <a:gd name="T44" fmla="*/ 427373 w 13526"/>
              <a:gd name="T45" fmla="*/ 434179 h 16157"/>
              <a:gd name="T46" fmla="*/ 449476 w 13526"/>
              <a:gd name="T47" fmla="*/ 425049 h 16157"/>
              <a:gd name="T48" fmla="*/ 471674 w 13526"/>
              <a:gd name="T49" fmla="*/ 418106 h 16157"/>
              <a:gd name="T50" fmla="*/ 494062 w 13526"/>
              <a:gd name="T51" fmla="*/ 413445 h 16157"/>
              <a:gd name="T52" fmla="*/ 516593 w 13526"/>
              <a:gd name="T53" fmla="*/ 411020 h 16157"/>
              <a:gd name="T54" fmla="*/ 543117 w 13526"/>
              <a:gd name="T55" fmla="*/ 411067 h 16157"/>
              <a:gd name="T56" fmla="*/ 564317 w 13526"/>
              <a:gd name="T57" fmla="*/ 413493 h 16157"/>
              <a:gd name="T58" fmla="*/ 578149 w 13526"/>
              <a:gd name="T59" fmla="*/ 416489 h 16157"/>
              <a:gd name="T60" fmla="*/ 591173 w 13526"/>
              <a:gd name="T61" fmla="*/ 420626 h 16157"/>
              <a:gd name="T62" fmla="*/ 274696 w 13526"/>
              <a:gd name="T63" fmla="*/ 660970 h 16157"/>
              <a:gd name="T64" fmla="*/ 270370 w 13526"/>
              <a:gd name="T65" fmla="*/ 681039 h 16157"/>
              <a:gd name="T66" fmla="*/ 260673 w 13526"/>
              <a:gd name="T67" fmla="*/ 699775 h 16157"/>
              <a:gd name="T68" fmla="*/ 245463 w 13526"/>
              <a:gd name="T69" fmla="*/ 717276 h 16157"/>
              <a:gd name="T70" fmla="*/ 224738 w 13526"/>
              <a:gd name="T71" fmla="*/ 733492 h 16157"/>
              <a:gd name="T72" fmla="*/ 202017 w 13526"/>
              <a:gd name="T73" fmla="*/ 746617 h 16157"/>
              <a:gd name="T74" fmla="*/ 179819 w 13526"/>
              <a:gd name="T75" fmla="*/ 756414 h 16157"/>
              <a:gd name="T76" fmla="*/ 157478 w 13526"/>
              <a:gd name="T77" fmla="*/ 763262 h 16157"/>
              <a:gd name="T78" fmla="*/ 134995 w 13526"/>
              <a:gd name="T79" fmla="*/ 767304 h 16157"/>
              <a:gd name="T80" fmla="*/ 112939 w 13526"/>
              <a:gd name="T81" fmla="*/ 768350 h 16157"/>
              <a:gd name="T82" fmla="*/ 95305 w 13526"/>
              <a:gd name="T83" fmla="*/ 767446 h 16157"/>
              <a:gd name="T84" fmla="*/ 78620 w 13526"/>
              <a:gd name="T85" fmla="*/ 765069 h 16157"/>
              <a:gd name="T86" fmla="*/ 62792 w 13526"/>
              <a:gd name="T87" fmla="*/ 761312 h 16157"/>
              <a:gd name="T88" fmla="*/ 47866 w 13526"/>
              <a:gd name="T89" fmla="*/ 756081 h 16157"/>
              <a:gd name="T90" fmla="*/ 32038 w 13526"/>
              <a:gd name="T91" fmla="*/ 748424 h 16157"/>
              <a:gd name="T92" fmla="*/ 18063 w 13526"/>
              <a:gd name="T93" fmla="*/ 738343 h 16157"/>
              <a:gd name="T94" fmla="*/ 8033 w 13526"/>
              <a:gd name="T95" fmla="*/ 726406 h 16157"/>
              <a:gd name="T96" fmla="*/ 2044 w 13526"/>
              <a:gd name="T97" fmla="*/ 712663 h 16157"/>
              <a:gd name="T98" fmla="*/ 0 w 13526"/>
              <a:gd name="T99" fmla="*/ 697160 h 16157"/>
              <a:gd name="T100" fmla="*/ 2995 w 13526"/>
              <a:gd name="T101" fmla="*/ 678043 h 16157"/>
              <a:gd name="T102" fmla="*/ 11883 w 13526"/>
              <a:gd name="T103" fmla="*/ 660542 h 16157"/>
              <a:gd name="T104" fmla="*/ 26809 w 13526"/>
              <a:gd name="T105" fmla="*/ 644516 h 16157"/>
              <a:gd name="T106" fmla="*/ 47533 w 13526"/>
              <a:gd name="T107" fmla="*/ 629964 h 16157"/>
              <a:gd name="T108" fmla="*/ 71538 w 13526"/>
              <a:gd name="T109" fmla="*/ 618123 h 16157"/>
              <a:gd name="T110" fmla="*/ 93688 w 13526"/>
              <a:gd name="T111" fmla="*/ 609943 h 16157"/>
              <a:gd name="T112" fmla="*/ 115982 w 13526"/>
              <a:gd name="T113" fmla="*/ 603952 h 16157"/>
              <a:gd name="T114" fmla="*/ 138417 w 13526"/>
              <a:gd name="T115" fmla="*/ 600242 h 16157"/>
              <a:gd name="T116" fmla="*/ 161043 w 13526"/>
              <a:gd name="T117" fmla="*/ 598816 h 16157"/>
              <a:gd name="T118" fmla="*/ 189706 w 13526"/>
              <a:gd name="T119" fmla="*/ 600337 h 16157"/>
              <a:gd name="T120" fmla="*/ 216752 w 13526"/>
              <a:gd name="T121" fmla="*/ 605949 h 161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526" h="16157">
                <a:moveTo>
                  <a:pt x="13526" y="9859"/>
                </a:moveTo>
                <a:lnTo>
                  <a:pt x="13525" y="9923"/>
                </a:lnTo>
                <a:lnTo>
                  <a:pt x="13521" y="9987"/>
                </a:lnTo>
                <a:lnTo>
                  <a:pt x="13515" y="10048"/>
                </a:lnTo>
                <a:lnTo>
                  <a:pt x="13507" y="10110"/>
                </a:lnTo>
                <a:lnTo>
                  <a:pt x="13495" y="10172"/>
                </a:lnTo>
                <a:lnTo>
                  <a:pt x="13482" y="10233"/>
                </a:lnTo>
                <a:lnTo>
                  <a:pt x="13467" y="10292"/>
                </a:lnTo>
                <a:lnTo>
                  <a:pt x="13449" y="10352"/>
                </a:lnTo>
                <a:lnTo>
                  <a:pt x="13429" y="10411"/>
                </a:lnTo>
                <a:lnTo>
                  <a:pt x="13405" y="10470"/>
                </a:lnTo>
                <a:lnTo>
                  <a:pt x="13380" y="10527"/>
                </a:lnTo>
                <a:lnTo>
                  <a:pt x="13353" y="10584"/>
                </a:lnTo>
                <a:lnTo>
                  <a:pt x="13323" y="10641"/>
                </a:lnTo>
                <a:lnTo>
                  <a:pt x="13291" y="10696"/>
                </a:lnTo>
                <a:lnTo>
                  <a:pt x="13255" y="10751"/>
                </a:lnTo>
                <a:lnTo>
                  <a:pt x="13219" y="10806"/>
                </a:lnTo>
                <a:lnTo>
                  <a:pt x="13179" y="10859"/>
                </a:lnTo>
                <a:lnTo>
                  <a:pt x="13137" y="10913"/>
                </a:lnTo>
                <a:lnTo>
                  <a:pt x="13093" y="10966"/>
                </a:lnTo>
                <a:lnTo>
                  <a:pt x="13047" y="11017"/>
                </a:lnTo>
                <a:lnTo>
                  <a:pt x="12997" y="11069"/>
                </a:lnTo>
                <a:lnTo>
                  <a:pt x="12945" y="11120"/>
                </a:lnTo>
                <a:lnTo>
                  <a:pt x="12891" y="11170"/>
                </a:lnTo>
                <a:lnTo>
                  <a:pt x="12836" y="11220"/>
                </a:lnTo>
                <a:lnTo>
                  <a:pt x="12777" y="11268"/>
                </a:lnTo>
                <a:lnTo>
                  <a:pt x="12716" y="11317"/>
                </a:lnTo>
                <a:lnTo>
                  <a:pt x="12652" y="11365"/>
                </a:lnTo>
                <a:lnTo>
                  <a:pt x="12587" y="11412"/>
                </a:lnTo>
                <a:lnTo>
                  <a:pt x="12519" y="11459"/>
                </a:lnTo>
                <a:lnTo>
                  <a:pt x="12449" y="11504"/>
                </a:lnTo>
                <a:lnTo>
                  <a:pt x="12376" y="11549"/>
                </a:lnTo>
                <a:lnTo>
                  <a:pt x="12301" y="11593"/>
                </a:lnTo>
                <a:lnTo>
                  <a:pt x="12234" y="11631"/>
                </a:lnTo>
                <a:lnTo>
                  <a:pt x="12166" y="11667"/>
                </a:lnTo>
                <a:lnTo>
                  <a:pt x="12099" y="11702"/>
                </a:lnTo>
                <a:lnTo>
                  <a:pt x="12032" y="11735"/>
                </a:lnTo>
                <a:lnTo>
                  <a:pt x="11964" y="11769"/>
                </a:lnTo>
                <a:lnTo>
                  <a:pt x="11898" y="11800"/>
                </a:lnTo>
                <a:lnTo>
                  <a:pt x="11830" y="11829"/>
                </a:lnTo>
                <a:lnTo>
                  <a:pt x="11763" y="11859"/>
                </a:lnTo>
                <a:lnTo>
                  <a:pt x="11695" y="11886"/>
                </a:lnTo>
                <a:lnTo>
                  <a:pt x="11627" y="11913"/>
                </a:lnTo>
                <a:lnTo>
                  <a:pt x="11559" y="11939"/>
                </a:lnTo>
                <a:lnTo>
                  <a:pt x="11492" y="11963"/>
                </a:lnTo>
                <a:lnTo>
                  <a:pt x="11423" y="11986"/>
                </a:lnTo>
                <a:lnTo>
                  <a:pt x="11355" y="12008"/>
                </a:lnTo>
                <a:lnTo>
                  <a:pt x="11288" y="12029"/>
                </a:lnTo>
                <a:lnTo>
                  <a:pt x="11220" y="12048"/>
                </a:lnTo>
                <a:lnTo>
                  <a:pt x="11151" y="12066"/>
                </a:lnTo>
                <a:lnTo>
                  <a:pt x="11083" y="12084"/>
                </a:lnTo>
                <a:lnTo>
                  <a:pt x="11014" y="12100"/>
                </a:lnTo>
                <a:lnTo>
                  <a:pt x="10946" y="12115"/>
                </a:lnTo>
                <a:lnTo>
                  <a:pt x="10877" y="12128"/>
                </a:lnTo>
                <a:lnTo>
                  <a:pt x="10808" y="12141"/>
                </a:lnTo>
                <a:lnTo>
                  <a:pt x="10739" y="12152"/>
                </a:lnTo>
                <a:lnTo>
                  <a:pt x="10671" y="12162"/>
                </a:lnTo>
                <a:lnTo>
                  <a:pt x="10602" y="12172"/>
                </a:lnTo>
                <a:lnTo>
                  <a:pt x="10533" y="12179"/>
                </a:lnTo>
                <a:lnTo>
                  <a:pt x="10464" y="12186"/>
                </a:lnTo>
                <a:lnTo>
                  <a:pt x="10394" y="12191"/>
                </a:lnTo>
                <a:lnTo>
                  <a:pt x="10325" y="12195"/>
                </a:lnTo>
                <a:lnTo>
                  <a:pt x="10255" y="12198"/>
                </a:lnTo>
                <a:lnTo>
                  <a:pt x="10185" y="12200"/>
                </a:lnTo>
                <a:lnTo>
                  <a:pt x="10115" y="12200"/>
                </a:lnTo>
                <a:lnTo>
                  <a:pt x="10061" y="12200"/>
                </a:lnTo>
                <a:lnTo>
                  <a:pt x="10006" y="12199"/>
                </a:lnTo>
                <a:lnTo>
                  <a:pt x="9951" y="12197"/>
                </a:lnTo>
                <a:lnTo>
                  <a:pt x="9897" y="12195"/>
                </a:lnTo>
                <a:lnTo>
                  <a:pt x="9844" y="12193"/>
                </a:lnTo>
                <a:lnTo>
                  <a:pt x="9790" y="12189"/>
                </a:lnTo>
                <a:lnTo>
                  <a:pt x="9737" y="12185"/>
                </a:lnTo>
                <a:lnTo>
                  <a:pt x="9685" y="12180"/>
                </a:lnTo>
                <a:lnTo>
                  <a:pt x="9633" y="12175"/>
                </a:lnTo>
                <a:lnTo>
                  <a:pt x="9581" y="12169"/>
                </a:lnTo>
                <a:lnTo>
                  <a:pt x="9531" y="12162"/>
                </a:lnTo>
                <a:lnTo>
                  <a:pt x="9480" y="12155"/>
                </a:lnTo>
                <a:lnTo>
                  <a:pt x="9429" y="12147"/>
                </a:lnTo>
                <a:lnTo>
                  <a:pt x="9380" y="12139"/>
                </a:lnTo>
                <a:lnTo>
                  <a:pt x="9330" y="12130"/>
                </a:lnTo>
                <a:lnTo>
                  <a:pt x="9280" y="12121"/>
                </a:lnTo>
                <a:lnTo>
                  <a:pt x="9232" y="12111"/>
                </a:lnTo>
                <a:lnTo>
                  <a:pt x="9184" y="12100"/>
                </a:lnTo>
                <a:lnTo>
                  <a:pt x="9135" y="12089"/>
                </a:lnTo>
                <a:lnTo>
                  <a:pt x="9089" y="12076"/>
                </a:lnTo>
                <a:lnTo>
                  <a:pt x="9041" y="12063"/>
                </a:lnTo>
                <a:lnTo>
                  <a:pt x="8995" y="12050"/>
                </a:lnTo>
                <a:lnTo>
                  <a:pt x="8949" y="12037"/>
                </a:lnTo>
                <a:lnTo>
                  <a:pt x="8903" y="12022"/>
                </a:lnTo>
                <a:lnTo>
                  <a:pt x="8858" y="12008"/>
                </a:lnTo>
                <a:lnTo>
                  <a:pt x="8813" y="11991"/>
                </a:lnTo>
                <a:lnTo>
                  <a:pt x="8769" y="11975"/>
                </a:lnTo>
                <a:lnTo>
                  <a:pt x="8724" y="11959"/>
                </a:lnTo>
                <a:lnTo>
                  <a:pt x="8681" y="11941"/>
                </a:lnTo>
                <a:lnTo>
                  <a:pt x="8638" y="11924"/>
                </a:lnTo>
                <a:lnTo>
                  <a:pt x="8594" y="11904"/>
                </a:lnTo>
                <a:lnTo>
                  <a:pt x="8553" y="11885"/>
                </a:lnTo>
                <a:lnTo>
                  <a:pt x="8498" y="11860"/>
                </a:lnTo>
                <a:lnTo>
                  <a:pt x="8446" y="11833"/>
                </a:lnTo>
                <a:lnTo>
                  <a:pt x="8396" y="11806"/>
                </a:lnTo>
                <a:lnTo>
                  <a:pt x="8347" y="11778"/>
                </a:lnTo>
                <a:lnTo>
                  <a:pt x="8300" y="11749"/>
                </a:lnTo>
                <a:lnTo>
                  <a:pt x="8255" y="11720"/>
                </a:lnTo>
                <a:lnTo>
                  <a:pt x="8210" y="11690"/>
                </a:lnTo>
                <a:lnTo>
                  <a:pt x="8169" y="11658"/>
                </a:lnTo>
                <a:lnTo>
                  <a:pt x="8128" y="11627"/>
                </a:lnTo>
                <a:lnTo>
                  <a:pt x="8090" y="11595"/>
                </a:lnTo>
                <a:lnTo>
                  <a:pt x="8053" y="11562"/>
                </a:lnTo>
                <a:lnTo>
                  <a:pt x="8018" y="11529"/>
                </a:lnTo>
                <a:lnTo>
                  <a:pt x="7984" y="11494"/>
                </a:lnTo>
                <a:lnTo>
                  <a:pt x="7952" y="11459"/>
                </a:lnTo>
                <a:lnTo>
                  <a:pt x="7923" y="11423"/>
                </a:lnTo>
                <a:lnTo>
                  <a:pt x="7894" y="11387"/>
                </a:lnTo>
                <a:lnTo>
                  <a:pt x="7867" y="11349"/>
                </a:lnTo>
                <a:lnTo>
                  <a:pt x="7843" y="11312"/>
                </a:lnTo>
                <a:lnTo>
                  <a:pt x="7819" y="11272"/>
                </a:lnTo>
                <a:lnTo>
                  <a:pt x="7797" y="11233"/>
                </a:lnTo>
                <a:lnTo>
                  <a:pt x="7778" y="11194"/>
                </a:lnTo>
                <a:lnTo>
                  <a:pt x="7760" y="11152"/>
                </a:lnTo>
                <a:lnTo>
                  <a:pt x="7743" y="11110"/>
                </a:lnTo>
                <a:lnTo>
                  <a:pt x="7728" y="11068"/>
                </a:lnTo>
                <a:lnTo>
                  <a:pt x="7716" y="11025"/>
                </a:lnTo>
                <a:lnTo>
                  <a:pt x="7704" y="10982"/>
                </a:lnTo>
                <a:lnTo>
                  <a:pt x="7695" y="10937"/>
                </a:lnTo>
                <a:lnTo>
                  <a:pt x="7687" y="10892"/>
                </a:lnTo>
                <a:lnTo>
                  <a:pt x="7680" y="10846"/>
                </a:lnTo>
                <a:lnTo>
                  <a:pt x="7676" y="10800"/>
                </a:lnTo>
                <a:lnTo>
                  <a:pt x="7674" y="10752"/>
                </a:lnTo>
                <a:lnTo>
                  <a:pt x="7673" y="10703"/>
                </a:lnTo>
                <a:lnTo>
                  <a:pt x="7674" y="10644"/>
                </a:lnTo>
                <a:lnTo>
                  <a:pt x="7678" y="10584"/>
                </a:lnTo>
                <a:lnTo>
                  <a:pt x="7685" y="10525"/>
                </a:lnTo>
                <a:lnTo>
                  <a:pt x="7694" y="10468"/>
                </a:lnTo>
                <a:lnTo>
                  <a:pt x="7706" y="10410"/>
                </a:lnTo>
                <a:lnTo>
                  <a:pt x="7720" y="10353"/>
                </a:lnTo>
                <a:lnTo>
                  <a:pt x="7736" y="10297"/>
                </a:lnTo>
                <a:lnTo>
                  <a:pt x="7755" y="10243"/>
                </a:lnTo>
                <a:lnTo>
                  <a:pt x="7778" y="10188"/>
                </a:lnTo>
                <a:lnTo>
                  <a:pt x="7802" y="10134"/>
                </a:lnTo>
                <a:lnTo>
                  <a:pt x="7829" y="10081"/>
                </a:lnTo>
                <a:lnTo>
                  <a:pt x="7859" y="10029"/>
                </a:lnTo>
                <a:lnTo>
                  <a:pt x="7891" y="9978"/>
                </a:lnTo>
                <a:lnTo>
                  <a:pt x="7926" y="9926"/>
                </a:lnTo>
                <a:lnTo>
                  <a:pt x="7963" y="9876"/>
                </a:lnTo>
                <a:lnTo>
                  <a:pt x="8004" y="9827"/>
                </a:lnTo>
                <a:lnTo>
                  <a:pt x="8046" y="9777"/>
                </a:lnTo>
                <a:lnTo>
                  <a:pt x="8091" y="9729"/>
                </a:lnTo>
                <a:lnTo>
                  <a:pt x="8138" y="9682"/>
                </a:lnTo>
                <a:lnTo>
                  <a:pt x="8189" y="9635"/>
                </a:lnTo>
                <a:lnTo>
                  <a:pt x="8242" y="9589"/>
                </a:lnTo>
                <a:lnTo>
                  <a:pt x="8297" y="9544"/>
                </a:lnTo>
                <a:lnTo>
                  <a:pt x="8354" y="9500"/>
                </a:lnTo>
                <a:lnTo>
                  <a:pt x="8415" y="9455"/>
                </a:lnTo>
                <a:lnTo>
                  <a:pt x="8478" y="9413"/>
                </a:lnTo>
                <a:lnTo>
                  <a:pt x="8544" y="9370"/>
                </a:lnTo>
                <a:lnTo>
                  <a:pt x="8612" y="9328"/>
                </a:lnTo>
                <a:lnTo>
                  <a:pt x="8683" y="9287"/>
                </a:lnTo>
                <a:lnTo>
                  <a:pt x="8756" y="9246"/>
                </a:lnTo>
                <a:lnTo>
                  <a:pt x="8832" y="9207"/>
                </a:lnTo>
                <a:lnTo>
                  <a:pt x="8910" y="9169"/>
                </a:lnTo>
                <a:lnTo>
                  <a:pt x="8991" y="9130"/>
                </a:lnTo>
                <a:lnTo>
                  <a:pt x="9056" y="9100"/>
                </a:lnTo>
                <a:lnTo>
                  <a:pt x="9123" y="9070"/>
                </a:lnTo>
                <a:lnTo>
                  <a:pt x="9189" y="9042"/>
                </a:lnTo>
                <a:lnTo>
                  <a:pt x="9256" y="9014"/>
                </a:lnTo>
                <a:lnTo>
                  <a:pt x="9322" y="8987"/>
                </a:lnTo>
                <a:lnTo>
                  <a:pt x="9389" y="8962"/>
                </a:lnTo>
                <a:lnTo>
                  <a:pt x="9456" y="8938"/>
                </a:lnTo>
                <a:lnTo>
                  <a:pt x="9522" y="8913"/>
                </a:lnTo>
                <a:lnTo>
                  <a:pt x="9588" y="8891"/>
                </a:lnTo>
                <a:lnTo>
                  <a:pt x="9655" y="8869"/>
                </a:lnTo>
                <a:lnTo>
                  <a:pt x="9722" y="8849"/>
                </a:lnTo>
                <a:lnTo>
                  <a:pt x="9789" y="8828"/>
                </a:lnTo>
                <a:lnTo>
                  <a:pt x="9856" y="8810"/>
                </a:lnTo>
                <a:lnTo>
                  <a:pt x="9923" y="8792"/>
                </a:lnTo>
                <a:lnTo>
                  <a:pt x="9990" y="8775"/>
                </a:lnTo>
                <a:lnTo>
                  <a:pt x="10056" y="8758"/>
                </a:lnTo>
                <a:lnTo>
                  <a:pt x="10124" y="8744"/>
                </a:lnTo>
                <a:lnTo>
                  <a:pt x="10191" y="8730"/>
                </a:lnTo>
                <a:lnTo>
                  <a:pt x="10258" y="8717"/>
                </a:lnTo>
                <a:lnTo>
                  <a:pt x="10326" y="8705"/>
                </a:lnTo>
                <a:lnTo>
                  <a:pt x="10394" y="8694"/>
                </a:lnTo>
                <a:lnTo>
                  <a:pt x="10461" y="8684"/>
                </a:lnTo>
                <a:lnTo>
                  <a:pt x="10529" y="8674"/>
                </a:lnTo>
                <a:lnTo>
                  <a:pt x="10597" y="8666"/>
                </a:lnTo>
                <a:lnTo>
                  <a:pt x="10664" y="8659"/>
                </a:lnTo>
                <a:lnTo>
                  <a:pt x="10732" y="8652"/>
                </a:lnTo>
                <a:lnTo>
                  <a:pt x="10800" y="8647"/>
                </a:lnTo>
                <a:lnTo>
                  <a:pt x="10868" y="8643"/>
                </a:lnTo>
                <a:lnTo>
                  <a:pt x="10936" y="8639"/>
                </a:lnTo>
                <a:lnTo>
                  <a:pt x="11004" y="8637"/>
                </a:lnTo>
                <a:lnTo>
                  <a:pt x="11073" y="8636"/>
                </a:lnTo>
                <a:lnTo>
                  <a:pt x="11141" y="8635"/>
                </a:lnTo>
                <a:lnTo>
                  <a:pt x="11237" y="8636"/>
                </a:lnTo>
                <a:lnTo>
                  <a:pt x="11332" y="8639"/>
                </a:lnTo>
                <a:lnTo>
                  <a:pt x="11426" y="8644"/>
                </a:lnTo>
                <a:lnTo>
                  <a:pt x="11519" y="8650"/>
                </a:lnTo>
                <a:lnTo>
                  <a:pt x="11564" y="8654"/>
                </a:lnTo>
                <a:lnTo>
                  <a:pt x="11609" y="8658"/>
                </a:lnTo>
                <a:lnTo>
                  <a:pt x="11653" y="8663"/>
                </a:lnTo>
                <a:lnTo>
                  <a:pt x="11698" y="8669"/>
                </a:lnTo>
                <a:lnTo>
                  <a:pt x="11786" y="8682"/>
                </a:lnTo>
                <a:lnTo>
                  <a:pt x="11872" y="8695"/>
                </a:lnTo>
                <a:lnTo>
                  <a:pt x="11915" y="8703"/>
                </a:lnTo>
                <a:lnTo>
                  <a:pt x="11957" y="8711"/>
                </a:lnTo>
                <a:lnTo>
                  <a:pt x="11999" y="8720"/>
                </a:lnTo>
                <a:lnTo>
                  <a:pt x="12041" y="8729"/>
                </a:lnTo>
                <a:lnTo>
                  <a:pt x="12082" y="8738"/>
                </a:lnTo>
                <a:lnTo>
                  <a:pt x="12122" y="8748"/>
                </a:lnTo>
                <a:lnTo>
                  <a:pt x="12163" y="8758"/>
                </a:lnTo>
                <a:lnTo>
                  <a:pt x="12204" y="8770"/>
                </a:lnTo>
                <a:lnTo>
                  <a:pt x="12243" y="8781"/>
                </a:lnTo>
                <a:lnTo>
                  <a:pt x="12283" y="8793"/>
                </a:lnTo>
                <a:lnTo>
                  <a:pt x="12322" y="8805"/>
                </a:lnTo>
                <a:lnTo>
                  <a:pt x="12361" y="8817"/>
                </a:lnTo>
                <a:lnTo>
                  <a:pt x="12399" y="8830"/>
                </a:lnTo>
                <a:lnTo>
                  <a:pt x="12437" y="8845"/>
                </a:lnTo>
                <a:lnTo>
                  <a:pt x="12474" y="8859"/>
                </a:lnTo>
                <a:lnTo>
                  <a:pt x="12512" y="8873"/>
                </a:lnTo>
                <a:lnTo>
                  <a:pt x="12512" y="3835"/>
                </a:lnTo>
                <a:lnTo>
                  <a:pt x="5784" y="6812"/>
                </a:lnTo>
                <a:lnTo>
                  <a:pt x="5784" y="13773"/>
                </a:lnTo>
                <a:lnTo>
                  <a:pt x="5783" y="13837"/>
                </a:lnTo>
                <a:lnTo>
                  <a:pt x="5779" y="13899"/>
                </a:lnTo>
                <a:lnTo>
                  <a:pt x="5774" y="13961"/>
                </a:lnTo>
                <a:lnTo>
                  <a:pt x="5764" y="14022"/>
                </a:lnTo>
                <a:lnTo>
                  <a:pt x="5754" y="14083"/>
                </a:lnTo>
                <a:lnTo>
                  <a:pt x="5741" y="14144"/>
                </a:lnTo>
                <a:lnTo>
                  <a:pt x="5726" y="14204"/>
                </a:lnTo>
                <a:lnTo>
                  <a:pt x="5709" y="14262"/>
                </a:lnTo>
                <a:lnTo>
                  <a:pt x="5688" y="14321"/>
                </a:lnTo>
                <a:lnTo>
                  <a:pt x="5666" y="14379"/>
                </a:lnTo>
                <a:lnTo>
                  <a:pt x="5642" y="14437"/>
                </a:lnTo>
                <a:lnTo>
                  <a:pt x="5615" y="14493"/>
                </a:lnTo>
                <a:lnTo>
                  <a:pt x="5586" y="14550"/>
                </a:lnTo>
                <a:lnTo>
                  <a:pt x="5554" y="14606"/>
                </a:lnTo>
                <a:lnTo>
                  <a:pt x="5520" y="14660"/>
                </a:lnTo>
                <a:lnTo>
                  <a:pt x="5484" y="14715"/>
                </a:lnTo>
                <a:lnTo>
                  <a:pt x="5445" y="14770"/>
                </a:lnTo>
                <a:lnTo>
                  <a:pt x="5404" y="14823"/>
                </a:lnTo>
                <a:lnTo>
                  <a:pt x="5360" y="14876"/>
                </a:lnTo>
                <a:lnTo>
                  <a:pt x="5315" y="14929"/>
                </a:lnTo>
                <a:lnTo>
                  <a:pt x="5267" y="14980"/>
                </a:lnTo>
                <a:lnTo>
                  <a:pt x="5216" y="15032"/>
                </a:lnTo>
                <a:lnTo>
                  <a:pt x="5164" y="15083"/>
                </a:lnTo>
                <a:lnTo>
                  <a:pt x="5108" y="15133"/>
                </a:lnTo>
                <a:lnTo>
                  <a:pt x="5050" y="15183"/>
                </a:lnTo>
                <a:lnTo>
                  <a:pt x="4990" y="15232"/>
                </a:lnTo>
                <a:lnTo>
                  <a:pt x="4929" y="15281"/>
                </a:lnTo>
                <a:lnTo>
                  <a:pt x="4864" y="15329"/>
                </a:lnTo>
                <a:lnTo>
                  <a:pt x="4797" y="15376"/>
                </a:lnTo>
                <a:lnTo>
                  <a:pt x="4728" y="15424"/>
                </a:lnTo>
                <a:lnTo>
                  <a:pt x="4656" y="15470"/>
                </a:lnTo>
                <a:lnTo>
                  <a:pt x="4582" y="15516"/>
                </a:lnTo>
                <a:lnTo>
                  <a:pt x="4515" y="15555"/>
                </a:lnTo>
                <a:lnTo>
                  <a:pt x="4449" y="15593"/>
                </a:lnTo>
                <a:lnTo>
                  <a:pt x="4382" y="15630"/>
                </a:lnTo>
                <a:lnTo>
                  <a:pt x="4317" y="15666"/>
                </a:lnTo>
                <a:lnTo>
                  <a:pt x="4250" y="15700"/>
                </a:lnTo>
                <a:lnTo>
                  <a:pt x="4184" y="15734"/>
                </a:lnTo>
                <a:lnTo>
                  <a:pt x="4117" y="15765"/>
                </a:lnTo>
                <a:lnTo>
                  <a:pt x="4050" y="15795"/>
                </a:lnTo>
                <a:lnTo>
                  <a:pt x="3983" y="15826"/>
                </a:lnTo>
                <a:lnTo>
                  <a:pt x="3916" y="15853"/>
                </a:lnTo>
                <a:lnTo>
                  <a:pt x="3849" y="15880"/>
                </a:lnTo>
                <a:lnTo>
                  <a:pt x="3783" y="15906"/>
                </a:lnTo>
                <a:lnTo>
                  <a:pt x="3716" y="15930"/>
                </a:lnTo>
                <a:lnTo>
                  <a:pt x="3649" y="15953"/>
                </a:lnTo>
                <a:lnTo>
                  <a:pt x="3582" y="15976"/>
                </a:lnTo>
                <a:lnTo>
                  <a:pt x="3515" y="15996"/>
                </a:lnTo>
                <a:lnTo>
                  <a:pt x="3448" y="16015"/>
                </a:lnTo>
                <a:lnTo>
                  <a:pt x="3380" y="16033"/>
                </a:lnTo>
                <a:lnTo>
                  <a:pt x="3313" y="16050"/>
                </a:lnTo>
                <a:lnTo>
                  <a:pt x="3246" y="16067"/>
                </a:lnTo>
                <a:lnTo>
                  <a:pt x="3179" y="16081"/>
                </a:lnTo>
                <a:lnTo>
                  <a:pt x="3111" y="16094"/>
                </a:lnTo>
                <a:lnTo>
                  <a:pt x="3043" y="16106"/>
                </a:lnTo>
                <a:lnTo>
                  <a:pt x="2976" y="16116"/>
                </a:lnTo>
                <a:lnTo>
                  <a:pt x="2908" y="16126"/>
                </a:lnTo>
                <a:lnTo>
                  <a:pt x="2840" y="16135"/>
                </a:lnTo>
                <a:lnTo>
                  <a:pt x="2772" y="16141"/>
                </a:lnTo>
                <a:lnTo>
                  <a:pt x="2704" y="16147"/>
                </a:lnTo>
                <a:lnTo>
                  <a:pt x="2636" y="16151"/>
                </a:lnTo>
                <a:lnTo>
                  <a:pt x="2568" y="16154"/>
                </a:lnTo>
                <a:lnTo>
                  <a:pt x="2500" y="16156"/>
                </a:lnTo>
                <a:lnTo>
                  <a:pt x="2431" y="16157"/>
                </a:lnTo>
                <a:lnTo>
                  <a:pt x="2376" y="16157"/>
                </a:lnTo>
                <a:lnTo>
                  <a:pt x="2323" y="16156"/>
                </a:lnTo>
                <a:lnTo>
                  <a:pt x="2269" y="16154"/>
                </a:lnTo>
                <a:lnTo>
                  <a:pt x="2215" y="16152"/>
                </a:lnTo>
                <a:lnTo>
                  <a:pt x="2162" y="16150"/>
                </a:lnTo>
                <a:lnTo>
                  <a:pt x="2110" y="16146"/>
                </a:lnTo>
                <a:lnTo>
                  <a:pt x="2057" y="16142"/>
                </a:lnTo>
                <a:lnTo>
                  <a:pt x="2005" y="16138"/>
                </a:lnTo>
                <a:lnTo>
                  <a:pt x="1954" y="16132"/>
                </a:lnTo>
                <a:lnTo>
                  <a:pt x="1903" y="16126"/>
                </a:lnTo>
                <a:lnTo>
                  <a:pt x="1852" y="16120"/>
                </a:lnTo>
                <a:lnTo>
                  <a:pt x="1802" y="16113"/>
                </a:lnTo>
                <a:lnTo>
                  <a:pt x="1752" y="16105"/>
                </a:lnTo>
                <a:lnTo>
                  <a:pt x="1702" y="16097"/>
                </a:lnTo>
                <a:lnTo>
                  <a:pt x="1654" y="16088"/>
                </a:lnTo>
                <a:lnTo>
                  <a:pt x="1605" y="16079"/>
                </a:lnTo>
                <a:lnTo>
                  <a:pt x="1557" y="16069"/>
                </a:lnTo>
                <a:lnTo>
                  <a:pt x="1509" y="16058"/>
                </a:lnTo>
                <a:lnTo>
                  <a:pt x="1461" y="16046"/>
                </a:lnTo>
                <a:lnTo>
                  <a:pt x="1414" y="16034"/>
                </a:lnTo>
                <a:lnTo>
                  <a:pt x="1367" y="16022"/>
                </a:lnTo>
                <a:lnTo>
                  <a:pt x="1321" y="16009"/>
                </a:lnTo>
                <a:lnTo>
                  <a:pt x="1275" y="15995"/>
                </a:lnTo>
                <a:lnTo>
                  <a:pt x="1229" y="15981"/>
                </a:lnTo>
                <a:lnTo>
                  <a:pt x="1185" y="15965"/>
                </a:lnTo>
                <a:lnTo>
                  <a:pt x="1140" y="15949"/>
                </a:lnTo>
                <a:lnTo>
                  <a:pt x="1096" y="15933"/>
                </a:lnTo>
                <a:lnTo>
                  <a:pt x="1051" y="15916"/>
                </a:lnTo>
                <a:lnTo>
                  <a:pt x="1007" y="15899"/>
                </a:lnTo>
                <a:lnTo>
                  <a:pt x="965" y="15880"/>
                </a:lnTo>
                <a:lnTo>
                  <a:pt x="922" y="15861"/>
                </a:lnTo>
                <a:lnTo>
                  <a:pt x="880" y="15842"/>
                </a:lnTo>
                <a:lnTo>
                  <a:pt x="826" y="15818"/>
                </a:lnTo>
                <a:lnTo>
                  <a:pt x="773" y="15791"/>
                </a:lnTo>
                <a:lnTo>
                  <a:pt x="723" y="15765"/>
                </a:lnTo>
                <a:lnTo>
                  <a:pt x="674" y="15738"/>
                </a:lnTo>
                <a:lnTo>
                  <a:pt x="627" y="15710"/>
                </a:lnTo>
                <a:lnTo>
                  <a:pt x="582" y="15681"/>
                </a:lnTo>
                <a:lnTo>
                  <a:pt x="538" y="15652"/>
                </a:lnTo>
                <a:lnTo>
                  <a:pt x="496" y="15621"/>
                </a:lnTo>
                <a:lnTo>
                  <a:pt x="455" y="15590"/>
                </a:lnTo>
                <a:lnTo>
                  <a:pt x="417" y="15558"/>
                </a:lnTo>
                <a:lnTo>
                  <a:pt x="380" y="15526"/>
                </a:lnTo>
                <a:lnTo>
                  <a:pt x="345" y="15493"/>
                </a:lnTo>
                <a:lnTo>
                  <a:pt x="311" y="15458"/>
                </a:lnTo>
                <a:lnTo>
                  <a:pt x="280" y="15423"/>
                </a:lnTo>
                <a:lnTo>
                  <a:pt x="249" y="15387"/>
                </a:lnTo>
                <a:lnTo>
                  <a:pt x="221" y="15351"/>
                </a:lnTo>
                <a:lnTo>
                  <a:pt x="195" y="15313"/>
                </a:lnTo>
                <a:lnTo>
                  <a:pt x="169" y="15275"/>
                </a:lnTo>
                <a:lnTo>
                  <a:pt x="146" y="15236"/>
                </a:lnTo>
                <a:lnTo>
                  <a:pt x="125" y="15196"/>
                </a:lnTo>
                <a:lnTo>
                  <a:pt x="105" y="15156"/>
                </a:lnTo>
                <a:lnTo>
                  <a:pt x="86" y="15115"/>
                </a:lnTo>
                <a:lnTo>
                  <a:pt x="70" y="15072"/>
                </a:lnTo>
                <a:lnTo>
                  <a:pt x="56" y="15030"/>
                </a:lnTo>
                <a:lnTo>
                  <a:pt x="43" y="14986"/>
                </a:lnTo>
                <a:lnTo>
                  <a:pt x="32" y="14942"/>
                </a:lnTo>
                <a:lnTo>
                  <a:pt x="22" y="14897"/>
                </a:lnTo>
                <a:lnTo>
                  <a:pt x="14" y="14851"/>
                </a:lnTo>
                <a:lnTo>
                  <a:pt x="8" y="14804"/>
                </a:lnTo>
                <a:lnTo>
                  <a:pt x="3" y="14758"/>
                </a:lnTo>
                <a:lnTo>
                  <a:pt x="1" y="14709"/>
                </a:lnTo>
                <a:lnTo>
                  <a:pt x="0" y="14660"/>
                </a:lnTo>
                <a:lnTo>
                  <a:pt x="1" y="14601"/>
                </a:lnTo>
                <a:lnTo>
                  <a:pt x="5" y="14542"/>
                </a:lnTo>
                <a:lnTo>
                  <a:pt x="11" y="14484"/>
                </a:lnTo>
                <a:lnTo>
                  <a:pt x="20" y="14426"/>
                </a:lnTo>
                <a:lnTo>
                  <a:pt x="33" y="14370"/>
                </a:lnTo>
                <a:lnTo>
                  <a:pt x="46" y="14314"/>
                </a:lnTo>
                <a:lnTo>
                  <a:pt x="63" y="14258"/>
                </a:lnTo>
                <a:lnTo>
                  <a:pt x="82" y="14204"/>
                </a:lnTo>
                <a:lnTo>
                  <a:pt x="104" y="14150"/>
                </a:lnTo>
                <a:lnTo>
                  <a:pt x="128" y="14096"/>
                </a:lnTo>
                <a:lnTo>
                  <a:pt x="155" y="14044"/>
                </a:lnTo>
                <a:lnTo>
                  <a:pt x="185" y="13992"/>
                </a:lnTo>
                <a:lnTo>
                  <a:pt x="216" y="13940"/>
                </a:lnTo>
                <a:lnTo>
                  <a:pt x="250" y="13890"/>
                </a:lnTo>
                <a:lnTo>
                  <a:pt x="288" y="13839"/>
                </a:lnTo>
                <a:lnTo>
                  <a:pt x="327" y="13790"/>
                </a:lnTo>
                <a:lnTo>
                  <a:pt x="370" y="13741"/>
                </a:lnTo>
                <a:lnTo>
                  <a:pt x="415" y="13693"/>
                </a:lnTo>
                <a:lnTo>
                  <a:pt x="461" y="13646"/>
                </a:lnTo>
                <a:lnTo>
                  <a:pt x="511" y="13599"/>
                </a:lnTo>
                <a:lnTo>
                  <a:pt x="564" y="13553"/>
                </a:lnTo>
                <a:lnTo>
                  <a:pt x="618" y="13507"/>
                </a:lnTo>
                <a:lnTo>
                  <a:pt x="676" y="13463"/>
                </a:lnTo>
                <a:lnTo>
                  <a:pt x="736" y="13418"/>
                </a:lnTo>
                <a:lnTo>
                  <a:pt x="799" y="13374"/>
                </a:lnTo>
                <a:lnTo>
                  <a:pt x="863" y="13331"/>
                </a:lnTo>
                <a:lnTo>
                  <a:pt x="930" y="13289"/>
                </a:lnTo>
                <a:lnTo>
                  <a:pt x="1000" y="13247"/>
                </a:lnTo>
                <a:lnTo>
                  <a:pt x="1073" y="13206"/>
                </a:lnTo>
                <a:lnTo>
                  <a:pt x="1148" y="13166"/>
                </a:lnTo>
                <a:lnTo>
                  <a:pt x="1226" y="13126"/>
                </a:lnTo>
                <a:lnTo>
                  <a:pt x="1306" y="13087"/>
                </a:lnTo>
                <a:lnTo>
                  <a:pt x="1372" y="13057"/>
                </a:lnTo>
                <a:lnTo>
                  <a:pt x="1438" y="13027"/>
                </a:lnTo>
                <a:lnTo>
                  <a:pt x="1505" y="12998"/>
                </a:lnTo>
                <a:lnTo>
                  <a:pt x="1572" y="12970"/>
                </a:lnTo>
                <a:lnTo>
                  <a:pt x="1638" y="12944"/>
                </a:lnTo>
                <a:lnTo>
                  <a:pt x="1704" y="12919"/>
                </a:lnTo>
                <a:lnTo>
                  <a:pt x="1770" y="12894"/>
                </a:lnTo>
                <a:lnTo>
                  <a:pt x="1837" y="12870"/>
                </a:lnTo>
                <a:lnTo>
                  <a:pt x="1904" y="12848"/>
                </a:lnTo>
                <a:lnTo>
                  <a:pt x="1971" y="12826"/>
                </a:lnTo>
                <a:lnTo>
                  <a:pt x="2038" y="12805"/>
                </a:lnTo>
                <a:lnTo>
                  <a:pt x="2105" y="12785"/>
                </a:lnTo>
                <a:lnTo>
                  <a:pt x="2172" y="12766"/>
                </a:lnTo>
                <a:lnTo>
                  <a:pt x="2238" y="12749"/>
                </a:lnTo>
                <a:lnTo>
                  <a:pt x="2305" y="12732"/>
                </a:lnTo>
                <a:lnTo>
                  <a:pt x="2372" y="12715"/>
                </a:lnTo>
                <a:lnTo>
                  <a:pt x="2440" y="12700"/>
                </a:lnTo>
                <a:lnTo>
                  <a:pt x="2507" y="12687"/>
                </a:lnTo>
                <a:lnTo>
                  <a:pt x="2574" y="12674"/>
                </a:lnTo>
                <a:lnTo>
                  <a:pt x="2642" y="12662"/>
                </a:lnTo>
                <a:lnTo>
                  <a:pt x="2709" y="12651"/>
                </a:lnTo>
                <a:lnTo>
                  <a:pt x="2776" y="12640"/>
                </a:lnTo>
                <a:lnTo>
                  <a:pt x="2844" y="12631"/>
                </a:lnTo>
                <a:lnTo>
                  <a:pt x="2912" y="12622"/>
                </a:lnTo>
                <a:lnTo>
                  <a:pt x="2980" y="12615"/>
                </a:lnTo>
                <a:lnTo>
                  <a:pt x="3048" y="12609"/>
                </a:lnTo>
                <a:lnTo>
                  <a:pt x="3116" y="12604"/>
                </a:lnTo>
                <a:lnTo>
                  <a:pt x="3184" y="12599"/>
                </a:lnTo>
                <a:lnTo>
                  <a:pt x="3252" y="12596"/>
                </a:lnTo>
                <a:lnTo>
                  <a:pt x="3320" y="12594"/>
                </a:lnTo>
                <a:lnTo>
                  <a:pt x="3388" y="12592"/>
                </a:lnTo>
                <a:lnTo>
                  <a:pt x="3456" y="12592"/>
                </a:lnTo>
                <a:lnTo>
                  <a:pt x="3549" y="12593"/>
                </a:lnTo>
                <a:lnTo>
                  <a:pt x="3640" y="12595"/>
                </a:lnTo>
                <a:lnTo>
                  <a:pt x="3730" y="12600"/>
                </a:lnTo>
                <a:lnTo>
                  <a:pt x="3818" y="12606"/>
                </a:lnTo>
                <a:lnTo>
                  <a:pt x="3905" y="12614"/>
                </a:lnTo>
                <a:lnTo>
                  <a:pt x="3991" y="12624"/>
                </a:lnTo>
                <a:lnTo>
                  <a:pt x="4076" y="12635"/>
                </a:lnTo>
                <a:lnTo>
                  <a:pt x="4160" y="12648"/>
                </a:lnTo>
                <a:lnTo>
                  <a:pt x="4242" y="12664"/>
                </a:lnTo>
                <a:lnTo>
                  <a:pt x="4324" y="12681"/>
                </a:lnTo>
                <a:lnTo>
                  <a:pt x="4403" y="12699"/>
                </a:lnTo>
                <a:lnTo>
                  <a:pt x="4482" y="12719"/>
                </a:lnTo>
                <a:lnTo>
                  <a:pt x="4560" y="12742"/>
                </a:lnTo>
                <a:lnTo>
                  <a:pt x="4636" y="12765"/>
                </a:lnTo>
                <a:lnTo>
                  <a:pt x="4711" y="12791"/>
                </a:lnTo>
                <a:lnTo>
                  <a:pt x="4786" y="12818"/>
                </a:lnTo>
                <a:lnTo>
                  <a:pt x="4786" y="3846"/>
                </a:lnTo>
                <a:lnTo>
                  <a:pt x="13526" y="0"/>
                </a:lnTo>
                <a:lnTo>
                  <a:pt x="13526" y="98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7217" name="Group 105"/>
          <p:cNvGrpSpPr>
            <a:grpSpLocks/>
          </p:cNvGrpSpPr>
          <p:nvPr/>
        </p:nvGrpSpPr>
        <p:grpSpPr bwMode="auto">
          <a:xfrm>
            <a:off x="4805363" y="3759200"/>
            <a:ext cx="808037" cy="809625"/>
            <a:chOff x="3027" y="2253"/>
            <a:chExt cx="509" cy="510"/>
          </a:xfrm>
        </p:grpSpPr>
        <p:sp>
          <p:nvSpPr>
            <p:cNvPr id="7238" name="AutoShape 106"/>
            <p:cNvSpPr>
              <a:spLocks noChangeArrowheads="1"/>
            </p:cNvSpPr>
            <p:nvPr/>
          </p:nvSpPr>
          <p:spPr bwMode="auto">
            <a:xfrm>
              <a:off x="3178" y="2635"/>
              <a:ext cx="125" cy="128"/>
            </a:xfrm>
            <a:custGeom>
              <a:avLst/>
              <a:gdLst>
                <a:gd name="T0" fmla="*/ 63 w 21600"/>
                <a:gd name="T1" fmla="*/ 0 h 21600"/>
                <a:gd name="T2" fmla="*/ 18 w 21600"/>
                <a:gd name="T3" fmla="*/ 19 h 21600"/>
                <a:gd name="T4" fmla="*/ 0 w 21600"/>
                <a:gd name="T5" fmla="*/ 64 h 21600"/>
                <a:gd name="T6" fmla="*/ 18 w 21600"/>
                <a:gd name="T7" fmla="*/ 109 h 21600"/>
                <a:gd name="T8" fmla="*/ 63 w 21600"/>
                <a:gd name="T9" fmla="*/ 128 h 21600"/>
                <a:gd name="T10" fmla="*/ 107 w 21600"/>
                <a:gd name="T11" fmla="*/ 109 h 21600"/>
                <a:gd name="T12" fmla="*/ 125 w 21600"/>
                <a:gd name="T13" fmla="*/ 64 h 21600"/>
                <a:gd name="T14" fmla="*/ 107 w 21600"/>
                <a:gd name="T15" fmla="*/ 19 h 21600"/>
                <a:gd name="T16" fmla="*/ 0 60000 65536"/>
                <a:gd name="T17" fmla="*/ 0 60000 65536"/>
                <a:gd name="T18" fmla="*/ 0 60000 65536"/>
                <a:gd name="T19" fmla="*/ 0 60000 65536"/>
                <a:gd name="T20" fmla="*/ 0 60000 65536"/>
                <a:gd name="T21" fmla="*/ 0 60000 65536"/>
                <a:gd name="T22" fmla="*/ 0 60000 65536"/>
                <a:gd name="T23" fmla="*/ 0 60000 65536"/>
                <a:gd name="T24" fmla="*/ 3110 w 21600"/>
                <a:gd name="T25" fmla="*/ 3206 h 21600"/>
                <a:gd name="T26" fmla="*/ 18490 w 21600"/>
                <a:gd name="T27" fmla="*/ 1839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9" name="Rectangle 107"/>
            <p:cNvSpPr>
              <a:spLocks noChangeArrowheads="1"/>
            </p:cNvSpPr>
            <p:nvPr/>
          </p:nvSpPr>
          <p:spPr bwMode="auto">
            <a:xfrm rot="-2439787">
              <a:off x="3027" y="2512"/>
              <a:ext cx="509" cy="2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40" name="Group 108"/>
            <p:cNvGrpSpPr>
              <a:grpSpLocks/>
            </p:cNvGrpSpPr>
            <p:nvPr/>
          </p:nvGrpSpPr>
          <p:grpSpPr bwMode="auto">
            <a:xfrm rot="-130448">
              <a:off x="3027" y="2253"/>
              <a:ext cx="329" cy="315"/>
              <a:chOff x="1465" y="3479"/>
              <a:chExt cx="544" cy="501"/>
            </a:xfrm>
          </p:grpSpPr>
          <p:sp>
            <p:nvSpPr>
              <p:cNvPr id="7243" name="AutoShape 109"/>
              <p:cNvSpPr>
                <a:spLocks noChangeArrowheads="1"/>
              </p:cNvSpPr>
              <p:nvPr/>
            </p:nvSpPr>
            <p:spPr bwMode="auto">
              <a:xfrm rot="-2360603">
                <a:off x="1465" y="3577"/>
                <a:ext cx="544" cy="306"/>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4" name="AutoShape 110"/>
              <p:cNvSpPr>
                <a:spLocks noChangeArrowheads="1"/>
              </p:cNvSpPr>
              <p:nvPr/>
            </p:nvSpPr>
            <p:spPr bwMode="auto">
              <a:xfrm rot="-2360603">
                <a:off x="1569" y="3541"/>
                <a:ext cx="145" cy="141"/>
              </a:xfrm>
              <a:custGeom>
                <a:avLst/>
                <a:gdLst>
                  <a:gd name="T0" fmla="*/ 73 w 21600"/>
                  <a:gd name="T1" fmla="*/ 0 h 21600"/>
                  <a:gd name="T2" fmla="*/ 17 w 21600"/>
                  <a:gd name="T3" fmla="*/ 89 h 21600"/>
                  <a:gd name="T4" fmla="*/ 73 w 21600"/>
                  <a:gd name="T5" fmla="*/ 27 h 21600"/>
                  <a:gd name="T6" fmla="*/ 128 w 21600"/>
                  <a:gd name="T7" fmla="*/ 89 h 21600"/>
                  <a:gd name="T8" fmla="*/ 0 60000 65536"/>
                  <a:gd name="T9" fmla="*/ 0 60000 65536"/>
                  <a:gd name="T10" fmla="*/ 0 60000 65536"/>
                  <a:gd name="T11" fmla="*/ 0 60000 65536"/>
                  <a:gd name="T12" fmla="*/ 0 w 21600"/>
                  <a:gd name="T13" fmla="*/ 0 h 21600"/>
                  <a:gd name="T14" fmla="*/ 21600 w 21600"/>
                  <a:gd name="T15" fmla="*/ 11489 h 21600"/>
                </a:gdLst>
                <a:ahLst/>
                <a:cxnLst>
                  <a:cxn ang="T8">
                    <a:pos x="T0" y="T1"/>
                  </a:cxn>
                  <a:cxn ang="T9">
                    <a:pos x="T2" y="T3"/>
                  </a:cxn>
                  <a:cxn ang="T10">
                    <a:pos x="T4" y="T5"/>
                  </a:cxn>
                  <a:cxn ang="T11">
                    <a:pos x="T6" y="T7"/>
                  </a:cxn>
                </a:cxnLst>
                <a:rect l="T12" t="T13" r="T14" b="T15"/>
                <a:pathLst>
                  <a:path w="21600" h="21600">
                    <a:moveTo>
                      <a:pt x="4436" y="12939"/>
                    </a:moveTo>
                    <a:cubicBezTo>
                      <a:pt x="4204" y="12250"/>
                      <a:pt x="4086" y="11527"/>
                      <a:pt x="4086" y="10800"/>
                    </a:cubicBezTo>
                    <a:cubicBezTo>
                      <a:pt x="4086" y="7091"/>
                      <a:pt x="7091" y="4086"/>
                      <a:pt x="10800" y="4086"/>
                    </a:cubicBezTo>
                    <a:cubicBezTo>
                      <a:pt x="14508" y="4086"/>
                      <a:pt x="17514" y="7091"/>
                      <a:pt x="17514" y="10800"/>
                    </a:cubicBezTo>
                    <a:cubicBezTo>
                      <a:pt x="17514" y="11527"/>
                      <a:pt x="17395" y="12250"/>
                      <a:pt x="17163" y="12939"/>
                    </a:cubicBezTo>
                    <a:lnTo>
                      <a:pt x="21036" y="14242"/>
                    </a:lnTo>
                    <a:cubicBezTo>
                      <a:pt x="21409" y="13132"/>
                      <a:pt x="21600" y="11970"/>
                      <a:pt x="21600" y="10800"/>
                    </a:cubicBezTo>
                    <a:cubicBezTo>
                      <a:pt x="21600" y="4835"/>
                      <a:pt x="16764" y="0"/>
                      <a:pt x="10800" y="0"/>
                    </a:cubicBezTo>
                    <a:cubicBezTo>
                      <a:pt x="4835" y="0"/>
                      <a:pt x="0" y="4835"/>
                      <a:pt x="0" y="10800"/>
                    </a:cubicBezTo>
                    <a:cubicBezTo>
                      <a:pt x="0" y="11970"/>
                      <a:pt x="190" y="13132"/>
                      <a:pt x="563" y="14242"/>
                    </a:cubicBezTo>
                    <a:lnTo>
                      <a:pt x="4436" y="1293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45" name="Rectangle 111"/>
              <p:cNvSpPr>
                <a:spLocks noChangeArrowheads="1"/>
              </p:cNvSpPr>
              <p:nvPr/>
            </p:nvSpPr>
            <p:spPr bwMode="auto">
              <a:xfrm rot="-2360603">
                <a:off x="1603" y="3674"/>
                <a:ext cx="29" cy="30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6" name="Rectangle 112"/>
              <p:cNvSpPr>
                <a:spLocks noChangeArrowheads="1"/>
              </p:cNvSpPr>
              <p:nvPr/>
            </p:nvSpPr>
            <p:spPr bwMode="auto">
              <a:xfrm rot="-2360603">
                <a:off x="1842" y="3479"/>
                <a:ext cx="30" cy="30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41" name="Rectangle 113"/>
            <p:cNvSpPr>
              <a:spLocks noChangeArrowheads="1"/>
            </p:cNvSpPr>
            <p:nvPr/>
          </p:nvSpPr>
          <p:spPr bwMode="auto">
            <a:xfrm rot="2923278" flipH="1">
              <a:off x="3007" y="2654"/>
              <a:ext cx="127"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2" name="Rectangle 114"/>
            <p:cNvSpPr>
              <a:spLocks noChangeArrowheads="1"/>
            </p:cNvSpPr>
            <p:nvPr/>
          </p:nvSpPr>
          <p:spPr bwMode="auto">
            <a:xfrm rot="2923278" flipH="1">
              <a:off x="3456" y="2342"/>
              <a:ext cx="68"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218" name="Group 115"/>
          <p:cNvGrpSpPr>
            <a:grpSpLocks/>
          </p:cNvGrpSpPr>
          <p:nvPr/>
        </p:nvGrpSpPr>
        <p:grpSpPr bwMode="auto">
          <a:xfrm>
            <a:off x="417513" y="5040313"/>
            <a:ext cx="1116012" cy="612775"/>
            <a:chOff x="1492" y="4451"/>
            <a:chExt cx="685" cy="376"/>
          </a:xfrm>
        </p:grpSpPr>
        <p:sp>
          <p:nvSpPr>
            <p:cNvPr id="7234" name="AutoShape 116"/>
            <p:cNvSpPr>
              <a:spLocks noChangeArrowheads="1"/>
            </p:cNvSpPr>
            <p:nvPr/>
          </p:nvSpPr>
          <p:spPr bwMode="auto">
            <a:xfrm rot="4597590">
              <a:off x="1547" y="4650"/>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5" name="AutoShape 117"/>
            <p:cNvSpPr>
              <a:spLocks noChangeArrowheads="1"/>
            </p:cNvSpPr>
            <p:nvPr/>
          </p:nvSpPr>
          <p:spPr bwMode="auto">
            <a:xfrm rot="4597590" flipH="1">
              <a:off x="1497" y="4446"/>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6" name="AutoShape 118"/>
            <p:cNvSpPr>
              <a:spLocks noChangeArrowheads="1"/>
            </p:cNvSpPr>
            <p:nvPr/>
          </p:nvSpPr>
          <p:spPr bwMode="auto">
            <a:xfrm rot="3624975">
              <a:off x="1867" y="4293"/>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37" name="AutoShape 119"/>
            <p:cNvSpPr>
              <a:spLocks noChangeArrowheads="1"/>
            </p:cNvSpPr>
            <p:nvPr/>
          </p:nvSpPr>
          <p:spPr bwMode="auto">
            <a:xfrm rot="5570205" flipH="1">
              <a:off x="1884" y="4315"/>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9" name="Freeform 120"/>
          <p:cNvSpPr>
            <a:spLocks/>
          </p:cNvSpPr>
          <p:nvPr/>
        </p:nvSpPr>
        <p:spPr bwMode="auto">
          <a:xfrm>
            <a:off x="3276600" y="3830638"/>
            <a:ext cx="935038" cy="665162"/>
          </a:xfrm>
          <a:custGeom>
            <a:avLst/>
            <a:gdLst>
              <a:gd name="T0" fmla="*/ 854287 w 16292"/>
              <a:gd name="T1" fmla="*/ 499905 h 11588"/>
              <a:gd name="T2" fmla="*/ 905653 w 16292"/>
              <a:gd name="T3" fmla="*/ 553001 h 11588"/>
              <a:gd name="T4" fmla="*/ 927175 w 16292"/>
              <a:gd name="T5" fmla="*/ 583423 h 11588"/>
              <a:gd name="T6" fmla="*/ 935038 w 16292"/>
              <a:gd name="T7" fmla="*/ 609311 h 11588"/>
              <a:gd name="T8" fmla="*/ 929184 w 16292"/>
              <a:gd name="T9" fmla="*/ 630492 h 11588"/>
              <a:gd name="T10" fmla="*/ 912655 w 16292"/>
              <a:gd name="T11" fmla="*/ 641972 h 11588"/>
              <a:gd name="T12" fmla="*/ 888665 w 16292"/>
              <a:gd name="T13" fmla="*/ 640881 h 11588"/>
              <a:gd name="T14" fmla="*/ 857099 w 16292"/>
              <a:gd name="T15" fmla="*/ 627220 h 11588"/>
              <a:gd name="T16" fmla="*/ 791614 w 16292"/>
              <a:gd name="T17" fmla="*/ 586982 h 11588"/>
              <a:gd name="T18" fmla="*/ 551312 w 16292"/>
              <a:gd name="T19" fmla="*/ 451745 h 11588"/>
              <a:gd name="T20" fmla="*/ 475439 w 16292"/>
              <a:gd name="T21" fmla="*/ 488482 h 11588"/>
              <a:gd name="T22" fmla="*/ 355317 w 16292"/>
              <a:gd name="T23" fmla="*/ 564997 h 11588"/>
              <a:gd name="T24" fmla="*/ 373223 w 16292"/>
              <a:gd name="T25" fmla="*/ 572574 h 11588"/>
              <a:gd name="T26" fmla="*/ 384415 w 16292"/>
              <a:gd name="T27" fmla="*/ 585432 h 11588"/>
              <a:gd name="T28" fmla="*/ 388777 w 16292"/>
              <a:gd name="T29" fmla="*/ 603571 h 11588"/>
              <a:gd name="T30" fmla="*/ 387227 w 16292"/>
              <a:gd name="T31" fmla="*/ 622169 h 11588"/>
              <a:gd name="T32" fmla="*/ 380168 w 16292"/>
              <a:gd name="T33" fmla="*/ 636634 h 11588"/>
              <a:gd name="T34" fmla="*/ 367656 w 16292"/>
              <a:gd name="T35" fmla="*/ 646851 h 11588"/>
              <a:gd name="T36" fmla="*/ 352562 w 16292"/>
              <a:gd name="T37" fmla="*/ 652936 h 11588"/>
              <a:gd name="T38" fmla="*/ 337181 w 16292"/>
              <a:gd name="T39" fmla="*/ 653165 h 11588"/>
              <a:gd name="T40" fmla="*/ 321340 w 16292"/>
              <a:gd name="T41" fmla="*/ 647253 h 11588"/>
              <a:gd name="T42" fmla="*/ 306476 w 16292"/>
              <a:gd name="T43" fmla="*/ 635658 h 11588"/>
              <a:gd name="T44" fmla="*/ 298670 w 16292"/>
              <a:gd name="T45" fmla="*/ 620676 h 11588"/>
              <a:gd name="T46" fmla="*/ 298670 w 16292"/>
              <a:gd name="T47" fmla="*/ 602308 h 11588"/>
              <a:gd name="T48" fmla="*/ 37133 w 16292"/>
              <a:gd name="T49" fmla="*/ 664358 h 11588"/>
              <a:gd name="T50" fmla="*/ 26286 w 16292"/>
              <a:gd name="T51" fmla="*/ 664071 h 11588"/>
              <a:gd name="T52" fmla="*/ 15955 w 16292"/>
              <a:gd name="T53" fmla="*/ 656552 h 11588"/>
              <a:gd name="T54" fmla="*/ 6141 w 16292"/>
              <a:gd name="T55" fmla="*/ 641570 h 11588"/>
              <a:gd name="T56" fmla="*/ 230 w 16292"/>
              <a:gd name="T57" fmla="*/ 624752 h 11588"/>
              <a:gd name="T58" fmla="*/ 2009 w 16292"/>
              <a:gd name="T59" fmla="*/ 611722 h 11588"/>
              <a:gd name="T60" fmla="*/ 11364 w 16292"/>
              <a:gd name="T61" fmla="*/ 602595 h 11588"/>
              <a:gd name="T62" fmla="*/ 343436 w 16292"/>
              <a:gd name="T63" fmla="*/ 182248 h 11588"/>
              <a:gd name="T64" fmla="*/ 307222 w 16292"/>
              <a:gd name="T65" fmla="*/ 135179 h 11588"/>
              <a:gd name="T66" fmla="*/ 271811 w 16292"/>
              <a:gd name="T67" fmla="*/ 90119 h 11588"/>
              <a:gd name="T68" fmla="*/ 260677 w 16292"/>
              <a:gd name="T69" fmla="*/ 71062 h 11588"/>
              <a:gd name="T70" fmla="*/ 260275 w 16292"/>
              <a:gd name="T71" fmla="*/ 60960 h 11588"/>
              <a:gd name="T72" fmla="*/ 850269 w 16292"/>
              <a:gd name="T73" fmla="*/ 9643 h 11588"/>
              <a:gd name="T74" fmla="*/ 862035 w 16292"/>
              <a:gd name="T75" fmla="*/ 1320 h 11588"/>
              <a:gd name="T76" fmla="*/ 875579 w 16292"/>
              <a:gd name="T77" fmla="*/ 689 h 11588"/>
              <a:gd name="T78" fmla="*/ 890961 w 16292"/>
              <a:gd name="T79" fmla="*/ 7634 h 11588"/>
              <a:gd name="T80" fmla="*/ 904620 w 16292"/>
              <a:gd name="T81" fmla="*/ 18598 h 11588"/>
              <a:gd name="T82" fmla="*/ 911851 w 16292"/>
              <a:gd name="T83" fmla="*/ 28643 h 11588"/>
              <a:gd name="T84" fmla="*/ 912540 w 16292"/>
              <a:gd name="T85" fmla="*/ 37712 h 11588"/>
              <a:gd name="T86" fmla="*/ 830813 w 16292"/>
              <a:gd name="T87" fmla="*/ 202453 h 11588"/>
              <a:gd name="T88" fmla="*/ 846941 w 16292"/>
              <a:gd name="T89" fmla="*/ 201477 h 11588"/>
              <a:gd name="T90" fmla="*/ 861346 w 16292"/>
              <a:gd name="T91" fmla="*/ 207332 h 11588"/>
              <a:gd name="T92" fmla="*/ 873800 w 16292"/>
              <a:gd name="T93" fmla="*/ 219673 h 11588"/>
              <a:gd name="T94" fmla="*/ 880228 w 16292"/>
              <a:gd name="T95" fmla="*/ 234368 h 11588"/>
              <a:gd name="T96" fmla="*/ 879539 w 16292"/>
              <a:gd name="T97" fmla="*/ 249751 h 11588"/>
              <a:gd name="T98" fmla="*/ 871619 w 16292"/>
              <a:gd name="T99" fmla="*/ 265881 h 11588"/>
              <a:gd name="T100" fmla="*/ 858878 w 16292"/>
              <a:gd name="T101" fmla="*/ 277878 h 11588"/>
              <a:gd name="T102" fmla="*/ 843669 w 16292"/>
              <a:gd name="T103" fmla="*/ 282413 h 11588"/>
              <a:gd name="T104" fmla="*/ 825763 w 16292"/>
              <a:gd name="T105" fmla="*/ 279256 h 11588"/>
              <a:gd name="T106" fmla="*/ 809463 w 16292"/>
              <a:gd name="T107" fmla="*/ 269784 h 11588"/>
              <a:gd name="T108" fmla="*/ 800625 w 16292"/>
              <a:gd name="T109" fmla="*/ 255893 h 11588"/>
              <a:gd name="T110" fmla="*/ 799477 w 16292"/>
              <a:gd name="T111" fmla="*/ 237582 h 11588"/>
              <a:gd name="T112" fmla="*/ 745413 w 16292"/>
              <a:gd name="T113" fmla="*/ 278854 h 11588"/>
              <a:gd name="T114" fmla="*/ 679871 w 16292"/>
              <a:gd name="T115" fmla="*/ 363578 h 1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6292" h="11588">
                <a:moveTo>
                  <a:pt x="11846" y="6334"/>
                </a:moveTo>
                <a:lnTo>
                  <a:pt x="14258" y="8167"/>
                </a:lnTo>
                <a:lnTo>
                  <a:pt x="14328" y="8221"/>
                </a:lnTo>
                <a:lnTo>
                  <a:pt x="14400" y="8278"/>
                </a:lnTo>
                <a:lnTo>
                  <a:pt x="14474" y="8340"/>
                </a:lnTo>
                <a:lnTo>
                  <a:pt x="14552" y="8406"/>
                </a:lnTo>
                <a:lnTo>
                  <a:pt x="14631" y="8475"/>
                </a:lnTo>
                <a:lnTo>
                  <a:pt x="14714" y="8549"/>
                </a:lnTo>
                <a:lnTo>
                  <a:pt x="14798" y="8628"/>
                </a:lnTo>
                <a:lnTo>
                  <a:pt x="14885" y="8709"/>
                </a:lnTo>
                <a:lnTo>
                  <a:pt x="14976" y="8796"/>
                </a:lnTo>
                <a:lnTo>
                  <a:pt x="15068" y="8887"/>
                </a:lnTo>
                <a:lnTo>
                  <a:pt x="15163" y="8982"/>
                </a:lnTo>
                <a:lnTo>
                  <a:pt x="15261" y="9080"/>
                </a:lnTo>
                <a:lnTo>
                  <a:pt x="15360" y="9184"/>
                </a:lnTo>
                <a:lnTo>
                  <a:pt x="15463" y="9291"/>
                </a:lnTo>
                <a:lnTo>
                  <a:pt x="15569" y="9403"/>
                </a:lnTo>
                <a:lnTo>
                  <a:pt x="15677" y="9518"/>
                </a:lnTo>
                <a:lnTo>
                  <a:pt x="15730" y="9576"/>
                </a:lnTo>
                <a:lnTo>
                  <a:pt x="15780" y="9634"/>
                </a:lnTo>
                <a:lnTo>
                  <a:pt x="15828" y="9691"/>
                </a:lnTo>
                <a:lnTo>
                  <a:pt x="15874" y="9747"/>
                </a:lnTo>
                <a:lnTo>
                  <a:pt x="15917" y="9802"/>
                </a:lnTo>
                <a:lnTo>
                  <a:pt x="15958" y="9856"/>
                </a:lnTo>
                <a:lnTo>
                  <a:pt x="15997" y="9909"/>
                </a:lnTo>
                <a:lnTo>
                  <a:pt x="16034" y="9962"/>
                </a:lnTo>
                <a:lnTo>
                  <a:pt x="16067" y="10013"/>
                </a:lnTo>
                <a:lnTo>
                  <a:pt x="16099" y="10064"/>
                </a:lnTo>
                <a:lnTo>
                  <a:pt x="16129" y="10115"/>
                </a:lnTo>
                <a:lnTo>
                  <a:pt x="16155" y="10164"/>
                </a:lnTo>
                <a:lnTo>
                  <a:pt x="16180" y="10213"/>
                </a:lnTo>
                <a:lnTo>
                  <a:pt x="16201" y="10260"/>
                </a:lnTo>
                <a:lnTo>
                  <a:pt x="16221" y="10308"/>
                </a:lnTo>
                <a:lnTo>
                  <a:pt x="16239" y="10354"/>
                </a:lnTo>
                <a:lnTo>
                  <a:pt x="16253" y="10399"/>
                </a:lnTo>
                <a:lnTo>
                  <a:pt x="16265" y="10444"/>
                </a:lnTo>
                <a:lnTo>
                  <a:pt x="16275" y="10488"/>
                </a:lnTo>
                <a:lnTo>
                  <a:pt x="16284" y="10531"/>
                </a:lnTo>
                <a:lnTo>
                  <a:pt x="16289" y="10573"/>
                </a:lnTo>
                <a:lnTo>
                  <a:pt x="16292" y="10615"/>
                </a:lnTo>
                <a:lnTo>
                  <a:pt x="16292" y="10655"/>
                </a:lnTo>
                <a:lnTo>
                  <a:pt x="16290" y="10695"/>
                </a:lnTo>
                <a:lnTo>
                  <a:pt x="16286" y="10734"/>
                </a:lnTo>
                <a:lnTo>
                  <a:pt x="16279" y="10772"/>
                </a:lnTo>
                <a:lnTo>
                  <a:pt x="16270" y="10810"/>
                </a:lnTo>
                <a:lnTo>
                  <a:pt x="16259" y="10846"/>
                </a:lnTo>
                <a:lnTo>
                  <a:pt x="16245" y="10882"/>
                </a:lnTo>
                <a:lnTo>
                  <a:pt x="16228" y="10917"/>
                </a:lnTo>
                <a:lnTo>
                  <a:pt x="16210" y="10951"/>
                </a:lnTo>
                <a:lnTo>
                  <a:pt x="16190" y="10984"/>
                </a:lnTo>
                <a:lnTo>
                  <a:pt x="16166" y="11014"/>
                </a:lnTo>
                <a:lnTo>
                  <a:pt x="16143" y="11041"/>
                </a:lnTo>
                <a:lnTo>
                  <a:pt x="16117" y="11067"/>
                </a:lnTo>
                <a:lnTo>
                  <a:pt x="16090" y="11090"/>
                </a:lnTo>
                <a:lnTo>
                  <a:pt x="16062" y="11112"/>
                </a:lnTo>
                <a:lnTo>
                  <a:pt x="16033" y="11130"/>
                </a:lnTo>
                <a:lnTo>
                  <a:pt x="16002" y="11148"/>
                </a:lnTo>
                <a:lnTo>
                  <a:pt x="15970" y="11162"/>
                </a:lnTo>
                <a:lnTo>
                  <a:pt x="15937" y="11174"/>
                </a:lnTo>
                <a:lnTo>
                  <a:pt x="15902" y="11184"/>
                </a:lnTo>
                <a:lnTo>
                  <a:pt x="15866" y="11193"/>
                </a:lnTo>
                <a:lnTo>
                  <a:pt x="15829" y="11198"/>
                </a:lnTo>
                <a:lnTo>
                  <a:pt x="15790" y="11202"/>
                </a:lnTo>
                <a:lnTo>
                  <a:pt x="15750" y="11203"/>
                </a:lnTo>
                <a:lnTo>
                  <a:pt x="15709" y="11202"/>
                </a:lnTo>
                <a:lnTo>
                  <a:pt x="15666" y="11199"/>
                </a:lnTo>
                <a:lnTo>
                  <a:pt x="15623" y="11194"/>
                </a:lnTo>
                <a:lnTo>
                  <a:pt x="15578" y="11186"/>
                </a:lnTo>
                <a:lnTo>
                  <a:pt x="15532" y="11177"/>
                </a:lnTo>
                <a:lnTo>
                  <a:pt x="15484" y="11165"/>
                </a:lnTo>
                <a:lnTo>
                  <a:pt x="15435" y="11152"/>
                </a:lnTo>
                <a:lnTo>
                  <a:pt x="15384" y="11135"/>
                </a:lnTo>
                <a:lnTo>
                  <a:pt x="15333" y="11117"/>
                </a:lnTo>
                <a:lnTo>
                  <a:pt x="15280" y="11097"/>
                </a:lnTo>
                <a:lnTo>
                  <a:pt x="15226" y="11074"/>
                </a:lnTo>
                <a:lnTo>
                  <a:pt x="15170" y="11049"/>
                </a:lnTo>
                <a:lnTo>
                  <a:pt x="15113" y="11022"/>
                </a:lnTo>
                <a:lnTo>
                  <a:pt x="15054" y="10992"/>
                </a:lnTo>
                <a:lnTo>
                  <a:pt x="14995" y="10961"/>
                </a:lnTo>
                <a:lnTo>
                  <a:pt x="14934" y="10927"/>
                </a:lnTo>
                <a:lnTo>
                  <a:pt x="14872" y="10891"/>
                </a:lnTo>
                <a:lnTo>
                  <a:pt x="14809" y="10854"/>
                </a:lnTo>
                <a:lnTo>
                  <a:pt x="14681" y="10775"/>
                </a:lnTo>
                <a:lnTo>
                  <a:pt x="14554" y="10697"/>
                </a:lnTo>
                <a:lnTo>
                  <a:pt x="14426" y="10619"/>
                </a:lnTo>
                <a:lnTo>
                  <a:pt x="14300" y="10540"/>
                </a:lnTo>
                <a:lnTo>
                  <a:pt x="14172" y="10461"/>
                </a:lnTo>
                <a:lnTo>
                  <a:pt x="14046" y="10383"/>
                </a:lnTo>
                <a:lnTo>
                  <a:pt x="13919" y="10304"/>
                </a:lnTo>
                <a:lnTo>
                  <a:pt x="13793" y="10226"/>
                </a:lnTo>
                <a:lnTo>
                  <a:pt x="13666" y="10146"/>
                </a:lnTo>
                <a:lnTo>
                  <a:pt x="13541" y="10067"/>
                </a:lnTo>
                <a:lnTo>
                  <a:pt x="13415" y="9988"/>
                </a:lnTo>
                <a:lnTo>
                  <a:pt x="13290" y="9908"/>
                </a:lnTo>
                <a:lnTo>
                  <a:pt x="13164" y="9829"/>
                </a:lnTo>
                <a:lnTo>
                  <a:pt x="13040" y="9750"/>
                </a:lnTo>
                <a:lnTo>
                  <a:pt x="12915" y="9670"/>
                </a:lnTo>
                <a:lnTo>
                  <a:pt x="12791" y="9589"/>
                </a:lnTo>
                <a:lnTo>
                  <a:pt x="9977" y="7694"/>
                </a:lnTo>
                <a:lnTo>
                  <a:pt x="9606" y="7870"/>
                </a:lnTo>
                <a:lnTo>
                  <a:pt x="9314" y="8009"/>
                </a:lnTo>
                <a:lnTo>
                  <a:pt x="9088" y="8119"/>
                </a:lnTo>
                <a:lnTo>
                  <a:pt x="8915" y="8205"/>
                </a:lnTo>
                <a:lnTo>
                  <a:pt x="8780" y="8273"/>
                </a:lnTo>
                <a:lnTo>
                  <a:pt x="8671" y="8328"/>
                </a:lnTo>
                <a:lnTo>
                  <a:pt x="8572" y="8377"/>
                </a:lnTo>
                <a:lnTo>
                  <a:pt x="8471" y="8425"/>
                </a:lnTo>
                <a:lnTo>
                  <a:pt x="8415" y="8452"/>
                </a:lnTo>
                <a:lnTo>
                  <a:pt x="8353" y="8479"/>
                </a:lnTo>
                <a:lnTo>
                  <a:pt x="8284" y="8510"/>
                </a:lnTo>
                <a:lnTo>
                  <a:pt x="8205" y="8544"/>
                </a:lnTo>
                <a:lnTo>
                  <a:pt x="8013" y="8626"/>
                </a:lnTo>
                <a:lnTo>
                  <a:pt x="7765" y="8730"/>
                </a:lnTo>
                <a:lnTo>
                  <a:pt x="7443" y="8862"/>
                </a:lnTo>
                <a:lnTo>
                  <a:pt x="7037" y="9030"/>
                </a:lnTo>
                <a:lnTo>
                  <a:pt x="6533" y="9237"/>
                </a:lnTo>
                <a:lnTo>
                  <a:pt x="5916" y="9490"/>
                </a:lnTo>
                <a:lnTo>
                  <a:pt x="6115" y="9826"/>
                </a:lnTo>
                <a:lnTo>
                  <a:pt x="6154" y="9833"/>
                </a:lnTo>
                <a:lnTo>
                  <a:pt x="6191" y="9843"/>
                </a:lnTo>
                <a:lnTo>
                  <a:pt x="6227" y="9852"/>
                </a:lnTo>
                <a:lnTo>
                  <a:pt x="6263" y="9861"/>
                </a:lnTo>
                <a:lnTo>
                  <a:pt x="6297" y="9872"/>
                </a:lnTo>
                <a:lnTo>
                  <a:pt x="6329" y="9885"/>
                </a:lnTo>
                <a:lnTo>
                  <a:pt x="6362" y="9898"/>
                </a:lnTo>
                <a:lnTo>
                  <a:pt x="6393" y="9911"/>
                </a:lnTo>
                <a:lnTo>
                  <a:pt x="6421" y="9925"/>
                </a:lnTo>
                <a:lnTo>
                  <a:pt x="6450" y="9942"/>
                </a:lnTo>
                <a:lnTo>
                  <a:pt x="6477" y="9958"/>
                </a:lnTo>
                <a:lnTo>
                  <a:pt x="6503" y="9975"/>
                </a:lnTo>
                <a:lnTo>
                  <a:pt x="6527" y="9994"/>
                </a:lnTo>
                <a:lnTo>
                  <a:pt x="6551" y="10012"/>
                </a:lnTo>
                <a:lnTo>
                  <a:pt x="6573" y="10033"/>
                </a:lnTo>
                <a:lnTo>
                  <a:pt x="6595" y="10054"/>
                </a:lnTo>
                <a:lnTo>
                  <a:pt x="6615" y="10075"/>
                </a:lnTo>
                <a:lnTo>
                  <a:pt x="6633" y="10098"/>
                </a:lnTo>
                <a:lnTo>
                  <a:pt x="6652" y="10122"/>
                </a:lnTo>
                <a:lnTo>
                  <a:pt x="6668" y="10147"/>
                </a:lnTo>
                <a:lnTo>
                  <a:pt x="6683" y="10172"/>
                </a:lnTo>
                <a:lnTo>
                  <a:pt x="6698" y="10199"/>
                </a:lnTo>
                <a:lnTo>
                  <a:pt x="6710" y="10227"/>
                </a:lnTo>
                <a:lnTo>
                  <a:pt x="6722" y="10254"/>
                </a:lnTo>
                <a:lnTo>
                  <a:pt x="6732" y="10284"/>
                </a:lnTo>
                <a:lnTo>
                  <a:pt x="6742" y="10313"/>
                </a:lnTo>
                <a:lnTo>
                  <a:pt x="6751" y="10345"/>
                </a:lnTo>
                <a:lnTo>
                  <a:pt x="6758" y="10377"/>
                </a:lnTo>
                <a:lnTo>
                  <a:pt x="6763" y="10410"/>
                </a:lnTo>
                <a:lnTo>
                  <a:pt x="6768" y="10444"/>
                </a:lnTo>
                <a:lnTo>
                  <a:pt x="6772" y="10479"/>
                </a:lnTo>
                <a:lnTo>
                  <a:pt x="6774" y="10515"/>
                </a:lnTo>
                <a:lnTo>
                  <a:pt x="6775" y="10550"/>
                </a:lnTo>
                <a:lnTo>
                  <a:pt x="6776" y="10585"/>
                </a:lnTo>
                <a:lnTo>
                  <a:pt x="6776" y="10620"/>
                </a:lnTo>
                <a:lnTo>
                  <a:pt x="6774" y="10653"/>
                </a:lnTo>
                <a:lnTo>
                  <a:pt x="6772" y="10686"/>
                </a:lnTo>
                <a:lnTo>
                  <a:pt x="6769" y="10718"/>
                </a:lnTo>
                <a:lnTo>
                  <a:pt x="6765" y="10749"/>
                </a:lnTo>
                <a:lnTo>
                  <a:pt x="6760" y="10780"/>
                </a:lnTo>
                <a:lnTo>
                  <a:pt x="6754" y="10811"/>
                </a:lnTo>
                <a:lnTo>
                  <a:pt x="6747" y="10839"/>
                </a:lnTo>
                <a:lnTo>
                  <a:pt x="6738" y="10868"/>
                </a:lnTo>
                <a:lnTo>
                  <a:pt x="6730" y="10895"/>
                </a:lnTo>
                <a:lnTo>
                  <a:pt x="6720" y="10923"/>
                </a:lnTo>
                <a:lnTo>
                  <a:pt x="6710" y="10950"/>
                </a:lnTo>
                <a:lnTo>
                  <a:pt x="6698" y="10975"/>
                </a:lnTo>
                <a:lnTo>
                  <a:pt x="6685" y="11000"/>
                </a:lnTo>
                <a:lnTo>
                  <a:pt x="6671" y="11023"/>
                </a:lnTo>
                <a:lnTo>
                  <a:pt x="6657" y="11047"/>
                </a:lnTo>
                <a:lnTo>
                  <a:pt x="6642" y="11069"/>
                </a:lnTo>
                <a:lnTo>
                  <a:pt x="6624" y="11091"/>
                </a:lnTo>
                <a:lnTo>
                  <a:pt x="6607" y="11113"/>
                </a:lnTo>
                <a:lnTo>
                  <a:pt x="6588" y="11132"/>
                </a:lnTo>
                <a:lnTo>
                  <a:pt x="6569" y="11153"/>
                </a:lnTo>
                <a:lnTo>
                  <a:pt x="6549" y="11171"/>
                </a:lnTo>
                <a:lnTo>
                  <a:pt x="6527" y="11189"/>
                </a:lnTo>
                <a:lnTo>
                  <a:pt x="6505" y="11207"/>
                </a:lnTo>
                <a:lnTo>
                  <a:pt x="6481" y="11223"/>
                </a:lnTo>
                <a:lnTo>
                  <a:pt x="6458" y="11240"/>
                </a:lnTo>
                <a:lnTo>
                  <a:pt x="6432" y="11255"/>
                </a:lnTo>
                <a:lnTo>
                  <a:pt x="6406" y="11269"/>
                </a:lnTo>
                <a:lnTo>
                  <a:pt x="6379" y="11282"/>
                </a:lnTo>
                <a:lnTo>
                  <a:pt x="6351" y="11296"/>
                </a:lnTo>
                <a:lnTo>
                  <a:pt x="6325" y="11309"/>
                </a:lnTo>
                <a:lnTo>
                  <a:pt x="6300" y="11322"/>
                </a:lnTo>
                <a:lnTo>
                  <a:pt x="6273" y="11333"/>
                </a:lnTo>
                <a:lnTo>
                  <a:pt x="6248" y="11344"/>
                </a:lnTo>
                <a:lnTo>
                  <a:pt x="6221" y="11354"/>
                </a:lnTo>
                <a:lnTo>
                  <a:pt x="6196" y="11362"/>
                </a:lnTo>
                <a:lnTo>
                  <a:pt x="6169" y="11369"/>
                </a:lnTo>
                <a:lnTo>
                  <a:pt x="6143" y="11375"/>
                </a:lnTo>
                <a:lnTo>
                  <a:pt x="6116" y="11380"/>
                </a:lnTo>
                <a:lnTo>
                  <a:pt x="6090" y="11385"/>
                </a:lnTo>
                <a:lnTo>
                  <a:pt x="6063" y="11388"/>
                </a:lnTo>
                <a:lnTo>
                  <a:pt x="6037" y="11390"/>
                </a:lnTo>
                <a:lnTo>
                  <a:pt x="6010" y="11391"/>
                </a:lnTo>
                <a:lnTo>
                  <a:pt x="5984" y="11391"/>
                </a:lnTo>
                <a:lnTo>
                  <a:pt x="5956" y="11390"/>
                </a:lnTo>
                <a:lnTo>
                  <a:pt x="5930" y="11387"/>
                </a:lnTo>
                <a:lnTo>
                  <a:pt x="5902" y="11383"/>
                </a:lnTo>
                <a:lnTo>
                  <a:pt x="5875" y="11379"/>
                </a:lnTo>
                <a:lnTo>
                  <a:pt x="5848" y="11373"/>
                </a:lnTo>
                <a:lnTo>
                  <a:pt x="5820" y="11367"/>
                </a:lnTo>
                <a:lnTo>
                  <a:pt x="5793" y="11359"/>
                </a:lnTo>
                <a:lnTo>
                  <a:pt x="5765" y="11351"/>
                </a:lnTo>
                <a:lnTo>
                  <a:pt x="5738" y="11341"/>
                </a:lnTo>
                <a:lnTo>
                  <a:pt x="5710" y="11330"/>
                </a:lnTo>
                <a:lnTo>
                  <a:pt x="5683" y="11318"/>
                </a:lnTo>
                <a:lnTo>
                  <a:pt x="5655" y="11305"/>
                </a:lnTo>
                <a:lnTo>
                  <a:pt x="5627" y="11292"/>
                </a:lnTo>
                <a:lnTo>
                  <a:pt x="5599" y="11276"/>
                </a:lnTo>
                <a:lnTo>
                  <a:pt x="5572" y="11260"/>
                </a:lnTo>
                <a:lnTo>
                  <a:pt x="5543" y="11243"/>
                </a:lnTo>
                <a:lnTo>
                  <a:pt x="5514" y="11224"/>
                </a:lnTo>
                <a:lnTo>
                  <a:pt x="5487" y="11205"/>
                </a:lnTo>
                <a:lnTo>
                  <a:pt x="5458" y="11184"/>
                </a:lnTo>
                <a:lnTo>
                  <a:pt x="5432" y="11164"/>
                </a:lnTo>
                <a:lnTo>
                  <a:pt x="5407" y="11143"/>
                </a:lnTo>
                <a:lnTo>
                  <a:pt x="5383" y="11120"/>
                </a:lnTo>
                <a:lnTo>
                  <a:pt x="5360" y="11098"/>
                </a:lnTo>
                <a:lnTo>
                  <a:pt x="5340" y="11074"/>
                </a:lnTo>
                <a:lnTo>
                  <a:pt x="5320" y="11051"/>
                </a:lnTo>
                <a:lnTo>
                  <a:pt x="5302" y="11026"/>
                </a:lnTo>
                <a:lnTo>
                  <a:pt x="5285" y="11002"/>
                </a:lnTo>
                <a:lnTo>
                  <a:pt x="5270" y="10976"/>
                </a:lnTo>
                <a:lnTo>
                  <a:pt x="5255" y="10951"/>
                </a:lnTo>
                <a:lnTo>
                  <a:pt x="5242" y="10924"/>
                </a:lnTo>
                <a:lnTo>
                  <a:pt x="5231" y="10896"/>
                </a:lnTo>
                <a:lnTo>
                  <a:pt x="5221" y="10869"/>
                </a:lnTo>
                <a:lnTo>
                  <a:pt x="5211" y="10841"/>
                </a:lnTo>
                <a:lnTo>
                  <a:pt x="5204" y="10813"/>
                </a:lnTo>
                <a:lnTo>
                  <a:pt x="5198" y="10783"/>
                </a:lnTo>
                <a:lnTo>
                  <a:pt x="5193" y="10753"/>
                </a:lnTo>
                <a:lnTo>
                  <a:pt x="5190" y="10723"/>
                </a:lnTo>
                <a:lnTo>
                  <a:pt x="5188" y="10691"/>
                </a:lnTo>
                <a:lnTo>
                  <a:pt x="5187" y="10660"/>
                </a:lnTo>
                <a:lnTo>
                  <a:pt x="5188" y="10628"/>
                </a:lnTo>
                <a:lnTo>
                  <a:pt x="5190" y="10595"/>
                </a:lnTo>
                <a:lnTo>
                  <a:pt x="5193" y="10562"/>
                </a:lnTo>
                <a:lnTo>
                  <a:pt x="5198" y="10528"/>
                </a:lnTo>
                <a:lnTo>
                  <a:pt x="5204" y="10493"/>
                </a:lnTo>
                <a:lnTo>
                  <a:pt x="5211" y="10458"/>
                </a:lnTo>
                <a:lnTo>
                  <a:pt x="5221" y="10423"/>
                </a:lnTo>
                <a:lnTo>
                  <a:pt x="5231" y="10387"/>
                </a:lnTo>
                <a:lnTo>
                  <a:pt x="5242" y="10350"/>
                </a:lnTo>
                <a:lnTo>
                  <a:pt x="5254" y="10312"/>
                </a:lnTo>
                <a:lnTo>
                  <a:pt x="5269" y="10275"/>
                </a:lnTo>
                <a:lnTo>
                  <a:pt x="4995" y="9864"/>
                </a:lnTo>
                <a:lnTo>
                  <a:pt x="686" y="11560"/>
                </a:lnTo>
                <a:lnTo>
                  <a:pt x="666" y="11568"/>
                </a:lnTo>
                <a:lnTo>
                  <a:pt x="647" y="11574"/>
                </a:lnTo>
                <a:lnTo>
                  <a:pt x="628" y="11580"/>
                </a:lnTo>
                <a:lnTo>
                  <a:pt x="608" y="11584"/>
                </a:lnTo>
                <a:lnTo>
                  <a:pt x="589" y="11587"/>
                </a:lnTo>
                <a:lnTo>
                  <a:pt x="570" y="11588"/>
                </a:lnTo>
                <a:lnTo>
                  <a:pt x="551" y="11588"/>
                </a:lnTo>
                <a:lnTo>
                  <a:pt x="533" y="11587"/>
                </a:lnTo>
                <a:lnTo>
                  <a:pt x="513" y="11585"/>
                </a:lnTo>
                <a:lnTo>
                  <a:pt x="495" y="11581"/>
                </a:lnTo>
                <a:lnTo>
                  <a:pt x="477" y="11576"/>
                </a:lnTo>
                <a:lnTo>
                  <a:pt x="458" y="11569"/>
                </a:lnTo>
                <a:lnTo>
                  <a:pt x="440" y="11562"/>
                </a:lnTo>
                <a:lnTo>
                  <a:pt x="422" y="11553"/>
                </a:lnTo>
                <a:lnTo>
                  <a:pt x="403" y="11544"/>
                </a:lnTo>
                <a:lnTo>
                  <a:pt x="385" y="11532"/>
                </a:lnTo>
                <a:lnTo>
                  <a:pt x="366" y="11519"/>
                </a:lnTo>
                <a:lnTo>
                  <a:pt x="349" y="11506"/>
                </a:lnTo>
                <a:lnTo>
                  <a:pt x="331" y="11491"/>
                </a:lnTo>
                <a:lnTo>
                  <a:pt x="313" y="11474"/>
                </a:lnTo>
                <a:lnTo>
                  <a:pt x="296" y="11456"/>
                </a:lnTo>
                <a:lnTo>
                  <a:pt x="278" y="11438"/>
                </a:lnTo>
                <a:lnTo>
                  <a:pt x="260" y="11417"/>
                </a:lnTo>
                <a:lnTo>
                  <a:pt x="243" y="11396"/>
                </a:lnTo>
                <a:lnTo>
                  <a:pt x="226" y="11372"/>
                </a:lnTo>
                <a:lnTo>
                  <a:pt x="208" y="11349"/>
                </a:lnTo>
                <a:lnTo>
                  <a:pt x="192" y="11323"/>
                </a:lnTo>
                <a:lnTo>
                  <a:pt x="175" y="11297"/>
                </a:lnTo>
                <a:lnTo>
                  <a:pt x="157" y="11269"/>
                </a:lnTo>
                <a:lnTo>
                  <a:pt x="141" y="11240"/>
                </a:lnTo>
                <a:lnTo>
                  <a:pt x="124" y="11209"/>
                </a:lnTo>
                <a:lnTo>
                  <a:pt x="107" y="11177"/>
                </a:lnTo>
                <a:lnTo>
                  <a:pt x="91" y="11145"/>
                </a:lnTo>
                <a:lnTo>
                  <a:pt x="76" y="11113"/>
                </a:lnTo>
                <a:lnTo>
                  <a:pt x="63" y="11082"/>
                </a:lnTo>
                <a:lnTo>
                  <a:pt x="50" y="11052"/>
                </a:lnTo>
                <a:lnTo>
                  <a:pt x="39" y="11022"/>
                </a:lnTo>
                <a:lnTo>
                  <a:pt x="30" y="10993"/>
                </a:lnTo>
                <a:lnTo>
                  <a:pt x="22" y="10965"/>
                </a:lnTo>
                <a:lnTo>
                  <a:pt x="15" y="10937"/>
                </a:lnTo>
                <a:lnTo>
                  <a:pt x="9" y="10911"/>
                </a:lnTo>
                <a:lnTo>
                  <a:pt x="4" y="10884"/>
                </a:lnTo>
                <a:lnTo>
                  <a:pt x="1" y="10859"/>
                </a:lnTo>
                <a:lnTo>
                  <a:pt x="0" y="10833"/>
                </a:lnTo>
                <a:lnTo>
                  <a:pt x="0" y="10810"/>
                </a:lnTo>
                <a:lnTo>
                  <a:pt x="1" y="10785"/>
                </a:lnTo>
                <a:lnTo>
                  <a:pt x="3" y="10763"/>
                </a:lnTo>
                <a:lnTo>
                  <a:pt x="7" y="10740"/>
                </a:lnTo>
                <a:lnTo>
                  <a:pt x="13" y="10719"/>
                </a:lnTo>
                <a:lnTo>
                  <a:pt x="19" y="10697"/>
                </a:lnTo>
                <a:lnTo>
                  <a:pt x="26" y="10678"/>
                </a:lnTo>
                <a:lnTo>
                  <a:pt x="35" y="10657"/>
                </a:lnTo>
                <a:lnTo>
                  <a:pt x="45" y="10639"/>
                </a:lnTo>
                <a:lnTo>
                  <a:pt x="57" y="10621"/>
                </a:lnTo>
                <a:lnTo>
                  <a:pt x="71" y="10602"/>
                </a:lnTo>
                <a:lnTo>
                  <a:pt x="85" y="10586"/>
                </a:lnTo>
                <a:lnTo>
                  <a:pt x="100" y="10570"/>
                </a:lnTo>
                <a:lnTo>
                  <a:pt x="118" y="10554"/>
                </a:lnTo>
                <a:lnTo>
                  <a:pt x="136" y="10539"/>
                </a:lnTo>
                <a:lnTo>
                  <a:pt x="155" y="10525"/>
                </a:lnTo>
                <a:lnTo>
                  <a:pt x="177" y="10510"/>
                </a:lnTo>
                <a:lnTo>
                  <a:pt x="198" y="10498"/>
                </a:lnTo>
                <a:lnTo>
                  <a:pt x="223" y="10486"/>
                </a:lnTo>
                <a:lnTo>
                  <a:pt x="247" y="10474"/>
                </a:lnTo>
                <a:lnTo>
                  <a:pt x="8895" y="6570"/>
                </a:lnTo>
                <a:lnTo>
                  <a:pt x="7262" y="4977"/>
                </a:lnTo>
                <a:lnTo>
                  <a:pt x="4722" y="5550"/>
                </a:lnTo>
                <a:lnTo>
                  <a:pt x="6525" y="4127"/>
                </a:lnTo>
                <a:lnTo>
                  <a:pt x="5631" y="3479"/>
                </a:lnTo>
                <a:lnTo>
                  <a:pt x="6077" y="3306"/>
                </a:lnTo>
                <a:lnTo>
                  <a:pt x="6032" y="3241"/>
                </a:lnTo>
                <a:lnTo>
                  <a:pt x="5984" y="3175"/>
                </a:lnTo>
                <a:lnTo>
                  <a:pt x="5933" y="3105"/>
                </a:lnTo>
                <a:lnTo>
                  <a:pt x="5879" y="3033"/>
                </a:lnTo>
                <a:lnTo>
                  <a:pt x="5822" y="2958"/>
                </a:lnTo>
                <a:lnTo>
                  <a:pt x="5763" y="2881"/>
                </a:lnTo>
                <a:lnTo>
                  <a:pt x="5701" y="2800"/>
                </a:lnTo>
                <a:lnTo>
                  <a:pt x="5637" y="2716"/>
                </a:lnTo>
                <a:lnTo>
                  <a:pt x="5569" y="2631"/>
                </a:lnTo>
                <a:lnTo>
                  <a:pt x="5500" y="2542"/>
                </a:lnTo>
                <a:lnTo>
                  <a:pt x="5428" y="2450"/>
                </a:lnTo>
                <a:lnTo>
                  <a:pt x="5353" y="2355"/>
                </a:lnTo>
                <a:lnTo>
                  <a:pt x="5276" y="2258"/>
                </a:lnTo>
                <a:lnTo>
                  <a:pt x="5195" y="2157"/>
                </a:lnTo>
                <a:lnTo>
                  <a:pt x="5112" y="2054"/>
                </a:lnTo>
                <a:lnTo>
                  <a:pt x="5027" y="1949"/>
                </a:lnTo>
                <a:lnTo>
                  <a:pt x="4943" y="1844"/>
                </a:lnTo>
                <a:lnTo>
                  <a:pt x="4867" y="1746"/>
                </a:lnTo>
                <a:lnTo>
                  <a:pt x="4831" y="1699"/>
                </a:lnTo>
                <a:lnTo>
                  <a:pt x="4797" y="1654"/>
                </a:lnTo>
                <a:lnTo>
                  <a:pt x="4767" y="1612"/>
                </a:lnTo>
                <a:lnTo>
                  <a:pt x="4736" y="1570"/>
                </a:lnTo>
                <a:lnTo>
                  <a:pt x="4709" y="1529"/>
                </a:lnTo>
                <a:lnTo>
                  <a:pt x="4683" y="1490"/>
                </a:lnTo>
                <a:lnTo>
                  <a:pt x="4659" y="1453"/>
                </a:lnTo>
                <a:lnTo>
                  <a:pt x="4636" y="1418"/>
                </a:lnTo>
                <a:lnTo>
                  <a:pt x="4617" y="1384"/>
                </a:lnTo>
                <a:lnTo>
                  <a:pt x="4597" y="1351"/>
                </a:lnTo>
                <a:lnTo>
                  <a:pt x="4581" y="1321"/>
                </a:lnTo>
                <a:lnTo>
                  <a:pt x="4567" y="1292"/>
                </a:lnTo>
                <a:lnTo>
                  <a:pt x="4554" y="1263"/>
                </a:lnTo>
                <a:lnTo>
                  <a:pt x="4542" y="1238"/>
                </a:lnTo>
                <a:lnTo>
                  <a:pt x="4533" y="1213"/>
                </a:lnTo>
                <a:lnTo>
                  <a:pt x="4526" y="1190"/>
                </a:lnTo>
                <a:lnTo>
                  <a:pt x="4521" y="1168"/>
                </a:lnTo>
                <a:lnTo>
                  <a:pt x="4518" y="1149"/>
                </a:lnTo>
                <a:lnTo>
                  <a:pt x="4516" y="1131"/>
                </a:lnTo>
                <a:lnTo>
                  <a:pt x="4516" y="1114"/>
                </a:lnTo>
                <a:lnTo>
                  <a:pt x="4518" y="1099"/>
                </a:lnTo>
                <a:lnTo>
                  <a:pt x="4522" y="1086"/>
                </a:lnTo>
                <a:lnTo>
                  <a:pt x="4528" y="1073"/>
                </a:lnTo>
                <a:lnTo>
                  <a:pt x="4535" y="1062"/>
                </a:lnTo>
                <a:lnTo>
                  <a:pt x="4545" y="1054"/>
                </a:lnTo>
                <a:lnTo>
                  <a:pt x="4557" y="1046"/>
                </a:lnTo>
                <a:lnTo>
                  <a:pt x="4570" y="1041"/>
                </a:lnTo>
                <a:lnTo>
                  <a:pt x="4585" y="1037"/>
                </a:lnTo>
                <a:lnTo>
                  <a:pt x="6961" y="3617"/>
                </a:lnTo>
                <a:lnTo>
                  <a:pt x="8758" y="1920"/>
                </a:lnTo>
                <a:lnTo>
                  <a:pt x="8008" y="4264"/>
                </a:lnTo>
                <a:lnTo>
                  <a:pt x="10425" y="5488"/>
                </a:lnTo>
                <a:lnTo>
                  <a:pt x="14796" y="189"/>
                </a:lnTo>
                <a:lnTo>
                  <a:pt x="14815" y="168"/>
                </a:lnTo>
                <a:lnTo>
                  <a:pt x="14834" y="147"/>
                </a:lnTo>
                <a:lnTo>
                  <a:pt x="14854" y="128"/>
                </a:lnTo>
                <a:lnTo>
                  <a:pt x="14873" y="111"/>
                </a:lnTo>
                <a:lnTo>
                  <a:pt x="14893" y="94"/>
                </a:lnTo>
                <a:lnTo>
                  <a:pt x="14914" y="79"/>
                </a:lnTo>
                <a:lnTo>
                  <a:pt x="14934" y="65"/>
                </a:lnTo>
                <a:lnTo>
                  <a:pt x="14956" y="52"/>
                </a:lnTo>
                <a:lnTo>
                  <a:pt x="14977" y="41"/>
                </a:lnTo>
                <a:lnTo>
                  <a:pt x="14998" y="32"/>
                </a:lnTo>
                <a:lnTo>
                  <a:pt x="15020" y="23"/>
                </a:lnTo>
                <a:lnTo>
                  <a:pt x="15042" y="16"/>
                </a:lnTo>
                <a:lnTo>
                  <a:pt x="15065" y="11"/>
                </a:lnTo>
                <a:lnTo>
                  <a:pt x="15088" y="5"/>
                </a:lnTo>
                <a:lnTo>
                  <a:pt x="15111" y="2"/>
                </a:lnTo>
                <a:lnTo>
                  <a:pt x="15134" y="0"/>
                </a:lnTo>
                <a:lnTo>
                  <a:pt x="15159" y="0"/>
                </a:lnTo>
                <a:lnTo>
                  <a:pt x="15182" y="1"/>
                </a:lnTo>
                <a:lnTo>
                  <a:pt x="15206" y="3"/>
                </a:lnTo>
                <a:lnTo>
                  <a:pt x="15231" y="6"/>
                </a:lnTo>
                <a:lnTo>
                  <a:pt x="15256" y="12"/>
                </a:lnTo>
                <a:lnTo>
                  <a:pt x="15282" y="18"/>
                </a:lnTo>
                <a:lnTo>
                  <a:pt x="15307" y="25"/>
                </a:lnTo>
                <a:lnTo>
                  <a:pt x="15333" y="34"/>
                </a:lnTo>
                <a:lnTo>
                  <a:pt x="15359" y="44"/>
                </a:lnTo>
                <a:lnTo>
                  <a:pt x="15386" y="55"/>
                </a:lnTo>
                <a:lnTo>
                  <a:pt x="15412" y="69"/>
                </a:lnTo>
                <a:lnTo>
                  <a:pt x="15440" y="82"/>
                </a:lnTo>
                <a:lnTo>
                  <a:pt x="15468" y="98"/>
                </a:lnTo>
                <a:lnTo>
                  <a:pt x="15495" y="115"/>
                </a:lnTo>
                <a:lnTo>
                  <a:pt x="15524" y="133"/>
                </a:lnTo>
                <a:lnTo>
                  <a:pt x="15552" y="152"/>
                </a:lnTo>
                <a:lnTo>
                  <a:pt x="15580" y="172"/>
                </a:lnTo>
                <a:lnTo>
                  <a:pt x="15606" y="191"/>
                </a:lnTo>
                <a:lnTo>
                  <a:pt x="15633" y="211"/>
                </a:lnTo>
                <a:lnTo>
                  <a:pt x="15657" y="230"/>
                </a:lnTo>
                <a:lnTo>
                  <a:pt x="15681" y="249"/>
                </a:lnTo>
                <a:lnTo>
                  <a:pt x="15702" y="269"/>
                </a:lnTo>
                <a:lnTo>
                  <a:pt x="15724" y="287"/>
                </a:lnTo>
                <a:lnTo>
                  <a:pt x="15744" y="306"/>
                </a:lnTo>
                <a:lnTo>
                  <a:pt x="15762" y="324"/>
                </a:lnTo>
                <a:lnTo>
                  <a:pt x="15780" y="342"/>
                </a:lnTo>
                <a:lnTo>
                  <a:pt x="15797" y="361"/>
                </a:lnTo>
                <a:lnTo>
                  <a:pt x="15812" y="378"/>
                </a:lnTo>
                <a:lnTo>
                  <a:pt x="15827" y="396"/>
                </a:lnTo>
                <a:lnTo>
                  <a:pt x="15840" y="414"/>
                </a:lnTo>
                <a:lnTo>
                  <a:pt x="15851" y="431"/>
                </a:lnTo>
                <a:lnTo>
                  <a:pt x="15862" y="449"/>
                </a:lnTo>
                <a:lnTo>
                  <a:pt x="15873" y="466"/>
                </a:lnTo>
                <a:lnTo>
                  <a:pt x="15881" y="482"/>
                </a:lnTo>
                <a:lnTo>
                  <a:pt x="15888" y="499"/>
                </a:lnTo>
                <a:lnTo>
                  <a:pt x="15894" y="516"/>
                </a:lnTo>
                <a:lnTo>
                  <a:pt x="15899" y="532"/>
                </a:lnTo>
                <a:lnTo>
                  <a:pt x="15903" y="548"/>
                </a:lnTo>
                <a:lnTo>
                  <a:pt x="15906" y="564"/>
                </a:lnTo>
                <a:lnTo>
                  <a:pt x="15908" y="580"/>
                </a:lnTo>
                <a:lnTo>
                  <a:pt x="15909" y="596"/>
                </a:lnTo>
                <a:lnTo>
                  <a:pt x="15908" y="611"/>
                </a:lnTo>
                <a:lnTo>
                  <a:pt x="15906" y="626"/>
                </a:lnTo>
                <a:lnTo>
                  <a:pt x="15904" y="642"/>
                </a:lnTo>
                <a:lnTo>
                  <a:pt x="15900" y="657"/>
                </a:lnTo>
                <a:lnTo>
                  <a:pt x="15895" y="671"/>
                </a:lnTo>
                <a:lnTo>
                  <a:pt x="15889" y="685"/>
                </a:lnTo>
                <a:lnTo>
                  <a:pt x="15882" y="700"/>
                </a:lnTo>
                <a:lnTo>
                  <a:pt x="14050" y="3442"/>
                </a:lnTo>
                <a:lnTo>
                  <a:pt x="14324" y="3579"/>
                </a:lnTo>
                <a:lnTo>
                  <a:pt x="14355" y="3566"/>
                </a:lnTo>
                <a:lnTo>
                  <a:pt x="14385" y="3555"/>
                </a:lnTo>
                <a:lnTo>
                  <a:pt x="14416" y="3545"/>
                </a:lnTo>
                <a:lnTo>
                  <a:pt x="14446" y="3535"/>
                </a:lnTo>
                <a:lnTo>
                  <a:pt x="14476" y="3527"/>
                </a:lnTo>
                <a:lnTo>
                  <a:pt x="14505" y="3520"/>
                </a:lnTo>
                <a:lnTo>
                  <a:pt x="14534" y="3514"/>
                </a:lnTo>
                <a:lnTo>
                  <a:pt x="14563" y="3510"/>
                </a:lnTo>
                <a:lnTo>
                  <a:pt x="14591" y="3506"/>
                </a:lnTo>
                <a:lnTo>
                  <a:pt x="14620" y="3504"/>
                </a:lnTo>
                <a:lnTo>
                  <a:pt x="14649" y="3503"/>
                </a:lnTo>
                <a:lnTo>
                  <a:pt x="14676" y="3503"/>
                </a:lnTo>
                <a:lnTo>
                  <a:pt x="14704" y="3504"/>
                </a:lnTo>
                <a:lnTo>
                  <a:pt x="14730" y="3507"/>
                </a:lnTo>
                <a:lnTo>
                  <a:pt x="14757" y="3510"/>
                </a:lnTo>
                <a:lnTo>
                  <a:pt x="14783" y="3515"/>
                </a:lnTo>
                <a:lnTo>
                  <a:pt x="14810" y="3521"/>
                </a:lnTo>
                <a:lnTo>
                  <a:pt x="14835" y="3528"/>
                </a:lnTo>
                <a:lnTo>
                  <a:pt x="14861" y="3536"/>
                </a:lnTo>
                <a:lnTo>
                  <a:pt x="14886" y="3546"/>
                </a:lnTo>
                <a:lnTo>
                  <a:pt x="14911" y="3557"/>
                </a:lnTo>
                <a:lnTo>
                  <a:pt x="14936" y="3568"/>
                </a:lnTo>
                <a:lnTo>
                  <a:pt x="14961" y="3581"/>
                </a:lnTo>
                <a:lnTo>
                  <a:pt x="14984" y="3596"/>
                </a:lnTo>
                <a:lnTo>
                  <a:pt x="15008" y="3612"/>
                </a:lnTo>
                <a:lnTo>
                  <a:pt x="15031" y="3628"/>
                </a:lnTo>
                <a:lnTo>
                  <a:pt x="15054" y="3646"/>
                </a:lnTo>
                <a:lnTo>
                  <a:pt x="15078" y="3665"/>
                </a:lnTo>
                <a:lnTo>
                  <a:pt x="15100" y="3685"/>
                </a:lnTo>
                <a:lnTo>
                  <a:pt x="15123" y="3707"/>
                </a:lnTo>
                <a:lnTo>
                  <a:pt x="15144" y="3729"/>
                </a:lnTo>
                <a:lnTo>
                  <a:pt x="15167" y="3754"/>
                </a:lnTo>
                <a:lnTo>
                  <a:pt x="15187" y="3778"/>
                </a:lnTo>
                <a:lnTo>
                  <a:pt x="15206" y="3803"/>
                </a:lnTo>
                <a:lnTo>
                  <a:pt x="15225" y="3827"/>
                </a:lnTo>
                <a:lnTo>
                  <a:pt x="15241" y="3853"/>
                </a:lnTo>
                <a:lnTo>
                  <a:pt x="15256" y="3877"/>
                </a:lnTo>
                <a:lnTo>
                  <a:pt x="15272" y="3903"/>
                </a:lnTo>
                <a:lnTo>
                  <a:pt x="15284" y="3928"/>
                </a:lnTo>
                <a:lnTo>
                  <a:pt x="15296" y="3954"/>
                </a:lnTo>
                <a:lnTo>
                  <a:pt x="15306" y="3980"/>
                </a:lnTo>
                <a:lnTo>
                  <a:pt x="15317" y="4005"/>
                </a:lnTo>
                <a:lnTo>
                  <a:pt x="15325" y="4031"/>
                </a:lnTo>
                <a:lnTo>
                  <a:pt x="15331" y="4057"/>
                </a:lnTo>
                <a:lnTo>
                  <a:pt x="15337" y="4083"/>
                </a:lnTo>
                <a:lnTo>
                  <a:pt x="15341" y="4109"/>
                </a:lnTo>
                <a:lnTo>
                  <a:pt x="15344" y="4136"/>
                </a:lnTo>
                <a:lnTo>
                  <a:pt x="15346" y="4162"/>
                </a:lnTo>
                <a:lnTo>
                  <a:pt x="15347" y="4189"/>
                </a:lnTo>
                <a:lnTo>
                  <a:pt x="15346" y="4215"/>
                </a:lnTo>
                <a:lnTo>
                  <a:pt x="15344" y="4242"/>
                </a:lnTo>
                <a:lnTo>
                  <a:pt x="15341" y="4270"/>
                </a:lnTo>
                <a:lnTo>
                  <a:pt x="15337" y="4297"/>
                </a:lnTo>
                <a:lnTo>
                  <a:pt x="15331" y="4324"/>
                </a:lnTo>
                <a:lnTo>
                  <a:pt x="15325" y="4351"/>
                </a:lnTo>
                <a:lnTo>
                  <a:pt x="15317" y="4379"/>
                </a:lnTo>
                <a:lnTo>
                  <a:pt x="15306" y="4406"/>
                </a:lnTo>
                <a:lnTo>
                  <a:pt x="15296" y="4434"/>
                </a:lnTo>
                <a:lnTo>
                  <a:pt x="15284" y="4462"/>
                </a:lnTo>
                <a:lnTo>
                  <a:pt x="15272" y="4490"/>
                </a:lnTo>
                <a:lnTo>
                  <a:pt x="15257" y="4519"/>
                </a:lnTo>
                <a:lnTo>
                  <a:pt x="15241" y="4546"/>
                </a:lnTo>
                <a:lnTo>
                  <a:pt x="15225" y="4575"/>
                </a:lnTo>
                <a:lnTo>
                  <a:pt x="15206" y="4603"/>
                </a:lnTo>
                <a:lnTo>
                  <a:pt x="15187" y="4632"/>
                </a:lnTo>
                <a:lnTo>
                  <a:pt x="15167" y="4659"/>
                </a:lnTo>
                <a:lnTo>
                  <a:pt x="15146" y="4684"/>
                </a:lnTo>
                <a:lnTo>
                  <a:pt x="15125" y="4709"/>
                </a:lnTo>
                <a:lnTo>
                  <a:pt x="15103" y="4731"/>
                </a:lnTo>
                <a:lnTo>
                  <a:pt x="15082" y="4754"/>
                </a:lnTo>
                <a:lnTo>
                  <a:pt x="15060" y="4773"/>
                </a:lnTo>
                <a:lnTo>
                  <a:pt x="15036" y="4792"/>
                </a:lnTo>
                <a:lnTo>
                  <a:pt x="15013" y="4810"/>
                </a:lnTo>
                <a:lnTo>
                  <a:pt x="14989" y="4827"/>
                </a:lnTo>
                <a:lnTo>
                  <a:pt x="14965" y="4841"/>
                </a:lnTo>
                <a:lnTo>
                  <a:pt x="14940" y="4856"/>
                </a:lnTo>
                <a:lnTo>
                  <a:pt x="14916" y="4868"/>
                </a:lnTo>
                <a:lnTo>
                  <a:pt x="14890" y="4879"/>
                </a:lnTo>
                <a:lnTo>
                  <a:pt x="14864" y="4888"/>
                </a:lnTo>
                <a:lnTo>
                  <a:pt x="14838" y="4897"/>
                </a:lnTo>
                <a:lnTo>
                  <a:pt x="14811" y="4905"/>
                </a:lnTo>
                <a:lnTo>
                  <a:pt x="14784" y="4910"/>
                </a:lnTo>
                <a:lnTo>
                  <a:pt x="14756" y="4915"/>
                </a:lnTo>
                <a:lnTo>
                  <a:pt x="14728" y="4918"/>
                </a:lnTo>
                <a:lnTo>
                  <a:pt x="14700" y="4920"/>
                </a:lnTo>
                <a:lnTo>
                  <a:pt x="14670" y="4920"/>
                </a:lnTo>
                <a:lnTo>
                  <a:pt x="14640" y="4919"/>
                </a:lnTo>
                <a:lnTo>
                  <a:pt x="14611" y="4917"/>
                </a:lnTo>
                <a:lnTo>
                  <a:pt x="14580" y="4914"/>
                </a:lnTo>
                <a:lnTo>
                  <a:pt x="14550" y="4909"/>
                </a:lnTo>
                <a:lnTo>
                  <a:pt x="14518" y="4903"/>
                </a:lnTo>
                <a:lnTo>
                  <a:pt x="14486" y="4895"/>
                </a:lnTo>
                <a:lnTo>
                  <a:pt x="14454" y="4886"/>
                </a:lnTo>
                <a:lnTo>
                  <a:pt x="14421" y="4877"/>
                </a:lnTo>
                <a:lnTo>
                  <a:pt x="14388" y="4865"/>
                </a:lnTo>
                <a:lnTo>
                  <a:pt x="14355" y="4853"/>
                </a:lnTo>
                <a:lnTo>
                  <a:pt x="14321" y="4838"/>
                </a:lnTo>
                <a:lnTo>
                  <a:pt x="14289" y="4824"/>
                </a:lnTo>
                <a:lnTo>
                  <a:pt x="14259" y="4809"/>
                </a:lnTo>
                <a:lnTo>
                  <a:pt x="14230" y="4792"/>
                </a:lnTo>
                <a:lnTo>
                  <a:pt x="14202" y="4776"/>
                </a:lnTo>
                <a:lnTo>
                  <a:pt x="14175" y="4758"/>
                </a:lnTo>
                <a:lnTo>
                  <a:pt x="14150" y="4739"/>
                </a:lnTo>
                <a:lnTo>
                  <a:pt x="14126" y="4721"/>
                </a:lnTo>
                <a:lnTo>
                  <a:pt x="14104" y="4700"/>
                </a:lnTo>
                <a:lnTo>
                  <a:pt x="14082" y="4680"/>
                </a:lnTo>
                <a:lnTo>
                  <a:pt x="14062" y="4659"/>
                </a:lnTo>
                <a:lnTo>
                  <a:pt x="14044" y="4636"/>
                </a:lnTo>
                <a:lnTo>
                  <a:pt x="14026" y="4613"/>
                </a:lnTo>
                <a:lnTo>
                  <a:pt x="14010" y="4589"/>
                </a:lnTo>
                <a:lnTo>
                  <a:pt x="13996" y="4565"/>
                </a:lnTo>
                <a:lnTo>
                  <a:pt x="13982" y="4539"/>
                </a:lnTo>
                <a:lnTo>
                  <a:pt x="13970" y="4514"/>
                </a:lnTo>
                <a:lnTo>
                  <a:pt x="13960" y="4486"/>
                </a:lnTo>
                <a:lnTo>
                  <a:pt x="13950" y="4458"/>
                </a:lnTo>
                <a:lnTo>
                  <a:pt x="13943" y="4430"/>
                </a:lnTo>
                <a:lnTo>
                  <a:pt x="13936" y="4401"/>
                </a:lnTo>
                <a:lnTo>
                  <a:pt x="13930" y="4371"/>
                </a:lnTo>
                <a:lnTo>
                  <a:pt x="13926" y="4340"/>
                </a:lnTo>
                <a:lnTo>
                  <a:pt x="13923" y="4308"/>
                </a:lnTo>
                <a:lnTo>
                  <a:pt x="13922" y="4276"/>
                </a:lnTo>
                <a:lnTo>
                  <a:pt x="13922" y="4243"/>
                </a:lnTo>
                <a:lnTo>
                  <a:pt x="13923" y="4209"/>
                </a:lnTo>
                <a:lnTo>
                  <a:pt x="13926" y="4175"/>
                </a:lnTo>
                <a:lnTo>
                  <a:pt x="13930" y="4139"/>
                </a:lnTo>
                <a:lnTo>
                  <a:pt x="13936" y="4102"/>
                </a:lnTo>
                <a:lnTo>
                  <a:pt x="13943" y="4065"/>
                </a:lnTo>
                <a:lnTo>
                  <a:pt x="13951" y="4028"/>
                </a:lnTo>
                <a:lnTo>
                  <a:pt x="13649" y="3891"/>
                </a:lnTo>
                <a:lnTo>
                  <a:pt x="13531" y="4067"/>
                </a:lnTo>
                <a:lnTo>
                  <a:pt x="13416" y="4237"/>
                </a:lnTo>
                <a:lnTo>
                  <a:pt x="13306" y="4400"/>
                </a:lnTo>
                <a:lnTo>
                  <a:pt x="13198" y="4556"/>
                </a:lnTo>
                <a:lnTo>
                  <a:pt x="13093" y="4709"/>
                </a:lnTo>
                <a:lnTo>
                  <a:pt x="12988" y="4858"/>
                </a:lnTo>
                <a:lnTo>
                  <a:pt x="12884" y="5003"/>
                </a:lnTo>
                <a:lnTo>
                  <a:pt x="12780" y="5147"/>
                </a:lnTo>
                <a:lnTo>
                  <a:pt x="12675" y="5289"/>
                </a:lnTo>
                <a:lnTo>
                  <a:pt x="12568" y="5430"/>
                </a:lnTo>
                <a:lnTo>
                  <a:pt x="12459" y="5574"/>
                </a:lnTo>
                <a:lnTo>
                  <a:pt x="12345" y="5718"/>
                </a:lnTo>
                <a:lnTo>
                  <a:pt x="12229" y="5866"/>
                </a:lnTo>
                <a:lnTo>
                  <a:pt x="12107" y="6018"/>
                </a:lnTo>
                <a:lnTo>
                  <a:pt x="11979" y="6173"/>
                </a:lnTo>
                <a:lnTo>
                  <a:pt x="11846" y="6334"/>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7220" name="AutoShape 121"/>
          <p:cNvSpPr>
            <a:spLocks noChangeArrowheads="1"/>
          </p:cNvSpPr>
          <p:nvPr/>
        </p:nvSpPr>
        <p:spPr bwMode="auto">
          <a:xfrm>
            <a:off x="1971675" y="2636838"/>
            <a:ext cx="820738" cy="715962"/>
          </a:xfrm>
          <a:custGeom>
            <a:avLst/>
            <a:gdLst>
              <a:gd name="T0" fmla="*/ 412649 w 21600"/>
              <a:gd name="T1" fmla="*/ 72491 h 21600"/>
              <a:gd name="T2" fmla="*/ 111256 w 21600"/>
              <a:gd name="T3" fmla="*/ 357981 h 21600"/>
              <a:gd name="T4" fmla="*/ 412649 w 21600"/>
              <a:gd name="T5" fmla="*/ 715962 h 21600"/>
              <a:gd name="T6" fmla="*/ 709482 w 21600"/>
              <a:gd name="T7" fmla="*/ 35798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1" name="Freeform 122"/>
          <p:cNvSpPr>
            <a:spLocks/>
          </p:cNvSpPr>
          <p:nvPr/>
        </p:nvSpPr>
        <p:spPr bwMode="auto">
          <a:xfrm>
            <a:off x="6470650" y="2587625"/>
            <a:ext cx="293688" cy="814388"/>
          </a:xfrm>
          <a:custGeom>
            <a:avLst/>
            <a:gdLst>
              <a:gd name="T0" fmla="*/ 218302 w 6132"/>
              <a:gd name="T1" fmla="*/ 170312 h 16980"/>
              <a:gd name="T2" fmla="*/ 236215 w 6132"/>
              <a:gd name="T3" fmla="*/ 176307 h 16980"/>
              <a:gd name="T4" fmla="*/ 253217 w 6132"/>
              <a:gd name="T5" fmla="*/ 187050 h 16980"/>
              <a:gd name="T6" fmla="*/ 269118 w 6132"/>
              <a:gd name="T7" fmla="*/ 202398 h 16980"/>
              <a:gd name="T8" fmla="*/ 281619 w 6132"/>
              <a:gd name="T9" fmla="*/ 219904 h 16980"/>
              <a:gd name="T10" fmla="*/ 289713 w 6132"/>
              <a:gd name="T11" fmla="*/ 238225 h 16980"/>
              <a:gd name="T12" fmla="*/ 293449 w 6132"/>
              <a:gd name="T13" fmla="*/ 257554 h 16980"/>
              <a:gd name="T14" fmla="*/ 293209 w 6132"/>
              <a:gd name="T15" fmla="*/ 469688 h 16980"/>
              <a:gd name="T16" fmla="*/ 289904 w 6132"/>
              <a:gd name="T17" fmla="*/ 484844 h 16980"/>
              <a:gd name="T18" fmla="*/ 283391 w 6132"/>
              <a:gd name="T19" fmla="*/ 498657 h 16980"/>
              <a:gd name="T20" fmla="*/ 273716 w 6132"/>
              <a:gd name="T21" fmla="*/ 511271 h 16980"/>
              <a:gd name="T22" fmla="*/ 261264 w 6132"/>
              <a:gd name="T23" fmla="*/ 521966 h 16980"/>
              <a:gd name="T24" fmla="*/ 246416 w 6132"/>
              <a:gd name="T25" fmla="*/ 530263 h 16980"/>
              <a:gd name="T26" fmla="*/ 229270 w 6132"/>
              <a:gd name="T27" fmla="*/ 536115 h 16980"/>
              <a:gd name="T28" fmla="*/ 68202 w 6132"/>
              <a:gd name="T29" fmla="*/ 537218 h 16980"/>
              <a:gd name="T30" fmla="*/ 49140 w 6132"/>
              <a:gd name="T31" fmla="*/ 530359 h 16980"/>
              <a:gd name="T32" fmla="*/ 34436 w 6132"/>
              <a:gd name="T33" fmla="*/ 522829 h 16980"/>
              <a:gd name="T34" fmla="*/ 21840 w 6132"/>
              <a:gd name="T35" fmla="*/ 513861 h 16980"/>
              <a:gd name="T36" fmla="*/ 11830 w 6132"/>
              <a:gd name="T37" fmla="*/ 503741 h 16980"/>
              <a:gd name="T38" fmla="*/ 4837 w 6132"/>
              <a:gd name="T39" fmla="*/ 493093 h 16980"/>
              <a:gd name="T40" fmla="*/ 910 w 6132"/>
              <a:gd name="T41" fmla="*/ 481870 h 16980"/>
              <a:gd name="T42" fmla="*/ 48 w 6132"/>
              <a:gd name="T43" fmla="*/ 261535 h 16980"/>
              <a:gd name="T44" fmla="*/ 2730 w 6132"/>
              <a:gd name="T45" fmla="*/ 238753 h 16980"/>
              <a:gd name="T46" fmla="*/ 9962 w 6132"/>
              <a:gd name="T47" fmla="*/ 218705 h 16980"/>
              <a:gd name="T48" fmla="*/ 21696 w 6132"/>
              <a:gd name="T49" fmla="*/ 201487 h 16980"/>
              <a:gd name="T50" fmla="*/ 37789 w 6132"/>
              <a:gd name="T51" fmla="*/ 187242 h 16980"/>
              <a:gd name="T52" fmla="*/ 57186 w 6132"/>
              <a:gd name="T53" fmla="*/ 177026 h 16980"/>
              <a:gd name="T54" fmla="*/ 79984 w 6132"/>
              <a:gd name="T55" fmla="*/ 170935 h 16980"/>
              <a:gd name="T56" fmla="*/ 105942 w 6132"/>
              <a:gd name="T57" fmla="*/ 168921 h 16980"/>
              <a:gd name="T58" fmla="*/ 110732 w 6132"/>
              <a:gd name="T59" fmla="*/ 168537 h 16980"/>
              <a:gd name="T60" fmla="*/ 125339 w 6132"/>
              <a:gd name="T61" fmla="*/ 168393 h 16980"/>
              <a:gd name="T62" fmla="*/ 128644 w 6132"/>
              <a:gd name="T63" fmla="*/ 164508 h 16980"/>
              <a:gd name="T64" fmla="*/ 115042 w 6132"/>
              <a:gd name="T65" fmla="*/ 159328 h 16980"/>
              <a:gd name="T66" fmla="*/ 101392 w 6132"/>
              <a:gd name="T67" fmla="*/ 151463 h 16980"/>
              <a:gd name="T68" fmla="*/ 89514 w 6132"/>
              <a:gd name="T69" fmla="*/ 141487 h 16980"/>
              <a:gd name="T70" fmla="*/ 79505 w 6132"/>
              <a:gd name="T71" fmla="*/ 129448 h 16980"/>
              <a:gd name="T72" fmla="*/ 72129 w 6132"/>
              <a:gd name="T73" fmla="*/ 116067 h 16980"/>
              <a:gd name="T74" fmla="*/ 67435 w 6132"/>
              <a:gd name="T75" fmla="*/ 101822 h 16980"/>
              <a:gd name="T76" fmla="*/ 65472 w 6132"/>
              <a:gd name="T77" fmla="*/ 86523 h 16980"/>
              <a:gd name="T78" fmla="*/ 66573 w 6132"/>
              <a:gd name="T79" fmla="*/ 68441 h 16980"/>
              <a:gd name="T80" fmla="*/ 71506 w 6132"/>
              <a:gd name="T81" fmla="*/ 51223 h 16980"/>
              <a:gd name="T82" fmla="*/ 80271 w 6132"/>
              <a:gd name="T83" fmla="*/ 35588 h 16980"/>
              <a:gd name="T84" fmla="*/ 92915 w 6132"/>
              <a:gd name="T85" fmla="*/ 21487 h 16980"/>
              <a:gd name="T86" fmla="*/ 107619 w 6132"/>
              <a:gd name="T87" fmla="*/ 10504 h 16980"/>
              <a:gd name="T88" fmla="*/ 123951 w 6132"/>
              <a:gd name="T89" fmla="*/ 3405 h 16980"/>
              <a:gd name="T90" fmla="*/ 141863 w 6132"/>
              <a:gd name="T91" fmla="*/ 192 h 16980"/>
              <a:gd name="T92" fmla="*/ 160733 w 6132"/>
              <a:gd name="T93" fmla="*/ 863 h 16980"/>
              <a:gd name="T94" fmla="*/ 178215 w 6132"/>
              <a:gd name="T95" fmla="*/ 5324 h 16980"/>
              <a:gd name="T96" fmla="*/ 194116 w 6132"/>
              <a:gd name="T97" fmla="*/ 13765 h 16980"/>
              <a:gd name="T98" fmla="*/ 208484 w 6132"/>
              <a:gd name="T99" fmla="*/ 25995 h 16980"/>
              <a:gd name="T100" fmla="*/ 219739 w 6132"/>
              <a:gd name="T101" fmla="*/ 40623 h 16980"/>
              <a:gd name="T102" fmla="*/ 227259 w 6132"/>
              <a:gd name="T103" fmla="*/ 56787 h 16980"/>
              <a:gd name="T104" fmla="*/ 230851 w 6132"/>
              <a:gd name="T105" fmla="*/ 74580 h 16980"/>
              <a:gd name="T106" fmla="*/ 230755 w 6132"/>
              <a:gd name="T107" fmla="*/ 91942 h 16980"/>
              <a:gd name="T108" fmla="*/ 227594 w 6132"/>
              <a:gd name="T109" fmla="*/ 107434 h 16980"/>
              <a:gd name="T110" fmla="*/ 221463 w 6132"/>
              <a:gd name="T111" fmla="*/ 121870 h 16980"/>
              <a:gd name="T112" fmla="*/ 212220 w 6132"/>
              <a:gd name="T113" fmla="*/ 135444 h 16980"/>
              <a:gd name="T114" fmla="*/ 200773 w 6132"/>
              <a:gd name="T115" fmla="*/ 147050 h 16980"/>
              <a:gd name="T116" fmla="*/ 187698 w 6132"/>
              <a:gd name="T117" fmla="*/ 155971 h 16980"/>
              <a:gd name="T118" fmla="*/ 172946 w 6132"/>
              <a:gd name="T119" fmla="*/ 162158 h 16980"/>
              <a:gd name="T120" fmla="*/ 166002 w 6132"/>
              <a:gd name="T121" fmla="*/ 166906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2" name="Group 123"/>
          <p:cNvGrpSpPr>
            <a:grpSpLocks/>
          </p:cNvGrpSpPr>
          <p:nvPr/>
        </p:nvGrpSpPr>
        <p:grpSpPr bwMode="auto">
          <a:xfrm>
            <a:off x="7853363" y="3756025"/>
            <a:ext cx="331787" cy="814388"/>
            <a:chOff x="2234" y="3893"/>
            <a:chExt cx="209" cy="513"/>
          </a:xfrm>
        </p:grpSpPr>
        <p:sp>
          <p:nvSpPr>
            <p:cNvPr id="7232" name="Freeform 124"/>
            <p:cNvSpPr>
              <a:spLocks/>
            </p:cNvSpPr>
            <p:nvPr/>
          </p:nvSpPr>
          <p:spPr bwMode="auto">
            <a:xfrm>
              <a:off x="2245" y="3893"/>
              <a:ext cx="185" cy="513"/>
            </a:xfrm>
            <a:custGeom>
              <a:avLst/>
              <a:gdLst>
                <a:gd name="T0" fmla="*/ 138 w 6132"/>
                <a:gd name="T1" fmla="*/ 107 h 16980"/>
                <a:gd name="T2" fmla="*/ 149 w 6132"/>
                <a:gd name="T3" fmla="*/ 111 h 16980"/>
                <a:gd name="T4" fmla="*/ 160 w 6132"/>
                <a:gd name="T5" fmla="*/ 118 h 16980"/>
                <a:gd name="T6" fmla="*/ 170 w 6132"/>
                <a:gd name="T7" fmla="*/ 127 h 16980"/>
                <a:gd name="T8" fmla="*/ 177 w 6132"/>
                <a:gd name="T9" fmla="*/ 139 h 16980"/>
                <a:gd name="T10" fmla="*/ 182 w 6132"/>
                <a:gd name="T11" fmla="*/ 150 h 16980"/>
                <a:gd name="T12" fmla="*/ 185 w 6132"/>
                <a:gd name="T13" fmla="*/ 162 h 16980"/>
                <a:gd name="T14" fmla="*/ 185 w 6132"/>
                <a:gd name="T15" fmla="*/ 296 h 16980"/>
                <a:gd name="T16" fmla="*/ 183 w 6132"/>
                <a:gd name="T17" fmla="*/ 305 h 16980"/>
                <a:gd name="T18" fmla="*/ 179 w 6132"/>
                <a:gd name="T19" fmla="*/ 314 h 16980"/>
                <a:gd name="T20" fmla="*/ 172 w 6132"/>
                <a:gd name="T21" fmla="*/ 322 h 16980"/>
                <a:gd name="T22" fmla="*/ 165 w 6132"/>
                <a:gd name="T23" fmla="*/ 329 h 16980"/>
                <a:gd name="T24" fmla="*/ 155 w 6132"/>
                <a:gd name="T25" fmla="*/ 334 h 16980"/>
                <a:gd name="T26" fmla="*/ 144 w 6132"/>
                <a:gd name="T27" fmla="*/ 338 h 16980"/>
                <a:gd name="T28" fmla="*/ 43 w 6132"/>
                <a:gd name="T29" fmla="*/ 338 h 16980"/>
                <a:gd name="T30" fmla="*/ 31 w 6132"/>
                <a:gd name="T31" fmla="*/ 334 h 16980"/>
                <a:gd name="T32" fmla="*/ 22 w 6132"/>
                <a:gd name="T33" fmla="*/ 329 h 16980"/>
                <a:gd name="T34" fmla="*/ 14 w 6132"/>
                <a:gd name="T35" fmla="*/ 324 h 16980"/>
                <a:gd name="T36" fmla="*/ 7 w 6132"/>
                <a:gd name="T37" fmla="*/ 317 h 16980"/>
                <a:gd name="T38" fmla="*/ 3 w 6132"/>
                <a:gd name="T39" fmla="*/ 311 h 16980"/>
                <a:gd name="T40" fmla="*/ 1 w 6132"/>
                <a:gd name="T41" fmla="*/ 304 h 16980"/>
                <a:gd name="T42" fmla="*/ 0 w 6132"/>
                <a:gd name="T43" fmla="*/ 165 h 16980"/>
                <a:gd name="T44" fmla="*/ 2 w 6132"/>
                <a:gd name="T45" fmla="*/ 150 h 16980"/>
                <a:gd name="T46" fmla="*/ 6 w 6132"/>
                <a:gd name="T47" fmla="*/ 138 h 16980"/>
                <a:gd name="T48" fmla="*/ 14 w 6132"/>
                <a:gd name="T49" fmla="*/ 127 h 16980"/>
                <a:gd name="T50" fmla="*/ 24 w 6132"/>
                <a:gd name="T51" fmla="*/ 118 h 16980"/>
                <a:gd name="T52" fmla="*/ 36 w 6132"/>
                <a:gd name="T53" fmla="*/ 112 h 16980"/>
                <a:gd name="T54" fmla="*/ 50 w 6132"/>
                <a:gd name="T55" fmla="*/ 108 h 16980"/>
                <a:gd name="T56" fmla="*/ 67 w 6132"/>
                <a:gd name="T57" fmla="*/ 106 h 16980"/>
                <a:gd name="T58" fmla="*/ 70 w 6132"/>
                <a:gd name="T59" fmla="*/ 106 h 16980"/>
                <a:gd name="T60" fmla="*/ 79 w 6132"/>
                <a:gd name="T61" fmla="*/ 106 h 16980"/>
                <a:gd name="T62" fmla="*/ 81 w 6132"/>
                <a:gd name="T63" fmla="*/ 104 h 16980"/>
                <a:gd name="T64" fmla="*/ 72 w 6132"/>
                <a:gd name="T65" fmla="*/ 100 h 16980"/>
                <a:gd name="T66" fmla="*/ 64 w 6132"/>
                <a:gd name="T67" fmla="*/ 95 h 16980"/>
                <a:gd name="T68" fmla="*/ 56 w 6132"/>
                <a:gd name="T69" fmla="*/ 89 h 16980"/>
                <a:gd name="T70" fmla="*/ 50 w 6132"/>
                <a:gd name="T71" fmla="*/ 82 h 16980"/>
                <a:gd name="T72" fmla="*/ 45 w 6132"/>
                <a:gd name="T73" fmla="*/ 73 h 16980"/>
                <a:gd name="T74" fmla="*/ 42 w 6132"/>
                <a:gd name="T75" fmla="*/ 64 h 16980"/>
                <a:gd name="T76" fmla="*/ 41 w 6132"/>
                <a:gd name="T77" fmla="*/ 55 h 16980"/>
                <a:gd name="T78" fmla="*/ 42 w 6132"/>
                <a:gd name="T79" fmla="*/ 43 h 16980"/>
                <a:gd name="T80" fmla="*/ 45 w 6132"/>
                <a:gd name="T81" fmla="*/ 32 h 16980"/>
                <a:gd name="T82" fmla="*/ 51 w 6132"/>
                <a:gd name="T83" fmla="*/ 22 h 16980"/>
                <a:gd name="T84" fmla="*/ 59 w 6132"/>
                <a:gd name="T85" fmla="*/ 14 h 16980"/>
                <a:gd name="T86" fmla="*/ 68 w 6132"/>
                <a:gd name="T87" fmla="*/ 7 h 16980"/>
                <a:gd name="T88" fmla="*/ 78 w 6132"/>
                <a:gd name="T89" fmla="*/ 2 h 16980"/>
                <a:gd name="T90" fmla="*/ 89 w 6132"/>
                <a:gd name="T91" fmla="*/ 0 h 16980"/>
                <a:gd name="T92" fmla="*/ 101 w 6132"/>
                <a:gd name="T93" fmla="*/ 1 h 16980"/>
                <a:gd name="T94" fmla="*/ 112 w 6132"/>
                <a:gd name="T95" fmla="*/ 3 h 16980"/>
                <a:gd name="T96" fmla="*/ 122 w 6132"/>
                <a:gd name="T97" fmla="*/ 9 h 16980"/>
                <a:gd name="T98" fmla="*/ 131 w 6132"/>
                <a:gd name="T99" fmla="*/ 16 h 16980"/>
                <a:gd name="T100" fmla="*/ 138 w 6132"/>
                <a:gd name="T101" fmla="*/ 26 h 16980"/>
                <a:gd name="T102" fmla="*/ 143 w 6132"/>
                <a:gd name="T103" fmla="*/ 36 h 16980"/>
                <a:gd name="T104" fmla="*/ 145 w 6132"/>
                <a:gd name="T105" fmla="*/ 47 h 16980"/>
                <a:gd name="T106" fmla="*/ 145 w 6132"/>
                <a:gd name="T107" fmla="*/ 58 h 16980"/>
                <a:gd name="T108" fmla="*/ 143 w 6132"/>
                <a:gd name="T109" fmla="*/ 68 h 16980"/>
                <a:gd name="T110" fmla="*/ 140 w 6132"/>
                <a:gd name="T111" fmla="*/ 77 h 16980"/>
                <a:gd name="T112" fmla="*/ 134 w 6132"/>
                <a:gd name="T113" fmla="*/ 85 h 16980"/>
                <a:gd name="T114" fmla="*/ 126 w 6132"/>
                <a:gd name="T115" fmla="*/ 93 h 16980"/>
                <a:gd name="T116" fmla="*/ 118 w 6132"/>
                <a:gd name="T117" fmla="*/ 98 h 16980"/>
                <a:gd name="T118" fmla="*/ 109 w 6132"/>
                <a:gd name="T119" fmla="*/ 102 h 16980"/>
                <a:gd name="T120" fmla="*/ 105 w 6132"/>
                <a:gd name="T121" fmla="*/ 105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33" name="AutoShape 125"/>
            <p:cNvSpPr>
              <a:spLocks noChangeArrowheads="1"/>
            </p:cNvSpPr>
            <p:nvPr/>
          </p:nvSpPr>
          <p:spPr bwMode="auto">
            <a:xfrm rot="10800000">
              <a:off x="2234" y="4142"/>
              <a:ext cx="209" cy="132"/>
            </a:xfrm>
            <a:custGeom>
              <a:avLst/>
              <a:gdLst>
                <a:gd name="T0" fmla="*/ 183 w 21600"/>
                <a:gd name="T1" fmla="*/ 66 h 21600"/>
                <a:gd name="T2" fmla="*/ 105 w 21600"/>
                <a:gd name="T3" fmla="*/ 132 h 21600"/>
                <a:gd name="T4" fmla="*/ 26 w 21600"/>
                <a:gd name="T5" fmla="*/ 66 h 21600"/>
                <a:gd name="T6" fmla="*/ 105 w 21600"/>
                <a:gd name="T7" fmla="*/ 0 h 21600"/>
                <a:gd name="T8" fmla="*/ 0 60000 65536"/>
                <a:gd name="T9" fmla="*/ 0 60000 65536"/>
                <a:gd name="T10" fmla="*/ 0 60000 65536"/>
                <a:gd name="T11" fmla="*/ 0 60000 65536"/>
                <a:gd name="T12" fmla="*/ 4547 w 21600"/>
                <a:gd name="T13" fmla="*/ 4582 h 21600"/>
                <a:gd name="T14" fmla="*/ 17053 w 21600"/>
                <a:gd name="T15" fmla="*/ 171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7223" name="AutoShape 126"/>
          <p:cNvSpPr>
            <a:spLocks noChangeAspect="1" noChangeArrowheads="1" noTextEdit="1"/>
          </p:cNvSpPr>
          <p:nvPr/>
        </p:nvSpPr>
        <p:spPr bwMode="auto">
          <a:xfrm rot="463248">
            <a:off x="7556500" y="1468438"/>
            <a:ext cx="9064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224" name="Freeform 127"/>
          <p:cNvSpPr>
            <a:spLocks noEditPoints="1"/>
          </p:cNvSpPr>
          <p:nvPr/>
        </p:nvSpPr>
        <p:spPr bwMode="auto">
          <a:xfrm rot="453739">
            <a:off x="7558088" y="1473200"/>
            <a:ext cx="896937" cy="673100"/>
          </a:xfrm>
          <a:custGeom>
            <a:avLst/>
            <a:gdLst>
              <a:gd name="T0" fmla="*/ 0 w 770"/>
              <a:gd name="T1" fmla="*/ 0 h 578"/>
              <a:gd name="T2" fmla="*/ 896937 w 770"/>
              <a:gd name="T3" fmla="*/ 0 h 578"/>
              <a:gd name="T4" fmla="*/ 896937 w 770"/>
              <a:gd name="T5" fmla="*/ 673100 h 578"/>
              <a:gd name="T6" fmla="*/ 0 w 770"/>
              <a:gd name="T7" fmla="*/ 673100 h 578"/>
              <a:gd name="T8" fmla="*/ 0 w 770"/>
              <a:gd name="T9" fmla="*/ 0 h 578"/>
              <a:gd name="T10" fmla="*/ 319170 w 770"/>
              <a:gd name="T11" fmla="*/ 335385 h 578"/>
              <a:gd name="T12" fmla="*/ 20967 w 770"/>
              <a:gd name="T13" fmla="*/ 37265 h 578"/>
              <a:gd name="T14" fmla="*/ 20967 w 770"/>
              <a:gd name="T15" fmla="*/ 633506 h 578"/>
              <a:gd name="T16" fmla="*/ 319170 w 770"/>
              <a:gd name="T17" fmla="*/ 335385 h 578"/>
              <a:gd name="T18" fmla="*/ 37275 w 770"/>
              <a:gd name="T19" fmla="*/ 20962 h 578"/>
              <a:gd name="T20" fmla="*/ 433325 w 770"/>
              <a:gd name="T21" fmla="*/ 416903 h 578"/>
              <a:gd name="T22" fmla="*/ 433325 w 770"/>
              <a:gd name="T23" fmla="*/ 416903 h 578"/>
              <a:gd name="T24" fmla="*/ 440315 w 770"/>
              <a:gd name="T25" fmla="*/ 421561 h 578"/>
              <a:gd name="T26" fmla="*/ 449633 w 770"/>
              <a:gd name="T27" fmla="*/ 423890 h 578"/>
              <a:gd name="T28" fmla="*/ 449633 w 770"/>
              <a:gd name="T29" fmla="*/ 423890 h 578"/>
              <a:gd name="T30" fmla="*/ 456622 w 770"/>
              <a:gd name="T31" fmla="*/ 421561 h 578"/>
              <a:gd name="T32" fmla="*/ 463612 w 770"/>
              <a:gd name="T33" fmla="*/ 416903 h 578"/>
              <a:gd name="T34" fmla="*/ 859662 w 770"/>
              <a:gd name="T35" fmla="*/ 20962 h 578"/>
              <a:gd name="T36" fmla="*/ 37275 w 770"/>
              <a:gd name="T37" fmla="*/ 20962 h 578"/>
              <a:gd name="T38" fmla="*/ 561459 w 770"/>
              <a:gd name="T39" fmla="*/ 351689 h 578"/>
              <a:gd name="T40" fmla="*/ 479920 w 770"/>
              <a:gd name="T41" fmla="*/ 430877 h 578"/>
              <a:gd name="T42" fmla="*/ 479920 w 770"/>
              <a:gd name="T43" fmla="*/ 430877 h 578"/>
              <a:gd name="T44" fmla="*/ 472930 w 770"/>
              <a:gd name="T45" fmla="*/ 437864 h 578"/>
              <a:gd name="T46" fmla="*/ 465941 w 770"/>
              <a:gd name="T47" fmla="*/ 442522 h 578"/>
              <a:gd name="T48" fmla="*/ 456622 w 770"/>
              <a:gd name="T49" fmla="*/ 444852 h 578"/>
              <a:gd name="T50" fmla="*/ 449633 w 770"/>
              <a:gd name="T51" fmla="*/ 444852 h 578"/>
              <a:gd name="T52" fmla="*/ 449633 w 770"/>
              <a:gd name="T53" fmla="*/ 444852 h 578"/>
              <a:gd name="T54" fmla="*/ 440315 w 770"/>
              <a:gd name="T55" fmla="*/ 444852 h 578"/>
              <a:gd name="T56" fmla="*/ 430996 w 770"/>
              <a:gd name="T57" fmla="*/ 442522 h 578"/>
              <a:gd name="T58" fmla="*/ 424007 w 770"/>
              <a:gd name="T59" fmla="*/ 437864 h 578"/>
              <a:gd name="T60" fmla="*/ 417017 w 770"/>
              <a:gd name="T61" fmla="*/ 430877 h 578"/>
              <a:gd name="T62" fmla="*/ 335478 w 770"/>
              <a:gd name="T63" fmla="*/ 351689 h 578"/>
              <a:gd name="T64" fmla="*/ 37275 w 770"/>
              <a:gd name="T65" fmla="*/ 649809 h 578"/>
              <a:gd name="T66" fmla="*/ 859662 w 770"/>
              <a:gd name="T67" fmla="*/ 649809 h 578"/>
              <a:gd name="T68" fmla="*/ 561459 w 770"/>
              <a:gd name="T69" fmla="*/ 351689 h 578"/>
              <a:gd name="T70" fmla="*/ 577767 w 770"/>
              <a:gd name="T71" fmla="*/ 335385 h 578"/>
              <a:gd name="T72" fmla="*/ 875970 w 770"/>
              <a:gd name="T73" fmla="*/ 633506 h 578"/>
              <a:gd name="T74" fmla="*/ 875970 w 770"/>
              <a:gd name="T75" fmla="*/ 37265 h 578"/>
              <a:gd name="T76" fmla="*/ 577767 w 770"/>
              <a:gd name="T77" fmla="*/ 335385 h 5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70" h="578">
                <a:moveTo>
                  <a:pt x="0" y="0"/>
                </a:moveTo>
                <a:lnTo>
                  <a:pt x="770" y="0"/>
                </a:lnTo>
                <a:lnTo>
                  <a:pt x="770" y="578"/>
                </a:lnTo>
                <a:lnTo>
                  <a:pt x="0" y="578"/>
                </a:lnTo>
                <a:lnTo>
                  <a:pt x="0" y="0"/>
                </a:lnTo>
                <a:close/>
                <a:moveTo>
                  <a:pt x="274" y="288"/>
                </a:moveTo>
                <a:lnTo>
                  <a:pt x="18" y="32"/>
                </a:lnTo>
                <a:lnTo>
                  <a:pt x="18" y="544"/>
                </a:lnTo>
                <a:lnTo>
                  <a:pt x="274" y="288"/>
                </a:lnTo>
                <a:close/>
                <a:moveTo>
                  <a:pt x="32" y="18"/>
                </a:moveTo>
                <a:lnTo>
                  <a:pt x="372" y="358"/>
                </a:lnTo>
                <a:lnTo>
                  <a:pt x="378" y="362"/>
                </a:lnTo>
                <a:lnTo>
                  <a:pt x="386" y="364"/>
                </a:lnTo>
                <a:lnTo>
                  <a:pt x="392" y="362"/>
                </a:lnTo>
                <a:lnTo>
                  <a:pt x="398" y="358"/>
                </a:lnTo>
                <a:lnTo>
                  <a:pt x="738" y="18"/>
                </a:lnTo>
                <a:lnTo>
                  <a:pt x="32" y="18"/>
                </a:lnTo>
                <a:close/>
                <a:moveTo>
                  <a:pt x="482" y="302"/>
                </a:moveTo>
                <a:lnTo>
                  <a:pt x="412" y="370"/>
                </a:lnTo>
                <a:lnTo>
                  <a:pt x="406" y="376"/>
                </a:lnTo>
                <a:lnTo>
                  <a:pt x="400" y="380"/>
                </a:lnTo>
                <a:lnTo>
                  <a:pt x="392" y="382"/>
                </a:lnTo>
                <a:lnTo>
                  <a:pt x="386" y="382"/>
                </a:lnTo>
                <a:lnTo>
                  <a:pt x="378" y="382"/>
                </a:lnTo>
                <a:lnTo>
                  <a:pt x="370" y="380"/>
                </a:lnTo>
                <a:lnTo>
                  <a:pt x="364" y="376"/>
                </a:lnTo>
                <a:lnTo>
                  <a:pt x="358" y="370"/>
                </a:lnTo>
                <a:lnTo>
                  <a:pt x="288" y="302"/>
                </a:lnTo>
                <a:lnTo>
                  <a:pt x="32" y="558"/>
                </a:lnTo>
                <a:lnTo>
                  <a:pt x="738" y="558"/>
                </a:lnTo>
                <a:lnTo>
                  <a:pt x="482" y="302"/>
                </a:lnTo>
                <a:close/>
                <a:moveTo>
                  <a:pt x="496" y="288"/>
                </a:moveTo>
                <a:lnTo>
                  <a:pt x="752" y="544"/>
                </a:lnTo>
                <a:lnTo>
                  <a:pt x="752" y="32"/>
                </a:lnTo>
                <a:lnTo>
                  <a:pt x="496" y="28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5" name="Group 128"/>
          <p:cNvGrpSpPr>
            <a:grpSpLocks/>
          </p:cNvGrpSpPr>
          <p:nvPr/>
        </p:nvGrpSpPr>
        <p:grpSpPr bwMode="auto">
          <a:xfrm rot="412200">
            <a:off x="3228975" y="5083175"/>
            <a:ext cx="1101725" cy="530225"/>
            <a:chOff x="874" y="564"/>
            <a:chExt cx="2006" cy="966"/>
          </a:xfrm>
        </p:grpSpPr>
        <p:sp>
          <p:nvSpPr>
            <p:cNvPr id="7230" name="Freeform 129"/>
            <p:cNvSpPr>
              <a:spLocks/>
            </p:cNvSpPr>
            <p:nvPr/>
          </p:nvSpPr>
          <p:spPr bwMode="auto">
            <a:xfrm>
              <a:off x="1175" y="564"/>
              <a:ext cx="1705" cy="966"/>
            </a:xfrm>
            <a:custGeom>
              <a:avLst/>
              <a:gdLst>
                <a:gd name="T0" fmla="*/ 1674 w 1488"/>
                <a:gd name="T1" fmla="*/ 437 h 843"/>
                <a:gd name="T2" fmla="*/ 802 w 1488"/>
                <a:gd name="T3" fmla="*/ 119 h 843"/>
                <a:gd name="T4" fmla="*/ 193 w 1488"/>
                <a:gd name="T5" fmla="*/ 411 h 843"/>
                <a:gd name="T6" fmla="*/ 28 w 1488"/>
                <a:gd name="T7" fmla="*/ 650 h 843"/>
                <a:gd name="T8" fmla="*/ 325 w 1488"/>
                <a:gd name="T9" fmla="*/ 858 h 843"/>
                <a:gd name="T10" fmla="*/ 899 w 1488"/>
                <a:gd name="T11" fmla="*/ 966 h 843"/>
                <a:gd name="T12" fmla="*/ 920 w 1488"/>
                <a:gd name="T13" fmla="*/ 966 h 843"/>
                <a:gd name="T14" fmla="*/ 925 w 1488"/>
                <a:gd name="T15" fmla="*/ 966 h 843"/>
                <a:gd name="T16" fmla="*/ 1415 w 1488"/>
                <a:gd name="T17" fmla="*/ 964 h 843"/>
                <a:gd name="T18" fmla="*/ 1660 w 1488"/>
                <a:gd name="T19" fmla="*/ 642 h 843"/>
                <a:gd name="T20" fmla="*/ 1671 w 1488"/>
                <a:gd name="T21" fmla="*/ 492 h 843"/>
                <a:gd name="T22" fmla="*/ 1672 w 1488"/>
                <a:gd name="T23" fmla="*/ 463 h 843"/>
                <a:gd name="T24" fmla="*/ 1674 w 1488"/>
                <a:gd name="T25" fmla="*/ 437 h 8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88" h="843">
                  <a:moveTo>
                    <a:pt x="1461" y="381"/>
                  </a:moveTo>
                  <a:cubicBezTo>
                    <a:pt x="1488" y="0"/>
                    <a:pt x="922" y="52"/>
                    <a:pt x="700" y="104"/>
                  </a:cubicBezTo>
                  <a:cubicBezTo>
                    <a:pt x="511" y="148"/>
                    <a:pt x="322" y="233"/>
                    <a:pt x="168" y="359"/>
                  </a:cubicBezTo>
                  <a:cubicBezTo>
                    <a:pt x="118" y="400"/>
                    <a:pt x="0" y="496"/>
                    <a:pt x="24" y="567"/>
                  </a:cubicBezTo>
                  <a:cubicBezTo>
                    <a:pt x="56" y="659"/>
                    <a:pt x="193" y="714"/>
                    <a:pt x="284" y="749"/>
                  </a:cubicBezTo>
                  <a:cubicBezTo>
                    <a:pt x="444" y="811"/>
                    <a:pt x="616" y="843"/>
                    <a:pt x="785" y="843"/>
                  </a:cubicBezTo>
                  <a:cubicBezTo>
                    <a:pt x="791" y="843"/>
                    <a:pt x="797" y="843"/>
                    <a:pt x="803" y="843"/>
                  </a:cubicBezTo>
                  <a:cubicBezTo>
                    <a:pt x="804" y="843"/>
                    <a:pt x="806" y="843"/>
                    <a:pt x="807" y="843"/>
                  </a:cubicBezTo>
                  <a:cubicBezTo>
                    <a:pt x="950" y="842"/>
                    <a:pt x="1092" y="842"/>
                    <a:pt x="1235" y="841"/>
                  </a:cubicBezTo>
                  <a:cubicBezTo>
                    <a:pt x="1371" y="840"/>
                    <a:pt x="1441" y="674"/>
                    <a:pt x="1449" y="560"/>
                  </a:cubicBezTo>
                  <a:cubicBezTo>
                    <a:pt x="1452" y="516"/>
                    <a:pt x="1455" y="472"/>
                    <a:pt x="1458" y="429"/>
                  </a:cubicBezTo>
                  <a:cubicBezTo>
                    <a:pt x="1459" y="420"/>
                    <a:pt x="1459" y="412"/>
                    <a:pt x="1459" y="404"/>
                  </a:cubicBezTo>
                  <a:cubicBezTo>
                    <a:pt x="1460" y="396"/>
                    <a:pt x="1461" y="388"/>
                    <a:pt x="1461" y="381"/>
                  </a:cubicBezTo>
                  <a:close/>
                </a:path>
              </a:pathLst>
            </a:custGeom>
            <a:solidFill>
              <a:schemeClr val="bg1"/>
            </a:solidFill>
            <a:ln w="38100" cap="flat" cmpd="sng">
              <a:solidFill>
                <a:schemeClr val="tx1"/>
              </a:solidFill>
              <a:prstDash val="solid"/>
              <a:miter lim="800000"/>
              <a:headEnd/>
              <a:tailEnd/>
            </a:ln>
          </p:spPr>
          <p:txBody>
            <a:bodyPr/>
            <a:lstStyle/>
            <a:p>
              <a:endParaRPr lang="en-GB"/>
            </a:p>
          </p:txBody>
        </p:sp>
        <p:sp>
          <p:nvSpPr>
            <p:cNvPr id="7231" name="Freeform 130"/>
            <p:cNvSpPr>
              <a:spLocks/>
            </p:cNvSpPr>
            <p:nvPr/>
          </p:nvSpPr>
          <p:spPr bwMode="auto">
            <a:xfrm>
              <a:off x="874" y="639"/>
              <a:ext cx="1453" cy="859"/>
            </a:xfrm>
            <a:custGeom>
              <a:avLst/>
              <a:gdLst>
                <a:gd name="T0" fmla="*/ 989 w 1268"/>
                <a:gd name="T1" fmla="*/ 192 h 750"/>
                <a:gd name="T2" fmla="*/ 557 w 1268"/>
                <a:gd name="T3" fmla="*/ 167 h 750"/>
                <a:gd name="T4" fmla="*/ 424 w 1268"/>
                <a:gd name="T5" fmla="*/ 204 h 750"/>
                <a:gd name="T6" fmla="*/ 193 w 1268"/>
                <a:gd name="T7" fmla="*/ 90 h 750"/>
                <a:gd name="T8" fmla="*/ 138 w 1268"/>
                <a:gd name="T9" fmla="*/ 14 h 750"/>
                <a:gd name="T10" fmla="*/ 47 w 1268"/>
                <a:gd name="T11" fmla="*/ 44 h 750"/>
                <a:gd name="T12" fmla="*/ 48 w 1268"/>
                <a:gd name="T13" fmla="*/ 73 h 750"/>
                <a:gd name="T14" fmla="*/ 9 w 1268"/>
                <a:gd name="T15" fmla="*/ 107 h 750"/>
                <a:gd name="T16" fmla="*/ 65 w 1268"/>
                <a:gd name="T17" fmla="*/ 184 h 750"/>
                <a:gd name="T18" fmla="*/ 148 w 1268"/>
                <a:gd name="T19" fmla="*/ 168 h 750"/>
                <a:gd name="T20" fmla="*/ 358 w 1268"/>
                <a:gd name="T21" fmla="*/ 271 h 750"/>
                <a:gd name="T22" fmla="*/ 462 w 1268"/>
                <a:gd name="T23" fmla="*/ 421 h 750"/>
                <a:gd name="T24" fmla="*/ 700 w 1268"/>
                <a:gd name="T25" fmla="*/ 599 h 750"/>
                <a:gd name="T26" fmla="*/ 1348 w 1268"/>
                <a:gd name="T27" fmla="*/ 637 h 750"/>
                <a:gd name="T28" fmla="*/ 989 w 1268"/>
                <a:gd name="T29" fmla="*/ 192 h 7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68" h="750">
                  <a:moveTo>
                    <a:pt x="863" y="168"/>
                  </a:moveTo>
                  <a:cubicBezTo>
                    <a:pt x="742" y="136"/>
                    <a:pt x="613" y="123"/>
                    <a:pt x="486" y="146"/>
                  </a:cubicBezTo>
                  <a:cubicBezTo>
                    <a:pt x="455" y="152"/>
                    <a:pt x="408" y="161"/>
                    <a:pt x="370" y="178"/>
                  </a:cubicBezTo>
                  <a:cubicBezTo>
                    <a:pt x="168" y="79"/>
                    <a:pt x="168" y="79"/>
                    <a:pt x="168" y="79"/>
                  </a:cubicBezTo>
                  <a:cubicBezTo>
                    <a:pt x="177" y="53"/>
                    <a:pt x="155" y="23"/>
                    <a:pt x="120" y="12"/>
                  </a:cubicBezTo>
                  <a:cubicBezTo>
                    <a:pt x="85" y="0"/>
                    <a:pt x="49" y="12"/>
                    <a:pt x="41" y="38"/>
                  </a:cubicBezTo>
                  <a:cubicBezTo>
                    <a:pt x="38" y="46"/>
                    <a:pt x="39" y="56"/>
                    <a:pt x="42" y="64"/>
                  </a:cubicBezTo>
                  <a:cubicBezTo>
                    <a:pt x="26" y="69"/>
                    <a:pt x="13" y="79"/>
                    <a:pt x="8" y="93"/>
                  </a:cubicBezTo>
                  <a:cubicBezTo>
                    <a:pt x="0" y="119"/>
                    <a:pt x="21" y="149"/>
                    <a:pt x="57" y="161"/>
                  </a:cubicBezTo>
                  <a:cubicBezTo>
                    <a:pt x="86" y="171"/>
                    <a:pt x="115" y="164"/>
                    <a:pt x="129" y="147"/>
                  </a:cubicBezTo>
                  <a:cubicBezTo>
                    <a:pt x="312" y="237"/>
                    <a:pt x="312" y="237"/>
                    <a:pt x="312" y="237"/>
                  </a:cubicBezTo>
                  <a:cubicBezTo>
                    <a:pt x="300" y="286"/>
                    <a:pt x="369" y="335"/>
                    <a:pt x="403" y="368"/>
                  </a:cubicBezTo>
                  <a:cubicBezTo>
                    <a:pt x="471" y="437"/>
                    <a:pt x="520" y="486"/>
                    <a:pt x="611" y="523"/>
                  </a:cubicBezTo>
                  <a:cubicBezTo>
                    <a:pt x="728" y="570"/>
                    <a:pt x="1086" y="750"/>
                    <a:pt x="1176" y="556"/>
                  </a:cubicBezTo>
                  <a:cubicBezTo>
                    <a:pt x="1268" y="356"/>
                    <a:pt x="1010" y="207"/>
                    <a:pt x="863" y="168"/>
                  </a:cubicBezTo>
                  <a:close/>
                </a:path>
              </a:pathLst>
            </a:custGeom>
            <a:solidFill>
              <a:schemeClr val="bg1"/>
            </a:solidFill>
            <a:ln w="28575" cap="flat" cmpd="sng">
              <a:solidFill>
                <a:schemeClr val="tx1"/>
              </a:solidFill>
              <a:prstDash val="solid"/>
              <a:miter lim="800000"/>
              <a:headEnd/>
              <a:tailEnd/>
            </a:ln>
          </p:spPr>
          <p:txBody>
            <a:bodyPr/>
            <a:lstStyle/>
            <a:p>
              <a:endParaRPr lang="en-GB"/>
            </a:p>
          </p:txBody>
        </p:sp>
      </p:grpSp>
      <p:grpSp>
        <p:nvGrpSpPr>
          <p:cNvPr id="7226" name="Group 131"/>
          <p:cNvGrpSpPr>
            <a:grpSpLocks/>
          </p:cNvGrpSpPr>
          <p:nvPr/>
        </p:nvGrpSpPr>
        <p:grpSpPr bwMode="auto">
          <a:xfrm>
            <a:off x="6246813" y="1403350"/>
            <a:ext cx="665162" cy="781050"/>
            <a:chOff x="3935" y="884"/>
            <a:chExt cx="419" cy="492"/>
          </a:xfrm>
        </p:grpSpPr>
        <p:sp>
          <p:nvSpPr>
            <p:cNvPr id="7227" name="Freeform 132"/>
            <p:cNvSpPr>
              <a:spLocks/>
            </p:cNvSpPr>
            <p:nvPr/>
          </p:nvSpPr>
          <p:spPr bwMode="auto">
            <a:xfrm rot="684077">
              <a:off x="4041" y="884"/>
              <a:ext cx="302" cy="224"/>
            </a:xfrm>
            <a:custGeom>
              <a:avLst/>
              <a:gdLst>
                <a:gd name="T0" fmla="*/ 52 w 681"/>
                <a:gd name="T1" fmla="*/ 149 h 508"/>
                <a:gd name="T2" fmla="*/ 54 w 681"/>
                <a:gd name="T3" fmla="*/ 128 h 508"/>
                <a:gd name="T4" fmla="*/ 59 w 681"/>
                <a:gd name="T5" fmla="*/ 110 h 508"/>
                <a:gd name="T6" fmla="*/ 68 w 681"/>
                <a:gd name="T7" fmla="*/ 93 h 508"/>
                <a:gd name="T8" fmla="*/ 81 w 681"/>
                <a:gd name="T9" fmla="*/ 79 h 508"/>
                <a:gd name="T10" fmla="*/ 95 w 681"/>
                <a:gd name="T11" fmla="*/ 67 h 508"/>
                <a:gd name="T12" fmla="*/ 112 w 681"/>
                <a:gd name="T13" fmla="*/ 58 h 508"/>
                <a:gd name="T14" fmla="*/ 131 w 681"/>
                <a:gd name="T15" fmla="*/ 53 h 508"/>
                <a:gd name="T16" fmla="*/ 152 w 681"/>
                <a:gd name="T17" fmla="*/ 51 h 508"/>
                <a:gd name="T18" fmla="*/ 170 w 681"/>
                <a:gd name="T19" fmla="*/ 53 h 508"/>
                <a:gd name="T20" fmla="*/ 189 w 681"/>
                <a:gd name="T21" fmla="*/ 58 h 508"/>
                <a:gd name="T22" fmla="*/ 206 w 681"/>
                <a:gd name="T23" fmla="*/ 67 h 508"/>
                <a:gd name="T24" fmla="*/ 220 w 681"/>
                <a:gd name="T25" fmla="*/ 79 h 508"/>
                <a:gd name="T26" fmla="*/ 232 w 681"/>
                <a:gd name="T27" fmla="*/ 93 h 508"/>
                <a:gd name="T28" fmla="*/ 242 w 681"/>
                <a:gd name="T29" fmla="*/ 110 h 508"/>
                <a:gd name="T30" fmla="*/ 247 w 681"/>
                <a:gd name="T31" fmla="*/ 128 h 508"/>
                <a:gd name="T32" fmla="*/ 251 w 681"/>
                <a:gd name="T33" fmla="*/ 149 h 508"/>
                <a:gd name="T34" fmla="*/ 302 w 681"/>
                <a:gd name="T35" fmla="*/ 149 h 508"/>
                <a:gd name="T36" fmla="*/ 298 w 681"/>
                <a:gd name="T37" fmla="*/ 118 h 508"/>
                <a:gd name="T38" fmla="*/ 289 w 681"/>
                <a:gd name="T39" fmla="*/ 90 h 508"/>
                <a:gd name="T40" fmla="*/ 275 w 681"/>
                <a:gd name="T41" fmla="*/ 65 h 508"/>
                <a:gd name="T42" fmla="*/ 257 w 681"/>
                <a:gd name="T43" fmla="*/ 44 h 508"/>
                <a:gd name="T44" fmla="*/ 234 w 681"/>
                <a:gd name="T45" fmla="*/ 25 h 508"/>
                <a:gd name="T46" fmla="*/ 209 w 681"/>
                <a:gd name="T47" fmla="*/ 11 h 508"/>
                <a:gd name="T48" fmla="*/ 181 w 681"/>
                <a:gd name="T49" fmla="*/ 3 h 508"/>
                <a:gd name="T50" fmla="*/ 152 w 681"/>
                <a:gd name="T51" fmla="*/ 0 h 508"/>
                <a:gd name="T52" fmla="*/ 121 w 681"/>
                <a:gd name="T53" fmla="*/ 3 h 508"/>
                <a:gd name="T54" fmla="*/ 92 w 681"/>
                <a:gd name="T55" fmla="*/ 11 h 508"/>
                <a:gd name="T56" fmla="*/ 67 w 681"/>
                <a:gd name="T57" fmla="*/ 25 h 508"/>
                <a:gd name="T58" fmla="*/ 45 w 681"/>
                <a:gd name="T59" fmla="*/ 44 h 508"/>
                <a:gd name="T60" fmla="*/ 26 w 681"/>
                <a:gd name="T61" fmla="*/ 65 h 508"/>
                <a:gd name="T62" fmla="*/ 12 w 681"/>
                <a:gd name="T63" fmla="*/ 90 h 508"/>
                <a:gd name="T64" fmla="*/ 3 w 681"/>
                <a:gd name="T65" fmla="*/ 118 h 508"/>
                <a:gd name="T66" fmla="*/ 0 w 681"/>
                <a:gd name="T67" fmla="*/ 149 h 508"/>
                <a:gd name="T68" fmla="*/ 0 w 681"/>
                <a:gd name="T69" fmla="*/ 224 h 508"/>
                <a:gd name="T70" fmla="*/ 52 w 681"/>
                <a:gd name="T71" fmla="*/ 224 h 508"/>
                <a:gd name="T72" fmla="*/ 52 w 681"/>
                <a:gd name="T73" fmla="*/ 14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tx1"/>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7228" name="AutoShape 133"/>
            <p:cNvSpPr>
              <a:spLocks noChangeArrowheads="1"/>
            </p:cNvSpPr>
            <p:nvPr/>
          </p:nvSpPr>
          <p:spPr bwMode="auto">
            <a:xfrm rot="684077">
              <a:off x="3935" y="1032"/>
              <a:ext cx="419" cy="344"/>
            </a:xfrm>
            <a:prstGeom prst="roundRect">
              <a:avLst>
                <a:gd name="adj" fmla="val 16667"/>
              </a:avLst>
            </a:prstGeom>
            <a:solidFill>
              <a:schemeClr val="tx1"/>
            </a:solidFill>
            <a:ln w="38100">
              <a:solidFill>
                <a:schemeClr val="tx1"/>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29" name="AutoShape 134"/>
            <p:cNvSpPr>
              <a:spLocks noChangeArrowheads="1"/>
            </p:cNvSpPr>
            <p:nvPr/>
          </p:nvSpPr>
          <p:spPr bwMode="auto">
            <a:xfrm>
              <a:off x="4135" y="1111"/>
              <a:ext cx="56" cy="56"/>
            </a:xfrm>
            <a:custGeom>
              <a:avLst/>
              <a:gdLst>
                <a:gd name="T0" fmla="*/ 28 w 21600"/>
                <a:gd name="T1" fmla="*/ 0 h 21600"/>
                <a:gd name="T2" fmla="*/ 8 w 21600"/>
                <a:gd name="T3" fmla="*/ 8 h 21600"/>
                <a:gd name="T4" fmla="*/ 0 w 21600"/>
                <a:gd name="T5" fmla="*/ 28 h 21600"/>
                <a:gd name="T6" fmla="*/ 8 w 21600"/>
                <a:gd name="T7" fmla="*/ 48 h 21600"/>
                <a:gd name="T8" fmla="*/ 28 w 21600"/>
                <a:gd name="T9" fmla="*/ 56 h 21600"/>
                <a:gd name="T10" fmla="*/ 48 w 21600"/>
                <a:gd name="T11" fmla="*/ 48 h 21600"/>
                <a:gd name="T12" fmla="*/ 56 w 21600"/>
                <a:gd name="T13" fmla="*/ 28 h 21600"/>
                <a:gd name="T14" fmla="*/ 48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086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86" y="10800"/>
                  </a:moveTo>
                  <a:cubicBezTo>
                    <a:pt x="3086" y="15060"/>
                    <a:pt x="6540" y="18514"/>
                    <a:pt x="10800" y="18514"/>
                  </a:cubicBezTo>
                  <a:cubicBezTo>
                    <a:pt x="15060" y="18514"/>
                    <a:pt x="18514" y="15060"/>
                    <a:pt x="18514" y="10800"/>
                  </a:cubicBezTo>
                  <a:cubicBezTo>
                    <a:pt x="18514" y="6540"/>
                    <a:pt x="15060" y="3086"/>
                    <a:pt x="10800" y="3086"/>
                  </a:cubicBezTo>
                  <a:cubicBezTo>
                    <a:pt x="6540" y="3086"/>
                    <a:pt x="3086" y="6540"/>
                    <a:pt x="3086" y="10800"/>
                  </a:cubicBezTo>
                  <a:close/>
                </a:path>
              </a:pathLst>
            </a:cu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19" name="Group 3"/>
          <p:cNvGrpSpPr>
            <a:grpSpLocks/>
          </p:cNvGrpSpPr>
          <p:nvPr/>
        </p:nvGrpSpPr>
        <p:grpSpPr bwMode="auto">
          <a:xfrm>
            <a:off x="4729163" y="5041900"/>
            <a:ext cx="922337" cy="612775"/>
            <a:chOff x="2979" y="3385"/>
            <a:chExt cx="581" cy="386"/>
          </a:xfrm>
        </p:grpSpPr>
        <p:grpSp>
          <p:nvGrpSpPr>
            <p:cNvPr id="9375" name="Group 4"/>
            <p:cNvGrpSpPr>
              <a:grpSpLocks/>
            </p:cNvGrpSpPr>
            <p:nvPr/>
          </p:nvGrpSpPr>
          <p:grpSpPr bwMode="auto">
            <a:xfrm flipH="1">
              <a:off x="3023" y="3486"/>
              <a:ext cx="500" cy="285"/>
              <a:chOff x="2445" y="4178"/>
              <a:chExt cx="678" cy="386"/>
            </a:xfrm>
          </p:grpSpPr>
          <p:sp>
            <p:nvSpPr>
              <p:cNvPr id="9378" name="Rectangle 5"/>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79" name="Rectangle 6"/>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80" name="Rectangle 7"/>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376" name="Line 8"/>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77" name="Line 9"/>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20" name="AutoShape 10"/>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1" name="AutoShape 11"/>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2" name="AutoShape 12"/>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3" name="AutoShape 13"/>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4" name="AutoShape 14"/>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5" name="AutoShape 15"/>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6" name="AutoShape 16"/>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7" name="AutoShape 17"/>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8" name="AutoShape 18"/>
          <p:cNvSpPr>
            <a:spLocks noChangeArrowheads="1"/>
          </p:cNvSpPr>
          <p:nvPr/>
        </p:nvSpPr>
        <p:spPr bwMode="auto">
          <a:xfrm>
            <a:off x="31781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9" name="AutoShape 19"/>
          <p:cNvSpPr>
            <a:spLocks noChangeArrowheads="1"/>
          </p:cNvSpPr>
          <p:nvPr/>
        </p:nvSpPr>
        <p:spPr bwMode="auto">
          <a:xfrm>
            <a:off x="45862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0" name="AutoShape 20"/>
          <p:cNvSpPr>
            <a:spLocks noChangeArrowheads="1"/>
          </p:cNvSpPr>
          <p:nvPr/>
        </p:nvSpPr>
        <p:spPr bwMode="auto">
          <a:xfrm>
            <a:off x="59959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1" name="AutoShape 21"/>
          <p:cNvSpPr>
            <a:spLocks noChangeArrowheads="1"/>
          </p:cNvSpPr>
          <p:nvPr/>
        </p:nvSpPr>
        <p:spPr bwMode="auto">
          <a:xfrm>
            <a:off x="74056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2" name="AutoShape 22"/>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3" name="AutoShape 23"/>
          <p:cNvSpPr>
            <a:spLocks noChangeArrowheads="1"/>
          </p:cNvSpPr>
          <p:nvPr/>
        </p:nvSpPr>
        <p:spPr bwMode="auto">
          <a:xfrm>
            <a:off x="31781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4" name="AutoShape 24"/>
          <p:cNvSpPr>
            <a:spLocks noChangeArrowheads="1"/>
          </p:cNvSpPr>
          <p:nvPr/>
        </p:nvSpPr>
        <p:spPr bwMode="auto">
          <a:xfrm>
            <a:off x="45862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5" name="AutoShape 25"/>
          <p:cNvSpPr>
            <a:spLocks noChangeArrowheads="1"/>
          </p:cNvSpPr>
          <p:nvPr/>
        </p:nvSpPr>
        <p:spPr bwMode="auto">
          <a:xfrm>
            <a:off x="59959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6" name="AutoShape 26"/>
          <p:cNvSpPr>
            <a:spLocks noChangeArrowheads="1"/>
          </p:cNvSpPr>
          <p:nvPr/>
        </p:nvSpPr>
        <p:spPr bwMode="auto">
          <a:xfrm>
            <a:off x="74056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7" name="AutoShape 27"/>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8" name="AutoShape 28"/>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9" name="AutoShape 29"/>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0" name="AutoShape 30"/>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1" name="AutoShape 31"/>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2" name="AutoShape 32"/>
          <p:cNvSpPr>
            <a:spLocks noChangeArrowheads="1"/>
          </p:cNvSpPr>
          <p:nvPr/>
        </p:nvSpPr>
        <p:spPr bwMode="auto">
          <a:xfrm>
            <a:off x="17684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43" name="Group 33"/>
          <p:cNvGrpSpPr>
            <a:grpSpLocks/>
          </p:cNvGrpSpPr>
          <p:nvPr/>
        </p:nvGrpSpPr>
        <p:grpSpPr bwMode="auto">
          <a:xfrm>
            <a:off x="577850" y="1473200"/>
            <a:ext cx="800100" cy="687388"/>
            <a:chOff x="380" y="1155"/>
            <a:chExt cx="504" cy="433"/>
          </a:xfrm>
        </p:grpSpPr>
        <p:sp>
          <p:nvSpPr>
            <p:cNvPr id="9373" name="Freeform 34"/>
            <p:cNvSpPr>
              <a:spLocks/>
            </p:cNvSpPr>
            <p:nvPr/>
          </p:nvSpPr>
          <p:spPr bwMode="auto">
            <a:xfrm>
              <a:off x="380" y="1155"/>
              <a:ext cx="504" cy="433"/>
            </a:xfrm>
            <a:custGeom>
              <a:avLst/>
              <a:gdLst>
                <a:gd name="T0" fmla="*/ 252 w 15848"/>
                <a:gd name="T1" fmla="*/ 0 h 16212"/>
                <a:gd name="T2" fmla="*/ 504 w 15848"/>
                <a:gd name="T3" fmla="*/ 219 h 16212"/>
                <a:gd name="T4" fmla="*/ 475 w 15848"/>
                <a:gd name="T5" fmla="*/ 241 h 16212"/>
                <a:gd name="T6" fmla="*/ 420 w 15848"/>
                <a:gd name="T7" fmla="*/ 196 h 16212"/>
                <a:gd name="T8" fmla="*/ 420 w 15848"/>
                <a:gd name="T9" fmla="*/ 433 h 16212"/>
                <a:gd name="T10" fmla="*/ 391 w 15848"/>
                <a:gd name="T11" fmla="*/ 433 h 16212"/>
                <a:gd name="T12" fmla="*/ 366 w 15848"/>
                <a:gd name="T13" fmla="*/ 433 h 16212"/>
                <a:gd name="T14" fmla="*/ 342 w 15848"/>
                <a:gd name="T15" fmla="*/ 433 h 16212"/>
                <a:gd name="T16" fmla="*/ 321 w 15848"/>
                <a:gd name="T17" fmla="*/ 433 h 16212"/>
                <a:gd name="T18" fmla="*/ 301 w 15848"/>
                <a:gd name="T19" fmla="*/ 433 h 16212"/>
                <a:gd name="T20" fmla="*/ 282 w 15848"/>
                <a:gd name="T21" fmla="*/ 433 h 16212"/>
                <a:gd name="T22" fmla="*/ 264 w 15848"/>
                <a:gd name="T23" fmla="*/ 433 h 16212"/>
                <a:gd name="T24" fmla="*/ 247 w 15848"/>
                <a:gd name="T25" fmla="*/ 433 h 16212"/>
                <a:gd name="T26" fmla="*/ 230 w 15848"/>
                <a:gd name="T27" fmla="*/ 433 h 16212"/>
                <a:gd name="T28" fmla="*/ 212 w 15848"/>
                <a:gd name="T29" fmla="*/ 433 h 16212"/>
                <a:gd name="T30" fmla="*/ 194 w 15848"/>
                <a:gd name="T31" fmla="*/ 433 h 16212"/>
                <a:gd name="T32" fmla="*/ 175 w 15848"/>
                <a:gd name="T33" fmla="*/ 433 h 16212"/>
                <a:gd name="T34" fmla="*/ 155 w 15848"/>
                <a:gd name="T35" fmla="*/ 433 h 16212"/>
                <a:gd name="T36" fmla="*/ 133 w 15848"/>
                <a:gd name="T37" fmla="*/ 433 h 16212"/>
                <a:gd name="T38" fmla="*/ 109 w 15848"/>
                <a:gd name="T39" fmla="*/ 433 h 16212"/>
                <a:gd name="T40" fmla="*/ 83 w 15848"/>
                <a:gd name="T41" fmla="*/ 433 h 16212"/>
                <a:gd name="T42" fmla="*/ 83 w 15848"/>
                <a:gd name="T43" fmla="*/ 196 h 16212"/>
                <a:gd name="T44" fmla="*/ 29 w 15848"/>
                <a:gd name="T45" fmla="*/ 241 h 16212"/>
                <a:gd name="T46" fmla="*/ 0 w 15848"/>
                <a:gd name="T47" fmla="*/ 219 h 16212"/>
                <a:gd name="T48" fmla="*/ 252 w 15848"/>
                <a:gd name="T49" fmla="*/ 0 h 162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5848" h="16212">
                  <a:moveTo>
                    <a:pt x="7919" y="0"/>
                  </a:moveTo>
                  <a:lnTo>
                    <a:pt x="15848" y="8200"/>
                  </a:lnTo>
                  <a:lnTo>
                    <a:pt x="14938" y="9012"/>
                  </a:lnTo>
                  <a:lnTo>
                    <a:pt x="13192" y="7330"/>
                  </a:lnTo>
                  <a:lnTo>
                    <a:pt x="13192" y="16212"/>
                  </a:lnTo>
                  <a:lnTo>
                    <a:pt x="12307" y="16212"/>
                  </a:lnTo>
                  <a:lnTo>
                    <a:pt x="11503" y="16212"/>
                  </a:lnTo>
                  <a:lnTo>
                    <a:pt x="10769" y="16212"/>
                  </a:lnTo>
                  <a:lnTo>
                    <a:pt x="10095" y="16212"/>
                  </a:lnTo>
                  <a:lnTo>
                    <a:pt x="9468" y="16212"/>
                  </a:lnTo>
                  <a:lnTo>
                    <a:pt x="8878" y="16212"/>
                  </a:lnTo>
                  <a:lnTo>
                    <a:pt x="8314" y="16212"/>
                  </a:lnTo>
                  <a:lnTo>
                    <a:pt x="7767" y="16212"/>
                  </a:lnTo>
                  <a:lnTo>
                    <a:pt x="7223" y="16212"/>
                  </a:lnTo>
                  <a:lnTo>
                    <a:pt x="6673" y="16212"/>
                  </a:lnTo>
                  <a:lnTo>
                    <a:pt x="6105" y="16212"/>
                  </a:lnTo>
                  <a:lnTo>
                    <a:pt x="5509" y="16212"/>
                  </a:lnTo>
                  <a:lnTo>
                    <a:pt x="4874" y="16212"/>
                  </a:lnTo>
                  <a:lnTo>
                    <a:pt x="4189" y="16212"/>
                  </a:lnTo>
                  <a:lnTo>
                    <a:pt x="3441" y="16212"/>
                  </a:lnTo>
                  <a:lnTo>
                    <a:pt x="2623" y="16212"/>
                  </a:lnTo>
                  <a:lnTo>
                    <a:pt x="2623" y="7330"/>
                  </a:lnTo>
                  <a:lnTo>
                    <a:pt x="905" y="9012"/>
                  </a:lnTo>
                  <a:lnTo>
                    <a:pt x="0" y="8200"/>
                  </a:lnTo>
                  <a:lnTo>
                    <a:pt x="7919" y="0"/>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74" name="Rectangle 35"/>
            <p:cNvSpPr>
              <a:spLocks noChangeArrowheads="1"/>
            </p:cNvSpPr>
            <p:nvPr/>
          </p:nvSpPr>
          <p:spPr bwMode="auto">
            <a:xfrm>
              <a:off x="701" y="1193"/>
              <a:ext cx="56" cy="1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44" name="Freeform 36"/>
          <p:cNvSpPr>
            <a:spLocks/>
          </p:cNvSpPr>
          <p:nvPr/>
        </p:nvSpPr>
        <p:spPr bwMode="auto">
          <a:xfrm>
            <a:off x="2339975" y="1717675"/>
            <a:ext cx="77788" cy="487363"/>
          </a:xfrm>
          <a:custGeom>
            <a:avLst/>
            <a:gdLst>
              <a:gd name="T0" fmla="*/ 77788 w 1015"/>
              <a:gd name="T1" fmla="*/ 448006 h 5300"/>
              <a:gd name="T2" fmla="*/ 77635 w 1015"/>
              <a:gd name="T3" fmla="*/ 452788 h 5300"/>
              <a:gd name="T4" fmla="*/ 77098 w 1015"/>
              <a:gd name="T5" fmla="*/ 457294 h 5300"/>
              <a:gd name="T6" fmla="*/ 76332 w 1015"/>
              <a:gd name="T7" fmla="*/ 461432 h 5300"/>
              <a:gd name="T8" fmla="*/ 75259 w 1015"/>
              <a:gd name="T9" fmla="*/ 465202 h 5300"/>
              <a:gd name="T10" fmla="*/ 73803 w 1015"/>
              <a:gd name="T11" fmla="*/ 468880 h 5300"/>
              <a:gd name="T12" fmla="*/ 72040 w 1015"/>
              <a:gd name="T13" fmla="*/ 472006 h 5300"/>
              <a:gd name="T14" fmla="*/ 69971 w 1015"/>
              <a:gd name="T15" fmla="*/ 474949 h 5300"/>
              <a:gd name="T16" fmla="*/ 67672 w 1015"/>
              <a:gd name="T17" fmla="*/ 477616 h 5300"/>
              <a:gd name="T18" fmla="*/ 64913 w 1015"/>
              <a:gd name="T19" fmla="*/ 479823 h 5300"/>
              <a:gd name="T20" fmla="*/ 62000 w 1015"/>
              <a:gd name="T21" fmla="*/ 481846 h 5300"/>
              <a:gd name="T22" fmla="*/ 58705 w 1015"/>
              <a:gd name="T23" fmla="*/ 483409 h 5300"/>
              <a:gd name="T24" fmla="*/ 55103 w 1015"/>
              <a:gd name="T25" fmla="*/ 484880 h 5300"/>
              <a:gd name="T26" fmla="*/ 51194 w 1015"/>
              <a:gd name="T27" fmla="*/ 485892 h 5300"/>
              <a:gd name="T28" fmla="*/ 46979 w 1015"/>
              <a:gd name="T29" fmla="*/ 486719 h 5300"/>
              <a:gd name="T30" fmla="*/ 42458 w 1015"/>
              <a:gd name="T31" fmla="*/ 487179 h 5300"/>
              <a:gd name="T32" fmla="*/ 37629 w 1015"/>
              <a:gd name="T33" fmla="*/ 487363 h 5300"/>
              <a:gd name="T34" fmla="*/ 33108 w 1015"/>
              <a:gd name="T35" fmla="*/ 487179 h 5300"/>
              <a:gd name="T36" fmla="*/ 28816 w 1015"/>
              <a:gd name="T37" fmla="*/ 486719 h 5300"/>
              <a:gd name="T38" fmla="*/ 24831 w 1015"/>
              <a:gd name="T39" fmla="*/ 485892 h 5300"/>
              <a:gd name="T40" fmla="*/ 21229 w 1015"/>
              <a:gd name="T41" fmla="*/ 484880 h 5300"/>
              <a:gd name="T42" fmla="*/ 17780 w 1015"/>
              <a:gd name="T43" fmla="*/ 483409 h 5300"/>
              <a:gd name="T44" fmla="*/ 14715 w 1015"/>
              <a:gd name="T45" fmla="*/ 481846 h 5300"/>
              <a:gd name="T46" fmla="*/ 11956 w 1015"/>
              <a:gd name="T47" fmla="*/ 479823 h 5300"/>
              <a:gd name="T48" fmla="*/ 9427 w 1015"/>
              <a:gd name="T49" fmla="*/ 477616 h 5300"/>
              <a:gd name="T50" fmla="*/ 7204 w 1015"/>
              <a:gd name="T51" fmla="*/ 474949 h 5300"/>
              <a:gd name="T52" fmla="*/ 5288 w 1015"/>
              <a:gd name="T53" fmla="*/ 472006 h 5300"/>
              <a:gd name="T54" fmla="*/ 3679 w 1015"/>
              <a:gd name="T55" fmla="*/ 468880 h 5300"/>
              <a:gd name="T56" fmla="*/ 2376 w 1015"/>
              <a:gd name="T57" fmla="*/ 465202 h 5300"/>
              <a:gd name="T58" fmla="*/ 1379 w 1015"/>
              <a:gd name="T59" fmla="*/ 461432 h 5300"/>
              <a:gd name="T60" fmla="*/ 536 w 1015"/>
              <a:gd name="T61" fmla="*/ 457294 h 5300"/>
              <a:gd name="T62" fmla="*/ 153 w 1015"/>
              <a:gd name="T63" fmla="*/ 452788 h 5300"/>
              <a:gd name="T64" fmla="*/ 0 w 1015"/>
              <a:gd name="T65" fmla="*/ 448006 h 5300"/>
              <a:gd name="T66" fmla="*/ 2146 w 1015"/>
              <a:gd name="T67" fmla="*/ 1931 h 5300"/>
              <a:gd name="T68" fmla="*/ 6591 w 1015"/>
              <a:gd name="T69" fmla="*/ 5241 h 5300"/>
              <a:gd name="T70" fmla="*/ 11036 w 1015"/>
              <a:gd name="T71" fmla="*/ 8184 h 5300"/>
              <a:gd name="T72" fmla="*/ 15481 w 1015"/>
              <a:gd name="T73" fmla="*/ 10575 h 5300"/>
              <a:gd name="T74" fmla="*/ 20156 w 1015"/>
              <a:gd name="T75" fmla="*/ 12414 h 5300"/>
              <a:gd name="T76" fmla="*/ 24831 w 1015"/>
              <a:gd name="T77" fmla="*/ 13977 h 5300"/>
              <a:gd name="T78" fmla="*/ 29582 w 1015"/>
              <a:gd name="T79" fmla="*/ 14897 h 5300"/>
              <a:gd name="T80" fmla="*/ 34334 w 1015"/>
              <a:gd name="T81" fmla="*/ 15357 h 5300"/>
              <a:gd name="T82" fmla="*/ 39239 w 1015"/>
              <a:gd name="T83" fmla="*/ 15357 h 5300"/>
              <a:gd name="T84" fmla="*/ 44144 w 1015"/>
              <a:gd name="T85" fmla="*/ 14897 h 5300"/>
              <a:gd name="T86" fmla="*/ 49125 w 1015"/>
              <a:gd name="T87" fmla="*/ 13977 h 5300"/>
              <a:gd name="T88" fmla="*/ 54183 w 1015"/>
              <a:gd name="T89" fmla="*/ 12414 h 5300"/>
              <a:gd name="T90" fmla="*/ 59318 w 1015"/>
              <a:gd name="T91" fmla="*/ 10575 h 5300"/>
              <a:gd name="T92" fmla="*/ 64530 w 1015"/>
              <a:gd name="T93" fmla="*/ 8184 h 5300"/>
              <a:gd name="T94" fmla="*/ 69741 w 1015"/>
              <a:gd name="T95" fmla="*/ 5241 h 5300"/>
              <a:gd name="T96" fmla="*/ 75106 w 1015"/>
              <a:gd name="T97" fmla="*/ 1931 h 5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5" h="5300">
                <a:moveTo>
                  <a:pt x="1015" y="0"/>
                </a:moveTo>
                <a:lnTo>
                  <a:pt x="1015" y="4872"/>
                </a:lnTo>
                <a:lnTo>
                  <a:pt x="1014" y="4899"/>
                </a:lnTo>
                <a:lnTo>
                  <a:pt x="1013" y="4924"/>
                </a:lnTo>
                <a:lnTo>
                  <a:pt x="1009" y="4949"/>
                </a:lnTo>
                <a:lnTo>
                  <a:pt x="1006" y="4973"/>
                </a:lnTo>
                <a:lnTo>
                  <a:pt x="1001" y="4996"/>
                </a:lnTo>
                <a:lnTo>
                  <a:pt x="996" y="5018"/>
                </a:lnTo>
                <a:lnTo>
                  <a:pt x="989" y="5039"/>
                </a:lnTo>
                <a:lnTo>
                  <a:pt x="982" y="5059"/>
                </a:lnTo>
                <a:lnTo>
                  <a:pt x="972" y="5079"/>
                </a:lnTo>
                <a:lnTo>
                  <a:pt x="963" y="5099"/>
                </a:lnTo>
                <a:lnTo>
                  <a:pt x="952" y="5116"/>
                </a:lnTo>
                <a:lnTo>
                  <a:pt x="940" y="5133"/>
                </a:lnTo>
                <a:lnTo>
                  <a:pt x="927" y="5149"/>
                </a:lnTo>
                <a:lnTo>
                  <a:pt x="913" y="5165"/>
                </a:lnTo>
                <a:lnTo>
                  <a:pt x="898" y="5179"/>
                </a:lnTo>
                <a:lnTo>
                  <a:pt x="883" y="5194"/>
                </a:lnTo>
                <a:lnTo>
                  <a:pt x="866" y="5206"/>
                </a:lnTo>
                <a:lnTo>
                  <a:pt x="847" y="5218"/>
                </a:lnTo>
                <a:lnTo>
                  <a:pt x="829" y="5230"/>
                </a:lnTo>
                <a:lnTo>
                  <a:pt x="809" y="5240"/>
                </a:lnTo>
                <a:lnTo>
                  <a:pt x="788" y="5249"/>
                </a:lnTo>
                <a:lnTo>
                  <a:pt x="766" y="5257"/>
                </a:lnTo>
                <a:lnTo>
                  <a:pt x="743" y="5266"/>
                </a:lnTo>
                <a:lnTo>
                  <a:pt x="719" y="5273"/>
                </a:lnTo>
                <a:lnTo>
                  <a:pt x="694" y="5279"/>
                </a:lnTo>
                <a:lnTo>
                  <a:pt x="668" y="5284"/>
                </a:lnTo>
                <a:lnTo>
                  <a:pt x="641" y="5289"/>
                </a:lnTo>
                <a:lnTo>
                  <a:pt x="613" y="5293"/>
                </a:lnTo>
                <a:lnTo>
                  <a:pt x="584" y="5296"/>
                </a:lnTo>
                <a:lnTo>
                  <a:pt x="554" y="5298"/>
                </a:lnTo>
                <a:lnTo>
                  <a:pt x="523" y="5299"/>
                </a:lnTo>
                <a:lnTo>
                  <a:pt x="491" y="5300"/>
                </a:lnTo>
                <a:lnTo>
                  <a:pt x="461" y="5299"/>
                </a:lnTo>
                <a:lnTo>
                  <a:pt x="432" y="5298"/>
                </a:lnTo>
                <a:lnTo>
                  <a:pt x="404" y="5296"/>
                </a:lnTo>
                <a:lnTo>
                  <a:pt x="376" y="5293"/>
                </a:lnTo>
                <a:lnTo>
                  <a:pt x="350" y="5289"/>
                </a:lnTo>
                <a:lnTo>
                  <a:pt x="324" y="5284"/>
                </a:lnTo>
                <a:lnTo>
                  <a:pt x="300" y="5279"/>
                </a:lnTo>
                <a:lnTo>
                  <a:pt x="277" y="5273"/>
                </a:lnTo>
                <a:lnTo>
                  <a:pt x="254" y="5266"/>
                </a:lnTo>
                <a:lnTo>
                  <a:pt x="232" y="5257"/>
                </a:lnTo>
                <a:lnTo>
                  <a:pt x="212" y="5249"/>
                </a:lnTo>
                <a:lnTo>
                  <a:pt x="192" y="5240"/>
                </a:lnTo>
                <a:lnTo>
                  <a:pt x="174" y="5230"/>
                </a:lnTo>
                <a:lnTo>
                  <a:pt x="156" y="5218"/>
                </a:lnTo>
                <a:lnTo>
                  <a:pt x="138" y="5206"/>
                </a:lnTo>
                <a:lnTo>
                  <a:pt x="123" y="5194"/>
                </a:lnTo>
                <a:lnTo>
                  <a:pt x="109" y="5179"/>
                </a:lnTo>
                <a:lnTo>
                  <a:pt x="94" y="5165"/>
                </a:lnTo>
                <a:lnTo>
                  <a:pt x="82" y="5149"/>
                </a:lnTo>
                <a:lnTo>
                  <a:pt x="69" y="5133"/>
                </a:lnTo>
                <a:lnTo>
                  <a:pt x="58" y="5116"/>
                </a:lnTo>
                <a:lnTo>
                  <a:pt x="48" y="5099"/>
                </a:lnTo>
                <a:lnTo>
                  <a:pt x="39" y="5079"/>
                </a:lnTo>
                <a:lnTo>
                  <a:pt x="31" y="5059"/>
                </a:lnTo>
                <a:lnTo>
                  <a:pt x="24" y="5039"/>
                </a:lnTo>
                <a:lnTo>
                  <a:pt x="18" y="5018"/>
                </a:lnTo>
                <a:lnTo>
                  <a:pt x="13" y="4996"/>
                </a:lnTo>
                <a:lnTo>
                  <a:pt x="7" y="4973"/>
                </a:lnTo>
                <a:lnTo>
                  <a:pt x="4" y="4949"/>
                </a:lnTo>
                <a:lnTo>
                  <a:pt x="2" y="4924"/>
                </a:lnTo>
                <a:lnTo>
                  <a:pt x="0" y="4899"/>
                </a:lnTo>
                <a:lnTo>
                  <a:pt x="0" y="4872"/>
                </a:lnTo>
                <a:lnTo>
                  <a:pt x="0" y="0"/>
                </a:lnTo>
                <a:lnTo>
                  <a:pt x="28" y="21"/>
                </a:lnTo>
                <a:lnTo>
                  <a:pt x="57" y="40"/>
                </a:lnTo>
                <a:lnTo>
                  <a:pt x="86" y="57"/>
                </a:lnTo>
                <a:lnTo>
                  <a:pt x="115" y="74"/>
                </a:lnTo>
                <a:lnTo>
                  <a:pt x="144" y="89"/>
                </a:lnTo>
                <a:lnTo>
                  <a:pt x="174" y="102"/>
                </a:lnTo>
                <a:lnTo>
                  <a:pt x="202" y="115"/>
                </a:lnTo>
                <a:lnTo>
                  <a:pt x="233" y="126"/>
                </a:lnTo>
                <a:lnTo>
                  <a:pt x="263" y="135"/>
                </a:lnTo>
                <a:lnTo>
                  <a:pt x="293" y="145"/>
                </a:lnTo>
                <a:lnTo>
                  <a:pt x="324" y="152"/>
                </a:lnTo>
                <a:lnTo>
                  <a:pt x="355" y="157"/>
                </a:lnTo>
                <a:lnTo>
                  <a:pt x="386" y="162"/>
                </a:lnTo>
                <a:lnTo>
                  <a:pt x="417" y="165"/>
                </a:lnTo>
                <a:lnTo>
                  <a:pt x="448" y="167"/>
                </a:lnTo>
                <a:lnTo>
                  <a:pt x="480" y="167"/>
                </a:lnTo>
                <a:lnTo>
                  <a:pt x="512" y="167"/>
                </a:lnTo>
                <a:lnTo>
                  <a:pt x="544" y="165"/>
                </a:lnTo>
                <a:lnTo>
                  <a:pt x="576" y="162"/>
                </a:lnTo>
                <a:lnTo>
                  <a:pt x="609" y="157"/>
                </a:lnTo>
                <a:lnTo>
                  <a:pt x="641" y="152"/>
                </a:lnTo>
                <a:lnTo>
                  <a:pt x="674" y="145"/>
                </a:lnTo>
                <a:lnTo>
                  <a:pt x="707" y="135"/>
                </a:lnTo>
                <a:lnTo>
                  <a:pt x="741" y="126"/>
                </a:lnTo>
                <a:lnTo>
                  <a:pt x="774" y="115"/>
                </a:lnTo>
                <a:lnTo>
                  <a:pt x="808" y="102"/>
                </a:lnTo>
                <a:lnTo>
                  <a:pt x="842" y="89"/>
                </a:lnTo>
                <a:lnTo>
                  <a:pt x="876" y="74"/>
                </a:lnTo>
                <a:lnTo>
                  <a:pt x="910" y="57"/>
                </a:lnTo>
                <a:lnTo>
                  <a:pt x="944" y="40"/>
                </a:lnTo>
                <a:lnTo>
                  <a:pt x="980" y="21"/>
                </a:lnTo>
                <a:lnTo>
                  <a:pt x="1015"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45" name="Group 37"/>
          <p:cNvGrpSpPr>
            <a:grpSpLocks/>
          </p:cNvGrpSpPr>
          <p:nvPr/>
        </p:nvGrpSpPr>
        <p:grpSpPr bwMode="auto">
          <a:xfrm>
            <a:off x="2016125" y="1392238"/>
            <a:ext cx="696913" cy="804862"/>
            <a:chOff x="1270" y="877"/>
            <a:chExt cx="439" cy="507"/>
          </a:xfrm>
        </p:grpSpPr>
        <p:sp>
          <p:nvSpPr>
            <p:cNvPr id="9370" name="Freeform 38"/>
            <p:cNvSpPr>
              <a:spLocks/>
            </p:cNvSpPr>
            <p:nvPr/>
          </p:nvSpPr>
          <p:spPr bwMode="auto">
            <a:xfrm>
              <a:off x="1270" y="910"/>
              <a:ext cx="99" cy="474"/>
            </a:xfrm>
            <a:custGeom>
              <a:avLst/>
              <a:gdLst>
                <a:gd name="T0" fmla="*/ 97 w 117"/>
                <a:gd name="T1" fmla="*/ 199 h 474"/>
                <a:gd name="T2" fmla="*/ 95 w 117"/>
                <a:gd name="T3" fmla="*/ 204 h 474"/>
                <a:gd name="T4" fmla="*/ 93 w 117"/>
                <a:gd name="T5" fmla="*/ 207 h 474"/>
                <a:gd name="T6" fmla="*/ 91 w 117"/>
                <a:gd name="T7" fmla="*/ 209 h 474"/>
                <a:gd name="T8" fmla="*/ 90 w 117"/>
                <a:gd name="T9" fmla="*/ 212 h 474"/>
                <a:gd name="T10" fmla="*/ 87 w 117"/>
                <a:gd name="T11" fmla="*/ 214 h 474"/>
                <a:gd name="T12" fmla="*/ 85 w 117"/>
                <a:gd name="T13" fmla="*/ 215 h 474"/>
                <a:gd name="T14" fmla="*/ 83 w 117"/>
                <a:gd name="T15" fmla="*/ 217 h 474"/>
                <a:gd name="T16" fmla="*/ 80 w 117"/>
                <a:gd name="T17" fmla="*/ 218 h 474"/>
                <a:gd name="T18" fmla="*/ 78 w 117"/>
                <a:gd name="T19" fmla="*/ 454 h 474"/>
                <a:gd name="T20" fmla="*/ 78 w 117"/>
                <a:gd name="T21" fmla="*/ 457 h 474"/>
                <a:gd name="T22" fmla="*/ 77 w 117"/>
                <a:gd name="T23" fmla="*/ 460 h 474"/>
                <a:gd name="T24" fmla="*/ 76 w 117"/>
                <a:gd name="T25" fmla="*/ 463 h 474"/>
                <a:gd name="T26" fmla="*/ 74 w 117"/>
                <a:gd name="T27" fmla="*/ 466 h 474"/>
                <a:gd name="T28" fmla="*/ 72 w 117"/>
                <a:gd name="T29" fmla="*/ 468 h 474"/>
                <a:gd name="T30" fmla="*/ 69 w 117"/>
                <a:gd name="T31" fmla="*/ 470 h 474"/>
                <a:gd name="T32" fmla="*/ 66 w 117"/>
                <a:gd name="T33" fmla="*/ 472 h 474"/>
                <a:gd name="T34" fmla="*/ 63 w 117"/>
                <a:gd name="T35" fmla="*/ 473 h 474"/>
                <a:gd name="T36" fmla="*/ 58 w 117"/>
                <a:gd name="T37" fmla="*/ 473 h 474"/>
                <a:gd name="T38" fmla="*/ 53 w 117"/>
                <a:gd name="T39" fmla="*/ 474 h 474"/>
                <a:gd name="T40" fmla="*/ 48 w 117"/>
                <a:gd name="T41" fmla="*/ 474 h 474"/>
                <a:gd name="T42" fmla="*/ 44 w 117"/>
                <a:gd name="T43" fmla="*/ 474 h 474"/>
                <a:gd name="T44" fmla="*/ 40 w 117"/>
                <a:gd name="T45" fmla="*/ 473 h 474"/>
                <a:gd name="T46" fmla="*/ 36 w 117"/>
                <a:gd name="T47" fmla="*/ 472 h 474"/>
                <a:gd name="T48" fmla="*/ 33 w 117"/>
                <a:gd name="T49" fmla="*/ 471 h 474"/>
                <a:gd name="T50" fmla="*/ 30 w 117"/>
                <a:gd name="T51" fmla="*/ 469 h 474"/>
                <a:gd name="T52" fmla="*/ 28 w 117"/>
                <a:gd name="T53" fmla="*/ 467 h 474"/>
                <a:gd name="T54" fmla="*/ 26 w 117"/>
                <a:gd name="T55" fmla="*/ 464 h 474"/>
                <a:gd name="T56" fmla="*/ 25 w 117"/>
                <a:gd name="T57" fmla="*/ 461 h 474"/>
                <a:gd name="T58" fmla="*/ 24 w 117"/>
                <a:gd name="T59" fmla="*/ 458 h 474"/>
                <a:gd name="T60" fmla="*/ 24 w 117"/>
                <a:gd name="T61" fmla="*/ 455 h 474"/>
                <a:gd name="T62" fmla="*/ 22 w 117"/>
                <a:gd name="T63" fmla="*/ 218 h 474"/>
                <a:gd name="T64" fmla="*/ 19 w 117"/>
                <a:gd name="T65" fmla="*/ 217 h 474"/>
                <a:gd name="T66" fmla="*/ 16 w 117"/>
                <a:gd name="T67" fmla="*/ 215 h 474"/>
                <a:gd name="T68" fmla="*/ 14 w 117"/>
                <a:gd name="T69" fmla="*/ 213 h 474"/>
                <a:gd name="T70" fmla="*/ 10 w 117"/>
                <a:gd name="T71" fmla="*/ 211 h 474"/>
                <a:gd name="T72" fmla="*/ 8 w 117"/>
                <a:gd name="T73" fmla="*/ 209 h 474"/>
                <a:gd name="T74" fmla="*/ 6 w 117"/>
                <a:gd name="T75" fmla="*/ 206 h 474"/>
                <a:gd name="T76" fmla="*/ 4 w 117"/>
                <a:gd name="T77" fmla="*/ 204 h 474"/>
                <a:gd name="T78" fmla="*/ 3 w 117"/>
                <a:gd name="T79" fmla="*/ 201 h 474"/>
                <a:gd name="T80" fmla="*/ 2 w 117"/>
                <a:gd name="T81" fmla="*/ 198 h 474"/>
                <a:gd name="T82" fmla="*/ 0 w 117"/>
                <a:gd name="T83" fmla="*/ 195 h 474"/>
                <a:gd name="T84" fmla="*/ 11 w 117"/>
                <a:gd name="T85" fmla="*/ 1 h 474"/>
                <a:gd name="T86" fmla="*/ 41 w 117"/>
                <a:gd name="T87" fmla="*/ 128 h 474"/>
                <a:gd name="T88" fmla="*/ 59 w 117"/>
                <a:gd name="T89" fmla="*/ 24 h 474"/>
                <a:gd name="T90" fmla="*/ 82 w 117"/>
                <a:gd name="T91" fmla="*/ 24 h 474"/>
                <a:gd name="T92" fmla="*/ 99 w 117"/>
                <a:gd name="T93" fmla="*/ 194 h 47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7" h="474">
                  <a:moveTo>
                    <a:pt x="117" y="194"/>
                  </a:moveTo>
                  <a:lnTo>
                    <a:pt x="116" y="197"/>
                  </a:lnTo>
                  <a:lnTo>
                    <a:pt x="115" y="199"/>
                  </a:lnTo>
                  <a:lnTo>
                    <a:pt x="114" y="201"/>
                  </a:lnTo>
                  <a:lnTo>
                    <a:pt x="113" y="203"/>
                  </a:lnTo>
                  <a:lnTo>
                    <a:pt x="112" y="204"/>
                  </a:lnTo>
                  <a:lnTo>
                    <a:pt x="111" y="205"/>
                  </a:lnTo>
                  <a:lnTo>
                    <a:pt x="111" y="206"/>
                  </a:lnTo>
                  <a:lnTo>
                    <a:pt x="110" y="207"/>
                  </a:lnTo>
                  <a:lnTo>
                    <a:pt x="109" y="208"/>
                  </a:lnTo>
                  <a:lnTo>
                    <a:pt x="109" y="209"/>
                  </a:lnTo>
                  <a:lnTo>
                    <a:pt x="108" y="209"/>
                  </a:lnTo>
                  <a:lnTo>
                    <a:pt x="107" y="210"/>
                  </a:lnTo>
                  <a:lnTo>
                    <a:pt x="106" y="211"/>
                  </a:lnTo>
                  <a:lnTo>
                    <a:pt x="106" y="212"/>
                  </a:lnTo>
                  <a:lnTo>
                    <a:pt x="105" y="212"/>
                  </a:lnTo>
                  <a:lnTo>
                    <a:pt x="104" y="213"/>
                  </a:lnTo>
                  <a:lnTo>
                    <a:pt x="103" y="214"/>
                  </a:lnTo>
                  <a:lnTo>
                    <a:pt x="102" y="214"/>
                  </a:lnTo>
                  <a:lnTo>
                    <a:pt x="101" y="215"/>
                  </a:lnTo>
                  <a:lnTo>
                    <a:pt x="100" y="215"/>
                  </a:lnTo>
                  <a:lnTo>
                    <a:pt x="100" y="216"/>
                  </a:lnTo>
                  <a:lnTo>
                    <a:pt x="99" y="216"/>
                  </a:lnTo>
                  <a:lnTo>
                    <a:pt x="98" y="217"/>
                  </a:lnTo>
                  <a:lnTo>
                    <a:pt x="97" y="217"/>
                  </a:lnTo>
                  <a:lnTo>
                    <a:pt x="96" y="218"/>
                  </a:lnTo>
                  <a:lnTo>
                    <a:pt x="95" y="218"/>
                  </a:lnTo>
                  <a:lnTo>
                    <a:pt x="94" y="218"/>
                  </a:lnTo>
                  <a:lnTo>
                    <a:pt x="92" y="219"/>
                  </a:lnTo>
                  <a:lnTo>
                    <a:pt x="92" y="454"/>
                  </a:lnTo>
                  <a:lnTo>
                    <a:pt x="92" y="455"/>
                  </a:lnTo>
                  <a:lnTo>
                    <a:pt x="92" y="456"/>
                  </a:lnTo>
                  <a:lnTo>
                    <a:pt x="92" y="457"/>
                  </a:lnTo>
                  <a:lnTo>
                    <a:pt x="92" y="458"/>
                  </a:lnTo>
                  <a:lnTo>
                    <a:pt x="92" y="459"/>
                  </a:lnTo>
                  <a:lnTo>
                    <a:pt x="91" y="460"/>
                  </a:lnTo>
                  <a:lnTo>
                    <a:pt x="91" y="461"/>
                  </a:lnTo>
                  <a:lnTo>
                    <a:pt x="90" y="462"/>
                  </a:lnTo>
                  <a:lnTo>
                    <a:pt x="90" y="463"/>
                  </a:lnTo>
                  <a:lnTo>
                    <a:pt x="89" y="464"/>
                  </a:lnTo>
                  <a:lnTo>
                    <a:pt x="89" y="465"/>
                  </a:lnTo>
                  <a:lnTo>
                    <a:pt x="88" y="466"/>
                  </a:lnTo>
                  <a:lnTo>
                    <a:pt x="87" y="467"/>
                  </a:lnTo>
                  <a:lnTo>
                    <a:pt x="86" y="468"/>
                  </a:lnTo>
                  <a:lnTo>
                    <a:pt x="85" y="468"/>
                  </a:lnTo>
                  <a:lnTo>
                    <a:pt x="84" y="469"/>
                  </a:lnTo>
                  <a:lnTo>
                    <a:pt x="83" y="469"/>
                  </a:lnTo>
                  <a:lnTo>
                    <a:pt x="82" y="470"/>
                  </a:lnTo>
                  <a:lnTo>
                    <a:pt x="81" y="471"/>
                  </a:lnTo>
                  <a:lnTo>
                    <a:pt x="79" y="471"/>
                  </a:lnTo>
                  <a:lnTo>
                    <a:pt x="78" y="472"/>
                  </a:lnTo>
                  <a:lnTo>
                    <a:pt x="77" y="472"/>
                  </a:lnTo>
                  <a:lnTo>
                    <a:pt x="75" y="472"/>
                  </a:lnTo>
                  <a:lnTo>
                    <a:pt x="74" y="473"/>
                  </a:lnTo>
                  <a:lnTo>
                    <a:pt x="72" y="473"/>
                  </a:lnTo>
                  <a:lnTo>
                    <a:pt x="71" y="473"/>
                  </a:lnTo>
                  <a:lnTo>
                    <a:pt x="69" y="473"/>
                  </a:lnTo>
                  <a:lnTo>
                    <a:pt x="67" y="474"/>
                  </a:lnTo>
                  <a:lnTo>
                    <a:pt x="65" y="474"/>
                  </a:lnTo>
                  <a:lnTo>
                    <a:pt x="63" y="474"/>
                  </a:lnTo>
                  <a:lnTo>
                    <a:pt x="61" y="474"/>
                  </a:lnTo>
                  <a:lnTo>
                    <a:pt x="59" y="474"/>
                  </a:lnTo>
                  <a:lnTo>
                    <a:pt x="57" y="474"/>
                  </a:lnTo>
                  <a:lnTo>
                    <a:pt x="55" y="474"/>
                  </a:lnTo>
                  <a:lnTo>
                    <a:pt x="54" y="474"/>
                  </a:lnTo>
                  <a:lnTo>
                    <a:pt x="52" y="474"/>
                  </a:lnTo>
                  <a:lnTo>
                    <a:pt x="50" y="473"/>
                  </a:lnTo>
                  <a:lnTo>
                    <a:pt x="49" y="473"/>
                  </a:lnTo>
                  <a:lnTo>
                    <a:pt x="47" y="473"/>
                  </a:lnTo>
                  <a:lnTo>
                    <a:pt x="45" y="473"/>
                  </a:lnTo>
                  <a:lnTo>
                    <a:pt x="44" y="472"/>
                  </a:lnTo>
                  <a:lnTo>
                    <a:pt x="43" y="472"/>
                  </a:lnTo>
                  <a:lnTo>
                    <a:pt x="41" y="472"/>
                  </a:lnTo>
                  <a:lnTo>
                    <a:pt x="40" y="471"/>
                  </a:lnTo>
                  <a:lnTo>
                    <a:pt x="39" y="471"/>
                  </a:lnTo>
                  <a:lnTo>
                    <a:pt x="38" y="470"/>
                  </a:lnTo>
                  <a:lnTo>
                    <a:pt x="37" y="469"/>
                  </a:lnTo>
                  <a:lnTo>
                    <a:pt x="36" y="469"/>
                  </a:lnTo>
                  <a:lnTo>
                    <a:pt x="35" y="468"/>
                  </a:lnTo>
                  <a:lnTo>
                    <a:pt x="34" y="468"/>
                  </a:lnTo>
                  <a:lnTo>
                    <a:pt x="33" y="467"/>
                  </a:lnTo>
                  <a:lnTo>
                    <a:pt x="32" y="466"/>
                  </a:lnTo>
                  <a:lnTo>
                    <a:pt x="31" y="465"/>
                  </a:lnTo>
                  <a:lnTo>
                    <a:pt x="31" y="464"/>
                  </a:lnTo>
                  <a:lnTo>
                    <a:pt x="30" y="463"/>
                  </a:lnTo>
                  <a:lnTo>
                    <a:pt x="30" y="462"/>
                  </a:lnTo>
                  <a:lnTo>
                    <a:pt x="29" y="461"/>
                  </a:lnTo>
                  <a:lnTo>
                    <a:pt x="29" y="460"/>
                  </a:lnTo>
                  <a:lnTo>
                    <a:pt x="29" y="459"/>
                  </a:lnTo>
                  <a:lnTo>
                    <a:pt x="28" y="458"/>
                  </a:lnTo>
                  <a:lnTo>
                    <a:pt x="28" y="457"/>
                  </a:lnTo>
                  <a:lnTo>
                    <a:pt x="28" y="456"/>
                  </a:lnTo>
                  <a:lnTo>
                    <a:pt x="28" y="455"/>
                  </a:lnTo>
                  <a:lnTo>
                    <a:pt x="28" y="454"/>
                  </a:lnTo>
                  <a:lnTo>
                    <a:pt x="28" y="219"/>
                  </a:lnTo>
                  <a:lnTo>
                    <a:pt x="26" y="218"/>
                  </a:lnTo>
                  <a:lnTo>
                    <a:pt x="25" y="218"/>
                  </a:lnTo>
                  <a:lnTo>
                    <a:pt x="24" y="217"/>
                  </a:lnTo>
                  <a:lnTo>
                    <a:pt x="22" y="217"/>
                  </a:lnTo>
                  <a:lnTo>
                    <a:pt x="21" y="216"/>
                  </a:lnTo>
                  <a:lnTo>
                    <a:pt x="20" y="215"/>
                  </a:lnTo>
                  <a:lnTo>
                    <a:pt x="19" y="215"/>
                  </a:lnTo>
                  <a:lnTo>
                    <a:pt x="18" y="214"/>
                  </a:lnTo>
                  <a:lnTo>
                    <a:pt x="17" y="214"/>
                  </a:lnTo>
                  <a:lnTo>
                    <a:pt x="16" y="213"/>
                  </a:lnTo>
                  <a:lnTo>
                    <a:pt x="14" y="212"/>
                  </a:lnTo>
                  <a:lnTo>
                    <a:pt x="13" y="212"/>
                  </a:lnTo>
                  <a:lnTo>
                    <a:pt x="12" y="211"/>
                  </a:lnTo>
                  <a:lnTo>
                    <a:pt x="12" y="210"/>
                  </a:lnTo>
                  <a:lnTo>
                    <a:pt x="11" y="209"/>
                  </a:lnTo>
                  <a:lnTo>
                    <a:pt x="10" y="209"/>
                  </a:lnTo>
                  <a:lnTo>
                    <a:pt x="9" y="208"/>
                  </a:lnTo>
                  <a:lnTo>
                    <a:pt x="8" y="207"/>
                  </a:lnTo>
                  <a:lnTo>
                    <a:pt x="7" y="206"/>
                  </a:lnTo>
                  <a:lnTo>
                    <a:pt x="7" y="205"/>
                  </a:lnTo>
                  <a:lnTo>
                    <a:pt x="6" y="205"/>
                  </a:lnTo>
                  <a:lnTo>
                    <a:pt x="5" y="204"/>
                  </a:lnTo>
                  <a:lnTo>
                    <a:pt x="4" y="203"/>
                  </a:lnTo>
                  <a:lnTo>
                    <a:pt x="4" y="202"/>
                  </a:lnTo>
                  <a:lnTo>
                    <a:pt x="3" y="201"/>
                  </a:lnTo>
                  <a:lnTo>
                    <a:pt x="3" y="200"/>
                  </a:lnTo>
                  <a:lnTo>
                    <a:pt x="2" y="199"/>
                  </a:lnTo>
                  <a:lnTo>
                    <a:pt x="2" y="198"/>
                  </a:lnTo>
                  <a:lnTo>
                    <a:pt x="1" y="197"/>
                  </a:lnTo>
                  <a:lnTo>
                    <a:pt x="1" y="196"/>
                  </a:lnTo>
                  <a:lnTo>
                    <a:pt x="0" y="195"/>
                  </a:lnTo>
                  <a:lnTo>
                    <a:pt x="0" y="194"/>
                  </a:lnTo>
                  <a:lnTo>
                    <a:pt x="0" y="24"/>
                  </a:lnTo>
                  <a:lnTo>
                    <a:pt x="13" y="1"/>
                  </a:lnTo>
                  <a:lnTo>
                    <a:pt x="24" y="23"/>
                  </a:lnTo>
                  <a:cubicBezTo>
                    <a:pt x="26" y="44"/>
                    <a:pt x="20" y="109"/>
                    <a:pt x="24" y="126"/>
                  </a:cubicBezTo>
                  <a:cubicBezTo>
                    <a:pt x="28" y="143"/>
                    <a:pt x="45" y="145"/>
                    <a:pt x="49" y="128"/>
                  </a:cubicBezTo>
                  <a:lnTo>
                    <a:pt x="49" y="24"/>
                  </a:lnTo>
                  <a:lnTo>
                    <a:pt x="60" y="0"/>
                  </a:lnTo>
                  <a:lnTo>
                    <a:pt x="70" y="24"/>
                  </a:lnTo>
                  <a:cubicBezTo>
                    <a:pt x="72" y="45"/>
                    <a:pt x="66" y="111"/>
                    <a:pt x="70" y="128"/>
                  </a:cubicBezTo>
                  <a:cubicBezTo>
                    <a:pt x="74" y="145"/>
                    <a:pt x="93" y="145"/>
                    <a:pt x="97" y="128"/>
                  </a:cubicBezTo>
                  <a:lnTo>
                    <a:pt x="97" y="24"/>
                  </a:lnTo>
                  <a:lnTo>
                    <a:pt x="107" y="0"/>
                  </a:lnTo>
                  <a:lnTo>
                    <a:pt x="117" y="24"/>
                  </a:lnTo>
                  <a:lnTo>
                    <a:pt x="117" y="19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1" name="Freeform 39"/>
            <p:cNvSpPr>
              <a:spLocks/>
            </p:cNvSpPr>
            <p:nvPr/>
          </p:nvSpPr>
          <p:spPr bwMode="auto">
            <a:xfrm>
              <a:off x="1625" y="877"/>
              <a:ext cx="84" cy="507"/>
            </a:xfrm>
            <a:custGeom>
              <a:avLst/>
              <a:gdLst>
                <a:gd name="T0" fmla="*/ 84 w 84"/>
                <a:gd name="T1" fmla="*/ 489 h 507"/>
                <a:gd name="T2" fmla="*/ 84 w 84"/>
                <a:gd name="T3" fmla="*/ 492 h 507"/>
                <a:gd name="T4" fmla="*/ 83 w 84"/>
                <a:gd name="T5" fmla="*/ 495 h 507"/>
                <a:gd name="T6" fmla="*/ 81 w 84"/>
                <a:gd name="T7" fmla="*/ 498 h 507"/>
                <a:gd name="T8" fmla="*/ 79 w 84"/>
                <a:gd name="T9" fmla="*/ 500 h 507"/>
                <a:gd name="T10" fmla="*/ 77 w 84"/>
                <a:gd name="T11" fmla="*/ 502 h 507"/>
                <a:gd name="T12" fmla="*/ 74 w 84"/>
                <a:gd name="T13" fmla="*/ 504 h 507"/>
                <a:gd name="T14" fmla="*/ 71 w 84"/>
                <a:gd name="T15" fmla="*/ 505 h 507"/>
                <a:gd name="T16" fmla="*/ 67 w 84"/>
                <a:gd name="T17" fmla="*/ 506 h 507"/>
                <a:gd name="T18" fmla="*/ 63 w 84"/>
                <a:gd name="T19" fmla="*/ 507 h 507"/>
                <a:gd name="T20" fmla="*/ 58 w 84"/>
                <a:gd name="T21" fmla="*/ 507 h 507"/>
                <a:gd name="T22" fmla="*/ 53 w 84"/>
                <a:gd name="T23" fmla="*/ 507 h 507"/>
                <a:gd name="T24" fmla="*/ 47 w 84"/>
                <a:gd name="T25" fmla="*/ 506 h 507"/>
                <a:gd name="T26" fmla="*/ 43 w 84"/>
                <a:gd name="T27" fmla="*/ 506 h 507"/>
                <a:gd name="T28" fmla="*/ 38 w 84"/>
                <a:gd name="T29" fmla="*/ 505 h 507"/>
                <a:gd name="T30" fmla="*/ 35 w 84"/>
                <a:gd name="T31" fmla="*/ 503 h 507"/>
                <a:gd name="T32" fmla="*/ 32 w 84"/>
                <a:gd name="T33" fmla="*/ 502 h 507"/>
                <a:gd name="T34" fmla="*/ 29 w 84"/>
                <a:gd name="T35" fmla="*/ 499 h 507"/>
                <a:gd name="T36" fmla="*/ 27 w 84"/>
                <a:gd name="T37" fmla="*/ 496 h 507"/>
                <a:gd name="T38" fmla="*/ 26 w 84"/>
                <a:gd name="T39" fmla="*/ 493 h 507"/>
                <a:gd name="T40" fmla="*/ 25 w 84"/>
                <a:gd name="T41" fmla="*/ 490 h 507"/>
                <a:gd name="T42" fmla="*/ 25 w 84"/>
                <a:gd name="T43" fmla="*/ 253 h 507"/>
                <a:gd name="T44" fmla="*/ 20 w 84"/>
                <a:gd name="T45" fmla="*/ 248 h 507"/>
                <a:gd name="T46" fmla="*/ 16 w 84"/>
                <a:gd name="T47" fmla="*/ 243 h 507"/>
                <a:gd name="T48" fmla="*/ 12 w 84"/>
                <a:gd name="T49" fmla="*/ 235 h 507"/>
                <a:gd name="T50" fmla="*/ 9 w 84"/>
                <a:gd name="T51" fmla="*/ 227 h 507"/>
                <a:gd name="T52" fmla="*/ 6 w 84"/>
                <a:gd name="T53" fmla="*/ 217 h 507"/>
                <a:gd name="T54" fmla="*/ 4 w 84"/>
                <a:gd name="T55" fmla="*/ 206 h 507"/>
                <a:gd name="T56" fmla="*/ 2 w 84"/>
                <a:gd name="T57" fmla="*/ 194 h 507"/>
                <a:gd name="T58" fmla="*/ 1 w 84"/>
                <a:gd name="T59" fmla="*/ 180 h 507"/>
                <a:gd name="T60" fmla="*/ 0 w 84"/>
                <a:gd name="T61" fmla="*/ 166 h 507"/>
                <a:gd name="T62" fmla="*/ 0 w 84"/>
                <a:gd name="T63" fmla="*/ 149 h 507"/>
                <a:gd name="T64" fmla="*/ 0 w 84"/>
                <a:gd name="T65" fmla="*/ 132 h 507"/>
                <a:gd name="T66" fmla="*/ 2 w 84"/>
                <a:gd name="T67" fmla="*/ 115 h 507"/>
                <a:gd name="T68" fmla="*/ 5 w 84"/>
                <a:gd name="T69" fmla="*/ 99 h 507"/>
                <a:gd name="T70" fmla="*/ 9 w 84"/>
                <a:gd name="T71" fmla="*/ 84 h 507"/>
                <a:gd name="T72" fmla="*/ 15 w 84"/>
                <a:gd name="T73" fmla="*/ 69 h 507"/>
                <a:gd name="T74" fmla="*/ 22 w 84"/>
                <a:gd name="T75" fmla="*/ 56 h 507"/>
                <a:gd name="T76" fmla="*/ 30 w 84"/>
                <a:gd name="T77" fmla="*/ 44 h 507"/>
                <a:gd name="T78" fmla="*/ 40 w 84"/>
                <a:gd name="T79" fmla="*/ 32 h 507"/>
                <a:gd name="T80" fmla="*/ 52 w 84"/>
                <a:gd name="T81" fmla="*/ 21 h 507"/>
                <a:gd name="T82" fmla="*/ 65 w 84"/>
                <a:gd name="T83" fmla="*/ 12 h 507"/>
                <a:gd name="T84" fmla="*/ 79 w 84"/>
                <a:gd name="T85" fmla="*/ 3 h 5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84" h="507">
                  <a:moveTo>
                    <a:pt x="84" y="0"/>
                  </a:moveTo>
                  <a:lnTo>
                    <a:pt x="84" y="488"/>
                  </a:lnTo>
                  <a:lnTo>
                    <a:pt x="84" y="489"/>
                  </a:lnTo>
                  <a:lnTo>
                    <a:pt x="84" y="490"/>
                  </a:lnTo>
                  <a:lnTo>
                    <a:pt x="84" y="491"/>
                  </a:lnTo>
                  <a:lnTo>
                    <a:pt x="84" y="492"/>
                  </a:lnTo>
                  <a:lnTo>
                    <a:pt x="83" y="493"/>
                  </a:lnTo>
                  <a:lnTo>
                    <a:pt x="83" y="494"/>
                  </a:lnTo>
                  <a:lnTo>
                    <a:pt x="83" y="495"/>
                  </a:lnTo>
                  <a:lnTo>
                    <a:pt x="82" y="496"/>
                  </a:lnTo>
                  <a:lnTo>
                    <a:pt x="82" y="497"/>
                  </a:lnTo>
                  <a:lnTo>
                    <a:pt x="81" y="498"/>
                  </a:lnTo>
                  <a:lnTo>
                    <a:pt x="81" y="499"/>
                  </a:lnTo>
                  <a:lnTo>
                    <a:pt x="80" y="500"/>
                  </a:lnTo>
                  <a:lnTo>
                    <a:pt x="79" y="500"/>
                  </a:lnTo>
                  <a:lnTo>
                    <a:pt x="79" y="501"/>
                  </a:lnTo>
                  <a:lnTo>
                    <a:pt x="78" y="502"/>
                  </a:lnTo>
                  <a:lnTo>
                    <a:pt x="77" y="502"/>
                  </a:lnTo>
                  <a:lnTo>
                    <a:pt x="76" y="503"/>
                  </a:lnTo>
                  <a:lnTo>
                    <a:pt x="75" y="503"/>
                  </a:lnTo>
                  <a:lnTo>
                    <a:pt x="74" y="504"/>
                  </a:lnTo>
                  <a:lnTo>
                    <a:pt x="73" y="504"/>
                  </a:lnTo>
                  <a:lnTo>
                    <a:pt x="72" y="505"/>
                  </a:lnTo>
                  <a:lnTo>
                    <a:pt x="71" y="505"/>
                  </a:lnTo>
                  <a:lnTo>
                    <a:pt x="70" y="505"/>
                  </a:lnTo>
                  <a:lnTo>
                    <a:pt x="68" y="506"/>
                  </a:lnTo>
                  <a:lnTo>
                    <a:pt x="67" y="506"/>
                  </a:lnTo>
                  <a:lnTo>
                    <a:pt x="66" y="506"/>
                  </a:lnTo>
                  <a:lnTo>
                    <a:pt x="64" y="506"/>
                  </a:lnTo>
                  <a:lnTo>
                    <a:pt x="63" y="507"/>
                  </a:lnTo>
                  <a:lnTo>
                    <a:pt x="61" y="507"/>
                  </a:lnTo>
                  <a:lnTo>
                    <a:pt x="60" y="507"/>
                  </a:lnTo>
                  <a:lnTo>
                    <a:pt x="58" y="507"/>
                  </a:lnTo>
                  <a:lnTo>
                    <a:pt x="56" y="507"/>
                  </a:lnTo>
                  <a:lnTo>
                    <a:pt x="54" y="507"/>
                  </a:lnTo>
                  <a:lnTo>
                    <a:pt x="53" y="507"/>
                  </a:lnTo>
                  <a:lnTo>
                    <a:pt x="51" y="507"/>
                  </a:lnTo>
                  <a:lnTo>
                    <a:pt x="49" y="507"/>
                  </a:lnTo>
                  <a:lnTo>
                    <a:pt x="47" y="506"/>
                  </a:lnTo>
                  <a:lnTo>
                    <a:pt x="46" y="506"/>
                  </a:lnTo>
                  <a:lnTo>
                    <a:pt x="44" y="506"/>
                  </a:lnTo>
                  <a:lnTo>
                    <a:pt x="43" y="506"/>
                  </a:lnTo>
                  <a:lnTo>
                    <a:pt x="41" y="505"/>
                  </a:lnTo>
                  <a:lnTo>
                    <a:pt x="40" y="505"/>
                  </a:lnTo>
                  <a:lnTo>
                    <a:pt x="38" y="505"/>
                  </a:lnTo>
                  <a:lnTo>
                    <a:pt x="37" y="504"/>
                  </a:lnTo>
                  <a:lnTo>
                    <a:pt x="36" y="504"/>
                  </a:lnTo>
                  <a:lnTo>
                    <a:pt x="35" y="503"/>
                  </a:lnTo>
                  <a:lnTo>
                    <a:pt x="34" y="503"/>
                  </a:lnTo>
                  <a:lnTo>
                    <a:pt x="33" y="502"/>
                  </a:lnTo>
                  <a:lnTo>
                    <a:pt x="32" y="502"/>
                  </a:lnTo>
                  <a:lnTo>
                    <a:pt x="31" y="501"/>
                  </a:lnTo>
                  <a:lnTo>
                    <a:pt x="29" y="500"/>
                  </a:lnTo>
                  <a:lnTo>
                    <a:pt x="29" y="499"/>
                  </a:lnTo>
                  <a:lnTo>
                    <a:pt x="28" y="498"/>
                  </a:lnTo>
                  <a:lnTo>
                    <a:pt x="27" y="497"/>
                  </a:lnTo>
                  <a:lnTo>
                    <a:pt x="27" y="496"/>
                  </a:lnTo>
                  <a:lnTo>
                    <a:pt x="26" y="495"/>
                  </a:lnTo>
                  <a:lnTo>
                    <a:pt x="26" y="494"/>
                  </a:lnTo>
                  <a:lnTo>
                    <a:pt x="26" y="493"/>
                  </a:lnTo>
                  <a:lnTo>
                    <a:pt x="25" y="492"/>
                  </a:lnTo>
                  <a:lnTo>
                    <a:pt x="25" y="491"/>
                  </a:lnTo>
                  <a:lnTo>
                    <a:pt x="25" y="490"/>
                  </a:lnTo>
                  <a:lnTo>
                    <a:pt x="25" y="489"/>
                  </a:lnTo>
                  <a:lnTo>
                    <a:pt x="25" y="488"/>
                  </a:lnTo>
                  <a:lnTo>
                    <a:pt x="25" y="253"/>
                  </a:lnTo>
                  <a:lnTo>
                    <a:pt x="23" y="251"/>
                  </a:lnTo>
                  <a:lnTo>
                    <a:pt x="22" y="250"/>
                  </a:lnTo>
                  <a:lnTo>
                    <a:pt x="20" y="248"/>
                  </a:lnTo>
                  <a:lnTo>
                    <a:pt x="19" y="247"/>
                  </a:lnTo>
                  <a:lnTo>
                    <a:pt x="17" y="245"/>
                  </a:lnTo>
                  <a:lnTo>
                    <a:pt x="16" y="243"/>
                  </a:lnTo>
                  <a:lnTo>
                    <a:pt x="14" y="240"/>
                  </a:lnTo>
                  <a:lnTo>
                    <a:pt x="13" y="238"/>
                  </a:lnTo>
                  <a:lnTo>
                    <a:pt x="12" y="235"/>
                  </a:lnTo>
                  <a:lnTo>
                    <a:pt x="11" y="233"/>
                  </a:lnTo>
                  <a:lnTo>
                    <a:pt x="10" y="230"/>
                  </a:lnTo>
                  <a:lnTo>
                    <a:pt x="9" y="227"/>
                  </a:lnTo>
                  <a:lnTo>
                    <a:pt x="8" y="224"/>
                  </a:lnTo>
                  <a:lnTo>
                    <a:pt x="7" y="221"/>
                  </a:lnTo>
                  <a:lnTo>
                    <a:pt x="6" y="217"/>
                  </a:lnTo>
                  <a:lnTo>
                    <a:pt x="5" y="214"/>
                  </a:lnTo>
                  <a:lnTo>
                    <a:pt x="4" y="210"/>
                  </a:lnTo>
                  <a:lnTo>
                    <a:pt x="4" y="206"/>
                  </a:lnTo>
                  <a:lnTo>
                    <a:pt x="3" y="202"/>
                  </a:lnTo>
                  <a:lnTo>
                    <a:pt x="3" y="198"/>
                  </a:lnTo>
                  <a:lnTo>
                    <a:pt x="2" y="194"/>
                  </a:lnTo>
                  <a:lnTo>
                    <a:pt x="2" y="190"/>
                  </a:lnTo>
                  <a:lnTo>
                    <a:pt x="1" y="185"/>
                  </a:lnTo>
                  <a:lnTo>
                    <a:pt x="1" y="180"/>
                  </a:lnTo>
                  <a:lnTo>
                    <a:pt x="1" y="176"/>
                  </a:lnTo>
                  <a:lnTo>
                    <a:pt x="0" y="171"/>
                  </a:lnTo>
                  <a:lnTo>
                    <a:pt x="0" y="166"/>
                  </a:lnTo>
                  <a:lnTo>
                    <a:pt x="0" y="160"/>
                  </a:lnTo>
                  <a:lnTo>
                    <a:pt x="0" y="155"/>
                  </a:lnTo>
                  <a:lnTo>
                    <a:pt x="0" y="149"/>
                  </a:lnTo>
                  <a:lnTo>
                    <a:pt x="0" y="144"/>
                  </a:lnTo>
                  <a:lnTo>
                    <a:pt x="0" y="138"/>
                  </a:lnTo>
                  <a:lnTo>
                    <a:pt x="0" y="132"/>
                  </a:lnTo>
                  <a:lnTo>
                    <a:pt x="1" y="126"/>
                  </a:lnTo>
                  <a:lnTo>
                    <a:pt x="1" y="120"/>
                  </a:lnTo>
                  <a:lnTo>
                    <a:pt x="2" y="115"/>
                  </a:lnTo>
                  <a:lnTo>
                    <a:pt x="3" y="109"/>
                  </a:lnTo>
                  <a:lnTo>
                    <a:pt x="4" y="104"/>
                  </a:lnTo>
                  <a:lnTo>
                    <a:pt x="5" y="99"/>
                  </a:lnTo>
                  <a:lnTo>
                    <a:pt x="6" y="94"/>
                  </a:lnTo>
                  <a:lnTo>
                    <a:pt x="7" y="89"/>
                  </a:lnTo>
                  <a:lnTo>
                    <a:pt x="9" y="84"/>
                  </a:lnTo>
                  <a:lnTo>
                    <a:pt x="11" y="79"/>
                  </a:lnTo>
                  <a:lnTo>
                    <a:pt x="13" y="74"/>
                  </a:lnTo>
                  <a:lnTo>
                    <a:pt x="15" y="69"/>
                  </a:lnTo>
                  <a:lnTo>
                    <a:pt x="17" y="65"/>
                  </a:lnTo>
                  <a:lnTo>
                    <a:pt x="19" y="60"/>
                  </a:lnTo>
                  <a:lnTo>
                    <a:pt x="22" y="56"/>
                  </a:lnTo>
                  <a:lnTo>
                    <a:pt x="25" y="52"/>
                  </a:lnTo>
                  <a:lnTo>
                    <a:pt x="27" y="48"/>
                  </a:lnTo>
                  <a:lnTo>
                    <a:pt x="30" y="44"/>
                  </a:lnTo>
                  <a:lnTo>
                    <a:pt x="34" y="40"/>
                  </a:lnTo>
                  <a:lnTo>
                    <a:pt x="37" y="36"/>
                  </a:lnTo>
                  <a:lnTo>
                    <a:pt x="40" y="32"/>
                  </a:lnTo>
                  <a:lnTo>
                    <a:pt x="44" y="28"/>
                  </a:lnTo>
                  <a:lnTo>
                    <a:pt x="48" y="25"/>
                  </a:lnTo>
                  <a:lnTo>
                    <a:pt x="52" y="21"/>
                  </a:lnTo>
                  <a:lnTo>
                    <a:pt x="56" y="18"/>
                  </a:lnTo>
                  <a:lnTo>
                    <a:pt x="60" y="15"/>
                  </a:lnTo>
                  <a:lnTo>
                    <a:pt x="65" y="12"/>
                  </a:lnTo>
                  <a:lnTo>
                    <a:pt x="69" y="9"/>
                  </a:lnTo>
                  <a:lnTo>
                    <a:pt x="74" y="6"/>
                  </a:lnTo>
                  <a:lnTo>
                    <a:pt x="79" y="3"/>
                  </a:lnTo>
                  <a:lnTo>
                    <a:pt x="84"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2" name="Freeform 40"/>
            <p:cNvSpPr>
              <a:spLocks/>
            </p:cNvSpPr>
            <p:nvPr/>
          </p:nvSpPr>
          <p:spPr bwMode="auto">
            <a:xfrm>
              <a:off x="1432" y="913"/>
              <a:ext cx="134" cy="196"/>
            </a:xfrm>
            <a:custGeom>
              <a:avLst/>
              <a:gdLst>
                <a:gd name="T0" fmla="*/ 73 w 2279"/>
                <a:gd name="T1" fmla="*/ 1 h 3822"/>
                <a:gd name="T2" fmla="*/ 81 w 2279"/>
                <a:gd name="T3" fmla="*/ 2 h 3822"/>
                <a:gd name="T4" fmla="*/ 89 w 2279"/>
                <a:gd name="T5" fmla="*/ 6 h 3822"/>
                <a:gd name="T6" fmla="*/ 97 w 2279"/>
                <a:gd name="T7" fmla="*/ 10 h 3822"/>
                <a:gd name="T8" fmla="*/ 104 w 2279"/>
                <a:gd name="T9" fmla="*/ 16 h 3822"/>
                <a:gd name="T10" fmla="*/ 110 w 2279"/>
                <a:gd name="T11" fmla="*/ 24 h 3822"/>
                <a:gd name="T12" fmla="*/ 117 w 2279"/>
                <a:gd name="T13" fmla="*/ 32 h 3822"/>
                <a:gd name="T14" fmla="*/ 122 w 2279"/>
                <a:gd name="T15" fmla="*/ 42 h 3822"/>
                <a:gd name="T16" fmla="*/ 126 w 2279"/>
                <a:gd name="T17" fmla="*/ 52 h 3822"/>
                <a:gd name="T18" fmla="*/ 130 w 2279"/>
                <a:gd name="T19" fmla="*/ 63 h 3822"/>
                <a:gd name="T20" fmla="*/ 132 w 2279"/>
                <a:gd name="T21" fmla="*/ 74 h 3822"/>
                <a:gd name="T22" fmla="*/ 134 w 2279"/>
                <a:gd name="T23" fmla="*/ 86 h 3822"/>
                <a:gd name="T24" fmla="*/ 134 w 2279"/>
                <a:gd name="T25" fmla="*/ 98 h 3822"/>
                <a:gd name="T26" fmla="*/ 134 w 2279"/>
                <a:gd name="T27" fmla="*/ 111 h 3822"/>
                <a:gd name="T28" fmla="*/ 132 w 2279"/>
                <a:gd name="T29" fmla="*/ 123 h 3822"/>
                <a:gd name="T30" fmla="*/ 130 w 2279"/>
                <a:gd name="T31" fmla="*/ 134 h 3822"/>
                <a:gd name="T32" fmla="*/ 126 w 2279"/>
                <a:gd name="T33" fmla="*/ 145 h 3822"/>
                <a:gd name="T34" fmla="*/ 122 w 2279"/>
                <a:gd name="T35" fmla="*/ 155 h 3822"/>
                <a:gd name="T36" fmla="*/ 117 w 2279"/>
                <a:gd name="T37" fmla="*/ 164 h 3822"/>
                <a:gd name="T38" fmla="*/ 110 w 2279"/>
                <a:gd name="T39" fmla="*/ 173 h 3822"/>
                <a:gd name="T40" fmla="*/ 104 w 2279"/>
                <a:gd name="T41" fmla="*/ 180 h 3822"/>
                <a:gd name="T42" fmla="*/ 97 w 2279"/>
                <a:gd name="T43" fmla="*/ 186 h 3822"/>
                <a:gd name="T44" fmla="*/ 89 w 2279"/>
                <a:gd name="T45" fmla="*/ 191 h 3822"/>
                <a:gd name="T46" fmla="*/ 81 w 2279"/>
                <a:gd name="T47" fmla="*/ 194 h 3822"/>
                <a:gd name="T48" fmla="*/ 73 w 2279"/>
                <a:gd name="T49" fmla="*/ 196 h 3822"/>
                <a:gd name="T50" fmla="*/ 65 w 2279"/>
                <a:gd name="T51" fmla="*/ 196 h 3822"/>
                <a:gd name="T52" fmla="*/ 57 w 2279"/>
                <a:gd name="T53" fmla="*/ 195 h 3822"/>
                <a:gd name="T54" fmla="*/ 49 w 2279"/>
                <a:gd name="T55" fmla="*/ 193 h 3822"/>
                <a:gd name="T56" fmla="*/ 41 w 2279"/>
                <a:gd name="T57" fmla="*/ 189 h 3822"/>
                <a:gd name="T58" fmla="*/ 34 w 2279"/>
                <a:gd name="T59" fmla="*/ 184 h 3822"/>
                <a:gd name="T60" fmla="*/ 27 w 2279"/>
                <a:gd name="T61" fmla="*/ 177 h 3822"/>
                <a:gd name="T62" fmla="*/ 21 w 2279"/>
                <a:gd name="T63" fmla="*/ 169 h 3822"/>
                <a:gd name="T64" fmla="*/ 15 w 2279"/>
                <a:gd name="T65" fmla="*/ 160 h 3822"/>
                <a:gd name="T66" fmla="*/ 10 w 2279"/>
                <a:gd name="T67" fmla="*/ 151 h 3822"/>
                <a:gd name="T68" fmla="*/ 6 w 2279"/>
                <a:gd name="T69" fmla="*/ 140 h 3822"/>
                <a:gd name="T70" fmla="*/ 3 w 2279"/>
                <a:gd name="T71" fmla="*/ 129 h 3822"/>
                <a:gd name="T72" fmla="*/ 1 w 2279"/>
                <a:gd name="T73" fmla="*/ 118 h 3822"/>
                <a:gd name="T74" fmla="*/ 0 w 2279"/>
                <a:gd name="T75" fmla="*/ 106 h 3822"/>
                <a:gd name="T76" fmla="*/ 0 w 2279"/>
                <a:gd name="T77" fmla="*/ 93 h 3822"/>
                <a:gd name="T78" fmla="*/ 1 w 2279"/>
                <a:gd name="T79" fmla="*/ 81 h 3822"/>
                <a:gd name="T80" fmla="*/ 3 w 2279"/>
                <a:gd name="T81" fmla="*/ 69 h 3822"/>
                <a:gd name="T82" fmla="*/ 6 w 2279"/>
                <a:gd name="T83" fmla="*/ 58 h 3822"/>
                <a:gd name="T84" fmla="*/ 9 w 2279"/>
                <a:gd name="T85" fmla="*/ 48 h 3822"/>
                <a:gd name="T86" fmla="*/ 14 w 2279"/>
                <a:gd name="T87" fmla="*/ 38 h 3822"/>
                <a:gd name="T88" fmla="*/ 20 w 2279"/>
                <a:gd name="T89" fmla="*/ 29 h 3822"/>
                <a:gd name="T90" fmla="*/ 26 w 2279"/>
                <a:gd name="T91" fmla="*/ 20 h 3822"/>
                <a:gd name="T92" fmla="*/ 33 w 2279"/>
                <a:gd name="T93" fmla="*/ 14 h 3822"/>
                <a:gd name="T94" fmla="*/ 40 w 2279"/>
                <a:gd name="T95" fmla="*/ 8 h 3822"/>
                <a:gd name="T96" fmla="*/ 47 w 2279"/>
                <a:gd name="T97" fmla="*/ 4 h 3822"/>
                <a:gd name="T98" fmla="*/ 55 w 2279"/>
                <a:gd name="T99" fmla="*/ 1 h 3822"/>
                <a:gd name="T100" fmla="*/ 63 w 2279"/>
                <a:gd name="T101" fmla="*/ 0 h 38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79" h="3822">
                  <a:moveTo>
                    <a:pt x="1132" y="0"/>
                  </a:moveTo>
                  <a:lnTo>
                    <a:pt x="1161" y="1"/>
                  </a:lnTo>
                  <a:lnTo>
                    <a:pt x="1191" y="2"/>
                  </a:lnTo>
                  <a:lnTo>
                    <a:pt x="1219" y="5"/>
                  </a:lnTo>
                  <a:lnTo>
                    <a:pt x="1248" y="10"/>
                  </a:lnTo>
                  <a:lnTo>
                    <a:pt x="1276" y="15"/>
                  </a:lnTo>
                  <a:lnTo>
                    <a:pt x="1304" y="20"/>
                  </a:lnTo>
                  <a:lnTo>
                    <a:pt x="1332" y="27"/>
                  </a:lnTo>
                  <a:lnTo>
                    <a:pt x="1359" y="35"/>
                  </a:lnTo>
                  <a:lnTo>
                    <a:pt x="1386" y="45"/>
                  </a:lnTo>
                  <a:lnTo>
                    <a:pt x="1413" y="55"/>
                  </a:lnTo>
                  <a:lnTo>
                    <a:pt x="1440" y="66"/>
                  </a:lnTo>
                  <a:lnTo>
                    <a:pt x="1467" y="79"/>
                  </a:lnTo>
                  <a:lnTo>
                    <a:pt x="1493" y="93"/>
                  </a:lnTo>
                  <a:lnTo>
                    <a:pt x="1518" y="108"/>
                  </a:lnTo>
                  <a:lnTo>
                    <a:pt x="1544" y="123"/>
                  </a:lnTo>
                  <a:lnTo>
                    <a:pt x="1570" y="141"/>
                  </a:lnTo>
                  <a:lnTo>
                    <a:pt x="1595" y="158"/>
                  </a:lnTo>
                  <a:lnTo>
                    <a:pt x="1620" y="178"/>
                  </a:lnTo>
                  <a:lnTo>
                    <a:pt x="1644" y="197"/>
                  </a:lnTo>
                  <a:lnTo>
                    <a:pt x="1669" y="219"/>
                  </a:lnTo>
                  <a:lnTo>
                    <a:pt x="1693" y="242"/>
                  </a:lnTo>
                  <a:lnTo>
                    <a:pt x="1717" y="264"/>
                  </a:lnTo>
                  <a:lnTo>
                    <a:pt x="1740" y="289"/>
                  </a:lnTo>
                  <a:lnTo>
                    <a:pt x="1764" y="315"/>
                  </a:lnTo>
                  <a:lnTo>
                    <a:pt x="1787" y="342"/>
                  </a:lnTo>
                  <a:lnTo>
                    <a:pt x="1809" y="369"/>
                  </a:lnTo>
                  <a:lnTo>
                    <a:pt x="1832" y="398"/>
                  </a:lnTo>
                  <a:lnTo>
                    <a:pt x="1855" y="428"/>
                  </a:lnTo>
                  <a:lnTo>
                    <a:pt x="1876" y="459"/>
                  </a:lnTo>
                  <a:lnTo>
                    <a:pt x="1899" y="492"/>
                  </a:lnTo>
                  <a:lnTo>
                    <a:pt x="1921" y="525"/>
                  </a:lnTo>
                  <a:lnTo>
                    <a:pt x="1943" y="559"/>
                  </a:lnTo>
                  <a:lnTo>
                    <a:pt x="1963" y="594"/>
                  </a:lnTo>
                  <a:lnTo>
                    <a:pt x="1983" y="630"/>
                  </a:lnTo>
                  <a:lnTo>
                    <a:pt x="2001" y="666"/>
                  </a:lnTo>
                  <a:lnTo>
                    <a:pt x="2021" y="702"/>
                  </a:lnTo>
                  <a:lnTo>
                    <a:pt x="2039" y="740"/>
                  </a:lnTo>
                  <a:lnTo>
                    <a:pt x="2056" y="778"/>
                  </a:lnTo>
                  <a:lnTo>
                    <a:pt x="2073" y="815"/>
                  </a:lnTo>
                  <a:lnTo>
                    <a:pt x="2089" y="854"/>
                  </a:lnTo>
                  <a:lnTo>
                    <a:pt x="2105" y="892"/>
                  </a:lnTo>
                  <a:lnTo>
                    <a:pt x="2119" y="931"/>
                  </a:lnTo>
                  <a:lnTo>
                    <a:pt x="2133" y="972"/>
                  </a:lnTo>
                  <a:lnTo>
                    <a:pt x="2147" y="1012"/>
                  </a:lnTo>
                  <a:lnTo>
                    <a:pt x="2159" y="1053"/>
                  </a:lnTo>
                  <a:lnTo>
                    <a:pt x="2172" y="1093"/>
                  </a:lnTo>
                  <a:lnTo>
                    <a:pt x="2183" y="1135"/>
                  </a:lnTo>
                  <a:lnTo>
                    <a:pt x="2194" y="1178"/>
                  </a:lnTo>
                  <a:lnTo>
                    <a:pt x="2205" y="1220"/>
                  </a:lnTo>
                  <a:lnTo>
                    <a:pt x="2214" y="1263"/>
                  </a:lnTo>
                  <a:lnTo>
                    <a:pt x="2222" y="1307"/>
                  </a:lnTo>
                  <a:lnTo>
                    <a:pt x="2230" y="1351"/>
                  </a:lnTo>
                  <a:lnTo>
                    <a:pt x="2239" y="1395"/>
                  </a:lnTo>
                  <a:lnTo>
                    <a:pt x="2246" y="1441"/>
                  </a:lnTo>
                  <a:lnTo>
                    <a:pt x="2252" y="1486"/>
                  </a:lnTo>
                  <a:lnTo>
                    <a:pt x="2257" y="1532"/>
                  </a:lnTo>
                  <a:lnTo>
                    <a:pt x="2262" y="1579"/>
                  </a:lnTo>
                  <a:lnTo>
                    <a:pt x="2267" y="1625"/>
                  </a:lnTo>
                  <a:lnTo>
                    <a:pt x="2271" y="1674"/>
                  </a:lnTo>
                  <a:lnTo>
                    <a:pt x="2274" y="1721"/>
                  </a:lnTo>
                  <a:lnTo>
                    <a:pt x="2276" y="1770"/>
                  </a:lnTo>
                  <a:lnTo>
                    <a:pt x="2277" y="1819"/>
                  </a:lnTo>
                  <a:lnTo>
                    <a:pt x="2278" y="1869"/>
                  </a:lnTo>
                  <a:lnTo>
                    <a:pt x="2279" y="1918"/>
                  </a:lnTo>
                  <a:lnTo>
                    <a:pt x="2278" y="1967"/>
                  </a:lnTo>
                  <a:lnTo>
                    <a:pt x="2277" y="2017"/>
                  </a:lnTo>
                  <a:lnTo>
                    <a:pt x="2276" y="2065"/>
                  </a:lnTo>
                  <a:lnTo>
                    <a:pt x="2274" y="2114"/>
                  </a:lnTo>
                  <a:lnTo>
                    <a:pt x="2271" y="2161"/>
                  </a:lnTo>
                  <a:lnTo>
                    <a:pt x="2267" y="2209"/>
                  </a:lnTo>
                  <a:lnTo>
                    <a:pt x="2262" y="2255"/>
                  </a:lnTo>
                  <a:lnTo>
                    <a:pt x="2257" y="2302"/>
                  </a:lnTo>
                  <a:lnTo>
                    <a:pt x="2252" y="2347"/>
                  </a:lnTo>
                  <a:lnTo>
                    <a:pt x="2246" y="2392"/>
                  </a:lnTo>
                  <a:lnTo>
                    <a:pt x="2239" y="2438"/>
                  </a:lnTo>
                  <a:lnTo>
                    <a:pt x="2230" y="2482"/>
                  </a:lnTo>
                  <a:lnTo>
                    <a:pt x="2222" y="2525"/>
                  </a:lnTo>
                  <a:lnTo>
                    <a:pt x="2214" y="2570"/>
                  </a:lnTo>
                  <a:lnTo>
                    <a:pt x="2205" y="2612"/>
                  </a:lnTo>
                  <a:lnTo>
                    <a:pt x="2194" y="2654"/>
                  </a:lnTo>
                  <a:lnTo>
                    <a:pt x="2183" y="2696"/>
                  </a:lnTo>
                  <a:lnTo>
                    <a:pt x="2172" y="2738"/>
                  </a:lnTo>
                  <a:lnTo>
                    <a:pt x="2159" y="2779"/>
                  </a:lnTo>
                  <a:lnTo>
                    <a:pt x="2147" y="2819"/>
                  </a:lnTo>
                  <a:lnTo>
                    <a:pt x="2133" y="2859"/>
                  </a:lnTo>
                  <a:lnTo>
                    <a:pt x="2119" y="2898"/>
                  </a:lnTo>
                  <a:lnTo>
                    <a:pt x="2105" y="2938"/>
                  </a:lnTo>
                  <a:lnTo>
                    <a:pt x="2089" y="2977"/>
                  </a:lnTo>
                  <a:lnTo>
                    <a:pt x="2073" y="3015"/>
                  </a:lnTo>
                  <a:lnTo>
                    <a:pt x="2056" y="3052"/>
                  </a:lnTo>
                  <a:lnTo>
                    <a:pt x="2039" y="3089"/>
                  </a:lnTo>
                  <a:lnTo>
                    <a:pt x="2021" y="3126"/>
                  </a:lnTo>
                  <a:lnTo>
                    <a:pt x="2001" y="3162"/>
                  </a:lnTo>
                  <a:lnTo>
                    <a:pt x="1983" y="3197"/>
                  </a:lnTo>
                  <a:lnTo>
                    <a:pt x="1963" y="3234"/>
                  </a:lnTo>
                  <a:lnTo>
                    <a:pt x="1943" y="3268"/>
                  </a:lnTo>
                  <a:lnTo>
                    <a:pt x="1921" y="3302"/>
                  </a:lnTo>
                  <a:lnTo>
                    <a:pt x="1899" y="3335"/>
                  </a:lnTo>
                  <a:lnTo>
                    <a:pt x="1876" y="3367"/>
                  </a:lnTo>
                  <a:lnTo>
                    <a:pt x="1855" y="3397"/>
                  </a:lnTo>
                  <a:lnTo>
                    <a:pt x="1832" y="3427"/>
                  </a:lnTo>
                  <a:lnTo>
                    <a:pt x="1809" y="3455"/>
                  </a:lnTo>
                  <a:lnTo>
                    <a:pt x="1787" y="3483"/>
                  </a:lnTo>
                  <a:lnTo>
                    <a:pt x="1764" y="3510"/>
                  </a:lnTo>
                  <a:lnTo>
                    <a:pt x="1740" y="3536"/>
                  </a:lnTo>
                  <a:lnTo>
                    <a:pt x="1717" y="3559"/>
                  </a:lnTo>
                  <a:lnTo>
                    <a:pt x="1693" y="3583"/>
                  </a:lnTo>
                  <a:lnTo>
                    <a:pt x="1669" y="3605"/>
                  </a:lnTo>
                  <a:lnTo>
                    <a:pt x="1644" y="3626"/>
                  </a:lnTo>
                  <a:lnTo>
                    <a:pt x="1620" y="3646"/>
                  </a:lnTo>
                  <a:lnTo>
                    <a:pt x="1595" y="3666"/>
                  </a:lnTo>
                  <a:lnTo>
                    <a:pt x="1570" y="3683"/>
                  </a:lnTo>
                  <a:lnTo>
                    <a:pt x="1544" y="3700"/>
                  </a:lnTo>
                  <a:lnTo>
                    <a:pt x="1518" y="3716"/>
                  </a:lnTo>
                  <a:lnTo>
                    <a:pt x="1493" y="3730"/>
                  </a:lnTo>
                  <a:lnTo>
                    <a:pt x="1467" y="3744"/>
                  </a:lnTo>
                  <a:lnTo>
                    <a:pt x="1440" y="3756"/>
                  </a:lnTo>
                  <a:lnTo>
                    <a:pt x="1413" y="3768"/>
                  </a:lnTo>
                  <a:lnTo>
                    <a:pt x="1386" y="3778"/>
                  </a:lnTo>
                  <a:lnTo>
                    <a:pt x="1359" y="3787"/>
                  </a:lnTo>
                  <a:lnTo>
                    <a:pt x="1332" y="3795"/>
                  </a:lnTo>
                  <a:lnTo>
                    <a:pt x="1304" y="3803"/>
                  </a:lnTo>
                  <a:lnTo>
                    <a:pt x="1276" y="3809"/>
                  </a:lnTo>
                  <a:lnTo>
                    <a:pt x="1248" y="3814"/>
                  </a:lnTo>
                  <a:lnTo>
                    <a:pt x="1219" y="3817"/>
                  </a:lnTo>
                  <a:lnTo>
                    <a:pt x="1191" y="3820"/>
                  </a:lnTo>
                  <a:lnTo>
                    <a:pt x="1161" y="3821"/>
                  </a:lnTo>
                  <a:lnTo>
                    <a:pt x="1132" y="3822"/>
                  </a:lnTo>
                  <a:lnTo>
                    <a:pt x="1104" y="3821"/>
                  </a:lnTo>
                  <a:lnTo>
                    <a:pt x="1075" y="3820"/>
                  </a:lnTo>
                  <a:lnTo>
                    <a:pt x="1047" y="3817"/>
                  </a:lnTo>
                  <a:lnTo>
                    <a:pt x="1019" y="3814"/>
                  </a:lnTo>
                  <a:lnTo>
                    <a:pt x="990" y="3809"/>
                  </a:lnTo>
                  <a:lnTo>
                    <a:pt x="963" y="3803"/>
                  </a:lnTo>
                  <a:lnTo>
                    <a:pt x="935" y="3795"/>
                  </a:lnTo>
                  <a:lnTo>
                    <a:pt x="908" y="3787"/>
                  </a:lnTo>
                  <a:lnTo>
                    <a:pt x="882" y="3778"/>
                  </a:lnTo>
                  <a:lnTo>
                    <a:pt x="855" y="3768"/>
                  </a:lnTo>
                  <a:lnTo>
                    <a:pt x="828" y="3756"/>
                  </a:lnTo>
                  <a:lnTo>
                    <a:pt x="802" y="3744"/>
                  </a:lnTo>
                  <a:lnTo>
                    <a:pt x="776" y="3730"/>
                  </a:lnTo>
                  <a:lnTo>
                    <a:pt x="751" y="3716"/>
                  </a:lnTo>
                  <a:lnTo>
                    <a:pt x="725" y="3700"/>
                  </a:lnTo>
                  <a:lnTo>
                    <a:pt x="700" y="3683"/>
                  </a:lnTo>
                  <a:lnTo>
                    <a:pt x="675" y="3666"/>
                  </a:lnTo>
                  <a:lnTo>
                    <a:pt x="650" y="3646"/>
                  </a:lnTo>
                  <a:lnTo>
                    <a:pt x="626" y="3626"/>
                  </a:lnTo>
                  <a:lnTo>
                    <a:pt x="602" y="3605"/>
                  </a:lnTo>
                  <a:lnTo>
                    <a:pt x="577" y="3583"/>
                  </a:lnTo>
                  <a:lnTo>
                    <a:pt x="554" y="3559"/>
                  </a:lnTo>
                  <a:lnTo>
                    <a:pt x="531" y="3536"/>
                  </a:lnTo>
                  <a:lnTo>
                    <a:pt x="507" y="3510"/>
                  </a:lnTo>
                  <a:lnTo>
                    <a:pt x="484" y="3483"/>
                  </a:lnTo>
                  <a:lnTo>
                    <a:pt x="462" y="3455"/>
                  </a:lnTo>
                  <a:lnTo>
                    <a:pt x="440" y="3427"/>
                  </a:lnTo>
                  <a:lnTo>
                    <a:pt x="417" y="3397"/>
                  </a:lnTo>
                  <a:lnTo>
                    <a:pt x="396" y="3367"/>
                  </a:lnTo>
                  <a:lnTo>
                    <a:pt x="374" y="3335"/>
                  </a:lnTo>
                  <a:lnTo>
                    <a:pt x="353" y="3302"/>
                  </a:lnTo>
                  <a:lnTo>
                    <a:pt x="332" y="3268"/>
                  </a:lnTo>
                  <a:lnTo>
                    <a:pt x="312" y="3234"/>
                  </a:lnTo>
                  <a:lnTo>
                    <a:pt x="292" y="3197"/>
                  </a:lnTo>
                  <a:lnTo>
                    <a:pt x="273" y="3162"/>
                  </a:lnTo>
                  <a:lnTo>
                    <a:pt x="255" y="3126"/>
                  </a:lnTo>
                  <a:lnTo>
                    <a:pt x="238" y="3089"/>
                  </a:lnTo>
                  <a:lnTo>
                    <a:pt x="220" y="3052"/>
                  </a:lnTo>
                  <a:lnTo>
                    <a:pt x="204" y="3015"/>
                  </a:lnTo>
                  <a:lnTo>
                    <a:pt x="188" y="2977"/>
                  </a:lnTo>
                  <a:lnTo>
                    <a:pt x="173" y="2938"/>
                  </a:lnTo>
                  <a:lnTo>
                    <a:pt x="158" y="2898"/>
                  </a:lnTo>
                  <a:lnTo>
                    <a:pt x="144" y="2859"/>
                  </a:lnTo>
                  <a:lnTo>
                    <a:pt x="130" y="2819"/>
                  </a:lnTo>
                  <a:lnTo>
                    <a:pt x="118" y="2779"/>
                  </a:lnTo>
                  <a:lnTo>
                    <a:pt x="107" y="2738"/>
                  </a:lnTo>
                  <a:lnTo>
                    <a:pt x="94" y="2696"/>
                  </a:lnTo>
                  <a:lnTo>
                    <a:pt x="84" y="2654"/>
                  </a:lnTo>
                  <a:lnTo>
                    <a:pt x="74" y="2612"/>
                  </a:lnTo>
                  <a:lnTo>
                    <a:pt x="64" y="2570"/>
                  </a:lnTo>
                  <a:lnTo>
                    <a:pt x="55" y="2525"/>
                  </a:lnTo>
                  <a:lnTo>
                    <a:pt x="48" y="2482"/>
                  </a:lnTo>
                  <a:lnTo>
                    <a:pt x="40" y="2438"/>
                  </a:lnTo>
                  <a:lnTo>
                    <a:pt x="33" y="2392"/>
                  </a:lnTo>
                  <a:lnTo>
                    <a:pt x="26" y="2347"/>
                  </a:lnTo>
                  <a:lnTo>
                    <a:pt x="21" y="2302"/>
                  </a:lnTo>
                  <a:lnTo>
                    <a:pt x="16" y="2255"/>
                  </a:lnTo>
                  <a:lnTo>
                    <a:pt x="12" y="2209"/>
                  </a:lnTo>
                  <a:lnTo>
                    <a:pt x="9" y="2161"/>
                  </a:lnTo>
                  <a:lnTo>
                    <a:pt x="5" y="2114"/>
                  </a:lnTo>
                  <a:lnTo>
                    <a:pt x="2" y="2065"/>
                  </a:lnTo>
                  <a:lnTo>
                    <a:pt x="1" y="2017"/>
                  </a:lnTo>
                  <a:lnTo>
                    <a:pt x="0" y="1967"/>
                  </a:lnTo>
                  <a:lnTo>
                    <a:pt x="0" y="1918"/>
                  </a:lnTo>
                  <a:lnTo>
                    <a:pt x="0" y="1869"/>
                  </a:lnTo>
                  <a:lnTo>
                    <a:pt x="1" y="1819"/>
                  </a:lnTo>
                  <a:lnTo>
                    <a:pt x="2" y="1770"/>
                  </a:lnTo>
                  <a:lnTo>
                    <a:pt x="5" y="1721"/>
                  </a:lnTo>
                  <a:lnTo>
                    <a:pt x="9" y="1674"/>
                  </a:lnTo>
                  <a:lnTo>
                    <a:pt x="12" y="1625"/>
                  </a:lnTo>
                  <a:lnTo>
                    <a:pt x="16" y="1579"/>
                  </a:lnTo>
                  <a:lnTo>
                    <a:pt x="21" y="1532"/>
                  </a:lnTo>
                  <a:lnTo>
                    <a:pt x="26" y="1486"/>
                  </a:lnTo>
                  <a:lnTo>
                    <a:pt x="33" y="1441"/>
                  </a:lnTo>
                  <a:lnTo>
                    <a:pt x="40" y="1395"/>
                  </a:lnTo>
                  <a:lnTo>
                    <a:pt x="48" y="1351"/>
                  </a:lnTo>
                  <a:lnTo>
                    <a:pt x="55" y="1307"/>
                  </a:lnTo>
                  <a:lnTo>
                    <a:pt x="64" y="1263"/>
                  </a:lnTo>
                  <a:lnTo>
                    <a:pt x="74" y="1220"/>
                  </a:lnTo>
                  <a:lnTo>
                    <a:pt x="84" y="1178"/>
                  </a:lnTo>
                  <a:lnTo>
                    <a:pt x="94" y="1135"/>
                  </a:lnTo>
                  <a:lnTo>
                    <a:pt x="107" y="1093"/>
                  </a:lnTo>
                  <a:lnTo>
                    <a:pt x="118" y="1053"/>
                  </a:lnTo>
                  <a:lnTo>
                    <a:pt x="130" y="1012"/>
                  </a:lnTo>
                  <a:lnTo>
                    <a:pt x="144" y="972"/>
                  </a:lnTo>
                  <a:lnTo>
                    <a:pt x="158" y="931"/>
                  </a:lnTo>
                  <a:lnTo>
                    <a:pt x="173" y="892"/>
                  </a:lnTo>
                  <a:lnTo>
                    <a:pt x="188" y="854"/>
                  </a:lnTo>
                  <a:lnTo>
                    <a:pt x="204" y="815"/>
                  </a:lnTo>
                  <a:lnTo>
                    <a:pt x="220" y="778"/>
                  </a:lnTo>
                  <a:lnTo>
                    <a:pt x="238" y="740"/>
                  </a:lnTo>
                  <a:lnTo>
                    <a:pt x="255" y="702"/>
                  </a:lnTo>
                  <a:lnTo>
                    <a:pt x="273" y="666"/>
                  </a:lnTo>
                  <a:lnTo>
                    <a:pt x="292" y="630"/>
                  </a:lnTo>
                  <a:lnTo>
                    <a:pt x="312" y="594"/>
                  </a:lnTo>
                  <a:lnTo>
                    <a:pt x="332" y="559"/>
                  </a:lnTo>
                  <a:lnTo>
                    <a:pt x="353" y="525"/>
                  </a:lnTo>
                  <a:lnTo>
                    <a:pt x="374" y="492"/>
                  </a:lnTo>
                  <a:lnTo>
                    <a:pt x="396" y="459"/>
                  </a:lnTo>
                  <a:lnTo>
                    <a:pt x="417" y="428"/>
                  </a:lnTo>
                  <a:lnTo>
                    <a:pt x="440" y="398"/>
                  </a:lnTo>
                  <a:lnTo>
                    <a:pt x="462" y="369"/>
                  </a:lnTo>
                  <a:lnTo>
                    <a:pt x="484" y="342"/>
                  </a:lnTo>
                  <a:lnTo>
                    <a:pt x="507" y="315"/>
                  </a:lnTo>
                  <a:lnTo>
                    <a:pt x="531" y="289"/>
                  </a:lnTo>
                  <a:lnTo>
                    <a:pt x="554" y="264"/>
                  </a:lnTo>
                  <a:lnTo>
                    <a:pt x="577" y="242"/>
                  </a:lnTo>
                  <a:lnTo>
                    <a:pt x="602" y="219"/>
                  </a:lnTo>
                  <a:lnTo>
                    <a:pt x="626" y="197"/>
                  </a:lnTo>
                  <a:lnTo>
                    <a:pt x="650" y="178"/>
                  </a:lnTo>
                  <a:lnTo>
                    <a:pt x="675" y="158"/>
                  </a:lnTo>
                  <a:lnTo>
                    <a:pt x="700" y="141"/>
                  </a:lnTo>
                  <a:lnTo>
                    <a:pt x="725" y="123"/>
                  </a:lnTo>
                  <a:lnTo>
                    <a:pt x="751" y="108"/>
                  </a:lnTo>
                  <a:lnTo>
                    <a:pt x="776" y="93"/>
                  </a:lnTo>
                  <a:lnTo>
                    <a:pt x="802" y="79"/>
                  </a:lnTo>
                  <a:lnTo>
                    <a:pt x="828" y="66"/>
                  </a:lnTo>
                  <a:lnTo>
                    <a:pt x="855" y="55"/>
                  </a:lnTo>
                  <a:lnTo>
                    <a:pt x="882" y="45"/>
                  </a:lnTo>
                  <a:lnTo>
                    <a:pt x="908" y="35"/>
                  </a:lnTo>
                  <a:lnTo>
                    <a:pt x="935" y="27"/>
                  </a:lnTo>
                  <a:lnTo>
                    <a:pt x="963" y="20"/>
                  </a:lnTo>
                  <a:lnTo>
                    <a:pt x="990" y="15"/>
                  </a:lnTo>
                  <a:lnTo>
                    <a:pt x="1019" y="10"/>
                  </a:lnTo>
                  <a:lnTo>
                    <a:pt x="1047" y="5"/>
                  </a:lnTo>
                  <a:lnTo>
                    <a:pt x="1075" y="2"/>
                  </a:lnTo>
                  <a:lnTo>
                    <a:pt x="1104" y="1"/>
                  </a:lnTo>
                  <a:lnTo>
                    <a:pt x="1132"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6" name="AutoShape 41"/>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9247" name="Group 42"/>
          <p:cNvGrpSpPr>
            <a:grpSpLocks/>
          </p:cNvGrpSpPr>
          <p:nvPr/>
        </p:nvGrpSpPr>
        <p:grpSpPr bwMode="auto">
          <a:xfrm>
            <a:off x="4713288" y="1524000"/>
            <a:ext cx="919162" cy="630238"/>
            <a:chOff x="2601" y="4040"/>
            <a:chExt cx="1155" cy="792"/>
          </a:xfrm>
        </p:grpSpPr>
        <p:sp>
          <p:nvSpPr>
            <p:cNvPr id="9368" name="Freeform 43"/>
            <p:cNvSpPr>
              <a:spLocks/>
            </p:cNvSpPr>
            <p:nvPr/>
          </p:nvSpPr>
          <p:spPr bwMode="auto">
            <a:xfrm>
              <a:off x="2601" y="4040"/>
              <a:ext cx="1155" cy="792"/>
            </a:xfrm>
            <a:custGeom>
              <a:avLst/>
              <a:gdLst>
                <a:gd name="T0" fmla="*/ 886 w 16169"/>
                <a:gd name="T1" fmla="*/ 24 h 11090"/>
                <a:gd name="T2" fmla="*/ 1093 w 16169"/>
                <a:gd name="T3" fmla="*/ 0 h 11090"/>
                <a:gd name="T4" fmla="*/ 1096 w 16169"/>
                <a:gd name="T5" fmla="*/ 3 h 11090"/>
                <a:gd name="T6" fmla="*/ 1100 w 16169"/>
                <a:gd name="T7" fmla="*/ 9 h 11090"/>
                <a:gd name="T8" fmla="*/ 1107 w 16169"/>
                <a:gd name="T9" fmla="*/ 17 h 11090"/>
                <a:gd name="T10" fmla="*/ 1111 w 16169"/>
                <a:gd name="T11" fmla="*/ 23 h 11090"/>
                <a:gd name="T12" fmla="*/ 1113 w 16169"/>
                <a:gd name="T13" fmla="*/ 26 h 11090"/>
                <a:gd name="T14" fmla="*/ 1114 w 16169"/>
                <a:gd name="T15" fmla="*/ 28 h 11090"/>
                <a:gd name="T16" fmla="*/ 1116 w 16169"/>
                <a:gd name="T17" fmla="*/ 30 h 11090"/>
                <a:gd name="T18" fmla="*/ 1118 w 16169"/>
                <a:gd name="T19" fmla="*/ 32 h 11090"/>
                <a:gd name="T20" fmla="*/ 1121 w 16169"/>
                <a:gd name="T21" fmla="*/ 34 h 11090"/>
                <a:gd name="T22" fmla="*/ 1123 w 16169"/>
                <a:gd name="T23" fmla="*/ 36 h 11090"/>
                <a:gd name="T24" fmla="*/ 1126 w 16169"/>
                <a:gd name="T25" fmla="*/ 37 h 11090"/>
                <a:gd name="T26" fmla="*/ 1129 w 16169"/>
                <a:gd name="T27" fmla="*/ 39 h 11090"/>
                <a:gd name="T28" fmla="*/ 1132 w 16169"/>
                <a:gd name="T29" fmla="*/ 41 h 11090"/>
                <a:gd name="T30" fmla="*/ 1134 w 16169"/>
                <a:gd name="T31" fmla="*/ 43 h 11090"/>
                <a:gd name="T32" fmla="*/ 1137 w 16169"/>
                <a:gd name="T33" fmla="*/ 44 h 11090"/>
                <a:gd name="T34" fmla="*/ 1141 w 16169"/>
                <a:gd name="T35" fmla="*/ 45 h 11090"/>
                <a:gd name="T36" fmla="*/ 1144 w 16169"/>
                <a:gd name="T37" fmla="*/ 46 h 11090"/>
                <a:gd name="T38" fmla="*/ 1148 w 16169"/>
                <a:gd name="T39" fmla="*/ 46 h 11090"/>
                <a:gd name="T40" fmla="*/ 1153 w 16169"/>
                <a:gd name="T41" fmla="*/ 47 h 11090"/>
                <a:gd name="T42" fmla="*/ 1123 w 16169"/>
                <a:gd name="T43" fmla="*/ 625 h 11090"/>
                <a:gd name="T44" fmla="*/ 0 w 16169"/>
                <a:gd name="T45" fmla="*/ 133 h 11090"/>
                <a:gd name="T46" fmla="*/ 6 w 16169"/>
                <a:gd name="T47" fmla="*/ 133 h 11090"/>
                <a:gd name="T48" fmla="*/ 12 w 16169"/>
                <a:gd name="T49" fmla="*/ 131 h 11090"/>
                <a:gd name="T50" fmla="*/ 17 w 16169"/>
                <a:gd name="T51" fmla="*/ 130 h 11090"/>
                <a:gd name="T52" fmla="*/ 22 w 16169"/>
                <a:gd name="T53" fmla="*/ 128 h 11090"/>
                <a:gd name="T54" fmla="*/ 26 w 16169"/>
                <a:gd name="T55" fmla="*/ 126 h 11090"/>
                <a:gd name="T56" fmla="*/ 30 w 16169"/>
                <a:gd name="T57" fmla="*/ 124 h 11090"/>
                <a:gd name="T58" fmla="*/ 33 w 16169"/>
                <a:gd name="T59" fmla="*/ 122 h 11090"/>
                <a:gd name="T60" fmla="*/ 36 w 16169"/>
                <a:gd name="T61" fmla="*/ 119 h 11090"/>
                <a:gd name="T62" fmla="*/ 38 w 16169"/>
                <a:gd name="T63" fmla="*/ 116 h 11090"/>
                <a:gd name="T64" fmla="*/ 41 w 16169"/>
                <a:gd name="T65" fmla="*/ 112 h 11090"/>
                <a:gd name="T66" fmla="*/ 42 w 16169"/>
                <a:gd name="T67" fmla="*/ 108 h 11090"/>
                <a:gd name="T68" fmla="*/ 44 w 16169"/>
                <a:gd name="T69" fmla="*/ 104 h 11090"/>
                <a:gd name="T70" fmla="*/ 45 w 16169"/>
                <a:gd name="T71" fmla="*/ 100 h 11090"/>
                <a:gd name="T72" fmla="*/ 46 w 16169"/>
                <a:gd name="T73" fmla="*/ 96 h 11090"/>
                <a:gd name="T74" fmla="*/ 47 w 16169"/>
                <a:gd name="T75" fmla="*/ 91 h 11090"/>
                <a:gd name="T76" fmla="*/ 47 w 16169"/>
                <a:gd name="T77" fmla="*/ 87 h 11090"/>
                <a:gd name="T78" fmla="*/ 267 w 16169"/>
                <a:gd name="T79" fmla="*/ 38 h 11090"/>
                <a:gd name="T80" fmla="*/ 864 w 16169"/>
                <a:gd name="T81" fmla="*/ 13 h 110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169" h="11090">
                  <a:moveTo>
                    <a:pt x="12101" y="186"/>
                  </a:moveTo>
                  <a:lnTo>
                    <a:pt x="12407" y="337"/>
                  </a:lnTo>
                  <a:lnTo>
                    <a:pt x="15304" y="0"/>
                  </a:lnTo>
                  <a:lnTo>
                    <a:pt x="15307" y="5"/>
                  </a:lnTo>
                  <a:lnTo>
                    <a:pt x="15319" y="19"/>
                  </a:lnTo>
                  <a:lnTo>
                    <a:pt x="15339" y="44"/>
                  </a:lnTo>
                  <a:lnTo>
                    <a:pt x="15365" y="77"/>
                  </a:lnTo>
                  <a:lnTo>
                    <a:pt x="15399" y="121"/>
                  </a:lnTo>
                  <a:lnTo>
                    <a:pt x="15442" y="172"/>
                  </a:lnTo>
                  <a:lnTo>
                    <a:pt x="15491" y="235"/>
                  </a:lnTo>
                  <a:lnTo>
                    <a:pt x="15547" y="306"/>
                  </a:lnTo>
                  <a:lnTo>
                    <a:pt x="15555" y="325"/>
                  </a:lnTo>
                  <a:lnTo>
                    <a:pt x="15564" y="343"/>
                  </a:lnTo>
                  <a:lnTo>
                    <a:pt x="15575" y="360"/>
                  </a:lnTo>
                  <a:lnTo>
                    <a:pt x="15586" y="377"/>
                  </a:lnTo>
                  <a:lnTo>
                    <a:pt x="15597" y="394"/>
                  </a:lnTo>
                  <a:lnTo>
                    <a:pt x="15610" y="410"/>
                  </a:lnTo>
                  <a:lnTo>
                    <a:pt x="15623" y="425"/>
                  </a:lnTo>
                  <a:lnTo>
                    <a:pt x="15638" y="439"/>
                  </a:lnTo>
                  <a:lnTo>
                    <a:pt x="15654" y="452"/>
                  </a:lnTo>
                  <a:lnTo>
                    <a:pt x="15670" y="465"/>
                  </a:lnTo>
                  <a:lnTo>
                    <a:pt x="15688" y="479"/>
                  </a:lnTo>
                  <a:lnTo>
                    <a:pt x="15706" y="491"/>
                  </a:lnTo>
                  <a:lnTo>
                    <a:pt x="15725" y="502"/>
                  </a:lnTo>
                  <a:lnTo>
                    <a:pt x="15747" y="513"/>
                  </a:lnTo>
                  <a:lnTo>
                    <a:pt x="15768" y="523"/>
                  </a:lnTo>
                  <a:lnTo>
                    <a:pt x="15791" y="533"/>
                  </a:lnTo>
                  <a:lnTo>
                    <a:pt x="15807" y="548"/>
                  </a:lnTo>
                  <a:lnTo>
                    <a:pt x="15824" y="563"/>
                  </a:lnTo>
                  <a:lnTo>
                    <a:pt x="15842" y="575"/>
                  </a:lnTo>
                  <a:lnTo>
                    <a:pt x="15861" y="587"/>
                  </a:lnTo>
                  <a:lnTo>
                    <a:pt x="15881" y="598"/>
                  </a:lnTo>
                  <a:lnTo>
                    <a:pt x="15902" y="607"/>
                  </a:lnTo>
                  <a:lnTo>
                    <a:pt x="15924" y="616"/>
                  </a:lnTo>
                  <a:lnTo>
                    <a:pt x="15947" y="624"/>
                  </a:lnTo>
                  <a:lnTo>
                    <a:pt x="15971" y="630"/>
                  </a:lnTo>
                  <a:lnTo>
                    <a:pt x="15997" y="636"/>
                  </a:lnTo>
                  <a:lnTo>
                    <a:pt x="16022" y="641"/>
                  </a:lnTo>
                  <a:lnTo>
                    <a:pt x="16049" y="645"/>
                  </a:lnTo>
                  <a:lnTo>
                    <a:pt x="16078" y="648"/>
                  </a:lnTo>
                  <a:lnTo>
                    <a:pt x="16107" y="651"/>
                  </a:lnTo>
                  <a:lnTo>
                    <a:pt x="16137" y="652"/>
                  </a:lnTo>
                  <a:lnTo>
                    <a:pt x="16169" y="653"/>
                  </a:lnTo>
                  <a:lnTo>
                    <a:pt x="15728" y="8755"/>
                  </a:lnTo>
                  <a:lnTo>
                    <a:pt x="3203" y="11090"/>
                  </a:lnTo>
                  <a:lnTo>
                    <a:pt x="0" y="1869"/>
                  </a:lnTo>
                  <a:lnTo>
                    <a:pt x="45" y="1863"/>
                  </a:lnTo>
                  <a:lnTo>
                    <a:pt x="88" y="1856"/>
                  </a:lnTo>
                  <a:lnTo>
                    <a:pt x="129" y="1848"/>
                  </a:lnTo>
                  <a:lnTo>
                    <a:pt x="168" y="1839"/>
                  </a:lnTo>
                  <a:lnTo>
                    <a:pt x="206" y="1830"/>
                  </a:lnTo>
                  <a:lnTo>
                    <a:pt x="241" y="1819"/>
                  </a:lnTo>
                  <a:lnTo>
                    <a:pt x="276" y="1808"/>
                  </a:lnTo>
                  <a:lnTo>
                    <a:pt x="308" y="1795"/>
                  </a:lnTo>
                  <a:lnTo>
                    <a:pt x="338" y="1783"/>
                  </a:lnTo>
                  <a:lnTo>
                    <a:pt x="367" y="1769"/>
                  </a:lnTo>
                  <a:lnTo>
                    <a:pt x="394" y="1755"/>
                  </a:lnTo>
                  <a:lnTo>
                    <a:pt x="419" y="1740"/>
                  </a:lnTo>
                  <a:lnTo>
                    <a:pt x="443" y="1725"/>
                  </a:lnTo>
                  <a:lnTo>
                    <a:pt x="465" y="1707"/>
                  </a:lnTo>
                  <a:lnTo>
                    <a:pt x="484" y="1690"/>
                  </a:lnTo>
                  <a:lnTo>
                    <a:pt x="503" y="1672"/>
                  </a:lnTo>
                  <a:lnTo>
                    <a:pt x="521" y="1647"/>
                  </a:lnTo>
                  <a:lnTo>
                    <a:pt x="538" y="1622"/>
                  </a:lnTo>
                  <a:lnTo>
                    <a:pt x="553" y="1595"/>
                  </a:lnTo>
                  <a:lnTo>
                    <a:pt x="568" y="1568"/>
                  </a:lnTo>
                  <a:lnTo>
                    <a:pt x="581" y="1542"/>
                  </a:lnTo>
                  <a:lnTo>
                    <a:pt x="593" y="1514"/>
                  </a:lnTo>
                  <a:lnTo>
                    <a:pt x="605" y="1486"/>
                  </a:lnTo>
                  <a:lnTo>
                    <a:pt x="615" y="1458"/>
                  </a:lnTo>
                  <a:lnTo>
                    <a:pt x="624" y="1429"/>
                  </a:lnTo>
                  <a:lnTo>
                    <a:pt x="632" y="1401"/>
                  </a:lnTo>
                  <a:lnTo>
                    <a:pt x="638" y="1371"/>
                  </a:lnTo>
                  <a:lnTo>
                    <a:pt x="643" y="1341"/>
                  </a:lnTo>
                  <a:lnTo>
                    <a:pt x="648" y="1311"/>
                  </a:lnTo>
                  <a:lnTo>
                    <a:pt x="651" y="1280"/>
                  </a:lnTo>
                  <a:lnTo>
                    <a:pt x="652" y="1248"/>
                  </a:lnTo>
                  <a:lnTo>
                    <a:pt x="653" y="1217"/>
                  </a:lnTo>
                  <a:lnTo>
                    <a:pt x="653" y="958"/>
                  </a:lnTo>
                  <a:lnTo>
                    <a:pt x="3737" y="533"/>
                  </a:lnTo>
                  <a:lnTo>
                    <a:pt x="4421" y="1051"/>
                  </a:lnTo>
                  <a:lnTo>
                    <a:pt x="12101" y="186"/>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9" name="Freeform 44"/>
            <p:cNvSpPr>
              <a:spLocks/>
            </p:cNvSpPr>
            <p:nvPr/>
          </p:nvSpPr>
          <p:spPr bwMode="auto">
            <a:xfrm>
              <a:off x="2890" y="4066"/>
              <a:ext cx="832" cy="709"/>
            </a:xfrm>
            <a:custGeom>
              <a:avLst/>
              <a:gdLst>
                <a:gd name="T0" fmla="*/ 830 w 11660"/>
                <a:gd name="T1" fmla="*/ 40 h 9921"/>
                <a:gd name="T2" fmla="*/ 825 w 11660"/>
                <a:gd name="T3" fmla="*/ 39 h 9921"/>
                <a:gd name="T4" fmla="*/ 821 w 11660"/>
                <a:gd name="T5" fmla="*/ 37 h 9921"/>
                <a:gd name="T6" fmla="*/ 817 w 11660"/>
                <a:gd name="T7" fmla="*/ 36 h 9921"/>
                <a:gd name="T8" fmla="*/ 813 w 11660"/>
                <a:gd name="T9" fmla="*/ 34 h 9921"/>
                <a:gd name="T10" fmla="*/ 810 w 11660"/>
                <a:gd name="T11" fmla="*/ 32 h 9921"/>
                <a:gd name="T12" fmla="*/ 806 w 11660"/>
                <a:gd name="T13" fmla="*/ 30 h 9921"/>
                <a:gd name="T14" fmla="*/ 803 w 11660"/>
                <a:gd name="T15" fmla="*/ 28 h 9921"/>
                <a:gd name="T16" fmla="*/ 800 w 11660"/>
                <a:gd name="T17" fmla="*/ 25 h 9921"/>
                <a:gd name="T18" fmla="*/ 797 w 11660"/>
                <a:gd name="T19" fmla="*/ 23 h 9921"/>
                <a:gd name="T20" fmla="*/ 794 w 11660"/>
                <a:gd name="T21" fmla="*/ 20 h 9921"/>
                <a:gd name="T22" fmla="*/ 792 w 11660"/>
                <a:gd name="T23" fmla="*/ 17 h 9921"/>
                <a:gd name="T24" fmla="*/ 790 w 11660"/>
                <a:gd name="T25" fmla="*/ 13 h 9921"/>
                <a:gd name="T26" fmla="*/ 788 w 11660"/>
                <a:gd name="T27" fmla="*/ 10 h 9921"/>
                <a:gd name="T28" fmla="*/ 786 w 11660"/>
                <a:gd name="T29" fmla="*/ 6 h 9921"/>
                <a:gd name="T30" fmla="*/ 784 w 11660"/>
                <a:gd name="T31" fmla="*/ 2 h 9921"/>
                <a:gd name="T32" fmla="*/ 366 w 11660"/>
                <a:gd name="T33" fmla="*/ 52 h 9921"/>
                <a:gd name="T34" fmla="*/ 362 w 11660"/>
                <a:gd name="T35" fmla="*/ 55 h 9921"/>
                <a:gd name="T36" fmla="*/ 359 w 11660"/>
                <a:gd name="T37" fmla="*/ 58 h 9921"/>
                <a:gd name="T38" fmla="*/ 355 w 11660"/>
                <a:gd name="T39" fmla="*/ 61 h 9921"/>
                <a:gd name="T40" fmla="*/ 353 w 11660"/>
                <a:gd name="T41" fmla="*/ 64 h 9921"/>
                <a:gd name="T42" fmla="*/ 351 w 11660"/>
                <a:gd name="T43" fmla="*/ 68 h 9921"/>
                <a:gd name="T44" fmla="*/ 349 w 11660"/>
                <a:gd name="T45" fmla="*/ 72 h 9921"/>
                <a:gd name="T46" fmla="*/ 348 w 11660"/>
                <a:gd name="T47" fmla="*/ 76 h 9921"/>
                <a:gd name="T48" fmla="*/ 347 w 11660"/>
                <a:gd name="T49" fmla="*/ 80 h 9921"/>
                <a:gd name="T50" fmla="*/ 341 w 11660"/>
                <a:gd name="T51" fmla="*/ 91 h 9921"/>
                <a:gd name="T52" fmla="*/ 338 w 11660"/>
                <a:gd name="T53" fmla="*/ 96 h 9921"/>
                <a:gd name="T54" fmla="*/ 336 w 11660"/>
                <a:gd name="T55" fmla="*/ 101 h 9921"/>
                <a:gd name="T56" fmla="*/ 333 w 11660"/>
                <a:gd name="T57" fmla="*/ 105 h 9921"/>
                <a:gd name="T58" fmla="*/ 331 w 11660"/>
                <a:gd name="T59" fmla="*/ 108 h 9921"/>
                <a:gd name="T60" fmla="*/ 328 w 11660"/>
                <a:gd name="T61" fmla="*/ 111 h 9921"/>
                <a:gd name="T62" fmla="*/ 326 w 11660"/>
                <a:gd name="T63" fmla="*/ 114 h 9921"/>
                <a:gd name="T64" fmla="*/ 324 w 11660"/>
                <a:gd name="T65" fmla="*/ 117 h 9921"/>
                <a:gd name="T66" fmla="*/ 323 w 11660"/>
                <a:gd name="T67" fmla="*/ 120 h 9921"/>
                <a:gd name="T68" fmla="*/ 321 w 11660"/>
                <a:gd name="T69" fmla="*/ 123 h 9921"/>
                <a:gd name="T70" fmla="*/ 319 w 11660"/>
                <a:gd name="T71" fmla="*/ 125 h 9921"/>
                <a:gd name="T72" fmla="*/ 316 w 11660"/>
                <a:gd name="T73" fmla="*/ 127 h 9921"/>
                <a:gd name="T74" fmla="*/ 314 w 11660"/>
                <a:gd name="T75" fmla="*/ 128 h 9921"/>
                <a:gd name="T76" fmla="*/ 311 w 11660"/>
                <a:gd name="T77" fmla="*/ 129 h 9921"/>
                <a:gd name="T78" fmla="*/ 309 w 11660"/>
                <a:gd name="T79" fmla="*/ 129 h 9921"/>
                <a:gd name="T80" fmla="*/ 64 w 11660"/>
                <a:gd name="T81" fmla="*/ 166 h 9921"/>
                <a:gd name="T82" fmla="*/ 57 w 11660"/>
                <a:gd name="T83" fmla="*/ 173 h 9921"/>
                <a:gd name="T84" fmla="*/ 53 w 11660"/>
                <a:gd name="T85" fmla="*/ 178 h 9921"/>
                <a:gd name="T86" fmla="*/ 49 w 11660"/>
                <a:gd name="T87" fmla="*/ 180 h 9921"/>
                <a:gd name="T88" fmla="*/ 46 w 11660"/>
                <a:gd name="T89" fmla="*/ 183 h 9921"/>
                <a:gd name="T90" fmla="*/ 43 w 11660"/>
                <a:gd name="T91" fmla="*/ 185 h 9921"/>
                <a:gd name="T92" fmla="*/ 41 w 11660"/>
                <a:gd name="T93" fmla="*/ 187 h 9921"/>
                <a:gd name="T94" fmla="*/ 38 w 11660"/>
                <a:gd name="T95" fmla="*/ 189 h 9921"/>
                <a:gd name="T96" fmla="*/ 35 w 11660"/>
                <a:gd name="T97" fmla="*/ 190 h 9921"/>
                <a:gd name="T98" fmla="*/ 32 w 11660"/>
                <a:gd name="T99" fmla="*/ 192 h 9921"/>
                <a:gd name="T100" fmla="*/ 30 w 11660"/>
                <a:gd name="T101" fmla="*/ 192 h 9921"/>
                <a:gd name="T102" fmla="*/ 27 w 11660"/>
                <a:gd name="T103" fmla="*/ 193 h 9921"/>
                <a:gd name="T104" fmla="*/ 24 w 11660"/>
                <a:gd name="T105" fmla="*/ 194 h 9921"/>
                <a:gd name="T106" fmla="*/ 22 w 11660"/>
                <a:gd name="T107" fmla="*/ 194 h 9921"/>
                <a:gd name="T108" fmla="*/ 0 w 11660"/>
                <a:gd name="T109" fmla="*/ 709 h 9921"/>
                <a:gd name="T110" fmla="*/ 832 w 11660"/>
                <a:gd name="T111" fmla="*/ 40 h 992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660" h="9921">
                  <a:moveTo>
                    <a:pt x="11660" y="560"/>
                  </a:moveTo>
                  <a:lnTo>
                    <a:pt x="11628" y="554"/>
                  </a:lnTo>
                  <a:lnTo>
                    <a:pt x="11597" y="546"/>
                  </a:lnTo>
                  <a:lnTo>
                    <a:pt x="11566" y="539"/>
                  </a:lnTo>
                  <a:lnTo>
                    <a:pt x="11537" y="530"/>
                  </a:lnTo>
                  <a:lnTo>
                    <a:pt x="11507" y="521"/>
                  </a:lnTo>
                  <a:lnTo>
                    <a:pt x="11479" y="512"/>
                  </a:lnTo>
                  <a:lnTo>
                    <a:pt x="11452" y="501"/>
                  </a:lnTo>
                  <a:lnTo>
                    <a:pt x="11424" y="490"/>
                  </a:lnTo>
                  <a:lnTo>
                    <a:pt x="11398" y="478"/>
                  </a:lnTo>
                  <a:lnTo>
                    <a:pt x="11373" y="466"/>
                  </a:lnTo>
                  <a:lnTo>
                    <a:pt x="11347" y="451"/>
                  </a:lnTo>
                  <a:lnTo>
                    <a:pt x="11323" y="437"/>
                  </a:lnTo>
                  <a:lnTo>
                    <a:pt x="11300" y="422"/>
                  </a:lnTo>
                  <a:lnTo>
                    <a:pt x="11276" y="407"/>
                  </a:lnTo>
                  <a:lnTo>
                    <a:pt x="11254" y="391"/>
                  </a:lnTo>
                  <a:lnTo>
                    <a:pt x="11232" y="374"/>
                  </a:lnTo>
                  <a:lnTo>
                    <a:pt x="11211" y="355"/>
                  </a:lnTo>
                  <a:lnTo>
                    <a:pt x="11190" y="337"/>
                  </a:lnTo>
                  <a:lnTo>
                    <a:pt x="11171" y="318"/>
                  </a:lnTo>
                  <a:lnTo>
                    <a:pt x="11152" y="298"/>
                  </a:lnTo>
                  <a:lnTo>
                    <a:pt x="11134" y="277"/>
                  </a:lnTo>
                  <a:lnTo>
                    <a:pt x="11115" y="255"/>
                  </a:lnTo>
                  <a:lnTo>
                    <a:pt x="11099" y="233"/>
                  </a:lnTo>
                  <a:lnTo>
                    <a:pt x="11082" y="211"/>
                  </a:lnTo>
                  <a:lnTo>
                    <a:pt x="11067" y="186"/>
                  </a:lnTo>
                  <a:lnTo>
                    <a:pt x="11052" y="162"/>
                  </a:lnTo>
                  <a:lnTo>
                    <a:pt x="11037" y="137"/>
                  </a:lnTo>
                  <a:lnTo>
                    <a:pt x="11023" y="112"/>
                  </a:lnTo>
                  <a:lnTo>
                    <a:pt x="11010" y="84"/>
                  </a:lnTo>
                  <a:lnTo>
                    <a:pt x="10998" y="57"/>
                  </a:lnTo>
                  <a:lnTo>
                    <a:pt x="10987" y="30"/>
                  </a:lnTo>
                  <a:lnTo>
                    <a:pt x="10976" y="0"/>
                  </a:lnTo>
                  <a:lnTo>
                    <a:pt x="5135" y="726"/>
                  </a:lnTo>
                  <a:lnTo>
                    <a:pt x="5105" y="745"/>
                  </a:lnTo>
                  <a:lnTo>
                    <a:pt x="5077" y="766"/>
                  </a:lnTo>
                  <a:lnTo>
                    <a:pt x="5050" y="786"/>
                  </a:lnTo>
                  <a:lnTo>
                    <a:pt x="5025" y="808"/>
                  </a:lnTo>
                  <a:lnTo>
                    <a:pt x="5002" y="831"/>
                  </a:lnTo>
                  <a:lnTo>
                    <a:pt x="4980" y="853"/>
                  </a:lnTo>
                  <a:lnTo>
                    <a:pt x="4961" y="876"/>
                  </a:lnTo>
                  <a:lnTo>
                    <a:pt x="4943" y="901"/>
                  </a:lnTo>
                  <a:lnTo>
                    <a:pt x="4927" y="926"/>
                  </a:lnTo>
                  <a:lnTo>
                    <a:pt x="4913" y="951"/>
                  </a:lnTo>
                  <a:lnTo>
                    <a:pt x="4899" y="977"/>
                  </a:lnTo>
                  <a:lnTo>
                    <a:pt x="4888" y="1005"/>
                  </a:lnTo>
                  <a:lnTo>
                    <a:pt x="4879" y="1032"/>
                  </a:lnTo>
                  <a:lnTo>
                    <a:pt x="4871" y="1060"/>
                  </a:lnTo>
                  <a:lnTo>
                    <a:pt x="4865" y="1090"/>
                  </a:lnTo>
                  <a:lnTo>
                    <a:pt x="4860" y="1119"/>
                  </a:lnTo>
                  <a:lnTo>
                    <a:pt x="4818" y="1203"/>
                  </a:lnTo>
                  <a:lnTo>
                    <a:pt x="4779" y="1280"/>
                  </a:lnTo>
                  <a:lnTo>
                    <a:pt x="4759" y="1316"/>
                  </a:lnTo>
                  <a:lnTo>
                    <a:pt x="4741" y="1350"/>
                  </a:lnTo>
                  <a:lnTo>
                    <a:pt x="4721" y="1382"/>
                  </a:lnTo>
                  <a:lnTo>
                    <a:pt x="4704" y="1412"/>
                  </a:lnTo>
                  <a:lnTo>
                    <a:pt x="4686" y="1442"/>
                  </a:lnTo>
                  <a:lnTo>
                    <a:pt x="4669" y="1468"/>
                  </a:lnTo>
                  <a:lnTo>
                    <a:pt x="4651" y="1493"/>
                  </a:lnTo>
                  <a:lnTo>
                    <a:pt x="4634" y="1516"/>
                  </a:lnTo>
                  <a:lnTo>
                    <a:pt x="4618" y="1538"/>
                  </a:lnTo>
                  <a:lnTo>
                    <a:pt x="4602" y="1557"/>
                  </a:lnTo>
                  <a:lnTo>
                    <a:pt x="4586" y="1574"/>
                  </a:lnTo>
                  <a:lnTo>
                    <a:pt x="4570" y="1590"/>
                  </a:lnTo>
                  <a:lnTo>
                    <a:pt x="4558" y="1617"/>
                  </a:lnTo>
                  <a:lnTo>
                    <a:pt x="4546" y="1641"/>
                  </a:lnTo>
                  <a:lnTo>
                    <a:pt x="4533" y="1663"/>
                  </a:lnTo>
                  <a:lnTo>
                    <a:pt x="4521" y="1684"/>
                  </a:lnTo>
                  <a:lnTo>
                    <a:pt x="4507" y="1704"/>
                  </a:lnTo>
                  <a:lnTo>
                    <a:pt x="4493" y="1721"/>
                  </a:lnTo>
                  <a:lnTo>
                    <a:pt x="4478" y="1737"/>
                  </a:lnTo>
                  <a:lnTo>
                    <a:pt x="4464" y="1750"/>
                  </a:lnTo>
                  <a:lnTo>
                    <a:pt x="4449" y="1763"/>
                  </a:lnTo>
                  <a:lnTo>
                    <a:pt x="4433" y="1773"/>
                  </a:lnTo>
                  <a:lnTo>
                    <a:pt x="4417" y="1783"/>
                  </a:lnTo>
                  <a:lnTo>
                    <a:pt x="4399" y="1790"/>
                  </a:lnTo>
                  <a:lnTo>
                    <a:pt x="4382" y="1796"/>
                  </a:lnTo>
                  <a:lnTo>
                    <a:pt x="4364" y="1800"/>
                  </a:lnTo>
                  <a:lnTo>
                    <a:pt x="4346" y="1802"/>
                  </a:lnTo>
                  <a:lnTo>
                    <a:pt x="4326" y="1803"/>
                  </a:lnTo>
                  <a:lnTo>
                    <a:pt x="942" y="2273"/>
                  </a:lnTo>
                  <a:lnTo>
                    <a:pt x="896" y="2327"/>
                  </a:lnTo>
                  <a:lnTo>
                    <a:pt x="849" y="2377"/>
                  </a:lnTo>
                  <a:lnTo>
                    <a:pt x="803" y="2424"/>
                  </a:lnTo>
                  <a:lnTo>
                    <a:pt x="759" y="2467"/>
                  </a:lnTo>
                  <a:lnTo>
                    <a:pt x="737" y="2487"/>
                  </a:lnTo>
                  <a:lnTo>
                    <a:pt x="715" y="2507"/>
                  </a:lnTo>
                  <a:lnTo>
                    <a:pt x="693" y="2525"/>
                  </a:lnTo>
                  <a:lnTo>
                    <a:pt x="672" y="2542"/>
                  </a:lnTo>
                  <a:lnTo>
                    <a:pt x="651" y="2559"/>
                  </a:lnTo>
                  <a:lnTo>
                    <a:pt x="630" y="2575"/>
                  </a:lnTo>
                  <a:lnTo>
                    <a:pt x="609" y="2591"/>
                  </a:lnTo>
                  <a:lnTo>
                    <a:pt x="589" y="2604"/>
                  </a:lnTo>
                  <a:lnTo>
                    <a:pt x="569" y="2618"/>
                  </a:lnTo>
                  <a:lnTo>
                    <a:pt x="548" y="2630"/>
                  </a:lnTo>
                  <a:lnTo>
                    <a:pt x="528" y="2641"/>
                  </a:lnTo>
                  <a:lnTo>
                    <a:pt x="509" y="2652"/>
                  </a:lnTo>
                  <a:lnTo>
                    <a:pt x="490" y="2662"/>
                  </a:lnTo>
                  <a:lnTo>
                    <a:pt x="470" y="2672"/>
                  </a:lnTo>
                  <a:lnTo>
                    <a:pt x="451" y="2680"/>
                  </a:lnTo>
                  <a:lnTo>
                    <a:pt x="432" y="2687"/>
                  </a:lnTo>
                  <a:lnTo>
                    <a:pt x="414" y="2693"/>
                  </a:lnTo>
                  <a:lnTo>
                    <a:pt x="395" y="2699"/>
                  </a:lnTo>
                  <a:lnTo>
                    <a:pt x="377" y="2703"/>
                  </a:lnTo>
                  <a:lnTo>
                    <a:pt x="359" y="2707"/>
                  </a:lnTo>
                  <a:lnTo>
                    <a:pt x="342" y="2710"/>
                  </a:lnTo>
                  <a:lnTo>
                    <a:pt x="324" y="2712"/>
                  </a:lnTo>
                  <a:lnTo>
                    <a:pt x="306" y="2713"/>
                  </a:lnTo>
                  <a:lnTo>
                    <a:pt x="289" y="2714"/>
                  </a:lnTo>
                  <a:lnTo>
                    <a:pt x="0" y="9921"/>
                  </a:lnTo>
                  <a:lnTo>
                    <a:pt x="11266" y="7736"/>
                  </a:lnTo>
                  <a:lnTo>
                    <a:pt x="11660" y="560"/>
                  </a:lnTo>
                </a:path>
              </a:pathLst>
            </a:custGeom>
            <a:solidFill>
              <a:schemeClr val="accent1"/>
            </a:solidFill>
            <a:ln>
              <a:noFill/>
            </a:ln>
            <a:extLst>
              <a:ext uri="{91240B29-F687-4F45-9708-019B960494DF}">
                <a14:hiddenLine xmlns:a14="http://schemas.microsoft.com/office/drawing/2010/main" w="3175">
                  <a:solidFill>
                    <a:schemeClr val="bg1"/>
                  </a:solidFill>
                  <a:prstDash val="solid"/>
                  <a:round/>
                  <a:headEnd/>
                  <a:tailEnd/>
                </a14:hiddenLine>
              </a:ext>
            </a:extLst>
          </p:spPr>
          <p:txBody>
            <a:bodyPr/>
            <a:lstStyle/>
            <a:p>
              <a:endParaRPr lang="en-GB"/>
            </a:p>
          </p:txBody>
        </p:sp>
      </p:grpSp>
      <p:grpSp>
        <p:nvGrpSpPr>
          <p:cNvPr id="9248" name="Group 45"/>
          <p:cNvGrpSpPr>
            <a:grpSpLocks/>
          </p:cNvGrpSpPr>
          <p:nvPr/>
        </p:nvGrpSpPr>
        <p:grpSpPr bwMode="auto">
          <a:xfrm>
            <a:off x="6227763" y="1449388"/>
            <a:ext cx="768350" cy="647700"/>
            <a:chOff x="3923" y="913"/>
            <a:chExt cx="484" cy="408"/>
          </a:xfrm>
        </p:grpSpPr>
        <p:sp>
          <p:nvSpPr>
            <p:cNvPr id="9364" name="Freeform 46"/>
            <p:cNvSpPr>
              <a:spLocks/>
            </p:cNvSpPr>
            <p:nvPr/>
          </p:nvSpPr>
          <p:spPr bwMode="auto">
            <a:xfrm>
              <a:off x="3923" y="1272"/>
              <a:ext cx="484" cy="49"/>
            </a:xfrm>
            <a:custGeom>
              <a:avLst/>
              <a:gdLst>
                <a:gd name="T0" fmla="*/ 47 w 11146"/>
                <a:gd name="T1" fmla="*/ 49 h 1140"/>
                <a:gd name="T2" fmla="*/ 41 w 11146"/>
                <a:gd name="T3" fmla="*/ 49 h 1140"/>
                <a:gd name="T4" fmla="*/ 35 w 11146"/>
                <a:gd name="T5" fmla="*/ 48 h 1140"/>
                <a:gd name="T6" fmla="*/ 30 w 11146"/>
                <a:gd name="T7" fmla="*/ 47 h 1140"/>
                <a:gd name="T8" fmla="*/ 26 w 11146"/>
                <a:gd name="T9" fmla="*/ 45 h 1140"/>
                <a:gd name="T10" fmla="*/ 21 w 11146"/>
                <a:gd name="T11" fmla="*/ 43 h 1140"/>
                <a:gd name="T12" fmla="*/ 17 w 11146"/>
                <a:gd name="T13" fmla="*/ 41 h 1140"/>
                <a:gd name="T14" fmla="*/ 14 w 11146"/>
                <a:gd name="T15" fmla="*/ 38 h 1140"/>
                <a:gd name="T16" fmla="*/ 11 w 11146"/>
                <a:gd name="T17" fmla="*/ 35 h 1140"/>
                <a:gd name="T18" fmla="*/ 8 w 11146"/>
                <a:gd name="T19" fmla="*/ 32 h 1140"/>
                <a:gd name="T20" fmla="*/ 6 w 11146"/>
                <a:gd name="T21" fmla="*/ 28 h 1140"/>
                <a:gd name="T22" fmla="*/ 4 w 11146"/>
                <a:gd name="T23" fmla="*/ 24 h 1140"/>
                <a:gd name="T24" fmla="*/ 2 w 11146"/>
                <a:gd name="T25" fmla="*/ 19 h 1140"/>
                <a:gd name="T26" fmla="*/ 1 w 11146"/>
                <a:gd name="T27" fmla="*/ 14 h 1140"/>
                <a:gd name="T28" fmla="*/ 0 w 11146"/>
                <a:gd name="T29" fmla="*/ 9 h 1140"/>
                <a:gd name="T30" fmla="*/ 0 w 11146"/>
                <a:gd name="T31" fmla="*/ 3 h 1140"/>
                <a:gd name="T32" fmla="*/ 483 w 11146"/>
                <a:gd name="T33" fmla="*/ 0 h 1140"/>
                <a:gd name="T34" fmla="*/ 484 w 11146"/>
                <a:gd name="T35" fmla="*/ 3 h 1140"/>
                <a:gd name="T36" fmla="*/ 484 w 11146"/>
                <a:gd name="T37" fmla="*/ 9 h 1140"/>
                <a:gd name="T38" fmla="*/ 483 w 11146"/>
                <a:gd name="T39" fmla="*/ 14 h 1140"/>
                <a:gd name="T40" fmla="*/ 482 w 11146"/>
                <a:gd name="T41" fmla="*/ 19 h 1140"/>
                <a:gd name="T42" fmla="*/ 480 w 11146"/>
                <a:gd name="T43" fmla="*/ 24 h 1140"/>
                <a:gd name="T44" fmla="*/ 478 w 11146"/>
                <a:gd name="T45" fmla="*/ 28 h 1140"/>
                <a:gd name="T46" fmla="*/ 476 w 11146"/>
                <a:gd name="T47" fmla="*/ 32 h 1140"/>
                <a:gd name="T48" fmla="*/ 473 w 11146"/>
                <a:gd name="T49" fmla="*/ 35 h 1140"/>
                <a:gd name="T50" fmla="*/ 470 w 11146"/>
                <a:gd name="T51" fmla="*/ 38 h 1140"/>
                <a:gd name="T52" fmla="*/ 466 w 11146"/>
                <a:gd name="T53" fmla="*/ 41 h 1140"/>
                <a:gd name="T54" fmla="*/ 462 w 11146"/>
                <a:gd name="T55" fmla="*/ 43 h 1140"/>
                <a:gd name="T56" fmla="*/ 458 w 11146"/>
                <a:gd name="T57" fmla="*/ 45 h 1140"/>
                <a:gd name="T58" fmla="*/ 453 w 11146"/>
                <a:gd name="T59" fmla="*/ 47 h 1140"/>
                <a:gd name="T60" fmla="*/ 448 w 11146"/>
                <a:gd name="T61" fmla="*/ 48 h 1140"/>
                <a:gd name="T62" fmla="*/ 443 w 11146"/>
                <a:gd name="T63" fmla="*/ 49 h 1140"/>
                <a:gd name="T64" fmla="*/ 437 w 11146"/>
                <a:gd name="T65" fmla="*/ 49 h 1140"/>
                <a:gd name="T66" fmla="*/ 50 w 11146"/>
                <a:gd name="T67" fmla="*/ 49 h 11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46" h="1140">
                  <a:moveTo>
                    <a:pt x="1141" y="1140"/>
                  </a:moveTo>
                  <a:lnTo>
                    <a:pt x="1071" y="1139"/>
                  </a:lnTo>
                  <a:lnTo>
                    <a:pt x="1003" y="1136"/>
                  </a:lnTo>
                  <a:lnTo>
                    <a:pt x="937" y="1130"/>
                  </a:lnTo>
                  <a:lnTo>
                    <a:pt x="873" y="1122"/>
                  </a:lnTo>
                  <a:lnTo>
                    <a:pt x="812" y="1112"/>
                  </a:lnTo>
                  <a:lnTo>
                    <a:pt x="753" y="1100"/>
                  </a:lnTo>
                  <a:lnTo>
                    <a:pt x="697" y="1086"/>
                  </a:lnTo>
                  <a:lnTo>
                    <a:pt x="642" y="1068"/>
                  </a:lnTo>
                  <a:lnTo>
                    <a:pt x="589" y="1049"/>
                  </a:lnTo>
                  <a:lnTo>
                    <a:pt x="539" y="1028"/>
                  </a:lnTo>
                  <a:lnTo>
                    <a:pt x="492" y="1005"/>
                  </a:lnTo>
                  <a:lnTo>
                    <a:pt x="446" y="979"/>
                  </a:lnTo>
                  <a:lnTo>
                    <a:pt x="403" y="952"/>
                  </a:lnTo>
                  <a:lnTo>
                    <a:pt x="361" y="922"/>
                  </a:lnTo>
                  <a:lnTo>
                    <a:pt x="322" y="889"/>
                  </a:lnTo>
                  <a:lnTo>
                    <a:pt x="286" y="855"/>
                  </a:lnTo>
                  <a:lnTo>
                    <a:pt x="251" y="818"/>
                  </a:lnTo>
                  <a:lnTo>
                    <a:pt x="219" y="779"/>
                  </a:lnTo>
                  <a:lnTo>
                    <a:pt x="189" y="738"/>
                  </a:lnTo>
                  <a:lnTo>
                    <a:pt x="161" y="694"/>
                  </a:lnTo>
                  <a:lnTo>
                    <a:pt x="136" y="649"/>
                  </a:lnTo>
                  <a:lnTo>
                    <a:pt x="112" y="601"/>
                  </a:lnTo>
                  <a:lnTo>
                    <a:pt x="91" y="551"/>
                  </a:lnTo>
                  <a:lnTo>
                    <a:pt x="71" y="499"/>
                  </a:lnTo>
                  <a:lnTo>
                    <a:pt x="55" y="444"/>
                  </a:lnTo>
                  <a:lnTo>
                    <a:pt x="40" y="387"/>
                  </a:lnTo>
                  <a:lnTo>
                    <a:pt x="28" y="328"/>
                  </a:lnTo>
                  <a:lnTo>
                    <a:pt x="18" y="267"/>
                  </a:lnTo>
                  <a:lnTo>
                    <a:pt x="10" y="204"/>
                  </a:lnTo>
                  <a:lnTo>
                    <a:pt x="5" y="137"/>
                  </a:lnTo>
                  <a:lnTo>
                    <a:pt x="2" y="70"/>
                  </a:lnTo>
                  <a:lnTo>
                    <a:pt x="0" y="0"/>
                  </a:lnTo>
                  <a:lnTo>
                    <a:pt x="11132" y="0"/>
                  </a:lnTo>
                  <a:lnTo>
                    <a:pt x="11146" y="0"/>
                  </a:lnTo>
                  <a:lnTo>
                    <a:pt x="11144" y="70"/>
                  </a:lnTo>
                  <a:lnTo>
                    <a:pt x="11141" y="137"/>
                  </a:lnTo>
                  <a:lnTo>
                    <a:pt x="11135" y="204"/>
                  </a:lnTo>
                  <a:lnTo>
                    <a:pt x="11128" y="267"/>
                  </a:lnTo>
                  <a:lnTo>
                    <a:pt x="11117" y="328"/>
                  </a:lnTo>
                  <a:lnTo>
                    <a:pt x="11105" y="387"/>
                  </a:lnTo>
                  <a:lnTo>
                    <a:pt x="11090" y="444"/>
                  </a:lnTo>
                  <a:lnTo>
                    <a:pt x="11074" y="499"/>
                  </a:lnTo>
                  <a:lnTo>
                    <a:pt x="11054" y="551"/>
                  </a:lnTo>
                  <a:lnTo>
                    <a:pt x="11032" y="601"/>
                  </a:lnTo>
                  <a:lnTo>
                    <a:pt x="11009" y="649"/>
                  </a:lnTo>
                  <a:lnTo>
                    <a:pt x="10983" y="694"/>
                  </a:lnTo>
                  <a:lnTo>
                    <a:pt x="10955" y="738"/>
                  </a:lnTo>
                  <a:lnTo>
                    <a:pt x="10925" y="779"/>
                  </a:lnTo>
                  <a:lnTo>
                    <a:pt x="10892" y="818"/>
                  </a:lnTo>
                  <a:lnTo>
                    <a:pt x="10858" y="855"/>
                  </a:lnTo>
                  <a:lnTo>
                    <a:pt x="10821" y="889"/>
                  </a:lnTo>
                  <a:lnTo>
                    <a:pt x="10782" y="922"/>
                  </a:lnTo>
                  <a:lnTo>
                    <a:pt x="10739" y="952"/>
                  </a:lnTo>
                  <a:lnTo>
                    <a:pt x="10696" y="979"/>
                  </a:lnTo>
                  <a:lnTo>
                    <a:pt x="10650" y="1005"/>
                  </a:lnTo>
                  <a:lnTo>
                    <a:pt x="10602" y="1028"/>
                  </a:lnTo>
                  <a:lnTo>
                    <a:pt x="10551" y="1049"/>
                  </a:lnTo>
                  <a:lnTo>
                    <a:pt x="10499" y="1068"/>
                  </a:lnTo>
                  <a:lnTo>
                    <a:pt x="10443" y="1086"/>
                  </a:lnTo>
                  <a:lnTo>
                    <a:pt x="10386" y="1100"/>
                  </a:lnTo>
                  <a:lnTo>
                    <a:pt x="10327" y="1112"/>
                  </a:lnTo>
                  <a:lnTo>
                    <a:pt x="10265" y="1122"/>
                  </a:lnTo>
                  <a:lnTo>
                    <a:pt x="10202" y="1130"/>
                  </a:lnTo>
                  <a:lnTo>
                    <a:pt x="10135" y="1136"/>
                  </a:lnTo>
                  <a:lnTo>
                    <a:pt x="10067" y="1139"/>
                  </a:lnTo>
                  <a:lnTo>
                    <a:pt x="9996" y="1140"/>
                  </a:lnTo>
                  <a:lnTo>
                    <a:pt x="1141" y="114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5" name="Freeform 47"/>
            <p:cNvSpPr>
              <a:spLocks/>
            </p:cNvSpPr>
            <p:nvPr/>
          </p:nvSpPr>
          <p:spPr bwMode="auto">
            <a:xfrm>
              <a:off x="4033" y="1025"/>
              <a:ext cx="355" cy="232"/>
            </a:xfrm>
            <a:custGeom>
              <a:avLst/>
              <a:gdLst>
                <a:gd name="T0" fmla="*/ 264 w 8157"/>
                <a:gd name="T1" fmla="*/ 197 h 5347"/>
                <a:gd name="T2" fmla="*/ 262 w 8157"/>
                <a:gd name="T3" fmla="*/ 206 h 5347"/>
                <a:gd name="T4" fmla="*/ 260 w 8157"/>
                <a:gd name="T5" fmla="*/ 213 h 5347"/>
                <a:gd name="T6" fmla="*/ 256 w 8157"/>
                <a:gd name="T7" fmla="*/ 219 h 5347"/>
                <a:gd name="T8" fmla="*/ 251 w 8157"/>
                <a:gd name="T9" fmla="*/ 224 h 5347"/>
                <a:gd name="T10" fmla="*/ 244 w 8157"/>
                <a:gd name="T11" fmla="*/ 228 h 5347"/>
                <a:gd name="T12" fmla="*/ 237 w 8157"/>
                <a:gd name="T13" fmla="*/ 231 h 5347"/>
                <a:gd name="T14" fmla="*/ 227 w 8157"/>
                <a:gd name="T15" fmla="*/ 232 h 5347"/>
                <a:gd name="T16" fmla="*/ 38 w 8157"/>
                <a:gd name="T17" fmla="*/ 232 h 5347"/>
                <a:gd name="T18" fmla="*/ 29 w 8157"/>
                <a:gd name="T19" fmla="*/ 231 h 5347"/>
                <a:gd name="T20" fmla="*/ 21 w 8157"/>
                <a:gd name="T21" fmla="*/ 229 h 5347"/>
                <a:gd name="T22" fmla="*/ 14 w 8157"/>
                <a:gd name="T23" fmla="*/ 225 h 5347"/>
                <a:gd name="T24" fmla="*/ 9 w 8157"/>
                <a:gd name="T25" fmla="*/ 221 h 5347"/>
                <a:gd name="T26" fmla="*/ 5 w 8157"/>
                <a:gd name="T27" fmla="*/ 215 h 5347"/>
                <a:gd name="T28" fmla="*/ 2 w 8157"/>
                <a:gd name="T29" fmla="*/ 208 h 5347"/>
                <a:gd name="T30" fmla="*/ 0 w 8157"/>
                <a:gd name="T31" fmla="*/ 199 h 5347"/>
                <a:gd name="T32" fmla="*/ 0 w 8157"/>
                <a:gd name="T33" fmla="*/ 0 h 5347"/>
                <a:gd name="T34" fmla="*/ 271 w 8157"/>
                <a:gd name="T35" fmla="*/ 0 h 5347"/>
                <a:gd name="T36" fmla="*/ 279 w 8157"/>
                <a:gd name="T37" fmla="*/ 1 h 5347"/>
                <a:gd name="T38" fmla="*/ 288 w 8157"/>
                <a:gd name="T39" fmla="*/ 3 h 5347"/>
                <a:gd name="T40" fmla="*/ 296 w 8157"/>
                <a:gd name="T41" fmla="*/ 6 h 5347"/>
                <a:gd name="T42" fmla="*/ 304 w 8157"/>
                <a:gd name="T43" fmla="*/ 9 h 5347"/>
                <a:gd name="T44" fmla="*/ 312 w 8157"/>
                <a:gd name="T45" fmla="*/ 14 h 5347"/>
                <a:gd name="T46" fmla="*/ 319 w 8157"/>
                <a:gd name="T47" fmla="*/ 19 h 5347"/>
                <a:gd name="T48" fmla="*/ 326 w 8157"/>
                <a:gd name="T49" fmla="*/ 25 h 5347"/>
                <a:gd name="T50" fmla="*/ 333 w 8157"/>
                <a:gd name="T51" fmla="*/ 32 h 5347"/>
                <a:gd name="T52" fmla="*/ 338 w 8157"/>
                <a:gd name="T53" fmla="*/ 39 h 5347"/>
                <a:gd name="T54" fmla="*/ 343 w 8157"/>
                <a:gd name="T55" fmla="*/ 46 h 5347"/>
                <a:gd name="T56" fmla="*/ 347 w 8157"/>
                <a:gd name="T57" fmla="*/ 54 h 5347"/>
                <a:gd name="T58" fmla="*/ 351 w 8157"/>
                <a:gd name="T59" fmla="*/ 62 h 5347"/>
                <a:gd name="T60" fmla="*/ 353 w 8157"/>
                <a:gd name="T61" fmla="*/ 71 h 5347"/>
                <a:gd name="T62" fmla="*/ 354 w 8157"/>
                <a:gd name="T63" fmla="*/ 79 h 5347"/>
                <a:gd name="T64" fmla="*/ 355 w 8157"/>
                <a:gd name="T65" fmla="*/ 89 h 5347"/>
                <a:gd name="T66" fmla="*/ 355 w 8157"/>
                <a:gd name="T67" fmla="*/ 98 h 5347"/>
                <a:gd name="T68" fmla="*/ 354 w 8157"/>
                <a:gd name="T69" fmla="*/ 107 h 5347"/>
                <a:gd name="T70" fmla="*/ 352 w 8157"/>
                <a:gd name="T71" fmla="*/ 116 h 5347"/>
                <a:gd name="T72" fmla="*/ 349 w 8157"/>
                <a:gd name="T73" fmla="*/ 124 h 5347"/>
                <a:gd name="T74" fmla="*/ 345 w 8157"/>
                <a:gd name="T75" fmla="*/ 132 h 5347"/>
                <a:gd name="T76" fmla="*/ 341 w 8157"/>
                <a:gd name="T77" fmla="*/ 140 h 5347"/>
                <a:gd name="T78" fmla="*/ 336 w 8157"/>
                <a:gd name="T79" fmla="*/ 147 h 5347"/>
                <a:gd name="T80" fmla="*/ 330 w 8157"/>
                <a:gd name="T81" fmla="*/ 154 h 5347"/>
                <a:gd name="T82" fmla="*/ 323 w 8157"/>
                <a:gd name="T83" fmla="*/ 160 h 5347"/>
                <a:gd name="T84" fmla="*/ 316 w 8157"/>
                <a:gd name="T85" fmla="*/ 166 h 5347"/>
                <a:gd name="T86" fmla="*/ 308 w 8157"/>
                <a:gd name="T87" fmla="*/ 170 h 5347"/>
                <a:gd name="T88" fmla="*/ 300 w 8157"/>
                <a:gd name="T89" fmla="*/ 174 h 5347"/>
                <a:gd name="T90" fmla="*/ 292 w 8157"/>
                <a:gd name="T91" fmla="*/ 177 h 5347"/>
                <a:gd name="T92" fmla="*/ 284 w 8157"/>
                <a:gd name="T93" fmla="*/ 179 h 5347"/>
                <a:gd name="T94" fmla="*/ 275 w 8157"/>
                <a:gd name="T95" fmla="*/ 181 h 5347"/>
                <a:gd name="T96" fmla="*/ 266 w 8157"/>
                <a:gd name="T97" fmla="*/ 181 h 53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7" h="5347">
                  <a:moveTo>
                    <a:pt x="6058" y="4180"/>
                  </a:moveTo>
                  <a:lnTo>
                    <a:pt x="6058" y="4428"/>
                  </a:lnTo>
                  <a:lnTo>
                    <a:pt x="6057" y="4484"/>
                  </a:lnTo>
                  <a:lnTo>
                    <a:pt x="6055" y="4539"/>
                  </a:lnTo>
                  <a:lnTo>
                    <a:pt x="6050" y="4591"/>
                  </a:lnTo>
                  <a:lnTo>
                    <a:pt x="6044" y="4642"/>
                  </a:lnTo>
                  <a:lnTo>
                    <a:pt x="6035" y="4692"/>
                  </a:lnTo>
                  <a:lnTo>
                    <a:pt x="6025" y="4739"/>
                  </a:lnTo>
                  <a:lnTo>
                    <a:pt x="6013" y="4785"/>
                  </a:lnTo>
                  <a:lnTo>
                    <a:pt x="6000" y="4829"/>
                  </a:lnTo>
                  <a:lnTo>
                    <a:pt x="5984" y="4871"/>
                  </a:lnTo>
                  <a:lnTo>
                    <a:pt x="5967" y="4911"/>
                  </a:lnTo>
                  <a:lnTo>
                    <a:pt x="5947" y="4949"/>
                  </a:lnTo>
                  <a:lnTo>
                    <a:pt x="5926" y="4987"/>
                  </a:lnTo>
                  <a:lnTo>
                    <a:pt x="5903" y="5022"/>
                  </a:lnTo>
                  <a:lnTo>
                    <a:pt x="5878" y="5055"/>
                  </a:lnTo>
                  <a:lnTo>
                    <a:pt x="5851" y="5086"/>
                  </a:lnTo>
                  <a:lnTo>
                    <a:pt x="5822" y="5116"/>
                  </a:lnTo>
                  <a:lnTo>
                    <a:pt x="5792" y="5144"/>
                  </a:lnTo>
                  <a:lnTo>
                    <a:pt x="5760" y="5170"/>
                  </a:lnTo>
                  <a:lnTo>
                    <a:pt x="5726" y="5194"/>
                  </a:lnTo>
                  <a:lnTo>
                    <a:pt x="5690" y="5217"/>
                  </a:lnTo>
                  <a:lnTo>
                    <a:pt x="5652" y="5237"/>
                  </a:lnTo>
                  <a:lnTo>
                    <a:pt x="5612" y="5256"/>
                  </a:lnTo>
                  <a:lnTo>
                    <a:pt x="5571" y="5273"/>
                  </a:lnTo>
                  <a:lnTo>
                    <a:pt x="5527" y="5289"/>
                  </a:lnTo>
                  <a:lnTo>
                    <a:pt x="5482" y="5303"/>
                  </a:lnTo>
                  <a:lnTo>
                    <a:pt x="5435" y="5315"/>
                  </a:lnTo>
                  <a:lnTo>
                    <a:pt x="5386" y="5325"/>
                  </a:lnTo>
                  <a:lnTo>
                    <a:pt x="5335" y="5333"/>
                  </a:lnTo>
                  <a:lnTo>
                    <a:pt x="5283" y="5339"/>
                  </a:lnTo>
                  <a:lnTo>
                    <a:pt x="5227" y="5343"/>
                  </a:lnTo>
                  <a:lnTo>
                    <a:pt x="5171" y="5346"/>
                  </a:lnTo>
                  <a:lnTo>
                    <a:pt x="5113" y="5347"/>
                  </a:lnTo>
                  <a:lnTo>
                    <a:pt x="933" y="5347"/>
                  </a:lnTo>
                  <a:lnTo>
                    <a:pt x="875" y="5346"/>
                  </a:lnTo>
                  <a:lnTo>
                    <a:pt x="820" y="5343"/>
                  </a:lnTo>
                  <a:lnTo>
                    <a:pt x="765" y="5339"/>
                  </a:lnTo>
                  <a:lnTo>
                    <a:pt x="713" y="5333"/>
                  </a:lnTo>
                  <a:lnTo>
                    <a:pt x="663" y="5325"/>
                  </a:lnTo>
                  <a:lnTo>
                    <a:pt x="615" y="5315"/>
                  </a:lnTo>
                  <a:lnTo>
                    <a:pt x="569" y="5303"/>
                  </a:lnTo>
                  <a:lnTo>
                    <a:pt x="524" y="5289"/>
                  </a:lnTo>
                  <a:lnTo>
                    <a:pt x="481" y="5273"/>
                  </a:lnTo>
                  <a:lnTo>
                    <a:pt x="440" y="5256"/>
                  </a:lnTo>
                  <a:lnTo>
                    <a:pt x="401" y="5237"/>
                  </a:lnTo>
                  <a:lnTo>
                    <a:pt x="364" y="5217"/>
                  </a:lnTo>
                  <a:lnTo>
                    <a:pt x="328" y="5194"/>
                  </a:lnTo>
                  <a:lnTo>
                    <a:pt x="295" y="5170"/>
                  </a:lnTo>
                  <a:lnTo>
                    <a:pt x="263" y="5144"/>
                  </a:lnTo>
                  <a:lnTo>
                    <a:pt x="233" y="5116"/>
                  </a:lnTo>
                  <a:lnTo>
                    <a:pt x="204" y="5086"/>
                  </a:lnTo>
                  <a:lnTo>
                    <a:pt x="178" y="5055"/>
                  </a:lnTo>
                  <a:lnTo>
                    <a:pt x="153" y="5022"/>
                  </a:lnTo>
                  <a:lnTo>
                    <a:pt x="131" y="4987"/>
                  </a:lnTo>
                  <a:lnTo>
                    <a:pt x="110" y="4949"/>
                  </a:lnTo>
                  <a:lnTo>
                    <a:pt x="91" y="4911"/>
                  </a:lnTo>
                  <a:lnTo>
                    <a:pt x="74" y="4871"/>
                  </a:lnTo>
                  <a:lnTo>
                    <a:pt x="58" y="4829"/>
                  </a:lnTo>
                  <a:lnTo>
                    <a:pt x="45" y="4785"/>
                  </a:lnTo>
                  <a:lnTo>
                    <a:pt x="33" y="4739"/>
                  </a:lnTo>
                  <a:lnTo>
                    <a:pt x="23" y="4692"/>
                  </a:lnTo>
                  <a:lnTo>
                    <a:pt x="15" y="4642"/>
                  </a:lnTo>
                  <a:lnTo>
                    <a:pt x="8" y="4591"/>
                  </a:lnTo>
                  <a:lnTo>
                    <a:pt x="4" y="4539"/>
                  </a:lnTo>
                  <a:lnTo>
                    <a:pt x="1" y="4484"/>
                  </a:lnTo>
                  <a:lnTo>
                    <a:pt x="0" y="4428"/>
                  </a:lnTo>
                  <a:lnTo>
                    <a:pt x="0" y="0"/>
                  </a:lnTo>
                  <a:lnTo>
                    <a:pt x="6058" y="0"/>
                  </a:lnTo>
                  <a:lnTo>
                    <a:pt x="6111" y="1"/>
                  </a:lnTo>
                  <a:lnTo>
                    <a:pt x="6165" y="3"/>
                  </a:lnTo>
                  <a:lnTo>
                    <a:pt x="6217" y="6"/>
                  </a:lnTo>
                  <a:lnTo>
                    <a:pt x="6269" y="10"/>
                  </a:lnTo>
                  <a:lnTo>
                    <a:pt x="6320" y="15"/>
                  </a:lnTo>
                  <a:lnTo>
                    <a:pt x="6371" y="22"/>
                  </a:lnTo>
                  <a:lnTo>
                    <a:pt x="6421" y="29"/>
                  </a:lnTo>
                  <a:lnTo>
                    <a:pt x="6472" y="38"/>
                  </a:lnTo>
                  <a:lnTo>
                    <a:pt x="6521" y="48"/>
                  </a:lnTo>
                  <a:lnTo>
                    <a:pt x="6570" y="60"/>
                  </a:lnTo>
                  <a:lnTo>
                    <a:pt x="6618" y="72"/>
                  </a:lnTo>
                  <a:lnTo>
                    <a:pt x="6666" y="86"/>
                  </a:lnTo>
                  <a:lnTo>
                    <a:pt x="6714" y="101"/>
                  </a:lnTo>
                  <a:lnTo>
                    <a:pt x="6762" y="117"/>
                  </a:lnTo>
                  <a:lnTo>
                    <a:pt x="6808" y="134"/>
                  </a:lnTo>
                  <a:lnTo>
                    <a:pt x="6855" y="153"/>
                  </a:lnTo>
                  <a:lnTo>
                    <a:pt x="6900" y="172"/>
                  </a:lnTo>
                  <a:lnTo>
                    <a:pt x="6946" y="193"/>
                  </a:lnTo>
                  <a:lnTo>
                    <a:pt x="6990" y="215"/>
                  </a:lnTo>
                  <a:lnTo>
                    <a:pt x="7035" y="240"/>
                  </a:lnTo>
                  <a:lnTo>
                    <a:pt x="7080" y="264"/>
                  </a:lnTo>
                  <a:lnTo>
                    <a:pt x="7123" y="290"/>
                  </a:lnTo>
                  <a:lnTo>
                    <a:pt x="7166" y="317"/>
                  </a:lnTo>
                  <a:lnTo>
                    <a:pt x="7209" y="345"/>
                  </a:lnTo>
                  <a:lnTo>
                    <a:pt x="7251" y="374"/>
                  </a:lnTo>
                  <a:lnTo>
                    <a:pt x="7292" y="405"/>
                  </a:lnTo>
                  <a:lnTo>
                    <a:pt x="7334" y="436"/>
                  </a:lnTo>
                  <a:lnTo>
                    <a:pt x="7376" y="469"/>
                  </a:lnTo>
                  <a:lnTo>
                    <a:pt x="7416" y="504"/>
                  </a:lnTo>
                  <a:lnTo>
                    <a:pt x="7456" y="540"/>
                  </a:lnTo>
                  <a:lnTo>
                    <a:pt x="7495" y="577"/>
                  </a:lnTo>
                  <a:lnTo>
                    <a:pt x="7534" y="614"/>
                  </a:lnTo>
                  <a:lnTo>
                    <a:pt x="7572" y="653"/>
                  </a:lnTo>
                  <a:lnTo>
                    <a:pt x="7609" y="692"/>
                  </a:lnTo>
                  <a:lnTo>
                    <a:pt x="7646" y="732"/>
                  </a:lnTo>
                  <a:lnTo>
                    <a:pt x="7681" y="772"/>
                  </a:lnTo>
                  <a:lnTo>
                    <a:pt x="7714" y="812"/>
                  </a:lnTo>
                  <a:lnTo>
                    <a:pt x="7746" y="854"/>
                  </a:lnTo>
                  <a:lnTo>
                    <a:pt x="7777" y="896"/>
                  </a:lnTo>
                  <a:lnTo>
                    <a:pt x="7807" y="938"/>
                  </a:lnTo>
                  <a:lnTo>
                    <a:pt x="7835" y="980"/>
                  </a:lnTo>
                  <a:lnTo>
                    <a:pt x="7863" y="1023"/>
                  </a:lnTo>
                  <a:lnTo>
                    <a:pt x="7889" y="1066"/>
                  </a:lnTo>
                  <a:lnTo>
                    <a:pt x="7914" y="1110"/>
                  </a:lnTo>
                  <a:lnTo>
                    <a:pt x="7937" y="1155"/>
                  </a:lnTo>
                  <a:lnTo>
                    <a:pt x="7961" y="1200"/>
                  </a:lnTo>
                  <a:lnTo>
                    <a:pt x="7982" y="1246"/>
                  </a:lnTo>
                  <a:lnTo>
                    <a:pt x="8002" y="1291"/>
                  </a:lnTo>
                  <a:lnTo>
                    <a:pt x="8021" y="1338"/>
                  </a:lnTo>
                  <a:lnTo>
                    <a:pt x="8038" y="1384"/>
                  </a:lnTo>
                  <a:lnTo>
                    <a:pt x="8055" y="1433"/>
                  </a:lnTo>
                  <a:lnTo>
                    <a:pt x="8070" y="1480"/>
                  </a:lnTo>
                  <a:lnTo>
                    <a:pt x="8084" y="1529"/>
                  </a:lnTo>
                  <a:lnTo>
                    <a:pt x="8097" y="1577"/>
                  </a:lnTo>
                  <a:lnTo>
                    <a:pt x="8108" y="1627"/>
                  </a:lnTo>
                  <a:lnTo>
                    <a:pt x="8118" y="1676"/>
                  </a:lnTo>
                  <a:lnTo>
                    <a:pt x="8128" y="1728"/>
                  </a:lnTo>
                  <a:lnTo>
                    <a:pt x="8135" y="1778"/>
                  </a:lnTo>
                  <a:lnTo>
                    <a:pt x="8142" y="1830"/>
                  </a:lnTo>
                  <a:lnTo>
                    <a:pt x="8148" y="1882"/>
                  </a:lnTo>
                  <a:lnTo>
                    <a:pt x="8152" y="1934"/>
                  </a:lnTo>
                  <a:lnTo>
                    <a:pt x="8155" y="1987"/>
                  </a:lnTo>
                  <a:lnTo>
                    <a:pt x="8157" y="2041"/>
                  </a:lnTo>
                  <a:lnTo>
                    <a:pt x="8157" y="2095"/>
                  </a:lnTo>
                  <a:lnTo>
                    <a:pt x="8157" y="2149"/>
                  </a:lnTo>
                  <a:lnTo>
                    <a:pt x="8155" y="2203"/>
                  </a:lnTo>
                  <a:lnTo>
                    <a:pt x="8152" y="2257"/>
                  </a:lnTo>
                  <a:lnTo>
                    <a:pt x="8148" y="2311"/>
                  </a:lnTo>
                  <a:lnTo>
                    <a:pt x="8142" y="2364"/>
                  </a:lnTo>
                  <a:lnTo>
                    <a:pt x="8135" y="2415"/>
                  </a:lnTo>
                  <a:lnTo>
                    <a:pt x="8128" y="2467"/>
                  </a:lnTo>
                  <a:lnTo>
                    <a:pt x="8118" y="2518"/>
                  </a:lnTo>
                  <a:lnTo>
                    <a:pt x="8108" y="2568"/>
                  </a:lnTo>
                  <a:lnTo>
                    <a:pt x="8097" y="2619"/>
                  </a:lnTo>
                  <a:lnTo>
                    <a:pt x="8084" y="2668"/>
                  </a:lnTo>
                  <a:lnTo>
                    <a:pt x="8070" y="2717"/>
                  </a:lnTo>
                  <a:lnTo>
                    <a:pt x="8055" y="2765"/>
                  </a:lnTo>
                  <a:lnTo>
                    <a:pt x="8038" y="2812"/>
                  </a:lnTo>
                  <a:lnTo>
                    <a:pt x="8021" y="2860"/>
                  </a:lnTo>
                  <a:lnTo>
                    <a:pt x="8002" y="2907"/>
                  </a:lnTo>
                  <a:lnTo>
                    <a:pt x="7982" y="2953"/>
                  </a:lnTo>
                  <a:lnTo>
                    <a:pt x="7961" y="2998"/>
                  </a:lnTo>
                  <a:lnTo>
                    <a:pt x="7937" y="3043"/>
                  </a:lnTo>
                  <a:lnTo>
                    <a:pt x="7914" y="3088"/>
                  </a:lnTo>
                  <a:lnTo>
                    <a:pt x="7889" y="3132"/>
                  </a:lnTo>
                  <a:lnTo>
                    <a:pt x="7863" y="3175"/>
                  </a:lnTo>
                  <a:lnTo>
                    <a:pt x="7835" y="3218"/>
                  </a:lnTo>
                  <a:lnTo>
                    <a:pt x="7807" y="3261"/>
                  </a:lnTo>
                  <a:lnTo>
                    <a:pt x="7777" y="3302"/>
                  </a:lnTo>
                  <a:lnTo>
                    <a:pt x="7746" y="3343"/>
                  </a:lnTo>
                  <a:lnTo>
                    <a:pt x="7714" y="3384"/>
                  </a:lnTo>
                  <a:lnTo>
                    <a:pt x="7681" y="3424"/>
                  </a:lnTo>
                  <a:lnTo>
                    <a:pt x="7646" y="3463"/>
                  </a:lnTo>
                  <a:lnTo>
                    <a:pt x="7609" y="3503"/>
                  </a:lnTo>
                  <a:lnTo>
                    <a:pt x="7572" y="3542"/>
                  </a:lnTo>
                  <a:lnTo>
                    <a:pt x="7534" y="3579"/>
                  </a:lnTo>
                  <a:lnTo>
                    <a:pt x="7495" y="3616"/>
                  </a:lnTo>
                  <a:lnTo>
                    <a:pt x="7456" y="3652"/>
                  </a:lnTo>
                  <a:lnTo>
                    <a:pt x="7416" y="3687"/>
                  </a:lnTo>
                  <a:lnTo>
                    <a:pt x="7376" y="3720"/>
                  </a:lnTo>
                  <a:lnTo>
                    <a:pt x="7334" y="3753"/>
                  </a:lnTo>
                  <a:lnTo>
                    <a:pt x="7292" y="3784"/>
                  </a:lnTo>
                  <a:lnTo>
                    <a:pt x="7251" y="3815"/>
                  </a:lnTo>
                  <a:lnTo>
                    <a:pt x="7209" y="3843"/>
                  </a:lnTo>
                  <a:lnTo>
                    <a:pt x="7166" y="3871"/>
                  </a:lnTo>
                  <a:lnTo>
                    <a:pt x="7123" y="3897"/>
                  </a:lnTo>
                  <a:lnTo>
                    <a:pt x="7080" y="3922"/>
                  </a:lnTo>
                  <a:lnTo>
                    <a:pt x="7035" y="3946"/>
                  </a:lnTo>
                  <a:lnTo>
                    <a:pt x="6990" y="3969"/>
                  </a:lnTo>
                  <a:lnTo>
                    <a:pt x="6946" y="3991"/>
                  </a:lnTo>
                  <a:lnTo>
                    <a:pt x="6900" y="4011"/>
                  </a:lnTo>
                  <a:lnTo>
                    <a:pt x="6855" y="4030"/>
                  </a:lnTo>
                  <a:lnTo>
                    <a:pt x="6808" y="4048"/>
                  </a:lnTo>
                  <a:lnTo>
                    <a:pt x="6762" y="4065"/>
                  </a:lnTo>
                  <a:lnTo>
                    <a:pt x="6714" y="4081"/>
                  </a:lnTo>
                  <a:lnTo>
                    <a:pt x="6666" y="4097"/>
                  </a:lnTo>
                  <a:lnTo>
                    <a:pt x="6618" y="4110"/>
                  </a:lnTo>
                  <a:lnTo>
                    <a:pt x="6570" y="4122"/>
                  </a:lnTo>
                  <a:lnTo>
                    <a:pt x="6521" y="4133"/>
                  </a:lnTo>
                  <a:lnTo>
                    <a:pt x="6472" y="4143"/>
                  </a:lnTo>
                  <a:lnTo>
                    <a:pt x="6421" y="4152"/>
                  </a:lnTo>
                  <a:lnTo>
                    <a:pt x="6371" y="4160"/>
                  </a:lnTo>
                  <a:lnTo>
                    <a:pt x="6320" y="4166"/>
                  </a:lnTo>
                  <a:lnTo>
                    <a:pt x="6269" y="4171"/>
                  </a:lnTo>
                  <a:lnTo>
                    <a:pt x="6217" y="4175"/>
                  </a:lnTo>
                  <a:lnTo>
                    <a:pt x="6165" y="4178"/>
                  </a:lnTo>
                  <a:lnTo>
                    <a:pt x="6111" y="4180"/>
                  </a:lnTo>
                  <a:lnTo>
                    <a:pt x="6058" y="418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6" name="Freeform 48"/>
            <p:cNvSpPr>
              <a:spLocks/>
            </p:cNvSpPr>
            <p:nvPr/>
          </p:nvSpPr>
          <p:spPr bwMode="auto">
            <a:xfrm>
              <a:off x="4039" y="913"/>
              <a:ext cx="229" cy="99"/>
            </a:xfrm>
            <a:custGeom>
              <a:avLst/>
              <a:gdLst>
                <a:gd name="T0" fmla="*/ 156 w 229"/>
                <a:gd name="T1" fmla="*/ 97 h 126"/>
                <a:gd name="T2" fmla="*/ 157 w 229"/>
                <a:gd name="T3" fmla="*/ 92 h 126"/>
                <a:gd name="T4" fmla="*/ 157 w 229"/>
                <a:gd name="T5" fmla="*/ 88 h 126"/>
                <a:gd name="T6" fmla="*/ 155 w 229"/>
                <a:gd name="T7" fmla="*/ 84 h 126"/>
                <a:gd name="T8" fmla="*/ 152 w 229"/>
                <a:gd name="T9" fmla="*/ 81 h 126"/>
                <a:gd name="T10" fmla="*/ 147 w 229"/>
                <a:gd name="T11" fmla="*/ 78 h 126"/>
                <a:gd name="T12" fmla="*/ 141 w 229"/>
                <a:gd name="T13" fmla="*/ 75 h 126"/>
                <a:gd name="T14" fmla="*/ 134 w 229"/>
                <a:gd name="T15" fmla="*/ 72 h 126"/>
                <a:gd name="T16" fmla="*/ 121 w 229"/>
                <a:gd name="T17" fmla="*/ 69 h 126"/>
                <a:gd name="T18" fmla="*/ 103 w 229"/>
                <a:gd name="T19" fmla="*/ 65 h 126"/>
                <a:gd name="T20" fmla="*/ 85 w 229"/>
                <a:gd name="T21" fmla="*/ 61 h 126"/>
                <a:gd name="T22" fmla="*/ 66 w 229"/>
                <a:gd name="T23" fmla="*/ 57 h 126"/>
                <a:gd name="T24" fmla="*/ 48 w 229"/>
                <a:gd name="T25" fmla="*/ 54 h 126"/>
                <a:gd name="T26" fmla="*/ 36 w 229"/>
                <a:gd name="T27" fmla="*/ 51 h 126"/>
                <a:gd name="T28" fmla="*/ 29 w 229"/>
                <a:gd name="T29" fmla="*/ 49 h 126"/>
                <a:gd name="T30" fmla="*/ 22 w 229"/>
                <a:gd name="T31" fmla="*/ 46 h 126"/>
                <a:gd name="T32" fmla="*/ 16 w 229"/>
                <a:gd name="T33" fmla="*/ 44 h 126"/>
                <a:gd name="T34" fmla="*/ 11 w 229"/>
                <a:gd name="T35" fmla="*/ 41 h 126"/>
                <a:gd name="T36" fmla="*/ 6 w 229"/>
                <a:gd name="T37" fmla="*/ 39 h 126"/>
                <a:gd name="T38" fmla="*/ 2 w 229"/>
                <a:gd name="T39" fmla="*/ 35 h 126"/>
                <a:gd name="T40" fmla="*/ 0 w 229"/>
                <a:gd name="T41" fmla="*/ 32 h 126"/>
                <a:gd name="T42" fmla="*/ 0 w 229"/>
                <a:gd name="T43" fmla="*/ 28 h 126"/>
                <a:gd name="T44" fmla="*/ 2 w 229"/>
                <a:gd name="T45" fmla="*/ 24 h 126"/>
                <a:gd name="T46" fmla="*/ 7 w 229"/>
                <a:gd name="T47" fmla="*/ 20 h 126"/>
                <a:gd name="T48" fmla="*/ 13 w 229"/>
                <a:gd name="T49" fmla="*/ 15 h 126"/>
                <a:gd name="T50" fmla="*/ 22 w 229"/>
                <a:gd name="T51" fmla="*/ 9 h 126"/>
                <a:gd name="T52" fmla="*/ 32 w 229"/>
                <a:gd name="T53" fmla="*/ 3 h 126"/>
                <a:gd name="T54" fmla="*/ 33 w 229"/>
                <a:gd name="T55" fmla="*/ 3 h 126"/>
                <a:gd name="T56" fmla="*/ 23 w 229"/>
                <a:gd name="T57" fmla="*/ 9 h 126"/>
                <a:gd name="T58" fmla="*/ 16 w 229"/>
                <a:gd name="T59" fmla="*/ 14 h 126"/>
                <a:gd name="T60" fmla="*/ 12 w 229"/>
                <a:gd name="T61" fmla="*/ 19 h 126"/>
                <a:gd name="T62" fmla="*/ 9 w 229"/>
                <a:gd name="T63" fmla="*/ 24 h 126"/>
                <a:gd name="T64" fmla="*/ 9 w 229"/>
                <a:gd name="T65" fmla="*/ 28 h 126"/>
                <a:gd name="T66" fmla="*/ 11 w 229"/>
                <a:gd name="T67" fmla="*/ 31 h 126"/>
                <a:gd name="T68" fmla="*/ 16 w 229"/>
                <a:gd name="T69" fmla="*/ 33 h 126"/>
                <a:gd name="T70" fmla="*/ 26 w 229"/>
                <a:gd name="T71" fmla="*/ 37 h 126"/>
                <a:gd name="T72" fmla="*/ 42 w 229"/>
                <a:gd name="T73" fmla="*/ 41 h 126"/>
                <a:gd name="T74" fmla="*/ 60 w 229"/>
                <a:gd name="T75" fmla="*/ 44 h 126"/>
                <a:gd name="T76" fmla="*/ 79 w 229"/>
                <a:gd name="T77" fmla="*/ 48 h 126"/>
                <a:gd name="T78" fmla="*/ 100 w 229"/>
                <a:gd name="T79" fmla="*/ 50 h 126"/>
                <a:gd name="T80" fmla="*/ 120 w 229"/>
                <a:gd name="T81" fmla="*/ 53 h 126"/>
                <a:gd name="T82" fmla="*/ 138 w 229"/>
                <a:gd name="T83" fmla="*/ 57 h 126"/>
                <a:gd name="T84" fmla="*/ 155 w 229"/>
                <a:gd name="T85" fmla="*/ 61 h 126"/>
                <a:gd name="T86" fmla="*/ 166 w 229"/>
                <a:gd name="T87" fmla="*/ 65 h 126"/>
                <a:gd name="T88" fmla="*/ 172 w 229"/>
                <a:gd name="T89" fmla="*/ 68 h 126"/>
                <a:gd name="T90" fmla="*/ 175 w 229"/>
                <a:gd name="T91" fmla="*/ 72 h 126"/>
                <a:gd name="T92" fmla="*/ 176 w 229"/>
                <a:gd name="T93" fmla="*/ 75 h 126"/>
                <a:gd name="T94" fmla="*/ 175 w 229"/>
                <a:gd name="T95" fmla="*/ 79 h 126"/>
                <a:gd name="T96" fmla="*/ 172 w 229"/>
                <a:gd name="T97" fmla="*/ 84 h 126"/>
                <a:gd name="T98" fmla="*/ 166 w 229"/>
                <a:gd name="T99" fmla="*/ 90 h 126"/>
                <a:gd name="T100" fmla="*/ 159 w 229"/>
                <a:gd name="T101" fmla="*/ 96 h 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9" h="126">
                  <a:moveTo>
                    <a:pt x="229" y="113"/>
                  </a:moveTo>
                  <a:lnTo>
                    <a:pt x="154" y="126"/>
                  </a:lnTo>
                  <a:lnTo>
                    <a:pt x="155" y="124"/>
                  </a:lnTo>
                  <a:lnTo>
                    <a:pt x="156" y="123"/>
                  </a:lnTo>
                  <a:lnTo>
                    <a:pt x="156" y="121"/>
                  </a:lnTo>
                  <a:lnTo>
                    <a:pt x="156" y="120"/>
                  </a:lnTo>
                  <a:lnTo>
                    <a:pt x="157" y="119"/>
                  </a:lnTo>
                  <a:lnTo>
                    <a:pt x="157" y="117"/>
                  </a:lnTo>
                  <a:lnTo>
                    <a:pt x="157" y="116"/>
                  </a:lnTo>
                  <a:lnTo>
                    <a:pt x="157" y="115"/>
                  </a:lnTo>
                  <a:lnTo>
                    <a:pt x="157" y="113"/>
                  </a:lnTo>
                  <a:lnTo>
                    <a:pt x="157" y="112"/>
                  </a:lnTo>
                  <a:lnTo>
                    <a:pt x="156" y="111"/>
                  </a:lnTo>
                  <a:lnTo>
                    <a:pt x="156" y="110"/>
                  </a:lnTo>
                  <a:lnTo>
                    <a:pt x="156" y="108"/>
                  </a:lnTo>
                  <a:lnTo>
                    <a:pt x="155" y="107"/>
                  </a:lnTo>
                  <a:lnTo>
                    <a:pt x="154" y="106"/>
                  </a:lnTo>
                  <a:lnTo>
                    <a:pt x="154" y="105"/>
                  </a:lnTo>
                  <a:lnTo>
                    <a:pt x="153" y="104"/>
                  </a:lnTo>
                  <a:lnTo>
                    <a:pt x="152" y="103"/>
                  </a:lnTo>
                  <a:lnTo>
                    <a:pt x="151" y="102"/>
                  </a:lnTo>
                  <a:lnTo>
                    <a:pt x="150" y="101"/>
                  </a:lnTo>
                  <a:lnTo>
                    <a:pt x="149" y="100"/>
                  </a:lnTo>
                  <a:lnTo>
                    <a:pt x="147" y="99"/>
                  </a:lnTo>
                  <a:lnTo>
                    <a:pt x="146" y="98"/>
                  </a:lnTo>
                  <a:lnTo>
                    <a:pt x="145" y="97"/>
                  </a:lnTo>
                  <a:lnTo>
                    <a:pt x="143" y="96"/>
                  </a:lnTo>
                  <a:lnTo>
                    <a:pt x="141" y="95"/>
                  </a:lnTo>
                  <a:lnTo>
                    <a:pt x="140" y="95"/>
                  </a:lnTo>
                  <a:lnTo>
                    <a:pt x="138" y="94"/>
                  </a:lnTo>
                  <a:lnTo>
                    <a:pt x="136" y="93"/>
                  </a:lnTo>
                  <a:lnTo>
                    <a:pt x="134" y="92"/>
                  </a:lnTo>
                  <a:lnTo>
                    <a:pt x="132" y="92"/>
                  </a:lnTo>
                  <a:lnTo>
                    <a:pt x="130" y="91"/>
                  </a:lnTo>
                  <a:lnTo>
                    <a:pt x="125" y="90"/>
                  </a:lnTo>
                  <a:lnTo>
                    <a:pt x="121" y="88"/>
                  </a:lnTo>
                  <a:lnTo>
                    <a:pt x="116" y="87"/>
                  </a:lnTo>
                  <a:lnTo>
                    <a:pt x="112" y="86"/>
                  </a:lnTo>
                  <a:lnTo>
                    <a:pt x="107" y="85"/>
                  </a:lnTo>
                  <a:lnTo>
                    <a:pt x="103" y="83"/>
                  </a:lnTo>
                  <a:lnTo>
                    <a:pt x="98" y="82"/>
                  </a:lnTo>
                  <a:lnTo>
                    <a:pt x="94" y="81"/>
                  </a:lnTo>
                  <a:lnTo>
                    <a:pt x="89" y="79"/>
                  </a:lnTo>
                  <a:lnTo>
                    <a:pt x="85" y="78"/>
                  </a:lnTo>
                  <a:lnTo>
                    <a:pt x="80" y="77"/>
                  </a:lnTo>
                  <a:lnTo>
                    <a:pt x="76" y="76"/>
                  </a:lnTo>
                  <a:lnTo>
                    <a:pt x="71" y="75"/>
                  </a:lnTo>
                  <a:lnTo>
                    <a:pt x="66" y="73"/>
                  </a:lnTo>
                  <a:lnTo>
                    <a:pt x="62" y="72"/>
                  </a:lnTo>
                  <a:lnTo>
                    <a:pt x="57" y="71"/>
                  </a:lnTo>
                  <a:lnTo>
                    <a:pt x="53" y="70"/>
                  </a:lnTo>
                  <a:lnTo>
                    <a:pt x="48" y="69"/>
                  </a:lnTo>
                  <a:lnTo>
                    <a:pt x="44" y="67"/>
                  </a:lnTo>
                  <a:lnTo>
                    <a:pt x="40" y="66"/>
                  </a:lnTo>
                  <a:lnTo>
                    <a:pt x="38" y="65"/>
                  </a:lnTo>
                  <a:lnTo>
                    <a:pt x="36" y="65"/>
                  </a:lnTo>
                  <a:lnTo>
                    <a:pt x="34" y="64"/>
                  </a:lnTo>
                  <a:lnTo>
                    <a:pt x="32" y="63"/>
                  </a:lnTo>
                  <a:lnTo>
                    <a:pt x="31" y="63"/>
                  </a:lnTo>
                  <a:lnTo>
                    <a:pt x="29" y="62"/>
                  </a:lnTo>
                  <a:lnTo>
                    <a:pt x="27" y="61"/>
                  </a:lnTo>
                  <a:lnTo>
                    <a:pt x="25" y="60"/>
                  </a:lnTo>
                  <a:lnTo>
                    <a:pt x="24" y="60"/>
                  </a:lnTo>
                  <a:lnTo>
                    <a:pt x="22" y="59"/>
                  </a:lnTo>
                  <a:lnTo>
                    <a:pt x="21" y="58"/>
                  </a:lnTo>
                  <a:lnTo>
                    <a:pt x="19" y="57"/>
                  </a:lnTo>
                  <a:lnTo>
                    <a:pt x="18" y="57"/>
                  </a:lnTo>
                  <a:lnTo>
                    <a:pt x="16" y="56"/>
                  </a:lnTo>
                  <a:lnTo>
                    <a:pt x="15" y="55"/>
                  </a:lnTo>
                  <a:lnTo>
                    <a:pt x="13" y="54"/>
                  </a:lnTo>
                  <a:lnTo>
                    <a:pt x="12" y="53"/>
                  </a:lnTo>
                  <a:lnTo>
                    <a:pt x="11" y="52"/>
                  </a:lnTo>
                  <a:lnTo>
                    <a:pt x="10" y="52"/>
                  </a:lnTo>
                  <a:lnTo>
                    <a:pt x="8" y="51"/>
                  </a:lnTo>
                  <a:lnTo>
                    <a:pt x="7" y="50"/>
                  </a:lnTo>
                  <a:lnTo>
                    <a:pt x="6" y="49"/>
                  </a:lnTo>
                  <a:lnTo>
                    <a:pt x="5" y="48"/>
                  </a:lnTo>
                  <a:lnTo>
                    <a:pt x="4" y="47"/>
                  </a:lnTo>
                  <a:lnTo>
                    <a:pt x="3" y="46"/>
                  </a:lnTo>
                  <a:lnTo>
                    <a:pt x="2" y="45"/>
                  </a:lnTo>
                  <a:lnTo>
                    <a:pt x="2" y="44"/>
                  </a:lnTo>
                  <a:lnTo>
                    <a:pt x="1" y="43"/>
                  </a:lnTo>
                  <a:lnTo>
                    <a:pt x="1" y="42"/>
                  </a:lnTo>
                  <a:lnTo>
                    <a:pt x="0" y="41"/>
                  </a:lnTo>
                  <a:lnTo>
                    <a:pt x="0" y="40"/>
                  </a:lnTo>
                  <a:lnTo>
                    <a:pt x="0" y="39"/>
                  </a:lnTo>
                  <a:lnTo>
                    <a:pt x="0" y="37"/>
                  </a:lnTo>
                  <a:lnTo>
                    <a:pt x="0" y="36"/>
                  </a:lnTo>
                  <a:lnTo>
                    <a:pt x="1" y="35"/>
                  </a:lnTo>
                  <a:lnTo>
                    <a:pt x="1" y="34"/>
                  </a:lnTo>
                  <a:lnTo>
                    <a:pt x="2" y="32"/>
                  </a:lnTo>
                  <a:lnTo>
                    <a:pt x="2" y="31"/>
                  </a:lnTo>
                  <a:lnTo>
                    <a:pt x="3" y="29"/>
                  </a:lnTo>
                  <a:lnTo>
                    <a:pt x="4" y="28"/>
                  </a:lnTo>
                  <a:lnTo>
                    <a:pt x="5" y="27"/>
                  </a:lnTo>
                  <a:lnTo>
                    <a:pt x="7" y="25"/>
                  </a:lnTo>
                  <a:lnTo>
                    <a:pt x="8" y="23"/>
                  </a:lnTo>
                  <a:lnTo>
                    <a:pt x="10" y="22"/>
                  </a:lnTo>
                  <a:lnTo>
                    <a:pt x="11" y="20"/>
                  </a:lnTo>
                  <a:lnTo>
                    <a:pt x="13" y="19"/>
                  </a:lnTo>
                  <a:lnTo>
                    <a:pt x="15" y="17"/>
                  </a:lnTo>
                  <a:lnTo>
                    <a:pt x="17" y="15"/>
                  </a:lnTo>
                  <a:lnTo>
                    <a:pt x="19" y="13"/>
                  </a:lnTo>
                  <a:lnTo>
                    <a:pt x="22" y="12"/>
                  </a:lnTo>
                  <a:lnTo>
                    <a:pt x="24" y="10"/>
                  </a:lnTo>
                  <a:lnTo>
                    <a:pt x="27" y="8"/>
                  </a:lnTo>
                  <a:lnTo>
                    <a:pt x="29" y="6"/>
                  </a:lnTo>
                  <a:lnTo>
                    <a:pt x="32" y="4"/>
                  </a:lnTo>
                  <a:lnTo>
                    <a:pt x="35" y="2"/>
                  </a:lnTo>
                  <a:lnTo>
                    <a:pt x="38" y="0"/>
                  </a:lnTo>
                  <a:lnTo>
                    <a:pt x="35" y="2"/>
                  </a:lnTo>
                  <a:lnTo>
                    <a:pt x="33" y="4"/>
                  </a:lnTo>
                  <a:lnTo>
                    <a:pt x="30" y="6"/>
                  </a:lnTo>
                  <a:lnTo>
                    <a:pt x="28" y="8"/>
                  </a:lnTo>
                  <a:lnTo>
                    <a:pt x="25" y="10"/>
                  </a:lnTo>
                  <a:lnTo>
                    <a:pt x="23" y="11"/>
                  </a:lnTo>
                  <a:lnTo>
                    <a:pt x="21" y="13"/>
                  </a:lnTo>
                  <a:lnTo>
                    <a:pt x="19" y="15"/>
                  </a:lnTo>
                  <a:lnTo>
                    <a:pt x="18" y="17"/>
                  </a:lnTo>
                  <a:lnTo>
                    <a:pt x="16" y="18"/>
                  </a:lnTo>
                  <a:lnTo>
                    <a:pt x="15" y="20"/>
                  </a:lnTo>
                  <a:lnTo>
                    <a:pt x="14" y="21"/>
                  </a:lnTo>
                  <a:lnTo>
                    <a:pt x="13" y="23"/>
                  </a:lnTo>
                  <a:lnTo>
                    <a:pt x="12" y="24"/>
                  </a:lnTo>
                  <a:lnTo>
                    <a:pt x="11" y="26"/>
                  </a:lnTo>
                  <a:lnTo>
                    <a:pt x="10" y="27"/>
                  </a:lnTo>
                  <a:lnTo>
                    <a:pt x="10" y="29"/>
                  </a:lnTo>
                  <a:lnTo>
                    <a:pt x="9" y="30"/>
                  </a:lnTo>
                  <a:lnTo>
                    <a:pt x="9" y="31"/>
                  </a:lnTo>
                  <a:lnTo>
                    <a:pt x="9" y="32"/>
                  </a:lnTo>
                  <a:lnTo>
                    <a:pt x="9" y="34"/>
                  </a:lnTo>
                  <a:lnTo>
                    <a:pt x="9" y="35"/>
                  </a:lnTo>
                  <a:lnTo>
                    <a:pt x="10" y="36"/>
                  </a:lnTo>
                  <a:lnTo>
                    <a:pt x="10" y="37"/>
                  </a:lnTo>
                  <a:lnTo>
                    <a:pt x="11" y="38"/>
                  </a:lnTo>
                  <a:lnTo>
                    <a:pt x="11" y="39"/>
                  </a:lnTo>
                  <a:lnTo>
                    <a:pt x="12" y="40"/>
                  </a:lnTo>
                  <a:lnTo>
                    <a:pt x="13" y="41"/>
                  </a:lnTo>
                  <a:lnTo>
                    <a:pt x="15" y="42"/>
                  </a:lnTo>
                  <a:lnTo>
                    <a:pt x="16" y="42"/>
                  </a:lnTo>
                  <a:lnTo>
                    <a:pt x="18" y="43"/>
                  </a:lnTo>
                  <a:lnTo>
                    <a:pt x="19" y="44"/>
                  </a:lnTo>
                  <a:lnTo>
                    <a:pt x="23" y="45"/>
                  </a:lnTo>
                  <a:lnTo>
                    <a:pt x="26" y="47"/>
                  </a:lnTo>
                  <a:lnTo>
                    <a:pt x="30" y="48"/>
                  </a:lnTo>
                  <a:lnTo>
                    <a:pt x="34" y="49"/>
                  </a:lnTo>
                  <a:lnTo>
                    <a:pt x="38" y="51"/>
                  </a:lnTo>
                  <a:lnTo>
                    <a:pt x="42" y="52"/>
                  </a:lnTo>
                  <a:lnTo>
                    <a:pt x="46" y="53"/>
                  </a:lnTo>
                  <a:lnTo>
                    <a:pt x="51" y="54"/>
                  </a:lnTo>
                  <a:lnTo>
                    <a:pt x="55" y="55"/>
                  </a:lnTo>
                  <a:lnTo>
                    <a:pt x="60" y="56"/>
                  </a:lnTo>
                  <a:lnTo>
                    <a:pt x="64" y="57"/>
                  </a:lnTo>
                  <a:lnTo>
                    <a:pt x="69" y="59"/>
                  </a:lnTo>
                  <a:lnTo>
                    <a:pt x="74" y="60"/>
                  </a:lnTo>
                  <a:lnTo>
                    <a:pt x="79" y="61"/>
                  </a:lnTo>
                  <a:lnTo>
                    <a:pt x="84" y="62"/>
                  </a:lnTo>
                  <a:lnTo>
                    <a:pt x="90" y="62"/>
                  </a:lnTo>
                  <a:lnTo>
                    <a:pt x="95" y="63"/>
                  </a:lnTo>
                  <a:lnTo>
                    <a:pt x="100" y="64"/>
                  </a:lnTo>
                  <a:lnTo>
                    <a:pt x="105" y="65"/>
                  </a:lnTo>
                  <a:lnTo>
                    <a:pt x="110" y="66"/>
                  </a:lnTo>
                  <a:lnTo>
                    <a:pt x="115" y="67"/>
                  </a:lnTo>
                  <a:lnTo>
                    <a:pt x="120" y="68"/>
                  </a:lnTo>
                  <a:lnTo>
                    <a:pt x="125" y="70"/>
                  </a:lnTo>
                  <a:lnTo>
                    <a:pt x="129" y="71"/>
                  </a:lnTo>
                  <a:lnTo>
                    <a:pt x="134" y="72"/>
                  </a:lnTo>
                  <a:lnTo>
                    <a:pt x="138" y="73"/>
                  </a:lnTo>
                  <a:lnTo>
                    <a:pt x="143" y="74"/>
                  </a:lnTo>
                  <a:lnTo>
                    <a:pt x="147" y="76"/>
                  </a:lnTo>
                  <a:lnTo>
                    <a:pt x="151" y="77"/>
                  </a:lnTo>
                  <a:lnTo>
                    <a:pt x="155" y="78"/>
                  </a:lnTo>
                  <a:lnTo>
                    <a:pt x="159" y="80"/>
                  </a:lnTo>
                  <a:lnTo>
                    <a:pt x="163" y="81"/>
                  </a:lnTo>
                  <a:lnTo>
                    <a:pt x="165" y="82"/>
                  </a:lnTo>
                  <a:lnTo>
                    <a:pt x="166" y="83"/>
                  </a:lnTo>
                  <a:lnTo>
                    <a:pt x="168" y="84"/>
                  </a:lnTo>
                  <a:lnTo>
                    <a:pt x="169" y="85"/>
                  </a:lnTo>
                  <a:lnTo>
                    <a:pt x="171" y="85"/>
                  </a:lnTo>
                  <a:lnTo>
                    <a:pt x="172" y="86"/>
                  </a:lnTo>
                  <a:lnTo>
                    <a:pt x="173" y="87"/>
                  </a:lnTo>
                  <a:lnTo>
                    <a:pt x="174" y="88"/>
                  </a:lnTo>
                  <a:lnTo>
                    <a:pt x="174" y="90"/>
                  </a:lnTo>
                  <a:lnTo>
                    <a:pt x="175" y="91"/>
                  </a:lnTo>
                  <a:lnTo>
                    <a:pt x="175" y="92"/>
                  </a:lnTo>
                  <a:lnTo>
                    <a:pt x="176" y="93"/>
                  </a:lnTo>
                  <a:lnTo>
                    <a:pt x="176" y="94"/>
                  </a:lnTo>
                  <a:lnTo>
                    <a:pt x="176" y="96"/>
                  </a:lnTo>
                  <a:lnTo>
                    <a:pt x="176" y="97"/>
                  </a:lnTo>
                  <a:lnTo>
                    <a:pt x="176" y="98"/>
                  </a:lnTo>
                  <a:lnTo>
                    <a:pt x="175" y="100"/>
                  </a:lnTo>
                  <a:lnTo>
                    <a:pt x="175" y="101"/>
                  </a:lnTo>
                  <a:lnTo>
                    <a:pt x="174" y="103"/>
                  </a:lnTo>
                  <a:lnTo>
                    <a:pt x="174" y="104"/>
                  </a:lnTo>
                  <a:lnTo>
                    <a:pt x="173" y="106"/>
                  </a:lnTo>
                  <a:lnTo>
                    <a:pt x="172" y="107"/>
                  </a:lnTo>
                  <a:lnTo>
                    <a:pt x="171" y="109"/>
                  </a:lnTo>
                  <a:lnTo>
                    <a:pt x="169" y="111"/>
                  </a:lnTo>
                  <a:lnTo>
                    <a:pt x="168" y="113"/>
                  </a:lnTo>
                  <a:lnTo>
                    <a:pt x="166" y="114"/>
                  </a:lnTo>
                  <a:lnTo>
                    <a:pt x="165" y="116"/>
                  </a:lnTo>
                  <a:lnTo>
                    <a:pt x="163" y="118"/>
                  </a:lnTo>
                  <a:lnTo>
                    <a:pt x="161" y="120"/>
                  </a:lnTo>
                  <a:lnTo>
                    <a:pt x="159" y="122"/>
                  </a:lnTo>
                  <a:lnTo>
                    <a:pt x="157" y="124"/>
                  </a:lnTo>
                  <a:lnTo>
                    <a:pt x="154" y="126"/>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7" name="Freeform 49"/>
            <p:cNvSpPr>
              <a:spLocks/>
            </p:cNvSpPr>
            <p:nvPr/>
          </p:nvSpPr>
          <p:spPr bwMode="auto">
            <a:xfrm>
              <a:off x="4296" y="1054"/>
              <a:ext cx="61" cy="122"/>
            </a:xfrm>
            <a:custGeom>
              <a:avLst/>
              <a:gdLst>
                <a:gd name="T0" fmla="*/ 2 w 1401"/>
                <a:gd name="T1" fmla="*/ 122 h 2797"/>
                <a:gd name="T2" fmla="*/ 6 w 1401"/>
                <a:gd name="T3" fmla="*/ 122 h 2797"/>
                <a:gd name="T4" fmla="*/ 10 w 1401"/>
                <a:gd name="T5" fmla="*/ 121 h 2797"/>
                <a:gd name="T6" fmla="*/ 15 w 1401"/>
                <a:gd name="T7" fmla="*/ 120 h 2797"/>
                <a:gd name="T8" fmla="*/ 19 w 1401"/>
                <a:gd name="T9" fmla="*/ 119 h 2797"/>
                <a:gd name="T10" fmla="*/ 23 w 1401"/>
                <a:gd name="T11" fmla="*/ 118 h 2797"/>
                <a:gd name="T12" fmla="*/ 27 w 1401"/>
                <a:gd name="T13" fmla="*/ 116 h 2797"/>
                <a:gd name="T14" fmla="*/ 31 w 1401"/>
                <a:gd name="T15" fmla="*/ 114 h 2797"/>
                <a:gd name="T16" fmla="*/ 34 w 1401"/>
                <a:gd name="T17" fmla="*/ 111 h 2797"/>
                <a:gd name="T18" fmla="*/ 38 w 1401"/>
                <a:gd name="T19" fmla="*/ 109 h 2797"/>
                <a:gd name="T20" fmla="*/ 41 w 1401"/>
                <a:gd name="T21" fmla="*/ 106 h 2797"/>
                <a:gd name="T22" fmla="*/ 45 w 1401"/>
                <a:gd name="T23" fmla="*/ 102 h 2797"/>
                <a:gd name="T24" fmla="*/ 48 w 1401"/>
                <a:gd name="T25" fmla="*/ 99 h 2797"/>
                <a:gd name="T26" fmla="*/ 51 w 1401"/>
                <a:gd name="T27" fmla="*/ 95 h 2797"/>
                <a:gd name="T28" fmla="*/ 53 w 1401"/>
                <a:gd name="T29" fmla="*/ 91 h 2797"/>
                <a:gd name="T30" fmla="*/ 55 w 1401"/>
                <a:gd name="T31" fmla="*/ 88 h 2797"/>
                <a:gd name="T32" fmla="*/ 57 w 1401"/>
                <a:gd name="T33" fmla="*/ 84 h 2797"/>
                <a:gd name="T34" fmla="*/ 58 w 1401"/>
                <a:gd name="T35" fmla="*/ 79 h 2797"/>
                <a:gd name="T36" fmla="*/ 60 w 1401"/>
                <a:gd name="T37" fmla="*/ 75 h 2797"/>
                <a:gd name="T38" fmla="*/ 60 w 1401"/>
                <a:gd name="T39" fmla="*/ 71 h 2797"/>
                <a:gd name="T40" fmla="*/ 61 w 1401"/>
                <a:gd name="T41" fmla="*/ 66 h 2797"/>
                <a:gd name="T42" fmla="*/ 61 w 1401"/>
                <a:gd name="T43" fmla="*/ 62 h 2797"/>
                <a:gd name="T44" fmla="*/ 61 w 1401"/>
                <a:gd name="T45" fmla="*/ 57 h 2797"/>
                <a:gd name="T46" fmla="*/ 60 w 1401"/>
                <a:gd name="T47" fmla="*/ 53 h 2797"/>
                <a:gd name="T48" fmla="*/ 60 w 1401"/>
                <a:gd name="T49" fmla="*/ 48 h 2797"/>
                <a:gd name="T50" fmla="*/ 58 w 1401"/>
                <a:gd name="T51" fmla="*/ 44 h 2797"/>
                <a:gd name="T52" fmla="*/ 57 w 1401"/>
                <a:gd name="T53" fmla="*/ 40 h 2797"/>
                <a:gd name="T54" fmla="*/ 55 w 1401"/>
                <a:gd name="T55" fmla="*/ 36 h 2797"/>
                <a:gd name="T56" fmla="*/ 53 w 1401"/>
                <a:gd name="T57" fmla="*/ 32 h 2797"/>
                <a:gd name="T58" fmla="*/ 51 w 1401"/>
                <a:gd name="T59" fmla="*/ 28 h 2797"/>
                <a:gd name="T60" fmla="*/ 48 w 1401"/>
                <a:gd name="T61" fmla="*/ 25 h 2797"/>
                <a:gd name="T62" fmla="*/ 45 w 1401"/>
                <a:gd name="T63" fmla="*/ 21 h 2797"/>
                <a:gd name="T64" fmla="*/ 41 w 1401"/>
                <a:gd name="T65" fmla="*/ 18 h 2797"/>
                <a:gd name="T66" fmla="*/ 38 w 1401"/>
                <a:gd name="T67" fmla="*/ 14 h 2797"/>
                <a:gd name="T68" fmla="*/ 34 w 1401"/>
                <a:gd name="T69" fmla="*/ 11 h 2797"/>
                <a:gd name="T70" fmla="*/ 31 w 1401"/>
                <a:gd name="T71" fmla="*/ 9 h 2797"/>
                <a:gd name="T72" fmla="*/ 27 w 1401"/>
                <a:gd name="T73" fmla="*/ 7 h 2797"/>
                <a:gd name="T74" fmla="*/ 23 w 1401"/>
                <a:gd name="T75" fmla="*/ 5 h 2797"/>
                <a:gd name="T76" fmla="*/ 19 w 1401"/>
                <a:gd name="T77" fmla="*/ 3 h 2797"/>
                <a:gd name="T78" fmla="*/ 15 w 1401"/>
                <a:gd name="T79" fmla="*/ 2 h 2797"/>
                <a:gd name="T80" fmla="*/ 10 w 1401"/>
                <a:gd name="T81" fmla="*/ 1 h 2797"/>
                <a:gd name="T82" fmla="*/ 6 w 1401"/>
                <a:gd name="T83" fmla="*/ 0 h 2797"/>
                <a:gd name="T84" fmla="*/ 2 w 1401"/>
                <a:gd name="T85" fmla="*/ 0 h 27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01" h="2797">
                  <a:moveTo>
                    <a:pt x="0" y="2797"/>
                  </a:moveTo>
                  <a:lnTo>
                    <a:pt x="0" y="2797"/>
                  </a:lnTo>
                  <a:lnTo>
                    <a:pt x="35" y="2796"/>
                  </a:lnTo>
                  <a:lnTo>
                    <a:pt x="69" y="2795"/>
                  </a:lnTo>
                  <a:lnTo>
                    <a:pt x="104" y="2793"/>
                  </a:lnTo>
                  <a:lnTo>
                    <a:pt x="138" y="2790"/>
                  </a:lnTo>
                  <a:lnTo>
                    <a:pt x="171" y="2787"/>
                  </a:lnTo>
                  <a:lnTo>
                    <a:pt x="205" y="2782"/>
                  </a:lnTo>
                  <a:lnTo>
                    <a:pt x="238" y="2777"/>
                  </a:lnTo>
                  <a:lnTo>
                    <a:pt x="270" y="2771"/>
                  </a:lnTo>
                  <a:lnTo>
                    <a:pt x="303" y="2764"/>
                  </a:lnTo>
                  <a:lnTo>
                    <a:pt x="335" y="2757"/>
                  </a:lnTo>
                  <a:lnTo>
                    <a:pt x="367" y="2749"/>
                  </a:lnTo>
                  <a:lnTo>
                    <a:pt x="400" y="2739"/>
                  </a:lnTo>
                  <a:lnTo>
                    <a:pt x="431" y="2730"/>
                  </a:lnTo>
                  <a:lnTo>
                    <a:pt x="462" y="2719"/>
                  </a:lnTo>
                  <a:lnTo>
                    <a:pt x="493" y="2708"/>
                  </a:lnTo>
                  <a:lnTo>
                    <a:pt x="524" y="2695"/>
                  </a:lnTo>
                  <a:lnTo>
                    <a:pt x="554" y="2682"/>
                  </a:lnTo>
                  <a:lnTo>
                    <a:pt x="584" y="2669"/>
                  </a:lnTo>
                  <a:lnTo>
                    <a:pt x="614" y="2654"/>
                  </a:lnTo>
                  <a:lnTo>
                    <a:pt x="643" y="2639"/>
                  </a:lnTo>
                  <a:lnTo>
                    <a:pt x="672" y="2623"/>
                  </a:lnTo>
                  <a:lnTo>
                    <a:pt x="702" y="2606"/>
                  </a:lnTo>
                  <a:lnTo>
                    <a:pt x="731" y="2588"/>
                  </a:lnTo>
                  <a:lnTo>
                    <a:pt x="760" y="2570"/>
                  </a:lnTo>
                  <a:lnTo>
                    <a:pt x="788" y="2551"/>
                  </a:lnTo>
                  <a:lnTo>
                    <a:pt x="815" y="2531"/>
                  </a:lnTo>
                  <a:lnTo>
                    <a:pt x="843" y="2509"/>
                  </a:lnTo>
                  <a:lnTo>
                    <a:pt x="870" y="2488"/>
                  </a:lnTo>
                  <a:lnTo>
                    <a:pt x="897" y="2466"/>
                  </a:lnTo>
                  <a:lnTo>
                    <a:pt x="924" y="2443"/>
                  </a:lnTo>
                  <a:lnTo>
                    <a:pt x="950" y="2419"/>
                  </a:lnTo>
                  <a:lnTo>
                    <a:pt x="977" y="2395"/>
                  </a:lnTo>
                  <a:lnTo>
                    <a:pt x="1004" y="2369"/>
                  </a:lnTo>
                  <a:lnTo>
                    <a:pt x="1029" y="2344"/>
                  </a:lnTo>
                  <a:lnTo>
                    <a:pt x="1053" y="2318"/>
                  </a:lnTo>
                  <a:lnTo>
                    <a:pt x="1077" y="2291"/>
                  </a:lnTo>
                  <a:lnTo>
                    <a:pt x="1099" y="2265"/>
                  </a:lnTo>
                  <a:lnTo>
                    <a:pt x="1121" y="2238"/>
                  </a:lnTo>
                  <a:lnTo>
                    <a:pt x="1142" y="2209"/>
                  </a:lnTo>
                  <a:lnTo>
                    <a:pt x="1163" y="2182"/>
                  </a:lnTo>
                  <a:lnTo>
                    <a:pt x="1182" y="2153"/>
                  </a:lnTo>
                  <a:lnTo>
                    <a:pt x="1201" y="2125"/>
                  </a:lnTo>
                  <a:lnTo>
                    <a:pt x="1218" y="2096"/>
                  </a:lnTo>
                  <a:lnTo>
                    <a:pt x="1235" y="2067"/>
                  </a:lnTo>
                  <a:lnTo>
                    <a:pt x="1251" y="2038"/>
                  </a:lnTo>
                  <a:lnTo>
                    <a:pt x="1267" y="2008"/>
                  </a:lnTo>
                  <a:lnTo>
                    <a:pt x="1281" y="1978"/>
                  </a:lnTo>
                  <a:lnTo>
                    <a:pt x="1296" y="1947"/>
                  </a:lnTo>
                  <a:lnTo>
                    <a:pt x="1308" y="1916"/>
                  </a:lnTo>
                  <a:lnTo>
                    <a:pt x="1320" y="1884"/>
                  </a:lnTo>
                  <a:lnTo>
                    <a:pt x="1332" y="1853"/>
                  </a:lnTo>
                  <a:lnTo>
                    <a:pt x="1342" y="1821"/>
                  </a:lnTo>
                  <a:lnTo>
                    <a:pt x="1351" y="1789"/>
                  </a:lnTo>
                  <a:lnTo>
                    <a:pt x="1360" y="1756"/>
                  </a:lnTo>
                  <a:lnTo>
                    <a:pt x="1368" y="1723"/>
                  </a:lnTo>
                  <a:lnTo>
                    <a:pt x="1375" y="1690"/>
                  </a:lnTo>
                  <a:lnTo>
                    <a:pt x="1381" y="1656"/>
                  </a:lnTo>
                  <a:lnTo>
                    <a:pt x="1386" y="1622"/>
                  </a:lnTo>
                  <a:lnTo>
                    <a:pt x="1391" y="1587"/>
                  </a:lnTo>
                  <a:lnTo>
                    <a:pt x="1395" y="1552"/>
                  </a:lnTo>
                  <a:lnTo>
                    <a:pt x="1398" y="1517"/>
                  </a:lnTo>
                  <a:lnTo>
                    <a:pt x="1400" y="1482"/>
                  </a:lnTo>
                  <a:lnTo>
                    <a:pt x="1401" y="1446"/>
                  </a:lnTo>
                  <a:lnTo>
                    <a:pt x="1401" y="1410"/>
                  </a:lnTo>
                  <a:lnTo>
                    <a:pt x="1401" y="1375"/>
                  </a:lnTo>
                  <a:lnTo>
                    <a:pt x="1400" y="1341"/>
                  </a:lnTo>
                  <a:lnTo>
                    <a:pt x="1398" y="1306"/>
                  </a:lnTo>
                  <a:lnTo>
                    <a:pt x="1395" y="1272"/>
                  </a:lnTo>
                  <a:lnTo>
                    <a:pt x="1391" y="1239"/>
                  </a:lnTo>
                  <a:lnTo>
                    <a:pt x="1386" y="1205"/>
                  </a:lnTo>
                  <a:lnTo>
                    <a:pt x="1381" y="1172"/>
                  </a:lnTo>
                  <a:lnTo>
                    <a:pt x="1375" y="1139"/>
                  </a:lnTo>
                  <a:lnTo>
                    <a:pt x="1368" y="1107"/>
                  </a:lnTo>
                  <a:lnTo>
                    <a:pt x="1360" y="1075"/>
                  </a:lnTo>
                  <a:lnTo>
                    <a:pt x="1351" y="1043"/>
                  </a:lnTo>
                  <a:lnTo>
                    <a:pt x="1342" y="1010"/>
                  </a:lnTo>
                  <a:lnTo>
                    <a:pt x="1332" y="979"/>
                  </a:lnTo>
                  <a:lnTo>
                    <a:pt x="1320" y="947"/>
                  </a:lnTo>
                  <a:lnTo>
                    <a:pt x="1308" y="917"/>
                  </a:lnTo>
                  <a:lnTo>
                    <a:pt x="1296" y="886"/>
                  </a:lnTo>
                  <a:lnTo>
                    <a:pt x="1281" y="855"/>
                  </a:lnTo>
                  <a:lnTo>
                    <a:pt x="1267" y="825"/>
                  </a:lnTo>
                  <a:lnTo>
                    <a:pt x="1251" y="795"/>
                  </a:lnTo>
                  <a:lnTo>
                    <a:pt x="1235" y="766"/>
                  </a:lnTo>
                  <a:lnTo>
                    <a:pt x="1218" y="736"/>
                  </a:lnTo>
                  <a:lnTo>
                    <a:pt x="1201" y="706"/>
                  </a:lnTo>
                  <a:lnTo>
                    <a:pt x="1182" y="677"/>
                  </a:lnTo>
                  <a:lnTo>
                    <a:pt x="1163" y="649"/>
                  </a:lnTo>
                  <a:lnTo>
                    <a:pt x="1142" y="620"/>
                  </a:lnTo>
                  <a:lnTo>
                    <a:pt x="1121" y="592"/>
                  </a:lnTo>
                  <a:lnTo>
                    <a:pt x="1099" y="564"/>
                  </a:lnTo>
                  <a:lnTo>
                    <a:pt x="1077" y="537"/>
                  </a:lnTo>
                  <a:lnTo>
                    <a:pt x="1053" y="509"/>
                  </a:lnTo>
                  <a:lnTo>
                    <a:pt x="1029" y="482"/>
                  </a:lnTo>
                  <a:lnTo>
                    <a:pt x="1004" y="456"/>
                  </a:lnTo>
                  <a:lnTo>
                    <a:pt x="977" y="428"/>
                  </a:lnTo>
                  <a:lnTo>
                    <a:pt x="950" y="402"/>
                  </a:lnTo>
                  <a:lnTo>
                    <a:pt x="924" y="376"/>
                  </a:lnTo>
                  <a:lnTo>
                    <a:pt x="897" y="351"/>
                  </a:lnTo>
                  <a:lnTo>
                    <a:pt x="870" y="327"/>
                  </a:lnTo>
                  <a:lnTo>
                    <a:pt x="843" y="305"/>
                  </a:lnTo>
                  <a:lnTo>
                    <a:pt x="815" y="282"/>
                  </a:lnTo>
                  <a:lnTo>
                    <a:pt x="788" y="261"/>
                  </a:lnTo>
                  <a:lnTo>
                    <a:pt x="760" y="241"/>
                  </a:lnTo>
                  <a:lnTo>
                    <a:pt x="731" y="221"/>
                  </a:lnTo>
                  <a:lnTo>
                    <a:pt x="702" y="202"/>
                  </a:lnTo>
                  <a:lnTo>
                    <a:pt x="672" y="184"/>
                  </a:lnTo>
                  <a:lnTo>
                    <a:pt x="643" y="167"/>
                  </a:lnTo>
                  <a:lnTo>
                    <a:pt x="614" y="151"/>
                  </a:lnTo>
                  <a:lnTo>
                    <a:pt x="584" y="135"/>
                  </a:lnTo>
                  <a:lnTo>
                    <a:pt x="554" y="120"/>
                  </a:lnTo>
                  <a:lnTo>
                    <a:pt x="524" y="106"/>
                  </a:lnTo>
                  <a:lnTo>
                    <a:pt x="493" y="93"/>
                  </a:lnTo>
                  <a:lnTo>
                    <a:pt x="462" y="81"/>
                  </a:lnTo>
                  <a:lnTo>
                    <a:pt x="431" y="70"/>
                  </a:lnTo>
                  <a:lnTo>
                    <a:pt x="400" y="60"/>
                  </a:lnTo>
                  <a:lnTo>
                    <a:pt x="367" y="50"/>
                  </a:lnTo>
                  <a:lnTo>
                    <a:pt x="335" y="41"/>
                  </a:lnTo>
                  <a:lnTo>
                    <a:pt x="303" y="33"/>
                  </a:lnTo>
                  <a:lnTo>
                    <a:pt x="270" y="26"/>
                  </a:lnTo>
                  <a:lnTo>
                    <a:pt x="238" y="20"/>
                  </a:lnTo>
                  <a:lnTo>
                    <a:pt x="205" y="15"/>
                  </a:lnTo>
                  <a:lnTo>
                    <a:pt x="171" y="10"/>
                  </a:lnTo>
                  <a:lnTo>
                    <a:pt x="138" y="6"/>
                  </a:lnTo>
                  <a:lnTo>
                    <a:pt x="104" y="4"/>
                  </a:lnTo>
                  <a:lnTo>
                    <a:pt x="69" y="1"/>
                  </a:lnTo>
                  <a:lnTo>
                    <a:pt x="35" y="0"/>
                  </a:lnTo>
                  <a:lnTo>
                    <a:pt x="0" y="0"/>
                  </a:lnTo>
                  <a:lnTo>
                    <a:pt x="0" y="2797"/>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9" name="Freeform 50"/>
          <p:cNvSpPr>
            <a:spLocks/>
          </p:cNvSpPr>
          <p:nvPr/>
        </p:nvSpPr>
        <p:spPr bwMode="auto">
          <a:xfrm>
            <a:off x="7675563" y="1425575"/>
            <a:ext cx="666750" cy="750888"/>
          </a:xfrm>
          <a:custGeom>
            <a:avLst/>
            <a:gdLst>
              <a:gd name="T0" fmla="*/ 143771 w 14729"/>
              <a:gd name="T1" fmla="*/ 285142 h 16614"/>
              <a:gd name="T2" fmla="*/ 2309 w 14729"/>
              <a:gd name="T3" fmla="*/ 317412 h 16614"/>
              <a:gd name="T4" fmla="*/ 0 w 14729"/>
              <a:gd name="T5" fmla="*/ 202433 h 16614"/>
              <a:gd name="T6" fmla="*/ 123717 w 14729"/>
              <a:gd name="T7" fmla="*/ 233664 h 16614"/>
              <a:gd name="T8" fmla="*/ 156084 w 14729"/>
              <a:gd name="T9" fmla="*/ 119950 h 16614"/>
              <a:gd name="T10" fmla="*/ 315064 w 14729"/>
              <a:gd name="T11" fmla="*/ 341185 h 16614"/>
              <a:gd name="T12" fmla="*/ 202166 w 14729"/>
              <a:gd name="T13" fmla="*/ 92471 h 16614"/>
              <a:gd name="T14" fmla="*/ 315064 w 14729"/>
              <a:gd name="T15" fmla="*/ 123747 h 16614"/>
              <a:gd name="T16" fmla="*/ 351324 w 14729"/>
              <a:gd name="T17" fmla="*/ 0 h 16614"/>
              <a:gd name="T18" fmla="*/ 448740 w 14729"/>
              <a:gd name="T19" fmla="*/ 61015 h 16614"/>
              <a:gd name="T20" fmla="*/ 351324 w 14729"/>
              <a:gd name="T21" fmla="*/ 168717 h 16614"/>
              <a:gd name="T22" fmla="*/ 502564 w 14729"/>
              <a:gd name="T23" fmla="*/ 253686 h 16614"/>
              <a:gd name="T24" fmla="*/ 546609 w 14729"/>
              <a:gd name="T25" fmla="*/ 115160 h 16614"/>
              <a:gd name="T26" fmla="*/ 649231 w 14729"/>
              <a:gd name="T27" fmla="*/ 171203 h 16614"/>
              <a:gd name="T28" fmla="*/ 556568 w 14729"/>
              <a:gd name="T29" fmla="*/ 263719 h 16614"/>
              <a:gd name="T30" fmla="*/ 641717 w 14729"/>
              <a:gd name="T31" fmla="*/ 346157 h 16614"/>
              <a:gd name="T32" fmla="*/ 369884 w 14729"/>
              <a:gd name="T33" fmla="*/ 376393 h 16614"/>
              <a:gd name="T34" fmla="*/ 639227 w 14729"/>
              <a:gd name="T35" fmla="*/ 404912 h 16614"/>
              <a:gd name="T36" fmla="*/ 556568 w 14729"/>
              <a:gd name="T37" fmla="*/ 487440 h 16614"/>
              <a:gd name="T38" fmla="*/ 649231 w 14729"/>
              <a:gd name="T39" fmla="*/ 580905 h 16614"/>
              <a:gd name="T40" fmla="*/ 546609 w 14729"/>
              <a:gd name="T41" fmla="*/ 634689 h 16614"/>
              <a:gd name="T42" fmla="*/ 502564 w 14729"/>
              <a:gd name="T43" fmla="*/ 497383 h 16614"/>
              <a:gd name="T44" fmla="*/ 351324 w 14729"/>
              <a:gd name="T45" fmla="*/ 583843 h 16614"/>
              <a:gd name="T46" fmla="*/ 448740 w 14729"/>
              <a:gd name="T47" fmla="*/ 691094 h 16614"/>
              <a:gd name="T48" fmla="*/ 351324 w 14729"/>
              <a:gd name="T49" fmla="*/ 750888 h 16614"/>
              <a:gd name="T50" fmla="*/ 315064 w 14729"/>
              <a:gd name="T51" fmla="*/ 627412 h 16614"/>
              <a:gd name="T52" fmla="*/ 202166 w 14729"/>
              <a:gd name="T53" fmla="*/ 658643 h 16614"/>
              <a:gd name="T54" fmla="*/ 315064 w 14729"/>
              <a:gd name="T55" fmla="*/ 409929 h 16614"/>
              <a:gd name="T56" fmla="*/ 156084 w 14729"/>
              <a:gd name="T57" fmla="*/ 634689 h 16614"/>
              <a:gd name="T58" fmla="*/ 123717 w 14729"/>
              <a:gd name="T59" fmla="*/ 517224 h 16614"/>
              <a:gd name="T60" fmla="*/ 0 w 14729"/>
              <a:gd name="T61" fmla="*/ 548635 h 16614"/>
              <a:gd name="T62" fmla="*/ 2309 w 14729"/>
              <a:gd name="T63" fmla="*/ 433657 h 16614"/>
              <a:gd name="T64" fmla="*/ 143771 w 14729"/>
              <a:gd name="T65" fmla="*/ 466379 h 166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729" h="16614">
                <a:moveTo>
                  <a:pt x="6521" y="8328"/>
                </a:moveTo>
                <a:lnTo>
                  <a:pt x="3176" y="6309"/>
                </a:lnTo>
                <a:lnTo>
                  <a:pt x="581" y="7659"/>
                </a:lnTo>
                <a:lnTo>
                  <a:pt x="51" y="7023"/>
                </a:lnTo>
                <a:lnTo>
                  <a:pt x="2401" y="5835"/>
                </a:lnTo>
                <a:lnTo>
                  <a:pt x="0" y="4479"/>
                </a:lnTo>
                <a:lnTo>
                  <a:pt x="355" y="3788"/>
                </a:lnTo>
                <a:lnTo>
                  <a:pt x="2733" y="5170"/>
                </a:lnTo>
                <a:lnTo>
                  <a:pt x="2627" y="2599"/>
                </a:lnTo>
                <a:lnTo>
                  <a:pt x="3448" y="2654"/>
                </a:lnTo>
                <a:lnTo>
                  <a:pt x="3581" y="5613"/>
                </a:lnTo>
                <a:lnTo>
                  <a:pt x="6960" y="7549"/>
                </a:lnTo>
                <a:lnTo>
                  <a:pt x="6960" y="3733"/>
                </a:lnTo>
                <a:lnTo>
                  <a:pt x="4466" y="2046"/>
                </a:lnTo>
                <a:lnTo>
                  <a:pt x="4771" y="1350"/>
                </a:lnTo>
                <a:lnTo>
                  <a:pt x="6960" y="2738"/>
                </a:lnTo>
                <a:lnTo>
                  <a:pt x="6960" y="0"/>
                </a:lnTo>
                <a:lnTo>
                  <a:pt x="7761" y="0"/>
                </a:lnTo>
                <a:lnTo>
                  <a:pt x="7761" y="2738"/>
                </a:lnTo>
                <a:lnTo>
                  <a:pt x="9913" y="1350"/>
                </a:lnTo>
                <a:lnTo>
                  <a:pt x="10245" y="2046"/>
                </a:lnTo>
                <a:lnTo>
                  <a:pt x="7761" y="3733"/>
                </a:lnTo>
                <a:lnTo>
                  <a:pt x="7761" y="7549"/>
                </a:lnTo>
                <a:lnTo>
                  <a:pt x="11102" y="5613"/>
                </a:lnTo>
                <a:lnTo>
                  <a:pt x="11272" y="2654"/>
                </a:lnTo>
                <a:lnTo>
                  <a:pt x="12075" y="2548"/>
                </a:lnTo>
                <a:lnTo>
                  <a:pt x="11959" y="5170"/>
                </a:lnTo>
                <a:lnTo>
                  <a:pt x="14342" y="3788"/>
                </a:lnTo>
                <a:lnTo>
                  <a:pt x="14729" y="4479"/>
                </a:lnTo>
                <a:lnTo>
                  <a:pt x="12295" y="5835"/>
                </a:lnTo>
                <a:lnTo>
                  <a:pt x="14619" y="7023"/>
                </a:lnTo>
                <a:lnTo>
                  <a:pt x="14176" y="7659"/>
                </a:lnTo>
                <a:lnTo>
                  <a:pt x="11494" y="6309"/>
                </a:lnTo>
                <a:lnTo>
                  <a:pt x="8171" y="8328"/>
                </a:lnTo>
                <a:lnTo>
                  <a:pt x="11549" y="10319"/>
                </a:lnTo>
                <a:lnTo>
                  <a:pt x="14121" y="8959"/>
                </a:lnTo>
                <a:lnTo>
                  <a:pt x="14619" y="9595"/>
                </a:lnTo>
                <a:lnTo>
                  <a:pt x="12295" y="10785"/>
                </a:lnTo>
                <a:lnTo>
                  <a:pt x="14729" y="12139"/>
                </a:lnTo>
                <a:lnTo>
                  <a:pt x="14342" y="12853"/>
                </a:lnTo>
                <a:lnTo>
                  <a:pt x="11959" y="11508"/>
                </a:lnTo>
                <a:lnTo>
                  <a:pt x="12075" y="14043"/>
                </a:lnTo>
                <a:lnTo>
                  <a:pt x="11272" y="14043"/>
                </a:lnTo>
                <a:lnTo>
                  <a:pt x="11102" y="11005"/>
                </a:lnTo>
                <a:lnTo>
                  <a:pt x="7761" y="9070"/>
                </a:lnTo>
                <a:lnTo>
                  <a:pt x="7761" y="12918"/>
                </a:lnTo>
                <a:lnTo>
                  <a:pt x="10245" y="14573"/>
                </a:lnTo>
                <a:lnTo>
                  <a:pt x="9913" y="15291"/>
                </a:lnTo>
                <a:lnTo>
                  <a:pt x="7761" y="13882"/>
                </a:lnTo>
                <a:lnTo>
                  <a:pt x="7761" y="16614"/>
                </a:lnTo>
                <a:lnTo>
                  <a:pt x="6960" y="16614"/>
                </a:lnTo>
                <a:lnTo>
                  <a:pt x="6960" y="13882"/>
                </a:lnTo>
                <a:lnTo>
                  <a:pt x="4771" y="15291"/>
                </a:lnTo>
                <a:lnTo>
                  <a:pt x="4466" y="14573"/>
                </a:lnTo>
                <a:lnTo>
                  <a:pt x="6960" y="12969"/>
                </a:lnTo>
                <a:lnTo>
                  <a:pt x="6960" y="9070"/>
                </a:lnTo>
                <a:lnTo>
                  <a:pt x="3581" y="11005"/>
                </a:lnTo>
                <a:lnTo>
                  <a:pt x="3448" y="14043"/>
                </a:lnTo>
                <a:lnTo>
                  <a:pt x="2627" y="14043"/>
                </a:lnTo>
                <a:lnTo>
                  <a:pt x="2733" y="11444"/>
                </a:lnTo>
                <a:lnTo>
                  <a:pt x="355" y="12853"/>
                </a:lnTo>
                <a:lnTo>
                  <a:pt x="0" y="12139"/>
                </a:lnTo>
                <a:lnTo>
                  <a:pt x="2401" y="10785"/>
                </a:lnTo>
                <a:lnTo>
                  <a:pt x="51" y="9595"/>
                </a:lnTo>
                <a:lnTo>
                  <a:pt x="581" y="8959"/>
                </a:lnTo>
                <a:lnTo>
                  <a:pt x="3176" y="10319"/>
                </a:lnTo>
                <a:lnTo>
                  <a:pt x="6521" y="83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250" name="Group 51"/>
          <p:cNvGrpSpPr>
            <a:grpSpLocks/>
          </p:cNvGrpSpPr>
          <p:nvPr/>
        </p:nvGrpSpPr>
        <p:grpSpPr bwMode="auto">
          <a:xfrm>
            <a:off x="4783138" y="3778250"/>
            <a:ext cx="833437" cy="757238"/>
            <a:chOff x="2777" y="3844"/>
            <a:chExt cx="844" cy="767"/>
          </a:xfrm>
        </p:grpSpPr>
        <p:sp>
          <p:nvSpPr>
            <p:cNvPr id="9361" name="AutoShape 52"/>
            <p:cNvSpPr>
              <a:spLocks noChangeAspect="1" noChangeArrowheads="1" noTextEdit="1"/>
            </p:cNvSpPr>
            <p:nvPr/>
          </p:nvSpPr>
          <p:spPr bwMode="auto">
            <a:xfrm>
              <a:off x="2777" y="4028"/>
              <a:ext cx="84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62" name="Freeform 53"/>
            <p:cNvSpPr>
              <a:spLocks/>
            </p:cNvSpPr>
            <p:nvPr/>
          </p:nvSpPr>
          <p:spPr bwMode="auto">
            <a:xfrm>
              <a:off x="2778" y="4029"/>
              <a:ext cx="842" cy="581"/>
            </a:xfrm>
            <a:custGeom>
              <a:avLst/>
              <a:gdLst>
                <a:gd name="T0" fmla="*/ 437 w 16004"/>
                <a:gd name="T1" fmla="*/ 56 h 11045"/>
                <a:gd name="T2" fmla="*/ 503 w 16004"/>
                <a:gd name="T3" fmla="*/ 66 h 11045"/>
                <a:gd name="T4" fmla="*/ 550 w 16004"/>
                <a:gd name="T5" fmla="*/ 25 h 11045"/>
                <a:gd name="T6" fmla="*/ 567 w 16004"/>
                <a:gd name="T7" fmla="*/ 5 h 11045"/>
                <a:gd name="T8" fmla="*/ 577 w 16004"/>
                <a:gd name="T9" fmla="*/ 0 h 11045"/>
                <a:gd name="T10" fmla="*/ 585 w 16004"/>
                <a:gd name="T11" fmla="*/ 4 h 11045"/>
                <a:gd name="T12" fmla="*/ 593 w 16004"/>
                <a:gd name="T13" fmla="*/ 23 h 11045"/>
                <a:gd name="T14" fmla="*/ 594 w 16004"/>
                <a:gd name="T15" fmla="*/ 49 h 11045"/>
                <a:gd name="T16" fmla="*/ 604 w 16004"/>
                <a:gd name="T17" fmla="*/ 47 h 11045"/>
                <a:gd name="T18" fmla="*/ 619 w 16004"/>
                <a:gd name="T19" fmla="*/ 28 h 11045"/>
                <a:gd name="T20" fmla="*/ 629 w 16004"/>
                <a:gd name="T21" fmla="*/ 23 h 11045"/>
                <a:gd name="T22" fmla="*/ 637 w 16004"/>
                <a:gd name="T23" fmla="*/ 27 h 11045"/>
                <a:gd name="T24" fmla="*/ 643 w 16004"/>
                <a:gd name="T25" fmla="*/ 42 h 11045"/>
                <a:gd name="T26" fmla="*/ 643 w 16004"/>
                <a:gd name="T27" fmla="*/ 92 h 11045"/>
                <a:gd name="T28" fmla="*/ 664 w 16004"/>
                <a:gd name="T29" fmla="*/ 134 h 11045"/>
                <a:gd name="T30" fmla="*/ 703 w 16004"/>
                <a:gd name="T31" fmla="*/ 164 h 11045"/>
                <a:gd name="T32" fmla="*/ 736 w 16004"/>
                <a:gd name="T33" fmla="*/ 187 h 11045"/>
                <a:gd name="T34" fmla="*/ 789 w 16004"/>
                <a:gd name="T35" fmla="*/ 213 h 11045"/>
                <a:gd name="T36" fmla="*/ 840 w 16004"/>
                <a:gd name="T37" fmla="*/ 257 h 11045"/>
                <a:gd name="T38" fmla="*/ 841 w 16004"/>
                <a:gd name="T39" fmla="*/ 318 h 11045"/>
                <a:gd name="T40" fmla="*/ 837 w 16004"/>
                <a:gd name="T41" fmla="*/ 347 h 11045"/>
                <a:gd name="T42" fmla="*/ 818 w 16004"/>
                <a:gd name="T43" fmla="*/ 366 h 11045"/>
                <a:gd name="T44" fmla="*/ 766 w 16004"/>
                <a:gd name="T45" fmla="*/ 382 h 11045"/>
                <a:gd name="T46" fmla="*/ 725 w 16004"/>
                <a:gd name="T47" fmla="*/ 404 h 11045"/>
                <a:gd name="T48" fmla="*/ 683 w 16004"/>
                <a:gd name="T49" fmla="*/ 429 h 11045"/>
                <a:gd name="T50" fmla="*/ 622 w 16004"/>
                <a:gd name="T51" fmla="*/ 453 h 11045"/>
                <a:gd name="T52" fmla="*/ 596 w 16004"/>
                <a:gd name="T53" fmla="*/ 496 h 11045"/>
                <a:gd name="T54" fmla="*/ 600 w 16004"/>
                <a:gd name="T55" fmla="*/ 539 h 11045"/>
                <a:gd name="T56" fmla="*/ 595 w 16004"/>
                <a:gd name="T57" fmla="*/ 562 h 11045"/>
                <a:gd name="T58" fmla="*/ 579 w 16004"/>
                <a:gd name="T59" fmla="*/ 571 h 11045"/>
                <a:gd name="T60" fmla="*/ 548 w 16004"/>
                <a:gd name="T61" fmla="*/ 576 h 11045"/>
                <a:gd name="T62" fmla="*/ 516 w 16004"/>
                <a:gd name="T63" fmla="*/ 575 h 11045"/>
                <a:gd name="T64" fmla="*/ 505 w 16004"/>
                <a:gd name="T65" fmla="*/ 566 h 11045"/>
                <a:gd name="T66" fmla="*/ 497 w 16004"/>
                <a:gd name="T67" fmla="*/ 535 h 11045"/>
                <a:gd name="T68" fmla="*/ 495 w 16004"/>
                <a:gd name="T69" fmla="*/ 491 h 11045"/>
                <a:gd name="T70" fmla="*/ 374 w 16004"/>
                <a:gd name="T71" fmla="*/ 504 h 11045"/>
                <a:gd name="T72" fmla="*/ 297 w 16004"/>
                <a:gd name="T73" fmla="*/ 506 h 11045"/>
                <a:gd name="T74" fmla="*/ 234 w 16004"/>
                <a:gd name="T75" fmla="*/ 492 h 11045"/>
                <a:gd name="T76" fmla="*/ 201 w 16004"/>
                <a:gd name="T77" fmla="*/ 497 h 11045"/>
                <a:gd name="T78" fmla="*/ 203 w 16004"/>
                <a:gd name="T79" fmla="*/ 546 h 11045"/>
                <a:gd name="T80" fmla="*/ 199 w 16004"/>
                <a:gd name="T81" fmla="*/ 568 h 11045"/>
                <a:gd name="T82" fmla="*/ 191 w 16004"/>
                <a:gd name="T83" fmla="*/ 577 h 11045"/>
                <a:gd name="T84" fmla="*/ 167 w 16004"/>
                <a:gd name="T85" fmla="*/ 581 h 11045"/>
                <a:gd name="T86" fmla="*/ 119 w 16004"/>
                <a:gd name="T87" fmla="*/ 578 h 11045"/>
                <a:gd name="T88" fmla="*/ 106 w 16004"/>
                <a:gd name="T89" fmla="*/ 571 h 11045"/>
                <a:gd name="T90" fmla="*/ 97 w 16004"/>
                <a:gd name="T91" fmla="*/ 549 h 11045"/>
                <a:gd name="T92" fmla="*/ 94 w 16004"/>
                <a:gd name="T93" fmla="*/ 514 h 11045"/>
                <a:gd name="T94" fmla="*/ 92 w 16004"/>
                <a:gd name="T95" fmla="*/ 458 h 11045"/>
                <a:gd name="T96" fmla="*/ 74 w 16004"/>
                <a:gd name="T97" fmla="*/ 437 h 11045"/>
                <a:gd name="T98" fmla="*/ 40 w 16004"/>
                <a:gd name="T99" fmla="*/ 398 h 11045"/>
                <a:gd name="T100" fmla="*/ 22 w 16004"/>
                <a:gd name="T101" fmla="*/ 356 h 11045"/>
                <a:gd name="T102" fmla="*/ 12 w 16004"/>
                <a:gd name="T103" fmla="*/ 282 h 11045"/>
                <a:gd name="T104" fmla="*/ 5 w 16004"/>
                <a:gd name="T105" fmla="*/ 268 h 11045"/>
                <a:gd name="T106" fmla="*/ 0 w 16004"/>
                <a:gd name="T107" fmla="*/ 243 h 11045"/>
                <a:gd name="T108" fmla="*/ 6 w 16004"/>
                <a:gd name="T109" fmla="*/ 229 h 11045"/>
                <a:gd name="T110" fmla="*/ 17 w 16004"/>
                <a:gd name="T111" fmla="*/ 221 h 11045"/>
                <a:gd name="T112" fmla="*/ 10 w 16004"/>
                <a:gd name="T113" fmla="*/ 196 h 11045"/>
                <a:gd name="T114" fmla="*/ 17 w 16004"/>
                <a:gd name="T115" fmla="*/ 190 h 11045"/>
                <a:gd name="T116" fmla="*/ 36 w 16004"/>
                <a:gd name="T117" fmla="*/ 178 h 11045"/>
                <a:gd name="T118" fmla="*/ 73 w 16004"/>
                <a:gd name="T119" fmla="*/ 133 h 11045"/>
                <a:gd name="T120" fmla="*/ 130 w 16004"/>
                <a:gd name="T121" fmla="*/ 96 h 11045"/>
                <a:gd name="T122" fmla="*/ 211 w 16004"/>
                <a:gd name="T123" fmla="*/ 69 h 11045"/>
                <a:gd name="T124" fmla="*/ 323 w 16004"/>
                <a:gd name="T125" fmla="*/ 55 h 1104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004" h="11045">
                  <a:moveTo>
                    <a:pt x="7031" y="1014"/>
                  </a:moveTo>
                  <a:lnTo>
                    <a:pt x="7132" y="1014"/>
                  </a:lnTo>
                  <a:lnTo>
                    <a:pt x="7233" y="1015"/>
                  </a:lnTo>
                  <a:lnTo>
                    <a:pt x="7335" y="1017"/>
                  </a:lnTo>
                  <a:lnTo>
                    <a:pt x="7434" y="1020"/>
                  </a:lnTo>
                  <a:lnTo>
                    <a:pt x="7533" y="1023"/>
                  </a:lnTo>
                  <a:lnTo>
                    <a:pt x="7632" y="1026"/>
                  </a:lnTo>
                  <a:lnTo>
                    <a:pt x="7730" y="1031"/>
                  </a:lnTo>
                  <a:lnTo>
                    <a:pt x="7828" y="1036"/>
                  </a:lnTo>
                  <a:lnTo>
                    <a:pt x="7924" y="1042"/>
                  </a:lnTo>
                  <a:lnTo>
                    <a:pt x="8020" y="1048"/>
                  </a:lnTo>
                  <a:lnTo>
                    <a:pt x="8116" y="1055"/>
                  </a:lnTo>
                  <a:lnTo>
                    <a:pt x="8210" y="1063"/>
                  </a:lnTo>
                  <a:lnTo>
                    <a:pt x="8305" y="1072"/>
                  </a:lnTo>
                  <a:lnTo>
                    <a:pt x="8399" y="1081"/>
                  </a:lnTo>
                  <a:lnTo>
                    <a:pt x="8492" y="1091"/>
                  </a:lnTo>
                  <a:lnTo>
                    <a:pt x="8584" y="1101"/>
                  </a:lnTo>
                  <a:lnTo>
                    <a:pt x="8676" y="1113"/>
                  </a:lnTo>
                  <a:lnTo>
                    <a:pt x="8767" y="1125"/>
                  </a:lnTo>
                  <a:lnTo>
                    <a:pt x="8858" y="1137"/>
                  </a:lnTo>
                  <a:lnTo>
                    <a:pt x="8947" y="1150"/>
                  </a:lnTo>
                  <a:lnTo>
                    <a:pt x="9036" y="1164"/>
                  </a:lnTo>
                  <a:lnTo>
                    <a:pt x="9126" y="1180"/>
                  </a:lnTo>
                  <a:lnTo>
                    <a:pt x="9214" y="1195"/>
                  </a:lnTo>
                  <a:lnTo>
                    <a:pt x="9301" y="1211"/>
                  </a:lnTo>
                  <a:lnTo>
                    <a:pt x="9388" y="1228"/>
                  </a:lnTo>
                  <a:lnTo>
                    <a:pt x="9474" y="1246"/>
                  </a:lnTo>
                  <a:lnTo>
                    <a:pt x="9559" y="1264"/>
                  </a:lnTo>
                  <a:lnTo>
                    <a:pt x="9645" y="1282"/>
                  </a:lnTo>
                  <a:lnTo>
                    <a:pt x="9729" y="1302"/>
                  </a:lnTo>
                  <a:lnTo>
                    <a:pt x="9813" y="1322"/>
                  </a:lnTo>
                  <a:lnTo>
                    <a:pt x="9896" y="1343"/>
                  </a:lnTo>
                  <a:lnTo>
                    <a:pt x="9979" y="1364"/>
                  </a:lnTo>
                  <a:lnTo>
                    <a:pt x="10041" y="1242"/>
                  </a:lnTo>
                  <a:lnTo>
                    <a:pt x="10100" y="1126"/>
                  </a:lnTo>
                  <a:lnTo>
                    <a:pt x="10157" y="1016"/>
                  </a:lnTo>
                  <a:lnTo>
                    <a:pt x="10213" y="912"/>
                  </a:lnTo>
                  <a:lnTo>
                    <a:pt x="10266" y="813"/>
                  </a:lnTo>
                  <a:lnTo>
                    <a:pt x="10318" y="721"/>
                  </a:lnTo>
                  <a:lnTo>
                    <a:pt x="10367" y="634"/>
                  </a:lnTo>
                  <a:lnTo>
                    <a:pt x="10415" y="554"/>
                  </a:lnTo>
                  <a:lnTo>
                    <a:pt x="10462" y="480"/>
                  </a:lnTo>
                  <a:lnTo>
                    <a:pt x="10505" y="412"/>
                  </a:lnTo>
                  <a:lnTo>
                    <a:pt x="10547" y="349"/>
                  </a:lnTo>
                  <a:lnTo>
                    <a:pt x="10587" y="292"/>
                  </a:lnTo>
                  <a:lnTo>
                    <a:pt x="10606" y="267"/>
                  </a:lnTo>
                  <a:lnTo>
                    <a:pt x="10625" y="242"/>
                  </a:lnTo>
                  <a:lnTo>
                    <a:pt x="10643" y="219"/>
                  </a:lnTo>
                  <a:lnTo>
                    <a:pt x="10661" y="198"/>
                  </a:lnTo>
                  <a:lnTo>
                    <a:pt x="10678" y="178"/>
                  </a:lnTo>
                  <a:lnTo>
                    <a:pt x="10694" y="160"/>
                  </a:lnTo>
                  <a:lnTo>
                    <a:pt x="10710" y="143"/>
                  </a:lnTo>
                  <a:lnTo>
                    <a:pt x="10726" y="127"/>
                  </a:lnTo>
                  <a:lnTo>
                    <a:pt x="10741" y="112"/>
                  </a:lnTo>
                  <a:lnTo>
                    <a:pt x="10756" y="99"/>
                  </a:lnTo>
                  <a:lnTo>
                    <a:pt x="10771" y="86"/>
                  </a:lnTo>
                  <a:lnTo>
                    <a:pt x="10786" y="75"/>
                  </a:lnTo>
                  <a:lnTo>
                    <a:pt x="10801" y="64"/>
                  </a:lnTo>
                  <a:lnTo>
                    <a:pt x="10815" y="54"/>
                  </a:lnTo>
                  <a:lnTo>
                    <a:pt x="10829" y="45"/>
                  </a:lnTo>
                  <a:lnTo>
                    <a:pt x="10843" y="36"/>
                  </a:lnTo>
                  <a:lnTo>
                    <a:pt x="10857" y="29"/>
                  </a:lnTo>
                  <a:lnTo>
                    <a:pt x="10871" y="23"/>
                  </a:lnTo>
                  <a:lnTo>
                    <a:pt x="10884" y="17"/>
                  </a:lnTo>
                  <a:lnTo>
                    <a:pt x="10899" y="12"/>
                  </a:lnTo>
                  <a:lnTo>
                    <a:pt x="10912" y="8"/>
                  </a:lnTo>
                  <a:lnTo>
                    <a:pt x="10925" y="5"/>
                  </a:lnTo>
                  <a:lnTo>
                    <a:pt x="10938" y="2"/>
                  </a:lnTo>
                  <a:lnTo>
                    <a:pt x="10951" y="1"/>
                  </a:lnTo>
                  <a:lnTo>
                    <a:pt x="10963" y="0"/>
                  </a:lnTo>
                  <a:lnTo>
                    <a:pt x="10975" y="1"/>
                  </a:lnTo>
                  <a:lnTo>
                    <a:pt x="10988" y="2"/>
                  </a:lnTo>
                  <a:lnTo>
                    <a:pt x="11000" y="4"/>
                  </a:lnTo>
                  <a:lnTo>
                    <a:pt x="11012" y="7"/>
                  </a:lnTo>
                  <a:lnTo>
                    <a:pt x="11023" y="10"/>
                  </a:lnTo>
                  <a:lnTo>
                    <a:pt x="11035" y="15"/>
                  </a:lnTo>
                  <a:lnTo>
                    <a:pt x="11046" y="20"/>
                  </a:lnTo>
                  <a:lnTo>
                    <a:pt x="11057" y="26"/>
                  </a:lnTo>
                  <a:lnTo>
                    <a:pt x="11068" y="33"/>
                  </a:lnTo>
                  <a:lnTo>
                    <a:pt x="11079" y="41"/>
                  </a:lnTo>
                  <a:lnTo>
                    <a:pt x="11090" y="50"/>
                  </a:lnTo>
                  <a:lnTo>
                    <a:pt x="11100" y="60"/>
                  </a:lnTo>
                  <a:lnTo>
                    <a:pt x="11111" y="70"/>
                  </a:lnTo>
                  <a:lnTo>
                    <a:pt x="11121" y="82"/>
                  </a:lnTo>
                  <a:lnTo>
                    <a:pt x="11131" y="94"/>
                  </a:lnTo>
                  <a:lnTo>
                    <a:pt x="11147" y="118"/>
                  </a:lnTo>
                  <a:lnTo>
                    <a:pt x="11162" y="142"/>
                  </a:lnTo>
                  <a:lnTo>
                    <a:pt x="11177" y="167"/>
                  </a:lnTo>
                  <a:lnTo>
                    <a:pt x="11191" y="192"/>
                  </a:lnTo>
                  <a:lnTo>
                    <a:pt x="11204" y="218"/>
                  </a:lnTo>
                  <a:lnTo>
                    <a:pt x="11216" y="244"/>
                  </a:lnTo>
                  <a:lnTo>
                    <a:pt x="11228" y="271"/>
                  </a:lnTo>
                  <a:lnTo>
                    <a:pt x="11238" y="299"/>
                  </a:lnTo>
                  <a:lnTo>
                    <a:pt x="11248" y="327"/>
                  </a:lnTo>
                  <a:lnTo>
                    <a:pt x="11257" y="355"/>
                  </a:lnTo>
                  <a:lnTo>
                    <a:pt x="11265" y="385"/>
                  </a:lnTo>
                  <a:lnTo>
                    <a:pt x="11273" y="415"/>
                  </a:lnTo>
                  <a:lnTo>
                    <a:pt x="11279" y="446"/>
                  </a:lnTo>
                  <a:lnTo>
                    <a:pt x="11285" y="476"/>
                  </a:lnTo>
                  <a:lnTo>
                    <a:pt x="11290" y="508"/>
                  </a:lnTo>
                  <a:lnTo>
                    <a:pt x="11294" y="540"/>
                  </a:lnTo>
                  <a:lnTo>
                    <a:pt x="11297" y="572"/>
                  </a:lnTo>
                  <a:lnTo>
                    <a:pt x="11299" y="606"/>
                  </a:lnTo>
                  <a:lnTo>
                    <a:pt x="11301" y="639"/>
                  </a:lnTo>
                  <a:lnTo>
                    <a:pt x="11302" y="675"/>
                  </a:lnTo>
                  <a:lnTo>
                    <a:pt x="11302" y="709"/>
                  </a:lnTo>
                  <a:lnTo>
                    <a:pt x="11301" y="745"/>
                  </a:lnTo>
                  <a:lnTo>
                    <a:pt x="11299" y="781"/>
                  </a:lnTo>
                  <a:lnTo>
                    <a:pt x="11297" y="817"/>
                  </a:lnTo>
                  <a:lnTo>
                    <a:pt x="11293" y="854"/>
                  </a:lnTo>
                  <a:lnTo>
                    <a:pt x="11289" y="892"/>
                  </a:lnTo>
                  <a:lnTo>
                    <a:pt x="11284" y="931"/>
                  </a:lnTo>
                  <a:lnTo>
                    <a:pt x="11279" y="970"/>
                  </a:lnTo>
                  <a:lnTo>
                    <a:pt x="11272" y="1009"/>
                  </a:lnTo>
                  <a:lnTo>
                    <a:pt x="11264" y="1049"/>
                  </a:lnTo>
                  <a:lnTo>
                    <a:pt x="11256" y="1090"/>
                  </a:lnTo>
                  <a:lnTo>
                    <a:pt x="11247" y="1130"/>
                  </a:lnTo>
                  <a:lnTo>
                    <a:pt x="11272" y="1109"/>
                  </a:lnTo>
                  <a:lnTo>
                    <a:pt x="11297" y="1086"/>
                  </a:lnTo>
                  <a:lnTo>
                    <a:pt x="11322" y="1063"/>
                  </a:lnTo>
                  <a:lnTo>
                    <a:pt x="11348" y="1038"/>
                  </a:lnTo>
                  <a:lnTo>
                    <a:pt x="11373" y="1013"/>
                  </a:lnTo>
                  <a:lnTo>
                    <a:pt x="11398" y="987"/>
                  </a:lnTo>
                  <a:lnTo>
                    <a:pt x="11422" y="960"/>
                  </a:lnTo>
                  <a:lnTo>
                    <a:pt x="11447" y="932"/>
                  </a:lnTo>
                  <a:lnTo>
                    <a:pt x="11471" y="902"/>
                  </a:lnTo>
                  <a:lnTo>
                    <a:pt x="11495" y="872"/>
                  </a:lnTo>
                  <a:lnTo>
                    <a:pt x="11519" y="841"/>
                  </a:lnTo>
                  <a:lnTo>
                    <a:pt x="11543" y="810"/>
                  </a:lnTo>
                  <a:lnTo>
                    <a:pt x="11567" y="777"/>
                  </a:lnTo>
                  <a:lnTo>
                    <a:pt x="11590" y="744"/>
                  </a:lnTo>
                  <a:lnTo>
                    <a:pt x="11614" y="710"/>
                  </a:lnTo>
                  <a:lnTo>
                    <a:pt x="11637" y="675"/>
                  </a:lnTo>
                  <a:lnTo>
                    <a:pt x="11660" y="640"/>
                  </a:lnTo>
                  <a:lnTo>
                    <a:pt x="11684" y="610"/>
                  </a:lnTo>
                  <a:lnTo>
                    <a:pt x="11708" y="582"/>
                  </a:lnTo>
                  <a:lnTo>
                    <a:pt x="11732" y="556"/>
                  </a:lnTo>
                  <a:lnTo>
                    <a:pt x="11744" y="544"/>
                  </a:lnTo>
                  <a:lnTo>
                    <a:pt x="11756" y="533"/>
                  </a:lnTo>
                  <a:lnTo>
                    <a:pt x="11768" y="523"/>
                  </a:lnTo>
                  <a:lnTo>
                    <a:pt x="11781" y="513"/>
                  </a:lnTo>
                  <a:lnTo>
                    <a:pt x="11794" y="504"/>
                  </a:lnTo>
                  <a:lnTo>
                    <a:pt x="11806" y="495"/>
                  </a:lnTo>
                  <a:lnTo>
                    <a:pt x="11819" y="487"/>
                  </a:lnTo>
                  <a:lnTo>
                    <a:pt x="11831" y="480"/>
                  </a:lnTo>
                  <a:lnTo>
                    <a:pt x="11844" y="474"/>
                  </a:lnTo>
                  <a:lnTo>
                    <a:pt x="11856" y="468"/>
                  </a:lnTo>
                  <a:lnTo>
                    <a:pt x="11869" y="463"/>
                  </a:lnTo>
                  <a:lnTo>
                    <a:pt x="11882" y="458"/>
                  </a:lnTo>
                  <a:lnTo>
                    <a:pt x="11895" y="455"/>
                  </a:lnTo>
                  <a:lnTo>
                    <a:pt x="11907" y="451"/>
                  </a:lnTo>
                  <a:lnTo>
                    <a:pt x="11920" y="449"/>
                  </a:lnTo>
                  <a:lnTo>
                    <a:pt x="11933" y="447"/>
                  </a:lnTo>
                  <a:lnTo>
                    <a:pt x="11946" y="446"/>
                  </a:lnTo>
                  <a:lnTo>
                    <a:pt x="11959" y="445"/>
                  </a:lnTo>
                  <a:lnTo>
                    <a:pt x="11972" y="445"/>
                  </a:lnTo>
                  <a:lnTo>
                    <a:pt x="11985" y="446"/>
                  </a:lnTo>
                  <a:lnTo>
                    <a:pt x="11998" y="447"/>
                  </a:lnTo>
                  <a:lnTo>
                    <a:pt x="12012" y="450"/>
                  </a:lnTo>
                  <a:lnTo>
                    <a:pt x="12025" y="452"/>
                  </a:lnTo>
                  <a:lnTo>
                    <a:pt x="12038" y="456"/>
                  </a:lnTo>
                  <a:lnTo>
                    <a:pt x="12049" y="460"/>
                  </a:lnTo>
                  <a:lnTo>
                    <a:pt x="12060" y="466"/>
                  </a:lnTo>
                  <a:lnTo>
                    <a:pt x="12071" y="473"/>
                  </a:lnTo>
                  <a:lnTo>
                    <a:pt x="12081" y="480"/>
                  </a:lnTo>
                  <a:lnTo>
                    <a:pt x="12091" y="489"/>
                  </a:lnTo>
                  <a:lnTo>
                    <a:pt x="12101" y="498"/>
                  </a:lnTo>
                  <a:lnTo>
                    <a:pt x="12110" y="509"/>
                  </a:lnTo>
                  <a:lnTo>
                    <a:pt x="12119" y="521"/>
                  </a:lnTo>
                  <a:lnTo>
                    <a:pt x="12128" y="533"/>
                  </a:lnTo>
                  <a:lnTo>
                    <a:pt x="12137" y="547"/>
                  </a:lnTo>
                  <a:lnTo>
                    <a:pt x="12145" y="562"/>
                  </a:lnTo>
                  <a:lnTo>
                    <a:pt x="12153" y="577"/>
                  </a:lnTo>
                  <a:lnTo>
                    <a:pt x="12161" y="594"/>
                  </a:lnTo>
                  <a:lnTo>
                    <a:pt x="12168" y="611"/>
                  </a:lnTo>
                  <a:lnTo>
                    <a:pt x="12175" y="630"/>
                  </a:lnTo>
                  <a:lnTo>
                    <a:pt x="12182" y="651"/>
                  </a:lnTo>
                  <a:lnTo>
                    <a:pt x="12189" y="672"/>
                  </a:lnTo>
                  <a:lnTo>
                    <a:pt x="12195" y="693"/>
                  </a:lnTo>
                  <a:lnTo>
                    <a:pt x="12201" y="716"/>
                  </a:lnTo>
                  <a:lnTo>
                    <a:pt x="12207" y="740"/>
                  </a:lnTo>
                  <a:lnTo>
                    <a:pt x="12217" y="790"/>
                  </a:lnTo>
                  <a:lnTo>
                    <a:pt x="12227" y="845"/>
                  </a:lnTo>
                  <a:lnTo>
                    <a:pt x="12236" y="904"/>
                  </a:lnTo>
                  <a:lnTo>
                    <a:pt x="12243" y="967"/>
                  </a:lnTo>
                  <a:lnTo>
                    <a:pt x="12249" y="1034"/>
                  </a:lnTo>
                  <a:lnTo>
                    <a:pt x="12254" y="1105"/>
                  </a:lnTo>
                  <a:lnTo>
                    <a:pt x="12257" y="1178"/>
                  </a:lnTo>
                  <a:lnTo>
                    <a:pt x="12258" y="1250"/>
                  </a:lnTo>
                  <a:lnTo>
                    <a:pt x="12257" y="1322"/>
                  </a:lnTo>
                  <a:lnTo>
                    <a:pt x="12255" y="1394"/>
                  </a:lnTo>
                  <a:lnTo>
                    <a:pt x="12251" y="1466"/>
                  </a:lnTo>
                  <a:lnTo>
                    <a:pt x="12245" y="1538"/>
                  </a:lnTo>
                  <a:lnTo>
                    <a:pt x="12237" y="1609"/>
                  </a:lnTo>
                  <a:lnTo>
                    <a:pt x="12226" y="1680"/>
                  </a:lnTo>
                  <a:lnTo>
                    <a:pt x="12214" y="1752"/>
                  </a:lnTo>
                  <a:lnTo>
                    <a:pt x="12201" y="1822"/>
                  </a:lnTo>
                  <a:lnTo>
                    <a:pt x="12185" y="1893"/>
                  </a:lnTo>
                  <a:lnTo>
                    <a:pt x="12168" y="1964"/>
                  </a:lnTo>
                  <a:lnTo>
                    <a:pt x="12149" y="2034"/>
                  </a:lnTo>
                  <a:lnTo>
                    <a:pt x="12129" y="2104"/>
                  </a:lnTo>
                  <a:lnTo>
                    <a:pt x="12106" y="2174"/>
                  </a:lnTo>
                  <a:lnTo>
                    <a:pt x="12082" y="2244"/>
                  </a:lnTo>
                  <a:lnTo>
                    <a:pt x="12169" y="2290"/>
                  </a:lnTo>
                  <a:lnTo>
                    <a:pt x="12254" y="2335"/>
                  </a:lnTo>
                  <a:lnTo>
                    <a:pt x="12334" y="2379"/>
                  </a:lnTo>
                  <a:lnTo>
                    <a:pt x="12411" y="2421"/>
                  </a:lnTo>
                  <a:lnTo>
                    <a:pt x="12484" y="2462"/>
                  </a:lnTo>
                  <a:lnTo>
                    <a:pt x="12553" y="2504"/>
                  </a:lnTo>
                  <a:lnTo>
                    <a:pt x="12618" y="2543"/>
                  </a:lnTo>
                  <a:lnTo>
                    <a:pt x="12681" y="2580"/>
                  </a:lnTo>
                  <a:lnTo>
                    <a:pt x="12740" y="2617"/>
                  </a:lnTo>
                  <a:lnTo>
                    <a:pt x="12795" y="2653"/>
                  </a:lnTo>
                  <a:lnTo>
                    <a:pt x="12846" y="2687"/>
                  </a:lnTo>
                  <a:lnTo>
                    <a:pt x="12893" y="2721"/>
                  </a:lnTo>
                  <a:lnTo>
                    <a:pt x="12937" y="2754"/>
                  </a:lnTo>
                  <a:lnTo>
                    <a:pt x="12977" y="2785"/>
                  </a:lnTo>
                  <a:lnTo>
                    <a:pt x="13014" y="2814"/>
                  </a:lnTo>
                  <a:lnTo>
                    <a:pt x="13047" y="2843"/>
                  </a:lnTo>
                  <a:lnTo>
                    <a:pt x="13110" y="2898"/>
                  </a:lnTo>
                  <a:lnTo>
                    <a:pt x="13174" y="2953"/>
                  </a:lnTo>
                  <a:lnTo>
                    <a:pt x="13237" y="3006"/>
                  </a:lnTo>
                  <a:lnTo>
                    <a:pt x="13299" y="3060"/>
                  </a:lnTo>
                  <a:lnTo>
                    <a:pt x="13362" y="3112"/>
                  </a:lnTo>
                  <a:lnTo>
                    <a:pt x="13425" y="3162"/>
                  </a:lnTo>
                  <a:lnTo>
                    <a:pt x="13488" y="3213"/>
                  </a:lnTo>
                  <a:lnTo>
                    <a:pt x="13550" y="3262"/>
                  </a:lnTo>
                  <a:lnTo>
                    <a:pt x="13583" y="3288"/>
                  </a:lnTo>
                  <a:lnTo>
                    <a:pt x="13617" y="3314"/>
                  </a:lnTo>
                  <a:lnTo>
                    <a:pt x="13652" y="3340"/>
                  </a:lnTo>
                  <a:lnTo>
                    <a:pt x="13689" y="3367"/>
                  </a:lnTo>
                  <a:lnTo>
                    <a:pt x="13727" y="3394"/>
                  </a:lnTo>
                  <a:lnTo>
                    <a:pt x="13767" y="3421"/>
                  </a:lnTo>
                  <a:lnTo>
                    <a:pt x="13809" y="3448"/>
                  </a:lnTo>
                  <a:lnTo>
                    <a:pt x="13852" y="3476"/>
                  </a:lnTo>
                  <a:lnTo>
                    <a:pt x="13897" y="3505"/>
                  </a:lnTo>
                  <a:lnTo>
                    <a:pt x="13943" y="3533"/>
                  </a:lnTo>
                  <a:lnTo>
                    <a:pt x="13991" y="3563"/>
                  </a:lnTo>
                  <a:lnTo>
                    <a:pt x="14042" y="3593"/>
                  </a:lnTo>
                  <a:lnTo>
                    <a:pt x="14093" y="3623"/>
                  </a:lnTo>
                  <a:lnTo>
                    <a:pt x="14147" y="3653"/>
                  </a:lnTo>
                  <a:lnTo>
                    <a:pt x="14201" y="3684"/>
                  </a:lnTo>
                  <a:lnTo>
                    <a:pt x="14258" y="3715"/>
                  </a:lnTo>
                  <a:lnTo>
                    <a:pt x="14318" y="3746"/>
                  </a:lnTo>
                  <a:lnTo>
                    <a:pt x="14383" y="3779"/>
                  </a:lnTo>
                  <a:lnTo>
                    <a:pt x="14454" y="3815"/>
                  </a:lnTo>
                  <a:lnTo>
                    <a:pt x="14531" y="3850"/>
                  </a:lnTo>
                  <a:lnTo>
                    <a:pt x="14612" y="3888"/>
                  </a:lnTo>
                  <a:lnTo>
                    <a:pt x="14699" y="3926"/>
                  </a:lnTo>
                  <a:lnTo>
                    <a:pt x="14791" y="3966"/>
                  </a:lnTo>
                  <a:lnTo>
                    <a:pt x="14888" y="4008"/>
                  </a:lnTo>
                  <a:lnTo>
                    <a:pt x="14992" y="4051"/>
                  </a:lnTo>
                  <a:lnTo>
                    <a:pt x="15100" y="4096"/>
                  </a:lnTo>
                  <a:lnTo>
                    <a:pt x="15213" y="4142"/>
                  </a:lnTo>
                  <a:lnTo>
                    <a:pt x="15332" y="4189"/>
                  </a:lnTo>
                  <a:lnTo>
                    <a:pt x="15457" y="4238"/>
                  </a:lnTo>
                  <a:lnTo>
                    <a:pt x="15586" y="4288"/>
                  </a:lnTo>
                  <a:lnTo>
                    <a:pt x="15721" y="4341"/>
                  </a:lnTo>
                  <a:lnTo>
                    <a:pt x="15862" y="4394"/>
                  </a:lnTo>
                  <a:lnTo>
                    <a:pt x="15878" y="4455"/>
                  </a:lnTo>
                  <a:lnTo>
                    <a:pt x="15894" y="4519"/>
                  </a:lnTo>
                  <a:lnTo>
                    <a:pt x="15908" y="4585"/>
                  </a:lnTo>
                  <a:lnTo>
                    <a:pt x="15922" y="4655"/>
                  </a:lnTo>
                  <a:lnTo>
                    <a:pt x="15935" y="4727"/>
                  </a:lnTo>
                  <a:lnTo>
                    <a:pt x="15946" y="4801"/>
                  </a:lnTo>
                  <a:lnTo>
                    <a:pt x="15957" y="4880"/>
                  </a:lnTo>
                  <a:lnTo>
                    <a:pt x="15967" y="4959"/>
                  </a:lnTo>
                  <a:lnTo>
                    <a:pt x="15975" y="5042"/>
                  </a:lnTo>
                  <a:lnTo>
                    <a:pt x="15983" y="5128"/>
                  </a:lnTo>
                  <a:lnTo>
                    <a:pt x="15989" y="5216"/>
                  </a:lnTo>
                  <a:lnTo>
                    <a:pt x="15994" y="5307"/>
                  </a:lnTo>
                  <a:lnTo>
                    <a:pt x="15998" y="5401"/>
                  </a:lnTo>
                  <a:lnTo>
                    <a:pt x="16001" y="5497"/>
                  </a:lnTo>
                  <a:lnTo>
                    <a:pt x="16003" y="5595"/>
                  </a:lnTo>
                  <a:lnTo>
                    <a:pt x="16004" y="5697"/>
                  </a:lnTo>
                  <a:lnTo>
                    <a:pt x="16003" y="5798"/>
                  </a:lnTo>
                  <a:lnTo>
                    <a:pt x="16001" y="5895"/>
                  </a:lnTo>
                  <a:lnTo>
                    <a:pt x="15999" y="5944"/>
                  </a:lnTo>
                  <a:lnTo>
                    <a:pt x="15997" y="5990"/>
                  </a:lnTo>
                  <a:lnTo>
                    <a:pt x="15994" y="6036"/>
                  </a:lnTo>
                  <a:lnTo>
                    <a:pt x="15991" y="6081"/>
                  </a:lnTo>
                  <a:lnTo>
                    <a:pt x="15987" y="6125"/>
                  </a:lnTo>
                  <a:lnTo>
                    <a:pt x="15983" y="6168"/>
                  </a:lnTo>
                  <a:lnTo>
                    <a:pt x="15979" y="6211"/>
                  </a:lnTo>
                  <a:lnTo>
                    <a:pt x="15974" y="6253"/>
                  </a:lnTo>
                  <a:lnTo>
                    <a:pt x="15968" y="6294"/>
                  </a:lnTo>
                  <a:lnTo>
                    <a:pt x="15962" y="6333"/>
                  </a:lnTo>
                  <a:lnTo>
                    <a:pt x="15956" y="6372"/>
                  </a:lnTo>
                  <a:lnTo>
                    <a:pt x="15949" y="6410"/>
                  </a:lnTo>
                  <a:lnTo>
                    <a:pt x="15941" y="6449"/>
                  </a:lnTo>
                  <a:lnTo>
                    <a:pt x="15934" y="6485"/>
                  </a:lnTo>
                  <a:lnTo>
                    <a:pt x="15925" y="6521"/>
                  </a:lnTo>
                  <a:lnTo>
                    <a:pt x="15916" y="6555"/>
                  </a:lnTo>
                  <a:lnTo>
                    <a:pt x="15907" y="6589"/>
                  </a:lnTo>
                  <a:lnTo>
                    <a:pt x="15897" y="6622"/>
                  </a:lnTo>
                  <a:lnTo>
                    <a:pt x="15887" y="6654"/>
                  </a:lnTo>
                  <a:lnTo>
                    <a:pt x="15877" y="6685"/>
                  </a:lnTo>
                  <a:lnTo>
                    <a:pt x="15865" y="6717"/>
                  </a:lnTo>
                  <a:lnTo>
                    <a:pt x="15854" y="6746"/>
                  </a:lnTo>
                  <a:lnTo>
                    <a:pt x="15842" y="6775"/>
                  </a:lnTo>
                  <a:lnTo>
                    <a:pt x="15829" y="6803"/>
                  </a:lnTo>
                  <a:lnTo>
                    <a:pt x="15816" y="6830"/>
                  </a:lnTo>
                  <a:lnTo>
                    <a:pt x="15803" y="6856"/>
                  </a:lnTo>
                  <a:lnTo>
                    <a:pt x="15788" y="6881"/>
                  </a:lnTo>
                  <a:lnTo>
                    <a:pt x="15773" y="6905"/>
                  </a:lnTo>
                  <a:lnTo>
                    <a:pt x="15694" y="6922"/>
                  </a:lnTo>
                  <a:lnTo>
                    <a:pt x="15616" y="6940"/>
                  </a:lnTo>
                  <a:lnTo>
                    <a:pt x="15539" y="6958"/>
                  </a:lnTo>
                  <a:lnTo>
                    <a:pt x="15462" y="6977"/>
                  </a:lnTo>
                  <a:lnTo>
                    <a:pt x="15387" y="6997"/>
                  </a:lnTo>
                  <a:lnTo>
                    <a:pt x="15312" y="7016"/>
                  </a:lnTo>
                  <a:lnTo>
                    <a:pt x="15239" y="7037"/>
                  </a:lnTo>
                  <a:lnTo>
                    <a:pt x="15167" y="7057"/>
                  </a:lnTo>
                  <a:lnTo>
                    <a:pt x="15096" y="7079"/>
                  </a:lnTo>
                  <a:lnTo>
                    <a:pt x="15026" y="7101"/>
                  </a:lnTo>
                  <a:lnTo>
                    <a:pt x="14957" y="7123"/>
                  </a:lnTo>
                  <a:lnTo>
                    <a:pt x="14888" y="7146"/>
                  </a:lnTo>
                  <a:lnTo>
                    <a:pt x="14821" y="7170"/>
                  </a:lnTo>
                  <a:lnTo>
                    <a:pt x="14755" y="7194"/>
                  </a:lnTo>
                  <a:lnTo>
                    <a:pt x="14690" y="7219"/>
                  </a:lnTo>
                  <a:lnTo>
                    <a:pt x="14626" y="7245"/>
                  </a:lnTo>
                  <a:lnTo>
                    <a:pt x="14563" y="7271"/>
                  </a:lnTo>
                  <a:lnTo>
                    <a:pt x="14501" y="7297"/>
                  </a:lnTo>
                  <a:lnTo>
                    <a:pt x="14439" y="7324"/>
                  </a:lnTo>
                  <a:lnTo>
                    <a:pt x="14379" y="7351"/>
                  </a:lnTo>
                  <a:lnTo>
                    <a:pt x="14321" y="7379"/>
                  </a:lnTo>
                  <a:lnTo>
                    <a:pt x="14263" y="7407"/>
                  </a:lnTo>
                  <a:lnTo>
                    <a:pt x="14206" y="7436"/>
                  </a:lnTo>
                  <a:lnTo>
                    <a:pt x="14150" y="7466"/>
                  </a:lnTo>
                  <a:lnTo>
                    <a:pt x="14096" y="7496"/>
                  </a:lnTo>
                  <a:lnTo>
                    <a:pt x="14042" y="7528"/>
                  </a:lnTo>
                  <a:lnTo>
                    <a:pt x="13988" y="7559"/>
                  </a:lnTo>
                  <a:lnTo>
                    <a:pt x="13937" y="7591"/>
                  </a:lnTo>
                  <a:lnTo>
                    <a:pt x="13886" y="7623"/>
                  </a:lnTo>
                  <a:lnTo>
                    <a:pt x="13836" y="7656"/>
                  </a:lnTo>
                  <a:lnTo>
                    <a:pt x="13788" y="7689"/>
                  </a:lnTo>
                  <a:lnTo>
                    <a:pt x="13740" y="7723"/>
                  </a:lnTo>
                  <a:lnTo>
                    <a:pt x="13693" y="7757"/>
                  </a:lnTo>
                  <a:lnTo>
                    <a:pt x="13643" y="7792"/>
                  </a:lnTo>
                  <a:lnTo>
                    <a:pt x="13592" y="7826"/>
                  </a:lnTo>
                  <a:lnTo>
                    <a:pt x="13538" y="7860"/>
                  </a:lnTo>
                  <a:lnTo>
                    <a:pt x="13483" y="7895"/>
                  </a:lnTo>
                  <a:lnTo>
                    <a:pt x="13427" y="7928"/>
                  </a:lnTo>
                  <a:lnTo>
                    <a:pt x="13368" y="7962"/>
                  </a:lnTo>
                  <a:lnTo>
                    <a:pt x="13308" y="7996"/>
                  </a:lnTo>
                  <a:lnTo>
                    <a:pt x="13246" y="8030"/>
                  </a:lnTo>
                  <a:lnTo>
                    <a:pt x="13183" y="8064"/>
                  </a:lnTo>
                  <a:lnTo>
                    <a:pt x="13116" y="8097"/>
                  </a:lnTo>
                  <a:lnTo>
                    <a:pt x="13049" y="8130"/>
                  </a:lnTo>
                  <a:lnTo>
                    <a:pt x="12980" y="8164"/>
                  </a:lnTo>
                  <a:lnTo>
                    <a:pt x="12909" y="8197"/>
                  </a:lnTo>
                  <a:lnTo>
                    <a:pt x="12836" y="8230"/>
                  </a:lnTo>
                  <a:lnTo>
                    <a:pt x="12762" y="8262"/>
                  </a:lnTo>
                  <a:lnTo>
                    <a:pt x="12686" y="8296"/>
                  </a:lnTo>
                  <a:lnTo>
                    <a:pt x="12607" y="8329"/>
                  </a:lnTo>
                  <a:lnTo>
                    <a:pt x="12527" y="8361"/>
                  </a:lnTo>
                  <a:lnTo>
                    <a:pt x="12445" y="8394"/>
                  </a:lnTo>
                  <a:lnTo>
                    <a:pt x="12362" y="8426"/>
                  </a:lnTo>
                  <a:lnTo>
                    <a:pt x="12277" y="8459"/>
                  </a:lnTo>
                  <a:lnTo>
                    <a:pt x="12189" y="8491"/>
                  </a:lnTo>
                  <a:lnTo>
                    <a:pt x="12100" y="8523"/>
                  </a:lnTo>
                  <a:lnTo>
                    <a:pt x="12009" y="8556"/>
                  </a:lnTo>
                  <a:lnTo>
                    <a:pt x="11917" y="8588"/>
                  </a:lnTo>
                  <a:lnTo>
                    <a:pt x="11823" y="8620"/>
                  </a:lnTo>
                  <a:lnTo>
                    <a:pt x="11726" y="8651"/>
                  </a:lnTo>
                  <a:lnTo>
                    <a:pt x="11628" y="8683"/>
                  </a:lnTo>
                  <a:lnTo>
                    <a:pt x="11529" y="8715"/>
                  </a:lnTo>
                  <a:lnTo>
                    <a:pt x="11427" y="8746"/>
                  </a:lnTo>
                  <a:lnTo>
                    <a:pt x="11323" y="8777"/>
                  </a:lnTo>
                  <a:lnTo>
                    <a:pt x="11320" y="8856"/>
                  </a:lnTo>
                  <a:lnTo>
                    <a:pt x="11317" y="8933"/>
                  </a:lnTo>
                  <a:lnTo>
                    <a:pt x="11315" y="9008"/>
                  </a:lnTo>
                  <a:lnTo>
                    <a:pt x="11314" y="9082"/>
                  </a:lnTo>
                  <a:lnTo>
                    <a:pt x="11314" y="9156"/>
                  </a:lnTo>
                  <a:lnTo>
                    <a:pt x="11314" y="9228"/>
                  </a:lnTo>
                  <a:lnTo>
                    <a:pt x="11316" y="9299"/>
                  </a:lnTo>
                  <a:lnTo>
                    <a:pt x="11318" y="9369"/>
                  </a:lnTo>
                  <a:lnTo>
                    <a:pt x="11322" y="9437"/>
                  </a:lnTo>
                  <a:lnTo>
                    <a:pt x="11326" y="9503"/>
                  </a:lnTo>
                  <a:lnTo>
                    <a:pt x="11331" y="9569"/>
                  </a:lnTo>
                  <a:lnTo>
                    <a:pt x="11337" y="9633"/>
                  </a:lnTo>
                  <a:lnTo>
                    <a:pt x="11345" y="9696"/>
                  </a:lnTo>
                  <a:lnTo>
                    <a:pt x="11353" y="9757"/>
                  </a:lnTo>
                  <a:lnTo>
                    <a:pt x="11362" y="9817"/>
                  </a:lnTo>
                  <a:lnTo>
                    <a:pt x="11372" y="9877"/>
                  </a:lnTo>
                  <a:lnTo>
                    <a:pt x="11381" y="9935"/>
                  </a:lnTo>
                  <a:lnTo>
                    <a:pt x="11389" y="9991"/>
                  </a:lnTo>
                  <a:lnTo>
                    <a:pt x="11396" y="10046"/>
                  </a:lnTo>
                  <a:lnTo>
                    <a:pt x="11402" y="10099"/>
                  </a:lnTo>
                  <a:lnTo>
                    <a:pt x="11406" y="10151"/>
                  </a:lnTo>
                  <a:lnTo>
                    <a:pt x="11409" y="10201"/>
                  </a:lnTo>
                  <a:lnTo>
                    <a:pt x="11410" y="10249"/>
                  </a:lnTo>
                  <a:lnTo>
                    <a:pt x="11411" y="10295"/>
                  </a:lnTo>
                  <a:lnTo>
                    <a:pt x="11410" y="10340"/>
                  </a:lnTo>
                  <a:lnTo>
                    <a:pt x="11407" y="10383"/>
                  </a:lnTo>
                  <a:lnTo>
                    <a:pt x="11404" y="10425"/>
                  </a:lnTo>
                  <a:lnTo>
                    <a:pt x="11399" y="10465"/>
                  </a:lnTo>
                  <a:lnTo>
                    <a:pt x="11393" y="10503"/>
                  </a:lnTo>
                  <a:lnTo>
                    <a:pt x="11386" y="10539"/>
                  </a:lnTo>
                  <a:lnTo>
                    <a:pt x="11378" y="10573"/>
                  </a:lnTo>
                  <a:lnTo>
                    <a:pt x="11368" y="10606"/>
                  </a:lnTo>
                  <a:lnTo>
                    <a:pt x="11359" y="10623"/>
                  </a:lnTo>
                  <a:lnTo>
                    <a:pt x="11349" y="10640"/>
                  </a:lnTo>
                  <a:lnTo>
                    <a:pt x="11337" y="10656"/>
                  </a:lnTo>
                  <a:lnTo>
                    <a:pt x="11325" y="10672"/>
                  </a:lnTo>
                  <a:lnTo>
                    <a:pt x="11311" y="10688"/>
                  </a:lnTo>
                  <a:lnTo>
                    <a:pt x="11297" y="10702"/>
                  </a:lnTo>
                  <a:lnTo>
                    <a:pt x="11281" y="10717"/>
                  </a:lnTo>
                  <a:lnTo>
                    <a:pt x="11264" y="10731"/>
                  </a:lnTo>
                  <a:lnTo>
                    <a:pt x="11246" y="10744"/>
                  </a:lnTo>
                  <a:lnTo>
                    <a:pt x="11227" y="10757"/>
                  </a:lnTo>
                  <a:lnTo>
                    <a:pt x="11206" y="10770"/>
                  </a:lnTo>
                  <a:lnTo>
                    <a:pt x="11185" y="10783"/>
                  </a:lnTo>
                  <a:lnTo>
                    <a:pt x="11162" y="10795"/>
                  </a:lnTo>
                  <a:lnTo>
                    <a:pt x="11138" y="10806"/>
                  </a:lnTo>
                  <a:lnTo>
                    <a:pt x="11113" y="10817"/>
                  </a:lnTo>
                  <a:lnTo>
                    <a:pt x="11087" y="10828"/>
                  </a:lnTo>
                  <a:lnTo>
                    <a:pt x="11059" y="10838"/>
                  </a:lnTo>
                  <a:lnTo>
                    <a:pt x="11031" y="10848"/>
                  </a:lnTo>
                  <a:lnTo>
                    <a:pt x="11001" y="10857"/>
                  </a:lnTo>
                  <a:lnTo>
                    <a:pt x="10970" y="10866"/>
                  </a:lnTo>
                  <a:lnTo>
                    <a:pt x="10938" y="10875"/>
                  </a:lnTo>
                  <a:lnTo>
                    <a:pt x="10905" y="10883"/>
                  </a:lnTo>
                  <a:lnTo>
                    <a:pt x="10869" y="10891"/>
                  </a:lnTo>
                  <a:lnTo>
                    <a:pt x="10834" y="10898"/>
                  </a:lnTo>
                  <a:lnTo>
                    <a:pt x="10797" y="10905"/>
                  </a:lnTo>
                  <a:lnTo>
                    <a:pt x="10759" y="10912"/>
                  </a:lnTo>
                  <a:lnTo>
                    <a:pt x="10720" y="10918"/>
                  </a:lnTo>
                  <a:lnTo>
                    <a:pt x="10680" y="10923"/>
                  </a:lnTo>
                  <a:lnTo>
                    <a:pt x="10639" y="10930"/>
                  </a:lnTo>
                  <a:lnTo>
                    <a:pt x="10596" y="10935"/>
                  </a:lnTo>
                  <a:lnTo>
                    <a:pt x="10553" y="10939"/>
                  </a:lnTo>
                  <a:lnTo>
                    <a:pt x="10508" y="10943"/>
                  </a:lnTo>
                  <a:lnTo>
                    <a:pt x="10418" y="10950"/>
                  </a:lnTo>
                  <a:lnTo>
                    <a:pt x="10334" y="10954"/>
                  </a:lnTo>
                  <a:lnTo>
                    <a:pt x="10254" y="10958"/>
                  </a:lnTo>
                  <a:lnTo>
                    <a:pt x="10180" y="10959"/>
                  </a:lnTo>
                  <a:lnTo>
                    <a:pt x="10110" y="10959"/>
                  </a:lnTo>
                  <a:lnTo>
                    <a:pt x="10045" y="10958"/>
                  </a:lnTo>
                  <a:lnTo>
                    <a:pt x="10014" y="10956"/>
                  </a:lnTo>
                  <a:lnTo>
                    <a:pt x="9983" y="10954"/>
                  </a:lnTo>
                  <a:lnTo>
                    <a:pt x="9955" y="10952"/>
                  </a:lnTo>
                  <a:lnTo>
                    <a:pt x="9928" y="10949"/>
                  </a:lnTo>
                  <a:lnTo>
                    <a:pt x="9902" y="10946"/>
                  </a:lnTo>
                  <a:lnTo>
                    <a:pt x="9877" y="10943"/>
                  </a:lnTo>
                  <a:lnTo>
                    <a:pt x="9854" y="10939"/>
                  </a:lnTo>
                  <a:lnTo>
                    <a:pt x="9832" y="10934"/>
                  </a:lnTo>
                  <a:lnTo>
                    <a:pt x="9811" y="10930"/>
                  </a:lnTo>
                  <a:lnTo>
                    <a:pt x="9791" y="10924"/>
                  </a:lnTo>
                  <a:lnTo>
                    <a:pt x="9772" y="10918"/>
                  </a:lnTo>
                  <a:lnTo>
                    <a:pt x="9755" y="10912"/>
                  </a:lnTo>
                  <a:lnTo>
                    <a:pt x="9738" y="10906"/>
                  </a:lnTo>
                  <a:lnTo>
                    <a:pt x="9723" y="10899"/>
                  </a:lnTo>
                  <a:lnTo>
                    <a:pt x="9709" y="10892"/>
                  </a:lnTo>
                  <a:lnTo>
                    <a:pt x="9697" y="10885"/>
                  </a:lnTo>
                  <a:lnTo>
                    <a:pt x="9685" y="10877"/>
                  </a:lnTo>
                  <a:lnTo>
                    <a:pt x="9675" y="10869"/>
                  </a:lnTo>
                  <a:lnTo>
                    <a:pt x="9666" y="10860"/>
                  </a:lnTo>
                  <a:lnTo>
                    <a:pt x="9659" y="10851"/>
                  </a:lnTo>
                  <a:lnTo>
                    <a:pt x="9640" y="10822"/>
                  </a:lnTo>
                  <a:lnTo>
                    <a:pt x="9622" y="10791"/>
                  </a:lnTo>
                  <a:lnTo>
                    <a:pt x="9605" y="10759"/>
                  </a:lnTo>
                  <a:lnTo>
                    <a:pt x="9589" y="10726"/>
                  </a:lnTo>
                  <a:lnTo>
                    <a:pt x="9573" y="10692"/>
                  </a:lnTo>
                  <a:lnTo>
                    <a:pt x="9558" y="10655"/>
                  </a:lnTo>
                  <a:lnTo>
                    <a:pt x="9543" y="10618"/>
                  </a:lnTo>
                  <a:lnTo>
                    <a:pt x="9530" y="10579"/>
                  </a:lnTo>
                  <a:lnTo>
                    <a:pt x="9517" y="10539"/>
                  </a:lnTo>
                  <a:lnTo>
                    <a:pt x="9505" y="10499"/>
                  </a:lnTo>
                  <a:lnTo>
                    <a:pt x="9493" y="10456"/>
                  </a:lnTo>
                  <a:lnTo>
                    <a:pt x="9483" y="10413"/>
                  </a:lnTo>
                  <a:lnTo>
                    <a:pt x="9473" y="10367"/>
                  </a:lnTo>
                  <a:lnTo>
                    <a:pt x="9463" y="10320"/>
                  </a:lnTo>
                  <a:lnTo>
                    <a:pt x="9455" y="10273"/>
                  </a:lnTo>
                  <a:lnTo>
                    <a:pt x="9447" y="10224"/>
                  </a:lnTo>
                  <a:lnTo>
                    <a:pt x="9439" y="10174"/>
                  </a:lnTo>
                  <a:lnTo>
                    <a:pt x="9433" y="10121"/>
                  </a:lnTo>
                  <a:lnTo>
                    <a:pt x="9427" y="10069"/>
                  </a:lnTo>
                  <a:lnTo>
                    <a:pt x="9421" y="10014"/>
                  </a:lnTo>
                  <a:lnTo>
                    <a:pt x="9417" y="9959"/>
                  </a:lnTo>
                  <a:lnTo>
                    <a:pt x="9413" y="9902"/>
                  </a:lnTo>
                  <a:lnTo>
                    <a:pt x="9410" y="9843"/>
                  </a:lnTo>
                  <a:lnTo>
                    <a:pt x="9407" y="9784"/>
                  </a:lnTo>
                  <a:lnTo>
                    <a:pt x="9405" y="9723"/>
                  </a:lnTo>
                  <a:lnTo>
                    <a:pt x="9404" y="9661"/>
                  </a:lnTo>
                  <a:lnTo>
                    <a:pt x="9403" y="9597"/>
                  </a:lnTo>
                  <a:lnTo>
                    <a:pt x="9403" y="9532"/>
                  </a:lnTo>
                  <a:lnTo>
                    <a:pt x="9404" y="9466"/>
                  </a:lnTo>
                  <a:lnTo>
                    <a:pt x="9405" y="9399"/>
                  </a:lnTo>
                  <a:lnTo>
                    <a:pt x="9408" y="9329"/>
                  </a:lnTo>
                  <a:lnTo>
                    <a:pt x="9410" y="9259"/>
                  </a:lnTo>
                  <a:lnTo>
                    <a:pt x="9232" y="9292"/>
                  </a:lnTo>
                  <a:lnTo>
                    <a:pt x="9054" y="9323"/>
                  </a:lnTo>
                  <a:lnTo>
                    <a:pt x="8876" y="9354"/>
                  </a:lnTo>
                  <a:lnTo>
                    <a:pt x="8699" y="9382"/>
                  </a:lnTo>
                  <a:lnTo>
                    <a:pt x="8521" y="9410"/>
                  </a:lnTo>
                  <a:lnTo>
                    <a:pt x="8344" y="9436"/>
                  </a:lnTo>
                  <a:lnTo>
                    <a:pt x="8166" y="9462"/>
                  </a:lnTo>
                  <a:lnTo>
                    <a:pt x="7990" y="9485"/>
                  </a:lnTo>
                  <a:lnTo>
                    <a:pt x="7814" y="9508"/>
                  </a:lnTo>
                  <a:lnTo>
                    <a:pt x="7637" y="9530"/>
                  </a:lnTo>
                  <a:lnTo>
                    <a:pt x="7461" y="9550"/>
                  </a:lnTo>
                  <a:lnTo>
                    <a:pt x="7285" y="9569"/>
                  </a:lnTo>
                  <a:lnTo>
                    <a:pt x="7110" y="9587"/>
                  </a:lnTo>
                  <a:lnTo>
                    <a:pt x="6935" y="9603"/>
                  </a:lnTo>
                  <a:lnTo>
                    <a:pt x="6760" y="9619"/>
                  </a:lnTo>
                  <a:lnTo>
                    <a:pt x="6586" y="9632"/>
                  </a:lnTo>
                  <a:lnTo>
                    <a:pt x="6500" y="9639"/>
                  </a:lnTo>
                  <a:lnTo>
                    <a:pt x="6412" y="9643"/>
                  </a:lnTo>
                  <a:lnTo>
                    <a:pt x="6326" y="9647"/>
                  </a:lnTo>
                  <a:lnTo>
                    <a:pt x="6239" y="9648"/>
                  </a:lnTo>
                  <a:lnTo>
                    <a:pt x="6153" y="9649"/>
                  </a:lnTo>
                  <a:lnTo>
                    <a:pt x="6067" y="9648"/>
                  </a:lnTo>
                  <a:lnTo>
                    <a:pt x="5980" y="9646"/>
                  </a:lnTo>
                  <a:lnTo>
                    <a:pt x="5894" y="9642"/>
                  </a:lnTo>
                  <a:lnTo>
                    <a:pt x="5807" y="9637"/>
                  </a:lnTo>
                  <a:lnTo>
                    <a:pt x="5722" y="9630"/>
                  </a:lnTo>
                  <a:lnTo>
                    <a:pt x="5636" y="9622"/>
                  </a:lnTo>
                  <a:lnTo>
                    <a:pt x="5549" y="9613"/>
                  </a:lnTo>
                  <a:lnTo>
                    <a:pt x="5463" y="9601"/>
                  </a:lnTo>
                  <a:lnTo>
                    <a:pt x="5378" y="9589"/>
                  </a:lnTo>
                  <a:lnTo>
                    <a:pt x="5292" y="9576"/>
                  </a:lnTo>
                  <a:lnTo>
                    <a:pt x="5207" y="9561"/>
                  </a:lnTo>
                  <a:lnTo>
                    <a:pt x="5121" y="9544"/>
                  </a:lnTo>
                  <a:lnTo>
                    <a:pt x="5035" y="9526"/>
                  </a:lnTo>
                  <a:lnTo>
                    <a:pt x="4950" y="9507"/>
                  </a:lnTo>
                  <a:lnTo>
                    <a:pt x="4865" y="9487"/>
                  </a:lnTo>
                  <a:lnTo>
                    <a:pt x="4780" y="9465"/>
                  </a:lnTo>
                  <a:lnTo>
                    <a:pt x="4695" y="9441"/>
                  </a:lnTo>
                  <a:lnTo>
                    <a:pt x="4609" y="9416"/>
                  </a:lnTo>
                  <a:lnTo>
                    <a:pt x="4524" y="9390"/>
                  </a:lnTo>
                  <a:lnTo>
                    <a:pt x="4440" y="9362"/>
                  </a:lnTo>
                  <a:lnTo>
                    <a:pt x="4355" y="9332"/>
                  </a:lnTo>
                  <a:lnTo>
                    <a:pt x="4271" y="9302"/>
                  </a:lnTo>
                  <a:lnTo>
                    <a:pt x="4185" y="9270"/>
                  </a:lnTo>
                  <a:lnTo>
                    <a:pt x="4101" y="9237"/>
                  </a:lnTo>
                  <a:lnTo>
                    <a:pt x="4017" y="9202"/>
                  </a:lnTo>
                  <a:lnTo>
                    <a:pt x="3933" y="9166"/>
                  </a:lnTo>
                  <a:lnTo>
                    <a:pt x="3849" y="9129"/>
                  </a:lnTo>
                  <a:lnTo>
                    <a:pt x="3842" y="9165"/>
                  </a:lnTo>
                  <a:lnTo>
                    <a:pt x="3835" y="9204"/>
                  </a:lnTo>
                  <a:lnTo>
                    <a:pt x="3829" y="9245"/>
                  </a:lnTo>
                  <a:lnTo>
                    <a:pt x="3825" y="9289"/>
                  </a:lnTo>
                  <a:lnTo>
                    <a:pt x="3821" y="9337"/>
                  </a:lnTo>
                  <a:lnTo>
                    <a:pt x="3818" y="9387"/>
                  </a:lnTo>
                  <a:lnTo>
                    <a:pt x="3817" y="9440"/>
                  </a:lnTo>
                  <a:lnTo>
                    <a:pt x="3816" y="9495"/>
                  </a:lnTo>
                  <a:lnTo>
                    <a:pt x="3816" y="9552"/>
                  </a:lnTo>
                  <a:lnTo>
                    <a:pt x="3818" y="9614"/>
                  </a:lnTo>
                  <a:lnTo>
                    <a:pt x="3820" y="9677"/>
                  </a:lnTo>
                  <a:lnTo>
                    <a:pt x="3823" y="9743"/>
                  </a:lnTo>
                  <a:lnTo>
                    <a:pt x="3827" y="9811"/>
                  </a:lnTo>
                  <a:lnTo>
                    <a:pt x="3832" y="9883"/>
                  </a:lnTo>
                  <a:lnTo>
                    <a:pt x="3839" y="9957"/>
                  </a:lnTo>
                  <a:lnTo>
                    <a:pt x="3846" y="10033"/>
                  </a:lnTo>
                  <a:lnTo>
                    <a:pt x="3851" y="10110"/>
                  </a:lnTo>
                  <a:lnTo>
                    <a:pt x="3856" y="10184"/>
                  </a:lnTo>
                  <a:lnTo>
                    <a:pt x="3858" y="10254"/>
                  </a:lnTo>
                  <a:lnTo>
                    <a:pt x="3859" y="10321"/>
                  </a:lnTo>
                  <a:lnTo>
                    <a:pt x="3858" y="10385"/>
                  </a:lnTo>
                  <a:lnTo>
                    <a:pt x="3856" y="10446"/>
                  </a:lnTo>
                  <a:lnTo>
                    <a:pt x="3851" y="10504"/>
                  </a:lnTo>
                  <a:lnTo>
                    <a:pt x="3845" y="10559"/>
                  </a:lnTo>
                  <a:lnTo>
                    <a:pt x="3841" y="10585"/>
                  </a:lnTo>
                  <a:lnTo>
                    <a:pt x="3837" y="10610"/>
                  </a:lnTo>
                  <a:lnTo>
                    <a:pt x="3833" y="10635"/>
                  </a:lnTo>
                  <a:lnTo>
                    <a:pt x="3828" y="10658"/>
                  </a:lnTo>
                  <a:lnTo>
                    <a:pt x="3822" y="10682"/>
                  </a:lnTo>
                  <a:lnTo>
                    <a:pt x="3816" y="10705"/>
                  </a:lnTo>
                  <a:lnTo>
                    <a:pt x="3810" y="10726"/>
                  </a:lnTo>
                  <a:lnTo>
                    <a:pt x="3803" y="10747"/>
                  </a:lnTo>
                  <a:lnTo>
                    <a:pt x="3796" y="10767"/>
                  </a:lnTo>
                  <a:lnTo>
                    <a:pt x="3788" y="10786"/>
                  </a:lnTo>
                  <a:lnTo>
                    <a:pt x="3780" y="10804"/>
                  </a:lnTo>
                  <a:lnTo>
                    <a:pt x="3772" y="10822"/>
                  </a:lnTo>
                  <a:lnTo>
                    <a:pt x="3762" y="10838"/>
                  </a:lnTo>
                  <a:lnTo>
                    <a:pt x="3752" y="10854"/>
                  </a:lnTo>
                  <a:lnTo>
                    <a:pt x="3742" y="10869"/>
                  </a:lnTo>
                  <a:lnTo>
                    <a:pt x="3732" y="10884"/>
                  </a:lnTo>
                  <a:lnTo>
                    <a:pt x="3725" y="10893"/>
                  </a:lnTo>
                  <a:lnTo>
                    <a:pt x="3717" y="10903"/>
                  </a:lnTo>
                  <a:lnTo>
                    <a:pt x="3708" y="10912"/>
                  </a:lnTo>
                  <a:lnTo>
                    <a:pt x="3698" y="10921"/>
                  </a:lnTo>
                  <a:lnTo>
                    <a:pt x="3686" y="10930"/>
                  </a:lnTo>
                  <a:lnTo>
                    <a:pt x="3674" y="10939"/>
                  </a:lnTo>
                  <a:lnTo>
                    <a:pt x="3660" y="10947"/>
                  </a:lnTo>
                  <a:lnTo>
                    <a:pt x="3645" y="10954"/>
                  </a:lnTo>
                  <a:lnTo>
                    <a:pt x="3629" y="10962"/>
                  </a:lnTo>
                  <a:lnTo>
                    <a:pt x="3612" y="10969"/>
                  </a:lnTo>
                  <a:lnTo>
                    <a:pt x="3593" y="10975"/>
                  </a:lnTo>
                  <a:lnTo>
                    <a:pt x="3574" y="10982"/>
                  </a:lnTo>
                  <a:lnTo>
                    <a:pt x="3553" y="10988"/>
                  </a:lnTo>
                  <a:lnTo>
                    <a:pt x="3531" y="10994"/>
                  </a:lnTo>
                  <a:lnTo>
                    <a:pt x="3508" y="10999"/>
                  </a:lnTo>
                  <a:lnTo>
                    <a:pt x="3483" y="11004"/>
                  </a:lnTo>
                  <a:lnTo>
                    <a:pt x="3458" y="11009"/>
                  </a:lnTo>
                  <a:lnTo>
                    <a:pt x="3431" y="11014"/>
                  </a:lnTo>
                  <a:lnTo>
                    <a:pt x="3403" y="11018"/>
                  </a:lnTo>
                  <a:lnTo>
                    <a:pt x="3374" y="11022"/>
                  </a:lnTo>
                  <a:lnTo>
                    <a:pt x="3311" y="11029"/>
                  </a:lnTo>
                  <a:lnTo>
                    <a:pt x="3245" y="11035"/>
                  </a:lnTo>
                  <a:lnTo>
                    <a:pt x="3173" y="11039"/>
                  </a:lnTo>
                  <a:lnTo>
                    <a:pt x="3097" y="11042"/>
                  </a:lnTo>
                  <a:lnTo>
                    <a:pt x="3016" y="11044"/>
                  </a:lnTo>
                  <a:lnTo>
                    <a:pt x="2931" y="11045"/>
                  </a:lnTo>
                  <a:lnTo>
                    <a:pt x="2844" y="11044"/>
                  </a:lnTo>
                  <a:lnTo>
                    <a:pt x="2762" y="11042"/>
                  </a:lnTo>
                  <a:lnTo>
                    <a:pt x="2684" y="11039"/>
                  </a:lnTo>
                  <a:lnTo>
                    <a:pt x="2609" y="11035"/>
                  </a:lnTo>
                  <a:lnTo>
                    <a:pt x="2539" y="11029"/>
                  </a:lnTo>
                  <a:lnTo>
                    <a:pt x="2473" y="11022"/>
                  </a:lnTo>
                  <a:lnTo>
                    <a:pt x="2409" y="11014"/>
                  </a:lnTo>
                  <a:lnTo>
                    <a:pt x="2351" y="11004"/>
                  </a:lnTo>
                  <a:lnTo>
                    <a:pt x="2323" y="10999"/>
                  </a:lnTo>
                  <a:lnTo>
                    <a:pt x="2296" y="10994"/>
                  </a:lnTo>
                  <a:lnTo>
                    <a:pt x="2270" y="10988"/>
                  </a:lnTo>
                  <a:lnTo>
                    <a:pt x="2245" y="10982"/>
                  </a:lnTo>
                  <a:lnTo>
                    <a:pt x="2221" y="10975"/>
                  </a:lnTo>
                  <a:lnTo>
                    <a:pt x="2198" y="10969"/>
                  </a:lnTo>
                  <a:lnTo>
                    <a:pt x="2177" y="10962"/>
                  </a:lnTo>
                  <a:lnTo>
                    <a:pt x="2156" y="10954"/>
                  </a:lnTo>
                  <a:lnTo>
                    <a:pt x="2136" y="10947"/>
                  </a:lnTo>
                  <a:lnTo>
                    <a:pt x="2117" y="10939"/>
                  </a:lnTo>
                  <a:lnTo>
                    <a:pt x="2099" y="10930"/>
                  </a:lnTo>
                  <a:lnTo>
                    <a:pt x="2082" y="10921"/>
                  </a:lnTo>
                  <a:lnTo>
                    <a:pt x="2066" y="10912"/>
                  </a:lnTo>
                  <a:lnTo>
                    <a:pt x="2051" y="10903"/>
                  </a:lnTo>
                  <a:lnTo>
                    <a:pt x="2036" y="10893"/>
                  </a:lnTo>
                  <a:lnTo>
                    <a:pt x="2023" y="10884"/>
                  </a:lnTo>
                  <a:lnTo>
                    <a:pt x="2008" y="10863"/>
                  </a:lnTo>
                  <a:lnTo>
                    <a:pt x="1994" y="10841"/>
                  </a:lnTo>
                  <a:lnTo>
                    <a:pt x="1978" y="10818"/>
                  </a:lnTo>
                  <a:lnTo>
                    <a:pt x="1965" y="10793"/>
                  </a:lnTo>
                  <a:lnTo>
                    <a:pt x="1952" y="10768"/>
                  </a:lnTo>
                  <a:lnTo>
                    <a:pt x="1939" y="10741"/>
                  </a:lnTo>
                  <a:lnTo>
                    <a:pt x="1927" y="10713"/>
                  </a:lnTo>
                  <a:lnTo>
                    <a:pt x="1915" y="10683"/>
                  </a:lnTo>
                  <a:lnTo>
                    <a:pt x="1904" y="10652"/>
                  </a:lnTo>
                  <a:lnTo>
                    <a:pt x="1893" y="10620"/>
                  </a:lnTo>
                  <a:lnTo>
                    <a:pt x="1883" y="10587"/>
                  </a:lnTo>
                  <a:lnTo>
                    <a:pt x="1874" y="10552"/>
                  </a:lnTo>
                  <a:lnTo>
                    <a:pt x="1864" y="10517"/>
                  </a:lnTo>
                  <a:lnTo>
                    <a:pt x="1856" y="10480"/>
                  </a:lnTo>
                  <a:lnTo>
                    <a:pt x="1847" y="10442"/>
                  </a:lnTo>
                  <a:lnTo>
                    <a:pt x="1840" y="10401"/>
                  </a:lnTo>
                  <a:lnTo>
                    <a:pt x="1832" y="10361"/>
                  </a:lnTo>
                  <a:lnTo>
                    <a:pt x="1826" y="10319"/>
                  </a:lnTo>
                  <a:lnTo>
                    <a:pt x="1819" y="10276"/>
                  </a:lnTo>
                  <a:lnTo>
                    <a:pt x="1814" y="10231"/>
                  </a:lnTo>
                  <a:lnTo>
                    <a:pt x="1808" y="10186"/>
                  </a:lnTo>
                  <a:lnTo>
                    <a:pt x="1803" y="10139"/>
                  </a:lnTo>
                  <a:lnTo>
                    <a:pt x="1799" y="10090"/>
                  </a:lnTo>
                  <a:lnTo>
                    <a:pt x="1795" y="10041"/>
                  </a:lnTo>
                  <a:lnTo>
                    <a:pt x="1792" y="9990"/>
                  </a:lnTo>
                  <a:lnTo>
                    <a:pt x="1789" y="9938"/>
                  </a:lnTo>
                  <a:lnTo>
                    <a:pt x="1787" y="9885"/>
                  </a:lnTo>
                  <a:lnTo>
                    <a:pt x="1785" y="9830"/>
                  </a:lnTo>
                  <a:lnTo>
                    <a:pt x="1783" y="9774"/>
                  </a:lnTo>
                  <a:lnTo>
                    <a:pt x="1783" y="9717"/>
                  </a:lnTo>
                  <a:lnTo>
                    <a:pt x="1782" y="9659"/>
                  </a:lnTo>
                  <a:lnTo>
                    <a:pt x="1782" y="9599"/>
                  </a:lnTo>
                  <a:lnTo>
                    <a:pt x="1783" y="9483"/>
                  </a:lnTo>
                  <a:lnTo>
                    <a:pt x="1782" y="9374"/>
                  </a:lnTo>
                  <a:lnTo>
                    <a:pt x="1781" y="9271"/>
                  </a:lnTo>
                  <a:lnTo>
                    <a:pt x="1780" y="9176"/>
                  </a:lnTo>
                  <a:lnTo>
                    <a:pt x="1777" y="9088"/>
                  </a:lnTo>
                  <a:lnTo>
                    <a:pt x="1774" y="9005"/>
                  </a:lnTo>
                  <a:lnTo>
                    <a:pt x="1770" y="8931"/>
                  </a:lnTo>
                  <a:lnTo>
                    <a:pt x="1766" y="8863"/>
                  </a:lnTo>
                  <a:lnTo>
                    <a:pt x="1760" y="8802"/>
                  </a:lnTo>
                  <a:lnTo>
                    <a:pt x="1754" y="8749"/>
                  </a:lnTo>
                  <a:lnTo>
                    <a:pt x="1747" y="8702"/>
                  </a:lnTo>
                  <a:lnTo>
                    <a:pt x="1740" y="8662"/>
                  </a:lnTo>
                  <a:lnTo>
                    <a:pt x="1736" y="8645"/>
                  </a:lnTo>
                  <a:lnTo>
                    <a:pt x="1732" y="8630"/>
                  </a:lnTo>
                  <a:lnTo>
                    <a:pt x="1727" y="8616"/>
                  </a:lnTo>
                  <a:lnTo>
                    <a:pt x="1723" y="8604"/>
                  </a:lnTo>
                  <a:lnTo>
                    <a:pt x="1718" y="8594"/>
                  </a:lnTo>
                  <a:lnTo>
                    <a:pt x="1713" y="8586"/>
                  </a:lnTo>
                  <a:lnTo>
                    <a:pt x="1708" y="8579"/>
                  </a:lnTo>
                  <a:lnTo>
                    <a:pt x="1702" y="8574"/>
                  </a:lnTo>
                  <a:lnTo>
                    <a:pt x="1639" y="8521"/>
                  </a:lnTo>
                  <a:lnTo>
                    <a:pt x="1578" y="8469"/>
                  </a:lnTo>
                  <a:lnTo>
                    <a:pt x="1517" y="8417"/>
                  </a:lnTo>
                  <a:lnTo>
                    <a:pt x="1459" y="8365"/>
                  </a:lnTo>
                  <a:lnTo>
                    <a:pt x="1402" y="8313"/>
                  </a:lnTo>
                  <a:lnTo>
                    <a:pt x="1346" y="8260"/>
                  </a:lnTo>
                  <a:lnTo>
                    <a:pt x="1293" y="8208"/>
                  </a:lnTo>
                  <a:lnTo>
                    <a:pt x="1241" y="8155"/>
                  </a:lnTo>
                  <a:lnTo>
                    <a:pt x="1190" y="8103"/>
                  </a:lnTo>
                  <a:lnTo>
                    <a:pt x="1141" y="8051"/>
                  </a:lnTo>
                  <a:lnTo>
                    <a:pt x="1092" y="7997"/>
                  </a:lnTo>
                  <a:lnTo>
                    <a:pt x="1046" y="7945"/>
                  </a:lnTo>
                  <a:lnTo>
                    <a:pt x="1002" y="7892"/>
                  </a:lnTo>
                  <a:lnTo>
                    <a:pt x="959" y="7840"/>
                  </a:lnTo>
                  <a:lnTo>
                    <a:pt x="917" y="7787"/>
                  </a:lnTo>
                  <a:lnTo>
                    <a:pt x="878" y="7733"/>
                  </a:lnTo>
                  <a:lnTo>
                    <a:pt x="839" y="7680"/>
                  </a:lnTo>
                  <a:lnTo>
                    <a:pt x="803" y="7628"/>
                  </a:lnTo>
                  <a:lnTo>
                    <a:pt x="768" y="7575"/>
                  </a:lnTo>
                  <a:lnTo>
                    <a:pt x="734" y="7522"/>
                  </a:lnTo>
                  <a:lnTo>
                    <a:pt x="702" y="7468"/>
                  </a:lnTo>
                  <a:lnTo>
                    <a:pt x="671" y="7415"/>
                  </a:lnTo>
                  <a:lnTo>
                    <a:pt x="642" y="7362"/>
                  </a:lnTo>
                  <a:lnTo>
                    <a:pt x="614" y="7308"/>
                  </a:lnTo>
                  <a:lnTo>
                    <a:pt x="588" y="7255"/>
                  </a:lnTo>
                  <a:lnTo>
                    <a:pt x="564" y="7201"/>
                  </a:lnTo>
                  <a:lnTo>
                    <a:pt x="542" y="7148"/>
                  </a:lnTo>
                  <a:lnTo>
                    <a:pt x="521" y="7094"/>
                  </a:lnTo>
                  <a:lnTo>
                    <a:pt x="501" y="7041"/>
                  </a:lnTo>
                  <a:lnTo>
                    <a:pt x="483" y="6988"/>
                  </a:lnTo>
                  <a:lnTo>
                    <a:pt x="467" y="6933"/>
                  </a:lnTo>
                  <a:lnTo>
                    <a:pt x="452" y="6880"/>
                  </a:lnTo>
                  <a:lnTo>
                    <a:pt x="425" y="6772"/>
                  </a:lnTo>
                  <a:lnTo>
                    <a:pt x="400" y="6665"/>
                  </a:lnTo>
                  <a:lnTo>
                    <a:pt x="376" y="6560"/>
                  </a:lnTo>
                  <a:lnTo>
                    <a:pt x="355" y="6455"/>
                  </a:lnTo>
                  <a:lnTo>
                    <a:pt x="335" y="6351"/>
                  </a:lnTo>
                  <a:lnTo>
                    <a:pt x="316" y="6248"/>
                  </a:lnTo>
                  <a:lnTo>
                    <a:pt x="300" y="6146"/>
                  </a:lnTo>
                  <a:lnTo>
                    <a:pt x="285" y="6045"/>
                  </a:lnTo>
                  <a:lnTo>
                    <a:pt x="272" y="5945"/>
                  </a:lnTo>
                  <a:lnTo>
                    <a:pt x="261" y="5845"/>
                  </a:lnTo>
                  <a:lnTo>
                    <a:pt x="252" y="5747"/>
                  </a:lnTo>
                  <a:lnTo>
                    <a:pt x="244" y="5649"/>
                  </a:lnTo>
                  <a:lnTo>
                    <a:pt x="238" y="5553"/>
                  </a:lnTo>
                  <a:lnTo>
                    <a:pt x="234" y="5458"/>
                  </a:lnTo>
                  <a:lnTo>
                    <a:pt x="231" y="5363"/>
                  </a:lnTo>
                  <a:lnTo>
                    <a:pt x="230" y="5270"/>
                  </a:lnTo>
                  <a:lnTo>
                    <a:pt x="219" y="5261"/>
                  </a:lnTo>
                  <a:lnTo>
                    <a:pt x="208" y="5251"/>
                  </a:lnTo>
                  <a:lnTo>
                    <a:pt x="197" y="5241"/>
                  </a:lnTo>
                  <a:lnTo>
                    <a:pt x="186" y="5231"/>
                  </a:lnTo>
                  <a:lnTo>
                    <a:pt x="176" y="5220"/>
                  </a:lnTo>
                  <a:lnTo>
                    <a:pt x="166" y="5208"/>
                  </a:lnTo>
                  <a:lnTo>
                    <a:pt x="157" y="5196"/>
                  </a:lnTo>
                  <a:lnTo>
                    <a:pt x="148" y="5183"/>
                  </a:lnTo>
                  <a:lnTo>
                    <a:pt x="138" y="5170"/>
                  </a:lnTo>
                  <a:lnTo>
                    <a:pt x="130" y="5157"/>
                  </a:lnTo>
                  <a:lnTo>
                    <a:pt x="121" y="5143"/>
                  </a:lnTo>
                  <a:lnTo>
                    <a:pt x="113" y="5128"/>
                  </a:lnTo>
                  <a:lnTo>
                    <a:pt x="97" y="5097"/>
                  </a:lnTo>
                  <a:lnTo>
                    <a:pt x="82" y="5064"/>
                  </a:lnTo>
                  <a:lnTo>
                    <a:pt x="69" y="5029"/>
                  </a:lnTo>
                  <a:lnTo>
                    <a:pt x="56" y="4993"/>
                  </a:lnTo>
                  <a:lnTo>
                    <a:pt x="45" y="4954"/>
                  </a:lnTo>
                  <a:lnTo>
                    <a:pt x="34" y="4914"/>
                  </a:lnTo>
                  <a:lnTo>
                    <a:pt x="25" y="4871"/>
                  </a:lnTo>
                  <a:lnTo>
                    <a:pt x="17" y="4825"/>
                  </a:lnTo>
                  <a:lnTo>
                    <a:pt x="10" y="4779"/>
                  </a:lnTo>
                  <a:lnTo>
                    <a:pt x="4" y="4730"/>
                  </a:lnTo>
                  <a:lnTo>
                    <a:pt x="2" y="4705"/>
                  </a:lnTo>
                  <a:lnTo>
                    <a:pt x="1" y="4681"/>
                  </a:lnTo>
                  <a:lnTo>
                    <a:pt x="0" y="4658"/>
                  </a:lnTo>
                  <a:lnTo>
                    <a:pt x="1" y="4635"/>
                  </a:lnTo>
                  <a:lnTo>
                    <a:pt x="2" y="4613"/>
                  </a:lnTo>
                  <a:lnTo>
                    <a:pt x="4" y="4590"/>
                  </a:lnTo>
                  <a:lnTo>
                    <a:pt x="7" y="4569"/>
                  </a:lnTo>
                  <a:lnTo>
                    <a:pt x="11" y="4548"/>
                  </a:lnTo>
                  <a:lnTo>
                    <a:pt x="15" y="4528"/>
                  </a:lnTo>
                  <a:lnTo>
                    <a:pt x="21" y="4509"/>
                  </a:lnTo>
                  <a:lnTo>
                    <a:pt x="27" y="4490"/>
                  </a:lnTo>
                  <a:lnTo>
                    <a:pt x="34" y="4472"/>
                  </a:lnTo>
                  <a:lnTo>
                    <a:pt x="41" y="4455"/>
                  </a:lnTo>
                  <a:lnTo>
                    <a:pt x="50" y="4438"/>
                  </a:lnTo>
                  <a:lnTo>
                    <a:pt x="59" y="4421"/>
                  </a:lnTo>
                  <a:lnTo>
                    <a:pt x="70" y="4405"/>
                  </a:lnTo>
                  <a:lnTo>
                    <a:pt x="81" y="4390"/>
                  </a:lnTo>
                  <a:lnTo>
                    <a:pt x="93" y="4375"/>
                  </a:lnTo>
                  <a:lnTo>
                    <a:pt x="105" y="4361"/>
                  </a:lnTo>
                  <a:lnTo>
                    <a:pt x="119" y="4348"/>
                  </a:lnTo>
                  <a:lnTo>
                    <a:pt x="133" y="4334"/>
                  </a:lnTo>
                  <a:lnTo>
                    <a:pt x="148" y="4322"/>
                  </a:lnTo>
                  <a:lnTo>
                    <a:pt x="164" y="4310"/>
                  </a:lnTo>
                  <a:lnTo>
                    <a:pt x="181" y="4299"/>
                  </a:lnTo>
                  <a:lnTo>
                    <a:pt x="199" y="4289"/>
                  </a:lnTo>
                  <a:lnTo>
                    <a:pt x="218" y="4279"/>
                  </a:lnTo>
                  <a:lnTo>
                    <a:pt x="238" y="4270"/>
                  </a:lnTo>
                  <a:lnTo>
                    <a:pt x="258" y="4261"/>
                  </a:lnTo>
                  <a:lnTo>
                    <a:pt x="279" y="4254"/>
                  </a:lnTo>
                  <a:lnTo>
                    <a:pt x="301" y="4246"/>
                  </a:lnTo>
                  <a:lnTo>
                    <a:pt x="323" y="4239"/>
                  </a:lnTo>
                  <a:lnTo>
                    <a:pt x="347" y="4233"/>
                  </a:lnTo>
                  <a:lnTo>
                    <a:pt x="330" y="4196"/>
                  </a:lnTo>
                  <a:lnTo>
                    <a:pt x="313" y="4155"/>
                  </a:lnTo>
                  <a:lnTo>
                    <a:pt x="296" y="4111"/>
                  </a:lnTo>
                  <a:lnTo>
                    <a:pt x="278" y="4062"/>
                  </a:lnTo>
                  <a:lnTo>
                    <a:pt x="259" y="4011"/>
                  </a:lnTo>
                  <a:lnTo>
                    <a:pt x="239" y="3955"/>
                  </a:lnTo>
                  <a:lnTo>
                    <a:pt x="219" y="3896"/>
                  </a:lnTo>
                  <a:lnTo>
                    <a:pt x="197" y="3832"/>
                  </a:lnTo>
                  <a:lnTo>
                    <a:pt x="192" y="3816"/>
                  </a:lnTo>
                  <a:lnTo>
                    <a:pt x="188" y="3800"/>
                  </a:lnTo>
                  <a:lnTo>
                    <a:pt x="185" y="3785"/>
                  </a:lnTo>
                  <a:lnTo>
                    <a:pt x="184" y="3770"/>
                  </a:lnTo>
                  <a:lnTo>
                    <a:pt x="183" y="3757"/>
                  </a:lnTo>
                  <a:lnTo>
                    <a:pt x="184" y="3744"/>
                  </a:lnTo>
                  <a:lnTo>
                    <a:pt x="186" y="3731"/>
                  </a:lnTo>
                  <a:lnTo>
                    <a:pt x="189" y="3719"/>
                  </a:lnTo>
                  <a:lnTo>
                    <a:pt x="193" y="3707"/>
                  </a:lnTo>
                  <a:lnTo>
                    <a:pt x="198" y="3696"/>
                  </a:lnTo>
                  <a:lnTo>
                    <a:pt x="204" y="3686"/>
                  </a:lnTo>
                  <a:lnTo>
                    <a:pt x="213" y="3676"/>
                  </a:lnTo>
                  <a:lnTo>
                    <a:pt x="221" y="3667"/>
                  </a:lnTo>
                  <a:lnTo>
                    <a:pt x="231" y="3659"/>
                  </a:lnTo>
                  <a:lnTo>
                    <a:pt x="242" y="3651"/>
                  </a:lnTo>
                  <a:lnTo>
                    <a:pt x="253" y="3643"/>
                  </a:lnTo>
                  <a:lnTo>
                    <a:pt x="266" y="3636"/>
                  </a:lnTo>
                  <a:lnTo>
                    <a:pt x="280" y="3630"/>
                  </a:lnTo>
                  <a:lnTo>
                    <a:pt x="295" y="3624"/>
                  </a:lnTo>
                  <a:lnTo>
                    <a:pt x="312" y="3619"/>
                  </a:lnTo>
                  <a:lnTo>
                    <a:pt x="329" y="3615"/>
                  </a:lnTo>
                  <a:lnTo>
                    <a:pt x="347" y="3611"/>
                  </a:lnTo>
                  <a:lnTo>
                    <a:pt x="367" y="3607"/>
                  </a:lnTo>
                  <a:lnTo>
                    <a:pt x="387" y="3604"/>
                  </a:lnTo>
                  <a:lnTo>
                    <a:pt x="409" y="3602"/>
                  </a:lnTo>
                  <a:lnTo>
                    <a:pt x="432" y="3600"/>
                  </a:lnTo>
                  <a:lnTo>
                    <a:pt x="455" y="3599"/>
                  </a:lnTo>
                  <a:lnTo>
                    <a:pt x="480" y="3599"/>
                  </a:lnTo>
                  <a:lnTo>
                    <a:pt x="506" y="3599"/>
                  </a:lnTo>
                  <a:lnTo>
                    <a:pt x="533" y="3599"/>
                  </a:lnTo>
                  <a:lnTo>
                    <a:pt x="561" y="3600"/>
                  </a:lnTo>
                  <a:lnTo>
                    <a:pt x="590" y="3602"/>
                  </a:lnTo>
                  <a:lnTo>
                    <a:pt x="621" y="3531"/>
                  </a:lnTo>
                  <a:lnTo>
                    <a:pt x="654" y="3462"/>
                  </a:lnTo>
                  <a:lnTo>
                    <a:pt x="688" y="3393"/>
                  </a:lnTo>
                  <a:lnTo>
                    <a:pt x="725" y="3326"/>
                  </a:lnTo>
                  <a:lnTo>
                    <a:pt x="763" y="3258"/>
                  </a:lnTo>
                  <a:lnTo>
                    <a:pt x="803" y="3192"/>
                  </a:lnTo>
                  <a:lnTo>
                    <a:pt x="845" y="3127"/>
                  </a:lnTo>
                  <a:lnTo>
                    <a:pt x="890" y="3063"/>
                  </a:lnTo>
                  <a:lnTo>
                    <a:pt x="936" y="2999"/>
                  </a:lnTo>
                  <a:lnTo>
                    <a:pt x="985" y="2936"/>
                  </a:lnTo>
                  <a:lnTo>
                    <a:pt x="1035" y="2875"/>
                  </a:lnTo>
                  <a:lnTo>
                    <a:pt x="1087" y="2814"/>
                  </a:lnTo>
                  <a:lnTo>
                    <a:pt x="1143" y="2754"/>
                  </a:lnTo>
                  <a:lnTo>
                    <a:pt x="1199" y="2694"/>
                  </a:lnTo>
                  <a:lnTo>
                    <a:pt x="1257" y="2636"/>
                  </a:lnTo>
                  <a:lnTo>
                    <a:pt x="1318" y="2578"/>
                  </a:lnTo>
                  <a:lnTo>
                    <a:pt x="1380" y="2522"/>
                  </a:lnTo>
                  <a:lnTo>
                    <a:pt x="1444" y="2465"/>
                  </a:lnTo>
                  <a:lnTo>
                    <a:pt x="1511" y="2410"/>
                  </a:lnTo>
                  <a:lnTo>
                    <a:pt x="1580" y="2356"/>
                  </a:lnTo>
                  <a:lnTo>
                    <a:pt x="1651" y="2303"/>
                  </a:lnTo>
                  <a:lnTo>
                    <a:pt x="1723" y="2251"/>
                  </a:lnTo>
                  <a:lnTo>
                    <a:pt x="1797" y="2199"/>
                  </a:lnTo>
                  <a:lnTo>
                    <a:pt x="1874" y="2148"/>
                  </a:lnTo>
                  <a:lnTo>
                    <a:pt x="1952" y="2098"/>
                  </a:lnTo>
                  <a:lnTo>
                    <a:pt x="2033" y="2050"/>
                  </a:lnTo>
                  <a:lnTo>
                    <a:pt x="2116" y="2002"/>
                  </a:lnTo>
                  <a:lnTo>
                    <a:pt x="2200" y="1953"/>
                  </a:lnTo>
                  <a:lnTo>
                    <a:pt x="2287" y="1907"/>
                  </a:lnTo>
                  <a:lnTo>
                    <a:pt x="2375" y="1862"/>
                  </a:lnTo>
                  <a:lnTo>
                    <a:pt x="2466" y="1817"/>
                  </a:lnTo>
                  <a:lnTo>
                    <a:pt x="2559" y="1773"/>
                  </a:lnTo>
                  <a:lnTo>
                    <a:pt x="2653" y="1731"/>
                  </a:lnTo>
                  <a:lnTo>
                    <a:pt x="2751" y="1688"/>
                  </a:lnTo>
                  <a:lnTo>
                    <a:pt x="2851" y="1648"/>
                  </a:lnTo>
                  <a:lnTo>
                    <a:pt x="2955" y="1609"/>
                  </a:lnTo>
                  <a:lnTo>
                    <a:pt x="3061" y="1571"/>
                  </a:lnTo>
                  <a:lnTo>
                    <a:pt x="3170" y="1535"/>
                  </a:lnTo>
                  <a:lnTo>
                    <a:pt x="3282" y="1499"/>
                  </a:lnTo>
                  <a:lnTo>
                    <a:pt x="3398" y="1465"/>
                  </a:lnTo>
                  <a:lnTo>
                    <a:pt x="3516" y="1431"/>
                  </a:lnTo>
                  <a:lnTo>
                    <a:pt x="3636" y="1399"/>
                  </a:lnTo>
                  <a:lnTo>
                    <a:pt x="3760" y="1369"/>
                  </a:lnTo>
                  <a:lnTo>
                    <a:pt x="3887" y="1340"/>
                  </a:lnTo>
                  <a:lnTo>
                    <a:pt x="4017" y="1312"/>
                  </a:lnTo>
                  <a:lnTo>
                    <a:pt x="4149" y="1285"/>
                  </a:lnTo>
                  <a:lnTo>
                    <a:pt x="4285" y="1259"/>
                  </a:lnTo>
                  <a:lnTo>
                    <a:pt x="4423" y="1235"/>
                  </a:lnTo>
                  <a:lnTo>
                    <a:pt x="4564" y="1212"/>
                  </a:lnTo>
                  <a:lnTo>
                    <a:pt x="4709" y="1190"/>
                  </a:lnTo>
                  <a:lnTo>
                    <a:pt x="4855" y="1169"/>
                  </a:lnTo>
                  <a:lnTo>
                    <a:pt x="5005" y="1149"/>
                  </a:lnTo>
                  <a:lnTo>
                    <a:pt x="5158" y="1131"/>
                  </a:lnTo>
                  <a:lnTo>
                    <a:pt x="5314" y="1114"/>
                  </a:lnTo>
                  <a:lnTo>
                    <a:pt x="5472" y="1099"/>
                  </a:lnTo>
                  <a:lnTo>
                    <a:pt x="5634" y="1084"/>
                  </a:lnTo>
                  <a:lnTo>
                    <a:pt x="5798" y="1071"/>
                  </a:lnTo>
                  <a:lnTo>
                    <a:pt x="5965" y="1059"/>
                  </a:lnTo>
                  <a:lnTo>
                    <a:pt x="6136" y="1049"/>
                  </a:lnTo>
                  <a:lnTo>
                    <a:pt x="6309" y="1039"/>
                  </a:lnTo>
                  <a:lnTo>
                    <a:pt x="6485" y="1031"/>
                  </a:lnTo>
                  <a:lnTo>
                    <a:pt x="6664" y="1024"/>
                  </a:lnTo>
                  <a:lnTo>
                    <a:pt x="6845" y="1018"/>
                  </a:lnTo>
                  <a:lnTo>
                    <a:pt x="7031" y="1014"/>
                  </a:lnTo>
                </a:path>
              </a:pathLst>
            </a:custGeom>
            <a:solidFill>
              <a:schemeClr val="tx1"/>
            </a:solidFill>
            <a:ln w="3175">
              <a:solidFill>
                <a:schemeClr val="tx1"/>
              </a:solidFill>
              <a:prstDash val="solid"/>
              <a:round/>
              <a:headEnd/>
              <a:tailEnd/>
            </a:ln>
          </p:spPr>
          <p:txBody>
            <a:bodyPr/>
            <a:lstStyle/>
            <a:p>
              <a:endParaRPr lang="en-GB"/>
            </a:p>
          </p:txBody>
        </p:sp>
        <p:sp>
          <p:nvSpPr>
            <p:cNvPr id="9363" name="Oval 54"/>
            <p:cNvSpPr>
              <a:spLocks noChangeArrowheads="1"/>
            </p:cNvSpPr>
            <p:nvPr/>
          </p:nvSpPr>
          <p:spPr bwMode="auto">
            <a:xfrm>
              <a:off x="2964" y="3844"/>
              <a:ext cx="195" cy="195"/>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1" name="Group 55"/>
          <p:cNvGrpSpPr>
            <a:grpSpLocks/>
          </p:cNvGrpSpPr>
          <p:nvPr/>
        </p:nvGrpSpPr>
        <p:grpSpPr bwMode="auto">
          <a:xfrm>
            <a:off x="3560763" y="3759200"/>
            <a:ext cx="398462" cy="793750"/>
            <a:chOff x="2160" y="3363"/>
            <a:chExt cx="251" cy="500"/>
          </a:xfrm>
        </p:grpSpPr>
        <p:sp>
          <p:nvSpPr>
            <p:cNvPr id="9358" name="Freeform 56"/>
            <p:cNvSpPr>
              <a:spLocks noEditPoints="1"/>
            </p:cNvSpPr>
            <p:nvPr/>
          </p:nvSpPr>
          <p:spPr bwMode="auto">
            <a:xfrm>
              <a:off x="2160" y="3363"/>
              <a:ext cx="251" cy="500"/>
            </a:xfrm>
            <a:custGeom>
              <a:avLst/>
              <a:gdLst>
                <a:gd name="T0" fmla="*/ 142 w 8060"/>
                <a:gd name="T1" fmla="*/ 38 h 16028"/>
                <a:gd name="T2" fmla="*/ 151 w 8060"/>
                <a:gd name="T3" fmla="*/ 23 h 16028"/>
                <a:gd name="T4" fmla="*/ 166 w 8060"/>
                <a:gd name="T5" fmla="*/ 11 h 16028"/>
                <a:gd name="T6" fmla="*/ 181 w 8060"/>
                <a:gd name="T7" fmla="*/ 3 h 16028"/>
                <a:gd name="T8" fmla="*/ 198 w 8060"/>
                <a:gd name="T9" fmla="*/ 0 h 16028"/>
                <a:gd name="T10" fmla="*/ 216 w 8060"/>
                <a:gd name="T11" fmla="*/ 2 h 16028"/>
                <a:gd name="T12" fmla="*/ 231 w 8060"/>
                <a:gd name="T13" fmla="*/ 10 h 16028"/>
                <a:gd name="T14" fmla="*/ 242 w 8060"/>
                <a:gd name="T15" fmla="*/ 22 h 16028"/>
                <a:gd name="T16" fmla="*/ 249 w 8060"/>
                <a:gd name="T17" fmla="*/ 38 h 16028"/>
                <a:gd name="T18" fmla="*/ 251 w 8060"/>
                <a:gd name="T19" fmla="*/ 59 h 16028"/>
                <a:gd name="T20" fmla="*/ 247 w 8060"/>
                <a:gd name="T21" fmla="*/ 76 h 16028"/>
                <a:gd name="T22" fmla="*/ 237 w 8060"/>
                <a:gd name="T23" fmla="*/ 90 h 16028"/>
                <a:gd name="T24" fmla="*/ 223 w 8060"/>
                <a:gd name="T25" fmla="*/ 102 h 16028"/>
                <a:gd name="T26" fmla="*/ 207 w 8060"/>
                <a:gd name="T27" fmla="*/ 110 h 16028"/>
                <a:gd name="T28" fmla="*/ 185 w 8060"/>
                <a:gd name="T29" fmla="*/ 112 h 16028"/>
                <a:gd name="T30" fmla="*/ 153 w 8060"/>
                <a:gd name="T31" fmla="*/ 99 h 16028"/>
                <a:gd name="T32" fmla="*/ 139 w 8060"/>
                <a:gd name="T33" fmla="*/ 67 h 16028"/>
                <a:gd name="T34" fmla="*/ 98 w 8060"/>
                <a:gd name="T35" fmla="*/ 201 h 16028"/>
                <a:gd name="T36" fmla="*/ 96 w 8060"/>
                <a:gd name="T37" fmla="*/ 194 h 16028"/>
                <a:gd name="T38" fmla="*/ 92 w 8060"/>
                <a:gd name="T39" fmla="*/ 190 h 16028"/>
                <a:gd name="T40" fmla="*/ 82 w 8060"/>
                <a:gd name="T41" fmla="*/ 191 h 16028"/>
                <a:gd name="T42" fmla="*/ 68 w 8060"/>
                <a:gd name="T43" fmla="*/ 200 h 16028"/>
                <a:gd name="T44" fmla="*/ 32 w 8060"/>
                <a:gd name="T45" fmla="*/ 236 h 16028"/>
                <a:gd name="T46" fmla="*/ 14 w 8060"/>
                <a:gd name="T47" fmla="*/ 254 h 16028"/>
                <a:gd name="T48" fmla="*/ 8 w 8060"/>
                <a:gd name="T49" fmla="*/ 256 h 16028"/>
                <a:gd name="T50" fmla="*/ 5 w 8060"/>
                <a:gd name="T51" fmla="*/ 254 h 16028"/>
                <a:gd name="T52" fmla="*/ 0 w 8060"/>
                <a:gd name="T53" fmla="*/ 249 h 16028"/>
                <a:gd name="T54" fmla="*/ 1 w 8060"/>
                <a:gd name="T55" fmla="*/ 243 h 16028"/>
                <a:gd name="T56" fmla="*/ 11 w 8060"/>
                <a:gd name="T57" fmla="*/ 227 h 16028"/>
                <a:gd name="T58" fmla="*/ 36 w 8060"/>
                <a:gd name="T59" fmla="*/ 199 h 16028"/>
                <a:gd name="T60" fmla="*/ 64 w 8060"/>
                <a:gd name="T61" fmla="*/ 174 h 16028"/>
                <a:gd name="T62" fmla="*/ 94 w 8060"/>
                <a:gd name="T63" fmla="*/ 156 h 16028"/>
                <a:gd name="T64" fmla="*/ 124 w 8060"/>
                <a:gd name="T65" fmla="*/ 144 h 16028"/>
                <a:gd name="T66" fmla="*/ 152 w 8060"/>
                <a:gd name="T67" fmla="*/ 140 h 16028"/>
                <a:gd name="T68" fmla="*/ 176 w 8060"/>
                <a:gd name="T69" fmla="*/ 142 h 16028"/>
                <a:gd name="T70" fmla="*/ 194 w 8060"/>
                <a:gd name="T71" fmla="*/ 152 h 16028"/>
                <a:gd name="T72" fmla="*/ 205 w 8060"/>
                <a:gd name="T73" fmla="*/ 169 h 16028"/>
                <a:gd name="T74" fmla="*/ 207 w 8060"/>
                <a:gd name="T75" fmla="*/ 193 h 16028"/>
                <a:gd name="T76" fmla="*/ 202 w 8060"/>
                <a:gd name="T77" fmla="*/ 223 h 16028"/>
                <a:gd name="T78" fmla="*/ 132 w 8060"/>
                <a:gd name="T79" fmla="*/ 416 h 16028"/>
                <a:gd name="T80" fmla="*/ 132 w 8060"/>
                <a:gd name="T81" fmla="*/ 429 h 16028"/>
                <a:gd name="T82" fmla="*/ 134 w 8060"/>
                <a:gd name="T83" fmla="*/ 435 h 16028"/>
                <a:gd name="T84" fmla="*/ 139 w 8060"/>
                <a:gd name="T85" fmla="*/ 437 h 16028"/>
                <a:gd name="T86" fmla="*/ 150 w 8060"/>
                <a:gd name="T87" fmla="*/ 433 h 16028"/>
                <a:gd name="T88" fmla="*/ 164 w 8060"/>
                <a:gd name="T89" fmla="*/ 422 h 16028"/>
                <a:gd name="T90" fmla="*/ 180 w 8060"/>
                <a:gd name="T91" fmla="*/ 406 h 16028"/>
                <a:gd name="T92" fmla="*/ 204 w 8060"/>
                <a:gd name="T93" fmla="*/ 380 h 16028"/>
                <a:gd name="T94" fmla="*/ 213 w 8060"/>
                <a:gd name="T95" fmla="*/ 372 h 16028"/>
                <a:gd name="T96" fmla="*/ 220 w 8060"/>
                <a:gd name="T97" fmla="*/ 376 h 16028"/>
                <a:gd name="T98" fmla="*/ 223 w 8060"/>
                <a:gd name="T99" fmla="*/ 382 h 16028"/>
                <a:gd name="T100" fmla="*/ 222 w 8060"/>
                <a:gd name="T101" fmla="*/ 392 h 16028"/>
                <a:gd name="T102" fmla="*/ 208 w 8060"/>
                <a:gd name="T103" fmla="*/ 410 h 16028"/>
                <a:gd name="T104" fmla="*/ 185 w 8060"/>
                <a:gd name="T105" fmla="*/ 436 h 16028"/>
                <a:gd name="T106" fmla="*/ 157 w 8060"/>
                <a:gd name="T107" fmla="*/ 461 h 16028"/>
                <a:gd name="T108" fmla="*/ 126 w 8060"/>
                <a:gd name="T109" fmla="*/ 481 h 16028"/>
                <a:gd name="T110" fmla="*/ 94 w 8060"/>
                <a:gd name="T111" fmla="*/ 494 h 16028"/>
                <a:gd name="T112" fmla="*/ 71 w 8060"/>
                <a:gd name="T113" fmla="*/ 499 h 16028"/>
                <a:gd name="T114" fmla="*/ 40 w 8060"/>
                <a:gd name="T115" fmla="*/ 498 h 16028"/>
                <a:gd name="T116" fmla="*/ 19 w 8060"/>
                <a:gd name="T117" fmla="*/ 482 h 16028"/>
                <a:gd name="T118" fmla="*/ 13 w 8060"/>
                <a:gd name="T119" fmla="*/ 451 h 16028"/>
                <a:gd name="T120" fmla="*/ 17 w 8060"/>
                <a:gd name="T121" fmla="*/ 419 h 16028"/>
                <a:gd name="T122" fmla="*/ 26 w 8060"/>
                <a:gd name="T123" fmla="*/ 390 h 1602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60" h="16028">
                  <a:moveTo>
                    <a:pt x="4444" y="1689"/>
                  </a:moveTo>
                  <a:lnTo>
                    <a:pt x="4447" y="1648"/>
                  </a:lnTo>
                  <a:lnTo>
                    <a:pt x="4451" y="1606"/>
                  </a:lnTo>
                  <a:lnTo>
                    <a:pt x="4457" y="1565"/>
                  </a:lnTo>
                  <a:lnTo>
                    <a:pt x="4463" y="1524"/>
                  </a:lnTo>
                  <a:lnTo>
                    <a:pt x="4471" y="1484"/>
                  </a:lnTo>
                  <a:lnTo>
                    <a:pt x="4479" y="1444"/>
                  </a:lnTo>
                  <a:lnTo>
                    <a:pt x="4489" y="1405"/>
                  </a:lnTo>
                  <a:lnTo>
                    <a:pt x="4500" y="1366"/>
                  </a:lnTo>
                  <a:lnTo>
                    <a:pt x="4512" y="1326"/>
                  </a:lnTo>
                  <a:lnTo>
                    <a:pt x="4525" y="1287"/>
                  </a:lnTo>
                  <a:lnTo>
                    <a:pt x="4539" y="1249"/>
                  </a:lnTo>
                  <a:lnTo>
                    <a:pt x="4554" y="1211"/>
                  </a:lnTo>
                  <a:lnTo>
                    <a:pt x="4571" y="1173"/>
                  </a:lnTo>
                  <a:lnTo>
                    <a:pt x="4588" y="1136"/>
                  </a:lnTo>
                  <a:lnTo>
                    <a:pt x="4607" y="1098"/>
                  </a:lnTo>
                  <a:lnTo>
                    <a:pt x="4627" y="1061"/>
                  </a:lnTo>
                  <a:lnTo>
                    <a:pt x="4647" y="1024"/>
                  </a:lnTo>
                  <a:lnTo>
                    <a:pt x="4669" y="988"/>
                  </a:lnTo>
                  <a:lnTo>
                    <a:pt x="4692" y="952"/>
                  </a:lnTo>
                  <a:lnTo>
                    <a:pt x="4716" y="917"/>
                  </a:lnTo>
                  <a:lnTo>
                    <a:pt x="4741" y="881"/>
                  </a:lnTo>
                  <a:lnTo>
                    <a:pt x="4767" y="845"/>
                  </a:lnTo>
                  <a:lnTo>
                    <a:pt x="4795" y="811"/>
                  </a:lnTo>
                  <a:lnTo>
                    <a:pt x="4824" y="776"/>
                  </a:lnTo>
                  <a:lnTo>
                    <a:pt x="4853" y="742"/>
                  </a:lnTo>
                  <a:lnTo>
                    <a:pt x="4884" y="708"/>
                  </a:lnTo>
                  <a:lnTo>
                    <a:pt x="4916" y="675"/>
                  </a:lnTo>
                  <a:lnTo>
                    <a:pt x="4949" y="641"/>
                  </a:lnTo>
                  <a:lnTo>
                    <a:pt x="4982" y="607"/>
                  </a:lnTo>
                  <a:lnTo>
                    <a:pt x="5017" y="575"/>
                  </a:lnTo>
                  <a:lnTo>
                    <a:pt x="5053" y="542"/>
                  </a:lnTo>
                  <a:lnTo>
                    <a:pt x="5091" y="510"/>
                  </a:lnTo>
                  <a:lnTo>
                    <a:pt x="5128" y="479"/>
                  </a:lnTo>
                  <a:lnTo>
                    <a:pt x="5166" y="449"/>
                  </a:lnTo>
                  <a:lnTo>
                    <a:pt x="5205" y="420"/>
                  </a:lnTo>
                  <a:lnTo>
                    <a:pt x="5243" y="391"/>
                  </a:lnTo>
                  <a:lnTo>
                    <a:pt x="5281" y="364"/>
                  </a:lnTo>
                  <a:lnTo>
                    <a:pt x="5319" y="337"/>
                  </a:lnTo>
                  <a:lnTo>
                    <a:pt x="5358" y="312"/>
                  </a:lnTo>
                  <a:lnTo>
                    <a:pt x="5396" y="288"/>
                  </a:lnTo>
                  <a:lnTo>
                    <a:pt x="5435" y="264"/>
                  </a:lnTo>
                  <a:lnTo>
                    <a:pt x="5473" y="242"/>
                  </a:lnTo>
                  <a:lnTo>
                    <a:pt x="5512" y="221"/>
                  </a:lnTo>
                  <a:lnTo>
                    <a:pt x="5551" y="200"/>
                  </a:lnTo>
                  <a:lnTo>
                    <a:pt x="5591" y="181"/>
                  </a:lnTo>
                  <a:lnTo>
                    <a:pt x="5630" y="163"/>
                  </a:lnTo>
                  <a:lnTo>
                    <a:pt x="5669" y="145"/>
                  </a:lnTo>
                  <a:lnTo>
                    <a:pt x="5708" y="129"/>
                  </a:lnTo>
                  <a:lnTo>
                    <a:pt x="5747" y="113"/>
                  </a:lnTo>
                  <a:lnTo>
                    <a:pt x="5787" y="98"/>
                  </a:lnTo>
                  <a:lnTo>
                    <a:pt x="5826" y="85"/>
                  </a:lnTo>
                  <a:lnTo>
                    <a:pt x="5866" y="72"/>
                  </a:lnTo>
                  <a:lnTo>
                    <a:pt x="5905" y="61"/>
                  </a:lnTo>
                  <a:lnTo>
                    <a:pt x="5945" y="50"/>
                  </a:lnTo>
                  <a:lnTo>
                    <a:pt x="5986" y="41"/>
                  </a:lnTo>
                  <a:lnTo>
                    <a:pt x="6026" y="32"/>
                  </a:lnTo>
                  <a:lnTo>
                    <a:pt x="6066" y="25"/>
                  </a:lnTo>
                  <a:lnTo>
                    <a:pt x="6106" y="18"/>
                  </a:lnTo>
                  <a:lnTo>
                    <a:pt x="6146" y="13"/>
                  </a:lnTo>
                  <a:lnTo>
                    <a:pt x="6186" y="8"/>
                  </a:lnTo>
                  <a:lnTo>
                    <a:pt x="6227" y="5"/>
                  </a:lnTo>
                  <a:lnTo>
                    <a:pt x="6267" y="2"/>
                  </a:lnTo>
                  <a:lnTo>
                    <a:pt x="6308" y="1"/>
                  </a:lnTo>
                  <a:lnTo>
                    <a:pt x="6350" y="0"/>
                  </a:lnTo>
                  <a:lnTo>
                    <a:pt x="6400" y="1"/>
                  </a:lnTo>
                  <a:lnTo>
                    <a:pt x="6450" y="2"/>
                  </a:lnTo>
                  <a:lnTo>
                    <a:pt x="6499" y="4"/>
                  </a:lnTo>
                  <a:lnTo>
                    <a:pt x="6548" y="8"/>
                  </a:lnTo>
                  <a:lnTo>
                    <a:pt x="6596" y="12"/>
                  </a:lnTo>
                  <a:lnTo>
                    <a:pt x="6643" y="17"/>
                  </a:lnTo>
                  <a:lnTo>
                    <a:pt x="6689" y="23"/>
                  </a:lnTo>
                  <a:lnTo>
                    <a:pt x="6735" y="29"/>
                  </a:lnTo>
                  <a:lnTo>
                    <a:pt x="6780" y="37"/>
                  </a:lnTo>
                  <a:lnTo>
                    <a:pt x="6824" y="46"/>
                  </a:lnTo>
                  <a:lnTo>
                    <a:pt x="6867" y="55"/>
                  </a:lnTo>
                  <a:lnTo>
                    <a:pt x="6910" y="66"/>
                  </a:lnTo>
                  <a:lnTo>
                    <a:pt x="6952" y="77"/>
                  </a:lnTo>
                  <a:lnTo>
                    <a:pt x="6993" y="90"/>
                  </a:lnTo>
                  <a:lnTo>
                    <a:pt x="7033" y="103"/>
                  </a:lnTo>
                  <a:lnTo>
                    <a:pt x="7073" y="118"/>
                  </a:lnTo>
                  <a:lnTo>
                    <a:pt x="7112" y="133"/>
                  </a:lnTo>
                  <a:lnTo>
                    <a:pt x="7151" y="149"/>
                  </a:lnTo>
                  <a:lnTo>
                    <a:pt x="7189" y="166"/>
                  </a:lnTo>
                  <a:lnTo>
                    <a:pt x="7226" y="184"/>
                  </a:lnTo>
                  <a:lnTo>
                    <a:pt x="7262" y="203"/>
                  </a:lnTo>
                  <a:lnTo>
                    <a:pt x="7297" y="223"/>
                  </a:lnTo>
                  <a:lnTo>
                    <a:pt x="7332" y="244"/>
                  </a:lnTo>
                  <a:lnTo>
                    <a:pt x="7366" y="265"/>
                  </a:lnTo>
                  <a:lnTo>
                    <a:pt x="7399" y="288"/>
                  </a:lnTo>
                  <a:lnTo>
                    <a:pt x="7431" y="311"/>
                  </a:lnTo>
                  <a:lnTo>
                    <a:pt x="7463" y="336"/>
                  </a:lnTo>
                  <a:lnTo>
                    <a:pt x="7494" y="362"/>
                  </a:lnTo>
                  <a:lnTo>
                    <a:pt x="7525" y="389"/>
                  </a:lnTo>
                  <a:lnTo>
                    <a:pt x="7555" y="416"/>
                  </a:lnTo>
                  <a:lnTo>
                    <a:pt x="7584" y="444"/>
                  </a:lnTo>
                  <a:lnTo>
                    <a:pt x="7612" y="473"/>
                  </a:lnTo>
                  <a:lnTo>
                    <a:pt x="7639" y="503"/>
                  </a:lnTo>
                  <a:lnTo>
                    <a:pt x="7666" y="534"/>
                  </a:lnTo>
                  <a:lnTo>
                    <a:pt x="7691" y="565"/>
                  </a:lnTo>
                  <a:lnTo>
                    <a:pt x="7716" y="597"/>
                  </a:lnTo>
                  <a:lnTo>
                    <a:pt x="7740" y="631"/>
                  </a:lnTo>
                  <a:lnTo>
                    <a:pt x="7763" y="665"/>
                  </a:lnTo>
                  <a:lnTo>
                    <a:pt x="7785" y="700"/>
                  </a:lnTo>
                  <a:lnTo>
                    <a:pt x="7807" y="735"/>
                  </a:lnTo>
                  <a:lnTo>
                    <a:pt x="7827" y="771"/>
                  </a:lnTo>
                  <a:lnTo>
                    <a:pt x="7847" y="808"/>
                  </a:lnTo>
                  <a:lnTo>
                    <a:pt x="7866" y="846"/>
                  </a:lnTo>
                  <a:lnTo>
                    <a:pt x="7884" y="886"/>
                  </a:lnTo>
                  <a:lnTo>
                    <a:pt x="7902" y="925"/>
                  </a:lnTo>
                  <a:lnTo>
                    <a:pt x="7918" y="966"/>
                  </a:lnTo>
                  <a:lnTo>
                    <a:pt x="7933" y="1007"/>
                  </a:lnTo>
                  <a:lnTo>
                    <a:pt x="7948" y="1049"/>
                  </a:lnTo>
                  <a:lnTo>
                    <a:pt x="7961" y="1092"/>
                  </a:lnTo>
                  <a:lnTo>
                    <a:pt x="7974" y="1136"/>
                  </a:lnTo>
                  <a:lnTo>
                    <a:pt x="7986" y="1181"/>
                  </a:lnTo>
                  <a:lnTo>
                    <a:pt x="7996" y="1226"/>
                  </a:lnTo>
                  <a:lnTo>
                    <a:pt x="8007" y="1272"/>
                  </a:lnTo>
                  <a:lnTo>
                    <a:pt x="8016" y="1319"/>
                  </a:lnTo>
                  <a:lnTo>
                    <a:pt x="8024" y="1367"/>
                  </a:lnTo>
                  <a:lnTo>
                    <a:pt x="8032" y="1416"/>
                  </a:lnTo>
                  <a:lnTo>
                    <a:pt x="8038" y="1465"/>
                  </a:lnTo>
                  <a:lnTo>
                    <a:pt x="8044" y="1516"/>
                  </a:lnTo>
                  <a:lnTo>
                    <a:pt x="8049" y="1567"/>
                  </a:lnTo>
                  <a:lnTo>
                    <a:pt x="8053" y="1620"/>
                  </a:lnTo>
                  <a:lnTo>
                    <a:pt x="8056" y="1672"/>
                  </a:lnTo>
                  <a:lnTo>
                    <a:pt x="8058" y="1726"/>
                  </a:lnTo>
                  <a:lnTo>
                    <a:pt x="8059" y="1780"/>
                  </a:lnTo>
                  <a:lnTo>
                    <a:pt x="8060" y="1835"/>
                  </a:lnTo>
                  <a:lnTo>
                    <a:pt x="8057" y="1881"/>
                  </a:lnTo>
                  <a:lnTo>
                    <a:pt x="8053" y="1926"/>
                  </a:lnTo>
                  <a:lnTo>
                    <a:pt x="8048" y="1970"/>
                  </a:lnTo>
                  <a:lnTo>
                    <a:pt x="8042" y="2014"/>
                  </a:lnTo>
                  <a:lnTo>
                    <a:pt x="8035" y="2057"/>
                  </a:lnTo>
                  <a:lnTo>
                    <a:pt x="8027" y="2100"/>
                  </a:lnTo>
                  <a:lnTo>
                    <a:pt x="8019" y="2143"/>
                  </a:lnTo>
                  <a:lnTo>
                    <a:pt x="8009" y="2185"/>
                  </a:lnTo>
                  <a:lnTo>
                    <a:pt x="7997" y="2227"/>
                  </a:lnTo>
                  <a:lnTo>
                    <a:pt x="7985" y="2268"/>
                  </a:lnTo>
                  <a:lnTo>
                    <a:pt x="7972" y="2309"/>
                  </a:lnTo>
                  <a:lnTo>
                    <a:pt x="7958" y="2349"/>
                  </a:lnTo>
                  <a:lnTo>
                    <a:pt x="7943" y="2389"/>
                  </a:lnTo>
                  <a:lnTo>
                    <a:pt x="7927" y="2429"/>
                  </a:lnTo>
                  <a:lnTo>
                    <a:pt x="7910" y="2468"/>
                  </a:lnTo>
                  <a:lnTo>
                    <a:pt x="7892" y="2506"/>
                  </a:lnTo>
                  <a:lnTo>
                    <a:pt x="7871" y="2544"/>
                  </a:lnTo>
                  <a:lnTo>
                    <a:pt x="7851" y="2581"/>
                  </a:lnTo>
                  <a:lnTo>
                    <a:pt x="7830" y="2619"/>
                  </a:lnTo>
                  <a:lnTo>
                    <a:pt x="7807" y="2656"/>
                  </a:lnTo>
                  <a:lnTo>
                    <a:pt x="7784" y="2692"/>
                  </a:lnTo>
                  <a:lnTo>
                    <a:pt x="7759" y="2728"/>
                  </a:lnTo>
                  <a:lnTo>
                    <a:pt x="7734" y="2763"/>
                  </a:lnTo>
                  <a:lnTo>
                    <a:pt x="7707" y="2798"/>
                  </a:lnTo>
                  <a:lnTo>
                    <a:pt x="7680" y="2833"/>
                  </a:lnTo>
                  <a:lnTo>
                    <a:pt x="7651" y="2867"/>
                  </a:lnTo>
                  <a:lnTo>
                    <a:pt x="7621" y="2901"/>
                  </a:lnTo>
                  <a:lnTo>
                    <a:pt x="7591" y="2935"/>
                  </a:lnTo>
                  <a:lnTo>
                    <a:pt x="7559" y="2967"/>
                  </a:lnTo>
                  <a:lnTo>
                    <a:pt x="7526" y="3000"/>
                  </a:lnTo>
                  <a:lnTo>
                    <a:pt x="7491" y="3031"/>
                  </a:lnTo>
                  <a:lnTo>
                    <a:pt x="7457" y="3063"/>
                  </a:lnTo>
                  <a:lnTo>
                    <a:pt x="7421" y="3093"/>
                  </a:lnTo>
                  <a:lnTo>
                    <a:pt x="7384" y="3124"/>
                  </a:lnTo>
                  <a:lnTo>
                    <a:pt x="7348" y="3152"/>
                  </a:lnTo>
                  <a:lnTo>
                    <a:pt x="7311" y="3180"/>
                  </a:lnTo>
                  <a:lnTo>
                    <a:pt x="7274" y="3207"/>
                  </a:lnTo>
                  <a:lnTo>
                    <a:pt x="7236" y="3233"/>
                  </a:lnTo>
                  <a:lnTo>
                    <a:pt x="7199" y="3258"/>
                  </a:lnTo>
                  <a:lnTo>
                    <a:pt x="7161" y="3282"/>
                  </a:lnTo>
                  <a:lnTo>
                    <a:pt x="7123" y="3306"/>
                  </a:lnTo>
                  <a:lnTo>
                    <a:pt x="7083" y="3328"/>
                  </a:lnTo>
                  <a:lnTo>
                    <a:pt x="7044" y="3350"/>
                  </a:lnTo>
                  <a:lnTo>
                    <a:pt x="7005" y="3371"/>
                  </a:lnTo>
                  <a:lnTo>
                    <a:pt x="6965" y="3391"/>
                  </a:lnTo>
                  <a:lnTo>
                    <a:pt x="6926" y="3410"/>
                  </a:lnTo>
                  <a:lnTo>
                    <a:pt x="6886" y="3428"/>
                  </a:lnTo>
                  <a:lnTo>
                    <a:pt x="6845" y="3445"/>
                  </a:lnTo>
                  <a:lnTo>
                    <a:pt x="6804" y="3461"/>
                  </a:lnTo>
                  <a:lnTo>
                    <a:pt x="6763" y="3477"/>
                  </a:lnTo>
                  <a:lnTo>
                    <a:pt x="6721" y="3491"/>
                  </a:lnTo>
                  <a:lnTo>
                    <a:pt x="6679" y="3505"/>
                  </a:lnTo>
                  <a:lnTo>
                    <a:pt x="6637" y="3517"/>
                  </a:lnTo>
                  <a:lnTo>
                    <a:pt x="6595" y="3529"/>
                  </a:lnTo>
                  <a:lnTo>
                    <a:pt x="6553" y="3540"/>
                  </a:lnTo>
                  <a:lnTo>
                    <a:pt x="6510" y="3550"/>
                  </a:lnTo>
                  <a:lnTo>
                    <a:pt x="6466" y="3559"/>
                  </a:lnTo>
                  <a:lnTo>
                    <a:pt x="6423" y="3567"/>
                  </a:lnTo>
                  <a:lnTo>
                    <a:pt x="6379" y="3574"/>
                  </a:lnTo>
                  <a:lnTo>
                    <a:pt x="6334" y="3581"/>
                  </a:lnTo>
                  <a:lnTo>
                    <a:pt x="6289" y="3586"/>
                  </a:lnTo>
                  <a:lnTo>
                    <a:pt x="6244" y="3591"/>
                  </a:lnTo>
                  <a:lnTo>
                    <a:pt x="6199" y="3594"/>
                  </a:lnTo>
                  <a:lnTo>
                    <a:pt x="6154" y="3597"/>
                  </a:lnTo>
                  <a:lnTo>
                    <a:pt x="6049" y="3595"/>
                  </a:lnTo>
                  <a:lnTo>
                    <a:pt x="5946" y="3590"/>
                  </a:lnTo>
                  <a:lnTo>
                    <a:pt x="5848" y="3580"/>
                  </a:lnTo>
                  <a:lnTo>
                    <a:pt x="5753" y="3567"/>
                  </a:lnTo>
                  <a:lnTo>
                    <a:pt x="5661" y="3551"/>
                  </a:lnTo>
                  <a:lnTo>
                    <a:pt x="5573" y="3530"/>
                  </a:lnTo>
                  <a:lnTo>
                    <a:pt x="5487" y="3506"/>
                  </a:lnTo>
                  <a:lnTo>
                    <a:pt x="5405" y="3478"/>
                  </a:lnTo>
                  <a:lnTo>
                    <a:pt x="5327" y="3447"/>
                  </a:lnTo>
                  <a:lnTo>
                    <a:pt x="5252" y="3411"/>
                  </a:lnTo>
                  <a:lnTo>
                    <a:pt x="5179" y="3372"/>
                  </a:lnTo>
                  <a:lnTo>
                    <a:pt x="5111" y="3329"/>
                  </a:lnTo>
                  <a:lnTo>
                    <a:pt x="5046" y="3282"/>
                  </a:lnTo>
                  <a:lnTo>
                    <a:pt x="4984" y="3232"/>
                  </a:lnTo>
                  <a:lnTo>
                    <a:pt x="4926" y="3178"/>
                  </a:lnTo>
                  <a:lnTo>
                    <a:pt x="4871" y="3121"/>
                  </a:lnTo>
                  <a:lnTo>
                    <a:pt x="4820" y="3058"/>
                  </a:lnTo>
                  <a:lnTo>
                    <a:pt x="4770" y="2993"/>
                  </a:lnTo>
                  <a:lnTo>
                    <a:pt x="4725" y="2925"/>
                  </a:lnTo>
                  <a:lnTo>
                    <a:pt x="4684" y="2851"/>
                  </a:lnTo>
                  <a:lnTo>
                    <a:pt x="4645" y="2775"/>
                  </a:lnTo>
                  <a:lnTo>
                    <a:pt x="4610" y="2695"/>
                  </a:lnTo>
                  <a:lnTo>
                    <a:pt x="4579" y="2611"/>
                  </a:lnTo>
                  <a:lnTo>
                    <a:pt x="4550" y="2524"/>
                  </a:lnTo>
                  <a:lnTo>
                    <a:pt x="4525" y="2433"/>
                  </a:lnTo>
                  <a:lnTo>
                    <a:pt x="4504" y="2337"/>
                  </a:lnTo>
                  <a:lnTo>
                    <a:pt x="4485" y="2239"/>
                  </a:lnTo>
                  <a:lnTo>
                    <a:pt x="4470" y="2137"/>
                  </a:lnTo>
                  <a:lnTo>
                    <a:pt x="4459" y="2030"/>
                  </a:lnTo>
                  <a:lnTo>
                    <a:pt x="4450" y="1920"/>
                  </a:lnTo>
                  <a:lnTo>
                    <a:pt x="4445" y="1806"/>
                  </a:lnTo>
                  <a:lnTo>
                    <a:pt x="4444" y="1689"/>
                  </a:lnTo>
                  <a:close/>
                  <a:moveTo>
                    <a:pt x="3099" y="6656"/>
                  </a:moveTo>
                  <a:lnTo>
                    <a:pt x="3111" y="6620"/>
                  </a:lnTo>
                  <a:lnTo>
                    <a:pt x="3121" y="6587"/>
                  </a:lnTo>
                  <a:lnTo>
                    <a:pt x="3129" y="6556"/>
                  </a:lnTo>
                  <a:lnTo>
                    <a:pt x="3136" y="6527"/>
                  </a:lnTo>
                  <a:lnTo>
                    <a:pt x="3141" y="6501"/>
                  </a:lnTo>
                  <a:lnTo>
                    <a:pt x="3145" y="6477"/>
                  </a:lnTo>
                  <a:lnTo>
                    <a:pt x="3147" y="6455"/>
                  </a:lnTo>
                  <a:lnTo>
                    <a:pt x="3148" y="6436"/>
                  </a:lnTo>
                  <a:lnTo>
                    <a:pt x="3148" y="6415"/>
                  </a:lnTo>
                  <a:lnTo>
                    <a:pt x="3147" y="6395"/>
                  </a:lnTo>
                  <a:lnTo>
                    <a:pt x="3145" y="6374"/>
                  </a:lnTo>
                  <a:lnTo>
                    <a:pt x="3143" y="6355"/>
                  </a:lnTo>
                  <a:lnTo>
                    <a:pt x="3140" y="6337"/>
                  </a:lnTo>
                  <a:lnTo>
                    <a:pt x="3137" y="6319"/>
                  </a:lnTo>
                  <a:lnTo>
                    <a:pt x="3133" y="6302"/>
                  </a:lnTo>
                  <a:lnTo>
                    <a:pt x="3128" y="6286"/>
                  </a:lnTo>
                  <a:lnTo>
                    <a:pt x="3123" y="6270"/>
                  </a:lnTo>
                  <a:lnTo>
                    <a:pt x="3117" y="6255"/>
                  </a:lnTo>
                  <a:lnTo>
                    <a:pt x="3111" y="6241"/>
                  </a:lnTo>
                  <a:lnTo>
                    <a:pt x="3104" y="6227"/>
                  </a:lnTo>
                  <a:lnTo>
                    <a:pt x="3096" y="6214"/>
                  </a:lnTo>
                  <a:lnTo>
                    <a:pt x="3088" y="6202"/>
                  </a:lnTo>
                  <a:lnTo>
                    <a:pt x="3079" y="6190"/>
                  </a:lnTo>
                  <a:lnTo>
                    <a:pt x="3069" y="6179"/>
                  </a:lnTo>
                  <a:lnTo>
                    <a:pt x="3059" y="6169"/>
                  </a:lnTo>
                  <a:lnTo>
                    <a:pt x="3048" y="6159"/>
                  </a:lnTo>
                  <a:lnTo>
                    <a:pt x="3037" y="6150"/>
                  </a:lnTo>
                  <a:lnTo>
                    <a:pt x="3025" y="6142"/>
                  </a:lnTo>
                  <a:lnTo>
                    <a:pt x="3013" y="6134"/>
                  </a:lnTo>
                  <a:lnTo>
                    <a:pt x="3000" y="6126"/>
                  </a:lnTo>
                  <a:lnTo>
                    <a:pt x="2986" y="6120"/>
                  </a:lnTo>
                  <a:lnTo>
                    <a:pt x="2972" y="6114"/>
                  </a:lnTo>
                  <a:lnTo>
                    <a:pt x="2957" y="6109"/>
                  </a:lnTo>
                  <a:lnTo>
                    <a:pt x="2941" y="6105"/>
                  </a:lnTo>
                  <a:lnTo>
                    <a:pt x="2925" y="6101"/>
                  </a:lnTo>
                  <a:lnTo>
                    <a:pt x="2908" y="6098"/>
                  </a:lnTo>
                  <a:lnTo>
                    <a:pt x="2891" y="6096"/>
                  </a:lnTo>
                  <a:lnTo>
                    <a:pt x="2872" y="6094"/>
                  </a:lnTo>
                  <a:lnTo>
                    <a:pt x="2853" y="6093"/>
                  </a:lnTo>
                  <a:lnTo>
                    <a:pt x="2834" y="6093"/>
                  </a:lnTo>
                  <a:lnTo>
                    <a:pt x="2805" y="6094"/>
                  </a:lnTo>
                  <a:lnTo>
                    <a:pt x="2775" y="6096"/>
                  </a:lnTo>
                  <a:lnTo>
                    <a:pt x="2745" y="6101"/>
                  </a:lnTo>
                  <a:lnTo>
                    <a:pt x="2714" y="6107"/>
                  </a:lnTo>
                  <a:lnTo>
                    <a:pt x="2682" y="6114"/>
                  </a:lnTo>
                  <a:lnTo>
                    <a:pt x="2650" y="6124"/>
                  </a:lnTo>
                  <a:lnTo>
                    <a:pt x="2618" y="6136"/>
                  </a:lnTo>
                  <a:lnTo>
                    <a:pt x="2584" y="6149"/>
                  </a:lnTo>
                  <a:lnTo>
                    <a:pt x="2551" y="6163"/>
                  </a:lnTo>
                  <a:lnTo>
                    <a:pt x="2516" y="6180"/>
                  </a:lnTo>
                  <a:lnTo>
                    <a:pt x="2480" y="6198"/>
                  </a:lnTo>
                  <a:lnTo>
                    <a:pt x="2445" y="6217"/>
                  </a:lnTo>
                  <a:lnTo>
                    <a:pt x="2409" y="6239"/>
                  </a:lnTo>
                  <a:lnTo>
                    <a:pt x="2372" y="6262"/>
                  </a:lnTo>
                  <a:lnTo>
                    <a:pt x="2335" y="6287"/>
                  </a:lnTo>
                  <a:lnTo>
                    <a:pt x="2297" y="6313"/>
                  </a:lnTo>
                  <a:lnTo>
                    <a:pt x="2271" y="6332"/>
                  </a:lnTo>
                  <a:lnTo>
                    <a:pt x="2245" y="6352"/>
                  </a:lnTo>
                  <a:lnTo>
                    <a:pt x="2217" y="6374"/>
                  </a:lnTo>
                  <a:lnTo>
                    <a:pt x="2188" y="6399"/>
                  </a:lnTo>
                  <a:lnTo>
                    <a:pt x="2126" y="6450"/>
                  </a:lnTo>
                  <a:lnTo>
                    <a:pt x="2059" y="6508"/>
                  </a:lnTo>
                  <a:lnTo>
                    <a:pt x="1989" y="6573"/>
                  </a:lnTo>
                  <a:lnTo>
                    <a:pt x="1914" y="6645"/>
                  </a:lnTo>
                  <a:lnTo>
                    <a:pt x="1834" y="6722"/>
                  </a:lnTo>
                  <a:lnTo>
                    <a:pt x="1750" y="6806"/>
                  </a:lnTo>
                  <a:lnTo>
                    <a:pt x="1660" y="6897"/>
                  </a:lnTo>
                  <a:lnTo>
                    <a:pt x="1567" y="6993"/>
                  </a:lnTo>
                  <a:lnTo>
                    <a:pt x="1469" y="7096"/>
                  </a:lnTo>
                  <a:lnTo>
                    <a:pt x="1366" y="7206"/>
                  </a:lnTo>
                  <a:lnTo>
                    <a:pt x="1258" y="7322"/>
                  </a:lnTo>
                  <a:lnTo>
                    <a:pt x="1146" y="7444"/>
                  </a:lnTo>
                  <a:lnTo>
                    <a:pt x="1030" y="7573"/>
                  </a:lnTo>
                  <a:lnTo>
                    <a:pt x="908" y="7708"/>
                  </a:lnTo>
                  <a:lnTo>
                    <a:pt x="860" y="7767"/>
                  </a:lnTo>
                  <a:lnTo>
                    <a:pt x="814" y="7822"/>
                  </a:lnTo>
                  <a:lnTo>
                    <a:pt x="769" y="7873"/>
                  </a:lnTo>
                  <a:lnTo>
                    <a:pt x="725" y="7922"/>
                  </a:lnTo>
                  <a:lnTo>
                    <a:pt x="683" y="7966"/>
                  </a:lnTo>
                  <a:lnTo>
                    <a:pt x="643" y="8007"/>
                  </a:lnTo>
                  <a:lnTo>
                    <a:pt x="604" y="8044"/>
                  </a:lnTo>
                  <a:lnTo>
                    <a:pt x="566" y="8078"/>
                  </a:lnTo>
                  <a:lnTo>
                    <a:pt x="529" y="8108"/>
                  </a:lnTo>
                  <a:lnTo>
                    <a:pt x="495" y="8134"/>
                  </a:lnTo>
                  <a:lnTo>
                    <a:pt x="478" y="8147"/>
                  </a:lnTo>
                  <a:lnTo>
                    <a:pt x="462" y="8158"/>
                  </a:lnTo>
                  <a:lnTo>
                    <a:pt x="446" y="8168"/>
                  </a:lnTo>
                  <a:lnTo>
                    <a:pt x="430" y="8177"/>
                  </a:lnTo>
                  <a:lnTo>
                    <a:pt x="415" y="8185"/>
                  </a:lnTo>
                  <a:lnTo>
                    <a:pt x="400" y="8193"/>
                  </a:lnTo>
                  <a:lnTo>
                    <a:pt x="385" y="8199"/>
                  </a:lnTo>
                  <a:lnTo>
                    <a:pt x="371" y="8205"/>
                  </a:lnTo>
                  <a:lnTo>
                    <a:pt x="357" y="8210"/>
                  </a:lnTo>
                  <a:lnTo>
                    <a:pt x="344" y="8213"/>
                  </a:lnTo>
                  <a:lnTo>
                    <a:pt x="331" y="8216"/>
                  </a:lnTo>
                  <a:lnTo>
                    <a:pt x="318" y="8218"/>
                  </a:lnTo>
                  <a:lnTo>
                    <a:pt x="300" y="8218"/>
                  </a:lnTo>
                  <a:lnTo>
                    <a:pt x="283" y="8216"/>
                  </a:lnTo>
                  <a:lnTo>
                    <a:pt x="267" y="8213"/>
                  </a:lnTo>
                  <a:lnTo>
                    <a:pt x="251" y="8208"/>
                  </a:lnTo>
                  <a:lnTo>
                    <a:pt x="236" y="8202"/>
                  </a:lnTo>
                  <a:lnTo>
                    <a:pt x="222" y="8194"/>
                  </a:lnTo>
                  <a:lnTo>
                    <a:pt x="215" y="8190"/>
                  </a:lnTo>
                  <a:lnTo>
                    <a:pt x="209" y="8185"/>
                  </a:lnTo>
                  <a:lnTo>
                    <a:pt x="202" y="8179"/>
                  </a:lnTo>
                  <a:lnTo>
                    <a:pt x="196" y="8173"/>
                  </a:lnTo>
                  <a:lnTo>
                    <a:pt x="191" y="8173"/>
                  </a:lnTo>
                  <a:lnTo>
                    <a:pt x="185" y="8172"/>
                  </a:lnTo>
                  <a:lnTo>
                    <a:pt x="179" y="8170"/>
                  </a:lnTo>
                  <a:lnTo>
                    <a:pt x="172" y="8168"/>
                  </a:lnTo>
                  <a:lnTo>
                    <a:pt x="159" y="8161"/>
                  </a:lnTo>
                  <a:lnTo>
                    <a:pt x="145" y="8152"/>
                  </a:lnTo>
                  <a:lnTo>
                    <a:pt x="130" y="8140"/>
                  </a:lnTo>
                  <a:lnTo>
                    <a:pt x="114" y="8124"/>
                  </a:lnTo>
                  <a:lnTo>
                    <a:pt x="96" y="8107"/>
                  </a:lnTo>
                  <a:lnTo>
                    <a:pt x="77" y="8087"/>
                  </a:lnTo>
                  <a:lnTo>
                    <a:pt x="68" y="8077"/>
                  </a:lnTo>
                  <a:lnTo>
                    <a:pt x="59" y="8067"/>
                  </a:lnTo>
                  <a:lnTo>
                    <a:pt x="51" y="8056"/>
                  </a:lnTo>
                  <a:lnTo>
                    <a:pt x="43" y="8045"/>
                  </a:lnTo>
                  <a:lnTo>
                    <a:pt x="36" y="8035"/>
                  </a:lnTo>
                  <a:lnTo>
                    <a:pt x="30" y="8023"/>
                  </a:lnTo>
                  <a:lnTo>
                    <a:pt x="24" y="8012"/>
                  </a:lnTo>
                  <a:lnTo>
                    <a:pt x="19" y="8000"/>
                  </a:lnTo>
                  <a:lnTo>
                    <a:pt x="15" y="7989"/>
                  </a:lnTo>
                  <a:lnTo>
                    <a:pt x="11" y="7977"/>
                  </a:lnTo>
                  <a:lnTo>
                    <a:pt x="7" y="7965"/>
                  </a:lnTo>
                  <a:lnTo>
                    <a:pt x="5" y="7953"/>
                  </a:lnTo>
                  <a:lnTo>
                    <a:pt x="3" y="7941"/>
                  </a:lnTo>
                  <a:lnTo>
                    <a:pt x="1" y="7929"/>
                  </a:lnTo>
                  <a:lnTo>
                    <a:pt x="1" y="7917"/>
                  </a:lnTo>
                  <a:lnTo>
                    <a:pt x="0" y="7904"/>
                  </a:lnTo>
                  <a:lnTo>
                    <a:pt x="4" y="7883"/>
                  </a:lnTo>
                  <a:lnTo>
                    <a:pt x="9" y="7862"/>
                  </a:lnTo>
                  <a:lnTo>
                    <a:pt x="14" y="7840"/>
                  </a:lnTo>
                  <a:lnTo>
                    <a:pt x="20" y="7819"/>
                  </a:lnTo>
                  <a:lnTo>
                    <a:pt x="27" y="7797"/>
                  </a:lnTo>
                  <a:lnTo>
                    <a:pt x="34" y="7775"/>
                  </a:lnTo>
                  <a:lnTo>
                    <a:pt x="42" y="7752"/>
                  </a:lnTo>
                  <a:lnTo>
                    <a:pt x="51" y="7730"/>
                  </a:lnTo>
                  <a:lnTo>
                    <a:pt x="61" y="7707"/>
                  </a:lnTo>
                  <a:lnTo>
                    <a:pt x="71" y="7684"/>
                  </a:lnTo>
                  <a:lnTo>
                    <a:pt x="82" y="7660"/>
                  </a:lnTo>
                  <a:lnTo>
                    <a:pt x="94" y="7635"/>
                  </a:lnTo>
                  <a:lnTo>
                    <a:pt x="120" y="7587"/>
                  </a:lnTo>
                  <a:lnTo>
                    <a:pt x="150" y="7537"/>
                  </a:lnTo>
                  <a:lnTo>
                    <a:pt x="182" y="7486"/>
                  </a:lnTo>
                  <a:lnTo>
                    <a:pt x="217" y="7434"/>
                  </a:lnTo>
                  <a:lnTo>
                    <a:pt x="255" y="7380"/>
                  </a:lnTo>
                  <a:lnTo>
                    <a:pt x="296" y="7326"/>
                  </a:lnTo>
                  <a:lnTo>
                    <a:pt x="340" y="7270"/>
                  </a:lnTo>
                  <a:lnTo>
                    <a:pt x="386" y="7214"/>
                  </a:lnTo>
                  <a:lnTo>
                    <a:pt x="436" y="7156"/>
                  </a:lnTo>
                  <a:lnTo>
                    <a:pt x="489" y="7096"/>
                  </a:lnTo>
                  <a:lnTo>
                    <a:pt x="553" y="7019"/>
                  </a:lnTo>
                  <a:lnTo>
                    <a:pt x="619" y="6942"/>
                  </a:lnTo>
                  <a:lnTo>
                    <a:pt x="684" y="6866"/>
                  </a:lnTo>
                  <a:lnTo>
                    <a:pt x="750" y="6792"/>
                  </a:lnTo>
                  <a:lnTo>
                    <a:pt x="815" y="6719"/>
                  </a:lnTo>
                  <a:lnTo>
                    <a:pt x="881" y="6647"/>
                  </a:lnTo>
                  <a:lnTo>
                    <a:pt x="949" y="6575"/>
                  </a:lnTo>
                  <a:lnTo>
                    <a:pt x="1015" y="6505"/>
                  </a:lnTo>
                  <a:lnTo>
                    <a:pt x="1082" y="6437"/>
                  </a:lnTo>
                  <a:lnTo>
                    <a:pt x="1150" y="6368"/>
                  </a:lnTo>
                  <a:lnTo>
                    <a:pt x="1217" y="6302"/>
                  </a:lnTo>
                  <a:lnTo>
                    <a:pt x="1285" y="6237"/>
                  </a:lnTo>
                  <a:lnTo>
                    <a:pt x="1354" y="6173"/>
                  </a:lnTo>
                  <a:lnTo>
                    <a:pt x="1423" y="6109"/>
                  </a:lnTo>
                  <a:lnTo>
                    <a:pt x="1492" y="6047"/>
                  </a:lnTo>
                  <a:lnTo>
                    <a:pt x="1561" y="5986"/>
                  </a:lnTo>
                  <a:lnTo>
                    <a:pt x="1630" y="5926"/>
                  </a:lnTo>
                  <a:lnTo>
                    <a:pt x="1700" y="5866"/>
                  </a:lnTo>
                  <a:lnTo>
                    <a:pt x="1771" y="5809"/>
                  </a:lnTo>
                  <a:lnTo>
                    <a:pt x="1842" y="5753"/>
                  </a:lnTo>
                  <a:lnTo>
                    <a:pt x="1912" y="5697"/>
                  </a:lnTo>
                  <a:lnTo>
                    <a:pt x="1983" y="5643"/>
                  </a:lnTo>
                  <a:lnTo>
                    <a:pt x="2055" y="5589"/>
                  </a:lnTo>
                  <a:lnTo>
                    <a:pt x="2127" y="5537"/>
                  </a:lnTo>
                  <a:lnTo>
                    <a:pt x="2199" y="5486"/>
                  </a:lnTo>
                  <a:lnTo>
                    <a:pt x="2271" y="5436"/>
                  </a:lnTo>
                  <a:lnTo>
                    <a:pt x="2344" y="5388"/>
                  </a:lnTo>
                  <a:lnTo>
                    <a:pt x="2417" y="5339"/>
                  </a:lnTo>
                  <a:lnTo>
                    <a:pt x="2491" y="5293"/>
                  </a:lnTo>
                  <a:lnTo>
                    <a:pt x="2565" y="5247"/>
                  </a:lnTo>
                  <a:lnTo>
                    <a:pt x="2638" y="5203"/>
                  </a:lnTo>
                  <a:lnTo>
                    <a:pt x="2712" y="5160"/>
                  </a:lnTo>
                  <a:lnTo>
                    <a:pt x="2789" y="5117"/>
                  </a:lnTo>
                  <a:lnTo>
                    <a:pt x="2865" y="5077"/>
                  </a:lnTo>
                  <a:lnTo>
                    <a:pt x="2942" y="5038"/>
                  </a:lnTo>
                  <a:lnTo>
                    <a:pt x="3017" y="5000"/>
                  </a:lnTo>
                  <a:lnTo>
                    <a:pt x="3092" y="4964"/>
                  </a:lnTo>
                  <a:lnTo>
                    <a:pt x="3167" y="4929"/>
                  </a:lnTo>
                  <a:lnTo>
                    <a:pt x="3242" y="4895"/>
                  </a:lnTo>
                  <a:lnTo>
                    <a:pt x="3317" y="4862"/>
                  </a:lnTo>
                  <a:lnTo>
                    <a:pt x="3391" y="4831"/>
                  </a:lnTo>
                  <a:lnTo>
                    <a:pt x="3464" y="4802"/>
                  </a:lnTo>
                  <a:lnTo>
                    <a:pt x="3538" y="4773"/>
                  </a:lnTo>
                  <a:lnTo>
                    <a:pt x="3611" y="4746"/>
                  </a:lnTo>
                  <a:lnTo>
                    <a:pt x="3684" y="4721"/>
                  </a:lnTo>
                  <a:lnTo>
                    <a:pt x="3757" y="4696"/>
                  </a:lnTo>
                  <a:lnTo>
                    <a:pt x="3829" y="4673"/>
                  </a:lnTo>
                  <a:lnTo>
                    <a:pt x="3900" y="4651"/>
                  </a:lnTo>
                  <a:lnTo>
                    <a:pt x="3972" y="4631"/>
                  </a:lnTo>
                  <a:lnTo>
                    <a:pt x="4044" y="4611"/>
                  </a:lnTo>
                  <a:lnTo>
                    <a:pt x="4115" y="4593"/>
                  </a:lnTo>
                  <a:lnTo>
                    <a:pt x="4185" y="4577"/>
                  </a:lnTo>
                  <a:lnTo>
                    <a:pt x="4255" y="4562"/>
                  </a:lnTo>
                  <a:lnTo>
                    <a:pt x="4325" y="4548"/>
                  </a:lnTo>
                  <a:lnTo>
                    <a:pt x="4395" y="4536"/>
                  </a:lnTo>
                  <a:lnTo>
                    <a:pt x="4465" y="4524"/>
                  </a:lnTo>
                  <a:lnTo>
                    <a:pt x="4534" y="4515"/>
                  </a:lnTo>
                  <a:lnTo>
                    <a:pt x="4603" y="4506"/>
                  </a:lnTo>
                  <a:lnTo>
                    <a:pt x="4671" y="4499"/>
                  </a:lnTo>
                  <a:lnTo>
                    <a:pt x="4739" y="4493"/>
                  </a:lnTo>
                  <a:lnTo>
                    <a:pt x="4808" y="4488"/>
                  </a:lnTo>
                  <a:lnTo>
                    <a:pt x="4875" y="4485"/>
                  </a:lnTo>
                  <a:lnTo>
                    <a:pt x="4942" y="4483"/>
                  </a:lnTo>
                  <a:lnTo>
                    <a:pt x="5009" y="4482"/>
                  </a:lnTo>
                  <a:lnTo>
                    <a:pt x="5074" y="4483"/>
                  </a:lnTo>
                  <a:lnTo>
                    <a:pt x="5138" y="4485"/>
                  </a:lnTo>
                  <a:lnTo>
                    <a:pt x="5201" y="4488"/>
                  </a:lnTo>
                  <a:lnTo>
                    <a:pt x="5263" y="4492"/>
                  </a:lnTo>
                  <a:lnTo>
                    <a:pt x="5323" y="4498"/>
                  </a:lnTo>
                  <a:lnTo>
                    <a:pt x="5381" y="4505"/>
                  </a:lnTo>
                  <a:lnTo>
                    <a:pt x="5439" y="4513"/>
                  </a:lnTo>
                  <a:lnTo>
                    <a:pt x="5496" y="4523"/>
                  </a:lnTo>
                  <a:lnTo>
                    <a:pt x="5551" y="4534"/>
                  </a:lnTo>
                  <a:lnTo>
                    <a:pt x="5606" y="4546"/>
                  </a:lnTo>
                  <a:lnTo>
                    <a:pt x="5659" y="4560"/>
                  </a:lnTo>
                  <a:lnTo>
                    <a:pt x="5712" y="4575"/>
                  </a:lnTo>
                  <a:lnTo>
                    <a:pt x="5763" y="4591"/>
                  </a:lnTo>
                  <a:lnTo>
                    <a:pt x="5812" y="4609"/>
                  </a:lnTo>
                  <a:lnTo>
                    <a:pt x="5861" y="4629"/>
                  </a:lnTo>
                  <a:lnTo>
                    <a:pt x="5909" y="4650"/>
                  </a:lnTo>
                  <a:lnTo>
                    <a:pt x="5955" y="4673"/>
                  </a:lnTo>
                  <a:lnTo>
                    <a:pt x="6001" y="4697"/>
                  </a:lnTo>
                  <a:lnTo>
                    <a:pt x="6045" y="4722"/>
                  </a:lnTo>
                  <a:lnTo>
                    <a:pt x="6087" y="4749"/>
                  </a:lnTo>
                  <a:lnTo>
                    <a:pt x="6128" y="4777"/>
                  </a:lnTo>
                  <a:lnTo>
                    <a:pt x="6167" y="4807"/>
                  </a:lnTo>
                  <a:lnTo>
                    <a:pt x="6204" y="4837"/>
                  </a:lnTo>
                  <a:lnTo>
                    <a:pt x="6241" y="4869"/>
                  </a:lnTo>
                  <a:lnTo>
                    <a:pt x="6275" y="4904"/>
                  </a:lnTo>
                  <a:lnTo>
                    <a:pt x="6308" y="4939"/>
                  </a:lnTo>
                  <a:lnTo>
                    <a:pt x="6340" y="4975"/>
                  </a:lnTo>
                  <a:lnTo>
                    <a:pt x="6371" y="5012"/>
                  </a:lnTo>
                  <a:lnTo>
                    <a:pt x="6400" y="5051"/>
                  </a:lnTo>
                  <a:lnTo>
                    <a:pt x="6427" y="5091"/>
                  </a:lnTo>
                  <a:lnTo>
                    <a:pt x="6453" y="5133"/>
                  </a:lnTo>
                  <a:lnTo>
                    <a:pt x="6478" y="5176"/>
                  </a:lnTo>
                  <a:lnTo>
                    <a:pt x="6500" y="5220"/>
                  </a:lnTo>
                  <a:lnTo>
                    <a:pt x="6522" y="5266"/>
                  </a:lnTo>
                  <a:lnTo>
                    <a:pt x="6542" y="5312"/>
                  </a:lnTo>
                  <a:lnTo>
                    <a:pt x="6560" y="5360"/>
                  </a:lnTo>
                  <a:lnTo>
                    <a:pt x="6577" y="5411"/>
                  </a:lnTo>
                  <a:lnTo>
                    <a:pt x="6593" y="5461"/>
                  </a:lnTo>
                  <a:lnTo>
                    <a:pt x="6607" y="5514"/>
                  </a:lnTo>
                  <a:lnTo>
                    <a:pt x="6619" y="5567"/>
                  </a:lnTo>
                  <a:lnTo>
                    <a:pt x="6630" y="5622"/>
                  </a:lnTo>
                  <a:lnTo>
                    <a:pt x="6640" y="5679"/>
                  </a:lnTo>
                  <a:lnTo>
                    <a:pt x="6648" y="5736"/>
                  </a:lnTo>
                  <a:lnTo>
                    <a:pt x="6655" y="5795"/>
                  </a:lnTo>
                  <a:lnTo>
                    <a:pt x="6660" y="5855"/>
                  </a:lnTo>
                  <a:lnTo>
                    <a:pt x="6664" y="5917"/>
                  </a:lnTo>
                  <a:lnTo>
                    <a:pt x="6666" y="5980"/>
                  </a:lnTo>
                  <a:lnTo>
                    <a:pt x="6667" y="6044"/>
                  </a:lnTo>
                  <a:lnTo>
                    <a:pt x="6666" y="6110"/>
                  </a:lnTo>
                  <a:lnTo>
                    <a:pt x="6663" y="6178"/>
                  </a:lnTo>
                  <a:lnTo>
                    <a:pt x="6659" y="6246"/>
                  </a:lnTo>
                  <a:lnTo>
                    <a:pt x="6653" y="6315"/>
                  </a:lnTo>
                  <a:lnTo>
                    <a:pt x="6645" y="6385"/>
                  </a:lnTo>
                  <a:lnTo>
                    <a:pt x="6636" y="6456"/>
                  </a:lnTo>
                  <a:lnTo>
                    <a:pt x="6625" y="6528"/>
                  </a:lnTo>
                  <a:lnTo>
                    <a:pt x="6612" y="6600"/>
                  </a:lnTo>
                  <a:lnTo>
                    <a:pt x="6597" y="6675"/>
                  </a:lnTo>
                  <a:lnTo>
                    <a:pt x="6581" y="6749"/>
                  </a:lnTo>
                  <a:lnTo>
                    <a:pt x="6563" y="6824"/>
                  </a:lnTo>
                  <a:lnTo>
                    <a:pt x="6543" y="6901"/>
                  </a:lnTo>
                  <a:lnTo>
                    <a:pt x="6522" y="6978"/>
                  </a:lnTo>
                  <a:lnTo>
                    <a:pt x="6499" y="7056"/>
                  </a:lnTo>
                  <a:lnTo>
                    <a:pt x="6474" y="7134"/>
                  </a:lnTo>
                  <a:lnTo>
                    <a:pt x="6447" y="7215"/>
                  </a:lnTo>
                  <a:lnTo>
                    <a:pt x="4497" y="12480"/>
                  </a:lnTo>
                  <a:lnTo>
                    <a:pt x="4464" y="12570"/>
                  </a:lnTo>
                  <a:lnTo>
                    <a:pt x="4434" y="12659"/>
                  </a:lnTo>
                  <a:lnTo>
                    <a:pt x="4404" y="12744"/>
                  </a:lnTo>
                  <a:lnTo>
                    <a:pt x="4378" y="12827"/>
                  </a:lnTo>
                  <a:lnTo>
                    <a:pt x="4354" y="12907"/>
                  </a:lnTo>
                  <a:lnTo>
                    <a:pt x="4332" y="12986"/>
                  </a:lnTo>
                  <a:lnTo>
                    <a:pt x="4312" y="13061"/>
                  </a:lnTo>
                  <a:lnTo>
                    <a:pt x="4294" y="13134"/>
                  </a:lnTo>
                  <a:lnTo>
                    <a:pt x="4279" y="13206"/>
                  </a:lnTo>
                  <a:lnTo>
                    <a:pt x="4265" y="13274"/>
                  </a:lnTo>
                  <a:lnTo>
                    <a:pt x="4254" y="13340"/>
                  </a:lnTo>
                  <a:lnTo>
                    <a:pt x="4244" y="13403"/>
                  </a:lnTo>
                  <a:lnTo>
                    <a:pt x="4237" y="13465"/>
                  </a:lnTo>
                  <a:lnTo>
                    <a:pt x="4232" y="13524"/>
                  </a:lnTo>
                  <a:lnTo>
                    <a:pt x="4230" y="13552"/>
                  </a:lnTo>
                  <a:lnTo>
                    <a:pt x="4229" y="13580"/>
                  </a:lnTo>
                  <a:lnTo>
                    <a:pt x="4228" y="13607"/>
                  </a:lnTo>
                  <a:lnTo>
                    <a:pt x="4228" y="13633"/>
                  </a:lnTo>
                  <a:lnTo>
                    <a:pt x="4228" y="13656"/>
                  </a:lnTo>
                  <a:lnTo>
                    <a:pt x="4228" y="13678"/>
                  </a:lnTo>
                  <a:lnTo>
                    <a:pt x="4230" y="13699"/>
                  </a:lnTo>
                  <a:lnTo>
                    <a:pt x="4231" y="13719"/>
                  </a:lnTo>
                  <a:lnTo>
                    <a:pt x="4233" y="13738"/>
                  </a:lnTo>
                  <a:lnTo>
                    <a:pt x="4236" y="13757"/>
                  </a:lnTo>
                  <a:lnTo>
                    <a:pt x="4239" y="13775"/>
                  </a:lnTo>
                  <a:lnTo>
                    <a:pt x="4243" y="13792"/>
                  </a:lnTo>
                  <a:lnTo>
                    <a:pt x="4247" y="13809"/>
                  </a:lnTo>
                  <a:lnTo>
                    <a:pt x="4251" y="13825"/>
                  </a:lnTo>
                  <a:lnTo>
                    <a:pt x="4256" y="13840"/>
                  </a:lnTo>
                  <a:lnTo>
                    <a:pt x="4262" y="13854"/>
                  </a:lnTo>
                  <a:lnTo>
                    <a:pt x="4268" y="13868"/>
                  </a:lnTo>
                  <a:lnTo>
                    <a:pt x="4274" y="13881"/>
                  </a:lnTo>
                  <a:lnTo>
                    <a:pt x="4281" y="13893"/>
                  </a:lnTo>
                  <a:lnTo>
                    <a:pt x="4288" y="13905"/>
                  </a:lnTo>
                  <a:lnTo>
                    <a:pt x="4296" y="13917"/>
                  </a:lnTo>
                  <a:lnTo>
                    <a:pt x="4305" y="13927"/>
                  </a:lnTo>
                  <a:lnTo>
                    <a:pt x="4313" y="13937"/>
                  </a:lnTo>
                  <a:lnTo>
                    <a:pt x="4323" y="13946"/>
                  </a:lnTo>
                  <a:lnTo>
                    <a:pt x="4332" y="13954"/>
                  </a:lnTo>
                  <a:lnTo>
                    <a:pt x="4343" y="13961"/>
                  </a:lnTo>
                  <a:lnTo>
                    <a:pt x="4353" y="13968"/>
                  </a:lnTo>
                  <a:lnTo>
                    <a:pt x="4365" y="13974"/>
                  </a:lnTo>
                  <a:lnTo>
                    <a:pt x="4376" y="13980"/>
                  </a:lnTo>
                  <a:lnTo>
                    <a:pt x="4388" y="13984"/>
                  </a:lnTo>
                  <a:lnTo>
                    <a:pt x="4401" y="13988"/>
                  </a:lnTo>
                  <a:lnTo>
                    <a:pt x="4414" y="13991"/>
                  </a:lnTo>
                  <a:lnTo>
                    <a:pt x="4429" y="13994"/>
                  </a:lnTo>
                  <a:lnTo>
                    <a:pt x="4443" y="13996"/>
                  </a:lnTo>
                  <a:lnTo>
                    <a:pt x="4457" y="13997"/>
                  </a:lnTo>
                  <a:lnTo>
                    <a:pt x="4472" y="13997"/>
                  </a:lnTo>
                  <a:lnTo>
                    <a:pt x="4493" y="13996"/>
                  </a:lnTo>
                  <a:lnTo>
                    <a:pt x="4515" y="13994"/>
                  </a:lnTo>
                  <a:lnTo>
                    <a:pt x="4537" y="13991"/>
                  </a:lnTo>
                  <a:lnTo>
                    <a:pt x="4561" y="13986"/>
                  </a:lnTo>
                  <a:lnTo>
                    <a:pt x="4585" y="13980"/>
                  </a:lnTo>
                  <a:lnTo>
                    <a:pt x="4610" y="13972"/>
                  </a:lnTo>
                  <a:lnTo>
                    <a:pt x="4636" y="13963"/>
                  </a:lnTo>
                  <a:lnTo>
                    <a:pt x="4663" y="13953"/>
                  </a:lnTo>
                  <a:lnTo>
                    <a:pt x="4690" y="13941"/>
                  </a:lnTo>
                  <a:lnTo>
                    <a:pt x="4718" y="13928"/>
                  </a:lnTo>
                  <a:lnTo>
                    <a:pt x="4747" y="13914"/>
                  </a:lnTo>
                  <a:lnTo>
                    <a:pt x="4777" y="13897"/>
                  </a:lnTo>
                  <a:lnTo>
                    <a:pt x="4809" y="13879"/>
                  </a:lnTo>
                  <a:lnTo>
                    <a:pt x="4840" y="13861"/>
                  </a:lnTo>
                  <a:lnTo>
                    <a:pt x="4873" y="13841"/>
                  </a:lnTo>
                  <a:lnTo>
                    <a:pt x="4906" y="13819"/>
                  </a:lnTo>
                  <a:lnTo>
                    <a:pt x="4940" y="13796"/>
                  </a:lnTo>
                  <a:lnTo>
                    <a:pt x="4974" y="13772"/>
                  </a:lnTo>
                  <a:lnTo>
                    <a:pt x="5010" y="13747"/>
                  </a:lnTo>
                  <a:lnTo>
                    <a:pt x="5046" y="13720"/>
                  </a:lnTo>
                  <a:lnTo>
                    <a:pt x="5083" y="13692"/>
                  </a:lnTo>
                  <a:lnTo>
                    <a:pt x="5121" y="13662"/>
                  </a:lnTo>
                  <a:lnTo>
                    <a:pt x="5160" y="13630"/>
                  </a:lnTo>
                  <a:lnTo>
                    <a:pt x="5201" y="13597"/>
                  </a:lnTo>
                  <a:lnTo>
                    <a:pt x="5241" y="13564"/>
                  </a:lnTo>
                  <a:lnTo>
                    <a:pt x="5282" y="13528"/>
                  </a:lnTo>
                  <a:lnTo>
                    <a:pt x="5324" y="13492"/>
                  </a:lnTo>
                  <a:lnTo>
                    <a:pt x="5367" y="13454"/>
                  </a:lnTo>
                  <a:lnTo>
                    <a:pt x="5455" y="13373"/>
                  </a:lnTo>
                  <a:lnTo>
                    <a:pt x="5547" y="13287"/>
                  </a:lnTo>
                  <a:lnTo>
                    <a:pt x="5558" y="13275"/>
                  </a:lnTo>
                  <a:lnTo>
                    <a:pt x="5573" y="13259"/>
                  </a:lnTo>
                  <a:lnTo>
                    <a:pt x="5592" y="13238"/>
                  </a:lnTo>
                  <a:lnTo>
                    <a:pt x="5614" y="13212"/>
                  </a:lnTo>
                  <a:lnTo>
                    <a:pt x="5641" y="13183"/>
                  </a:lnTo>
                  <a:lnTo>
                    <a:pt x="5671" y="13148"/>
                  </a:lnTo>
                  <a:lnTo>
                    <a:pt x="5704" y="13109"/>
                  </a:lnTo>
                  <a:lnTo>
                    <a:pt x="5742" y="13066"/>
                  </a:lnTo>
                  <a:lnTo>
                    <a:pt x="5783" y="13019"/>
                  </a:lnTo>
                  <a:lnTo>
                    <a:pt x="5828" y="12967"/>
                  </a:lnTo>
                  <a:lnTo>
                    <a:pt x="5877" y="12911"/>
                  </a:lnTo>
                  <a:lnTo>
                    <a:pt x="5930" y="12849"/>
                  </a:lnTo>
                  <a:lnTo>
                    <a:pt x="5987" y="12784"/>
                  </a:lnTo>
                  <a:lnTo>
                    <a:pt x="6047" y="12715"/>
                  </a:lnTo>
                  <a:lnTo>
                    <a:pt x="6111" y="12640"/>
                  </a:lnTo>
                  <a:lnTo>
                    <a:pt x="6178" y="12561"/>
                  </a:lnTo>
                  <a:lnTo>
                    <a:pt x="6246" y="12484"/>
                  </a:lnTo>
                  <a:lnTo>
                    <a:pt x="6311" y="12411"/>
                  </a:lnTo>
                  <a:lnTo>
                    <a:pt x="6373" y="12343"/>
                  </a:lnTo>
                  <a:lnTo>
                    <a:pt x="6431" y="12280"/>
                  </a:lnTo>
                  <a:lnTo>
                    <a:pt x="6486" y="12222"/>
                  </a:lnTo>
                  <a:lnTo>
                    <a:pt x="6537" y="12170"/>
                  </a:lnTo>
                  <a:lnTo>
                    <a:pt x="6584" y="12121"/>
                  </a:lnTo>
                  <a:lnTo>
                    <a:pt x="6628" y="12078"/>
                  </a:lnTo>
                  <a:lnTo>
                    <a:pt x="6669" y="12041"/>
                  </a:lnTo>
                  <a:lnTo>
                    <a:pt x="6707" y="12008"/>
                  </a:lnTo>
                  <a:lnTo>
                    <a:pt x="6742" y="11980"/>
                  </a:lnTo>
                  <a:lnTo>
                    <a:pt x="6772" y="11958"/>
                  </a:lnTo>
                  <a:lnTo>
                    <a:pt x="6787" y="11948"/>
                  </a:lnTo>
                  <a:lnTo>
                    <a:pt x="6800" y="11940"/>
                  </a:lnTo>
                  <a:lnTo>
                    <a:pt x="6812" y="11933"/>
                  </a:lnTo>
                  <a:lnTo>
                    <a:pt x="6824" y="11927"/>
                  </a:lnTo>
                  <a:lnTo>
                    <a:pt x="6835" y="11923"/>
                  </a:lnTo>
                  <a:lnTo>
                    <a:pt x="6845" y="11920"/>
                  </a:lnTo>
                  <a:lnTo>
                    <a:pt x="6854" y="11918"/>
                  </a:lnTo>
                  <a:lnTo>
                    <a:pt x="6863" y="11917"/>
                  </a:lnTo>
                  <a:lnTo>
                    <a:pt x="6901" y="11935"/>
                  </a:lnTo>
                  <a:lnTo>
                    <a:pt x="6937" y="11954"/>
                  </a:lnTo>
                  <a:lnTo>
                    <a:pt x="6953" y="11964"/>
                  </a:lnTo>
                  <a:lnTo>
                    <a:pt x="6970" y="11974"/>
                  </a:lnTo>
                  <a:lnTo>
                    <a:pt x="6985" y="11985"/>
                  </a:lnTo>
                  <a:lnTo>
                    <a:pt x="7000" y="11995"/>
                  </a:lnTo>
                  <a:lnTo>
                    <a:pt x="7015" y="12006"/>
                  </a:lnTo>
                  <a:lnTo>
                    <a:pt x="7029" y="12017"/>
                  </a:lnTo>
                  <a:lnTo>
                    <a:pt x="7042" y="12028"/>
                  </a:lnTo>
                  <a:lnTo>
                    <a:pt x="7054" y="12040"/>
                  </a:lnTo>
                  <a:lnTo>
                    <a:pt x="7066" y="12052"/>
                  </a:lnTo>
                  <a:lnTo>
                    <a:pt x="7077" y="12064"/>
                  </a:lnTo>
                  <a:lnTo>
                    <a:pt x="7088" y="12076"/>
                  </a:lnTo>
                  <a:lnTo>
                    <a:pt x="7098" y="12089"/>
                  </a:lnTo>
                  <a:lnTo>
                    <a:pt x="7107" y="12102"/>
                  </a:lnTo>
                  <a:lnTo>
                    <a:pt x="7117" y="12115"/>
                  </a:lnTo>
                  <a:lnTo>
                    <a:pt x="7125" y="12128"/>
                  </a:lnTo>
                  <a:lnTo>
                    <a:pt x="7133" y="12142"/>
                  </a:lnTo>
                  <a:lnTo>
                    <a:pt x="7140" y="12157"/>
                  </a:lnTo>
                  <a:lnTo>
                    <a:pt x="7146" y="12171"/>
                  </a:lnTo>
                  <a:lnTo>
                    <a:pt x="7152" y="12186"/>
                  </a:lnTo>
                  <a:lnTo>
                    <a:pt x="7157" y="12200"/>
                  </a:lnTo>
                  <a:lnTo>
                    <a:pt x="7162" y="12216"/>
                  </a:lnTo>
                  <a:lnTo>
                    <a:pt x="7165" y="12231"/>
                  </a:lnTo>
                  <a:lnTo>
                    <a:pt x="7169" y="12246"/>
                  </a:lnTo>
                  <a:lnTo>
                    <a:pt x="7171" y="12262"/>
                  </a:lnTo>
                  <a:lnTo>
                    <a:pt x="7173" y="12278"/>
                  </a:lnTo>
                  <a:lnTo>
                    <a:pt x="7175" y="12295"/>
                  </a:lnTo>
                  <a:lnTo>
                    <a:pt x="7176" y="12312"/>
                  </a:lnTo>
                  <a:lnTo>
                    <a:pt x="7176" y="12329"/>
                  </a:lnTo>
                  <a:lnTo>
                    <a:pt x="7175" y="12359"/>
                  </a:lnTo>
                  <a:lnTo>
                    <a:pt x="7173" y="12390"/>
                  </a:lnTo>
                  <a:lnTo>
                    <a:pt x="7169" y="12421"/>
                  </a:lnTo>
                  <a:lnTo>
                    <a:pt x="7163" y="12451"/>
                  </a:lnTo>
                  <a:lnTo>
                    <a:pt x="7155" y="12482"/>
                  </a:lnTo>
                  <a:lnTo>
                    <a:pt x="7145" y="12512"/>
                  </a:lnTo>
                  <a:lnTo>
                    <a:pt x="7134" y="12543"/>
                  </a:lnTo>
                  <a:lnTo>
                    <a:pt x="7121" y="12573"/>
                  </a:lnTo>
                  <a:lnTo>
                    <a:pt x="7106" y="12604"/>
                  </a:lnTo>
                  <a:lnTo>
                    <a:pt x="7090" y="12634"/>
                  </a:lnTo>
                  <a:lnTo>
                    <a:pt x="7072" y="12666"/>
                  </a:lnTo>
                  <a:lnTo>
                    <a:pt x="7052" y="12696"/>
                  </a:lnTo>
                  <a:lnTo>
                    <a:pt x="7030" y="12727"/>
                  </a:lnTo>
                  <a:lnTo>
                    <a:pt x="7007" y="12757"/>
                  </a:lnTo>
                  <a:lnTo>
                    <a:pt x="6982" y="12788"/>
                  </a:lnTo>
                  <a:lnTo>
                    <a:pt x="6956" y="12818"/>
                  </a:lnTo>
                  <a:lnTo>
                    <a:pt x="6905" y="12886"/>
                  </a:lnTo>
                  <a:lnTo>
                    <a:pt x="6854" y="12954"/>
                  </a:lnTo>
                  <a:lnTo>
                    <a:pt x="6802" y="13021"/>
                  </a:lnTo>
                  <a:lnTo>
                    <a:pt x="6749" y="13087"/>
                  </a:lnTo>
                  <a:lnTo>
                    <a:pt x="6694" y="13154"/>
                  </a:lnTo>
                  <a:lnTo>
                    <a:pt x="6640" y="13221"/>
                  </a:lnTo>
                  <a:lnTo>
                    <a:pt x="6584" y="13286"/>
                  </a:lnTo>
                  <a:lnTo>
                    <a:pt x="6528" y="13352"/>
                  </a:lnTo>
                  <a:lnTo>
                    <a:pt x="6472" y="13418"/>
                  </a:lnTo>
                  <a:lnTo>
                    <a:pt x="6414" y="13482"/>
                  </a:lnTo>
                  <a:lnTo>
                    <a:pt x="6356" y="13547"/>
                  </a:lnTo>
                  <a:lnTo>
                    <a:pt x="6296" y="13611"/>
                  </a:lnTo>
                  <a:lnTo>
                    <a:pt x="6236" y="13675"/>
                  </a:lnTo>
                  <a:lnTo>
                    <a:pt x="6176" y="13739"/>
                  </a:lnTo>
                  <a:lnTo>
                    <a:pt x="6115" y="13802"/>
                  </a:lnTo>
                  <a:lnTo>
                    <a:pt x="6053" y="13864"/>
                  </a:lnTo>
                  <a:lnTo>
                    <a:pt x="5990" y="13928"/>
                  </a:lnTo>
                  <a:lnTo>
                    <a:pt x="5925" y="13990"/>
                  </a:lnTo>
                  <a:lnTo>
                    <a:pt x="5861" y="14052"/>
                  </a:lnTo>
                  <a:lnTo>
                    <a:pt x="5796" y="14113"/>
                  </a:lnTo>
                  <a:lnTo>
                    <a:pt x="5730" y="14175"/>
                  </a:lnTo>
                  <a:lnTo>
                    <a:pt x="5664" y="14236"/>
                  </a:lnTo>
                  <a:lnTo>
                    <a:pt x="5597" y="14296"/>
                  </a:lnTo>
                  <a:lnTo>
                    <a:pt x="5528" y="14357"/>
                  </a:lnTo>
                  <a:lnTo>
                    <a:pt x="5459" y="14417"/>
                  </a:lnTo>
                  <a:lnTo>
                    <a:pt x="5390" y="14477"/>
                  </a:lnTo>
                  <a:lnTo>
                    <a:pt x="5319" y="14536"/>
                  </a:lnTo>
                  <a:lnTo>
                    <a:pt x="5249" y="14595"/>
                  </a:lnTo>
                  <a:lnTo>
                    <a:pt x="5176" y="14654"/>
                  </a:lnTo>
                  <a:lnTo>
                    <a:pt x="5104" y="14713"/>
                  </a:lnTo>
                  <a:lnTo>
                    <a:pt x="5030" y="14771"/>
                  </a:lnTo>
                  <a:lnTo>
                    <a:pt x="4957" y="14829"/>
                  </a:lnTo>
                  <a:lnTo>
                    <a:pt x="4882" y="14885"/>
                  </a:lnTo>
                  <a:lnTo>
                    <a:pt x="4808" y="14941"/>
                  </a:lnTo>
                  <a:lnTo>
                    <a:pt x="4733" y="14995"/>
                  </a:lnTo>
                  <a:lnTo>
                    <a:pt x="4658" y="15047"/>
                  </a:lnTo>
                  <a:lnTo>
                    <a:pt x="4583" y="15099"/>
                  </a:lnTo>
                  <a:lnTo>
                    <a:pt x="4507" y="15148"/>
                  </a:lnTo>
                  <a:lnTo>
                    <a:pt x="4431" y="15198"/>
                  </a:lnTo>
                  <a:lnTo>
                    <a:pt x="4354" y="15245"/>
                  </a:lnTo>
                  <a:lnTo>
                    <a:pt x="4278" y="15291"/>
                  </a:lnTo>
                  <a:lnTo>
                    <a:pt x="4202" y="15335"/>
                  </a:lnTo>
                  <a:lnTo>
                    <a:pt x="4125" y="15378"/>
                  </a:lnTo>
                  <a:lnTo>
                    <a:pt x="4048" y="15421"/>
                  </a:lnTo>
                  <a:lnTo>
                    <a:pt x="3969" y="15462"/>
                  </a:lnTo>
                  <a:lnTo>
                    <a:pt x="3892" y="15501"/>
                  </a:lnTo>
                  <a:lnTo>
                    <a:pt x="3814" y="15538"/>
                  </a:lnTo>
                  <a:lnTo>
                    <a:pt x="3735" y="15575"/>
                  </a:lnTo>
                  <a:lnTo>
                    <a:pt x="3657" y="15610"/>
                  </a:lnTo>
                  <a:lnTo>
                    <a:pt x="3577" y="15644"/>
                  </a:lnTo>
                  <a:lnTo>
                    <a:pt x="3498" y="15677"/>
                  </a:lnTo>
                  <a:lnTo>
                    <a:pt x="3419" y="15708"/>
                  </a:lnTo>
                  <a:lnTo>
                    <a:pt x="3339" y="15738"/>
                  </a:lnTo>
                  <a:lnTo>
                    <a:pt x="3258" y="15767"/>
                  </a:lnTo>
                  <a:lnTo>
                    <a:pt x="3178" y="15794"/>
                  </a:lnTo>
                  <a:lnTo>
                    <a:pt x="3098" y="15820"/>
                  </a:lnTo>
                  <a:lnTo>
                    <a:pt x="3017" y="15844"/>
                  </a:lnTo>
                  <a:lnTo>
                    <a:pt x="2936" y="15867"/>
                  </a:lnTo>
                  <a:lnTo>
                    <a:pt x="2854" y="15889"/>
                  </a:lnTo>
                  <a:lnTo>
                    <a:pt x="2773" y="15909"/>
                  </a:lnTo>
                  <a:lnTo>
                    <a:pt x="2691" y="15930"/>
                  </a:lnTo>
                  <a:lnTo>
                    <a:pt x="2609" y="15947"/>
                  </a:lnTo>
                  <a:lnTo>
                    <a:pt x="2527" y="15964"/>
                  </a:lnTo>
                  <a:lnTo>
                    <a:pt x="2443" y="15979"/>
                  </a:lnTo>
                  <a:lnTo>
                    <a:pt x="2418" y="15985"/>
                  </a:lnTo>
                  <a:lnTo>
                    <a:pt x="2392" y="15990"/>
                  </a:lnTo>
                  <a:lnTo>
                    <a:pt x="2363" y="15996"/>
                  </a:lnTo>
                  <a:lnTo>
                    <a:pt x="2334" y="16000"/>
                  </a:lnTo>
                  <a:lnTo>
                    <a:pt x="2302" y="16005"/>
                  </a:lnTo>
                  <a:lnTo>
                    <a:pt x="2269" y="16009"/>
                  </a:lnTo>
                  <a:lnTo>
                    <a:pt x="2235" y="16012"/>
                  </a:lnTo>
                  <a:lnTo>
                    <a:pt x="2199" y="16016"/>
                  </a:lnTo>
                  <a:lnTo>
                    <a:pt x="2122" y="16021"/>
                  </a:lnTo>
                  <a:lnTo>
                    <a:pt x="2039" y="16025"/>
                  </a:lnTo>
                  <a:lnTo>
                    <a:pt x="1949" y="16027"/>
                  </a:lnTo>
                  <a:lnTo>
                    <a:pt x="1853" y="16028"/>
                  </a:lnTo>
                  <a:lnTo>
                    <a:pt x="1764" y="16026"/>
                  </a:lnTo>
                  <a:lnTo>
                    <a:pt x="1676" y="16022"/>
                  </a:lnTo>
                  <a:lnTo>
                    <a:pt x="1592" y="16015"/>
                  </a:lnTo>
                  <a:lnTo>
                    <a:pt x="1511" y="16005"/>
                  </a:lnTo>
                  <a:lnTo>
                    <a:pt x="1433" y="15991"/>
                  </a:lnTo>
                  <a:lnTo>
                    <a:pt x="1358" y="15976"/>
                  </a:lnTo>
                  <a:lnTo>
                    <a:pt x="1284" y="15957"/>
                  </a:lnTo>
                  <a:lnTo>
                    <a:pt x="1215" y="15935"/>
                  </a:lnTo>
                  <a:lnTo>
                    <a:pt x="1148" y="15909"/>
                  </a:lnTo>
                  <a:lnTo>
                    <a:pt x="1084" y="15882"/>
                  </a:lnTo>
                  <a:lnTo>
                    <a:pt x="1023" y="15851"/>
                  </a:lnTo>
                  <a:lnTo>
                    <a:pt x="965" y="15818"/>
                  </a:lnTo>
                  <a:lnTo>
                    <a:pt x="908" y="15781"/>
                  </a:lnTo>
                  <a:lnTo>
                    <a:pt x="856" y="15742"/>
                  </a:lnTo>
                  <a:lnTo>
                    <a:pt x="806" y="15700"/>
                  </a:lnTo>
                  <a:lnTo>
                    <a:pt x="759" y="15654"/>
                  </a:lnTo>
                  <a:lnTo>
                    <a:pt x="715" y="15606"/>
                  </a:lnTo>
                  <a:lnTo>
                    <a:pt x="674" y="15555"/>
                  </a:lnTo>
                  <a:lnTo>
                    <a:pt x="636" y="15502"/>
                  </a:lnTo>
                  <a:lnTo>
                    <a:pt x="600" y="15445"/>
                  </a:lnTo>
                  <a:lnTo>
                    <a:pt x="568" y="15385"/>
                  </a:lnTo>
                  <a:lnTo>
                    <a:pt x="537" y="15322"/>
                  </a:lnTo>
                  <a:lnTo>
                    <a:pt x="510" y="15257"/>
                  </a:lnTo>
                  <a:lnTo>
                    <a:pt x="486" y="15189"/>
                  </a:lnTo>
                  <a:lnTo>
                    <a:pt x="465" y="15116"/>
                  </a:lnTo>
                  <a:lnTo>
                    <a:pt x="446" y="15042"/>
                  </a:lnTo>
                  <a:lnTo>
                    <a:pt x="431" y="14965"/>
                  </a:lnTo>
                  <a:lnTo>
                    <a:pt x="418" y="14885"/>
                  </a:lnTo>
                  <a:lnTo>
                    <a:pt x="408" y="14802"/>
                  </a:lnTo>
                  <a:lnTo>
                    <a:pt x="401" y="14716"/>
                  </a:lnTo>
                  <a:lnTo>
                    <a:pt x="397" y="14627"/>
                  </a:lnTo>
                  <a:lnTo>
                    <a:pt x="395" y="14535"/>
                  </a:lnTo>
                  <a:lnTo>
                    <a:pt x="402" y="14451"/>
                  </a:lnTo>
                  <a:lnTo>
                    <a:pt x="410" y="14367"/>
                  </a:lnTo>
                  <a:lnTo>
                    <a:pt x="419" y="14285"/>
                  </a:lnTo>
                  <a:lnTo>
                    <a:pt x="428" y="14203"/>
                  </a:lnTo>
                  <a:lnTo>
                    <a:pt x="438" y="14120"/>
                  </a:lnTo>
                  <a:lnTo>
                    <a:pt x="448" y="14040"/>
                  </a:lnTo>
                  <a:lnTo>
                    <a:pt x="459" y="13960"/>
                  </a:lnTo>
                  <a:lnTo>
                    <a:pt x="471" y="13879"/>
                  </a:lnTo>
                  <a:lnTo>
                    <a:pt x="484" y="13801"/>
                  </a:lnTo>
                  <a:lnTo>
                    <a:pt x="497" y="13723"/>
                  </a:lnTo>
                  <a:lnTo>
                    <a:pt x="511" y="13644"/>
                  </a:lnTo>
                  <a:lnTo>
                    <a:pt x="525" y="13568"/>
                  </a:lnTo>
                  <a:lnTo>
                    <a:pt x="540" y="13491"/>
                  </a:lnTo>
                  <a:lnTo>
                    <a:pt x="556" y="13416"/>
                  </a:lnTo>
                  <a:lnTo>
                    <a:pt x="574" y="13340"/>
                  </a:lnTo>
                  <a:lnTo>
                    <a:pt x="591" y="13266"/>
                  </a:lnTo>
                  <a:lnTo>
                    <a:pt x="608" y="13192"/>
                  </a:lnTo>
                  <a:lnTo>
                    <a:pt x="627" y="13118"/>
                  </a:lnTo>
                  <a:lnTo>
                    <a:pt x="646" y="13046"/>
                  </a:lnTo>
                  <a:lnTo>
                    <a:pt x="666" y="12974"/>
                  </a:lnTo>
                  <a:lnTo>
                    <a:pt x="686" y="12903"/>
                  </a:lnTo>
                  <a:lnTo>
                    <a:pt x="707" y="12832"/>
                  </a:lnTo>
                  <a:lnTo>
                    <a:pt x="729" y="12762"/>
                  </a:lnTo>
                  <a:lnTo>
                    <a:pt x="751" y="12693"/>
                  </a:lnTo>
                  <a:lnTo>
                    <a:pt x="774" y="12624"/>
                  </a:lnTo>
                  <a:lnTo>
                    <a:pt x="797" y="12556"/>
                  </a:lnTo>
                  <a:lnTo>
                    <a:pt x="822" y="12489"/>
                  </a:lnTo>
                  <a:lnTo>
                    <a:pt x="847" y="12423"/>
                  </a:lnTo>
                  <a:lnTo>
                    <a:pt x="872" y="12356"/>
                  </a:lnTo>
                  <a:lnTo>
                    <a:pt x="898" y="12291"/>
                  </a:lnTo>
                  <a:lnTo>
                    <a:pt x="925" y="12226"/>
                  </a:lnTo>
                  <a:lnTo>
                    <a:pt x="954" y="12162"/>
                  </a:lnTo>
                  <a:lnTo>
                    <a:pt x="3099" y="66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59" name="Freeform 57"/>
            <p:cNvSpPr>
              <a:spLocks/>
            </p:cNvSpPr>
            <p:nvPr/>
          </p:nvSpPr>
          <p:spPr bwMode="auto">
            <a:xfrm>
              <a:off x="2298" y="3363"/>
              <a:ext cx="113" cy="112"/>
            </a:xfrm>
            <a:custGeom>
              <a:avLst/>
              <a:gdLst>
                <a:gd name="T0" fmla="*/ 0 w 3616"/>
                <a:gd name="T1" fmla="*/ 49 h 3597"/>
                <a:gd name="T2" fmla="*/ 1 w 3616"/>
                <a:gd name="T3" fmla="*/ 44 h 3597"/>
                <a:gd name="T4" fmla="*/ 3 w 3616"/>
                <a:gd name="T5" fmla="*/ 39 h 3597"/>
                <a:gd name="T6" fmla="*/ 5 w 3616"/>
                <a:gd name="T7" fmla="*/ 34 h 3597"/>
                <a:gd name="T8" fmla="*/ 8 w 3616"/>
                <a:gd name="T9" fmla="*/ 30 h 3597"/>
                <a:gd name="T10" fmla="*/ 11 w 3616"/>
                <a:gd name="T11" fmla="*/ 25 h 3597"/>
                <a:gd name="T12" fmla="*/ 15 w 3616"/>
                <a:gd name="T13" fmla="*/ 21 h 3597"/>
                <a:gd name="T14" fmla="*/ 19 w 3616"/>
                <a:gd name="T15" fmla="*/ 17 h 3597"/>
                <a:gd name="T16" fmla="*/ 24 w 3616"/>
                <a:gd name="T17" fmla="*/ 13 h 3597"/>
                <a:gd name="T18" fmla="*/ 29 w 3616"/>
                <a:gd name="T19" fmla="*/ 10 h 3597"/>
                <a:gd name="T20" fmla="*/ 33 w 3616"/>
                <a:gd name="T21" fmla="*/ 7 h 3597"/>
                <a:gd name="T22" fmla="*/ 38 w 3616"/>
                <a:gd name="T23" fmla="*/ 5 h 3597"/>
                <a:gd name="T24" fmla="*/ 43 w 3616"/>
                <a:gd name="T25" fmla="*/ 3 h 3597"/>
                <a:gd name="T26" fmla="*/ 48 w 3616"/>
                <a:gd name="T27" fmla="*/ 1 h 3597"/>
                <a:gd name="T28" fmla="*/ 53 w 3616"/>
                <a:gd name="T29" fmla="*/ 0 h 3597"/>
                <a:gd name="T30" fmla="*/ 58 w 3616"/>
                <a:gd name="T31" fmla="*/ 0 h 3597"/>
                <a:gd name="T32" fmla="*/ 64 w 3616"/>
                <a:gd name="T33" fmla="*/ 0 h 3597"/>
                <a:gd name="T34" fmla="*/ 70 w 3616"/>
                <a:gd name="T35" fmla="*/ 1 h 3597"/>
                <a:gd name="T36" fmla="*/ 76 w 3616"/>
                <a:gd name="T37" fmla="*/ 2 h 3597"/>
                <a:gd name="T38" fmla="*/ 81 w 3616"/>
                <a:gd name="T39" fmla="*/ 3 h 3597"/>
                <a:gd name="T40" fmla="*/ 86 w 3616"/>
                <a:gd name="T41" fmla="*/ 5 h 3597"/>
                <a:gd name="T42" fmla="*/ 90 w 3616"/>
                <a:gd name="T43" fmla="*/ 8 h 3597"/>
                <a:gd name="T44" fmla="*/ 94 w 3616"/>
                <a:gd name="T45" fmla="*/ 10 h 3597"/>
                <a:gd name="T46" fmla="*/ 98 w 3616"/>
                <a:gd name="T47" fmla="*/ 14 h 3597"/>
                <a:gd name="T48" fmla="*/ 101 w 3616"/>
                <a:gd name="T49" fmla="*/ 18 h 3597"/>
                <a:gd name="T50" fmla="*/ 104 w 3616"/>
                <a:gd name="T51" fmla="*/ 22 h 3597"/>
                <a:gd name="T52" fmla="*/ 107 w 3616"/>
                <a:gd name="T53" fmla="*/ 26 h 3597"/>
                <a:gd name="T54" fmla="*/ 109 w 3616"/>
                <a:gd name="T55" fmla="*/ 31 h 3597"/>
                <a:gd name="T56" fmla="*/ 111 w 3616"/>
                <a:gd name="T57" fmla="*/ 37 h 3597"/>
                <a:gd name="T58" fmla="*/ 112 w 3616"/>
                <a:gd name="T59" fmla="*/ 43 h 3597"/>
                <a:gd name="T60" fmla="*/ 113 w 3616"/>
                <a:gd name="T61" fmla="*/ 49 h 3597"/>
                <a:gd name="T62" fmla="*/ 113 w 3616"/>
                <a:gd name="T63" fmla="*/ 55 h 3597"/>
                <a:gd name="T64" fmla="*/ 113 w 3616"/>
                <a:gd name="T65" fmla="*/ 61 h 3597"/>
                <a:gd name="T66" fmla="*/ 112 w 3616"/>
                <a:gd name="T67" fmla="*/ 67 h 3597"/>
                <a:gd name="T68" fmla="*/ 110 w 3616"/>
                <a:gd name="T69" fmla="*/ 72 h 3597"/>
                <a:gd name="T70" fmla="*/ 108 w 3616"/>
                <a:gd name="T71" fmla="*/ 77 h 3597"/>
                <a:gd name="T72" fmla="*/ 106 w 3616"/>
                <a:gd name="T73" fmla="*/ 82 h 3597"/>
                <a:gd name="T74" fmla="*/ 103 w 3616"/>
                <a:gd name="T75" fmla="*/ 86 h 3597"/>
                <a:gd name="T76" fmla="*/ 99 w 3616"/>
                <a:gd name="T77" fmla="*/ 90 h 3597"/>
                <a:gd name="T78" fmla="*/ 95 w 3616"/>
                <a:gd name="T79" fmla="*/ 94 h 3597"/>
                <a:gd name="T80" fmla="*/ 91 w 3616"/>
                <a:gd name="T81" fmla="*/ 98 h 3597"/>
                <a:gd name="T82" fmla="*/ 86 w 3616"/>
                <a:gd name="T83" fmla="*/ 101 h 3597"/>
                <a:gd name="T84" fmla="*/ 81 w 3616"/>
                <a:gd name="T85" fmla="*/ 104 h 3597"/>
                <a:gd name="T86" fmla="*/ 76 w 3616"/>
                <a:gd name="T87" fmla="*/ 107 h 3597"/>
                <a:gd name="T88" fmla="*/ 71 w 3616"/>
                <a:gd name="T89" fmla="*/ 109 h 3597"/>
                <a:gd name="T90" fmla="*/ 66 w 3616"/>
                <a:gd name="T91" fmla="*/ 110 h 3597"/>
                <a:gd name="T92" fmla="*/ 60 w 3616"/>
                <a:gd name="T93" fmla="*/ 111 h 3597"/>
                <a:gd name="T94" fmla="*/ 55 w 3616"/>
                <a:gd name="T95" fmla="*/ 112 h 3597"/>
                <a:gd name="T96" fmla="*/ 44 w 3616"/>
                <a:gd name="T97" fmla="*/ 111 h 3597"/>
                <a:gd name="T98" fmla="*/ 33 w 3616"/>
                <a:gd name="T99" fmla="*/ 109 h 3597"/>
                <a:gd name="T100" fmla="*/ 23 w 3616"/>
                <a:gd name="T101" fmla="*/ 105 h 3597"/>
                <a:gd name="T102" fmla="*/ 15 w 3616"/>
                <a:gd name="T103" fmla="*/ 99 h 3597"/>
                <a:gd name="T104" fmla="*/ 9 w 3616"/>
                <a:gd name="T105" fmla="*/ 91 h 3597"/>
                <a:gd name="T106" fmla="*/ 4 w 3616"/>
                <a:gd name="T107" fmla="*/ 81 h 3597"/>
                <a:gd name="T108" fmla="*/ 1 w 3616"/>
                <a:gd name="T109" fmla="*/ 70 h 3597"/>
                <a:gd name="T110" fmla="*/ 0 w 3616"/>
                <a:gd name="T111" fmla="*/ 56 h 35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6" h="3597">
                  <a:moveTo>
                    <a:pt x="0" y="1689"/>
                  </a:moveTo>
                  <a:lnTo>
                    <a:pt x="3" y="1648"/>
                  </a:lnTo>
                  <a:lnTo>
                    <a:pt x="7" y="1606"/>
                  </a:lnTo>
                  <a:lnTo>
                    <a:pt x="13" y="1565"/>
                  </a:lnTo>
                  <a:lnTo>
                    <a:pt x="19" y="1524"/>
                  </a:lnTo>
                  <a:lnTo>
                    <a:pt x="27" y="1484"/>
                  </a:lnTo>
                  <a:lnTo>
                    <a:pt x="35" y="1444"/>
                  </a:lnTo>
                  <a:lnTo>
                    <a:pt x="45" y="1405"/>
                  </a:lnTo>
                  <a:lnTo>
                    <a:pt x="56" y="1366"/>
                  </a:lnTo>
                  <a:lnTo>
                    <a:pt x="68" y="1326"/>
                  </a:lnTo>
                  <a:lnTo>
                    <a:pt x="81" y="1287"/>
                  </a:lnTo>
                  <a:lnTo>
                    <a:pt x="95" y="1249"/>
                  </a:lnTo>
                  <a:lnTo>
                    <a:pt x="110" y="1211"/>
                  </a:lnTo>
                  <a:lnTo>
                    <a:pt x="127" y="1173"/>
                  </a:lnTo>
                  <a:lnTo>
                    <a:pt x="144" y="1136"/>
                  </a:lnTo>
                  <a:lnTo>
                    <a:pt x="163" y="1098"/>
                  </a:lnTo>
                  <a:lnTo>
                    <a:pt x="183" y="1061"/>
                  </a:lnTo>
                  <a:lnTo>
                    <a:pt x="203" y="1024"/>
                  </a:lnTo>
                  <a:lnTo>
                    <a:pt x="225" y="988"/>
                  </a:lnTo>
                  <a:lnTo>
                    <a:pt x="248" y="952"/>
                  </a:lnTo>
                  <a:lnTo>
                    <a:pt x="272" y="917"/>
                  </a:lnTo>
                  <a:lnTo>
                    <a:pt x="297" y="881"/>
                  </a:lnTo>
                  <a:lnTo>
                    <a:pt x="323" y="845"/>
                  </a:lnTo>
                  <a:lnTo>
                    <a:pt x="351" y="811"/>
                  </a:lnTo>
                  <a:lnTo>
                    <a:pt x="380" y="776"/>
                  </a:lnTo>
                  <a:lnTo>
                    <a:pt x="409" y="742"/>
                  </a:lnTo>
                  <a:lnTo>
                    <a:pt x="440" y="708"/>
                  </a:lnTo>
                  <a:lnTo>
                    <a:pt x="472" y="675"/>
                  </a:lnTo>
                  <a:lnTo>
                    <a:pt x="505" y="641"/>
                  </a:lnTo>
                  <a:lnTo>
                    <a:pt x="538" y="607"/>
                  </a:lnTo>
                  <a:lnTo>
                    <a:pt x="573" y="575"/>
                  </a:lnTo>
                  <a:lnTo>
                    <a:pt x="609" y="542"/>
                  </a:lnTo>
                  <a:lnTo>
                    <a:pt x="647" y="510"/>
                  </a:lnTo>
                  <a:lnTo>
                    <a:pt x="684" y="479"/>
                  </a:lnTo>
                  <a:lnTo>
                    <a:pt x="722" y="449"/>
                  </a:lnTo>
                  <a:lnTo>
                    <a:pt x="761" y="420"/>
                  </a:lnTo>
                  <a:lnTo>
                    <a:pt x="799" y="391"/>
                  </a:lnTo>
                  <a:lnTo>
                    <a:pt x="837" y="364"/>
                  </a:lnTo>
                  <a:lnTo>
                    <a:pt x="875" y="337"/>
                  </a:lnTo>
                  <a:lnTo>
                    <a:pt x="914" y="312"/>
                  </a:lnTo>
                  <a:lnTo>
                    <a:pt x="952" y="288"/>
                  </a:lnTo>
                  <a:lnTo>
                    <a:pt x="991" y="264"/>
                  </a:lnTo>
                  <a:lnTo>
                    <a:pt x="1029" y="242"/>
                  </a:lnTo>
                  <a:lnTo>
                    <a:pt x="1068" y="221"/>
                  </a:lnTo>
                  <a:lnTo>
                    <a:pt x="1107" y="200"/>
                  </a:lnTo>
                  <a:lnTo>
                    <a:pt x="1147" y="181"/>
                  </a:lnTo>
                  <a:lnTo>
                    <a:pt x="1186" y="163"/>
                  </a:lnTo>
                  <a:lnTo>
                    <a:pt x="1225" y="145"/>
                  </a:lnTo>
                  <a:lnTo>
                    <a:pt x="1264" y="129"/>
                  </a:lnTo>
                  <a:lnTo>
                    <a:pt x="1303" y="113"/>
                  </a:lnTo>
                  <a:lnTo>
                    <a:pt x="1343" y="98"/>
                  </a:lnTo>
                  <a:lnTo>
                    <a:pt x="1382" y="85"/>
                  </a:lnTo>
                  <a:lnTo>
                    <a:pt x="1422" y="72"/>
                  </a:lnTo>
                  <a:lnTo>
                    <a:pt x="1461" y="61"/>
                  </a:lnTo>
                  <a:lnTo>
                    <a:pt x="1501" y="50"/>
                  </a:lnTo>
                  <a:lnTo>
                    <a:pt x="1542" y="41"/>
                  </a:lnTo>
                  <a:lnTo>
                    <a:pt x="1582" y="32"/>
                  </a:lnTo>
                  <a:lnTo>
                    <a:pt x="1622" y="25"/>
                  </a:lnTo>
                  <a:lnTo>
                    <a:pt x="1662" y="18"/>
                  </a:lnTo>
                  <a:lnTo>
                    <a:pt x="1702" y="13"/>
                  </a:lnTo>
                  <a:lnTo>
                    <a:pt x="1742" y="8"/>
                  </a:lnTo>
                  <a:lnTo>
                    <a:pt x="1783" y="5"/>
                  </a:lnTo>
                  <a:lnTo>
                    <a:pt x="1823" y="2"/>
                  </a:lnTo>
                  <a:lnTo>
                    <a:pt x="1864" y="1"/>
                  </a:lnTo>
                  <a:lnTo>
                    <a:pt x="1906" y="0"/>
                  </a:lnTo>
                  <a:lnTo>
                    <a:pt x="1956" y="1"/>
                  </a:lnTo>
                  <a:lnTo>
                    <a:pt x="2006" y="2"/>
                  </a:lnTo>
                  <a:lnTo>
                    <a:pt x="2055" y="4"/>
                  </a:lnTo>
                  <a:lnTo>
                    <a:pt x="2104" y="8"/>
                  </a:lnTo>
                  <a:lnTo>
                    <a:pt x="2152" y="12"/>
                  </a:lnTo>
                  <a:lnTo>
                    <a:pt x="2199" y="17"/>
                  </a:lnTo>
                  <a:lnTo>
                    <a:pt x="2245" y="23"/>
                  </a:lnTo>
                  <a:lnTo>
                    <a:pt x="2291" y="29"/>
                  </a:lnTo>
                  <a:lnTo>
                    <a:pt x="2336" y="37"/>
                  </a:lnTo>
                  <a:lnTo>
                    <a:pt x="2380" y="46"/>
                  </a:lnTo>
                  <a:lnTo>
                    <a:pt x="2423" y="55"/>
                  </a:lnTo>
                  <a:lnTo>
                    <a:pt x="2466" y="66"/>
                  </a:lnTo>
                  <a:lnTo>
                    <a:pt x="2508" y="77"/>
                  </a:lnTo>
                  <a:lnTo>
                    <a:pt x="2549" y="90"/>
                  </a:lnTo>
                  <a:lnTo>
                    <a:pt x="2589" y="103"/>
                  </a:lnTo>
                  <a:lnTo>
                    <a:pt x="2629" y="118"/>
                  </a:lnTo>
                  <a:lnTo>
                    <a:pt x="2668" y="133"/>
                  </a:lnTo>
                  <a:lnTo>
                    <a:pt x="2707" y="149"/>
                  </a:lnTo>
                  <a:lnTo>
                    <a:pt x="2745" y="166"/>
                  </a:lnTo>
                  <a:lnTo>
                    <a:pt x="2782" y="184"/>
                  </a:lnTo>
                  <a:lnTo>
                    <a:pt x="2818" y="203"/>
                  </a:lnTo>
                  <a:lnTo>
                    <a:pt x="2853" y="223"/>
                  </a:lnTo>
                  <a:lnTo>
                    <a:pt x="2888" y="244"/>
                  </a:lnTo>
                  <a:lnTo>
                    <a:pt x="2922" y="265"/>
                  </a:lnTo>
                  <a:lnTo>
                    <a:pt x="2955" y="288"/>
                  </a:lnTo>
                  <a:lnTo>
                    <a:pt x="2987" y="311"/>
                  </a:lnTo>
                  <a:lnTo>
                    <a:pt x="3019" y="336"/>
                  </a:lnTo>
                  <a:lnTo>
                    <a:pt x="3050" y="362"/>
                  </a:lnTo>
                  <a:lnTo>
                    <a:pt x="3081" y="389"/>
                  </a:lnTo>
                  <a:lnTo>
                    <a:pt x="3111" y="416"/>
                  </a:lnTo>
                  <a:lnTo>
                    <a:pt x="3140" y="444"/>
                  </a:lnTo>
                  <a:lnTo>
                    <a:pt x="3168" y="473"/>
                  </a:lnTo>
                  <a:lnTo>
                    <a:pt x="3195" y="503"/>
                  </a:lnTo>
                  <a:lnTo>
                    <a:pt x="3222" y="534"/>
                  </a:lnTo>
                  <a:lnTo>
                    <a:pt x="3247" y="565"/>
                  </a:lnTo>
                  <a:lnTo>
                    <a:pt x="3272" y="597"/>
                  </a:lnTo>
                  <a:lnTo>
                    <a:pt x="3296" y="631"/>
                  </a:lnTo>
                  <a:lnTo>
                    <a:pt x="3319" y="665"/>
                  </a:lnTo>
                  <a:lnTo>
                    <a:pt x="3341" y="700"/>
                  </a:lnTo>
                  <a:lnTo>
                    <a:pt x="3363" y="735"/>
                  </a:lnTo>
                  <a:lnTo>
                    <a:pt x="3383" y="771"/>
                  </a:lnTo>
                  <a:lnTo>
                    <a:pt x="3403" y="808"/>
                  </a:lnTo>
                  <a:lnTo>
                    <a:pt x="3422" y="846"/>
                  </a:lnTo>
                  <a:lnTo>
                    <a:pt x="3440" y="886"/>
                  </a:lnTo>
                  <a:lnTo>
                    <a:pt x="3458" y="925"/>
                  </a:lnTo>
                  <a:lnTo>
                    <a:pt x="3474" y="966"/>
                  </a:lnTo>
                  <a:lnTo>
                    <a:pt x="3489" y="1007"/>
                  </a:lnTo>
                  <a:lnTo>
                    <a:pt x="3504" y="1049"/>
                  </a:lnTo>
                  <a:lnTo>
                    <a:pt x="3517" y="1092"/>
                  </a:lnTo>
                  <a:lnTo>
                    <a:pt x="3530" y="1136"/>
                  </a:lnTo>
                  <a:lnTo>
                    <a:pt x="3542" y="1181"/>
                  </a:lnTo>
                  <a:lnTo>
                    <a:pt x="3552" y="1226"/>
                  </a:lnTo>
                  <a:lnTo>
                    <a:pt x="3563" y="1272"/>
                  </a:lnTo>
                  <a:lnTo>
                    <a:pt x="3572" y="1319"/>
                  </a:lnTo>
                  <a:lnTo>
                    <a:pt x="3580" y="1367"/>
                  </a:lnTo>
                  <a:lnTo>
                    <a:pt x="3588" y="1416"/>
                  </a:lnTo>
                  <a:lnTo>
                    <a:pt x="3594" y="1465"/>
                  </a:lnTo>
                  <a:lnTo>
                    <a:pt x="3600" y="1516"/>
                  </a:lnTo>
                  <a:lnTo>
                    <a:pt x="3605" y="1567"/>
                  </a:lnTo>
                  <a:lnTo>
                    <a:pt x="3609" y="1620"/>
                  </a:lnTo>
                  <a:lnTo>
                    <a:pt x="3612" y="1672"/>
                  </a:lnTo>
                  <a:lnTo>
                    <a:pt x="3614" y="1726"/>
                  </a:lnTo>
                  <a:lnTo>
                    <a:pt x="3615" y="1780"/>
                  </a:lnTo>
                  <a:lnTo>
                    <a:pt x="3616" y="1835"/>
                  </a:lnTo>
                  <a:lnTo>
                    <a:pt x="3613" y="1881"/>
                  </a:lnTo>
                  <a:lnTo>
                    <a:pt x="3609" y="1926"/>
                  </a:lnTo>
                  <a:lnTo>
                    <a:pt x="3604" y="1970"/>
                  </a:lnTo>
                  <a:lnTo>
                    <a:pt x="3598" y="2014"/>
                  </a:lnTo>
                  <a:lnTo>
                    <a:pt x="3591" y="2057"/>
                  </a:lnTo>
                  <a:lnTo>
                    <a:pt x="3583" y="2100"/>
                  </a:lnTo>
                  <a:lnTo>
                    <a:pt x="3575" y="2143"/>
                  </a:lnTo>
                  <a:lnTo>
                    <a:pt x="3565" y="2185"/>
                  </a:lnTo>
                  <a:lnTo>
                    <a:pt x="3553" y="2227"/>
                  </a:lnTo>
                  <a:lnTo>
                    <a:pt x="3541" y="2268"/>
                  </a:lnTo>
                  <a:lnTo>
                    <a:pt x="3528" y="2309"/>
                  </a:lnTo>
                  <a:lnTo>
                    <a:pt x="3514" y="2349"/>
                  </a:lnTo>
                  <a:lnTo>
                    <a:pt x="3499" y="2389"/>
                  </a:lnTo>
                  <a:lnTo>
                    <a:pt x="3483" y="2429"/>
                  </a:lnTo>
                  <a:lnTo>
                    <a:pt x="3466" y="2468"/>
                  </a:lnTo>
                  <a:lnTo>
                    <a:pt x="3448" y="2506"/>
                  </a:lnTo>
                  <a:lnTo>
                    <a:pt x="3427" y="2544"/>
                  </a:lnTo>
                  <a:lnTo>
                    <a:pt x="3407" y="2581"/>
                  </a:lnTo>
                  <a:lnTo>
                    <a:pt x="3386" y="2619"/>
                  </a:lnTo>
                  <a:lnTo>
                    <a:pt x="3363" y="2656"/>
                  </a:lnTo>
                  <a:lnTo>
                    <a:pt x="3340" y="2692"/>
                  </a:lnTo>
                  <a:lnTo>
                    <a:pt x="3315" y="2728"/>
                  </a:lnTo>
                  <a:lnTo>
                    <a:pt x="3290" y="2763"/>
                  </a:lnTo>
                  <a:lnTo>
                    <a:pt x="3263" y="2798"/>
                  </a:lnTo>
                  <a:lnTo>
                    <a:pt x="3236" y="2833"/>
                  </a:lnTo>
                  <a:lnTo>
                    <a:pt x="3207" y="2867"/>
                  </a:lnTo>
                  <a:lnTo>
                    <a:pt x="3177" y="2901"/>
                  </a:lnTo>
                  <a:lnTo>
                    <a:pt x="3147" y="2935"/>
                  </a:lnTo>
                  <a:lnTo>
                    <a:pt x="3115" y="2967"/>
                  </a:lnTo>
                  <a:lnTo>
                    <a:pt x="3082" y="3000"/>
                  </a:lnTo>
                  <a:lnTo>
                    <a:pt x="3047" y="3031"/>
                  </a:lnTo>
                  <a:lnTo>
                    <a:pt x="3013" y="3063"/>
                  </a:lnTo>
                  <a:lnTo>
                    <a:pt x="2977" y="3093"/>
                  </a:lnTo>
                  <a:lnTo>
                    <a:pt x="2940" y="3124"/>
                  </a:lnTo>
                  <a:lnTo>
                    <a:pt x="2904" y="3152"/>
                  </a:lnTo>
                  <a:lnTo>
                    <a:pt x="2867" y="3180"/>
                  </a:lnTo>
                  <a:lnTo>
                    <a:pt x="2830" y="3207"/>
                  </a:lnTo>
                  <a:lnTo>
                    <a:pt x="2792" y="3233"/>
                  </a:lnTo>
                  <a:lnTo>
                    <a:pt x="2755" y="3258"/>
                  </a:lnTo>
                  <a:lnTo>
                    <a:pt x="2717" y="3282"/>
                  </a:lnTo>
                  <a:lnTo>
                    <a:pt x="2679" y="3306"/>
                  </a:lnTo>
                  <a:lnTo>
                    <a:pt x="2639" y="3328"/>
                  </a:lnTo>
                  <a:lnTo>
                    <a:pt x="2600" y="3350"/>
                  </a:lnTo>
                  <a:lnTo>
                    <a:pt x="2561" y="3371"/>
                  </a:lnTo>
                  <a:lnTo>
                    <a:pt x="2521" y="3391"/>
                  </a:lnTo>
                  <a:lnTo>
                    <a:pt x="2482" y="3410"/>
                  </a:lnTo>
                  <a:lnTo>
                    <a:pt x="2442" y="3428"/>
                  </a:lnTo>
                  <a:lnTo>
                    <a:pt x="2401" y="3445"/>
                  </a:lnTo>
                  <a:lnTo>
                    <a:pt x="2360" y="3461"/>
                  </a:lnTo>
                  <a:lnTo>
                    <a:pt x="2319" y="3477"/>
                  </a:lnTo>
                  <a:lnTo>
                    <a:pt x="2277" y="3491"/>
                  </a:lnTo>
                  <a:lnTo>
                    <a:pt x="2235" y="3505"/>
                  </a:lnTo>
                  <a:lnTo>
                    <a:pt x="2193" y="3517"/>
                  </a:lnTo>
                  <a:lnTo>
                    <a:pt x="2151" y="3529"/>
                  </a:lnTo>
                  <a:lnTo>
                    <a:pt x="2109" y="3540"/>
                  </a:lnTo>
                  <a:lnTo>
                    <a:pt x="2066" y="3550"/>
                  </a:lnTo>
                  <a:lnTo>
                    <a:pt x="2022" y="3559"/>
                  </a:lnTo>
                  <a:lnTo>
                    <a:pt x="1979" y="3567"/>
                  </a:lnTo>
                  <a:lnTo>
                    <a:pt x="1935" y="3574"/>
                  </a:lnTo>
                  <a:lnTo>
                    <a:pt x="1890" y="3581"/>
                  </a:lnTo>
                  <a:lnTo>
                    <a:pt x="1845" y="3586"/>
                  </a:lnTo>
                  <a:lnTo>
                    <a:pt x="1800" y="3591"/>
                  </a:lnTo>
                  <a:lnTo>
                    <a:pt x="1755" y="3594"/>
                  </a:lnTo>
                  <a:lnTo>
                    <a:pt x="1710" y="3597"/>
                  </a:lnTo>
                  <a:lnTo>
                    <a:pt x="1605" y="3595"/>
                  </a:lnTo>
                  <a:lnTo>
                    <a:pt x="1502" y="3590"/>
                  </a:lnTo>
                  <a:lnTo>
                    <a:pt x="1404" y="3580"/>
                  </a:lnTo>
                  <a:lnTo>
                    <a:pt x="1309" y="3567"/>
                  </a:lnTo>
                  <a:lnTo>
                    <a:pt x="1217" y="3551"/>
                  </a:lnTo>
                  <a:lnTo>
                    <a:pt x="1129" y="3530"/>
                  </a:lnTo>
                  <a:lnTo>
                    <a:pt x="1043" y="3506"/>
                  </a:lnTo>
                  <a:lnTo>
                    <a:pt x="961" y="3478"/>
                  </a:lnTo>
                  <a:lnTo>
                    <a:pt x="883" y="3447"/>
                  </a:lnTo>
                  <a:lnTo>
                    <a:pt x="808" y="3411"/>
                  </a:lnTo>
                  <a:lnTo>
                    <a:pt x="735" y="3372"/>
                  </a:lnTo>
                  <a:lnTo>
                    <a:pt x="667" y="3329"/>
                  </a:lnTo>
                  <a:lnTo>
                    <a:pt x="602" y="3282"/>
                  </a:lnTo>
                  <a:lnTo>
                    <a:pt x="540" y="3232"/>
                  </a:lnTo>
                  <a:lnTo>
                    <a:pt x="482" y="3178"/>
                  </a:lnTo>
                  <a:lnTo>
                    <a:pt x="427" y="3121"/>
                  </a:lnTo>
                  <a:lnTo>
                    <a:pt x="376" y="3058"/>
                  </a:lnTo>
                  <a:lnTo>
                    <a:pt x="326" y="2993"/>
                  </a:lnTo>
                  <a:lnTo>
                    <a:pt x="281" y="2925"/>
                  </a:lnTo>
                  <a:lnTo>
                    <a:pt x="240" y="2851"/>
                  </a:lnTo>
                  <a:lnTo>
                    <a:pt x="201" y="2775"/>
                  </a:lnTo>
                  <a:lnTo>
                    <a:pt x="166" y="2695"/>
                  </a:lnTo>
                  <a:lnTo>
                    <a:pt x="135" y="2611"/>
                  </a:lnTo>
                  <a:lnTo>
                    <a:pt x="106" y="2524"/>
                  </a:lnTo>
                  <a:lnTo>
                    <a:pt x="81" y="2433"/>
                  </a:lnTo>
                  <a:lnTo>
                    <a:pt x="60" y="2337"/>
                  </a:lnTo>
                  <a:lnTo>
                    <a:pt x="41" y="2239"/>
                  </a:lnTo>
                  <a:lnTo>
                    <a:pt x="26" y="2137"/>
                  </a:lnTo>
                  <a:lnTo>
                    <a:pt x="15" y="2030"/>
                  </a:lnTo>
                  <a:lnTo>
                    <a:pt x="6" y="1920"/>
                  </a:lnTo>
                  <a:lnTo>
                    <a:pt x="1" y="1806"/>
                  </a:lnTo>
                  <a:lnTo>
                    <a:pt x="0" y="1689"/>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60" name="Freeform 58"/>
            <p:cNvSpPr>
              <a:spLocks/>
            </p:cNvSpPr>
            <p:nvPr/>
          </p:nvSpPr>
          <p:spPr bwMode="auto">
            <a:xfrm>
              <a:off x="2160" y="3503"/>
              <a:ext cx="224" cy="360"/>
            </a:xfrm>
            <a:custGeom>
              <a:avLst/>
              <a:gdLst>
                <a:gd name="T0" fmla="*/ 98 w 7176"/>
                <a:gd name="T1" fmla="*/ 60 h 11546"/>
                <a:gd name="T2" fmla="*/ 97 w 7176"/>
                <a:gd name="T3" fmla="*/ 55 h 11546"/>
                <a:gd name="T4" fmla="*/ 94 w 7176"/>
                <a:gd name="T5" fmla="*/ 52 h 11546"/>
                <a:gd name="T6" fmla="*/ 89 w 7176"/>
                <a:gd name="T7" fmla="*/ 50 h 11546"/>
                <a:gd name="T8" fmla="*/ 80 w 7176"/>
                <a:gd name="T9" fmla="*/ 52 h 11546"/>
                <a:gd name="T10" fmla="*/ 69 w 7176"/>
                <a:gd name="T11" fmla="*/ 59 h 11546"/>
                <a:gd name="T12" fmla="*/ 46 w 7176"/>
                <a:gd name="T13" fmla="*/ 82 h 11546"/>
                <a:gd name="T14" fmla="*/ 21 w 7176"/>
                <a:gd name="T15" fmla="*/ 109 h 11546"/>
                <a:gd name="T16" fmla="*/ 13 w 7176"/>
                <a:gd name="T17" fmla="*/ 115 h 11546"/>
                <a:gd name="T18" fmla="*/ 8 w 7176"/>
                <a:gd name="T19" fmla="*/ 116 h 11546"/>
                <a:gd name="T20" fmla="*/ 6 w 7176"/>
                <a:gd name="T21" fmla="*/ 115 h 11546"/>
                <a:gd name="T22" fmla="*/ 2 w 7176"/>
                <a:gd name="T23" fmla="*/ 111 h 11546"/>
                <a:gd name="T24" fmla="*/ 0 w 7176"/>
                <a:gd name="T25" fmla="*/ 108 h 11546"/>
                <a:gd name="T26" fmla="*/ 1 w 7176"/>
                <a:gd name="T27" fmla="*/ 102 h 11546"/>
                <a:gd name="T28" fmla="*/ 8 w 7176"/>
                <a:gd name="T29" fmla="*/ 90 h 11546"/>
                <a:gd name="T30" fmla="*/ 25 w 7176"/>
                <a:gd name="T31" fmla="*/ 70 h 11546"/>
                <a:gd name="T32" fmla="*/ 47 w 7176"/>
                <a:gd name="T33" fmla="*/ 49 h 11546"/>
                <a:gd name="T34" fmla="*/ 69 w 7176"/>
                <a:gd name="T35" fmla="*/ 31 h 11546"/>
                <a:gd name="T36" fmla="*/ 92 w 7176"/>
                <a:gd name="T37" fmla="*/ 17 h 11546"/>
                <a:gd name="T38" fmla="*/ 115 w 7176"/>
                <a:gd name="T39" fmla="*/ 7 h 11546"/>
                <a:gd name="T40" fmla="*/ 137 w 7176"/>
                <a:gd name="T41" fmla="*/ 2 h 11546"/>
                <a:gd name="T42" fmla="*/ 158 w 7176"/>
                <a:gd name="T43" fmla="*/ 0 h 11546"/>
                <a:gd name="T44" fmla="*/ 177 w 7176"/>
                <a:gd name="T45" fmla="*/ 2 h 11546"/>
                <a:gd name="T46" fmla="*/ 191 w 7176"/>
                <a:gd name="T47" fmla="*/ 9 h 11546"/>
                <a:gd name="T48" fmla="*/ 201 w 7176"/>
                <a:gd name="T49" fmla="*/ 20 h 11546"/>
                <a:gd name="T50" fmla="*/ 207 w 7176"/>
                <a:gd name="T51" fmla="*/ 36 h 11546"/>
                <a:gd name="T52" fmla="*/ 208 w 7176"/>
                <a:gd name="T53" fmla="*/ 55 h 11546"/>
                <a:gd name="T54" fmla="*/ 204 w 7176"/>
                <a:gd name="T55" fmla="*/ 78 h 11546"/>
                <a:gd name="T56" fmla="*/ 135 w 7176"/>
                <a:gd name="T57" fmla="*/ 265 h 11546"/>
                <a:gd name="T58" fmla="*/ 132 w 7176"/>
                <a:gd name="T59" fmla="*/ 284 h 11546"/>
                <a:gd name="T60" fmla="*/ 132 w 7176"/>
                <a:gd name="T61" fmla="*/ 290 h 11546"/>
                <a:gd name="T62" fmla="*/ 134 w 7176"/>
                <a:gd name="T63" fmla="*/ 294 h 11546"/>
                <a:gd name="T64" fmla="*/ 138 w 7176"/>
                <a:gd name="T65" fmla="*/ 296 h 11546"/>
                <a:gd name="T66" fmla="*/ 144 w 7176"/>
                <a:gd name="T67" fmla="*/ 296 h 11546"/>
                <a:gd name="T68" fmla="*/ 153 w 7176"/>
                <a:gd name="T69" fmla="*/ 291 h 11546"/>
                <a:gd name="T70" fmla="*/ 165 w 7176"/>
                <a:gd name="T71" fmla="*/ 282 h 11546"/>
                <a:gd name="T72" fmla="*/ 177 w 7176"/>
                <a:gd name="T73" fmla="*/ 270 h 11546"/>
                <a:gd name="T74" fmla="*/ 193 w 7176"/>
                <a:gd name="T75" fmla="*/ 252 h 11546"/>
                <a:gd name="T76" fmla="*/ 209 w 7176"/>
                <a:gd name="T77" fmla="*/ 235 h 11546"/>
                <a:gd name="T78" fmla="*/ 214 w 7176"/>
                <a:gd name="T79" fmla="*/ 232 h 11546"/>
                <a:gd name="T80" fmla="*/ 220 w 7176"/>
                <a:gd name="T81" fmla="*/ 236 h 11546"/>
                <a:gd name="T82" fmla="*/ 223 w 7176"/>
                <a:gd name="T83" fmla="*/ 240 h 11546"/>
                <a:gd name="T84" fmla="*/ 224 w 7176"/>
                <a:gd name="T85" fmla="*/ 245 h 11546"/>
                <a:gd name="T86" fmla="*/ 221 w 7176"/>
                <a:gd name="T87" fmla="*/ 254 h 11546"/>
                <a:gd name="T88" fmla="*/ 211 w 7176"/>
                <a:gd name="T89" fmla="*/ 268 h 11546"/>
                <a:gd name="T90" fmla="*/ 193 w 7176"/>
                <a:gd name="T91" fmla="*/ 289 h 11546"/>
                <a:gd name="T92" fmla="*/ 173 w 7176"/>
                <a:gd name="T93" fmla="*/ 308 h 11546"/>
                <a:gd name="T94" fmla="*/ 150 w 7176"/>
                <a:gd name="T95" fmla="*/ 326 h 11546"/>
                <a:gd name="T96" fmla="*/ 126 w 7176"/>
                <a:gd name="T97" fmla="*/ 341 h 11546"/>
                <a:gd name="T98" fmla="*/ 102 w 7176"/>
                <a:gd name="T99" fmla="*/ 352 h 11546"/>
                <a:gd name="T100" fmla="*/ 76 w 7176"/>
                <a:gd name="T101" fmla="*/ 358 h 11546"/>
                <a:gd name="T102" fmla="*/ 64 w 7176"/>
                <a:gd name="T103" fmla="*/ 360 h 11546"/>
                <a:gd name="T104" fmla="*/ 38 w 7176"/>
                <a:gd name="T105" fmla="*/ 357 h 11546"/>
                <a:gd name="T106" fmla="*/ 21 w 7176"/>
                <a:gd name="T107" fmla="*/ 345 h 11546"/>
                <a:gd name="T108" fmla="*/ 13 w 7176"/>
                <a:gd name="T109" fmla="*/ 324 h 11546"/>
                <a:gd name="T110" fmla="*/ 14 w 7176"/>
                <a:gd name="T111" fmla="*/ 298 h 11546"/>
                <a:gd name="T112" fmla="*/ 18 w 7176"/>
                <a:gd name="T113" fmla="*/ 274 h 11546"/>
                <a:gd name="T114" fmla="*/ 25 w 7176"/>
                <a:gd name="T115" fmla="*/ 252 h 115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176" h="11546">
                  <a:moveTo>
                    <a:pt x="3099" y="2174"/>
                  </a:moveTo>
                  <a:lnTo>
                    <a:pt x="3111" y="2138"/>
                  </a:lnTo>
                  <a:lnTo>
                    <a:pt x="3121" y="2105"/>
                  </a:lnTo>
                  <a:lnTo>
                    <a:pt x="3129" y="2074"/>
                  </a:lnTo>
                  <a:lnTo>
                    <a:pt x="3136" y="2045"/>
                  </a:lnTo>
                  <a:lnTo>
                    <a:pt x="3141" y="2019"/>
                  </a:lnTo>
                  <a:lnTo>
                    <a:pt x="3145" y="1995"/>
                  </a:lnTo>
                  <a:lnTo>
                    <a:pt x="3147" y="1973"/>
                  </a:lnTo>
                  <a:lnTo>
                    <a:pt x="3148" y="1954"/>
                  </a:lnTo>
                  <a:lnTo>
                    <a:pt x="3148" y="1933"/>
                  </a:lnTo>
                  <a:lnTo>
                    <a:pt x="3147" y="1913"/>
                  </a:lnTo>
                  <a:lnTo>
                    <a:pt x="3145" y="1892"/>
                  </a:lnTo>
                  <a:lnTo>
                    <a:pt x="3143" y="1873"/>
                  </a:lnTo>
                  <a:lnTo>
                    <a:pt x="3140" y="1855"/>
                  </a:lnTo>
                  <a:lnTo>
                    <a:pt x="3137" y="1837"/>
                  </a:lnTo>
                  <a:lnTo>
                    <a:pt x="3133" y="1820"/>
                  </a:lnTo>
                  <a:lnTo>
                    <a:pt x="3128" y="1804"/>
                  </a:lnTo>
                  <a:lnTo>
                    <a:pt x="3123" y="1788"/>
                  </a:lnTo>
                  <a:lnTo>
                    <a:pt x="3117" y="1773"/>
                  </a:lnTo>
                  <a:lnTo>
                    <a:pt x="3111" y="1759"/>
                  </a:lnTo>
                  <a:lnTo>
                    <a:pt x="3104" y="1745"/>
                  </a:lnTo>
                  <a:lnTo>
                    <a:pt x="3096" y="1732"/>
                  </a:lnTo>
                  <a:lnTo>
                    <a:pt x="3088" y="1720"/>
                  </a:lnTo>
                  <a:lnTo>
                    <a:pt x="3079" y="1708"/>
                  </a:lnTo>
                  <a:lnTo>
                    <a:pt x="3069" y="1697"/>
                  </a:lnTo>
                  <a:lnTo>
                    <a:pt x="3059" y="1687"/>
                  </a:lnTo>
                  <a:lnTo>
                    <a:pt x="3048" y="1677"/>
                  </a:lnTo>
                  <a:lnTo>
                    <a:pt x="3037" y="1668"/>
                  </a:lnTo>
                  <a:lnTo>
                    <a:pt x="3025" y="1660"/>
                  </a:lnTo>
                  <a:lnTo>
                    <a:pt x="3013" y="1652"/>
                  </a:lnTo>
                  <a:lnTo>
                    <a:pt x="3000" y="1644"/>
                  </a:lnTo>
                  <a:lnTo>
                    <a:pt x="2986" y="1638"/>
                  </a:lnTo>
                  <a:lnTo>
                    <a:pt x="2972" y="1632"/>
                  </a:lnTo>
                  <a:lnTo>
                    <a:pt x="2957" y="1627"/>
                  </a:lnTo>
                  <a:lnTo>
                    <a:pt x="2941" y="1623"/>
                  </a:lnTo>
                  <a:lnTo>
                    <a:pt x="2925" y="1619"/>
                  </a:lnTo>
                  <a:lnTo>
                    <a:pt x="2908" y="1616"/>
                  </a:lnTo>
                  <a:lnTo>
                    <a:pt x="2891" y="1614"/>
                  </a:lnTo>
                  <a:lnTo>
                    <a:pt x="2872" y="1612"/>
                  </a:lnTo>
                  <a:lnTo>
                    <a:pt x="2853" y="1611"/>
                  </a:lnTo>
                  <a:lnTo>
                    <a:pt x="2834" y="1611"/>
                  </a:lnTo>
                  <a:lnTo>
                    <a:pt x="2805" y="1612"/>
                  </a:lnTo>
                  <a:lnTo>
                    <a:pt x="2775" y="1614"/>
                  </a:lnTo>
                  <a:lnTo>
                    <a:pt x="2745" y="1619"/>
                  </a:lnTo>
                  <a:lnTo>
                    <a:pt x="2714" y="1625"/>
                  </a:lnTo>
                  <a:lnTo>
                    <a:pt x="2682" y="1632"/>
                  </a:lnTo>
                  <a:lnTo>
                    <a:pt x="2650" y="1642"/>
                  </a:lnTo>
                  <a:lnTo>
                    <a:pt x="2618" y="1654"/>
                  </a:lnTo>
                  <a:lnTo>
                    <a:pt x="2584" y="1667"/>
                  </a:lnTo>
                  <a:lnTo>
                    <a:pt x="2551" y="1681"/>
                  </a:lnTo>
                  <a:lnTo>
                    <a:pt x="2516" y="1698"/>
                  </a:lnTo>
                  <a:lnTo>
                    <a:pt x="2480" y="1716"/>
                  </a:lnTo>
                  <a:lnTo>
                    <a:pt x="2445" y="1735"/>
                  </a:lnTo>
                  <a:lnTo>
                    <a:pt x="2409" y="1757"/>
                  </a:lnTo>
                  <a:lnTo>
                    <a:pt x="2372" y="1780"/>
                  </a:lnTo>
                  <a:lnTo>
                    <a:pt x="2335" y="1805"/>
                  </a:lnTo>
                  <a:lnTo>
                    <a:pt x="2297" y="1831"/>
                  </a:lnTo>
                  <a:lnTo>
                    <a:pt x="2271" y="1850"/>
                  </a:lnTo>
                  <a:lnTo>
                    <a:pt x="2245" y="1870"/>
                  </a:lnTo>
                  <a:lnTo>
                    <a:pt x="2217" y="1892"/>
                  </a:lnTo>
                  <a:lnTo>
                    <a:pt x="2188" y="1917"/>
                  </a:lnTo>
                  <a:lnTo>
                    <a:pt x="2126" y="1968"/>
                  </a:lnTo>
                  <a:lnTo>
                    <a:pt x="2059" y="2026"/>
                  </a:lnTo>
                  <a:lnTo>
                    <a:pt x="1989" y="2091"/>
                  </a:lnTo>
                  <a:lnTo>
                    <a:pt x="1914" y="2163"/>
                  </a:lnTo>
                  <a:lnTo>
                    <a:pt x="1834" y="2240"/>
                  </a:lnTo>
                  <a:lnTo>
                    <a:pt x="1750" y="2324"/>
                  </a:lnTo>
                  <a:lnTo>
                    <a:pt x="1660" y="2415"/>
                  </a:lnTo>
                  <a:lnTo>
                    <a:pt x="1567" y="2511"/>
                  </a:lnTo>
                  <a:lnTo>
                    <a:pt x="1469" y="2614"/>
                  </a:lnTo>
                  <a:lnTo>
                    <a:pt x="1366" y="2724"/>
                  </a:lnTo>
                  <a:lnTo>
                    <a:pt x="1258" y="2840"/>
                  </a:lnTo>
                  <a:lnTo>
                    <a:pt x="1146" y="2962"/>
                  </a:lnTo>
                  <a:lnTo>
                    <a:pt x="1030" y="3091"/>
                  </a:lnTo>
                  <a:lnTo>
                    <a:pt x="908" y="3226"/>
                  </a:lnTo>
                  <a:lnTo>
                    <a:pt x="860" y="3285"/>
                  </a:lnTo>
                  <a:lnTo>
                    <a:pt x="814" y="3340"/>
                  </a:lnTo>
                  <a:lnTo>
                    <a:pt x="769" y="3391"/>
                  </a:lnTo>
                  <a:lnTo>
                    <a:pt x="725" y="3440"/>
                  </a:lnTo>
                  <a:lnTo>
                    <a:pt x="683" y="3484"/>
                  </a:lnTo>
                  <a:lnTo>
                    <a:pt x="643" y="3525"/>
                  </a:lnTo>
                  <a:lnTo>
                    <a:pt x="604" y="3562"/>
                  </a:lnTo>
                  <a:lnTo>
                    <a:pt x="566" y="3596"/>
                  </a:lnTo>
                  <a:lnTo>
                    <a:pt x="529" y="3626"/>
                  </a:lnTo>
                  <a:lnTo>
                    <a:pt x="495" y="3652"/>
                  </a:lnTo>
                  <a:lnTo>
                    <a:pt x="478" y="3665"/>
                  </a:lnTo>
                  <a:lnTo>
                    <a:pt x="462" y="3676"/>
                  </a:lnTo>
                  <a:lnTo>
                    <a:pt x="446" y="3686"/>
                  </a:lnTo>
                  <a:lnTo>
                    <a:pt x="430" y="3695"/>
                  </a:lnTo>
                  <a:lnTo>
                    <a:pt x="415" y="3703"/>
                  </a:lnTo>
                  <a:lnTo>
                    <a:pt x="400" y="3711"/>
                  </a:lnTo>
                  <a:lnTo>
                    <a:pt x="385" y="3717"/>
                  </a:lnTo>
                  <a:lnTo>
                    <a:pt x="371" y="3723"/>
                  </a:lnTo>
                  <a:lnTo>
                    <a:pt x="357" y="3728"/>
                  </a:lnTo>
                  <a:lnTo>
                    <a:pt x="344" y="3731"/>
                  </a:lnTo>
                  <a:lnTo>
                    <a:pt x="331" y="3734"/>
                  </a:lnTo>
                  <a:lnTo>
                    <a:pt x="318" y="3736"/>
                  </a:lnTo>
                  <a:lnTo>
                    <a:pt x="300" y="3736"/>
                  </a:lnTo>
                  <a:lnTo>
                    <a:pt x="283" y="3734"/>
                  </a:lnTo>
                  <a:lnTo>
                    <a:pt x="267" y="3731"/>
                  </a:lnTo>
                  <a:lnTo>
                    <a:pt x="251" y="3726"/>
                  </a:lnTo>
                  <a:lnTo>
                    <a:pt x="236" y="3720"/>
                  </a:lnTo>
                  <a:lnTo>
                    <a:pt x="222" y="3712"/>
                  </a:lnTo>
                  <a:lnTo>
                    <a:pt x="215" y="3708"/>
                  </a:lnTo>
                  <a:lnTo>
                    <a:pt x="209" y="3703"/>
                  </a:lnTo>
                  <a:lnTo>
                    <a:pt x="202" y="3697"/>
                  </a:lnTo>
                  <a:lnTo>
                    <a:pt x="196" y="3691"/>
                  </a:lnTo>
                  <a:lnTo>
                    <a:pt x="191" y="3691"/>
                  </a:lnTo>
                  <a:lnTo>
                    <a:pt x="185" y="3690"/>
                  </a:lnTo>
                  <a:lnTo>
                    <a:pt x="179" y="3688"/>
                  </a:lnTo>
                  <a:lnTo>
                    <a:pt x="172" y="3686"/>
                  </a:lnTo>
                  <a:lnTo>
                    <a:pt x="159" y="3679"/>
                  </a:lnTo>
                  <a:lnTo>
                    <a:pt x="145" y="3670"/>
                  </a:lnTo>
                  <a:lnTo>
                    <a:pt x="130" y="3658"/>
                  </a:lnTo>
                  <a:lnTo>
                    <a:pt x="114" y="3642"/>
                  </a:lnTo>
                  <a:lnTo>
                    <a:pt x="96" y="3625"/>
                  </a:lnTo>
                  <a:lnTo>
                    <a:pt x="77" y="3605"/>
                  </a:lnTo>
                  <a:lnTo>
                    <a:pt x="68" y="3595"/>
                  </a:lnTo>
                  <a:lnTo>
                    <a:pt x="59" y="3585"/>
                  </a:lnTo>
                  <a:lnTo>
                    <a:pt x="51" y="3574"/>
                  </a:lnTo>
                  <a:lnTo>
                    <a:pt x="43" y="3563"/>
                  </a:lnTo>
                  <a:lnTo>
                    <a:pt x="36" y="3553"/>
                  </a:lnTo>
                  <a:lnTo>
                    <a:pt x="30" y="3541"/>
                  </a:lnTo>
                  <a:lnTo>
                    <a:pt x="24" y="3530"/>
                  </a:lnTo>
                  <a:lnTo>
                    <a:pt x="19" y="3518"/>
                  </a:lnTo>
                  <a:lnTo>
                    <a:pt x="15" y="3507"/>
                  </a:lnTo>
                  <a:lnTo>
                    <a:pt x="11" y="3495"/>
                  </a:lnTo>
                  <a:lnTo>
                    <a:pt x="7" y="3483"/>
                  </a:lnTo>
                  <a:lnTo>
                    <a:pt x="5" y="3471"/>
                  </a:lnTo>
                  <a:lnTo>
                    <a:pt x="3" y="3459"/>
                  </a:lnTo>
                  <a:lnTo>
                    <a:pt x="1" y="3447"/>
                  </a:lnTo>
                  <a:lnTo>
                    <a:pt x="1" y="3435"/>
                  </a:lnTo>
                  <a:lnTo>
                    <a:pt x="0" y="3422"/>
                  </a:lnTo>
                  <a:lnTo>
                    <a:pt x="4" y="3401"/>
                  </a:lnTo>
                  <a:lnTo>
                    <a:pt x="9" y="3380"/>
                  </a:lnTo>
                  <a:lnTo>
                    <a:pt x="14" y="3358"/>
                  </a:lnTo>
                  <a:lnTo>
                    <a:pt x="20" y="3337"/>
                  </a:lnTo>
                  <a:lnTo>
                    <a:pt x="27" y="3315"/>
                  </a:lnTo>
                  <a:lnTo>
                    <a:pt x="34" y="3293"/>
                  </a:lnTo>
                  <a:lnTo>
                    <a:pt x="42" y="3270"/>
                  </a:lnTo>
                  <a:lnTo>
                    <a:pt x="51" y="3248"/>
                  </a:lnTo>
                  <a:lnTo>
                    <a:pt x="61" y="3225"/>
                  </a:lnTo>
                  <a:lnTo>
                    <a:pt x="71" y="3202"/>
                  </a:lnTo>
                  <a:lnTo>
                    <a:pt x="82" y="3178"/>
                  </a:lnTo>
                  <a:lnTo>
                    <a:pt x="94" y="3153"/>
                  </a:lnTo>
                  <a:lnTo>
                    <a:pt x="120" y="3105"/>
                  </a:lnTo>
                  <a:lnTo>
                    <a:pt x="150" y="3055"/>
                  </a:lnTo>
                  <a:lnTo>
                    <a:pt x="182" y="3004"/>
                  </a:lnTo>
                  <a:lnTo>
                    <a:pt x="217" y="2952"/>
                  </a:lnTo>
                  <a:lnTo>
                    <a:pt x="255" y="2898"/>
                  </a:lnTo>
                  <a:lnTo>
                    <a:pt x="296" y="2844"/>
                  </a:lnTo>
                  <a:lnTo>
                    <a:pt x="340" y="2788"/>
                  </a:lnTo>
                  <a:lnTo>
                    <a:pt x="386" y="2732"/>
                  </a:lnTo>
                  <a:lnTo>
                    <a:pt x="436" y="2674"/>
                  </a:lnTo>
                  <a:lnTo>
                    <a:pt x="489" y="2614"/>
                  </a:lnTo>
                  <a:lnTo>
                    <a:pt x="553" y="2537"/>
                  </a:lnTo>
                  <a:lnTo>
                    <a:pt x="619" y="2460"/>
                  </a:lnTo>
                  <a:lnTo>
                    <a:pt x="684" y="2384"/>
                  </a:lnTo>
                  <a:lnTo>
                    <a:pt x="750" y="2310"/>
                  </a:lnTo>
                  <a:lnTo>
                    <a:pt x="815" y="2237"/>
                  </a:lnTo>
                  <a:lnTo>
                    <a:pt x="881" y="2165"/>
                  </a:lnTo>
                  <a:lnTo>
                    <a:pt x="949" y="2093"/>
                  </a:lnTo>
                  <a:lnTo>
                    <a:pt x="1015" y="2023"/>
                  </a:lnTo>
                  <a:lnTo>
                    <a:pt x="1082" y="1955"/>
                  </a:lnTo>
                  <a:lnTo>
                    <a:pt x="1150" y="1886"/>
                  </a:lnTo>
                  <a:lnTo>
                    <a:pt x="1217" y="1820"/>
                  </a:lnTo>
                  <a:lnTo>
                    <a:pt x="1285" y="1755"/>
                  </a:lnTo>
                  <a:lnTo>
                    <a:pt x="1354" y="1691"/>
                  </a:lnTo>
                  <a:lnTo>
                    <a:pt x="1423" y="1627"/>
                  </a:lnTo>
                  <a:lnTo>
                    <a:pt x="1492" y="1565"/>
                  </a:lnTo>
                  <a:lnTo>
                    <a:pt x="1561" y="1504"/>
                  </a:lnTo>
                  <a:lnTo>
                    <a:pt x="1630" y="1444"/>
                  </a:lnTo>
                  <a:lnTo>
                    <a:pt x="1700" y="1384"/>
                  </a:lnTo>
                  <a:lnTo>
                    <a:pt x="1771" y="1327"/>
                  </a:lnTo>
                  <a:lnTo>
                    <a:pt x="1842" y="1271"/>
                  </a:lnTo>
                  <a:lnTo>
                    <a:pt x="1912" y="1215"/>
                  </a:lnTo>
                  <a:lnTo>
                    <a:pt x="1983" y="1161"/>
                  </a:lnTo>
                  <a:lnTo>
                    <a:pt x="2055" y="1107"/>
                  </a:lnTo>
                  <a:lnTo>
                    <a:pt x="2127" y="1055"/>
                  </a:lnTo>
                  <a:lnTo>
                    <a:pt x="2199" y="1004"/>
                  </a:lnTo>
                  <a:lnTo>
                    <a:pt x="2271" y="954"/>
                  </a:lnTo>
                  <a:lnTo>
                    <a:pt x="2344" y="906"/>
                  </a:lnTo>
                  <a:lnTo>
                    <a:pt x="2417" y="857"/>
                  </a:lnTo>
                  <a:lnTo>
                    <a:pt x="2491" y="811"/>
                  </a:lnTo>
                  <a:lnTo>
                    <a:pt x="2565" y="765"/>
                  </a:lnTo>
                  <a:lnTo>
                    <a:pt x="2638" y="721"/>
                  </a:lnTo>
                  <a:lnTo>
                    <a:pt x="2712" y="678"/>
                  </a:lnTo>
                  <a:lnTo>
                    <a:pt x="2789" y="635"/>
                  </a:lnTo>
                  <a:lnTo>
                    <a:pt x="2865" y="595"/>
                  </a:lnTo>
                  <a:lnTo>
                    <a:pt x="2942" y="556"/>
                  </a:lnTo>
                  <a:lnTo>
                    <a:pt x="3017" y="518"/>
                  </a:lnTo>
                  <a:lnTo>
                    <a:pt x="3092" y="482"/>
                  </a:lnTo>
                  <a:lnTo>
                    <a:pt x="3167" y="447"/>
                  </a:lnTo>
                  <a:lnTo>
                    <a:pt x="3242" y="413"/>
                  </a:lnTo>
                  <a:lnTo>
                    <a:pt x="3317" y="380"/>
                  </a:lnTo>
                  <a:lnTo>
                    <a:pt x="3391" y="349"/>
                  </a:lnTo>
                  <a:lnTo>
                    <a:pt x="3464" y="320"/>
                  </a:lnTo>
                  <a:lnTo>
                    <a:pt x="3538" y="291"/>
                  </a:lnTo>
                  <a:lnTo>
                    <a:pt x="3611" y="264"/>
                  </a:lnTo>
                  <a:lnTo>
                    <a:pt x="3684" y="239"/>
                  </a:lnTo>
                  <a:lnTo>
                    <a:pt x="3757" y="214"/>
                  </a:lnTo>
                  <a:lnTo>
                    <a:pt x="3829" y="191"/>
                  </a:lnTo>
                  <a:lnTo>
                    <a:pt x="3900" y="169"/>
                  </a:lnTo>
                  <a:lnTo>
                    <a:pt x="3972" y="149"/>
                  </a:lnTo>
                  <a:lnTo>
                    <a:pt x="4044" y="129"/>
                  </a:lnTo>
                  <a:lnTo>
                    <a:pt x="4115" y="111"/>
                  </a:lnTo>
                  <a:lnTo>
                    <a:pt x="4185" y="95"/>
                  </a:lnTo>
                  <a:lnTo>
                    <a:pt x="4255" y="80"/>
                  </a:lnTo>
                  <a:lnTo>
                    <a:pt x="4325" y="66"/>
                  </a:lnTo>
                  <a:lnTo>
                    <a:pt x="4395" y="54"/>
                  </a:lnTo>
                  <a:lnTo>
                    <a:pt x="4465" y="42"/>
                  </a:lnTo>
                  <a:lnTo>
                    <a:pt x="4534" y="33"/>
                  </a:lnTo>
                  <a:lnTo>
                    <a:pt x="4603" y="24"/>
                  </a:lnTo>
                  <a:lnTo>
                    <a:pt x="4671" y="17"/>
                  </a:lnTo>
                  <a:lnTo>
                    <a:pt x="4739" y="11"/>
                  </a:lnTo>
                  <a:lnTo>
                    <a:pt x="4808" y="6"/>
                  </a:lnTo>
                  <a:lnTo>
                    <a:pt x="4875" y="3"/>
                  </a:lnTo>
                  <a:lnTo>
                    <a:pt x="4942" y="1"/>
                  </a:lnTo>
                  <a:lnTo>
                    <a:pt x="5009" y="0"/>
                  </a:lnTo>
                  <a:lnTo>
                    <a:pt x="5074" y="1"/>
                  </a:lnTo>
                  <a:lnTo>
                    <a:pt x="5138" y="3"/>
                  </a:lnTo>
                  <a:lnTo>
                    <a:pt x="5201" y="6"/>
                  </a:lnTo>
                  <a:lnTo>
                    <a:pt x="5263" y="10"/>
                  </a:lnTo>
                  <a:lnTo>
                    <a:pt x="5323" y="16"/>
                  </a:lnTo>
                  <a:lnTo>
                    <a:pt x="5381" y="23"/>
                  </a:lnTo>
                  <a:lnTo>
                    <a:pt x="5439" y="31"/>
                  </a:lnTo>
                  <a:lnTo>
                    <a:pt x="5496" y="41"/>
                  </a:lnTo>
                  <a:lnTo>
                    <a:pt x="5551" y="52"/>
                  </a:lnTo>
                  <a:lnTo>
                    <a:pt x="5606" y="64"/>
                  </a:lnTo>
                  <a:lnTo>
                    <a:pt x="5659" y="78"/>
                  </a:lnTo>
                  <a:lnTo>
                    <a:pt x="5712" y="93"/>
                  </a:lnTo>
                  <a:lnTo>
                    <a:pt x="5763" y="109"/>
                  </a:lnTo>
                  <a:lnTo>
                    <a:pt x="5812" y="127"/>
                  </a:lnTo>
                  <a:lnTo>
                    <a:pt x="5861" y="147"/>
                  </a:lnTo>
                  <a:lnTo>
                    <a:pt x="5909" y="168"/>
                  </a:lnTo>
                  <a:lnTo>
                    <a:pt x="5955" y="191"/>
                  </a:lnTo>
                  <a:lnTo>
                    <a:pt x="6001" y="215"/>
                  </a:lnTo>
                  <a:lnTo>
                    <a:pt x="6045" y="240"/>
                  </a:lnTo>
                  <a:lnTo>
                    <a:pt x="6087" y="267"/>
                  </a:lnTo>
                  <a:lnTo>
                    <a:pt x="6128" y="295"/>
                  </a:lnTo>
                  <a:lnTo>
                    <a:pt x="6167" y="325"/>
                  </a:lnTo>
                  <a:lnTo>
                    <a:pt x="6204" y="355"/>
                  </a:lnTo>
                  <a:lnTo>
                    <a:pt x="6241" y="387"/>
                  </a:lnTo>
                  <a:lnTo>
                    <a:pt x="6275" y="422"/>
                  </a:lnTo>
                  <a:lnTo>
                    <a:pt x="6308" y="457"/>
                  </a:lnTo>
                  <a:lnTo>
                    <a:pt x="6340" y="493"/>
                  </a:lnTo>
                  <a:lnTo>
                    <a:pt x="6371" y="530"/>
                  </a:lnTo>
                  <a:lnTo>
                    <a:pt x="6400" y="569"/>
                  </a:lnTo>
                  <a:lnTo>
                    <a:pt x="6427" y="609"/>
                  </a:lnTo>
                  <a:lnTo>
                    <a:pt x="6453" y="651"/>
                  </a:lnTo>
                  <a:lnTo>
                    <a:pt x="6478" y="694"/>
                  </a:lnTo>
                  <a:lnTo>
                    <a:pt x="6500" y="738"/>
                  </a:lnTo>
                  <a:lnTo>
                    <a:pt x="6522" y="784"/>
                  </a:lnTo>
                  <a:lnTo>
                    <a:pt x="6542" y="830"/>
                  </a:lnTo>
                  <a:lnTo>
                    <a:pt x="6560" y="878"/>
                  </a:lnTo>
                  <a:lnTo>
                    <a:pt x="6577" y="929"/>
                  </a:lnTo>
                  <a:lnTo>
                    <a:pt x="6593" y="979"/>
                  </a:lnTo>
                  <a:lnTo>
                    <a:pt x="6607" y="1032"/>
                  </a:lnTo>
                  <a:lnTo>
                    <a:pt x="6619" y="1085"/>
                  </a:lnTo>
                  <a:lnTo>
                    <a:pt x="6630" y="1140"/>
                  </a:lnTo>
                  <a:lnTo>
                    <a:pt x="6640" y="1197"/>
                  </a:lnTo>
                  <a:lnTo>
                    <a:pt x="6648" y="1254"/>
                  </a:lnTo>
                  <a:lnTo>
                    <a:pt x="6655" y="1313"/>
                  </a:lnTo>
                  <a:lnTo>
                    <a:pt x="6660" y="1373"/>
                  </a:lnTo>
                  <a:lnTo>
                    <a:pt x="6664" y="1435"/>
                  </a:lnTo>
                  <a:lnTo>
                    <a:pt x="6666" y="1498"/>
                  </a:lnTo>
                  <a:lnTo>
                    <a:pt x="6667" y="1562"/>
                  </a:lnTo>
                  <a:lnTo>
                    <a:pt x="6666" y="1628"/>
                  </a:lnTo>
                  <a:lnTo>
                    <a:pt x="6663" y="1696"/>
                  </a:lnTo>
                  <a:lnTo>
                    <a:pt x="6659" y="1764"/>
                  </a:lnTo>
                  <a:lnTo>
                    <a:pt x="6653" y="1833"/>
                  </a:lnTo>
                  <a:lnTo>
                    <a:pt x="6645" y="1903"/>
                  </a:lnTo>
                  <a:lnTo>
                    <a:pt x="6636" y="1974"/>
                  </a:lnTo>
                  <a:lnTo>
                    <a:pt x="6625" y="2046"/>
                  </a:lnTo>
                  <a:lnTo>
                    <a:pt x="6612" y="2118"/>
                  </a:lnTo>
                  <a:lnTo>
                    <a:pt x="6597" y="2193"/>
                  </a:lnTo>
                  <a:lnTo>
                    <a:pt x="6581" y="2267"/>
                  </a:lnTo>
                  <a:lnTo>
                    <a:pt x="6563" y="2342"/>
                  </a:lnTo>
                  <a:lnTo>
                    <a:pt x="6543" y="2419"/>
                  </a:lnTo>
                  <a:lnTo>
                    <a:pt x="6522" y="2496"/>
                  </a:lnTo>
                  <a:lnTo>
                    <a:pt x="6499" y="2574"/>
                  </a:lnTo>
                  <a:lnTo>
                    <a:pt x="6474" y="2652"/>
                  </a:lnTo>
                  <a:lnTo>
                    <a:pt x="6447" y="2733"/>
                  </a:lnTo>
                  <a:lnTo>
                    <a:pt x="4497" y="7998"/>
                  </a:lnTo>
                  <a:lnTo>
                    <a:pt x="4464" y="8088"/>
                  </a:lnTo>
                  <a:lnTo>
                    <a:pt x="4434" y="8177"/>
                  </a:lnTo>
                  <a:lnTo>
                    <a:pt x="4404" y="8262"/>
                  </a:lnTo>
                  <a:lnTo>
                    <a:pt x="4378" y="8345"/>
                  </a:lnTo>
                  <a:lnTo>
                    <a:pt x="4354" y="8425"/>
                  </a:lnTo>
                  <a:lnTo>
                    <a:pt x="4332" y="8504"/>
                  </a:lnTo>
                  <a:lnTo>
                    <a:pt x="4312" y="8579"/>
                  </a:lnTo>
                  <a:lnTo>
                    <a:pt x="4294" y="8652"/>
                  </a:lnTo>
                  <a:lnTo>
                    <a:pt x="4279" y="8724"/>
                  </a:lnTo>
                  <a:lnTo>
                    <a:pt x="4265" y="8792"/>
                  </a:lnTo>
                  <a:lnTo>
                    <a:pt x="4254" y="8858"/>
                  </a:lnTo>
                  <a:lnTo>
                    <a:pt x="4244" y="8921"/>
                  </a:lnTo>
                  <a:lnTo>
                    <a:pt x="4237" y="8983"/>
                  </a:lnTo>
                  <a:lnTo>
                    <a:pt x="4232" y="9042"/>
                  </a:lnTo>
                  <a:lnTo>
                    <a:pt x="4230" y="9070"/>
                  </a:lnTo>
                  <a:lnTo>
                    <a:pt x="4229" y="9098"/>
                  </a:lnTo>
                  <a:lnTo>
                    <a:pt x="4228" y="9125"/>
                  </a:lnTo>
                  <a:lnTo>
                    <a:pt x="4228" y="9151"/>
                  </a:lnTo>
                  <a:lnTo>
                    <a:pt x="4228" y="9174"/>
                  </a:lnTo>
                  <a:lnTo>
                    <a:pt x="4228" y="9196"/>
                  </a:lnTo>
                  <a:lnTo>
                    <a:pt x="4230" y="9217"/>
                  </a:lnTo>
                  <a:lnTo>
                    <a:pt x="4231" y="9237"/>
                  </a:lnTo>
                  <a:lnTo>
                    <a:pt x="4233" y="9256"/>
                  </a:lnTo>
                  <a:lnTo>
                    <a:pt x="4236" y="9275"/>
                  </a:lnTo>
                  <a:lnTo>
                    <a:pt x="4239" y="9293"/>
                  </a:lnTo>
                  <a:lnTo>
                    <a:pt x="4243" y="9310"/>
                  </a:lnTo>
                  <a:lnTo>
                    <a:pt x="4247" y="9327"/>
                  </a:lnTo>
                  <a:lnTo>
                    <a:pt x="4251" y="9343"/>
                  </a:lnTo>
                  <a:lnTo>
                    <a:pt x="4256" y="9358"/>
                  </a:lnTo>
                  <a:lnTo>
                    <a:pt x="4262" y="9372"/>
                  </a:lnTo>
                  <a:lnTo>
                    <a:pt x="4268" y="9386"/>
                  </a:lnTo>
                  <a:lnTo>
                    <a:pt x="4274" y="9399"/>
                  </a:lnTo>
                  <a:lnTo>
                    <a:pt x="4281" y="9411"/>
                  </a:lnTo>
                  <a:lnTo>
                    <a:pt x="4288" y="9423"/>
                  </a:lnTo>
                  <a:lnTo>
                    <a:pt x="4296" y="9435"/>
                  </a:lnTo>
                  <a:lnTo>
                    <a:pt x="4305" y="9445"/>
                  </a:lnTo>
                  <a:lnTo>
                    <a:pt x="4313" y="9455"/>
                  </a:lnTo>
                  <a:lnTo>
                    <a:pt x="4323" y="9464"/>
                  </a:lnTo>
                  <a:lnTo>
                    <a:pt x="4332" y="9472"/>
                  </a:lnTo>
                  <a:lnTo>
                    <a:pt x="4343" y="9479"/>
                  </a:lnTo>
                  <a:lnTo>
                    <a:pt x="4353" y="9486"/>
                  </a:lnTo>
                  <a:lnTo>
                    <a:pt x="4365" y="9492"/>
                  </a:lnTo>
                  <a:lnTo>
                    <a:pt x="4376" y="9498"/>
                  </a:lnTo>
                  <a:lnTo>
                    <a:pt x="4388" y="9502"/>
                  </a:lnTo>
                  <a:lnTo>
                    <a:pt x="4401" y="9506"/>
                  </a:lnTo>
                  <a:lnTo>
                    <a:pt x="4414" y="9509"/>
                  </a:lnTo>
                  <a:lnTo>
                    <a:pt x="4429" y="9512"/>
                  </a:lnTo>
                  <a:lnTo>
                    <a:pt x="4443" y="9514"/>
                  </a:lnTo>
                  <a:lnTo>
                    <a:pt x="4457" y="9515"/>
                  </a:lnTo>
                  <a:lnTo>
                    <a:pt x="4472" y="9515"/>
                  </a:lnTo>
                  <a:lnTo>
                    <a:pt x="4493" y="9514"/>
                  </a:lnTo>
                  <a:lnTo>
                    <a:pt x="4515" y="9512"/>
                  </a:lnTo>
                  <a:lnTo>
                    <a:pt x="4537" y="9509"/>
                  </a:lnTo>
                  <a:lnTo>
                    <a:pt x="4561" y="9504"/>
                  </a:lnTo>
                  <a:lnTo>
                    <a:pt x="4585" y="9498"/>
                  </a:lnTo>
                  <a:lnTo>
                    <a:pt x="4610" y="9490"/>
                  </a:lnTo>
                  <a:lnTo>
                    <a:pt x="4636" y="9481"/>
                  </a:lnTo>
                  <a:lnTo>
                    <a:pt x="4663" y="9471"/>
                  </a:lnTo>
                  <a:lnTo>
                    <a:pt x="4690" y="9459"/>
                  </a:lnTo>
                  <a:lnTo>
                    <a:pt x="4718" y="9446"/>
                  </a:lnTo>
                  <a:lnTo>
                    <a:pt x="4747" y="9432"/>
                  </a:lnTo>
                  <a:lnTo>
                    <a:pt x="4777" y="9415"/>
                  </a:lnTo>
                  <a:lnTo>
                    <a:pt x="4809" y="9397"/>
                  </a:lnTo>
                  <a:lnTo>
                    <a:pt x="4840" y="9379"/>
                  </a:lnTo>
                  <a:lnTo>
                    <a:pt x="4873" y="9359"/>
                  </a:lnTo>
                  <a:lnTo>
                    <a:pt x="4906" y="9337"/>
                  </a:lnTo>
                  <a:lnTo>
                    <a:pt x="4940" y="9314"/>
                  </a:lnTo>
                  <a:lnTo>
                    <a:pt x="4974" y="9290"/>
                  </a:lnTo>
                  <a:lnTo>
                    <a:pt x="5010" y="9265"/>
                  </a:lnTo>
                  <a:lnTo>
                    <a:pt x="5046" y="9238"/>
                  </a:lnTo>
                  <a:lnTo>
                    <a:pt x="5083" y="9210"/>
                  </a:lnTo>
                  <a:lnTo>
                    <a:pt x="5121" y="9180"/>
                  </a:lnTo>
                  <a:lnTo>
                    <a:pt x="5160" y="9148"/>
                  </a:lnTo>
                  <a:lnTo>
                    <a:pt x="5201" y="9115"/>
                  </a:lnTo>
                  <a:lnTo>
                    <a:pt x="5241" y="9082"/>
                  </a:lnTo>
                  <a:lnTo>
                    <a:pt x="5282" y="9046"/>
                  </a:lnTo>
                  <a:lnTo>
                    <a:pt x="5324" y="9010"/>
                  </a:lnTo>
                  <a:lnTo>
                    <a:pt x="5367" y="8972"/>
                  </a:lnTo>
                  <a:lnTo>
                    <a:pt x="5455" y="8891"/>
                  </a:lnTo>
                  <a:lnTo>
                    <a:pt x="5547" y="8805"/>
                  </a:lnTo>
                  <a:lnTo>
                    <a:pt x="5558" y="8793"/>
                  </a:lnTo>
                  <a:lnTo>
                    <a:pt x="5573" y="8777"/>
                  </a:lnTo>
                  <a:lnTo>
                    <a:pt x="5592" y="8756"/>
                  </a:lnTo>
                  <a:lnTo>
                    <a:pt x="5614" y="8730"/>
                  </a:lnTo>
                  <a:lnTo>
                    <a:pt x="5641" y="8701"/>
                  </a:lnTo>
                  <a:lnTo>
                    <a:pt x="5671" y="8666"/>
                  </a:lnTo>
                  <a:lnTo>
                    <a:pt x="5704" y="8627"/>
                  </a:lnTo>
                  <a:lnTo>
                    <a:pt x="5742" y="8584"/>
                  </a:lnTo>
                  <a:lnTo>
                    <a:pt x="5783" y="8537"/>
                  </a:lnTo>
                  <a:lnTo>
                    <a:pt x="5828" y="8485"/>
                  </a:lnTo>
                  <a:lnTo>
                    <a:pt x="5877" y="8429"/>
                  </a:lnTo>
                  <a:lnTo>
                    <a:pt x="5930" y="8367"/>
                  </a:lnTo>
                  <a:lnTo>
                    <a:pt x="5987" y="8302"/>
                  </a:lnTo>
                  <a:lnTo>
                    <a:pt x="6047" y="8233"/>
                  </a:lnTo>
                  <a:lnTo>
                    <a:pt x="6111" y="8158"/>
                  </a:lnTo>
                  <a:lnTo>
                    <a:pt x="6178" y="8079"/>
                  </a:lnTo>
                  <a:lnTo>
                    <a:pt x="6246" y="8002"/>
                  </a:lnTo>
                  <a:lnTo>
                    <a:pt x="6311" y="7929"/>
                  </a:lnTo>
                  <a:lnTo>
                    <a:pt x="6373" y="7861"/>
                  </a:lnTo>
                  <a:lnTo>
                    <a:pt x="6431" y="7798"/>
                  </a:lnTo>
                  <a:lnTo>
                    <a:pt x="6486" y="7740"/>
                  </a:lnTo>
                  <a:lnTo>
                    <a:pt x="6537" y="7688"/>
                  </a:lnTo>
                  <a:lnTo>
                    <a:pt x="6584" y="7639"/>
                  </a:lnTo>
                  <a:lnTo>
                    <a:pt x="6628" y="7596"/>
                  </a:lnTo>
                  <a:lnTo>
                    <a:pt x="6669" y="7559"/>
                  </a:lnTo>
                  <a:lnTo>
                    <a:pt x="6707" y="7526"/>
                  </a:lnTo>
                  <a:lnTo>
                    <a:pt x="6742" y="7498"/>
                  </a:lnTo>
                  <a:lnTo>
                    <a:pt x="6772" y="7476"/>
                  </a:lnTo>
                  <a:lnTo>
                    <a:pt x="6787" y="7466"/>
                  </a:lnTo>
                  <a:lnTo>
                    <a:pt x="6800" y="7458"/>
                  </a:lnTo>
                  <a:lnTo>
                    <a:pt x="6812" y="7451"/>
                  </a:lnTo>
                  <a:lnTo>
                    <a:pt x="6824" y="7445"/>
                  </a:lnTo>
                  <a:lnTo>
                    <a:pt x="6835" y="7441"/>
                  </a:lnTo>
                  <a:lnTo>
                    <a:pt x="6845" y="7438"/>
                  </a:lnTo>
                  <a:lnTo>
                    <a:pt x="6854" y="7436"/>
                  </a:lnTo>
                  <a:lnTo>
                    <a:pt x="6863" y="7435"/>
                  </a:lnTo>
                  <a:lnTo>
                    <a:pt x="6901" y="7453"/>
                  </a:lnTo>
                  <a:lnTo>
                    <a:pt x="6937" y="7472"/>
                  </a:lnTo>
                  <a:lnTo>
                    <a:pt x="6953" y="7482"/>
                  </a:lnTo>
                  <a:lnTo>
                    <a:pt x="6970" y="7492"/>
                  </a:lnTo>
                  <a:lnTo>
                    <a:pt x="6985" y="7503"/>
                  </a:lnTo>
                  <a:lnTo>
                    <a:pt x="7000" y="7513"/>
                  </a:lnTo>
                  <a:lnTo>
                    <a:pt x="7015" y="7524"/>
                  </a:lnTo>
                  <a:lnTo>
                    <a:pt x="7029" y="7535"/>
                  </a:lnTo>
                  <a:lnTo>
                    <a:pt x="7042" y="7546"/>
                  </a:lnTo>
                  <a:lnTo>
                    <a:pt x="7054" y="7558"/>
                  </a:lnTo>
                  <a:lnTo>
                    <a:pt x="7066" y="7570"/>
                  </a:lnTo>
                  <a:lnTo>
                    <a:pt x="7077" y="7582"/>
                  </a:lnTo>
                  <a:lnTo>
                    <a:pt x="7088" y="7594"/>
                  </a:lnTo>
                  <a:lnTo>
                    <a:pt x="7098" y="7607"/>
                  </a:lnTo>
                  <a:lnTo>
                    <a:pt x="7107" y="7620"/>
                  </a:lnTo>
                  <a:lnTo>
                    <a:pt x="7117" y="7633"/>
                  </a:lnTo>
                  <a:lnTo>
                    <a:pt x="7125" y="7646"/>
                  </a:lnTo>
                  <a:lnTo>
                    <a:pt x="7133" y="7660"/>
                  </a:lnTo>
                  <a:lnTo>
                    <a:pt x="7140" y="7675"/>
                  </a:lnTo>
                  <a:lnTo>
                    <a:pt x="7146" y="7689"/>
                  </a:lnTo>
                  <a:lnTo>
                    <a:pt x="7152" y="7704"/>
                  </a:lnTo>
                  <a:lnTo>
                    <a:pt x="7157" y="7718"/>
                  </a:lnTo>
                  <a:lnTo>
                    <a:pt x="7162" y="7734"/>
                  </a:lnTo>
                  <a:lnTo>
                    <a:pt x="7165" y="7749"/>
                  </a:lnTo>
                  <a:lnTo>
                    <a:pt x="7169" y="7764"/>
                  </a:lnTo>
                  <a:lnTo>
                    <a:pt x="7171" y="7780"/>
                  </a:lnTo>
                  <a:lnTo>
                    <a:pt x="7173" y="7796"/>
                  </a:lnTo>
                  <a:lnTo>
                    <a:pt x="7175" y="7813"/>
                  </a:lnTo>
                  <a:lnTo>
                    <a:pt x="7176" y="7830"/>
                  </a:lnTo>
                  <a:lnTo>
                    <a:pt x="7176" y="7847"/>
                  </a:lnTo>
                  <a:lnTo>
                    <a:pt x="7175" y="7877"/>
                  </a:lnTo>
                  <a:lnTo>
                    <a:pt x="7173" y="7908"/>
                  </a:lnTo>
                  <a:lnTo>
                    <a:pt x="7169" y="7939"/>
                  </a:lnTo>
                  <a:lnTo>
                    <a:pt x="7163" y="7969"/>
                  </a:lnTo>
                  <a:lnTo>
                    <a:pt x="7155" y="8000"/>
                  </a:lnTo>
                  <a:lnTo>
                    <a:pt x="7145" y="8030"/>
                  </a:lnTo>
                  <a:lnTo>
                    <a:pt x="7134" y="8061"/>
                  </a:lnTo>
                  <a:lnTo>
                    <a:pt x="7121" y="8091"/>
                  </a:lnTo>
                  <a:lnTo>
                    <a:pt x="7106" y="8122"/>
                  </a:lnTo>
                  <a:lnTo>
                    <a:pt x="7090" y="8152"/>
                  </a:lnTo>
                  <a:lnTo>
                    <a:pt x="7072" y="8184"/>
                  </a:lnTo>
                  <a:lnTo>
                    <a:pt x="7052" y="8214"/>
                  </a:lnTo>
                  <a:lnTo>
                    <a:pt x="7030" y="8245"/>
                  </a:lnTo>
                  <a:lnTo>
                    <a:pt x="7007" y="8275"/>
                  </a:lnTo>
                  <a:lnTo>
                    <a:pt x="6982" y="8306"/>
                  </a:lnTo>
                  <a:lnTo>
                    <a:pt x="6956" y="8336"/>
                  </a:lnTo>
                  <a:lnTo>
                    <a:pt x="6905" y="8404"/>
                  </a:lnTo>
                  <a:lnTo>
                    <a:pt x="6854" y="8472"/>
                  </a:lnTo>
                  <a:lnTo>
                    <a:pt x="6802" y="8539"/>
                  </a:lnTo>
                  <a:lnTo>
                    <a:pt x="6749" y="8605"/>
                  </a:lnTo>
                  <a:lnTo>
                    <a:pt x="6694" y="8672"/>
                  </a:lnTo>
                  <a:lnTo>
                    <a:pt x="6640" y="8739"/>
                  </a:lnTo>
                  <a:lnTo>
                    <a:pt x="6584" y="8804"/>
                  </a:lnTo>
                  <a:lnTo>
                    <a:pt x="6528" y="8870"/>
                  </a:lnTo>
                  <a:lnTo>
                    <a:pt x="6472" y="8936"/>
                  </a:lnTo>
                  <a:lnTo>
                    <a:pt x="6414" y="9000"/>
                  </a:lnTo>
                  <a:lnTo>
                    <a:pt x="6356" y="9065"/>
                  </a:lnTo>
                  <a:lnTo>
                    <a:pt x="6296" y="9129"/>
                  </a:lnTo>
                  <a:lnTo>
                    <a:pt x="6236" y="9193"/>
                  </a:lnTo>
                  <a:lnTo>
                    <a:pt x="6176" y="9257"/>
                  </a:lnTo>
                  <a:lnTo>
                    <a:pt x="6115" y="9320"/>
                  </a:lnTo>
                  <a:lnTo>
                    <a:pt x="6053" y="9382"/>
                  </a:lnTo>
                  <a:lnTo>
                    <a:pt x="5990" y="9446"/>
                  </a:lnTo>
                  <a:lnTo>
                    <a:pt x="5925" y="9508"/>
                  </a:lnTo>
                  <a:lnTo>
                    <a:pt x="5861" y="9570"/>
                  </a:lnTo>
                  <a:lnTo>
                    <a:pt x="5796" y="9631"/>
                  </a:lnTo>
                  <a:lnTo>
                    <a:pt x="5730" y="9693"/>
                  </a:lnTo>
                  <a:lnTo>
                    <a:pt x="5664" y="9754"/>
                  </a:lnTo>
                  <a:lnTo>
                    <a:pt x="5597" y="9814"/>
                  </a:lnTo>
                  <a:lnTo>
                    <a:pt x="5528" y="9875"/>
                  </a:lnTo>
                  <a:lnTo>
                    <a:pt x="5459" y="9935"/>
                  </a:lnTo>
                  <a:lnTo>
                    <a:pt x="5390" y="9995"/>
                  </a:lnTo>
                  <a:lnTo>
                    <a:pt x="5319" y="10054"/>
                  </a:lnTo>
                  <a:lnTo>
                    <a:pt x="5249" y="10113"/>
                  </a:lnTo>
                  <a:lnTo>
                    <a:pt x="5176" y="10172"/>
                  </a:lnTo>
                  <a:lnTo>
                    <a:pt x="5104" y="10231"/>
                  </a:lnTo>
                  <a:lnTo>
                    <a:pt x="5030" y="10289"/>
                  </a:lnTo>
                  <a:lnTo>
                    <a:pt x="4957" y="10347"/>
                  </a:lnTo>
                  <a:lnTo>
                    <a:pt x="4882" y="10403"/>
                  </a:lnTo>
                  <a:lnTo>
                    <a:pt x="4808" y="10459"/>
                  </a:lnTo>
                  <a:lnTo>
                    <a:pt x="4733" y="10513"/>
                  </a:lnTo>
                  <a:lnTo>
                    <a:pt x="4658" y="10565"/>
                  </a:lnTo>
                  <a:lnTo>
                    <a:pt x="4583" y="10617"/>
                  </a:lnTo>
                  <a:lnTo>
                    <a:pt x="4507" y="10666"/>
                  </a:lnTo>
                  <a:lnTo>
                    <a:pt x="4431" y="10716"/>
                  </a:lnTo>
                  <a:lnTo>
                    <a:pt x="4354" y="10763"/>
                  </a:lnTo>
                  <a:lnTo>
                    <a:pt x="4278" y="10809"/>
                  </a:lnTo>
                  <a:lnTo>
                    <a:pt x="4202" y="10853"/>
                  </a:lnTo>
                  <a:lnTo>
                    <a:pt x="4125" y="10896"/>
                  </a:lnTo>
                  <a:lnTo>
                    <a:pt x="4048" y="10939"/>
                  </a:lnTo>
                  <a:lnTo>
                    <a:pt x="3969" y="10980"/>
                  </a:lnTo>
                  <a:lnTo>
                    <a:pt x="3892" y="11019"/>
                  </a:lnTo>
                  <a:lnTo>
                    <a:pt x="3814" y="11056"/>
                  </a:lnTo>
                  <a:lnTo>
                    <a:pt x="3735" y="11093"/>
                  </a:lnTo>
                  <a:lnTo>
                    <a:pt x="3657" y="11128"/>
                  </a:lnTo>
                  <a:lnTo>
                    <a:pt x="3577" y="11162"/>
                  </a:lnTo>
                  <a:lnTo>
                    <a:pt x="3498" y="11195"/>
                  </a:lnTo>
                  <a:lnTo>
                    <a:pt x="3419" y="11226"/>
                  </a:lnTo>
                  <a:lnTo>
                    <a:pt x="3339" y="11256"/>
                  </a:lnTo>
                  <a:lnTo>
                    <a:pt x="3258" y="11285"/>
                  </a:lnTo>
                  <a:lnTo>
                    <a:pt x="3178" y="11312"/>
                  </a:lnTo>
                  <a:lnTo>
                    <a:pt x="3098" y="11338"/>
                  </a:lnTo>
                  <a:lnTo>
                    <a:pt x="3017" y="11362"/>
                  </a:lnTo>
                  <a:lnTo>
                    <a:pt x="2936" y="11385"/>
                  </a:lnTo>
                  <a:lnTo>
                    <a:pt x="2854" y="11407"/>
                  </a:lnTo>
                  <a:lnTo>
                    <a:pt x="2773" y="11427"/>
                  </a:lnTo>
                  <a:lnTo>
                    <a:pt x="2691" y="11448"/>
                  </a:lnTo>
                  <a:lnTo>
                    <a:pt x="2609" y="11465"/>
                  </a:lnTo>
                  <a:lnTo>
                    <a:pt x="2527" y="11482"/>
                  </a:lnTo>
                  <a:lnTo>
                    <a:pt x="2443" y="11497"/>
                  </a:lnTo>
                  <a:lnTo>
                    <a:pt x="2418" y="11503"/>
                  </a:lnTo>
                  <a:lnTo>
                    <a:pt x="2392" y="11508"/>
                  </a:lnTo>
                  <a:lnTo>
                    <a:pt x="2363" y="11514"/>
                  </a:lnTo>
                  <a:lnTo>
                    <a:pt x="2334" y="11518"/>
                  </a:lnTo>
                  <a:lnTo>
                    <a:pt x="2302" y="11523"/>
                  </a:lnTo>
                  <a:lnTo>
                    <a:pt x="2269" y="11527"/>
                  </a:lnTo>
                  <a:lnTo>
                    <a:pt x="2235" y="11530"/>
                  </a:lnTo>
                  <a:lnTo>
                    <a:pt x="2199" y="11534"/>
                  </a:lnTo>
                  <a:lnTo>
                    <a:pt x="2122" y="11539"/>
                  </a:lnTo>
                  <a:lnTo>
                    <a:pt x="2039" y="11543"/>
                  </a:lnTo>
                  <a:lnTo>
                    <a:pt x="1949" y="11545"/>
                  </a:lnTo>
                  <a:lnTo>
                    <a:pt x="1853" y="11546"/>
                  </a:lnTo>
                  <a:lnTo>
                    <a:pt x="1764" y="11544"/>
                  </a:lnTo>
                  <a:lnTo>
                    <a:pt x="1676" y="11540"/>
                  </a:lnTo>
                  <a:lnTo>
                    <a:pt x="1592" y="11533"/>
                  </a:lnTo>
                  <a:lnTo>
                    <a:pt x="1511" y="11523"/>
                  </a:lnTo>
                  <a:lnTo>
                    <a:pt x="1433" y="11509"/>
                  </a:lnTo>
                  <a:lnTo>
                    <a:pt x="1358" y="11494"/>
                  </a:lnTo>
                  <a:lnTo>
                    <a:pt x="1284" y="11475"/>
                  </a:lnTo>
                  <a:lnTo>
                    <a:pt x="1215" y="11453"/>
                  </a:lnTo>
                  <a:lnTo>
                    <a:pt x="1148" y="11427"/>
                  </a:lnTo>
                  <a:lnTo>
                    <a:pt x="1084" y="11400"/>
                  </a:lnTo>
                  <a:lnTo>
                    <a:pt x="1023" y="11369"/>
                  </a:lnTo>
                  <a:lnTo>
                    <a:pt x="965" y="11336"/>
                  </a:lnTo>
                  <a:lnTo>
                    <a:pt x="908" y="11299"/>
                  </a:lnTo>
                  <a:lnTo>
                    <a:pt x="856" y="11260"/>
                  </a:lnTo>
                  <a:lnTo>
                    <a:pt x="806" y="11218"/>
                  </a:lnTo>
                  <a:lnTo>
                    <a:pt x="759" y="11172"/>
                  </a:lnTo>
                  <a:lnTo>
                    <a:pt x="715" y="11124"/>
                  </a:lnTo>
                  <a:lnTo>
                    <a:pt x="674" y="11073"/>
                  </a:lnTo>
                  <a:lnTo>
                    <a:pt x="636" y="11020"/>
                  </a:lnTo>
                  <a:lnTo>
                    <a:pt x="600" y="10963"/>
                  </a:lnTo>
                  <a:lnTo>
                    <a:pt x="568" y="10903"/>
                  </a:lnTo>
                  <a:lnTo>
                    <a:pt x="537" y="10840"/>
                  </a:lnTo>
                  <a:lnTo>
                    <a:pt x="510" y="10775"/>
                  </a:lnTo>
                  <a:lnTo>
                    <a:pt x="486" y="10707"/>
                  </a:lnTo>
                  <a:lnTo>
                    <a:pt x="465" y="10634"/>
                  </a:lnTo>
                  <a:lnTo>
                    <a:pt x="446" y="10560"/>
                  </a:lnTo>
                  <a:lnTo>
                    <a:pt x="431" y="10483"/>
                  </a:lnTo>
                  <a:lnTo>
                    <a:pt x="418" y="10403"/>
                  </a:lnTo>
                  <a:lnTo>
                    <a:pt x="408" y="10320"/>
                  </a:lnTo>
                  <a:lnTo>
                    <a:pt x="401" y="10234"/>
                  </a:lnTo>
                  <a:lnTo>
                    <a:pt x="397" y="10145"/>
                  </a:lnTo>
                  <a:lnTo>
                    <a:pt x="395" y="10053"/>
                  </a:lnTo>
                  <a:lnTo>
                    <a:pt x="402" y="9969"/>
                  </a:lnTo>
                  <a:lnTo>
                    <a:pt x="410" y="9885"/>
                  </a:lnTo>
                  <a:lnTo>
                    <a:pt x="419" y="9803"/>
                  </a:lnTo>
                  <a:lnTo>
                    <a:pt x="428" y="9721"/>
                  </a:lnTo>
                  <a:lnTo>
                    <a:pt x="438" y="9638"/>
                  </a:lnTo>
                  <a:lnTo>
                    <a:pt x="448" y="9558"/>
                  </a:lnTo>
                  <a:lnTo>
                    <a:pt x="459" y="9478"/>
                  </a:lnTo>
                  <a:lnTo>
                    <a:pt x="471" y="9397"/>
                  </a:lnTo>
                  <a:lnTo>
                    <a:pt x="484" y="9319"/>
                  </a:lnTo>
                  <a:lnTo>
                    <a:pt x="497" y="9241"/>
                  </a:lnTo>
                  <a:lnTo>
                    <a:pt x="511" y="9162"/>
                  </a:lnTo>
                  <a:lnTo>
                    <a:pt x="525" y="9086"/>
                  </a:lnTo>
                  <a:lnTo>
                    <a:pt x="540" y="9009"/>
                  </a:lnTo>
                  <a:lnTo>
                    <a:pt x="556" y="8934"/>
                  </a:lnTo>
                  <a:lnTo>
                    <a:pt x="574" y="8858"/>
                  </a:lnTo>
                  <a:lnTo>
                    <a:pt x="591" y="8784"/>
                  </a:lnTo>
                  <a:lnTo>
                    <a:pt x="608" y="8710"/>
                  </a:lnTo>
                  <a:lnTo>
                    <a:pt x="627" y="8636"/>
                  </a:lnTo>
                  <a:lnTo>
                    <a:pt x="646" y="8564"/>
                  </a:lnTo>
                  <a:lnTo>
                    <a:pt x="666" y="8492"/>
                  </a:lnTo>
                  <a:lnTo>
                    <a:pt x="686" y="8421"/>
                  </a:lnTo>
                  <a:lnTo>
                    <a:pt x="707" y="8350"/>
                  </a:lnTo>
                  <a:lnTo>
                    <a:pt x="729" y="8280"/>
                  </a:lnTo>
                  <a:lnTo>
                    <a:pt x="751" y="8211"/>
                  </a:lnTo>
                  <a:lnTo>
                    <a:pt x="774" y="8142"/>
                  </a:lnTo>
                  <a:lnTo>
                    <a:pt x="797" y="8074"/>
                  </a:lnTo>
                  <a:lnTo>
                    <a:pt x="822" y="8007"/>
                  </a:lnTo>
                  <a:lnTo>
                    <a:pt x="847" y="7941"/>
                  </a:lnTo>
                  <a:lnTo>
                    <a:pt x="872" y="7874"/>
                  </a:lnTo>
                  <a:lnTo>
                    <a:pt x="898" y="7809"/>
                  </a:lnTo>
                  <a:lnTo>
                    <a:pt x="925" y="7744"/>
                  </a:lnTo>
                  <a:lnTo>
                    <a:pt x="954" y="7680"/>
                  </a:lnTo>
                  <a:lnTo>
                    <a:pt x="3099" y="2174"/>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grpSp>
      <p:grpSp>
        <p:nvGrpSpPr>
          <p:cNvPr id="9252" name="Group 59"/>
          <p:cNvGrpSpPr>
            <a:grpSpLocks/>
          </p:cNvGrpSpPr>
          <p:nvPr/>
        </p:nvGrpSpPr>
        <p:grpSpPr bwMode="auto">
          <a:xfrm>
            <a:off x="2178050" y="3956050"/>
            <a:ext cx="584200" cy="401638"/>
            <a:chOff x="1285" y="2583"/>
            <a:chExt cx="476" cy="382"/>
          </a:xfrm>
        </p:grpSpPr>
        <p:sp>
          <p:nvSpPr>
            <p:cNvPr id="9356" name="Rectangle 60"/>
            <p:cNvSpPr>
              <a:spLocks noChangeArrowheads="1"/>
            </p:cNvSpPr>
            <p:nvPr/>
          </p:nvSpPr>
          <p:spPr bwMode="auto">
            <a:xfrm>
              <a:off x="1285" y="2583"/>
              <a:ext cx="476" cy="38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7" name="AutoShape 61"/>
            <p:cNvSpPr>
              <a:spLocks noChangeArrowheads="1"/>
            </p:cNvSpPr>
            <p:nvPr/>
          </p:nvSpPr>
          <p:spPr bwMode="auto">
            <a:xfrm>
              <a:off x="1322" y="2613"/>
              <a:ext cx="403" cy="323"/>
            </a:xfrm>
            <a:prstGeom prst="roundRect">
              <a:avLst>
                <a:gd name="adj" fmla="val 1052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3" name="Rectangle 62"/>
          <p:cNvSpPr>
            <a:spLocks noChangeArrowheads="1"/>
          </p:cNvSpPr>
          <p:nvPr/>
        </p:nvSpPr>
        <p:spPr bwMode="auto">
          <a:xfrm>
            <a:off x="2178050" y="4125913"/>
            <a:ext cx="584200" cy="619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54" name="AutoShape 63"/>
          <p:cNvSpPr>
            <a:spLocks noChangeArrowheads="1"/>
          </p:cNvSpPr>
          <p:nvPr/>
        </p:nvSpPr>
        <p:spPr bwMode="auto">
          <a:xfrm flipV="1">
            <a:off x="1860550" y="4103688"/>
            <a:ext cx="879475" cy="104775"/>
          </a:xfrm>
          <a:custGeom>
            <a:avLst/>
            <a:gdLst>
              <a:gd name="T0" fmla="*/ 823083 w 21600"/>
              <a:gd name="T1" fmla="*/ 52388 h 21600"/>
              <a:gd name="T2" fmla="*/ 439738 w 21600"/>
              <a:gd name="T3" fmla="*/ 104775 h 21600"/>
              <a:gd name="T4" fmla="*/ 56392 w 21600"/>
              <a:gd name="T5" fmla="*/ 52388 h 21600"/>
              <a:gd name="T6" fmla="*/ 439738 w 21600"/>
              <a:gd name="T7" fmla="*/ 0 h 21600"/>
              <a:gd name="T8" fmla="*/ 0 60000 65536"/>
              <a:gd name="T9" fmla="*/ 0 60000 65536"/>
              <a:gd name="T10" fmla="*/ 0 60000 65536"/>
              <a:gd name="T11" fmla="*/ 0 60000 65536"/>
              <a:gd name="T12" fmla="*/ 3185 w 21600"/>
              <a:gd name="T13" fmla="*/ 3185 h 21600"/>
              <a:gd name="T14" fmla="*/ 18415 w 21600"/>
              <a:gd name="T15" fmla="*/ 18415 h 21600"/>
            </a:gdLst>
            <a:ahLst/>
            <a:cxnLst>
              <a:cxn ang="T8">
                <a:pos x="T0" y="T1"/>
              </a:cxn>
              <a:cxn ang="T9">
                <a:pos x="T2" y="T3"/>
              </a:cxn>
              <a:cxn ang="T10">
                <a:pos x="T4" y="T5"/>
              </a:cxn>
              <a:cxn ang="T11">
                <a:pos x="T6" y="T7"/>
              </a:cxn>
            </a:cxnLst>
            <a:rect l="T12" t="T13" r="T14" b="T15"/>
            <a:pathLst>
              <a:path w="21600" h="21600">
                <a:moveTo>
                  <a:pt x="0" y="0"/>
                </a:moveTo>
                <a:lnTo>
                  <a:pt x="2769" y="21600"/>
                </a:lnTo>
                <a:lnTo>
                  <a:pt x="18831"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5" name="Group 64"/>
          <p:cNvGrpSpPr>
            <a:grpSpLocks/>
          </p:cNvGrpSpPr>
          <p:nvPr/>
        </p:nvGrpSpPr>
        <p:grpSpPr bwMode="auto">
          <a:xfrm>
            <a:off x="6227763" y="4984750"/>
            <a:ext cx="796925" cy="727075"/>
            <a:chOff x="2914" y="2722"/>
            <a:chExt cx="1374" cy="1390"/>
          </a:xfrm>
        </p:grpSpPr>
        <p:sp>
          <p:nvSpPr>
            <p:cNvPr id="9354" name="Freeform 65"/>
            <p:cNvSpPr>
              <a:spLocks/>
            </p:cNvSpPr>
            <p:nvPr/>
          </p:nvSpPr>
          <p:spPr bwMode="auto">
            <a:xfrm>
              <a:off x="2914" y="2722"/>
              <a:ext cx="1374" cy="1390"/>
            </a:xfrm>
            <a:custGeom>
              <a:avLst/>
              <a:gdLst>
                <a:gd name="T0" fmla="*/ 861 w 6871"/>
                <a:gd name="T1" fmla="*/ 48 h 6951"/>
                <a:gd name="T2" fmla="*/ 1012 w 6871"/>
                <a:gd name="T3" fmla="*/ 41 h 6951"/>
                <a:gd name="T4" fmla="*/ 1163 w 6871"/>
                <a:gd name="T5" fmla="*/ 32 h 6951"/>
                <a:gd name="T6" fmla="*/ 1197 w 6871"/>
                <a:gd name="T7" fmla="*/ 35 h 6951"/>
                <a:gd name="T8" fmla="*/ 1229 w 6871"/>
                <a:gd name="T9" fmla="*/ 35 h 6951"/>
                <a:gd name="T10" fmla="*/ 1259 w 6871"/>
                <a:gd name="T11" fmla="*/ 34 h 6951"/>
                <a:gd name="T12" fmla="*/ 1279 w 6871"/>
                <a:gd name="T13" fmla="*/ 21 h 6951"/>
                <a:gd name="T14" fmla="*/ 1298 w 6871"/>
                <a:gd name="T15" fmla="*/ 7 h 6951"/>
                <a:gd name="T16" fmla="*/ 1322 w 6871"/>
                <a:gd name="T17" fmla="*/ 3 h 6951"/>
                <a:gd name="T18" fmla="*/ 1347 w 6871"/>
                <a:gd name="T19" fmla="*/ 2 h 6951"/>
                <a:gd name="T20" fmla="*/ 1374 w 6871"/>
                <a:gd name="T21" fmla="*/ 14 h 6951"/>
                <a:gd name="T22" fmla="*/ 1347 w 6871"/>
                <a:gd name="T23" fmla="*/ 19 h 6951"/>
                <a:gd name="T24" fmla="*/ 1312 w 6871"/>
                <a:gd name="T25" fmla="*/ 26 h 6951"/>
                <a:gd name="T26" fmla="*/ 1274 w 6871"/>
                <a:gd name="T27" fmla="*/ 46 h 6951"/>
                <a:gd name="T28" fmla="*/ 1248 w 6871"/>
                <a:gd name="T29" fmla="*/ 98 h 6951"/>
                <a:gd name="T30" fmla="*/ 1227 w 6871"/>
                <a:gd name="T31" fmla="*/ 170 h 6951"/>
                <a:gd name="T32" fmla="*/ 1199 w 6871"/>
                <a:gd name="T33" fmla="*/ 236 h 6951"/>
                <a:gd name="T34" fmla="*/ 1137 w 6871"/>
                <a:gd name="T35" fmla="*/ 469 h 6951"/>
                <a:gd name="T36" fmla="*/ 1052 w 6871"/>
                <a:gd name="T37" fmla="*/ 688 h 6951"/>
                <a:gd name="T38" fmla="*/ 949 w 6871"/>
                <a:gd name="T39" fmla="*/ 837 h 6951"/>
                <a:gd name="T40" fmla="*/ 888 w 6871"/>
                <a:gd name="T41" fmla="*/ 891 h 6951"/>
                <a:gd name="T42" fmla="*/ 822 w 6871"/>
                <a:gd name="T43" fmla="*/ 940 h 6951"/>
                <a:gd name="T44" fmla="*/ 776 w 6871"/>
                <a:gd name="T45" fmla="*/ 987 h 6951"/>
                <a:gd name="T46" fmla="*/ 719 w 6871"/>
                <a:gd name="T47" fmla="*/ 1013 h 6951"/>
                <a:gd name="T48" fmla="*/ 681 w 6871"/>
                <a:gd name="T49" fmla="*/ 1057 h 6951"/>
                <a:gd name="T50" fmla="*/ 583 w 6871"/>
                <a:gd name="T51" fmla="*/ 1095 h 6951"/>
                <a:gd name="T52" fmla="*/ 496 w 6871"/>
                <a:gd name="T53" fmla="*/ 1154 h 6951"/>
                <a:gd name="T54" fmla="*/ 389 w 6871"/>
                <a:gd name="T55" fmla="*/ 1180 h 6951"/>
                <a:gd name="T56" fmla="*/ 288 w 6871"/>
                <a:gd name="T57" fmla="*/ 1242 h 6951"/>
                <a:gd name="T58" fmla="*/ 183 w 6871"/>
                <a:gd name="T59" fmla="*/ 1298 h 6951"/>
                <a:gd name="T60" fmla="*/ 111 w 6871"/>
                <a:gd name="T61" fmla="*/ 1336 h 6951"/>
                <a:gd name="T62" fmla="*/ 55 w 6871"/>
                <a:gd name="T63" fmla="*/ 1366 h 6951"/>
                <a:gd name="T64" fmla="*/ 0 w 6871"/>
                <a:gd name="T65" fmla="*/ 1390 h 6951"/>
                <a:gd name="T66" fmla="*/ 18 w 6871"/>
                <a:gd name="T67" fmla="*/ 1311 h 6951"/>
                <a:gd name="T68" fmla="*/ 40 w 6871"/>
                <a:gd name="T69" fmla="*/ 1233 h 6951"/>
                <a:gd name="T70" fmla="*/ 39 w 6871"/>
                <a:gd name="T71" fmla="*/ 1159 h 6951"/>
                <a:gd name="T72" fmla="*/ 43 w 6871"/>
                <a:gd name="T73" fmla="*/ 1091 h 6951"/>
                <a:gd name="T74" fmla="*/ 46 w 6871"/>
                <a:gd name="T75" fmla="*/ 1025 h 6951"/>
                <a:gd name="T76" fmla="*/ 52 w 6871"/>
                <a:gd name="T77" fmla="*/ 974 h 6951"/>
                <a:gd name="T78" fmla="*/ 68 w 6871"/>
                <a:gd name="T79" fmla="*/ 934 h 6951"/>
                <a:gd name="T80" fmla="*/ 65 w 6871"/>
                <a:gd name="T81" fmla="*/ 891 h 6951"/>
                <a:gd name="T82" fmla="*/ 89 w 6871"/>
                <a:gd name="T83" fmla="*/ 866 h 6951"/>
                <a:gd name="T84" fmla="*/ 106 w 6871"/>
                <a:gd name="T85" fmla="*/ 837 h 6951"/>
                <a:gd name="T86" fmla="*/ 99 w 6871"/>
                <a:gd name="T87" fmla="*/ 791 h 6951"/>
                <a:gd name="T88" fmla="*/ 116 w 6871"/>
                <a:gd name="T89" fmla="*/ 722 h 6951"/>
                <a:gd name="T90" fmla="*/ 138 w 6871"/>
                <a:gd name="T91" fmla="*/ 652 h 6951"/>
                <a:gd name="T92" fmla="*/ 171 w 6871"/>
                <a:gd name="T93" fmla="*/ 578 h 6951"/>
                <a:gd name="T94" fmla="*/ 188 w 6871"/>
                <a:gd name="T95" fmla="*/ 487 h 6951"/>
                <a:gd name="T96" fmla="*/ 246 w 6871"/>
                <a:gd name="T97" fmla="*/ 416 h 6951"/>
                <a:gd name="T98" fmla="*/ 277 w 6871"/>
                <a:gd name="T99" fmla="*/ 339 h 6951"/>
                <a:gd name="T100" fmla="*/ 345 w 6871"/>
                <a:gd name="T101" fmla="*/ 281 h 6951"/>
                <a:gd name="T102" fmla="*/ 416 w 6871"/>
                <a:gd name="T103" fmla="*/ 222 h 6951"/>
                <a:gd name="T104" fmla="*/ 499 w 6871"/>
                <a:gd name="T105" fmla="*/ 174 h 6951"/>
                <a:gd name="T106" fmla="*/ 583 w 6871"/>
                <a:gd name="T107" fmla="*/ 128 h 6951"/>
                <a:gd name="T108" fmla="*/ 646 w 6871"/>
                <a:gd name="T109" fmla="*/ 95 h 6951"/>
                <a:gd name="T110" fmla="*/ 704 w 6871"/>
                <a:gd name="T111" fmla="*/ 77 h 6951"/>
                <a:gd name="T112" fmla="*/ 763 w 6871"/>
                <a:gd name="T113" fmla="*/ 60 h 695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871" h="6951">
                  <a:moveTo>
                    <a:pt x="3816" y="300"/>
                  </a:moveTo>
                  <a:lnTo>
                    <a:pt x="4059" y="266"/>
                  </a:lnTo>
                  <a:lnTo>
                    <a:pt x="4306" y="242"/>
                  </a:lnTo>
                  <a:lnTo>
                    <a:pt x="4559" y="227"/>
                  </a:lnTo>
                  <a:lnTo>
                    <a:pt x="4815" y="217"/>
                  </a:lnTo>
                  <a:lnTo>
                    <a:pt x="5062" y="203"/>
                  </a:lnTo>
                  <a:lnTo>
                    <a:pt x="5315" y="193"/>
                  </a:lnTo>
                  <a:lnTo>
                    <a:pt x="5567" y="174"/>
                  </a:lnTo>
                  <a:lnTo>
                    <a:pt x="5818" y="159"/>
                  </a:lnTo>
                  <a:lnTo>
                    <a:pt x="5872" y="169"/>
                  </a:lnTo>
                  <a:lnTo>
                    <a:pt x="5931" y="174"/>
                  </a:lnTo>
                  <a:lnTo>
                    <a:pt x="5984" y="174"/>
                  </a:lnTo>
                  <a:lnTo>
                    <a:pt x="6042" y="174"/>
                  </a:lnTo>
                  <a:lnTo>
                    <a:pt x="6095" y="174"/>
                  </a:lnTo>
                  <a:lnTo>
                    <a:pt x="6148" y="174"/>
                  </a:lnTo>
                  <a:lnTo>
                    <a:pt x="6206" y="179"/>
                  </a:lnTo>
                  <a:lnTo>
                    <a:pt x="6270" y="193"/>
                  </a:lnTo>
                  <a:lnTo>
                    <a:pt x="6294" y="169"/>
                  </a:lnTo>
                  <a:lnTo>
                    <a:pt x="6323" y="149"/>
                  </a:lnTo>
                  <a:lnTo>
                    <a:pt x="6357" y="125"/>
                  </a:lnTo>
                  <a:lnTo>
                    <a:pt x="6396" y="106"/>
                  </a:lnTo>
                  <a:lnTo>
                    <a:pt x="6425" y="81"/>
                  </a:lnTo>
                  <a:lnTo>
                    <a:pt x="6459" y="57"/>
                  </a:lnTo>
                  <a:lnTo>
                    <a:pt x="6493" y="34"/>
                  </a:lnTo>
                  <a:lnTo>
                    <a:pt x="6526" y="14"/>
                  </a:lnTo>
                  <a:lnTo>
                    <a:pt x="6566" y="14"/>
                  </a:lnTo>
                  <a:lnTo>
                    <a:pt x="6609" y="14"/>
                  </a:lnTo>
                  <a:lnTo>
                    <a:pt x="6647" y="9"/>
                  </a:lnTo>
                  <a:lnTo>
                    <a:pt x="6692" y="0"/>
                  </a:lnTo>
                  <a:lnTo>
                    <a:pt x="6735" y="9"/>
                  </a:lnTo>
                  <a:lnTo>
                    <a:pt x="6783" y="28"/>
                  </a:lnTo>
                  <a:lnTo>
                    <a:pt x="6828" y="48"/>
                  </a:lnTo>
                  <a:lnTo>
                    <a:pt x="6871" y="72"/>
                  </a:lnTo>
                  <a:lnTo>
                    <a:pt x="6828" y="106"/>
                  </a:lnTo>
                  <a:lnTo>
                    <a:pt x="6794" y="140"/>
                  </a:lnTo>
                  <a:lnTo>
                    <a:pt x="6735" y="96"/>
                  </a:lnTo>
                  <a:lnTo>
                    <a:pt x="6681" y="91"/>
                  </a:lnTo>
                  <a:lnTo>
                    <a:pt x="6619" y="102"/>
                  </a:lnTo>
                  <a:lnTo>
                    <a:pt x="6560" y="130"/>
                  </a:lnTo>
                  <a:lnTo>
                    <a:pt x="6493" y="164"/>
                  </a:lnTo>
                  <a:lnTo>
                    <a:pt x="6434" y="198"/>
                  </a:lnTo>
                  <a:lnTo>
                    <a:pt x="6372" y="232"/>
                  </a:lnTo>
                  <a:lnTo>
                    <a:pt x="6313" y="256"/>
                  </a:lnTo>
                  <a:lnTo>
                    <a:pt x="6270" y="368"/>
                  </a:lnTo>
                  <a:lnTo>
                    <a:pt x="6240" y="489"/>
                  </a:lnTo>
                  <a:lnTo>
                    <a:pt x="6206" y="605"/>
                  </a:lnTo>
                  <a:lnTo>
                    <a:pt x="6178" y="731"/>
                  </a:lnTo>
                  <a:lnTo>
                    <a:pt x="6138" y="848"/>
                  </a:lnTo>
                  <a:lnTo>
                    <a:pt x="6100" y="969"/>
                  </a:lnTo>
                  <a:lnTo>
                    <a:pt x="6057" y="1076"/>
                  </a:lnTo>
                  <a:lnTo>
                    <a:pt x="5998" y="1182"/>
                  </a:lnTo>
                  <a:lnTo>
                    <a:pt x="5891" y="1565"/>
                  </a:lnTo>
                  <a:lnTo>
                    <a:pt x="5795" y="1958"/>
                  </a:lnTo>
                  <a:lnTo>
                    <a:pt x="5688" y="2346"/>
                  </a:lnTo>
                  <a:lnTo>
                    <a:pt x="5571" y="2729"/>
                  </a:lnTo>
                  <a:lnTo>
                    <a:pt x="5431" y="3093"/>
                  </a:lnTo>
                  <a:lnTo>
                    <a:pt x="5262" y="3441"/>
                  </a:lnTo>
                  <a:lnTo>
                    <a:pt x="5053" y="3762"/>
                  </a:lnTo>
                  <a:lnTo>
                    <a:pt x="4800" y="4052"/>
                  </a:lnTo>
                  <a:lnTo>
                    <a:pt x="4747" y="4188"/>
                  </a:lnTo>
                  <a:lnTo>
                    <a:pt x="4665" y="4295"/>
                  </a:lnTo>
                  <a:lnTo>
                    <a:pt x="4559" y="4378"/>
                  </a:lnTo>
                  <a:lnTo>
                    <a:pt x="4442" y="4455"/>
                  </a:lnTo>
                  <a:lnTo>
                    <a:pt x="4316" y="4523"/>
                  </a:lnTo>
                  <a:lnTo>
                    <a:pt x="4209" y="4604"/>
                  </a:lnTo>
                  <a:lnTo>
                    <a:pt x="4112" y="4702"/>
                  </a:lnTo>
                  <a:lnTo>
                    <a:pt x="4044" y="4828"/>
                  </a:lnTo>
                  <a:lnTo>
                    <a:pt x="3967" y="4885"/>
                  </a:lnTo>
                  <a:lnTo>
                    <a:pt x="3879" y="4934"/>
                  </a:lnTo>
                  <a:lnTo>
                    <a:pt x="3788" y="4978"/>
                  </a:lnTo>
                  <a:lnTo>
                    <a:pt x="3695" y="5022"/>
                  </a:lnTo>
                  <a:lnTo>
                    <a:pt x="3598" y="5066"/>
                  </a:lnTo>
                  <a:lnTo>
                    <a:pt x="3521" y="5128"/>
                  </a:lnTo>
                  <a:lnTo>
                    <a:pt x="3453" y="5196"/>
                  </a:lnTo>
                  <a:lnTo>
                    <a:pt x="3404" y="5288"/>
                  </a:lnTo>
                  <a:lnTo>
                    <a:pt x="3225" y="5318"/>
                  </a:lnTo>
                  <a:lnTo>
                    <a:pt x="3065" y="5386"/>
                  </a:lnTo>
                  <a:lnTo>
                    <a:pt x="2914" y="5477"/>
                  </a:lnTo>
                  <a:lnTo>
                    <a:pt x="2774" y="5589"/>
                  </a:lnTo>
                  <a:lnTo>
                    <a:pt x="2623" y="5686"/>
                  </a:lnTo>
                  <a:lnTo>
                    <a:pt x="2478" y="5773"/>
                  </a:lnTo>
                  <a:lnTo>
                    <a:pt x="2314" y="5822"/>
                  </a:lnTo>
                  <a:lnTo>
                    <a:pt x="2134" y="5831"/>
                  </a:lnTo>
                  <a:lnTo>
                    <a:pt x="1945" y="5899"/>
                  </a:lnTo>
                  <a:lnTo>
                    <a:pt x="1770" y="5991"/>
                  </a:lnTo>
                  <a:lnTo>
                    <a:pt x="1600" y="6098"/>
                  </a:lnTo>
                  <a:lnTo>
                    <a:pt x="1440" y="6210"/>
                  </a:lnTo>
                  <a:lnTo>
                    <a:pt x="1271" y="6311"/>
                  </a:lnTo>
                  <a:lnTo>
                    <a:pt x="1097" y="6413"/>
                  </a:lnTo>
                  <a:lnTo>
                    <a:pt x="917" y="6491"/>
                  </a:lnTo>
                  <a:lnTo>
                    <a:pt x="723" y="6549"/>
                  </a:lnTo>
                  <a:lnTo>
                    <a:pt x="641" y="6617"/>
                  </a:lnTo>
                  <a:lnTo>
                    <a:pt x="554" y="6679"/>
                  </a:lnTo>
                  <a:lnTo>
                    <a:pt x="461" y="6733"/>
                  </a:lnTo>
                  <a:lnTo>
                    <a:pt x="374" y="6786"/>
                  </a:lnTo>
                  <a:lnTo>
                    <a:pt x="277" y="6830"/>
                  </a:lnTo>
                  <a:lnTo>
                    <a:pt x="185" y="6873"/>
                  </a:lnTo>
                  <a:lnTo>
                    <a:pt x="88" y="6913"/>
                  </a:lnTo>
                  <a:lnTo>
                    <a:pt x="0" y="6951"/>
                  </a:lnTo>
                  <a:lnTo>
                    <a:pt x="6" y="6820"/>
                  </a:lnTo>
                  <a:lnTo>
                    <a:pt x="45" y="6690"/>
                  </a:lnTo>
                  <a:lnTo>
                    <a:pt x="88" y="6558"/>
                  </a:lnTo>
                  <a:lnTo>
                    <a:pt x="136" y="6428"/>
                  </a:lnTo>
                  <a:lnTo>
                    <a:pt x="175" y="6297"/>
                  </a:lnTo>
                  <a:lnTo>
                    <a:pt x="200" y="6166"/>
                  </a:lnTo>
                  <a:lnTo>
                    <a:pt x="190" y="6035"/>
                  </a:lnTo>
                  <a:lnTo>
                    <a:pt x="147" y="5909"/>
                  </a:lnTo>
                  <a:lnTo>
                    <a:pt x="194" y="5797"/>
                  </a:lnTo>
                  <a:lnTo>
                    <a:pt x="219" y="5686"/>
                  </a:lnTo>
                  <a:lnTo>
                    <a:pt x="219" y="5569"/>
                  </a:lnTo>
                  <a:lnTo>
                    <a:pt x="213" y="5458"/>
                  </a:lnTo>
                  <a:lnTo>
                    <a:pt x="200" y="5341"/>
                  </a:lnTo>
                  <a:lnTo>
                    <a:pt x="204" y="5235"/>
                  </a:lnTo>
                  <a:lnTo>
                    <a:pt x="228" y="5128"/>
                  </a:lnTo>
                  <a:lnTo>
                    <a:pt x="287" y="5032"/>
                  </a:lnTo>
                  <a:lnTo>
                    <a:pt x="253" y="4944"/>
                  </a:lnTo>
                  <a:lnTo>
                    <a:pt x="258" y="4872"/>
                  </a:lnTo>
                  <a:lnTo>
                    <a:pt x="277" y="4804"/>
                  </a:lnTo>
                  <a:lnTo>
                    <a:pt x="311" y="4740"/>
                  </a:lnTo>
                  <a:lnTo>
                    <a:pt x="340" y="4672"/>
                  </a:lnTo>
                  <a:lnTo>
                    <a:pt x="360" y="4604"/>
                  </a:lnTo>
                  <a:lnTo>
                    <a:pt x="354" y="4527"/>
                  </a:lnTo>
                  <a:lnTo>
                    <a:pt x="326" y="4455"/>
                  </a:lnTo>
                  <a:lnTo>
                    <a:pt x="364" y="4416"/>
                  </a:lnTo>
                  <a:lnTo>
                    <a:pt x="407" y="4378"/>
                  </a:lnTo>
                  <a:lnTo>
                    <a:pt x="447" y="4333"/>
                  </a:lnTo>
                  <a:lnTo>
                    <a:pt x="481" y="4290"/>
                  </a:lnTo>
                  <a:lnTo>
                    <a:pt x="505" y="4237"/>
                  </a:lnTo>
                  <a:lnTo>
                    <a:pt x="529" y="4188"/>
                  </a:lnTo>
                  <a:lnTo>
                    <a:pt x="543" y="4135"/>
                  </a:lnTo>
                  <a:lnTo>
                    <a:pt x="554" y="4082"/>
                  </a:lnTo>
                  <a:lnTo>
                    <a:pt x="495" y="3956"/>
                  </a:lnTo>
                  <a:lnTo>
                    <a:pt x="495" y="3839"/>
                  </a:lnTo>
                  <a:lnTo>
                    <a:pt x="524" y="3722"/>
                  </a:lnTo>
                  <a:lnTo>
                    <a:pt x="582" y="3611"/>
                  </a:lnTo>
                  <a:lnTo>
                    <a:pt x="631" y="3494"/>
                  </a:lnTo>
                  <a:lnTo>
                    <a:pt x="680" y="3383"/>
                  </a:lnTo>
                  <a:lnTo>
                    <a:pt x="689" y="3262"/>
                  </a:lnTo>
                  <a:lnTo>
                    <a:pt x="660" y="3146"/>
                  </a:lnTo>
                  <a:lnTo>
                    <a:pt x="776" y="3025"/>
                  </a:lnTo>
                  <a:lnTo>
                    <a:pt x="854" y="2889"/>
                  </a:lnTo>
                  <a:lnTo>
                    <a:pt x="893" y="2744"/>
                  </a:lnTo>
                  <a:lnTo>
                    <a:pt x="917" y="2593"/>
                  </a:lnTo>
                  <a:lnTo>
                    <a:pt x="941" y="2437"/>
                  </a:lnTo>
                  <a:lnTo>
                    <a:pt x="995" y="2297"/>
                  </a:lnTo>
                  <a:lnTo>
                    <a:pt x="1082" y="2171"/>
                  </a:lnTo>
                  <a:lnTo>
                    <a:pt x="1232" y="2079"/>
                  </a:lnTo>
                  <a:lnTo>
                    <a:pt x="1246" y="1934"/>
                  </a:lnTo>
                  <a:lnTo>
                    <a:pt x="1304" y="1813"/>
                  </a:lnTo>
                  <a:lnTo>
                    <a:pt x="1387" y="1696"/>
                  </a:lnTo>
                  <a:lnTo>
                    <a:pt x="1494" y="1594"/>
                  </a:lnTo>
                  <a:lnTo>
                    <a:pt x="1606" y="1493"/>
                  </a:lnTo>
                  <a:lnTo>
                    <a:pt x="1726" y="1406"/>
                  </a:lnTo>
                  <a:lnTo>
                    <a:pt x="1843" y="1308"/>
                  </a:lnTo>
                  <a:lnTo>
                    <a:pt x="1960" y="1216"/>
                  </a:lnTo>
                  <a:lnTo>
                    <a:pt x="2081" y="1110"/>
                  </a:lnTo>
                  <a:lnTo>
                    <a:pt x="2216" y="1022"/>
                  </a:lnTo>
                  <a:lnTo>
                    <a:pt x="2352" y="944"/>
                  </a:lnTo>
                  <a:lnTo>
                    <a:pt x="2497" y="872"/>
                  </a:lnTo>
                  <a:lnTo>
                    <a:pt x="2638" y="794"/>
                  </a:lnTo>
                  <a:lnTo>
                    <a:pt x="2778" y="722"/>
                  </a:lnTo>
                  <a:lnTo>
                    <a:pt x="2914" y="639"/>
                  </a:lnTo>
                  <a:lnTo>
                    <a:pt x="3045" y="552"/>
                  </a:lnTo>
                  <a:lnTo>
                    <a:pt x="3132" y="509"/>
                  </a:lnTo>
                  <a:lnTo>
                    <a:pt x="3230" y="475"/>
                  </a:lnTo>
                  <a:lnTo>
                    <a:pt x="3326" y="441"/>
                  </a:lnTo>
                  <a:lnTo>
                    <a:pt x="3424" y="411"/>
                  </a:lnTo>
                  <a:lnTo>
                    <a:pt x="3521" y="383"/>
                  </a:lnTo>
                  <a:lnTo>
                    <a:pt x="3618" y="358"/>
                  </a:lnTo>
                  <a:lnTo>
                    <a:pt x="3715" y="330"/>
                  </a:lnTo>
                  <a:lnTo>
                    <a:pt x="3816" y="300"/>
                  </a:lnTo>
                  <a:close/>
                </a:path>
              </a:pathLst>
            </a:custGeom>
            <a:solidFill>
              <a:schemeClr val="tx1"/>
            </a:solidFill>
            <a:ln w="3175">
              <a:solidFill>
                <a:schemeClr val="tx1"/>
              </a:solidFill>
              <a:prstDash val="solid"/>
              <a:round/>
              <a:headEnd/>
              <a:tailEnd/>
            </a:ln>
          </p:spPr>
          <p:txBody>
            <a:bodyPr/>
            <a:lstStyle/>
            <a:p>
              <a:endParaRPr lang="en-GB"/>
            </a:p>
          </p:txBody>
        </p:sp>
        <p:sp>
          <p:nvSpPr>
            <p:cNvPr id="9355" name="Freeform 66"/>
            <p:cNvSpPr>
              <a:spLocks/>
            </p:cNvSpPr>
            <p:nvPr/>
          </p:nvSpPr>
          <p:spPr bwMode="auto">
            <a:xfrm>
              <a:off x="2914" y="2781"/>
              <a:ext cx="1256" cy="1331"/>
            </a:xfrm>
            <a:custGeom>
              <a:avLst/>
              <a:gdLst>
                <a:gd name="T0" fmla="*/ 1250 w 6279"/>
                <a:gd name="T1" fmla="*/ 13 h 6656"/>
                <a:gd name="T2" fmla="*/ 1224 w 6279"/>
                <a:gd name="T3" fmla="*/ 24 h 6656"/>
                <a:gd name="T4" fmla="*/ 1152 w 6279"/>
                <a:gd name="T5" fmla="*/ 77 h 6656"/>
                <a:gd name="T6" fmla="*/ 1055 w 6279"/>
                <a:gd name="T7" fmla="*/ 157 h 6656"/>
                <a:gd name="T8" fmla="*/ 945 w 6279"/>
                <a:gd name="T9" fmla="*/ 247 h 6656"/>
                <a:gd name="T10" fmla="*/ 823 w 6279"/>
                <a:gd name="T11" fmla="*/ 345 h 6656"/>
                <a:gd name="T12" fmla="*/ 649 w 6279"/>
                <a:gd name="T13" fmla="*/ 525 h 6656"/>
                <a:gd name="T14" fmla="*/ 465 w 6279"/>
                <a:gd name="T15" fmla="*/ 740 h 6656"/>
                <a:gd name="T16" fmla="*/ 327 w 6279"/>
                <a:gd name="T17" fmla="*/ 924 h 6656"/>
                <a:gd name="T18" fmla="*/ 271 w 6279"/>
                <a:gd name="T19" fmla="*/ 1025 h 6656"/>
                <a:gd name="T20" fmla="*/ 208 w 6279"/>
                <a:gd name="T21" fmla="*/ 1115 h 6656"/>
                <a:gd name="T22" fmla="*/ 131 w 6279"/>
                <a:gd name="T23" fmla="*/ 1208 h 6656"/>
                <a:gd name="T24" fmla="*/ 59 w 6279"/>
                <a:gd name="T25" fmla="*/ 1288 h 6656"/>
                <a:gd name="T26" fmla="*/ 21 w 6279"/>
                <a:gd name="T27" fmla="*/ 1322 h 6656"/>
                <a:gd name="T28" fmla="*/ 10 w 6279"/>
                <a:gd name="T29" fmla="*/ 1327 h 6656"/>
                <a:gd name="T30" fmla="*/ 7 w 6279"/>
                <a:gd name="T31" fmla="*/ 1329 h 6656"/>
                <a:gd name="T32" fmla="*/ 5 w 6279"/>
                <a:gd name="T33" fmla="*/ 1329 h 6656"/>
                <a:gd name="T34" fmla="*/ 2 w 6279"/>
                <a:gd name="T35" fmla="*/ 1330 h 6656"/>
                <a:gd name="T36" fmla="*/ 0 w 6279"/>
                <a:gd name="T37" fmla="*/ 1331 h 6656"/>
                <a:gd name="T38" fmla="*/ 0 w 6279"/>
                <a:gd name="T39" fmla="*/ 1329 h 6656"/>
                <a:gd name="T40" fmla="*/ 0 w 6279"/>
                <a:gd name="T41" fmla="*/ 1326 h 6656"/>
                <a:gd name="T42" fmla="*/ 0 w 6279"/>
                <a:gd name="T43" fmla="*/ 1323 h 6656"/>
                <a:gd name="T44" fmla="*/ 62 w 6279"/>
                <a:gd name="T45" fmla="*/ 1257 h 6656"/>
                <a:gd name="T46" fmla="*/ 144 w 6279"/>
                <a:gd name="T47" fmla="*/ 1165 h 6656"/>
                <a:gd name="T48" fmla="*/ 222 w 6279"/>
                <a:gd name="T49" fmla="*/ 1063 h 6656"/>
                <a:gd name="T50" fmla="*/ 278 w 6279"/>
                <a:gd name="T51" fmla="*/ 971 h 6656"/>
                <a:gd name="T52" fmla="*/ 372 w 6279"/>
                <a:gd name="T53" fmla="*/ 827 h 6656"/>
                <a:gd name="T54" fmla="*/ 540 w 6279"/>
                <a:gd name="T55" fmla="*/ 621 h 6656"/>
                <a:gd name="T56" fmla="*/ 726 w 6279"/>
                <a:gd name="T57" fmla="*/ 415 h 6656"/>
                <a:gd name="T58" fmla="*/ 875 w 6279"/>
                <a:gd name="T59" fmla="*/ 278 h 6656"/>
                <a:gd name="T60" fmla="*/ 985 w 6279"/>
                <a:gd name="T61" fmla="*/ 191 h 6656"/>
                <a:gd name="T62" fmla="*/ 1092 w 6279"/>
                <a:gd name="T63" fmla="*/ 104 h 6656"/>
                <a:gd name="T64" fmla="*/ 1178 w 6279"/>
                <a:gd name="T65" fmla="*/ 34 h 6656"/>
                <a:gd name="T66" fmla="*/ 1232 w 6279"/>
                <a:gd name="T67" fmla="*/ 1 h 6656"/>
                <a:gd name="T68" fmla="*/ 1241 w 6279"/>
                <a:gd name="T69" fmla="*/ 3 h 6656"/>
                <a:gd name="T70" fmla="*/ 1256 w 6279"/>
                <a:gd name="T71" fmla="*/ 15 h 66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79" h="6656">
                  <a:moveTo>
                    <a:pt x="6279" y="73"/>
                  </a:moveTo>
                  <a:lnTo>
                    <a:pt x="6251" y="67"/>
                  </a:lnTo>
                  <a:lnTo>
                    <a:pt x="6231" y="67"/>
                  </a:lnTo>
                  <a:lnTo>
                    <a:pt x="6119" y="121"/>
                  </a:lnTo>
                  <a:lnTo>
                    <a:pt x="5965" y="233"/>
                  </a:lnTo>
                  <a:lnTo>
                    <a:pt x="5761" y="383"/>
                  </a:lnTo>
                  <a:lnTo>
                    <a:pt x="5533" y="577"/>
                  </a:lnTo>
                  <a:lnTo>
                    <a:pt x="5275" y="785"/>
                  </a:lnTo>
                  <a:lnTo>
                    <a:pt x="5004" y="1013"/>
                  </a:lnTo>
                  <a:lnTo>
                    <a:pt x="4723" y="1236"/>
                  </a:lnTo>
                  <a:lnTo>
                    <a:pt x="4446" y="1454"/>
                  </a:lnTo>
                  <a:lnTo>
                    <a:pt x="4112" y="1726"/>
                  </a:lnTo>
                  <a:lnTo>
                    <a:pt x="3700" y="2133"/>
                  </a:lnTo>
                  <a:lnTo>
                    <a:pt x="3244" y="2623"/>
                  </a:lnTo>
                  <a:lnTo>
                    <a:pt x="2774" y="3161"/>
                  </a:lnTo>
                  <a:lnTo>
                    <a:pt x="2323" y="3699"/>
                  </a:lnTo>
                  <a:lnTo>
                    <a:pt x="1935" y="4198"/>
                  </a:lnTo>
                  <a:lnTo>
                    <a:pt x="1634" y="4620"/>
                  </a:lnTo>
                  <a:lnTo>
                    <a:pt x="1465" y="4925"/>
                  </a:lnTo>
                  <a:lnTo>
                    <a:pt x="1353" y="5125"/>
                  </a:lnTo>
                  <a:lnTo>
                    <a:pt x="1208" y="5347"/>
                  </a:lnTo>
                  <a:lnTo>
                    <a:pt x="1038" y="5575"/>
                  </a:lnTo>
                  <a:lnTo>
                    <a:pt x="854" y="5813"/>
                  </a:lnTo>
                  <a:lnTo>
                    <a:pt x="656" y="6041"/>
                  </a:lnTo>
                  <a:lnTo>
                    <a:pt x="471" y="6254"/>
                  </a:lnTo>
                  <a:lnTo>
                    <a:pt x="296" y="6443"/>
                  </a:lnTo>
                  <a:lnTo>
                    <a:pt x="151" y="6603"/>
                  </a:lnTo>
                  <a:lnTo>
                    <a:pt x="107" y="6612"/>
                  </a:lnTo>
                  <a:lnTo>
                    <a:pt x="73" y="6632"/>
                  </a:lnTo>
                  <a:lnTo>
                    <a:pt x="49" y="6637"/>
                  </a:lnTo>
                  <a:lnTo>
                    <a:pt x="39" y="6646"/>
                  </a:lnTo>
                  <a:lnTo>
                    <a:pt x="34" y="6646"/>
                  </a:lnTo>
                  <a:lnTo>
                    <a:pt x="30" y="6646"/>
                  </a:lnTo>
                  <a:lnTo>
                    <a:pt x="25" y="6646"/>
                  </a:lnTo>
                  <a:lnTo>
                    <a:pt x="20" y="6652"/>
                  </a:lnTo>
                  <a:lnTo>
                    <a:pt x="10" y="6652"/>
                  </a:lnTo>
                  <a:lnTo>
                    <a:pt x="6" y="6652"/>
                  </a:lnTo>
                  <a:lnTo>
                    <a:pt x="0" y="6656"/>
                  </a:lnTo>
                  <a:lnTo>
                    <a:pt x="0" y="6652"/>
                  </a:lnTo>
                  <a:lnTo>
                    <a:pt x="0" y="6646"/>
                  </a:lnTo>
                  <a:lnTo>
                    <a:pt x="0" y="6637"/>
                  </a:lnTo>
                  <a:lnTo>
                    <a:pt x="0" y="6632"/>
                  </a:lnTo>
                  <a:lnTo>
                    <a:pt x="0" y="6627"/>
                  </a:lnTo>
                  <a:lnTo>
                    <a:pt x="0" y="6618"/>
                  </a:lnTo>
                  <a:lnTo>
                    <a:pt x="136" y="6472"/>
                  </a:lnTo>
                  <a:lnTo>
                    <a:pt x="311" y="6288"/>
                  </a:lnTo>
                  <a:lnTo>
                    <a:pt x="505" y="6065"/>
                  </a:lnTo>
                  <a:lnTo>
                    <a:pt x="718" y="5828"/>
                  </a:lnTo>
                  <a:lnTo>
                    <a:pt x="917" y="5570"/>
                  </a:lnTo>
                  <a:lnTo>
                    <a:pt x="1110" y="5318"/>
                  </a:lnTo>
                  <a:lnTo>
                    <a:pt x="1271" y="5076"/>
                  </a:lnTo>
                  <a:lnTo>
                    <a:pt x="1392" y="4858"/>
                  </a:lnTo>
                  <a:lnTo>
                    <a:pt x="1562" y="4552"/>
                  </a:lnTo>
                  <a:lnTo>
                    <a:pt x="1862" y="4136"/>
                  </a:lnTo>
                  <a:lnTo>
                    <a:pt x="2250" y="3636"/>
                  </a:lnTo>
                  <a:lnTo>
                    <a:pt x="2701" y="3103"/>
                  </a:lnTo>
                  <a:lnTo>
                    <a:pt x="3172" y="2564"/>
                  </a:lnTo>
                  <a:lnTo>
                    <a:pt x="3628" y="2074"/>
                  </a:lnTo>
                  <a:lnTo>
                    <a:pt x="4039" y="1667"/>
                  </a:lnTo>
                  <a:lnTo>
                    <a:pt x="4374" y="1392"/>
                  </a:lnTo>
                  <a:lnTo>
                    <a:pt x="4645" y="1179"/>
                  </a:lnTo>
                  <a:lnTo>
                    <a:pt x="4926" y="955"/>
                  </a:lnTo>
                  <a:lnTo>
                    <a:pt x="5198" y="727"/>
                  </a:lnTo>
                  <a:lnTo>
                    <a:pt x="5460" y="519"/>
                  </a:lnTo>
                  <a:lnTo>
                    <a:pt x="5688" y="325"/>
                  </a:lnTo>
                  <a:lnTo>
                    <a:pt x="5887" y="169"/>
                  </a:lnTo>
                  <a:lnTo>
                    <a:pt x="6046" y="58"/>
                  </a:lnTo>
                  <a:lnTo>
                    <a:pt x="6159" y="5"/>
                  </a:lnTo>
                  <a:lnTo>
                    <a:pt x="6178" y="0"/>
                  </a:lnTo>
                  <a:lnTo>
                    <a:pt x="6206" y="14"/>
                  </a:lnTo>
                  <a:lnTo>
                    <a:pt x="6236" y="39"/>
                  </a:lnTo>
                  <a:lnTo>
                    <a:pt x="6279" y="73"/>
                  </a:lnTo>
                  <a:close/>
                </a:path>
              </a:pathLst>
            </a:custGeom>
            <a:solidFill>
              <a:schemeClr val="accent1"/>
            </a:solidFill>
            <a:ln w="3175">
              <a:solidFill>
                <a:schemeClr val="bg1"/>
              </a:solidFill>
              <a:prstDash val="solid"/>
              <a:round/>
              <a:headEnd/>
              <a:tailEnd/>
            </a:ln>
          </p:spPr>
          <p:txBody>
            <a:bodyPr/>
            <a:lstStyle/>
            <a:p>
              <a:endParaRPr lang="en-GB"/>
            </a:p>
          </p:txBody>
        </p:sp>
      </p:grpSp>
      <p:grpSp>
        <p:nvGrpSpPr>
          <p:cNvPr id="9256" name="Group 67"/>
          <p:cNvGrpSpPr>
            <a:grpSpLocks/>
          </p:cNvGrpSpPr>
          <p:nvPr/>
        </p:nvGrpSpPr>
        <p:grpSpPr bwMode="auto">
          <a:xfrm>
            <a:off x="1966913" y="4954588"/>
            <a:ext cx="819150" cy="785812"/>
            <a:chOff x="1202" y="3113"/>
            <a:chExt cx="612" cy="509"/>
          </a:xfrm>
        </p:grpSpPr>
        <p:sp>
          <p:nvSpPr>
            <p:cNvPr id="9351" name="AutoShape 68"/>
            <p:cNvSpPr>
              <a:spLocks noChangeArrowheads="1"/>
            </p:cNvSpPr>
            <p:nvPr/>
          </p:nvSpPr>
          <p:spPr bwMode="auto">
            <a:xfrm>
              <a:off x="1323" y="3113"/>
              <a:ext cx="434" cy="139"/>
            </a:xfrm>
            <a:prstGeom prst="curvedDownArrow">
              <a:avLst>
                <a:gd name="adj1" fmla="val 88147"/>
                <a:gd name="adj2" fmla="val 150593"/>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2" name="AutoShape 69"/>
            <p:cNvSpPr>
              <a:spLocks noChangeArrowheads="1"/>
            </p:cNvSpPr>
            <p:nvPr/>
          </p:nvSpPr>
          <p:spPr bwMode="auto">
            <a:xfrm rot="6483567">
              <a:off x="1552" y="3359"/>
              <a:ext cx="328" cy="197"/>
            </a:xfrm>
            <a:prstGeom prst="curvedDownArrow">
              <a:avLst>
                <a:gd name="adj1" fmla="val 47005"/>
                <a:gd name="adj2" fmla="val 8030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3" name="AutoShape 70"/>
            <p:cNvSpPr>
              <a:spLocks noChangeArrowheads="1"/>
            </p:cNvSpPr>
            <p:nvPr/>
          </p:nvSpPr>
          <p:spPr bwMode="auto">
            <a:xfrm rot="4120305" flipH="1" flipV="1">
              <a:off x="1153" y="3343"/>
              <a:ext cx="314" cy="216"/>
            </a:xfrm>
            <a:prstGeom prst="curvedDownArrow">
              <a:avLst>
                <a:gd name="adj1" fmla="val 41040"/>
                <a:gd name="adj2" fmla="val 7011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7" name="Group 71"/>
          <p:cNvGrpSpPr>
            <a:grpSpLocks/>
          </p:cNvGrpSpPr>
          <p:nvPr/>
        </p:nvGrpSpPr>
        <p:grpSpPr bwMode="auto">
          <a:xfrm>
            <a:off x="3421063" y="2611438"/>
            <a:ext cx="755650" cy="755650"/>
            <a:chOff x="748" y="3974"/>
            <a:chExt cx="840" cy="840"/>
          </a:xfrm>
        </p:grpSpPr>
        <p:sp>
          <p:nvSpPr>
            <p:cNvPr id="9347" name="AutoShape 72"/>
            <p:cNvSpPr>
              <a:spLocks noChangeArrowheads="1"/>
            </p:cNvSpPr>
            <p:nvPr/>
          </p:nvSpPr>
          <p:spPr bwMode="auto">
            <a:xfrm>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8" name="AutoShape 73"/>
            <p:cNvSpPr>
              <a:spLocks noChangeArrowheads="1"/>
            </p:cNvSpPr>
            <p:nvPr/>
          </p:nvSpPr>
          <p:spPr bwMode="auto">
            <a:xfrm rot="326290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9" name="AutoShape 74"/>
            <p:cNvSpPr>
              <a:spLocks noChangeArrowheads="1"/>
            </p:cNvSpPr>
            <p:nvPr/>
          </p:nvSpPr>
          <p:spPr bwMode="auto">
            <a:xfrm rot="18337099" flipH="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50" name="Oval 75"/>
            <p:cNvSpPr>
              <a:spLocks noChangeArrowheads="1"/>
            </p:cNvSpPr>
            <p:nvPr/>
          </p:nvSpPr>
          <p:spPr bwMode="auto">
            <a:xfrm>
              <a:off x="1066" y="4292"/>
              <a:ext cx="204" cy="204"/>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8" name="AutoShape 76"/>
          <p:cNvSpPr>
            <a:spLocks noChangeArrowheads="1"/>
          </p:cNvSpPr>
          <p:nvPr/>
        </p:nvSpPr>
        <p:spPr bwMode="auto">
          <a:xfrm>
            <a:off x="3454400" y="4951413"/>
            <a:ext cx="746125" cy="792162"/>
          </a:xfrm>
          <a:custGeom>
            <a:avLst/>
            <a:gdLst>
              <a:gd name="T0" fmla="*/ 746125 w 21600"/>
              <a:gd name="T1" fmla="*/ 396081 h 21600"/>
              <a:gd name="T2" fmla="*/ 373063 w 21600"/>
              <a:gd name="T3" fmla="*/ 792162 h 21600"/>
              <a:gd name="T4" fmla="*/ 0 w 21600"/>
              <a:gd name="T5" fmla="*/ 396081 h 21600"/>
              <a:gd name="T6" fmla="*/ 373063 w 21600"/>
              <a:gd name="T7" fmla="*/ 0 h 21600"/>
              <a:gd name="T8" fmla="*/ 0 60000 65536"/>
              <a:gd name="T9" fmla="*/ 5898240 60000 65536"/>
              <a:gd name="T10" fmla="*/ 11796480 60000 65536"/>
              <a:gd name="T11" fmla="*/ 17694720 60000 65536"/>
              <a:gd name="T12" fmla="*/ 1642 w 21600"/>
              <a:gd name="T13" fmla="*/ 9365 h 21600"/>
              <a:gd name="T14" fmla="*/ 19958 w 21600"/>
              <a:gd name="T15" fmla="*/ 12235 h 21600"/>
            </a:gdLst>
            <a:ahLst/>
            <a:cxnLst>
              <a:cxn ang="T8">
                <a:pos x="T0" y="T1"/>
              </a:cxn>
              <a:cxn ang="T9">
                <a:pos x="T2" y="T3"/>
              </a:cxn>
              <a:cxn ang="T10">
                <a:pos x="T4" y="T5"/>
              </a:cxn>
              <a:cxn ang="T11">
                <a:pos x="T6" y="T7"/>
              </a:cxn>
            </a:cxnLst>
            <a:rect l="T12" t="T13" r="T14" b="T15"/>
            <a:pathLst>
              <a:path w="21600" h="21600">
                <a:moveTo>
                  <a:pt x="10800" y="0"/>
                </a:moveTo>
                <a:lnTo>
                  <a:pt x="6480" y="4942"/>
                </a:lnTo>
                <a:lnTo>
                  <a:pt x="9365" y="4942"/>
                </a:lnTo>
                <a:lnTo>
                  <a:pt x="9365" y="9365"/>
                </a:lnTo>
                <a:lnTo>
                  <a:pt x="4942" y="9365"/>
                </a:lnTo>
                <a:lnTo>
                  <a:pt x="4942" y="6480"/>
                </a:lnTo>
                <a:lnTo>
                  <a:pt x="0" y="10800"/>
                </a:lnTo>
                <a:lnTo>
                  <a:pt x="4942" y="15120"/>
                </a:lnTo>
                <a:lnTo>
                  <a:pt x="4942" y="12235"/>
                </a:lnTo>
                <a:lnTo>
                  <a:pt x="9365" y="12235"/>
                </a:lnTo>
                <a:lnTo>
                  <a:pt x="9365" y="16658"/>
                </a:lnTo>
                <a:lnTo>
                  <a:pt x="6480" y="16658"/>
                </a:lnTo>
                <a:lnTo>
                  <a:pt x="10800" y="21600"/>
                </a:lnTo>
                <a:lnTo>
                  <a:pt x="15120" y="16658"/>
                </a:lnTo>
                <a:lnTo>
                  <a:pt x="12235" y="16658"/>
                </a:lnTo>
                <a:lnTo>
                  <a:pt x="12235" y="12235"/>
                </a:lnTo>
                <a:lnTo>
                  <a:pt x="16658" y="12235"/>
                </a:lnTo>
                <a:lnTo>
                  <a:pt x="16658" y="15120"/>
                </a:lnTo>
                <a:lnTo>
                  <a:pt x="21600" y="10800"/>
                </a:lnTo>
                <a:lnTo>
                  <a:pt x="16658" y="6480"/>
                </a:lnTo>
                <a:lnTo>
                  <a:pt x="16658" y="9365"/>
                </a:lnTo>
                <a:lnTo>
                  <a:pt x="12235" y="9365"/>
                </a:lnTo>
                <a:lnTo>
                  <a:pt x="12235" y="4942"/>
                </a:lnTo>
                <a:lnTo>
                  <a:pt x="15120" y="4942"/>
                </a:lnTo>
                <a:lnTo>
                  <a:pt x="1080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9" name="Group 77"/>
          <p:cNvGrpSpPr>
            <a:grpSpLocks/>
          </p:cNvGrpSpPr>
          <p:nvPr/>
        </p:nvGrpSpPr>
        <p:grpSpPr bwMode="auto">
          <a:xfrm>
            <a:off x="6192838" y="2557463"/>
            <a:ext cx="862012" cy="863600"/>
            <a:chOff x="2880" y="3793"/>
            <a:chExt cx="857" cy="858"/>
          </a:xfrm>
        </p:grpSpPr>
        <p:sp>
          <p:nvSpPr>
            <p:cNvPr id="9328" name="AutoShape 78"/>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29" name="Freeform 79"/>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0" name="Freeform 80"/>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1" name="Freeform 81"/>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2" name="Freeform 82"/>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3" name="Freeform 83"/>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4" name="Freeform 84"/>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5" name="Freeform 85"/>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6" name="Freeform 86"/>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7" name="Freeform 87"/>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8" name="Freeform 88"/>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9" name="Freeform 89"/>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0" name="Freeform 90"/>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1" name="Freeform 91"/>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2" name="Freeform 92"/>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3" name="Freeform 93"/>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4" name="Freeform 94"/>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5" name="Freeform 95"/>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6" name="Freeform 96"/>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9260" name="Group 97"/>
          <p:cNvGrpSpPr>
            <a:grpSpLocks/>
          </p:cNvGrpSpPr>
          <p:nvPr/>
        </p:nvGrpSpPr>
        <p:grpSpPr bwMode="auto">
          <a:xfrm>
            <a:off x="6219825" y="3776663"/>
            <a:ext cx="720725" cy="758825"/>
            <a:chOff x="3918" y="2385"/>
            <a:chExt cx="454" cy="478"/>
          </a:xfrm>
        </p:grpSpPr>
        <p:sp>
          <p:nvSpPr>
            <p:cNvPr id="9325" name="AutoShape 98"/>
            <p:cNvSpPr>
              <a:spLocks noChangeArrowheads="1"/>
            </p:cNvSpPr>
            <p:nvPr/>
          </p:nvSpPr>
          <p:spPr bwMode="auto">
            <a:xfrm>
              <a:off x="4150" y="2385"/>
              <a:ext cx="214" cy="340"/>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6" name="AutoShape 99"/>
            <p:cNvSpPr>
              <a:spLocks noChangeArrowheads="1"/>
            </p:cNvSpPr>
            <p:nvPr/>
          </p:nvSpPr>
          <p:spPr bwMode="auto">
            <a:xfrm flipH="1">
              <a:off x="3923" y="2441"/>
              <a:ext cx="205" cy="284"/>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7" name="AutoShape 100"/>
            <p:cNvSpPr>
              <a:spLocks noChangeArrowheads="1"/>
            </p:cNvSpPr>
            <p:nvPr/>
          </p:nvSpPr>
          <p:spPr bwMode="auto">
            <a:xfrm rot="10800000">
              <a:off x="3918" y="2657"/>
              <a:ext cx="454" cy="206"/>
            </a:xfrm>
            <a:custGeom>
              <a:avLst/>
              <a:gdLst>
                <a:gd name="T0" fmla="*/ 227 w 21600"/>
                <a:gd name="T1" fmla="*/ 0 h 21600"/>
                <a:gd name="T2" fmla="*/ 110 w 21600"/>
                <a:gd name="T3" fmla="*/ 103 h 21600"/>
                <a:gd name="T4" fmla="*/ 227 w 21600"/>
                <a:gd name="T5" fmla="*/ 99 h 21600"/>
                <a:gd name="T6" fmla="*/ 344 w 21600"/>
                <a:gd name="T7" fmla="*/ 103 h 21600"/>
                <a:gd name="T8" fmla="*/ 0 60000 65536"/>
                <a:gd name="T9" fmla="*/ 0 60000 65536"/>
                <a:gd name="T10" fmla="*/ 0 60000 65536"/>
                <a:gd name="T11" fmla="*/ 0 60000 65536"/>
                <a:gd name="T12" fmla="*/ 0 w 21600"/>
                <a:gd name="T13" fmla="*/ 0 h 21600"/>
                <a:gd name="T14" fmla="*/ 21600 w 21600"/>
                <a:gd name="T15" fmla="*/ 7759 h 21600"/>
              </a:gdLst>
              <a:ahLst/>
              <a:cxnLst>
                <a:cxn ang="T8">
                  <a:pos x="T0" y="T1"/>
                </a:cxn>
                <a:cxn ang="T9">
                  <a:pos x="T2" y="T3"/>
                </a:cxn>
                <a:cxn ang="T10">
                  <a:pos x="T4" y="T5"/>
                </a:cxn>
                <a:cxn ang="T11">
                  <a:pos x="T6" y="T7"/>
                </a:cxn>
              </a:cxnLst>
              <a:rect l="T12" t="T13" r="T14" b="T15"/>
              <a:pathLst>
                <a:path w="21600" h="21600">
                  <a:moveTo>
                    <a:pt x="10425" y="10800"/>
                  </a:moveTo>
                  <a:cubicBezTo>
                    <a:pt x="10425" y="10592"/>
                    <a:pt x="10592" y="10425"/>
                    <a:pt x="10800" y="10425"/>
                  </a:cubicBezTo>
                  <a:cubicBezTo>
                    <a:pt x="11007" y="10425"/>
                    <a:pt x="11175" y="10592"/>
                    <a:pt x="11175" y="10800"/>
                  </a:cubicBezTo>
                  <a:lnTo>
                    <a:pt x="21600" y="10800"/>
                  </a:lnTo>
                  <a:cubicBezTo>
                    <a:pt x="21600" y="4835"/>
                    <a:pt x="16764" y="0"/>
                    <a:pt x="10800" y="0"/>
                  </a:cubicBezTo>
                  <a:cubicBezTo>
                    <a:pt x="4835" y="0"/>
                    <a:pt x="0" y="4835"/>
                    <a:pt x="0" y="10799"/>
                  </a:cubicBezTo>
                  <a:lnTo>
                    <a:pt x="10425" y="1080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261" name="Freeform 101"/>
          <p:cNvSpPr>
            <a:spLocks/>
          </p:cNvSpPr>
          <p:nvPr/>
        </p:nvSpPr>
        <p:spPr bwMode="auto">
          <a:xfrm>
            <a:off x="4841875" y="2579688"/>
            <a:ext cx="738188" cy="817562"/>
          </a:xfrm>
          <a:custGeom>
            <a:avLst/>
            <a:gdLst>
              <a:gd name="T0" fmla="*/ 606555 w 1273"/>
              <a:gd name="T1" fmla="*/ 497848 h 1409"/>
              <a:gd name="T2" fmla="*/ 590898 w 1273"/>
              <a:gd name="T3" fmla="*/ 510033 h 1409"/>
              <a:gd name="T4" fmla="*/ 441869 w 1273"/>
              <a:gd name="T5" fmla="*/ 422997 h 1409"/>
              <a:gd name="T6" fmla="*/ 441869 w 1273"/>
              <a:gd name="T7" fmla="*/ 397466 h 1409"/>
              <a:gd name="T8" fmla="*/ 596117 w 1273"/>
              <a:gd name="T9" fmla="*/ 309269 h 1409"/>
              <a:gd name="T10" fmla="*/ 687159 w 1273"/>
              <a:gd name="T11" fmla="*/ 317973 h 1409"/>
              <a:gd name="T12" fmla="*/ 716153 w 1273"/>
              <a:gd name="T13" fmla="*/ 210628 h 1409"/>
              <a:gd name="T14" fmla="*/ 608875 w 1273"/>
              <a:gd name="T15" fmla="*/ 181036 h 1409"/>
              <a:gd name="T16" fmla="*/ 570603 w 1273"/>
              <a:gd name="T17" fmla="*/ 263430 h 1409"/>
              <a:gd name="T18" fmla="*/ 415774 w 1273"/>
              <a:gd name="T19" fmla="*/ 351627 h 1409"/>
              <a:gd name="T20" fmla="*/ 396638 w 1273"/>
              <a:gd name="T21" fmla="*/ 339442 h 1409"/>
              <a:gd name="T22" fmla="*/ 397218 w 1273"/>
              <a:gd name="T23" fmla="*/ 165949 h 1409"/>
              <a:gd name="T24" fmla="*/ 414615 w 1273"/>
              <a:gd name="T25" fmla="*/ 158987 h 1409"/>
              <a:gd name="T26" fmla="*/ 444189 w 1273"/>
              <a:gd name="T27" fmla="*/ 51061 h 1409"/>
              <a:gd name="T28" fmla="*/ 336331 w 1273"/>
              <a:gd name="T29" fmla="*/ 22049 h 1409"/>
              <a:gd name="T30" fmla="*/ 306757 w 1273"/>
              <a:gd name="T31" fmla="*/ 129394 h 1409"/>
              <a:gd name="T32" fmla="*/ 345029 w 1273"/>
              <a:gd name="T33" fmla="*/ 163048 h 1409"/>
              <a:gd name="T34" fmla="*/ 343869 w 1273"/>
              <a:gd name="T35" fmla="*/ 335380 h 1409"/>
              <a:gd name="T36" fmla="*/ 324733 w 1273"/>
              <a:gd name="T37" fmla="*/ 342923 h 1409"/>
              <a:gd name="T38" fmla="*/ 316615 w 1273"/>
              <a:gd name="T39" fmla="*/ 348146 h 1409"/>
              <a:gd name="T40" fmla="*/ 173964 w 1273"/>
              <a:gd name="T41" fmla="*/ 264591 h 1409"/>
              <a:gd name="T42" fmla="*/ 164686 w 1273"/>
              <a:gd name="T43" fmla="*/ 212949 h 1409"/>
              <a:gd name="T44" fmla="*/ 56828 w 1273"/>
              <a:gd name="T45" fmla="*/ 183937 h 1409"/>
              <a:gd name="T46" fmla="*/ 27834 w 1273"/>
              <a:gd name="T47" fmla="*/ 291282 h 1409"/>
              <a:gd name="T48" fmla="*/ 135112 w 1273"/>
              <a:gd name="T49" fmla="*/ 320874 h 1409"/>
              <a:gd name="T50" fmla="*/ 149029 w 1273"/>
              <a:gd name="T51" fmla="*/ 311010 h 1409"/>
              <a:gd name="T52" fmla="*/ 287621 w 1273"/>
              <a:gd name="T53" fmla="*/ 392244 h 1409"/>
              <a:gd name="T54" fmla="*/ 286461 w 1273"/>
              <a:gd name="T55" fmla="*/ 425898 h 1409"/>
              <a:gd name="T56" fmla="*/ 141491 w 1273"/>
              <a:gd name="T57" fmla="*/ 508873 h 1409"/>
              <a:gd name="T58" fmla="*/ 51029 w 1273"/>
              <a:gd name="T59" fmla="*/ 499589 h 1409"/>
              <a:gd name="T60" fmla="*/ 21456 w 1273"/>
              <a:gd name="T61" fmla="*/ 607514 h 1409"/>
              <a:gd name="T62" fmla="*/ 129313 w 1273"/>
              <a:gd name="T63" fmla="*/ 637107 h 1409"/>
              <a:gd name="T64" fmla="*/ 167585 w 1273"/>
              <a:gd name="T65" fmla="*/ 554132 h 1409"/>
              <a:gd name="T66" fmla="*/ 312556 w 1273"/>
              <a:gd name="T67" fmla="*/ 471157 h 1409"/>
              <a:gd name="T68" fmla="*/ 342130 w 1273"/>
              <a:gd name="T69" fmla="*/ 487404 h 1409"/>
              <a:gd name="T70" fmla="*/ 340970 w 1273"/>
              <a:gd name="T71" fmla="*/ 651613 h 1409"/>
              <a:gd name="T72" fmla="*/ 325313 w 1273"/>
              <a:gd name="T73" fmla="*/ 658575 h 1409"/>
              <a:gd name="T74" fmla="*/ 296319 w 1273"/>
              <a:gd name="T75" fmla="*/ 766501 h 1409"/>
              <a:gd name="T76" fmla="*/ 403597 w 1273"/>
              <a:gd name="T77" fmla="*/ 795513 h 1409"/>
              <a:gd name="T78" fmla="*/ 433171 w 1273"/>
              <a:gd name="T79" fmla="*/ 688168 h 1409"/>
              <a:gd name="T80" fmla="*/ 393739 w 1273"/>
              <a:gd name="T81" fmla="*/ 653934 h 1409"/>
              <a:gd name="T82" fmla="*/ 394319 w 1273"/>
              <a:gd name="T83" fmla="*/ 484503 h 1409"/>
              <a:gd name="T84" fmla="*/ 403017 w 1273"/>
              <a:gd name="T85" fmla="*/ 479861 h 1409"/>
              <a:gd name="T86" fmla="*/ 417514 w 1273"/>
              <a:gd name="T87" fmla="*/ 469416 h 1409"/>
              <a:gd name="T88" fmla="*/ 567703 w 1273"/>
              <a:gd name="T89" fmla="*/ 557033 h 1409"/>
              <a:gd name="T90" fmla="*/ 577561 w 1273"/>
              <a:gd name="T91" fmla="*/ 605773 h 1409"/>
              <a:gd name="T92" fmla="*/ 684839 w 1273"/>
              <a:gd name="T93" fmla="*/ 634786 h 1409"/>
              <a:gd name="T94" fmla="*/ 714413 w 1273"/>
              <a:gd name="T95" fmla="*/ 527441 h 1409"/>
              <a:gd name="T96" fmla="*/ 606555 w 1273"/>
              <a:gd name="T97" fmla="*/ 497848 h 1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73" h="1409">
                <a:moveTo>
                  <a:pt x="1046" y="858"/>
                </a:moveTo>
                <a:cubicBezTo>
                  <a:pt x="1036" y="864"/>
                  <a:pt x="1027" y="871"/>
                  <a:pt x="1019" y="879"/>
                </a:cubicBezTo>
                <a:cubicBezTo>
                  <a:pt x="762" y="729"/>
                  <a:pt x="762" y="729"/>
                  <a:pt x="762" y="729"/>
                </a:cubicBezTo>
                <a:cubicBezTo>
                  <a:pt x="765" y="715"/>
                  <a:pt x="764" y="700"/>
                  <a:pt x="762" y="685"/>
                </a:cubicBezTo>
                <a:cubicBezTo>
                  <a:pt x="1028" y="533"/>
                  <a:pt x="1028" y="533"/>
                  <a:pt x="1028" y="533"/>
                </a:cubicBezTo>
                <a:cubicBezTo>
                  <a:pt x="1071" y="570"/>
                  <a:pt x="1133" y="578"/>
                  <a:pt x="1185" y="548"/>
                </a:cubicBezTo>
                <a:cubicBezTo>
                  <a:pt x="1250" y="511"/>
                  <a:pt x="1273" y="428"/>
                  <a:pt x="1235" y="363"/>
                </a:cubicBezTo>
                <a:cubicBezTo>
                  <a:pt x="1198" y="298"/>
                  <a:pt x="1115" y="275"/>
                  <a:pt x="1050" y="312"/>
                </a:cubicBezTo>
                <a:cubicBezTo>
                  <a:pt x="999" y="341"/>
                  <a:pt x="974" y="399"/>
                  <a:pt x="984" y="454"/>
                </a:cubicBezTo>
                <a:cubicBezTo>
                  <a:pt x="717" y="606"/>
                  <a:pt x="717" y="606"/>
                  <a:pt x="717" y="606"/>
                </a:cubicBezTo>
                <a:cubicBezTo>
                  <a:pt x="707" y="598"/>
                  <a:pt x="696" y="591"/>
                  <a:pt x="684" y="585"/>
                </a:cubicBezTo>
                <a:cubicBezTo>
                  <a:pt x="685" y="286"/>
                  <a:pt x="685" y="286"/>
                  <a:pt x="685" y="286"/>
                </a:cubicBezTo>
                <a:cubicBezTo>
                  <a:pt x="695" y="283"/>
                  <a:pt x="705" y="279"/>
                  <a:pt x="715" y="274"/>
                </a:cubicBezTo>
                <a:cubicBezTo>
                  <a:pt x="780" y="237"/>
                  <a:pt x="803" y="154"/>
                  <a:pt x="766" y="88"/>
                </a:cubicBezTo>
                <a:cubicBezTo>
                  <a:pt x="728" y="23"/>
                  <a:pt x="645" y="0"/>
                  <a:pt x="580" y="38"/>
                </a:cubicBezTo>
                <a:cubicBezTo>
                  <a:pt x="515" y="75"/>
                  <a:pt x="492" y="158"/>
                  <a:pt x="529" y="223"/>
                </a:cubicBezTo>
                <a:cubicBezTo>
                  <a:pt x="545" y="250"/>
                  <a:pt x="568" y="270"/>
                  <a:pt x="595" y="281"/>
                </a:cubicBezTo>
                <a:cubicBezTo>
                  <a:pt x="593" y="578"/>
                  <a:pt x="593" y="578"/>
                  <a:pt x="593" y="578"/>
                </a:cubicBezTo>
                <a:cubicBezTo>
                  <a:pt x="582" y="581"/>
                  <a:pt x="571" y="585"/>
                  <a:pt x="560" y="591"/>
                </a:cubicBezTo>
                <a:cubicBezTo>
                  <a:pt x="556" y="594"/>
                  <a:pt x="551" y="597"/>
                  <a:pt x="546" y="600"/>
                </a:cubicBezTo>
                <a:cubicBezTo>
                  <a:pt x="300" y="456"/>
                  <a:pt x="300" y="456"/>
                  <a:pt x="300" y="456"/>
                </a:cubicBezTo>
                <a:cubicBezTo>
                  <a:pt x="305" y="427"/>
                  <a:pt x="300" y="395"/>
                  <a:pt x="284" y="367"/>
                </a:cubicBezTo>
                <a:cubicBezTo>
                  <a:pt x="246" y="302"/>
                  <a:pt x="163" y="280"/>
                  <a:pt x="98" y="317"/>
                </a:cubicBezTo>
                <a:cubicBezTo>
                  <a:pt x="33" y="354"/>
                  <a:pt x="10" y="437"/>
                  <a:pt x="48" y="502"/>
                </a:cubicBezTo>
                <a:cubicBezTo>
                  <a:pt x="85" y="568"/>
                  <a:pt x="168" y="590"/>
                  <a:pt x="233" y="553"/>
                </a:cubicBezTo>
                <a:cubicBezTo>
                  <a:pt x="242" y="548"/>
                  <a:pt x="250" y="542"/>
                  <a:pt x="257" y="536"/>
                </a:cubicBezTo>
                <a:cubicBezTo>
                  <a:pt x="496" y="676"/>
                  <a:pt x="496" y="676"/>
                  <a:pt x="496" y="676"/>
                </a:cubicBezTo>
                <a:cubicBezTo>
                  <a:pt x="491" y="694"/>
                  <a:pt x="491" y="714"/>
                  <a:pt x="494" y="734"/>
                </a:cubicBezTo>
                <a:cubicBezTo>
                  <a:pt x="244" y="877"/>
                  <a:pt x="244" y="877"/>
                  <a:pt x="244" y="877"/>
                </a:cubicBezTo>
                <a:cubicBezTo>
                  <a:pt x="202" y="840"/>
                  <a:pt x="139" y="832"/>
                  <a:pt x="88" y="861"/>
                </a:cubicBezTo>
                <a:cubicBezTo>
                  <a:pt x="23" y="899"/>
                  <a:pt x="0" y="982"/>
                  <a:pt x="37" y="1047"/>
                </a:cubicBezTo>
                <a:cubicBezTo>
                  <a:pt x="75" y="1112"/>
                  <a:pt x="158" y="1135"/>
                  <a:pt x="223" y="1098"/>
                </a:cubicBezTo>
                <a:cubicBezTo>
                  <a:pt x="274" y="1068"/>
                  <a:pt x="299" y="1010"/>
                  <a:pt x="289" y="955"/>
                </a:cubicBezTo>
                <a:cubicBezTo>
                  <a:pt x="539" y="812"/>
                  <a:pt x="539" y="812"/>
                  <a:pt x="539" y="812"/>
                </a:cubicBezTo>
                <a:cubicBezTo>
                  <a:pt x="554" y="825"/>
                  <a:pt x="571" y="834"/>
                  <a:pt x="590" y="840"/>
                </a:cubicBezTo>
                <a:cubicBezTo>
                  <a:pt x="588" y="1123"/>
                  <a:pt x="588" y="1123"/>
                  <a:pt x="588" y="1123"/>
                </a:cubicBezTo>
                <a:cubicBezTo>
                  <a:pt x="579" y="1126"/>
                  <a:pt x="570" y="1130"/>
                  <a:pt x="561" y="1135"/>
                </a:cubicBezTo>
                <a:cubicBezTo>
                  <a:pt x="496" y="1172"/>
                  <a:pt x="474" y="1255"/>
                  <a:pt x="511" y="1321"/>
                </a:cubicBezTo>
                <a:cubicBezTo>
                  <a:pt x="548" y="1386"/>
                  <a:pt x="631" y="1409"/>
                  <a:pt x="696" y="1371"/>
                </a:cubicBezTo>
                <a:cubicBezTo>
                  <a:pt x="762" y="1334"/>
                  <a:pt x="784" y="1251"/>
                  <a:pt x="747" y="1186"/>
                </a:cubicBezTo>
                <a:cubicBezTo>
                  <a:pt x="731" y="1158"/>
                  <a:pt x="707" y="1138"/>
                  <a:pt x="679" y="1127"/>
                </a:cubicBezTo>
                <a:cubicBezTo>
                  <a:pt x="680" y="835"/>
                  <a:pt x="680" y="835"/>
                  <a:pt x="680" y="835"/>
                </a:cubicBezTo>
                <a:cubicBezTo>
                  <a:pt x="685" y="833"/>
                  <a:pt x="690" y="830"/>
                  <a:pt x="695" y="827"/>
                </a:cubicBezTo>
                <a:cubicBezTo>
                  <a:pt x="704" y="822"/>
                  <a:pt x="713" y="816"/>
                  <a:pt x="720" y="809"/>
                </a:cubicBezTo>
                <a:cubicBezTo>
                  <a:pt x="979" y="960"/>
                  <a:pt x="979" y="960"/>
                  <a:pt x="979" y="960"/>
                </a:cubicBezTo>
                <a:cubicBezTo>
                  <a:pt x="975" y="988"/>
                  <a:pt x="981" y="1017"/>
                  <a:pt x="996" y="1044"/>
                </a:cubicBezTo>
                <a:cubicBezTo>
                  <a:pt x="1033" y="1109"/>
                  <a:pt x="1116" y="1132"/>
                  <a:pt x="1181" y="1094"/>
                </a:cubicBezTo>
                <a:cubicBezTo>
                  <a:pt x="1246" y="1057"/>
                  <a:pt x="1269" y="974"/>
                  <a:pt x="1232" y="909"/>
                </a:cubicBezTo>
                <a:cubicBezTo>
                  <a:pt x="1195" y="844"/>
                  <a:pt x="1112" y="821"/>
                  <a:pt x="1046" y="858"/>
                </a:cubicBezTo>
                <a:close/>
              </a:path>
            </a:pathLst>
          </a:custGeom>
          <a:solidFill>
            <a:schemeClr val="tx1"/>
          </a:solidFill>
          <a:ln>
            <a:noFill/>
          </a:ln>
          <a:extLst>
            <a:ext uri="{91240B29-F687-4F45-9708-019B960494DF}">
              <a14:hiddenLine xmlns:a14="http://schemas.microsoft.com/office/drawing/2010/main" w="38100" cap="flat" cmpd="sng">
                <a:solidFill>
                  <a:srgbClr val="000000"/>
                </a:solidFill>
                <a:prstDash val="solid"/>
                <a:miter lim="800000"/>
                <a:headEnd/>
                <a:tailEnd/>
              </a14:hiddenLine>
            </a:ext>
          </a:extLst>
        </p:spPr>
        <p:txBody>
          <a:bodyPr/>
          <a:lstStyle/>
          <a:p>
            <a:endParaRPr lang="en-GB"/>
          </a:p>
        </p:txBody>
      </p:sp>
      <p:sp>
        <p:nvSpPr>
          <p:cNvPr id="9262" name="Freeform 102"/>
          <p:cNvSpPr>
            <a:spLocks/>
          </p:cNvSpPr>
          <p:nvPr/>
        </p:nvSpPr>
        <p:spPr bwMode="auto">
          <a:xfrm rot="4848033" flipH="1">
            <a:off x="2059781" y="2580482"/>
            <a:ext cx="619125" cy="817562"/>
          </a:xfrm>
          <a:custGeom>
            <a:avLst/>
            <a:gdLst>
              <a:gd name="T0" fmla="*/ 27261 w 12900"/>
              <a:gd name="T1" fmla="*/ 757834 h 17028"/>
              <a:gd name="T2" fmla="*/ 9551 w 12900"/>
              <a:gd name="T3" fmla="*/ 728930 h 17028"/>
              <a:gd name="T4" fmla="*/ 720 w 12900"/>
              <a:gd name="T5" fmla="*/ 705548 h 17028"/>
              <a:gd name="T6" fmla="*/ 432 w 12900"/>
              <a:gd name="T7" fmla="*/ 686727 h 17028"/>
              <a:gd name="T8" fmla="*/ 8687 w 12900"/>
              <a:gd name="T9" fmla="*/ 638858 h 17028"/>
              <a:gd name="T10" fmla="*/ 27261 w 12900"/>
              <a:gd name="T11" fmla="*/ 579082 h 17028"/>
              <a:gd name="T12" fmla="*/ 56249 w 12900"/>
              <a:gd name="T13" fmla="*/ 507399 h 17028"/>
              <a:gd name="T14" fmla="*/ 93589 w 12900"/>
              <a:gd name="T15" fmla="*/ 430771 h 17028"/>
              <a:gd name="T16" fmla="*/ 138223 w 12900"/>
              <a:gd name="T17" fmla="*/ 354046 h 17028"/>
              <a:gd name="T18" fmla="*/ 189961 w 12900"/>
              <a:gd name="T19" fmla="*/ 277178 h 17028"/>
              <a:gd name="T20" fmla="*/ 243331 w 12900"/>
              <a:gd name="T21" fmla="*/ 206119 h 17028"/>
              <a:gd name="T22" fmla="*/ 295164 w 12900"/>
              <a:gd name="T23" fmla="*/ 143750 h 17028"/>
              <a:gd name="T24" fmla="*/ 345654 w 12900"/>
              <a:gd name="T25" fmla="*/ 89880 h 17028"/>
              <a:gd name="T26" fmla="*/ 393264 w 12900"/>
              <a:gd name="T27" fmla="*/ 45996 h 17028"/>
              <a:gd name="T28" fmla="*/ 433915 w 12900"/>
              <a:gd name="T29" fmla="*/ 16564 h 17028"/>
              <a:gd name="T30" fmla="*/ 467175 w 12900"/>
              <a:gd name="T31" fmla="*/ 1824 h 17028"/>
              <a:gd name="T32" fmla="*/ 487573 w 12900"/>
              <a:gd name="T33" fmla="*/ 576 h 17028"/>
              <a:gd name="T34" fmla="*/ 514450 w 12900"/>
              <a:gd name="T35" fmla="*/ 7538 h 17028"/>
              <a:gd name="T36" fmla="*/ 568107 w 12900"/>
              <a:gd name="T37" fmla="*/ 27751 h 17028"/>
              <a:gd name="T38" fmla="*/ 594552 w 12900"/>
              <a:gd name="T39" fmla="*/ 42731 h 17028"/>
              <a:gd name="T40" fmla="*/ 613558 w 12900"/>
              <a:gd name="T41" fmla="*/ 59248 h 17028"/>
              <a:gd name="T42" fmla="*/ 618261 w 12900"/>
              <a:gd name="T43" fmla="*/ 67794 h 17028"/>
              <a:gd name="T44" fmla="*/ 618837 w 12900"/>
              <a:gd name="T45" fmla="*/ 76340 h 17028"/>
              <a:gd name="T46" fmla="*/ 613318 w 12900"/>
              <a:gd name="T47" fmla="*/ 92521 h 17028"/>
              <a:gd name="T48" fmla="*/ 595848 w 12900"/>
              <a:gd name="T49" fmla="*/ 124593 h 17028"/>
              <a:gd name="T50" fmla="*/ 553181 w 12900"/>
              <a:gd name="T51" fmla="*/ 187058 h 17028"/>
              <a:gd name="T52" fmla="*/ 529088 w 12900"/>
              <a:gd name="T53" fmla="*/ 215722 h 17028"/>
              <a:gd name="T54" fmla="*/ 507347 w 12900"/>
              <a:gd name="T55" fmla="*/ 237471 h 17028"/>
              <a:gd name="T56" fmla="*/ 487285 w 12900"/>
              <a:gd name="T57" fmla="*/ 253364 h 17028"/>
              <a:gd name="T58" fmla="*/ 469527 w 12900"/>
              <a:gd name="T59" fmla="*/ 262534 h 17028"/>
              <a:gd name="T60" fmla="*/ 455081 w 12900"/>
              <a:gd name="T61" fmla="*/ 265223 h 17028"/>
              <a:gd name="T62" fmla="*/ 437083 w 12900"/>
              <a:gd name="T63" fmla="*/ 262726 h 17028"/>
              <a:gd name="T64" fmla="*/ 430460 w 12900"/>
              <a:gd name="T65" fmla="*/ 258981 h 17028"/>
              <a:gd name="T66" fmla="*/ 419229 w 12900"/>
              <a:gd name="T67" fmla="*/ 245778 h 17028"/>
              <a:gd name="T68" fmla="*/ 390337 w 12900"/>
              <a:gd name="T69" fmla="*/ 215097 h 17028"/>
              <a:gd name="T70" fmla="*/ 384289 w 12900"/>
              <a:gd name="T71" fmla="*/ 210968 h 17028"/>
              <a:gd name="T72" fmla="*/ 350454 w 12900"/>
              <a:gd name="T73" fmla="*/ 248514 h 17028"/>
              <a:gd name="T74" fmla="*/ 245538 w 12900"/>
              <a:gd name="T75" fmla="*/ 383286 h 17028"/>
              <a:gd name="T76" fmla="*/ 150702 w 12900"/>
              <a:gd name="T77" fmla="*/ 519835 h 17028"/>
              <a:gd name="T78" fmla="*/ 135680 w 12900"/>
              <a:gd name="T79" fmla="*/ 560549 h 17028"/>
              <a:gd name="T80" fmla="*/ 143647 w 12900"/>
              <a:gd name="T81" fmla="*/ 568087 h 17028"/>
              <a:gd name="T82" fmla="*/ 159437 w 12900"/>
              <a:gd name="T83" fmla="*/ 574713 h 17028"/>
              <a:gd name="T84" fmla="*/ 185833 w 12900"/>
              <a:gd name="T85" fmla="*/ 581195 h 17028"/>
              <a:gd name="T86" fmla="*/ 200760 w 12900"/>
              <a:gd name="T87" fmla="*/ 586860 h 17028"/>
              <a:gd name="T88" fmla="*/ 209111 w 12900"/>
              <a:gd name="T89" fmla="*/ 593246 h 17028"/>
              <a:gd name="T90" fmla="*/ 218086 w 12900"/>
              <a:gd name="T91" fmla="*/ 610195 h 17028"/>
              <a:gd name="T92" fmla="*/ 233396 w 12900"/>
              <a:gd name="T93" fmla="*/ 655087 h 17028"/>
              <a:gd name="T94" fmla="*/ 246066 w 12900"/>
              <a:gd name="T95" fmla="*/ 708045 h 17028"/>
              <a:gd name="T96" fmla="*/ 248370 w 12900"/>
              <a:gd name="T97" fmla="*/ 744919 h 17028"/>
              <a:gd name="T98" fmla="*/ 244242 w 12900"/>
              <a:gd name="T99" fmla="*/ 766332 h 17028"/>
              <a:gd name="T100" fmla="*/ 236419 w 12900"/>
              <a:gd name="T101" fmla="*/ 776415 h 17028"/>
              <a:gd name="T102" fmla="*/ 216742 w 12900"/>
              <a:gd name="T103" fmla="*/ 786114 h 17028"/>
              <a:gd name="T104" fmla="*/ 180314 w 12900"/>
              <a:gd name="T105" fmla="*/ 799413 h 17028"/>
              <a:gd name="T106" fmla="*/ 136495 w 12900"/>
              <a:gd name="T107" fmla="*/ 811368 h 17028"/>
              <a:gd name="T108" fmla="*/ 106691 w 12900"/>
              <a:gd name="T109" fmla="*/ 817274 h 17028"/>
              <a:gd name="T110" fmla="*/ 92053 w 12900"/>
              <a:gd name="T111" fmla="*/ 815690 h 17028"/>
              <a:gd name="T112" fmla="*/ 75351 w 12900"/>
              <a:gd name="T113" fmla="*/ 806471 h 17028"/>
              <a:gd name="T114" fmla="*/ 55577 w 12900"/>
              <a:gd name="T115" fmla="*/ 789571 h 170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2900" h="17028">
                <a:moveTo>
                  <a:pt x="927" y="16208"/>
                </a:moveTo>
                <a:lnTo>
                  <a:pt x="887" y="16168"/>
                </a:lnTo>
                <a:lnTo>
                  <a:pt x="845" y="16125"/>
                </a:lnTo>
                <a:lnTo>
                  <a:pt x="806" y="16080"/>
                </a:lnTo>
                <a:lnTo>
                  <a:pt x="765" y="16035"/>
                </a:lnTo>
                <a:lnTo>
                  <a:pt x="726" y="15988"/>
                </a:lnTo>
                <a:lnTo>
                  <a:pt x="685" y="15940"/>
                </a:lnTo>
                <a:lnTo>
                  <a:pt x="646" y="15889"/>
                </a:lnTo>
                <a:lnTo>
                  <a:pt x="608" y="15837"/>
                </a:lnTo>
                <a:lnTo>
                  <a:pt x="568" y="15784"/>
                </a:lnTo>
                <a:lnTo>
                  <a:pt x="529" y="15729"/>
                </a:lnTo>
                <a:lnTo>
                  <a:pt x="490" y="15673"/>
                </a:lnTo>
                <a:lnTo>
                  <a:pt x="452" y="15615"/>
                </a:lnTo>
                <a:lnTo>
                  <a:pt x="414" y="15555"/>
                </a:lnTo>
                <a:lnTo>
                  <a:pt x="376" y="15494"/>
                </a:lnTo>
                <a:lnTo>
                  <a:pt x="338" y="15431"/>
                </a:lnTo>
                <a:lnTo>
                  <a:pt x="301" y="15367"/>
                </a:lnTo>
                <a:lnTo>
                  <a:pt x="264" y="15303"/>
                </a:lnTo>
                <a:lnTo>
                  <a:pt x="230" y="15242"/>
                </a:lnTo>
                <a:lnTo>
                  <a:pt x="199" y="15182"/>
                </a:lnTo>
                <a:lnTo>
                  <a:pt x="169" y="15123"/>
                </a:lnTo>
                <a:lnTo>
                  <a:pt x="143" y="15067"/>
                </a:lnTo>
                <a:lnTo>
                  <a:pt x="118" y="15011"/>
                </a:lnTo>
                <a:lnTo>
                  <a:pt x="96" y="14958"/>
                </a:lnTo>
                <a:lnTo>
                  <a:pt x="76" y="14906"/>
                </a:lnTo>
                <a:lnTo>
                  <a:pt x="57" y="14857"/>
                </a:lnTo>
                <a:lnTo>
                  <a:pt x="43" y="14808"/>
                </a:lnTo>
                <a:lnTo>
                  <a:pt x="30" y="14762"/>
                </a:lnTo>
                <a:lnTo>
                  <a:pt x="19" y="14716"/>
                </a:lnTo>
                <a:lnTo>
                  <a:pt x="15" y="14695"/>
                </a:lnTo>
                <a:lnTo>
                  <a:pt x="11" y="14673"/>
                </a:lnTo>
                <a:lnTo>
                  <a:pt x="7" y="14652"/>
                </a:lnTo>
                <a:lnTo>
                  <a:pt x="4" y="14632"/>
                </a:lnTo>
                <a:lnTo>
                  <a:pt x="2" y="14612"/>
                </a:lnTo>
                <a:lnTo>
                  <a:pt x="1" y="14591"/>
                </a:lnTo>
                <a:lnTo>
                  <a:pt x="0" y="14572"/>
                </a:lnTo>
                <a:lnTo>
                  <a:pt x="0" y="14554"/>
                </a:lnTo>
                <a:lnTo>
                  <a:pt x="1" y="14473"/>
                </a:lnTo>
                <a:lnTo>
                  <a:pt x="4" y="14389"/>
                </a:lnTo>
                <a:lnTo>
                  <a:pt x="9" y="14303"/>
                </a:lnTo>
                <a:lnTo>
                  <a:pt x="17" y="14215"/>
                </a:lnTo>
                <a:lnTo>
                  <a:pt x="27" y="14123"/>
                </a:lnTo>
                <a:lnTo>
                  <a:pt x="38" y="14031"/>
                </a:lnTo>
                <a:lnTo>
                  <a:pt x="52" y="13935"/>
                </a:lnTo>
                <a:lnTo>
                  <a:pt x="68" y="13835"/>
                </a:lnTo>
                <a:lnTo>
                  <a:pt x="86" y="13735"/>
                </a:lnTo>
                <a:lnTo>
                  <a:pt x="106" y="13632"/>
                </a:lnTo>
                <a:lnTo>
                  <a:pt x="130" y="13525"/>
                </a:lnTo>
                <a:lnTo>
                  <a:pt x="154" y="13417"/>
                </a:lnTo>
                <a:lnTo>
                  <a:pt x="181" y="13306"/>
                </a:lnTo>
                <a:lnTo>
                  <a:pt x="210" y="13193"/>
                </a:lnTo>
                <a:lnTo>
                  <a:pt x="241" y="13076"/>
                </a:lnTo>
                <a:lnTo>
                  <a:pt x="275" y="12958"/>
                </a:lnTo>
                <a:lnTo>
                  <a:pt x="310" y="12838"/>
                </a:lnTo>
                <a:lnTo>
                  <a:pt x="347" y="12714"/>
                </a:lnTo>
                <a:lnTo>
                  <a:pt x="388" y="12588"/>
                </a:lnTo>
                <a:lnTo>
                  <a:pt x="430" y="12460"/>
                </a:lnTo>
                <a:lnTo>
                  <a:pt x="473" y="12329"/>
                </a:lnTo>
                <a:lnTo>
                  <a:pt x="520" y="12196"/>
                </a:lnTo>
                <a:lnTo>
                  <a:pt x="568" y="12061"/>
                </a:lnTo>
                <a:lnTo>
                  <a:pt x="619" y="11922"/>
                </a:lnTo>
                <a:lnTo>
                  <a:pt x="672" y="11781"/>
                </a:lnTo>
                <a:lnTo>
                  <a:pt x="727" y="11638"/>
                </a:lnTo>
                <a:lnTo>
                  <a:pt x="783" y="11492"/>
                </a:lnTo>
                <a:lnTo>
                  <a:pt x="843" y="11345"/>
                </a:lnTo>
                <a:lnTo>
                  <a:pt x="905" y="11194"/>
                </a:lnTo>
                <a:lnTo>
                  <a:pt x="968" y="11041"/>
                </a:lnTo>
                <a:lnTo>
                  <a:pt x="1034" y="10886"/>
                </a:lnTo>
                <a:lnTo>
                  <a:pt x="1102" y="10728"/>
                </a:lnTo>
                <a:lnTo>
                  <a:pt x="1172" y="10568"/>
                </a:lnTo>
                <a:lnTo>
                  <a:pt x="1243" y="10408"/>
                </a:lnTo>
                <a:lnTo>
                  <a:pt x="1315" y="10249"/>
                </a:lnTo>
                <a:lnTo>
                  <a:pt x="1389" y="10090"/>
                </a:lnTo>
                <a:lnTo>
                  <a:pt x="1465" y="9931"/>
                </a:lnTo>
                <a:lnTo>
                  <a:pt x="1543" y="9771"/>
                </a:lnTo>
                <a:lnTo>
                  <a:pt x="1620" y="9611"/>
                </a:lnTo>
                <a:lnTo>
                  <a:pt x="1701" y="9451"/>
                </a:lnTo>
                <a:lnTo>
                  <a:pt x="1782" y="9292"/>
                </a:lnTo>
                <a:lnTo>
                  <a:pt x="1866" y="9132"/>
                </a:lnTo>
                <a:lnTo>
                  <a:pt x="1950" y="8972"/>
                </a:lnTo>
                <a:lnTo>
                  <a:pt x="2036" y="8812"/>
                </a:lnTo>
                <a:lnTo>
                  <a:pt x="2124" y="8653"/>
                </a:lnTo>
                <a:lnTo>
                  <a:pt x="2213" y="8494"/>
                </a:lnTo>
                <a:lnTo>
                  <a:pt x="2304" y="8334"/>
                </a:lnTo>
                <a:lnTo>
                  <a:pt x="2397" y="8174"/>
                </a:lnTo>
                <a:lnTo>
                  <a:pt x="2489" y="8014"/>
                </a:lnTo>
                <a:lnTo>
                  <a:pt x="2585" y="7854"/>
                </a:lnTo>
                <a:lnTo>
                  <a:pt x="2681" y="7694"/>
                </a:lnTo>
                <a:lnTo>
                  <a:pt x="2779" y="7534"/>
                </a:lnTo>
                <a:lnTo>
                  <a:pt x="2880" y="7374"/>
                </a:lnTo>
                <a:lnTo>
                  <a:pt x="2981" y="7215"/>
                </a:lnTo>
                <a:lnTo>
                  <a:pt x="3083" y="7055"/>
                </a:lnTo>
                <a:lnTo>
                  <a:pt x="3188" y="6894"/>
                </a:lnTo>
                <a:lnTo>
                  <a:pt x="3293" y="6734"/>
                </a:lnTo>
                <a:lnTo>
                  <a:pt x="3400" y="6574"/>
                </a:lnTo>
                <a:lnTo>
                  <a:pt x="3509" y="6414"/>
                </a:lnTo>
                <a:lnTo>
                  <a:pt x="3619" y="6253"/>
                </a:lnTo>
                <a:lnTo>
                  <a:pt x="3730" y="6093"/>
                </a:lnTo>
                <a:lnTo>
                  <a:pt x="3844" y="5933"/>
                </a:lnTo>
                <a:lnTo>
                  <a:pt x="3958" y="5773"/>
                </a:lnTo>
                <a:lnTo>
                  <a:pt x="4075" y="5612"/>
                </a:lnTo>
                <a:lnTo>
                  <a:pt x="4187" y="5459"/>
                </a:lnTo>
                <a:lnTo>
                  <a:pt x="4299" y="5306"/>
                </a:lnTo>
                <a:lnTo>
                  <a:pt x="4409" y="5157"/>
                </a:lnTo>
                <a:lnTo>
                  <a:pt x="4520" y="5008"/>
                </a:lnTo>
                <a:lnTo>
                  <a:pt x="4631" y="4862"/>
                </a:lnTo>
                <a:lnTo>
                  <a:pt x="4741" y="4717"/>
                </a:lnTo>
                <a:lnTo>
                  <a:pt x="4852" y="4574"/>
                </a:lnTo>
                <a:lnTo>
                  <a:pt x="4962" y="4432"/>
                </a:lnTo>
                <a:lnTo>
                  <a:pt x="5070" y="4293"/>
                </a:lnTo>
                <a:lnTo>
                  <a:pt x="5180" y="4155"/>
                </a:lnTo>
                <a:lnTo>
                  <a:pt x="5289" y="4019"/>
                </a:lnTo>
                <a:lnTo>
                  <a:pt x="5398" y="3884"/>
                </a:lnTo>
                <a:lnTo>
                  <a:pt x="5506" y="3752"/>
                </a:lnTo>
                <a:lnTo>
                  <a:pt x="5614" y="3621"/>
                </a:lnTo>
                <a:lnTo>
                  <a:pt x="5722" y="3492"/>
                </a:lnTo>
                <a:lnTo>
                  <a:pt x="5830" y="3365"/>
                </a:lnTo>
                <a:lnTo>
                  <a:pt x="5937" y="3239"/>
                </a:lnTo>
                <a:lnTo>
                  <a:pt x="6044" y="3116"/>
                </a:lnTo>
                <a:lnTo>
                  <a:pt x="6150" y="2994"/>
                </a:lnTo>
                <a:lnTo>
                  <a:pt x="6257" y="2874"/>
                </a:lnTo>
                <a:lnTo>
                  <a:pt x="6363" y="2755"/>
                </a:lnTo>
                <a:lnTo>
                  <a:pt x="6469" y="2638"/>
                </a:lnTo>
                <a:lnTo>
                  <a:pt x="6575" y="2524"/>
                </a:lnTo>
                <a:lnTo>
                  <a:pt x="6679" y="2410"/>
                </a:lnTo>
                <a:lnTo>
                  <a:pt x="6785" y="2299"/>
                </a:lnTo>
                <a:lnTo>
                  <a:pt x="6889" y="2189"/>
                </a:lnTo>
                <a:lnTo>
                  <a:pt x="6994" y="2082"/>
                </a:lnTo>
                <a:lnTo>
                  <a:pt x="7097" y="1975"/>
                </a:lnTo>
                <a:lnTo>
                  <a:pt x="7202" y="1872"/>
                </a:lnTo>
                <a:lnTo>
                  <a:pt x="7305" y="1768"/>
                </a:lnTo>
                <a:lnTo>
                  <a:pt x="7408" y="1668"/>
                </a:lnTo>
                <a:lnTo>
                  <a:pt x="7511" y="1569"/>
                </a:lnTo>
                <a:lnTo>
                  <a:pt x="7613" y="1472"/>
                </a:lnTo>
                <a:lnTo>
                  <a:pt x="7714" y="1379"/>
                </a:lnTo>
                <a:lnTo>
                  <a:pt x="7814" y="1289"/>
                </a:lnTo>
                <a:lnTo>
                  <a:pt x="7911" y="1201"/>
                </a:lnTo>
                <a:lnTo>
                  <a:pt x="8007" y="1118"/>
                </a:lnTo>
                <a:lnTo>
                  <a:pt x="8101" y="1036"/>
                </a:lnTo>
                <a:lnTo>
                  <a:pt x="8194" y="958"/>
                </a:lnTo>
                <a:lnTo>
                  <a:pt x="8286" y="884"/>
                </a:lnTo>
                <a:lnTo>
                  <a:pt x="8375" y="811"/>
                </a:lnTo>
                <a:lnTo>
                  <a:pt x="8464" y="743"/>
                </a:lnTo>
                <a:lnTo>
                  <a:pt x="8551" y="677"/>
                </a:lnTo>
                <a:lnTo>
                  <a:pt x="8637" y="614"/>
                </a:lnTo>
                <a:lnTo>
                  <a:pt x="8721" y="554"/>
                </a:lnTo>
                <a:lnTo>
                  <a:pt x="8803" y="498"/>
                </a:lnTo>
                <a:lnTo>
                  <a:pt x="8883" y="443"/>
                </a:lnTo>
                <a:lnTo>
                  <a:pt x="8963" y="393"/>
                </a:lnTo>
                <a:lnTo>
                  <a:pt x="9041" y="345"/>
                </a:lnTo>
                <a:lnTo>
                  <a:pt x="9116" y="300"/>
                </a:lnTo>
                <a:lnTo>
                  <a:pt x="9191" y="260"/>
                </a:lnTo>
                <a:lnTo>
                  <a:pt x="9265" y="222"/>
                </a:lnTo>
                <a:lnTo>
                  <a:pt x="9336" y="185"/>
                </a:lnTo>
                <a:lnTo>
                  <a:pt x="9405" y="153"/>
                </a:lnTo>
                <a:lnTo>
                  <a:pt x="9475" y="125"/>
                </a:lnTo>
                <a:lnTo>
                  <a:pt x="9542" y="98"/>
                </a:lnTo>
                <a:lnTo>
                  <a:pt x="9607" y="76"/>
                </a:lnTo>
                <a:lnTo>
                  <a:pt x="9671" y="55"/>
                </a:lnTo>
                <a:lnTo>
                  <a:pt x="9734" y="38"/>
                </a:lnTo>
                <a:lnTo>
                  <a:pt x="9794" y="24"/>
                </a:lnTo>
                <a:lnTo>
                  <a:pt x="9853" y="14"/>
                </a:lnTo>
                <a:lnTo>
                  <a:pt x="9912" y="6"/>
                </a:lnTo>
                <a:lnTo>
                  <a:pt x="9968" y="1"/>
                </a:lnTo>
                <a:lnTo>
                  <a:pt x="10023" y="0"/>
                </a:lnTo>
                <a:lnTo>
                  <a:pt x="10047" y="0"/>
                </a:lnTo>
                <a:lnTo>
                  <a:pt x="10073" y="2"/>
                </a:lnTo>
                <a:lnTo>
                  <a:pt x="10099" y="4"/>
                </a:lnTo>
                <a:lnTo>
                  <a:pt x="10129" y="7"/>
                </a:lnTo>
                <a:lnTo>
                  <a:pt x="10159" y="12"/>
                </a:lnTo>
                <a:lnTo>
                  <a:pt x="10192" y="17"/>
                </a:lnTo>
                <a:lnTo>
                  <a:pt x="10226" y="23"/>
                </a:lnTo>
                <a:lnTo>
                  <a:pt x="10263" y="31"/>
                </a:lnTo>
                <a:lnTo>
                  <a:pt x="10300" y="39"/>
                </a:lnTo>
                <a:lnTo>
                  <a:pt x="10339" y="48"/>
                </a:lnTo>
                <a:lnTo>
                  <a:pt x="10381" y="58"/>
                </a:lnTo>
                <a:lnTo>
                  <a:pt x="10423" y="69"/>
                </a:lnTo>
                <a:lnTo>
                  <a:pt x="10515" y="95"/>
                </a:lnTo>
                <a:lnTo>
                  <a:pt x="10613" y="124"/>
                </a:lnTo>
                <a:lnTo>
                  <a:pt x="10719" y="157"/>
                </a:lnTo>
                <a:lnTo>
                  <a:pt x="10831" y="194"/>
                </a:lnTo>
                <a:lnTo>
                  <a:pt x="10949" y="234"/>
                </a:lnTo>
                <a:lnTo>
                  <a:pt x="11076" y="278"/>
                </a:lnTo>
                <a:lnTo>
                  <a:pt x="11209" y="327"/>
                </a:lnTo>
                <a:lnTo>
                  <a:pt x="11349" y="378"/>
                </a:lnTo>
                <a:lnTo>
                  <a:pt x="11496" y="435"/>
                </a:lnTo>
                <a:lnTo>
                  <a:pt x="11651" y="494"/>
                </a:lnTo>
                <a:lnTo>
                  <a:pt x="11714" y="521"/>
                </a:lnTo>
                <a:lnTo>
                  <a:pt x="11776" y="549"/>
                </a:lnTo>
                <a:lnTo>
                  <a:pt x="11837" y="578"/>
                </a:lnTo>
                <a:lnTo>
                  <a:pt x="11897" y="606"/>
                </a:lnTo>
                <a:lnTo>
                  <a:pt x="11957" y="636"/>
                </a:lnTo>
                <a:lnTo>
                  <a:pt x="12014" y="666"/>
                </a:lnTo>
                <a:lnTo>
                  <a:pt x="12071" y="696"/>
                </a:lnTo>
                <a:lnTo>
                  <a:pt x="12127" y="727"/>
                </a:lnTo>
                <a:lnTo>
                  <a:pt x="12182" y="759"/>
                </a:lnTo>
                <a:lnTo>
                  <a:pt x="12235" y="791"/>
                </a:lnTo>
                <a:lnTo>
                  <a:pt x="12287" y="823"/>
                </a:lnTo>
                <a:lnTo>
                  <a:pt x="12338" y="857"/>
                </a:lnTo>
                <a:lnTo>
                  <a:pt x="12388" y="890"/>
                </a:lnTo>
                <a:lnTo>
                  <a:pt x="12437" y="924"/>
                </a:lnTo>
                <a:lnTo>
                  <a:pt x="12485" y="959"/>
                </a:lnTo>
                <a:lnTo>
                  <a:pt x="12531" y="994"/>
                </a:lnTo>
                <a:lnTo>
                  <a:pt x="12576" y="1030"/>
                </a:lnTo>
                <a:lnTo>
                  <a:pt x="12618" y="1065"/>
                </a:lnTo>
                <a:lnTo>
                  <a:pt x="12657" y="1099"/>
                </a:lnTo>
                <a:lnTo>
                  <a:pt x="12693" y="1133"/>
                </a:lnTo>
                <a:lnTo>
                  <a:pt x="12726" y="1167"/>
                </a:lnTo>
                <a:lnTo>
                  <a:pt x="12756" y="1201"/>
                </a:lnTo>
                <a:lnTo>
                  <a:pt x="12784" y="1234"/>
                </a:lnTo>
                <a:lnTo>
                  <a:pt x="12808" y="1267"/>
                </a:lnTo>
                <a:lnTo>
                  <a:pt x="12819" y="1284"/>
                </a:lnTo>
                <a:lnTo>
                  <a:pt x="12830" y="1300"/>
                </a:lnTo>
                <a:lnTo>
                  <a:pt x="12839" y="1316"/>
                </a:lnTo>
                <a:lnTo>
                  <a:pt x="12848" y="1332"/>
                </a:lnTo>
                <a:lnTo>
                  <a:pt x="12856" y="1349"/>
                </a:lnTo>
                <a:lnTo>
                  <a:pt x="12864" y="1365"/>
                </a:lnTo>
                <a:lnTo>
                  <a:pt x="12871" y="1381"/>
                </a:lnTo>
                <a:lnTo>
                  <a:pt x="12877" y="1396"/>
                </a:lnTo>
                <a:lnTo>
                  <a:pt x="12882" y="1412"/>
                </a:lnTo>
                <a:lnTo>
                  <a:pt x="12887" y="1428"/>
                </a:lnTo>
                <a:lnTo>
                  <a:pt x="12892" y="1443"/>
                </a:lnTo>
                <a:lnTo>
                  <a:pt x="12895" y="1459"/>
                </a:lnTo>
                <a:lnTo>
                  <a:pt x="12897" y="1474"/>
                </a:lnTo>
                <a:lnTo>
                  <a:pt x="12899" y="1489"/>
                </a:lnTo>
                <a:lnTo>
                  <a:pt x="12900" y="1505"/>
                </a:lnTo>
                <a:lnTo>
                  <a:pt x="12900" y="1520"/>
                </a:lnTo>
                <a:lnTo>
                  <a:pt x="12899" y="1541"/>
                </a:lnTo>
                <a:lnTo>
                  <a:pt x="12897" y="1566"/>
                </a:lnTo>
                <a:lnTo>
                  <a:pt x="12894" y="1590"/>
                </a:lnTo>
                <a:lnTo>
                  <a:pt x="12888" y="1617"/>
                </a:lnTo>
                <a:lnTo>
                  <a:pt x="12882" y="1646"/>
                </a:lnTo>
                <a:lnTo>
                  <a:pt x="12875" y="1676"/>
                </a:lnTo>
                <a:lnTo>
                  <a:pt x="12865" y="1707"/>
                </a:lnTo>
                <a:lnTo>
                  <a:pt x="12854" y="1740"/>
                </a:lnTo>
                <a:lnTo>
                  <a:pt x="12842" y="1774"/>
                </a:lnTo>
                <a:lnTo>
                  <a:pt x="12829" y="1810"/>
                </a:lnTo>
                <a:lnTo>
                  <a:pt x="12813" y="1847"/>
                </a:lnTo>
                <a:lnTo>
                  <a:pt x="12797" y="1887"/>
                </a:lnTo>
                <a:lnTo>
                  <a:pt x="12779" y="1927"/>
                </a:lnTo>
                <a:lnTo>
                  <a:pt x="12759" y="1970"/>
                </a:lnTo>
                <a:lnTo>
                  <a:pt x="12738" y="2014"/>
                </a:lnTo>
                <a:lnTo>
                  <a:pt x="12717" y="2058"/>
                </a:lnTo>
                <a:lnTo>
                  <a:pt x="12692" y="2105"/>
                </a:lnTo>
                <a:lnTo>
                  <a:pt x="12668" y="2153"/>
                </a:lnTo>
                <a:lnTo>
                  <a:pt x="12641" y="2203"/>
                </a:lnTo>
                <a:lnTo>
                  <a:pt x="12613" y="2254"/>
                </a:lnTo>
                <a:lnTo>
                  <a:pt x="12553" y="2362"/>
                </a:lnTo>
                <a:lnTo>
                  <a:pt x="12486" y="2475"/>
                </a:lnTo>
                <a:lnTo>
                  <a:pt x="12415" y="2595"/>
                </a:lnTo>
                <a:lnTo>
                  <a:pt x="12338" y="2720"/>
                </a:lnTo>
                <a:lnTo>
                  <a:pt x="12255" y="2852"/>
                </a:lnTo>
                <a:lnTo>
                  <a:pt x="12167" y="2990"/>
                </a:lnTo>
                <a:lnTo>
                  <a:pt x="12075" y="3130"/>
                </a:lnTo>
                <a:lnTo>
                  <a:pt x="11983" y="3266"/>
                </a:lnTo>
                <a:lnTo>
                  <a:pt x="11892" y="3398"/>
                </a:lnTo>
                <a:lnTo>
                  <a:pt x="11800" y="3528"/>
                </a:lnTo>
                <a:lnTo>
                  <a:pt x="11708" y="3654"/>
                </a:lnTo>
                <a:lnTo>
                  <a:pt x="11618" y="3777"/>
                </a:lnTo>
                <a:lnTo>
                  <a:pt x="11526" y="3896"/>
                </a:lnTo>
                <a:lnTo>
                  <a:pt x="11434" y="4012"/>
                </a:lnTo>
                <a:lnTo>
                  <a:pt x="11388" y="4069"/>
                </a:lnTo>
                <a:lnTo>
                  <a:pt x="11343" y="4125"/>
                </a:lnTo>
                <a:lnTo>
                  <a:pt x="11297" y="4181"/>
                </a:lnTo>
                <a:lnTo>
                  <a:pt x="11252" y="4235"/>
                </a:lnTo>
                <a:lnTo>
                  <a:pt x="11206" y="4288"/>
                </a:lnTo>
                <a:lnTo>
                  <a:pt x="11160" y="4341"/>
                </a:lnTo>
                <a:lnTo>
                  <a:pt x="11114" y="4393"/>
                </a:lnTo>
                <a:lnTo>
                  <a:pt x="11069" y="4443"/>
                </a:lnTo>
                <a:lnTo>
                  <a:pt x="11024" y="4493"/>
                </a:lnTo>
                <a:lnTo>
                  <a:pt x="10978" y="4543"/>
                </a:lnTo>
                <a:lnTo>
                  <a:pt x="10932" y="4591"/>
                </a:lnTo>
                <a:lnTo>
                  <a:pt x="10886" y="4639"/>
                </a:lnTo>
                <a:lnTo>
                  <a:pt x="10841" y="4685"/>
                </a:lnTo>
                <a:lnTo>
                  <a:pt x="10796" y="4731"/>
                </a:lnTo>
                <a:lnTo>
                  <a:pt x="10750" y="4777"/>
                </a:lnTo>
                <a:lnTo>
                  <a:pt x="10705" y="4820"/>
                </a:lnTo>
                <a:lnTo>
                  <a:pt x="10659" y="4864"/>
                </a:lnTo>
                <a:lnTo>
                  <a:pt x="10614" y="4906"/>
                </a:lnTo>
                <a:lnTo>
                  <a:pt x="10571" y="4946"/>
                </a:lnTo>
                <a:lnTo>
                  <a:pt x="10526" y="4986"/>
                </a:lnTo>
                <a:lnTo>
                  <a:pt x="10483" y="5023"/>
                </a:lnTo>
                <a:lnTo>
                  <a:pt x="10439" y="5060"/>
                </a:lnTo>
                <a:lnTo>
                  <a:pt x="10398" y="5094"/>
                </a:lnTo>
                <a:lnTo>
                  <a:pt x="10355" y="5128"/>
                </a:lnTo>
                <a:lnTo>
                  <a:pt x="10314" y="5160"/>
                </a:lnTo>
                <a:lnTo>
                  <a:pt x="10273" y="5191"/>
                </a:lnTo>
                <a:lnTo>
                  <a:pt x="10233" y="5221"/>
                </a:lnTo>
                <a:lnTo>
                  <a:pt x="10192" y="5249"/>
                </a:lnTo>
                <a:lnTo>
                  <a:pt x="10153" y="5277"/>
                </a:lnTo>
                <a:lnTo>
                  <a:pt x="10113" y="5301"/>
                </a:lnTo>
                <a:lnTo>
                  <a:pt x="10075" y="5326"/>
                </a:lnTo>
                <a:lnTo>
                  <a:pt x="10038" y="5348"/>
                </a:lnTo>
                <a:lnTo>
                  <a:pt x="9999" y="5369"/>
                </a:lnTo>
                <a:lnTo>
                  <a:pt x="9962" y="5390"/>
                </a:lnTo>
                <a:lnTo>
                  <a:pt x="9926" y="5408"/>
                </a:lnTo>
                <a:lnTo>
                  <a:pt x="9889" y="5425"/>
                </a:lnTo>
                <a:lnTo>
                  <a:pt x="9853" y="5441"/>
                </a:lnTo>
                <a:lnTo>
                  <a:pt x="9818" y="5455"/>
                </a:lnTo>
                <a:lnTo>
                  <a:pt x="9783" y="5468"/>
                </a:lnTo>
                <a:lnTo>
                  <a:pt x="9749" y="5480"/>
                </a:lnTo>
                <a:lnTo>
                  <a:pt x="9715" y="5490"/>
                </a:lnTo>
                <a:lnTo>
                  <a:pt x="9681" y="5499"/>
                </a:lnTo>
                <a:lnTo>
                  <a:pt x="9648" y="5507"/>
                </a:lnTo>
                <a:lnTo>
                  <a:pt x="9616" y="5512"/>
                </a:lnTo>
                <a:lnTo>
                  <a:pt x="9584" y="5517"/>
                </a:lnTo>
                <a:lnTo>
                  <a:pt x="9552" y="5521"/>
                </a:lnTo>
                <a:lnTo>
                  <a:pt x="9522" y="5523"/>
                </a:lnTo>
                <a:lnTo>
                  <a:pt x="9492" y="5524"/>
                </a:lnTo>
                <a:lnTo>
                  <a:pt x="9482" y="5524"/>
                </a:lnTo>
                <a:lnTo>
                  <a:pt x="9474" y="5524"/>
                </a:lnTo>
                <a:lnTo>
                  <a:pt x="9421" y="5523"/>
                </a:lnTo>
                <a:lnTo>
                  <a:pt x="9372" y="5521"/>
                </a:lnTo>
                <a:lnTo>
                  <a:pt x="9324" y="5517"/>
                </a:lnTo>
                <a:lnTo>
                  <a:pt x="9280" y="5512"/>
                </a:lnTo>
                <a:lnTo>
                  <a:pt x="9237" y="5506"/>
                </a:lnTo>
                <a:lnTo>
                  <a:pt x="9197" y="5498"/>
                </a:lnTo>
                <a:lnTo>
                  <a:pt x="9159" y="5489"/>
                </a:lnTo>
                <a:lnTo>
                  <a:pt x="9124" y="5478"/>
                </a:lnTo>
                <a:lnTo>
                  <a:pt x="9107" y="5472"/>
                </a:lnTo>
                <a:lnTo>
                  <a:pt x="9090" y="5465"/>
                </a:lnTo>
                <a:lnTo>
                  <a:pt x="9075" y="5459"/>
                </a:lnTo>
                <a:lnTo>
                  <a:pt x="9059" y="5452"/>
                </a:lnTo>
                <a:lnTo>
                  <a:pt x="9045" y="5445"/>
                </a:lnTo>
                <a:lnTo>
                  <a:pt x="9031" y="5438"/>
                </a:lnTo>
                <a:lnTo>
                  <a:pt x="9017" y="5429"/>
                </a:lnTo>
                <a:lnTo>
                  <a:pt x="9004" y="5422"/>
                </a:lnTo>
                <a:lnTo>
                  <a:pt x="8993" y="5413"/>
                </a:lnTo>
                <a:lnTo>
                  <a:pt x="8981" y="5403"/>
                </a:lnTo>
                <a:lnTo>
                  <a:pt x="8969" y="5394"/>
                </a:lnTo>
                <a:lnTo>
                  <a:pt x="8960" y="5384"/>
                </a:lnTo>
                <a:lnTo>
                  <a:pt x="8949" y="5375"/>
                </a:lnTo>
                <a:lnTo>
                  <a:pt x="8941" y="5364"/>
                </a:lnTo>
                <a:lnTo>
                  <a:pt x="8932" y="5353"/>
                </a:lnTo>
                <a:lnTo>
                  <a:pt x="8923" y="5343"/>
                </a:lnTo>
                <a:lnTo>
                  <a:pt x="8905" y="5318"/>
                </a:lnTo>
                <a:lnTo>
                  <a:pt x="8877" y="5283"/>
                </a:lnTo>
                <a:lnTo>
                  <a:pt x="8839" y="5238"/>
                </a:lnTo>
                <a:lnTo>
                  <a:pt x="8792" y="5184"/>
                </a:lnTo>
                <a:lnTo>
                  <a:pt x="8735" y="5119"/>
                </a:lnTo>
                <a:lnTo>
                  <a:pt x="8669" y="5043"/>
                </a:lnTo>
                <a:lnTo>
                  <a:pt x="8592" y="4959"/>
                </a:lnTo>
                <a:lnTo>
                  <a:pt x="8506" y="4863"/>
                </a:lnTo>
                <a:lnTo>
                  <a:pt x="8419" y="4769"/>
                </a:lnTo>
                <a:lnTo>
                  <a:pt x="8340" y="4685"/>
                </a:lnTo>
                <a:lnTo>
                  <a:pt x="8271" y="4612"/>
                </a:lnTo>
                <a:lnTo>
                  <a:pt x="8209" y="4551"/>
                </a:lnTo>
                <a:lnTo>
                  <a:pt x="8182" y="4524"/>
                </a:lnTo>
                <a:lnTo>
                  <a:pt x="8157" y="4501"/>
                </a:lnTo>
                <a:lnTo>
                  <a:pt x="8133" y="4480"/>
                </a:lnTo>
                <a:lnTo>
                  <a:pt x="8113" y="4462"/>
                </a:lnTo>
                <a:lnTo>
                  <a:pt x="8094" y="4446"/>
                </a:lnTo>
                <a:lnTo>
                  <a:pt x="8078" y="4434"/>
                </a:lnTo>
                <a:lnTo>
                  <a:pt x="8063" y="4425"/>
                </a:lnTo>
                <a:lnTo>
                  <a:pt x="8051" y="4418"/>
                </a:lnTo>
                <a:lnTo>
                  <a:pt x="8044" y="4412"/>
                </a:lnTo>
                <a:lnTo>
                  <a:pt x="8036" y="4406"/>
                </a:lnTo>
                <a:lnTo>
                  <a:pt x="8027" y="4401"/>
                </a:lnTo>
                <a:lnTo>
                  <a:pt x="8017" y="4397"/>
                </a:lnTo>
                <a:lnTo>
                  <a:pt x="8007" y="4394"/>
                </a:lnTo>
                <a:lnTo>
                  <a:pt x="7996" y="4392"/>
                </a:lnTo>
                <a:lnTo>
                  <a:pt x="7984" y="4391"/>
                </a:lnTo>
                <a:lnTo>
                  <a:pt x="7971" y="4391"/>
                </a:lnTo>
                <a:lnTo>
                  <a:pt x="7949" y="4409"/>
                </a:lnTo>
                <a:lnTo>
                  <a:pt x="7899" y="4462"/>
                </a:lnTo>
                <a:lnTo>
                  <a:pt x="7823" y="4547"/>
                </a:lnTo>
                <a:lnTo>
                  <a:pt x="7724" y="4665"/>
                </a:lnTo>
                <a:lnTo>
                  <a:pt x="7602" y="4810"/>
                </a:lnTo>
                <a:lnTo>
                  <a:pt x="7462" y="4981"/>
                </a:lnTo>
                <a:lnTo>
                  <a:pt x="7302" y="5176"/>
                </a:lnTo>
                <a:lnTo>
                  <a:pt x="7127" y="5394"/>
                </a:lnTo>
                <a:lnTo>
                  <a:pt x="6936" y="5632"/>
                </a:lnTo>
                <a:lnTo>
                  <a:pt x="6734" y="5886"/>
                </a:lnTo>
                <a:lnTo>
                  <a:pt x="6520" y="6156"/>
                </a:lnTo>
                <a:lnTo>
                  <a:pt x="6298" y="6441"/>
                </a:lnTo>
                <a:lnTo>
                  <a:pt x="6068" y="6735"/>
                </a:lnTo>
                <a:lnTo>
                  <a:pt x="5834" y="7039"/>
                </a:lnTo>
                <a:lnTo>
                  <a:pt x="5595" y="7350"/>
                </a:lnTo>
                <a:lnTo>
                  <a:pt x="5355" y="7665"/>
                </a:lnTo>
                <a:lnTo>
                  <a:pt x="5116" y="7983"/>
                </a:lnTo>
                <a:lnTo>
                  <a:pt x="4879" y="8302"/>
                </a:lnTo>
                <a:lnTo>
                  <a:pt x="4645" y="8618"/>
                </a:lnTo>
                <a:lnTo>
                  <a:pt x="4417" y="8931"/>
                </a:lnTo>
                <a:lnTo>
                  <a:pt x="4197" y="9238"/>
                </a:lnTo>
                <a:lnTo>
                  <a:pt x="3986" y="9536"/>
                </a:lnTo>
                <a:lnTo>
                  <a:pt x="3787" y="9824"/>
                </a:lnTo>
                <a:lnTo>
                  <a:pt x="3601" y="10099"/>
                </a:lnTo>
                <a:lnTo>
                  <a:pt x="3430" y="10359"/>
                </a:lnTo>
                <a:lnTo>
                  <a:pt x="3275" y="10603"/>
                </a:lnTo>
                <a:lnTo>
                  <a:pt x="3140" y="10827"/>
                </a:lnTo>
                <a:lnTo>
                  <a:pt x="3024" y="11031"/>
                </a:lnTo>
                <a:lnTo>
                  <a:pt x="2932" y="11210"/>
                </a:lnTo>
                <a:lnTo>
                  <a:pt x="2864" y="11364"/>
                </a:lnTo>
                <a:lnTo>
                  <a:pt x="2821" y="11491"/>
                </a:lnTo>
                <a:lnTo>
                  <a:pt x="2807" y="11587"/>
                </a:lnTo>
                <a:lnTo>
                  <a:pt x="2807" y="11605"/>
                </a:lnTo>
                <a:lnTo>
                  <a:pt x="2810" y="11622"/>
                </a:lnTo>
                <a:lnTo>
                  <a:pt x="2813" y="11641"/>
                </a:lnTo>
                <a:lnTo>
                  <a:pt x="2820" y="11658"/>
                </a:lnTo>
                <a:lnTo>
                  <a:pt x="2827" y="11675"/>
                </a:lnTo>
                <a:lnTo>
                  <a:pt x="2836" y="11691"/>
                </a:lnTo>
                <a:lnTo>
                  <a:pt x="2846" y="11708"/>
                </a:lnTo>
                <a:lnTo>
                  <a:pt x="2859" y="11724"/>
                </a:lnTo>
                <a:lnTo>
                  <a:pt x="2873" y="11740"/>
                </a:lnTo>
                <a:lnTo>
                  <a:pt x="2889" y="11756"/>
                </a:lnTo>
                <a:lnTo>
                  <a:pt x="2906" y="11772"/>
                </a:lnTo>
                <a:lnTo>
                  <a:pt x="2925" y="11788"/>
                </a:lnTo>
                <a:lnTo>
                  <a:pt x="2947" y="11803"/>
                </a:lnTo>
                <a:lnTo>
                  <a:pt x="2968" y="11818"/>
                </a:lnTo>
                <a:lnTo>
                  <a:pt x="2993" y="11832"/>
                </a:lnTo>
                <a:lnTo>
                  <a:pt x="3018" y="11847"/>
                </a:lnTo>
                <a:lnTo>
                  <a:pt x="3045" y="11862"/>
                </a:lnTo>
                <a:lnTo>
                  <a:pt x="3075" y="11876"/>
                </a:lnTo>
                <a:lnTo>
                  <a:pt x="3104" y="11890"/>
                </a:lnTo>
                <a:lnTo>
                  <a:pt x="3136" y="11904"/>
                </a:lnTo>
                <a:lnTo>
                  <a:pt x="3171" y="11918"/>
                </a:lnTo>
                <a:lnTo>
                  <a:pt x="3206" y="11932"/>
                </a:lnTo>
                <a:lnTo>
                  <a:pt x="3243" y="11944"/>
                </a:lnTo>
                <a:lnTo>
                  <a:pt x="3281" y="11957"/>
                </a:lnTo>
                <a:lnTo>
                  <a:pt x="3322" y="11970"/>
                </a:lnTo>
                <a:lnTo>
                  <a:pt x="3365" y="11983"/>
                </a:lnTo>
                <a:lnTo>
                  <a:pt x="3408" y="11996"/>
                </a:lnTo>
                <a:lnTo>
                  <a:pt x="3453" y="12007"/>
                </a:lnTo>
                <a:lnTo>
                  <a:pt x="3500" y="12020"/>
                </a:lnTo>
                <a:lnTo>
                  <a:pt x="3549" y="12032"/>
                </a:lnTo>
                <a:lnTo>
                  <a:pt x="3599" y="12042"/>
                </a:lnTo>
                <a:lnTo>
                  <a:pt x="3651" y="12054"/>
                </a:lnTo>
                <a:lnTo>
                  <a:pt x="3729" y="12070"/>
                </a:lnTo>
                <a:lnTo>
                  <a:pt x="3803" y="12087"/>
                </a:lnTo>
                <a:lnTo>
                  <a:pt x="3872" y="12105"/>
                </a:lnTo>
                <a:lnTo>
                  <a:pt x="3938" y="12125"/>
                </a:lnTo>
                <a:lnTo>
                  <a:pt x="3969" y="12134"/>
                </a:lnTo>
                <a:lnTo>
                  <a:pt x="4000" y="12145"/>
                </a:lnTo>
                <a:lnTo>
                  <a:pt x="4029" y="12155"/>
                </a:lnTo>
                <a:lnTo>
                  <a:pt x="4058" y="12166"/>
                </a:lnTo>
                <a:lnTo>
                  <a:pt x="4084" y="12177"/>
                </a:lnTo>
                <a:lnTo>
                  <a:pt x="4111" y="12187"/>
                </a:lnTo>
                <a:lnTo>
                  <a:pt x="4135" y="12199"/>
                </a:lnTo>
                <a:lnTo>
                  <a:pt x="4160" y="12211"/>
                </a:lnTo>
                <a:lnTo>
                  <a:pt x="4183" y="12223"/>
                </a:lnTo>
                <a:lnTo>
                  <a:pt x="4205" y="12235"/>
                </a:lnTo>
                <a:lnTo>
                  <a:pt x="4226" y="12247"/>
                </a:lnTo>
                <a:lnTo>
                  <a:pt x="4246" y="12260"/>
                </a:lnTo>
                <a:lnTo>
                  <a:pt x="4265" y="12273"/>
                </a:lnTo>
                <a:lnTo>
                  <a:pt x="4284" y="12287"/>
                </a:lnTo>
                <a:lnTo>
                  <a:pt x="4300" y="12299"/>
                </a:lnTo>
                <a:lnTo>
                  <a:pt x="4316" y="12313"/>
                </a:lnTo>
                <a:lnTo>
                  <a:pt x="4331" y="12327"/>
                </a:lnTo>
                <a:lnTo>
                  <a:pt x="4344" y="12341"/>
                </a:lnTo>
                <a:lnTo>
                  <a:pt x="4357" y="12356"/>
                </a:lnTo>
                <a:lnTo>
                  <a:pt x="4369" y="12371"/>
                </a:lnTo>
                <a:lnTo>
                  <a:pt x="4381" y="12386"/>
                </a:lnTo>
                <a:lnTo>
                  <a:pt x="4390" y="12401"/>
                </a:lnTo>
                <a:lnTo>
                  <a:pt x="4399" y="12417"/>
                </a:lnTo>
                <a:lnTo>
                  <a:pt x="4406" y="12432"/>
                </a:lnTo>
                <a:lnTo>
                  <a:pt x="4433" y="12477"/>
                </a:lnTo>
                <a:lnTo>
                  <a:pt x="4460" y="12527"/>
                </a:lnTo>
                <a:lnTo>
                  <a:pt x="4487" y="12583"/>
                </a:lnTo>
                <a:lnTo>
                  <a:pt x="4515" y="12643"/>
                </a:lnTo>
                <a:lnTo>
                  <a:pt x="4544" y="12709"/>
                </a:lnTo>
                <a:lnTo>
                  <a:pt x="4574" y="12779"/>
                </a:lnTo>
                <a:lnTo>
                  <a:pt x="4603" y="12855"/>
                </a:lnTo>
                <a:lnTo>
                  <a:pt x="4633" y="12936"/>
                </a:lnTo>
                <a:lnTo>
                  <a:pt x="4664" y="13022"/>
                </a:lnTo>
                <a:lnTo>
                  <a:pt x="4696" y="13113"/>
                </a:lnTo>
                <a:lnTo>
                  <a:pt x="4728" y="13209"/>
                </a:lnTo>
                <a:lnTo>
                  <a:pt x="4761" y="13310"/>
                </a:lnTo>
                <a:lnTo>
                  <a:pt x="4794" y="13415"/>
                </a:lnTo>
                <a:lnTo>
                  <a:pt x="4828" y="13527"/>
                </a:lnTo>
                <a:lnTo>
                  <a:pt x="4863" y="13644"/>
                </a:lnTo>
                <a:lnTo>
                  <a:pt x="4898" y="13764"/>
                </a:lnTo>
                <a:lnTo>
                  <a:pt x="4932" y="13886"/>
                </a:lnTo>
                <a:lnTo>
                  <a:pt x="4965" y="14005"/>
                </a:lnTo>
                <a:lnTo>
                  <a:pt x="4995" y="14120"/>
                </a:lnTo>
                <a:lnTo>
                  <a:pt x="5022" y="14232"/>
                </a:lnTo>
                <a:lnTo>
                  <a:pt x="5048" y="14342"/>
                </a:lnTo>
                <a:lnTo>
                  <a:pt x="5070" y="14447"/>
                </a:lnTo>
                <a:lnTo>
                  <a:pt x="5092" y="14551"/>
                </a:lnTo>
                <a:lnTo>
                  <a:pt x="5110" y="14651"/>
                </a:lnTo>
                <a:lnTo>
                  <a:pt x="5127" y="14747"/>
                </a:lnTo>
                <a:lnTo>
                  <a:pt x="5141" y="14841"/>
                </a:lnTo>
                <a:lnTo>
                  <a:pt x="5153" y="14931"/>
                </a:lnTo>
                <a:lnTo>
                  <a:pt x="5163" y="15019"/>
                </a:lnTo>
                <a:lnTo>
                  <a:pt x="5171" y="15103"/>
                </a:lnTo>
                <a:lnTo>
                  <a:pt x="5176" y="15184"/>
                </a:lnTo>
                <a:lnTo>
                  <a:pt x="5179" y="15262"/>
                </a:lnTo>
                <a:lnTo>
                  <a:pt x="5180" y="15336"/>
                </a:lnTo>
                <a:lnTo>
                  <a:pt x="5179" y="15398"/>
                </a:lnTo>
                <a:lnTo>
                  <a:pt x="5178" y="15458"/>
                </a:lnTo>
                <a:lnTo>
                  <a:pt x="5175" y="15515"/>
                </a:lnTo>
                <a:lnTo>
                  <a:pt x="5172" y="15571"/>
                </a:lnTo>
                <a:lnTo>
                  <a:pt x="5166" y="15623"/>
                </a:lnTo>
                <a:lnTo>
                  <a:pt x="5161" y="15674"/>
                </a:lnTo>
                <a:lnTo>
                  <a:pt x="5154" y="15722"/>
                </a:lnTo>
                <a:lnTo>
                  <a:pt x="5146" y="15767"/>
                </a:lnTo>
                <a:lnTo>
                  <a:pt x="5137" y="15811"/>
                </a:lnTo>
                <a:lnTo>
                  <a:pt x="5126" y="15851"/>
                </a:lnTo>
                <a:lnTo>
                  <a:pt x="5115" y="15891"/>
                </a:lnTo>
                <a:lnTo>
                  <a:pt x="5102" y="15927"/>
                </a:lnTo>
                <a:lnTo>
                  <a:pt x="5089" y="15961"/>
                </a:lnTo>
                <a:lnTo>
                  <a:pt x="5075" y="15992"/>
                </a:lnTo>
                <a:lnTo>
                  <a:pt x="5059" y="16022"/>
                </a:lnTo>
                <a:lnTo>
                  <a:pt x="5042" y="16048"/>
                </a:lnTo>
                <a:lnTo>
                  <a:pt x="5033" y="16061"/>
                </a:lnTo>
                <a:lnTo>
                  <a:pt x="5024" y="16074"/>
                </a:lnTo>
                <a:lnTo>
                  <a:pt x="5014" y="16087"/>
                </a:lnTo>
                <a:lnTo>
                  <a:pt x="5003" y="16100"/>
                </a:lnTo>
                <a:lnTo>
                  <a:pt x="4980" y="16124"/>
                </a:lnTo>
                <a:lnTo>
                  <a:pt x="4954" y="16148"/>
                </a:lnTo>
                <a:lnTo>
                  <a:pt x="4926" y="16171"/>
                </a:lnTo>
                <a:lnTo>
                  <a:pt x="4896" y="16193"/>
                </a:lnTo>
                <a:lnTo>
                  <a:pt x="4863" y="16216"/>
                </a:lnTo>
                <a:lnTo>
                  <a:pt x="4827" y="16237"/>
                </a:lnTo>
                <a:lnTo>
                  <a:pt x="4790" y="16258"/>
                </a:lnTo>
                <a:lnTo>
                  <a:pt x="4751" y="16279"/>
                </a:lnTo>
                <a:lnTo>
                  <a:pt x="4708" y="16299"/>
                </a:lnTo>
                <a:lnTo>
                  <a:pt x="4664" y="16318"/>
                </a:lnTo>
                <a:lnTo>
                  <a:pt x="4616" y="16337"/>
                </a:lnTo>
                <a:lnTo>
                  <a:pt x="4567" y="16355"/>
                </a:lnTo>
                <a:lnTo>
                  <a:pt x="4516" y="16373"/>
                </a:lnTo>
                <a:lnTo>
                  <a:pt x="4462" y="16390"/>
                </a:lnTo>
                <a:lnTo>
                  <a:pt x="4390" y="16419"/>
                </a:lnTo>
                <a:lnTo>
                  <a:pt x="4317" y="16450"/>
                </a:lnTo>
                <a:lnTo>
                  <a:pt x="4242" y="16479"/>
                </a:lnTo>
                <a:lnTo>
                  <a:pt x="4165" y="16509"/>
                </a:lnTo>
                <a:lnTo>
                  <a:pt x="4086" y="16538"/>
                </a:lnTo>
                <a:lnTo>
                  <a:pt x="4006" y="16567"/>
                </a:lnTo>
                <a:lnTo>
                  <a:pt x="3925" y="16594"/>
                </a:lnTo>
                <a:lnTo>
                  <a:pt x="3842" y="16622"/>
                </a:lnTo>
                <a:lnTo>
                  <a:pt x="3757" y="16650"/>
                </a:lnTo>
                <a:lnTo>
                  <a:pt x="3671" y="16676"/>
                </a:lnTo>
                <a:lnTo>
                  <a:pt x="3582" y="16703"/>
                </a:lnTo>
                <a:lnTo>
                  <a:pt x="3493" y="16730"/>
                </a:lnTo>
                <a:lnTo>
                  <a:pt x="3401" y="16756"/>
                </a:lnTo>
                <a:lnTo>
                  <a:pt x="3308" y="16782"/>
                </a:lnTo>
                <a:lnTo>
                  <a:pt x="3213" y="16806"/>
                </a:lnTo>
                <a:lnTo>
                  <a:pt x="3116" y="16832"/>
                </a:lnTo>
                <a:lnTo>
                  <a:pt x="3021" y="16855"/>
                </a:lnTo>
                <a:lnTo>
                  <a:pt x="2931" y="16878"/>
                </a:lnTo>
                <a:lnTo>
                  <a:pt x="2844" y="16899"/>
                </a:lnTo>
                <a:lnTo>
                  <a:pt x="2762" y="16918"/>
                </a:lnTo>
                <a:lnTo>
                  <a:pt x="2684" y="16935"/>
                </a:lnTo>
                <a:lnTo>
                  <a:pt x="2612" y="16952"/>
                </a:lnTo>
                <a:lnTo>
                  <a:pt x="2543" y="16966"/>
                </a:lnTo>
                <a:lnTo>
                  <a:pt x="2479" y="16979"/>
                </a:lnTo>
                <a:lnTo>
                  <a:pt x="2419" y="16991"/>
                </a:lnTo>
                <a:lnTo>
                  <a:pt x="2363" y="17000"/>
                </a:lnTo>
                <a:lnTo>
                  <a:pt x="2312" y="17009"/>
                </a:lnTo>
                <a:lnTo>
                  <a:pt x="2265" y="17016"/>
                </a:lnTo>
                <a:lnTo>
                  <a:pt x="2223" y="17022"/>
                </a:lnTo>
                <a:lnTo>
                  <a:pt x="2184" y="17025"/>
                </a:lnTo>
                <a:lnTo>
                  <a:pt x="2151" y="17027"/>
                </a:lnTo>
                <a:lnTo>
                  <a:pt x="2121" y="17028"/>
                </a:lnTo>
                <a:lnTo>
                  <a:pt x="2095" y="17027"/>
                </a:lnTo>
                <a:lnTo>
                  <a:pt x="2067" y="17025"/>
                </a:lnTo>
                <a:lnTo>
                  <a:pt x="2038" y="17021"/>
                </a:lnTo>
                <a:lnTo>
                  <a:pt x="2010" y="17015"/>
                </a:lnTo>
                <a:lnTo>
                  <a:pt x="1980" y="17008"/>
                </a:lnTo>
                <a:lnTo>
                  <a:pt x="1949" y="16999"/>
                </a:lnTo>
                <a:lnTo>
                  <a:pt x="1918" y="16989"/>
                </a:lnTo>
                <a:lnTo>
                  <a:pt x="1886" y="16977"/>
                </a:lnTo>
                <a:lnTo>
                  <a:pt x="1854" y="16963"/>
                </a:lnTo>
                <a:lnTo>
                  <a:pt x="1821" y="16948"/>
                </a:lnTo>
                <a:lnTo>
                  <a:pt x="1787" y="16931"/>
                </a:lnTo>
                <a:lnTo>
                  <a:pt x="1753" y="16913"/>
                </a:lnTo>
                <a:lnTo>
                  <a:pt x="1717" y="16893"/>
                </a:lnTo>
                <a:lnTo>
                  <a:pt x="1682" y="16871"/>
                </a:lnTo>
                <a:lnTo>
                  <a:pt x="1646" y="16848"/>
                </a:lnTo>
                <a:lnTo>
                  <a:pt x="1609" y="16823"/>
                </a:lnTo>
                <a:lnTo>
                  <a:pt x="1570" y="16797"/>
                </a:lnTo>
                <a:lnTo>
                  <a:pt x="1533" y="16769"/>
                </a:lnTo>
                <a:lnTo>
                  <a:pt x="1494" y="16739"/>
                </a:lnTo>
                <a:lnTo>
                  <a:pt x="1454" y="16708"/>
                </a:lnTo>
                <a:lnTo>
                  <a:pt x="1414" y="16675"/>
                </a:lnTo>
                <a:lnTo>
                  <a:pt x="1373" y="16641"/>
                </a:lnTo>
                <a:lnTo>
                  <a:pt x="1330" y="16605"/>
                </a:lnTo>
                <a:lnTo>
                  <a:pt x="1289" y="16567"/>
                </a:lnTo>
                <a:lnTo>
                  <a:pt x="1246" y="16528"/>
                </a:lnTo>
                <a:lnTo>
                  <a:pt x="1202" y="16487"/>
                </a:lnTo>
                <a:lnTo>
                  <a:pt x="1158" y="16445"/>
                </a:lnTo>
                <a:lnTo>
                  <a:pt x="1113" y="16400"/>
                </a:lnTo>
                <a:lnTo>
                  <a:pt x="1067" y="16355"/>
                </a:lnTo>
                <a:lnTo>
                  <a:pt x="1021" y="16308"/>
                </a:lnTo>
                <a:lnTo>
                  <a:pt x="974" y="16258"/>
                </a:lnTo>
                <a:lnTo>
                  <a:pt x="927" y="16208"/>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63" name="Group 103"/>
          <p:cNvGrpSpPr>
            <a:grpSpLocks/>
          </p:cNvGrpSpPr>
          <p:nvPr/>
        </p:nvGrpSpPr>
        <p:grpSpPr bwMode="auto">
          <a:xfrm>
            <a:off x="7624763" y="2587625"/>
            <a:ext cx="801687" cy="801688"/>
            <a:chOff x="4775" y="1618"/>
            <a:chExt cx="547" cy="547"/>
          </a:xfrm>
        </p:grpSpPr>
        <p:sp>
          <p:nvSpPr>
            <p:cNvPr id="9317" name="AutoShape 104"/>
            <p:cNvSpPr>
              <a:spLocks noChangeArrowheads="1"/>
            </p:cNvSpPr>
            <p:nvPr/>
          </p:nvSpPr>
          <p:spPr bwMode="auto">
            <a:xfrm>
              <a:off x="4775" y="1618"/>
              <a:ext cx="547" cy="547"/>
            </a:xfrm>
            <a:custGeom>
              <a:avLst/>
              <a:gdLst>
                <a:gd name="T0" fmla="*/ 274 w 21600"/>
                <a:gd name="T1" fmla="*/ 0 h 21600"/>
                <a:gd name="T2" fmla="*/ 80 w 21600"/>
                <a:gd name="T3" fmla="*/ 80 h 21600"/>
                <a:gd name="T4" fmla="*/ 0 w 21600"/>
                <a:gd name="T5" fmla="*/ 274 h 21600"/>
                <a:gd name="T6" fmla="*/ 80 w 21600"/>
                <a:gd name="T7" fmla="*/ 467 h 21600"/>
                <a:gd name="T8" fmla="*/ 274 w 21600"/>
                <a:gd name="T9" fmla="*/ 547 h 21600"/>
                <a:gd name="T10" fmla="*/ 467 w 21600"/>
                <a:gd name="T11" fmla="*/ 467 h 21600"/>
                <a:gd name="T12" fmla="*/ 547 w 21600"/>
                <a:gd name="T13" fmla="*/ 274 h 21600"/>
                <a:gd name="T14" fmla="*/ 467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59 w 21600"/>
                <a:gd name="T25" fmla="*/ 3159 h 21600"/>
                <a:gd name="T26" fmla="*/ 18441 w 21600"/>
                <a:gd name="T27" fmla="*/ 18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99" y="10800"/>
                  </a:moveTo>
                  <a:cubicBezTo>
                    <a:pt x="1999" y="15661"/>
                    <a:pt x="5939" y="19601"/>
                    <a:pt x="10800" y="19601"/>
                  </a:cubicBezTo>
                  <a:cubicBezTo>
                    <a:pt x="15661" y="19601"/>
                    <a:pt x="19601" y="15661"/>
                    <a:pt x="19601" y="10800"/>
                  </a:cubicBezTo>
                  <a:cubicBezTo>
                    <a:pt x="19601" y="5939"/>
                    <a:pt x="15661" y="1999"/>
                    <a:pt x="10800" y="1999"/>
                  </a:cubicBezTo>
                  <a:cubicBezTo>
                    <a:pt x="5939" y="1999"/>
                    <a:pt x="1999" y="5939"/>
                    <a:pt x="1999"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318" name="Group 105"/>
            <p:cNvGrpSpPr>
              <a:grpSpLocks/>
            </p:cNvGrpSpPr>
            <p:nvPr/>
          </p:nvGrpSpPr>
          <p:grpSpPr bwMode="auto">
            <a:xfrm>
              <a:off x="4778" y="1620"/>
              <a:ext cx="544" cy="544"/>
              <a:chOff x="4778" y="1620"/>
              <a:chExt cx="544" cy="544"/>
            </a:xfrm>
          </p:grpSpPr>
          <p:sp>
            <p:nvSpPr>
              <p:cNvPr id="9319" name="AutoShape 106"/>
              <p:cNvSpPr>
                <a:spLocks noChangeArrowheads="1"/>
              </p:cNvSpPr>
              <p:nvPr/>
            </p:nvSpPr>
            <p:spPr bwMode="auto">
              <a:xfrm>
                <a:off x="4935" y="1927"/>
                <a:ext cx="224"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0" name="AutoShape 107"/>
              <p:cNvSpPr>
                <a:spLocks noChangeArrowheads="1"/>
              </p:cNvSpPr>
              <p:nvPr/>
            </p:nvSpPr>
            <p:spPr bwMode="auto">
              <a:xfrm>
                <a:off x="5078" y="1689"/>
                <a:ext cx="225"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1" name="AutoShape 108"/>
              <p:cNvSpPr>
                <a:spLocks noChangeArrowheads="1"/>
              </p:cNvSpPr>
              <p:nvPr/>
            </p:nvSpPr>
            <p:spPr bwMode="auto">
              <a:xfrm>
                <a:off x="4787" y="1692"/>
                <a:ext cx="224" cy="195"/>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2" name="Freeform 109"/>
              <p:cNvSpPr>
                <a:spLocks/>
              </p:cNvSpPr>
              <p:nvPr/>
            </p:nvSpPr>
            <p:spPr bwMode="auto">
              <a:xfrm>
                <a:off x="4931" y="1670"/>
                <a:ext cx="234" cy="188"/>
              </a:xfrm>
              <a:custGeom>
                <a:avLst/>
                <a:gdLst>
                  <a:gd name="T0" fmla="*/ 149 w 7205"/>
                  <a:gd name="T1" fmla="*/ 177 h 5814"/>
                  <a:gd name="T2" fmla="*/ 158 w 7205"/>
                  <a:gd name="T3" fmla="*/ 163 h 5814"/>
                  <a:gd name="T4" fmla="*/ 166 w 7205"/>
                  <a:gd name="T5" fmla="*/ 149 h 5814"/>
                  <a:gd name="T6" fmla="*/ 175 w 7205"/>
                  <a:gd name="T7" fmla="*/ 134 h 5814"/>
                  <a:gd name="T8" fmla="*/ 184 w 7205"/>
                  <a:gd name="T9" fmla="*/ 120 h 5814"/>
                  <a:gd name="T10" fmla="*/ 192 w 7205"/>
                  <a:gd name="T11" fmla="*/ 106 h 5814"/>
                  <a:gd name="T12" fmla="*/ 201 w 7205"/>
                  <a:gd name="T13" fmla="*/ 92 h 5814"/>
                  <a:gd name="T14" fmla="*/ 209 w 7205"/>
                  <a:gd name="T15" fmla="*/ 77 h 5814"/>
                  <a:gd name="T16" fmla="*/ 217 w 7205"/>
                  <a:gd name="T17" fmla="*/ 63 h 5814"/>
                  <a:gd name="T18" fmla="*/ 226 w 7205"/>
                  <a:gd name="T19" fmla="*/ 48 h 5814"/>
                  <a:gd name="T20" fmla="*/ 234 w 7205"/>
                  <a:gd name="T21" fmla="*/ 34 h 5814"/>
                  <a:gd name="T22" fmla="*/ 221 w 7205"/>
                  <a:gd name="T23" fmla="*/ 28 h 5814"/>
                  <a:gd name="T24" fmla="*/ 209 w 7205"/>
                  <a:gd name="T25" fmla="*/ 23 h 5814"/>
                  <a:gd name="T26" fmla="*/ 197 w 7205"/>
                  <a:gd name="T27" fmla="*/ 18 h 5814"/>
                  <a:gd name="T28" fmla="*/ 185 w 7205"/>
                  <a:gd name="T29" fmla="*/ 13 h 5814"/>
                  <a:gd name="T30" fmla="*/ 174 w 7205"/>
                  <a:gd name="T31" fmla="*/ 10 h 5814"/>
                  <a:gd name="T32" fmla="*/ 163 w 7205"/>
                  <a:gd name="T33" fmla="*/ 7 h 5814"/>
                  <a:gd name="T34" fmla="*/ 153 w 7205"/>
                  <a:gd name="T35" fmla="*/ 4 h 5814"/>
                  <a:gd name="T36" fmla="*/ 143 w 7205"/>
                  <a:gd name="T37" fmla="*/ 2 h 5814"/>
                  <a:gd name="T38" fmla="*/ 134 w 7205"/>
                  <a:gd name="T39" fmla="*/ 1 h 5814"/>
                  <a:gd name="T40" fmla="*/ 124 w 7205"/>
                  <a:gd name="T41" fmla="*/ 0 h 5814"/>
                  <a:gd name="T42" fmla="*/ 116 w 7205"/>
                  <a:gd name="T43" fmla="*/ 0 h 5814"/>
                  <a:gd name="T44" fmla="*/ 107 w 7205"/>
                  <a:gd name="T45" fmla="*/ 1 h 5814"/>
                  <a:gd name="T46" fmla="*/ 97 w 7205"/>
                  <a:gd name="T47" fmla="*/ 2 h 5814"/>
                  <a:gd name="T48" fmla="*/ 87 w 7205"/>
                  <a:gd name="T49" fmla="*/ 3 h 5814"/>
                  <a:gd name="T50" fmla="*/ 77 w 7205"/>
                  <a:gd name="T51" fmla="*/ 6 h 5814"/>
                  <a:gd name="T52" fmla="*/ 66 w 7205"/>
                  <a:gd name="T53" fmla="*/ 9 h 5814"/>
                  <a:gd name="T54" fmla="*/ 55 w 7205"/>
                  <a:gd name="T55" fmla="*/ 12 h 5814"/>
                  <a:gd name="T56" fmla="*/ 43 w 7205"/>
                  <a:gd name="T57" fmla="*/ 16 h 5814"/>
                  <a:gd name="T58" fmla="*/ 31 w 7205"/>
                  <a:gd name="T59" fmla="*/ 21 h 5814"/>
                  <a:gd name="T60" fmla="*/ 18 w 7205"/>
                  <a:gd name="T61" fmla="*/ 26 h 5814"/>
                  <a:gd name="T62" fmla="*/ 5 w 7205"/>
                  <a:gd name="T63" fmla="*/ 32 h 5814"/>
                  <a:gd name="T64" fmla="*/ 5 w 7205"/>
                  <a:gd name="T65" fmla="*/ 44 h 5814"/>
                  <a:gd name="T66" fmla="*/ 14 w 7205"/>
                  <a:gd name="T67" fmla="*/ 58 h 5814"/>
                  <a:gd name="T68" fmla="*/ 22 w 7205"/>
                  <a:gd name="T69" fmla="*/ 73 h 5814"/>
                  <a:gd name="T70" fmla="*/ 30 w 7205"/>
                  <a:gd name="T71" fmla="*/ 87 h 5814"/>
                  <a:gd name="T72" fmla="*/ 39 w 7205"/>
                  <a:gd name="T73" fmla="*/ 102 h 5814"/>
                  <a:gd name="T74" fmla="*/ 48 w 7205"/>
                  <a:gd name="T75" fmla="*/ 116 h 5814"/>
                  <a:gd name="T76" fmla="*/ 56 w 7205"/>
                  <a:gd name="T77" fmla="*/ 131 h 5814"/>
                  <a:gd name="T78" fmla="*/ 65 w 7205"/>
                  <a:gd name="T79" fmla="*/ 145 h 5814"/>
                  <a:gd name="T80" fmla="*/ 73 w 7205"/>
                  <a:gd name="T81" fmla="*/ 159 h 5814"/>
                  <a:gd name="T82" fmla="*/ 82 w 7205"/>
                  <a:gd name="T83" fmla="*/ 174 h 5814"/>
                  <a:gd name="T84" fmla="*/ 90 w 7205"/>
                  <a:gd name="T85" fmla="*/ 188 h 5814"/>
                  <a:gd name="T86" fmla="*/ 92 w 7205"/>
                  <a:gd name="T87" fmla="*/ 187 h 5814"/>
                  <a:gd name="T88" fmla="*/ 94 w 7205"/>
                  <a:gd name="T89" fmla="*/ 185 h 5814"/>
                  <a:gd name="T90" fmla="*/ 97 w 7205"/>
                  <a:gd name="T91" fmla="*/ 184 h 5814"/>
                  <a:gd name="T92" fmla="*/ 99 w 7205"/>
                  <a:gd name="T93" fmla="*/ 183 h 5814"/>
                  <a:gd name="T94" fmla="*/ 101 w 7205"/>
                  <a:gd name="T95" fmla="*/ 182 h 5814"/>
                  <a:gd name="T96" fmla="*/ 104 w 7205"/>
                  <a:gd name="T97" fmla="*/ 181 h 5814"/>
                  <a:gd name="T98" fmla="*/ 108 w 7205"/>
                  <a:gd name="T99" fmla="*/ 180 h 5814"/>
                  <a:gd name="T100" fmla="*/ 113 w 7205"/>
                  <a:gd name="T101" fmla="*/ 180 h 5814"/>
                  <a:gd name="T102" fmla="*/ 119 w 7205"/>
                  <a:gd name="T103" fmla="*/ 179 h 5814"/>
                  <a:gd name="T104" fmla="*/ 125 w 7205"/>
                  <a:gd name="T105" fmla="*/ 180 h 5814"/>
                  <a:gd name="T106" fmla="*/ 128 w 7205"/>
                  <a:gd name="T107" fmla="*/ 180 h 5814"/>
                  <a:gd name="T108" fmla="*/ 130 w 7205"/>
                  <a:gd name="T109" fmla="*/ 181 h 5814"/>
                  <a:gd name="T110" fmla="*/ 133 w 7205"/>
                  <a:gd name="T111" fmla="*/ 181 h 5814"/>
                  <a:gd name="T112" fmla="*/ 135 w 7205"/>
                  <a:gd name="T113" fmla="*/ 182 h 5814"/>
                  <a:gd name="T114" fmla="*/ 138 w 7205"/>
                  <a:gd name="T115" fmla="*/ 183 h 5814"/>
                  <a:gd name="T116" fmla="*/ 140 w 7205"/>
                  <a:gd name="T117" fmla="*/ 184 h 5814"/>
                  <a:gd name="T118" fmla="*/ 142 w 7205"/>
                  <a:gd name="T119" fmla="*/ 185 h 5814"/>
                  <a:gd name="T120" fmla="*/ 144 w 7205"/>
                  <a:gd name="T121" fmla="*/ 187 h 58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05" h="5814">
                    <a:moveTo>
                      <a:pt x="4426" y="5777"/>
                    </a:moveTo>
                    <a:lnTo>
                      <a:pt x="4513" y="5630"/>
                    </a:lnTo>
                    <a:lnTo>
                      <a:pt x="4601" y="5483"/>
                    </a:lnTo>
                    <a:lnTo>
                      <a:pt x="4688" y="5336"/>
                    </a:lnTo>
                    <a:lnTo>
                      <a:pt x="4777" y="5189"/>
                    </a:lnTo>
                    <a:lnTo>
                      <a:pt x="4864" y="5043"/>
                    </a:lnTo>
                    <a:lnTo>
                      <a:pt x="4951" y="4895"/>
                    </a:lnTo>
                    <a:lnTo>
                      <a:pt x="5039" y="4748"/>
                    </a:lnTo>
                    <a:lnTo>
                      <a:pt x="5126" y="4601"/>
                    </a:lnTo>
                    <a:lnTo>
                      <a:pt x="5214" y="4453"/>
                    </a:lnTo>
                    <a:lnTo>
                      <a:pt x="5301" y="4306"/>
                    </a:lnTo>
                    <a:lnTo>
                      <a:pt x="5388" y="4158"/>
                    </a:lnTo>
                    <a:lnTo>
                      <a:pt x="5476" y="4011"/>
                    </a:lnTo>
                    <a:lnTo>
                      <a:pt x="5563" y="3864"/>
                    </a:lnTo>
                    <a:lnTo>
                      <a:pt x="5651" y="3717"/>
                    </a:lnTo>
                    <a:lnTo>
                      <a:pt x="5738" y="3569"/>
                    </a:lnTo>
                    <a:lnTo>
                      <a:pt x="5827" y="3422"/>
                    </a:lnTo>
                    <a:lnTo>
                      <a:pt x="5914" y="3274"/>
                    </a:lnTo>
                    <a:lnTo>
                      <a:pt x="6000" y="3127"/>
                    </a:lnTo>
                    <a:lnTo>
                      <a:pt x="6087" y="2979"/>
                    </a:lnTo>
                    <a:lnTo>
                      <a:pt x="6174" y="2831"/>
                    </a:lnTo>
                    <a:lnTo>
                      <a:pt x="6260" y="2683"/>
                    </a:lnTo>
                    <a:lnTo>
                      <a:pt x="6347" y="2536"/>
                    </a:lnTo>
                    <a:lnTo>
                      <a:pt x="6433" y="2388"/>
                    </a:lnTo>
                    <a:lnTo>
                      <a:pt x="6519" y="2240"/>
                    </a:lnTo>
                    <a:lnTo>
                      <a:pt x="6605" y="2092"/>
                    </a:lnTo>
                    <a:lnTo>
                      <a:pt x="6692" y="1944"/>
                    </a:lnTo>
                    <a:lnTo>
                      <a:pt x="6777" y="1796"/>
                    </a:lnTo>
                    <a:lnTo>
                      <a:pt x="6863" y="1647"/>
                    </a:lnTo>
                    <a:lnTo>
                      <a:pt x="6949" y="1499"/>
                    </a:lnTo>
                    <a:lnTo>
                      <a:pt x="7035" y="1351"/>
                    </a:lnTo>
                    <a:lnTo>
                      <a:pt x="7120" y="1202"/>
                    </a:lnTo>
                    <a:lnTo>
                      <a:pt x="7205" y="1053"/>
                    </a:lnTo>
                    <a:lnTo>
                      <a:pt x="7072" y="989"/>
                    </a:lnTo>
                    <a:lnTo>
                      <a:pt x="6941" y="926"/>
                    </a:lnTo>
                    <a:lnTo>
                      <a:pt x="6811" y="866"/>
                    </a:lnTo>
                    <a:lnTo>
                      <a:pt x="6682" y="808"/>
                    </a:lnTo>
                    <a:lnTo>
                      <a:pt x="6554" y="751"/>
                    </a:lnTo>
                    <a:lnTo>
                      <a:pt x="6428" y="697"/>
                    </a:lnTo>
                    <a:lnTo>
                      <a:pt x="6303" y="644"/>
                    </a:lnTo>
                    <a:lnTo>
                      <a:pt x="6180" y="594"/>
                    </a:lnTo>
                    <a:lnTo>
                      <a:pt x="6058" y="546"/>
                    </a:lnTo>
                    <a:lnTo>
                      <a:pt x="5938" y="499"/>
                    </a:lnTo>
                    <a:lnTo>
                      <a:pt x="5819" y="455"/>
                    </a:lnTo>
                    <a:lnTo>
                      <a:pt x="5702" y="412"/>
                    </a:lnTo>
                    <a:lnTo>
                      <a:pt x="5586" y="372"/>
                    </a:lnTo>
                    <a:lnTo>
                      <a:pt x="5471" y="335"/>
                    </a:lnTo>
                    <a:lnTo>
                      <a:pt x="5359" y="298"/>
                    </a:lnTo>
                    <a:lnTo>
                      <a:pt x="5246" y="264"/>
                    </a:lnTo>
                    <a:lnTo>
                      <a:pt x="5136" y="233"/>
                    </a:lnTo>
                    <a:lnTo>
                      <a:pt x="5027" y="203"/>
                    </a:lnTo>
                    <a:lnTo>
                      <a:pt x="4920" y="175"/>
                    </a:lnTo>
                    <a:lnTo>
                      <a:pt x="4814" y="149"/>
                    </a:lnTo>
                    <a:lnTo>
                      <a:pt x="4709" y="125"/>
                    </a:lnTo>
                    <a:lnTo>
                      <a:pt x="4607" y="104"/>
                    </a:lnTo>
                    <a:lnTo>
                      <a:pt x="4505" y="84"/>
                    </a:lnTo>
                    <a:lnTo>
                      <a:pt x="4404" y="66"/>
                    </a:lnTo>
                    <a:lnTo>
                      <a:pt x="4306" y="51"/>
                    </a:lnTo>
                    <a:lnTo>
                      <a:pt x="4208" y="38"/>
                    </a:lnTo>
                    <a:lnTo>
                      <a:pt x="4111" y="26"/>
                    </a:lnTo>
                    <a:lnTo>
                      <a:pt x="4017" y="17"/>
                    </a:lnTo>
                    <a:lnTo>
                      <a:pt x="3924" y="10"/>
                    </a:lnTo>
                    <a:lnTo>
                      <a:pt x="3831" y="4"/>
                    </a:lnTo>
                    <a:lnTo>
                      <a:pt x="3741" y="1"/>
                    </a:lnTo>
                    <a:lnTo>
                      <a:pt x="3652" y="0"/>
                    </a:lnTo>
                    <a:lnTo>
                      <a:pt x="3563" y="1"/>
                    </a:lnTo>
                    <a:lnTo>
                      <a:pt x="3472" y="4"/>
                    </a:lnTo>
                    <a:lnTo>
                      <a:pt x="3379" y="10"/>
                    </a:lnTo>
                    <a:lnTo>
                      <a:pt x="3286" y="17"/>
                    </a:lnTo>
                    <a:lnTo>
                      <a:pt x="3189" y="26"/>
                    </a:lnTo>
                    <a:lnTo>
                      <a:pt x="3093" y="38"/>
                    </a:lnTo>
                    <a:lnTo>
                      <a:pt x="2994" y="51"/>
                    </a:lnTo>
                    <a:lnTo>
                      <a:pt x="2894" y="66"/>
                    </a:lnTo>
                    <a:lnTo>
                      <a:pt x="2792" y="84"/>
                    </a:lnTo>
                    <a:lnTo>
                      <a:pt x="2688" y="104"/>
                    </a:lnTo>
                    <a:lnTo>
                      <a:pt x="2582" y="125"/>
                    </a:lnTo>
                    <a:lnTo>
                      <a:pt x="2476" y="149"/>
                    </a:lnTo>
                    <a:lnTo>
                      <a:pt x="2367" y="175"/>
                    </a:lnTo>
                    <a:lnTo>
                      <a:pt x="2257" y="203"/>
                    </a:lnTo>
                    <a:lnTo>
                      <a:pt x="2146" y="233"/>
                    </a:lnTo>
                    <a:lnTo>
                      <a:pt x="2032" y="264"/>
                    </a:lnTo>
                    <a:lnTo>
                      <a:pt x="1917" y="298"/>
                    </a:lnTo>
                    <a:lnTo>
                      <a:pt x="1801" y="335"/>
                    </a:lnTo>
                    <a:lnTo>
                      <a:pt x="1683" y="372"/>
                    </a:lnTo>
                    <a:lnTo>
                      <a:pt x="1563" y="412"/>
                    </a:lnTo>
                    <a:lnTo>
                      <a:pt x="1442" y="455"/>
                    </a:lnTo>
                    <a:lnTo>
                      <a:pt x="1319" y="499"/>
                    </a:lnTo>
                    <a:lnTo>
                      <a:pt x="1194" y="546"/>
                    </a:lnTo>
                    <a:lnTo>
                      <a:pt x="1068" y="594"/>
                    </a:lnTo>
                    <a:lnTo>
                      <a:pt x="940" y="644"/>
                    </a:lnTo>
                    <a:lnTo>
                      <a:pt x="810" y="697"/>
                    </a:lnTo>
                    <a:lnTo>
                      <a:pt x="680" y="751"/>
                    </a:lnTo>
                    <a:lnTo>
                      <a:pt x="547" y="808"/>
                    </a:lnTo>
                    <a:lnTo>
                      <a:pt x="413" y="866"/>
                    </a:lnTo>
                    <a:lnTo>
                      <a:pt x="277" y="926"/>
                    </a:lnTo>
                    <a:lnTo>
                      <a:pt x="140" y="989"/>
                    </a:lnTo>
                    <a:lnTo>
                      <a:pt x="0" y="1053"/>
                    </a:lnTo>
                    <a:lnTo>
                      <a:pt x="84" y="1202"/>
                    </a:lnTo>
                    <a:lnTo>
                      <a:pt x="169" y="1351"/>
                    </a:lnTo>
                    <a:lnTo>
                      <a:pt x="253" y="1500"/>
                    </a:lnTo>
                    <a:lnTo>
                      <a:pt x="338" y="1648"/>
                    </a:lnTo>
                    <a:lnTo>
                      <a:pt x="423" y="1797"/>
                    </a:lnTo>
                    <a:lnTo>
                      <a:pt x="509" y="1946"/>
                    </a:lnTo>
                    <a:lnTo>
                      <a:pt x="594" y="2096"/>
                    </a:lnTo>
                    <a:lnTo>
                      <a:pt x="680" y="2245"/>
                    </a:lnTo>
                    <a:lnTo>
                      <a:pt x="766" y="2394"/>
                    </a:lnTo>
                    <a:lnTo>
                      <a:pt x="852" y="2543"/>
                    </a:lnTo>
                    <a:lnTo>
                      <a:pt x="939" y="2693"/>
                    </a:lnTo>
                    <a:lnTo>
                      <a:pt x="1026" y="2842"/>
                    </a:lnTo>
                    <a:lnTo>
                      <a:pt x="1113" y="2991"/>
                    </a:lnTo>
                    <a:lnTo>
                      <a:pt x="1200" y="3141"/>
                    </a:lnTo>
                    <a:lnTo>
                      <a:pt x="1289" y="3291"/>
                    </a:lnTo>
                    <a:lnTo>
                      <a:pt x="1377" y="3440"/>
                    </a:lnTo>
                    <a:lnTo>
                      <a:pt x="1464" y="3589"/>
                    </a:lnTo>
                    <a:lnTo>
                      <a:pt x="1551" y="3739"/>
                    </a:lnTo>
                    <a:lnTo>
                      <a:pt x="1639" y="3888"/>
                    </a:lnTo>
                    <a:lnTo>
                      <a:pt x="1726" y="4036"/>
                    </a:lnTo>
                    <a:lnTo>
                      <a:pt x="1814" y="4185"/>
                    </a:lnTo>
                    <a:lnTo>
                      <a:pt x="1901" y="4333"/>
                    </a:lnTo>
                    <a:lnTo>
                      <a:pt x="1989" y="4482"/>
                    </a:lnTo>
                    <a:lnTo>
                      <a:pt x="2076" y="4630"/>
                    </a:lnTo>
                    <a:lnTo>
                      <a:pt x="2165" y="4779"/>
                    </a:lnTo>
                    <a:lnTo>
                      <a:pt x="2253" y="4927"/>
                    </a:lnTo>
                    <a:lnTo>
                      <a:pt x="2340" y="5075"/>
                    </a:lnTo>
                    <a:lnTo>
                      <a:pt x="2428" y="5223"/>
                    </a:lnTo>
                    <a:lnTo>
                      <a:pt x="2516" y="5371"/>
                    </a:lnTo>
                    <a:lnTo>
                      <a:pt x="2604" y="5519"/>
                    </a:lnTo>
                    <a:lnTo>
                      <a:pt x="2692" y="5667"/>
                    </a:lnTo>
                    <a:lnTo>
                      <a:pt x="2780" y="5814"/>
                    </a:lnTo>
                    <a:lnTo>
                      <a:pt x="2800" y="5799"/>
                    </a:lnTo>
                    <a:lnTo>
                      <a:pt x="2821" y="5783"/>
                    </a:lnTo>
                    <a:lnTo>
                      <a:pt x="2842" y="5769"/>
                    </a:lnTo>
                    <a:lnTo>
                      <a:pt x="2863" y="5755"/>
                    </a:lnTo>
                    <a:lnTo>
                      <a:pt x="2885" y="5741"/>
                    </a:lnTo>
                    <a:lnTo>
                      <a:pt x="2907" y="5728"/>
                    </a:lnTo>
                    <a:lnTo>
                      <a:pt x="2929" y="5715"/>
                    </a:lnTo>
                    <a:lnTo>
                      <a:pt x="2952" y="5702"/>
                    </a:lnTo>
                    <a:lnTo>
                      <a:pt x="2975" y="5691"/>
                    </a:lnTo>
                    <a:lnTo>
                      <a:pt x="3000" y="5679"/>
                    </a:lnTo>
                    <a:lnTo>
                      <a:pt x="3024" y="5669"/>
                    </a:lnTo>
                    <a:lnTo>
                      <a:pt x="3048" y="5658"/>
                    </a:lnTo>
                    <a:lnTo>
                      <a:pt x="3072" y="5649"/>
                    </a:lnTo>
                    <a:lnTo>
                      <a:pt x="3097" y="5640"/>
                    </a:lnTo>
                    <a:lnTo>
                      <a:pt x="3123" y="5631"/>
                    </a:lnTo>
                    <a:lnTo>
                      <a:pt x="3148" y="5622"/>
                    </a:lnTo>
                    <a:lnTo>
                      <a:pt x="3175" y="5614"/>
                    </a:lnTo>
                    <a:lnTo>
                      <a:pt x="3201" y="5607"/>
                    </a:lnTo>
                    <a:lnTo>
                      <a:pt x="3228" y="5600"/>
                    </a:lnTo>
                    <a:lnTo>
                      <a:pt x="3255" y="5593"/>
                    </a:lnTo>
                    <a:lnTo>
                      <a:pt x="3311" y="5582"/>
                    </a:lnTo>
                    <a:lnTo>
                      <a:pt x="3369" y="5571"/>
                    </a:lnTo>
                    <a:lnTo>
                      <a:pt x="3428" y="5563"/>
                    </a:lnTo>
                    <a:lnTo>
                      <a:pt x="3487" y="5557"/>
                    </a:lnTo>
                    <a:lnTo>
                      <a:pt x="3549" y="5552"/>
                    </a:lnTo>
                    <a:lnTo>
                      <a:pt x="3612" y="5550"/>
                    </a:lnTo>
                    <a:lnTo>
                      <a:pt x="3675" y="5549"/>
                    </a:lnTo>
                    <a:lnTo>
                      <a:pt x="3736" y="5550"/>
                    </a:lnTo>
                    <a:lnTo>
                      <a:pt x="3796" y="5553"/>
                    </a:lnTo>
                    <a:lnTo>
                      <a:pt x="3853" y="5559"/>
                    </a:lnTo>
                    <a:lnTo>
                      <a:pt x="3882" y="5563"/>
                    </a:lnTo>
                    <a:lnTo>
                      <a:pt x="3910" y="5566"/>
                    </a:lnTo>
                    <a:lnTo>
                      <a:pt x="3937" y="5571"/>
                    </a:lnTo>
                    <a:lnTo>
                      <a:pt x="3965" y="5576"/>
                    </a:lnTo>
                    <a:lnTo>
                      <a:pt x="3992" y="5581"/>
                    </a:lnTo>
                    <a:lnTo>
                      <a:pt x="4018" y="5587"/>
                    </a:lnTo>
                    <a:lnTo>
                      <a:pt x="4044" y="5593"/>
                    </a:lnTo>
                    <a:lnTo>
                      <a:pt x="4070" y="5601"/>
                    </a:lnTo>
                    <a:lnTo>
                      <a:pt x="4095" y="5608"/>
                    </a:lnTo>
                    <a:lnTo>
                      <a:pt x="4120" y="5615"/>
                    </a:lnTo>
                    <a:lnTo>
                      <a:pt x="4144" y="5624"/>
                    </a:lnTo>
                    <a:lnTo>
                      <a:pt x="4168" y="5633"/>
                    </a:lnTo>
                    <a:lnTo>
                      <a:pt x="4192" y="5642"/>
                    </a:lnTo>
                    <a:lnTo>
                      <a:pt x="4215" y="5652"/>
                    </a:lnTo>
                    <a:lnTo>
                      <a:pt x="4238" y="5663"/>
                    </a:lnTo>
                    <a:lnTo>
                      <a:pt x="4260" y="5673"/>
                    </a:lnTo>
                    <a:lnTo>
                      <a:pt x="4282" y="5685"/>
                    </a:lnTo>
                    <a:lnTo>
                      <a:pt x="4304" y="5696"/>
                    </a:lnTo>
                    <a:lnTo>
                      <a:pt x="4325" y="5709"/>
                    </a:lnTo>
                    <a:lnTo>
                      <a:pt x="4346" y="5721"/>
                    </a:lnTo>
                    <a:lnTo>
                      <a:pt x="4367" y="5735"/>
                    </a:lnTo>
                    <a:lnTo>
                      <a:pt x="4387" y="5749"/>
                    </a:lnTo>
                    <a:lnTo>
                      <a:pt x="4406" y="5762"/>
                    </a:lnTo>
                    <a:lnTo>
                      <a:pt x="4426" y="57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3" name="Freeform 110"/>
              <p:cNvSpPr>
                <a:spLocks/>
              </p:cNvSpPr>
              <p:nvPr/>
            </p:nvSpPr>
            <p:spPr bwMode="auto">
              <a:xfrm>
                <a:off x="4778" y="1620"/>
                <a:ext cx="544" cy="544"/>
              </a:xfrm>
              <a:custGeom>
                <a:avLst/>
                <a:gdLst>
                  <a:gd name="T0" fmla="*/ 300 w 16756"/>
                  <a:gd name="T1" fmla="*/ 1 h 16756"/>
                  <a:gd name="T2" fmla="*/ 333 w 16756"/>
                  <a:gd name="T3" fmla="*/ 6 h 16756"/>
                  <a:gd name="T4" fmla="*/ 364 w 16756"/>
                  <a:gd name="T5" fmla="*/ 15 h 16756"/>
                  <a:gd name="T6" fmla="*/ 394 w 16756"/>
                  <a:gd name="T7" fmla="*/ 28 h 16756"/>
                  <a:gd name="T8" fmla="*/ 422 w 16756"/>
                  <a:gd name="T9" fmla="*/ 45 h 16756"/>
                  <a:gd name="T10" fmla="*/ 449 w 16756"/>
                  <a:gd name="T11" fmla="*/ 66 h 16756"/>
                  <a:gd name="T12" fmla="*/ 474 w 16756"/>
                  <a:gd name="T13" fmla="*/ 90 h 16756"/>
                  <a:gd name="T14" fmla="*/ 495 w 16756"/>
                  <a:gd name="T15" fmla="*/ 116 h 16756"/>
                  <a:gd name="T16" fmla="*/ 513 w 16756"/>
                  <a:gd name="T17" fmla="*/ 144 h 16756"/>
                  <a:gd name="T18" fmla="*/ 526 w 16756"/>
                  <a:gd name="T19" fmla="*/ 174 h 16756"/>
                  <a:gd name="T20" fmla="*/ 536 w 16756"/>
                  <a:gd name="T21" fmla="*/ 205 h 16756"/>
                  <a:gd name="T22" fmla="*/ 542 w 16756"/>
                  <a:gd name="T23" fmla="*/ 238 h 16756"/>
                  <a:gd name="T24" fmla="*/ 544 w 16756"/>
                  <a:gd name="T25" fmla="*/ 272 h 16756"/>
                  <a:gd name="T26" fmla="*/ 542 w 16756"/>
                  <a:gd name="T27" fmla="*/ 306 h 16756"/>
                  <a:gd name="T28" fmla="*/ 536 w 16756"/>
                  <a:gd name="T29" fmla="*/ 339 h 16756"/>
                  <a:gd name="T30" fmla="*/ 526 w 16756"/>
                  <a:gd name="T31" fmla="*/ 370 h 16756"/>
                  <a:gd name="T32" fmla="*/ 513 w 16756"/>
                  <a:gd name="T33" fmla="*/ 400 h 16756"/>
                  <a:gd name="T34" fmla="*/ 495 w 16756"/>
                  <a:gd name="T35" fmla="*/ 428 h 16756"/>
                  <a:gd name="T36" fmla="*/ 474 w 16756"/>
                  <a:gd name="T37" fmla="*/ 454 h 16756"/>
                  <a:gd name="T38" fmla="*/ 449 w 16756"/>
                  <a:gd name="T39" fmla="*/ 479 h 16756"/>
                  <a:gd name="T40" fmla="*/ 422 w 16756"/>
                  <a:gd name="T41" fmla="*/ 499 h 16756"/>
                  <a:gd name="T42" fmla="*/ 394 w 16756"/>
                  <a:gd name="T43" fmla="*/ 516 h 16756"/>
                  <a:gd name="T44" fmla="*/ 364 w 16756"/>
                  <a:gd name="T45" fmla="*/ 529 h 16756"/>
                  <a:gd name="T46" fmla="*/ 333 w 16756"/>
                  <a:gd name="T47" fmla="*/ 538 h 16756"/>
                  <a:gd name="T48" fmla="*/ 300 w 16756"/>
                  <a:gd name="T49" fmla="*/ 543 h 16756"/>
                  <a:gd name="T50" fmla="*/ 265 w 16756"/>
                  <a:gd name="T51" fmla="*/ 544 h 16756"/>
                  <a:gd name="T52" fmla="*/ 231 w 16756"/>
                  <a:gd name="T53" fmla="*/ 541 h 16756"/>
                  <a:gd name="T54" fmla="*/ 198 w 16756"/>
                  <a:gd name="T55" fmla="*/ 535 h 16756"/>
                  <a:gd name="T56" fmla="*/ 168 w 16756"/>
                  <a:gd name="T57" fmla="*/ 524 h 16756"/>
                  <a:gd name="T58" fmla="*/ 138 w 16756"/>
                  <a:gd name="T59" fmla="*/ 510 h 16756"/>
                  <a:gd name="T60" fmla="*/ 111 w 16756"/>
                  <a:gd name="T61" fmla="*/ 491 h 16756"/>
                  <a:gd name="T62" fmla="*/ 85 w 16756"/>
                  <a:gd name="T63" fmla="*/ 469 h 16756"/>
                  <a:gd name="T64" fmla="*/ 61 w 16756"/>
                  <a:gd name="T65" fmla="*/ 444 h 16756"/>
                  <a:gd name="T66" fmla="*/ 41 w 16756"/>
                  <a:gd name="T67" fmla="*/ 417 h 16756"/>
                  <a:gd name="T68" fmla="*/ 25 w 16756"/>
                  <a:gd name="T69" fmla="*/ 388 h 16756"/>
                  <a:gd name="T70" fmla="*/ 13 w 16756"/>
                  <a:gd name="T71" fmla="*/ 358 h 16756"/>
                  <a:gd name="T72" fmla="*/ 5 w 16756"/>
                  <a:gd name="T73" fmla="*/ 326 h 16756"/>
                  <a:gd name="T74" fmla="*/ 1 w 16756"/>
                  <a:gd name="T75" fmla="*/ 293 h 16756"/>
                  <a:gd name="T76" fmla="*/ 0 w 16756"/>
                  <a:gd name="T77" fmla="*/ 258 h 16756"/>
                  <a:gd name="T78" fmla="*/ 4 w 16756"/>
                  <a:gd name="T79" fmla="*/ 224 h 16756"/>
                  <a:gd name="T80" fmla="*/ 11 w 16756"/>
                  <a:gd name="T81" fmla="*/ 192 h 16756"/>
                  <a:gd name="T82" fmla="*/ 22 w 16756"/>
                  <a:gd name="T83" fmla="*/ 162 h 16756"/>
                  <a:gd name="T84" fmla="*/ 38 w 16756"/>
                  <a:gd name="T85" fmla="*/ 133 h 16756"/>
                  <a:gd name="T86" fmla="*/ 57 w 16756"/>
                  <a:gd name="T87" fmla="*/ 105 h 16756"/>
                  <a:gd name="T88" fmla="*/ 80 w 16756"/>
                  <a:gd name="T89" fmla="*/ 80 h 16756"/>
                  <a:gd name="T90" fmla="*/ 105 w 16756"/>
                  <a:gd name="T91" fmla="*/ 57 h 16756"/>
                  <a:gd name="T92" fmla="*/ 133 w 16756"/>
                  <a:gd name="T93" fmla="*/ 38 h 16756"/>
                  <a:gd name="T94" fmla="*/ 162 w 16756"/>
                  <a:gd name="T95" fmla="*/ 23 h 16756"/>
                  <a:gd name="T96" fmla="*/ 192 w 16756"/>
                  <a:gd name="T97" fmla="*/ 11 h 16756"/>
                  <a:gd name="T98" fmla="*/ 224 w 16756"/>
                  <a:gd name="T99" fmla="*/ 4 h 16756"/>
                  <a:gd name="T100" fmla="*/ 258 w 16756"/>
                  <a:gd name="T101" fmla="*/ 0 h 167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56" h="16756">
                    <a:moveTo>
                      <a:pt x="8378" y="0"/>
                    </a:moveTo>
                    <a:lnTo>
                      <a:pt x="8593" y="3"/>
                    </a:lnTo>
                    <a:lnTo>
                      <a:pt x="8807" y="9"/>
                    </a:lnTo>
                    <a:lnTo>
                      <a:pt x="9019" y="22"/>
                    </a:lnTo>
                    <a:lnTo>
                      <a:pt x="9229" y="38"/>
                    </a:lnTo>
                    <a:lnTo>
                      <a:pt x="9436" y="60"/>
                    </a:lnTo>
                    <a:lnTo>
                      <a:pt x="9642" y="87"/>
                    </a:lnTo>
                    <a:lnTo>
                      <a:pt x="9846" y="117"/>
                    </a:lnTo>
                    <a:lnTo>
                      <a:pt x="10047" y="154"/>
                    </a:lnTo>
                    <a:lnTo>
                      <a:pt x="10247" y="195"/>
                    </a:lnTo>
                    <a:lnTo>
                      <a:pt x="10445" y="240"/>
                    </a:lnTo>
                    <a:lnTo>
                      <a:pt x="10641" y="290"/>
                    </a:lnTo>
                    <a:lnTo>
                      <a:pt x="10835" y="346"/>
                    </a:lnTo>
                    <a:lnTo>
                      <a:pt x="11027" y="406"/>
                    </a:lnTo>
                    <a:lnTo>
                      <a:pt x="11217" y="471"/>
                    </a:lnTo>
                    <a:lnTo>
                      <a:pt x="11404" y="540"/>
                    </a:lnTo>
                    <a:lnTo>
                      <a:pt x="11591" y="614"/>
                    </a:lnTo>
                    <a:lnTo>
                      <a:pt x="11775" y="694"/>
                    </a:lnTo>
                    <a:lnTo>
                      <a:pt x="11957" y="778"/>
                    </a:lnTo>
                    <a:lnTo>
                      <a:pt x="12137" y="866"/>
                    </a:lnTo>
                    <a:lnTo>
                      <a:pt x="12315" y="961"/>
                    </a:lnTo>
                    <a:lnTo>
                      <a:pt x="12491" y="1058"/>
                    </a:lnTo>
                    <a:lnTo>
                      <a:pt x="12665" y="1162"/>
                    </a:lnTo>
                    <a:lnTo>
                      <a:pt x="12838" y="1270"/>
                    </a:lnTo>
                    <a:lnTo>
                      <a:pt x="13008" y="1382"/>
                    </a:lnTo>
                    <a:lnTo>
                      <a:pt x="13176" y="1500"/>
                    </a:lnTo>
                    <a:lnTo>
                      <a:pt x="13343" y="1622"/>
                    </a:lnTo>
                    <a:lnTo>
                      <a:pt x="13507" y="1749"/>
                    </a:lnTo>
                    <a:lnTo>
                      <a:pt x="13669" y="1882"/>
                    </a:lnTo>
                    <a:lnTo>
                      <a:pt x="13830" y="2018"/>
                    </a:lnTo>
                    <a:lnTo>
                      <a:pt x="13988" y="2160"/>
                    </a:lnTo>
                    <a:lnTo>
                      <a:pt x="14144" y="2305"/>
                    </a:lnTo>
                    <a:lnTo>
                      <a:pt x="14300" y="2456"/>
                    </a:lnTo>
                    <a:lnTo>
                      <a:pt x="14451" y="2612"/>
                    </a:lnTo>
                    <a:lnTo>
                      <a:pt x="14596" y="2768"/>
                    </a:lnTo>
                    <a:lnTo>
                      <a:pt x="14738" y="2926"/>
                    </a:lnTo>
                    <a:lnTo>
                      <a:pt x="14874" y="3087"/>
                    </a:lnTo>
                    <a:lnTo>
                      <a:pt x="15007" y="3249"/>
                    </a:lnTo>
                    <a:lnTo>
                      <a:pt x="15134" y="3413"/>
                    </a:lnTo>
                    <a:lnTo>
                      <a:pt x="15256" y="3580"/>
                    </a:lnTo>
                    <a:lnTo>
                      <a:pt x="15374" y="3748"/>
                    </a:lnTo>
                    <a:lnTo>
                      <a:pt x="15486" y="3918"/>
                    </a:lnTo>
                    <a:lnTo>
                      <a:pt x="15594" y="4091"/>
                    </a:lnTo>
                    <a:lnTo>
                      <a:pt x="15698" y="4265"/>
                    </a:lnTo>
                    <a:lnTo>
                      <a:pt x="15795" y="4441"/>
                    </a:lnTo>
                    <a:lnTo>
                      <a:pt x="15890" y="4619"/>
                    </a:lnTo>
                    <a:lnTo>
                      <a:pt x="15978" y="4799"/>
                    </a:lnTo>
                    <a:lnTo>
                      <a:pt x="16062" y="4981"/>
                    </a:lnTo>
                    <a:lnTo>
                      <a:pt x="16142" y="5165"/>
                    </a:lnTo>
                    <a:lnTo>
                      <a:pt x="16216" y="5352"/>
                    </a:lnTo>
                    <a:lnTo>
                      <a:pt x="16285" y="5539"/>
                    </a:lnTo>
                    <a:lnTo>
                      <a:pt x="16350" y="5729"/>
                    </a:lnTo>
                    <a:lnTo>
                      <a:pt x="16410" y="5921"/>
                    </a:lnTo>
                    <a:lnTo>
                      <a:pt x="16466" y="6115"/>
                    </a:lnTo>
                    <a:lnTo>
                      <a:pt x="16516" y="6311"/>
                    </a:lnTo>
                    <a:lnTo>
                      <a:pt x="16561" y="6509"/>
                    </a:lnTo>
                    <a:lnTo>
                      <a:pt x="16602" y="6709"/>
                    </a:lnTo>
                    <a:lnTo>
                      <a:pt x="16639" y="6910"/>
                    </a:lnTo>
                    <a:lnTo>
                      <a:pt x="16669" y="7114"/>
                    </a:lnTo>
                    <a:lnTo>
                      <a:pt x="16696" y="7320"/>
                    </a:lnTo>
                    <a:lnTo>
                      <a:pt x="16718" y="7527"/>
                    </a:lnTo>
                    <a:lnTo>
                      <a:pt x="16734" y="7737"/>
                    </a:lnTo>
                    <a:lnTo>
                      <a:pt x="16747" y="7949"/>
                    </a:lnTo>
                    <a:lnTo>
                      <a:pt x="16753" y="8163"/>
                    </a:lnTo>
                    <a:lnTo>
                      <a:pt x="16756" y="8378"/>
                    </a:lnTo>
                    <a:lnTo>
                      <a:pt x="16753" y="8594"/>
                    </a:lnTo>
                    <a:lnTo>
                      <a:pt x="16747" y="8808"/>
                    </a:lnTo>
                    <a:lnTo>
                      <a:pt x="16734" y="9020"/>
                    </a:lnTo>
                    <a:lnTo>
                      <a:pt x="16718" y="9231"/>
                    </a:lnTo>
                    <a:lnTo>
                      <a:pt x="16696" y="9439"/>
                    </a:lnTo>
                    <a:lnTo>
                      <a:pt x="16669" y="9645"/>
                    </a:lnTo>
                    <a:lnTo>
                      <a:pt x="16639" y="9849"/>
                    </a:lnTo>
                    <a:lnTo>
                      <a:pt x="16602" y="10051"/>
                    </a:lnTo>
                    <a:lnTo>
                      <a:pt x="16561" y="10252"/>
                    </a:lnTo>
                    <a:lnTo>
                      <a:pt x="16516" y="10449"/>
                    </a:lnTo>
                    <a:lnTo>
                      <a:pt x="16466" y="10645"/>
                    </a:lnTo>
                    <a:lnTo>
                      <a:pt x="16410" y="10839"/>
                    </a:lnTo>
                    <a:lnTo>
                      <a:pt x="16350" y="11032"/>
                    </a:lnTo>
                    <a:lnTo>
                      <a:pt x="16285" y="11222"/>
                    </a:lnTo>
                    <a:lnTo>
                      <a:pt x="16216" y="11410"/>
                    </a:lnTo>
                    <a:lnTo>
                      <a:pt x="16142" y="11596"/>
                    </a:lnTo>
                    <a:lnTo>
                      <a:pt x="16062" y="11780"/>
                    </a:lnTo>
                    <a:lnTo>
                      <a:pt x="15978" y="11962"/>
                    </a:lnTo>
                    <a:lnTo>
                      <a:pt x="15890" y="12142"/>
                    </a:lnTo>
                    <a:lnTo>
                      <a:pt x="15795" y="12320"/>
                    </a:lnTo>
                    <a:lnTo>
                      <a:pt x="15698" y="12496"/>
                    </a:lnTo>
                    <a:lnTo>
                      <a:pt x="15594" y="12671"/>
                    </a:lnTo>
                    <a:lnTo>
                      <a:pt x="15486" y="12843"/>
                    </a:lnTo>
                    <a:lnTo>
                      <a:pt x="15374" y="13014"/>
                    </a:lnTo>
                    <a:lnTo>
                      <a:pt x="15256" y="13181"/>
                    </a:lnTo>
                    <a:lnTo>
                      <a:pt x="15134" y="13347"/>
                    </a:lnTo>
                    <a:lnTo>
                      <a:pt x="15007" y="13512"/>
                    </a:lnTo>
                    <a:lnTo>
                      <a:pt x="14874" y="13673"/>
                    </a:lnTo>
                    <a:lnTo>
                      <a:pt x="14738" y="13834"/>
                    </a:lnTo>
                    <a:lnTo>
                      <a:pt x="14596" y="13992"/>
                    </a:lnTo>
                    <a:lnTo>
                      <a:pt x="14451" y="14149"/>
                    </a:lnTo>
                    <a:lnTo>
                      <a:pt x="14300" y="14303"/>
                    </a:lnTo>
                    <a:lnTo>
                      <a:pt x="14144" y="14453"/>
                    </a:lnTo>
                    <a:lnTo>
                      <a:pt x="13988" y="14600"/>
                    </a:lnTo>
                    <a:lnTo>
                      <a:pt x="13830" y="14740"/>
                    </a:lnTo>
                    <a:lnTo>
                      <a:pt x="13669" y="14877"/>
                    </a:lnTo>
                    <a:lnTo>
                      <a:pt x="13507" y="15009"/>
                    </a:lnTo>
                    <a:lnTo>
                      <a:pt x="13343" y="15136"/>
                    </a:lnTo>
                    <a:lnTo>
                      <a:pt x="13176" y="15257"/>
                    </a:lnTo>
                    <a:lnTo>
                      <a:pt x="13008" y="15375"/>
                    </a:lnTo>
                    <a:lnTo>
                      <a:pt x="12838" y="15488"/>
                    </a:lnTo>
                    <a:lnTo>
                      <a:pt x="12665" y="15595"/>
                    </a:lnTo>
                    <a:lnTo>
                      <a:pt x="12491" y="15699"/>
                    </a:lnTo>
                    <a:lnTo>
                      <a:pt x="12315" y="15797"/>
                    </a:lnTo>
                    <a:lnTo>
                      <a:pt x="12137" y="15890"/>
                    </a:lnTo>
                    <a:lnTo>
                      <a:pt x="11957" y="15979"/>
                    </a:lnTo>
                    <a:lnTo>
                      <a:pt x="11775" y="16063"/>
                    </a:lnTo>
                    <a:lnTo>
                      <a:pt x="11591" y="16142"/>
                    </a:lnTo>
                    <a:lnTo>
                      <a:pt x="11404" y="16216"/>
                    </a:lnTo>
                    <a:lnTo>
                      <a:pt x="11217" y="16286"/>
                    </a:lnTo>
                    <a:lnTo>
                      <a:pt x="11027" y="16350"/>
                    </a:lnTo>
                    <a:lnTo>
                      <a:pt x="10835" y="16410"/>
                    </a:lnTo>
                    <a:lnTo>
                      <a:pt x="10641" y="16466"/>
                    </a:lnTo>
                    <a:lnTo>
                      <a:pt x="10445" y="16516"/>
                    </a:lnTo>
                    <a:lnTo>
                      <a:pt x="10247" y="16562"/>
                    </a:lnTo>
                    <a:lnTo>
                      <a:pt x="10047" y="16602"/>
                    </a:lnTo>
                    <a:lnTo>
                      <a:pt x="9846" y="16639"/>
                    </a:lnTo>
                    <a:lnTo>
                      <a:pt x="9642" y="16669"/>
                    </a:lnTo>
                    <a:lnTo>
                      <a:pt x="9436" y="16697"/>
                    </a:lnTo>
                    <a:lnTo>
                      <a:pt x="9229" y="16718"/>
                    </a:lnTo>
                    <a:lnTo>
                      <a:pt x="9019" y="16734"/>
                    </a:lnTo>
                    <a:lnTo>
                      <a:pt x="8807" y="16747"/>
                    </a:lnTo>
                    <a:lnTo>
                      <a:pt x="8593" y="16754"/>
                    </a:lnTo>
                    <a:lnTo>
                      <a:pt x="8378" y="16756"/>
                    </a:lnTo>
                    <a:lnTo>
                      <a:pt x="8162" y="16754"/>
                    </a:lnTo>
                    <a:lnTo>
                      <a:pt x="7948" y="16747"/>
                    </a:lnTo>
                    <a:lnTo>
                      <a:pt x="7736" y="16734"/>
                    </a:lnTo>
                    <a:lnTo>
                      <a:pt x="7525" y="16718"/>
                    </a:lnTo>
                    <a:lnTo>
                      <a:pt x="7317" y="16697"/>
                    </a:lnTo>
                    <a:lnTo>
                      <a:pt x="7111" y="16669"/>
                    </a:lnTo>
                    <a:lnTo>
                      <a:pt x="6907" y="16639"/>
                    </a:lnTo>
                    <a:lnTo>
                      <a:pt x="6705" y="16602"/>
                    </a:lnTo>
                    <a:lnTo>
                      <a:pt x="6504" y="16562"/>
                    </a:lnTo>
                    <a:lnTo>
                      <a:pt x="6307" y="16516"/>
                    </a:lnTo>
                    <a:lnTo>
                      <a:pt x="6111" y="16466"/>
                    </a:lnTo>
                    <a:lnTo>
                      <a:pt x="5917" y="16410"/>
                    </a:lnTo>
                    <a:lnTo>
                      <a:pt x="5724" y="16350"/>
                    </a:lnTo>
                    <a:lnTo>
                      <a:pt x="5534" y="16286"/>
                    </a:lnTo>
                    <a:lnTo>
                      <a:pt x="5346" y="16216"/>
                    </a:lnTo>
                    <a:lnTo>
                      <a:pt x="5160" y="16142"/>
                    </a:lnTo>
                    <a:lnTo>
                      <a:pt x="4976" y="16063"/>
                    </a:lnTo>
                    <a:lnTo>
                      <a:pt x="4794" y="15979"/>
                    </a:lnTo>
                    <a:lnTo>
                      <a:pt x="4614" y="15890"/>
                    </a:lnTo>
                    <a:lnTo>
                      <a:pt x="4436" y="15797"/>
                    </a:lnTo>
                    <a:lnTo>
                      <a:pt x="4260" y="15699"/>
                    </a:lnTo>
                    <a:lnTo>
                      <a:pt x="4085" y="15595"/>
                    </a:lnTo>
                    <a:lnTo>
                      <a:pt x="3913" y="15488"/>
                    </a:lnTo>
                    <a:lnTo>
                      <a:pt x="3742" y="15375"/>
                    </a:lnTo>
                    <a:lnTo>
                      <a:pt x="3575" y="15257"/>
                    </a:lnTo>
                    <a:lnTo>
                      <a:pt x="3409" y="15136"/>
                    </a:lnTo>
                    <a:lnTo>
                      <a:pt x="3244" y="15009"/>
                    </a:lnTo>
                    <a:lnTo>
                      <a:pt x="3083" y="14877"/>
                    </a:lnTo>
                    <a:lnTo>
                      <a:pt x="2922" y="14740"/>
                    </a:lnTo>
                    <a:lnTo>
                      <a:pt x="2764" y="14600"/>
                    </a:lnTo>
                    <a:lnTo>
                      <a:pt x="2607" y="14453"/>
                    </a:lnTo>
                    <a:lnTo>
                      <a:pt x="2453" y="14303"/>
                    </a:lnTo>
                    <a:lnTo>
                      <a:pt x="2303" y="14149"/>
                    </a:lnTo>
                    <a:lnTo>
                      <a:pt x="2156" y="13992"/>
                    </a:lnTo>
                    <a:lnTo>
                      <a:pt x="2016" y="13834"/>
                    </a:lnTo>
                    <a:lnTo>
                      <a:pt x="1879" y="13673"/>
                    </a:lnTo>
                    <a:lnTo>
                      <a:pt x="1747" y="13512"/>
                    </a:lnTo>
                    <a:lnTo>
                      <a:pt x="1620" y="13347"/>
                    </a:lnTo>
                    <a:lnTo>
                      <a:pt x="1499" y="13181"/>
                    </a:lnTo>
                    <a:lnTo>
                      <a:pt x="1381" y="13014"/>
                    </a:lnTo>
                    <a:lnTo>
                      <a:pt x="1268" y="12843"/>
                    </a:lnTo>
                    <a:lnTo>
                      <a:pt x="1161" y="12671"/>
                    </a:lnTo>
                    <a:lnTo>
                      <a:pt x="1057" y="12496"/>
                    </a:lnTo>
                    <a:lnTo>
                      <a:pt x="959" y="12320"/>
                    </a:lnTo>
                    <a:lnTo>
                      <a:pt x="866" y="12142"/>
                    </a:lnTo>
                    <a:lnTo>
                      <a:pt x="777" y="11962"/>
                    </a:lnTo>
                    <a:lnTo>
                      <a:pt x="693" y="11780"/>
                    </a:lnTo>
                    <a:lnTo>
                      <a:pt x="614" y="11596"/>
                    </a:lnTo>
                    <a:lnTo>
                      <a:pt x="540" y="11410"/>
                    </a:lnTo>
                    <a:lnTo>
                      <a:pt x="470" y="11222"/>
                    </a:lnTo>
                    <a:lnTo>
                      <a:pt x="406" y="11032"/>
                    </a:lnTo>
                    <a:lnTo>
                      <a:pt x="346" y="10839"/>
                    </a:lnTo>
                    <a:lnTo>
                      <a:pt x="290" y="10645"/>
                    </a:lnTo>
                    <a:lnTo>
                      <a:pt x="240" y="10449"/>
                    </a:lnTo>
                    <a:lnTo>
                      <a:pt x="194" y="10252"/>
                    </a:lnTo>
                    <a:lnTo>
                      <a:pt x="154" y="10051"/>
                    </a:lnTo>
                    <a:lnTo>
                      <a:pt x="117" y="9849"/>
                    </a:lnTo>
                    <a:lnTo>
                      <a:pt x="87" y="9645"/>
                    </a:lnTo>
                    <a:lnTo>
                      <a:pt x="59" y="9439"/>
                    </a:lnTo>
                    <a:lnTo>
                      <a:pt x="38" y="9231"/>
                    </a:lnTo>
                    <a:lnTo>
                      <a:pt x="22" y="9020"/>
                    </a:lnTo>
                    <a:lnTo>
                      <a:pt x="9" y="8808"/>
                    </a:lnTo>
                    <a:lnTo>
                      <a:pt x="2" y="8594"/>
                    </a:lnTo>
                    <a:lnTo>
                      <a:pt x="0" y="8378"/>
                    </a:lnTo>
                    <a:lnTo>
                      <a:pt x="2" y="8163"/>
                    </a:lnTo>
                    <a:lnTo>
                      <a:pt x="9" y="7949"/>
                    </a:lnTo>
                    <a:lnTo>
                      <a:pt x="22" y="7737"/>
                    </a:lnTo>
                    <a:lnTo>
                      <a:pt x="38" y="7527"/>
                    </a:lnTo>
                    <a:lnTo>
                      <a:pt x="59" y="7320"/>
                    </a:lnTo>
                    <a:lnTo>
                      <a:pt x="87" y="7114"/>
                    </a:lnTo>
                    <a:lnTo>
                      <a:pt x="117" y="6910"/>
                    </a:lnTo>
                    <a:lnTo>
                      <a:pt x="154" y="6709"/>
                    </a:lnTo>
                    <a:lnTo>
                      <a:pt x="194" y="6509"/>
                    </a:lnTo>
                    <a:lnTo>
                      <a:pt x="240" y="6311"/>
                    </a:lnTo>
                    <a:lnTo>
                      <a:pt x="290" y="6115"/>
                    </a:lnTo>
                    <a:lnTo>
                      <a:pt x="346" y="5921"/>
                    </a:lnTo>
                    <a:lnTo>
                      <a:pt x="406" y="5729"/>
                    </a:lnTo>
                    <a:lnTo>
                      <a:pt x="470" y="5539"/>
                    </a:lnTo>
                    <a:lnTo>
                      <a:pt x="540" y="5352"/>
                    </a:lnTo>
                    <a:lnTo>
                      <a:pt x="614" y="5165"/>
                    </a:lnTo>
                    <a:lnTo>
                      <a:pt x="693" y="4981"/>
                    </a:lnTo>
                    <a:lnTo>
                      <a:pt x="777" y="4799"/>
                    </a:lnTo>
                    <a:lnTo>
                      <a:pt x="866" y="4619"/>
                    </a:lnTo>
                    <a:lnTo>
                      <a:pt x="959" y="4441"/>
                    </a:lnTo>
                    <a:lnTo>
                      <a:pt x="1057" y="4265"/>
                    </a:lnTo>
                    <a:lnTo>
                      <a:pt x="1161" y="4091"/>
                    </a:lnTo>
                    <a:lnTo>
                      <a:pt x="1268" y="3918"/>
                    </a:lnTo>
                    <a:lnTo>
                      <a:pt x="1381" y="3748"/>
                    </a:lnTo>
                    <a:lnTo>
                      <a:pt x="1499" y="3580"/>
                    </a:lnTo>
                    <a:lnTo>
                      <a:pt x="1620" y="3413"/>
                    </a:lnTo>
                    <a:lnTo>
                      <a:pt x="1747" y="3249"/>
                    </a:lnTo>
                    <a:lnTo>
                      <a:pt x="1879" y="3087"/>
                    </a:lnTo>
                    <a:lnTo>
                      <a:pt x="2016" y="2926"/>
                    </a:lnTo>
                    <a:lnTo>
                      <a:pt x="2156" y="2768"/>
                    </a:lnTo>
                    <a:lnTo>
                      <a:pt x="2303" y="2612"/>
                    </a:lnTo>
                    <a:lnTo>
                      <a:pt x="2453" y="2456"/>
                    </a:lnTo>
                    <a:lnTo>
                      <a:pt x="2607" y="2305"/>
                    </a:lnTo>
                    <a:lnTo>
                      <a:pt x="2764" y="2160"/>
                    </a:lnTo>
                    <a:lnTo>
                      <a:pt x="2922" y="2018"/>
                    </a:lnTo>
                    <a:lnTo>
                      <a:pt x="3083" y="1882"/>
                    </a:lnTo>
                    <a:lnTo>
                      <a:pt x="3244" y="1749"/>
                    </a:lnTo>
                    <a:lnTo>
                      <a:pt x="3409" y="1622"/>
                    </a:lnTo>
                    <a:lnTo>
                      <a:pt x="3575" y="1500"/>
                    </a:lnTo>
                    <a:lnTo>
                      <a:pt x="3742" y="1382"/>
                    </a:lnTo>
                    <a:lnTo>
                      <a:pt x="3913" y="1270"/>
                    </a:lnTo>
                    <a:lnTo>
                      <a:pt x="4085" y="1162"/>
                    </a:lnTo>
                    <a:lnTo>
                      <a:pt x="4260" y="1058"/>
                    </a:lnTo>
                    <a:lnTo>
                      <a:pt x="4436" y="961"/>
                    </a:lnTo>
                    <a:lnTo>
                      <a:pt x="4614" y="866"/>
                    </a:lnTo>
                    <a:lnTo>
                      <a:pt x="4794" y="778"/>
                    </a:lnTo>
                    <a:lnTo>
                      <a:pt x="4976" y="694"/>
                    </a:lnTo>
                    <a:lnTo>
                      <a:pt x="5160" y="614"/>
                    </a:lnTo>
                    <a:lnTo>
                      <a:pt x="5346" y="540"/>
                    </a:lnTo>
                    <a:lnTo>
                      <a:pt x="5534" y="471"/>
                    </a:lnTo>
                    <a:lnTo>
                      <a:pt x="5724" y="406"/>
                    </a:lnTo>
                    <a:lnTo>
                      <a:pt x="5917" y="346"/>
                    </a:lnTo>
                    <a:lnTo>
                      <a:pt x="6111" y="290"/>
                    </a:lnTo>
                    <a:lnTo>
                      <a:pt x="6307" y="240"/>
                    </a:lnTo>
                    <a:lnTo>
                      <a:pt x="6504" y="195"/>
                    </a:lnTo>
                    <a:lnTo>
                      <a:pt x="6705" y="154"/>
                    </a:lnTo>
                    <a:lnTo>
                      <a:pt x="6907" y="117"/>
                    </a:lnTo>
                    <a:lnTo>
                      <a:pt x="7111" y="87"/>
                    </a:lnTo>
                    <a:lnTo>
                      <a:pt x="7317" y="60"/>
                    </a:lnTo>
                    <a:lnTo>
                      <a:pt x="7525" y="38"/>
                    </a:lnTo>
                    <a:lnTo>
                      <a:pt x="7736" y="22"/>
                    </a:lnTo>
                    <a:lnTo>
                      <a:pt x="7948" y="9"/>
                    </a:lnTo>
                    <a:lnTo>
                      <a:pt x="8162" y="3"/>
                    </a:lnTo>
                    <a:lnTo>
                      <a:pt x="837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4" name="AutoShape 111"/>
              <p:cNvSpPr>
                <a:spLocks noChangeArrowheads="1"/>
              </p:cNvSpPr>
              <p:nvPr/>
            </p:nvSpPr>
            <p:spPr bwMode="auto">
              <a:xfrm>
                <a:off x="4997" y="1843"/>
                <a:ext cx="104" cy="103"/>
              </a:xfrm>
              <a:custGeom>
                <a:avLst/>
                <a:gdLst>
                  <a:gd name="T0" fmla="*/ 52 w 21600"/>
                  <a:gd name="T1" fmla="*/ 0 h 21600"/>
                  <a:gd name="T2" fmla="*/ 15 w 21600"/>
                  <a:gd name="T3" fmla="*/ 15 h 21600"/>
                  <a:gd name="T4" fmla="*/ 0 w 21600"/>
                  <a:gd name="T5" fmla="*/ 52 h 21600"/>
                  <a:gd name="T6" fmla="*/ 15 w 21600"/>
                  <a:gd name="T7" fmla="*/ 88 h 21600"/>
                  <a:gd name="T8" fmla="*/ 52 w 21600"/>
                  <a:gd name="T9" fmla="*/ 103 h 21600"/>
                  <a:gd name="T10" fmla="*/ 89 w 21600"/>
                  <a:gd name="T11" fmla="*/ 88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46 h 21600"/>
                  <a:gd name="T26" fmla="*/ 18485 w 21600"/>
                  <a:gd name="T27" fmla="*/ 1845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742" y="10800"/>
                    </a:moveTo>
                    <a:cubicBezTo>
                      <a:pt x="5742" y="13593"/>
                      <a:pt x="8007" y="15858"/>
                      <a:pt x="10800" y="15858"/>
                    </a:cubicBezTo>
                    <a:cubicBezTo>
                      <a:pt x="13593" y="15858"/>
                      <a:pt x="15858" y="13593"/>
                      <a:pt x="15858" y="10800"/>
                    </a:cubicBezTo>
                    <a:cubicBezTo>
                      <a:pt x="15858" y="8007"/>
                      <a:pt x="13593" y="5742"/>
                      <a:pt x="10800" y="5742"/>
                    </a:cubicBezTo>
                    <a:cubicBezTo>
                      <a:pt x="8007" y="5742"/>
                      <a:pt x="5742" y="8007"/>
                      <a:pt x="574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4" name="Group 112"/>
          <p:cNvGrpSpPr>
            <a:grpSpLocks/>
          </p:cNvGrpSpPr>
          <p:nvPr/>
        </p:nvGrpSpPr>
        <p:grpSpPr bwMode="auto">
          <a:xfrm rot="-1637616">
            <a:off x="712788" y="4918075"/>
            <a:ext cx="531812" cy="862013"/>
            <a:chOff x="442" y="2917"/>
            <a:chExt cx="530" cy="859"/>
          </a:xfrm>
        </p:grpSpPr>
        <p:sp>
          <p:nvSpPr>
            <p:cNvPr id="9315" name="Freeform 113"/>
            <p:cNvSpPr>
              <a:spLocks/>
            </p:cNvSpPr>
            <p:nvPr/>
          </p:nvSpPr>
          <p:spPr bwMode="auto">
            <a:xfrm rot="-1219760">
              <a:off x="442" y="2917"/>
              <a:ext cx="530" cy="859"/>
            </a:xfrm>
            <a:custGeom>
              <a:avLst/>
              <a:gdLst>
                <a:gd name="T0" fmla="*/ 286 w 1060"/>
                <a:gd name="T1" fmla="*/ 11 h 1718"/>
                <a:gd name="T2" fmla="*/ 245 w 1060"/>
                <a:gd name="T3" fmla="*/ 11 h 1718"/>
                <a:gd name="T4" fmla="*/ 21 w 1060"/>
                <a:gd name="T5" fmla="*/ 228 h 1718"/>
                <a:gd name="T6" fmla="*/ 0 w 1060"/>
                <a:gd name="T7" fmla="*/ 276 h 1718"/>
                <a:gd name="T8" fmla="*/ 0 w 1060"/>
                <a:gd name="T9" fmla="*/ 831 h 1718"/>
                <a:gd name="T10" fmla="*/ 29 w 1060"/>
                <a:gd name="T11" fmla="*/ 859 h 1718"/>
                <a:gd name="T12" fmla="*/ 502 w 1060"/>
                <a:gd name="T13" fmla="*/ 859 h 1718"/>
                <a:gd name="T14" fmla="*/ 530 w 1060"/>
                <a:gd name="T15" fmla="*/ 831 h 1718"/>
                <a:gd name="T16" fmla="*/ 530 w 1060"/>
                <a:gd name="T17" fmla="*/ 276 h 1718"/>
                <a:gd name="T18" fmla="*/ 510 w 1060"/>
                <a:gd name="T19" fmla="*/ 228 h 1718"/>
                <a:gd name="T20" fmla="*/ 286 w 1060"/>
                <a:gd name="T21" fmla="*/ 11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60" h="1718">
                  <a:moveTo>
                    <a:pt x="571" y="21"/>
                  </a:moveTo>
                  <a:cubicBezTo>
                    <a:pt x="549" y="0"/>
                    <a:pt x="512" y="0"/>
                    <a:pt x="490" y="21"/>
                  </a:cubicBezTo>
                  <a:cubicBezTo>
                    <a:pt x="41" y="455"/>
                    <a:pt x="41" y="455"/>
                    <a:pt x="41" y="455"/>
                  </a:cubicBezTo>
                  <a:cubicBezTo>
                    <a:pt x="19" y="476"/>
                    <a:pt x="0" y="519"/>
                    <a:pt x="0" y="551"/>
                  </a:cubicBezTo>
                  <a:cubicBezTo>
                    <a:pt x="0" y="1661"/>
                    <a:pt x="0" y="1661"/>
                    <a:pt x="0" y="1661"/>
                  </a:cubicBezTo>
                  <a:cubicBezTo>
                    <a:pt x="0" y="1692"/>
                    <a:pt x="26" y="1718"/>
                    <a:pt x="57" y="1718"/>
                  </a:cubicBezTo>
                  <a:cubicBezTo>
                    <a:pt x="1004" y="1718"/>
                    <a:pt x="1004" y="1718"/>
                    <a:pt x="1004" y="1718"/>
                  </a:cubicBezTo>
                  <a:cubicBezTo>
                    <a:pt x="1035" y="1718"/>
                    <a:pt x="1060" y="1692"/>
                    <a:pt x="1060" y="1661"/>
                  </a:cubicBezTo>
                  <a:cubicBezTo>
                    <a:pt x="1060" y="551"/>
                    <a:pt x="1060" y="551"/>
                    <a:pt x="1060" y="551"/>
                  </a:cubicBezTo>
                  <a:cubicBezTo>
                    <a:pt x="1060" y="519"/>
                    <a:pt x="1042" y="476"/>
                    <a:pt x="1020" y="455"/>
                  </a:cubicBezTo>
                  <a:lnTo>
                    <a:pt x="571" y="21"/>
                  </a:lnTo>
                  <a:close/>
                </a:path>
              </a:pathLst>
            </a:custGeom>
            <a:solidFill>
              <a:schemeClr val="tx1"/>
            </a:solidFill>
            <a:ln>
              <a:noFill/>
            </a:ln>
            <a:extLst>
              <a:ext uri="{91240B29-F687-4F45-9708-019B960494DF}">
                <a14:hiddenLine xmlns:a14="http://schemas.microsoft.com/office/drawing/2010/main" w="30163" cap="flat">
                  <a:solidFill>
                    <a:srgbClr val="000000"/>
                  </a:solidFill>
                  <a:prstDash val="solid"/>
                  <a:miter lim="800000"/>
                  <a:headEnd/>
                  <a:tailEnd/>
                </a14:hiddenLine>
              </a:ext>
            </a:extLst>
          </p:spPr>
          <p:txBody>
            <a:bodyPr/>
            <a:lstStyle/>
            <a:p>
              <a:endParaRPr lang="en-GB"/>
            </a:p>
          </p:txBody>
        </p:sp>
        <p:sp>
          <p:nvSpPr>
            <p:cNvPr id="9316" name="Oval 114"/>
            <p:cNvSpPr>
              <a:spLocks noChangeArrowheads="1"/>
            </p:cNvSpPr>
            <p:nvPr/>
          </p:nvSpPr>
          <p:spPr bwMode="auto">
            <a:xfrm rot="-1219760">
              <a:off x="548" y="3007"/>
              <a:ext cx="99" cy="97"/>
            </a:xfrm>
            <a:prstGeom prst="ellipse">
              <a:avLst/>
            </a:prstGeom>
            <a:solidFill>
              <a:schemeClr val="accent1"/>
            </a:solidFill>
            <a:ln>
              <a:noFill/>
            </a:ln>
            <a:extLst>
              <a:ext uri="{91240B29-F687-4F45-9708-019B960494DF}">
                <a14:hiddenLine xmlns:a14="http://schemas.microsoft.com/office/drawing/2010/main" w="30163">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65" name="Group 115"/>
          <p:cNvGrpSpPr>
            <a:grpSpLocks/>
          </p:cNvGrpSpPr>
          <p:nvPr/>
        </p:nvGrpSpPr>
        <p:grpSpPr bwMode="auto">
          <a:xfrm rot="2883932">
            <a:off x="3654425" y="1216026"/>
            <a:ext cx="223837" cy="1090612"/>
            <a:chOff x="1281" y="3862"/>
            <a:chExt cx="210" cy="1179"/>
          </a:xfrm>
        </p:grpSpPr>
        <p:sp>
          <p:nvSpPr>
            <p:cNvPr id="9313" name="Freeform 116"/>
            <p:cNvSpPr>
              <a:spLocks/>
            </p:cNvSpPr>
            <p:nvPr/>
          </p:nvSpPr>
          <p:spPr bwMode="auto">
            <a:xfrm>
              <a:off x="1281" y="3862"/>
              <a:ext cx="210" cy="1179"/>
            </a:xfrm>
            <a:custGeom>
              <a:avLst/>
              <a:gdLst>
                <a:gd name="T0" fmla="*/ 113 w 308"/>
                <a:gd name="T1" fmla="*/ 14 h 1718"/>
                <a:gd name="T2" fmla="*/ 97 w 308"/>
                <a:gd name="T3" fmla="*/ 14 h 1718"/>
                <a:gd name="T4" fmla="*/ 8 w 308"/>
                <a:gd name="T5" fmla="*/ 312 h 1718"/>
                <a:gd name="T6" fmla="*/ 0 w 308"/>
                <a:gd name="T7" fmla="*/ 378 h 1718"/>
                <a:gd name="T8" fmla="*/ 0 w 308"/>
                <a:gd name="T9" fmla="*/ 1140 h 1718"/>
                <a:gd name="T10" fmla="*/ 12 w 308"/>
                <a:gd name="T11" fmla="*/ 1179 h 1718"/>
                <a:gd name="T12" fmla="*/ 199 w 308"/>
                <a:gd name="T13" fmla="*/ 1179 h 1718"/>
                <a:gd name="T14" fmla="*/ 210 w 308"/>
                <a:gd name="T15" fmla="*/ 1140 h 1718"/>
                <a:gd name="T16" fmla="*/ 210 w 308"/>
                <a:gd name="T17" fmla="*/ 378 h 1718"/>
                <a:gd name="T18" fmla="*/ 202 w 308"/>
                <a:gd name="T19" fmla="*/ 312 h 1718"/>
                <a:gd name="T20" fmla="*/ 113 w 308"/>
                <a:gd name="T21" fmla="*/ 14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 h="1718">
                  <a:moveTo>
                    <a:pt x="166" y="21"/>
                  </a:moveTo>
                  <a:cubicBezTo>
                    <a:pt x="160" y="0"/>
                    <a:pt x="149" y="0"/>
                    <a:pt x="143" y="21"/>
                  </a:cubicBezTo>
                  <a:cubicBezTo>
                    <a:pt x="12" y="455"/>
                    <a:pt x="12" y="455"/>
                    <a:pt x="12" y="455"/>
                  </a:cubicBezTo>
                  <a:cubicBezTo>
                    <a:pt x="6" y="476"/>
                    <a:pt x="0" y="519"/>
                    <a:pt x="0" y="551"/>
                  </a:cubicBezTo>
                  <a:cubicBezTo>
                    <a:pt x="0" y="1661"/>
                    <a:pt x="0" y="1661"/>
                    <a:pt x="0" y="1661"/>
                  </a:cubicBezTo>
                  <a:cubicBezTo>
                    <a:pt x="0" y="1692"/>
                    <a:pt x="8" y="1718"/>
                    <a:pt x="17" y="1718"/>
                  </a:cubicBezTo>
                  <a:cubicBezTo>
                    <a:pt x="292" y="1718"/>
                    <a:pt x="292" y="1718"/>
                    <a:pt x="292" y="1718"/>
                  </a:cubicBezTo>
                  <a:cubicBezTo>
                    <a:pt x="301" y="1718"/>
                    <a:pt x="308" y="1692"/>
                    <a:pt x="308" y="1661"/>
                  </a:cubicBezTo>
                  <a:cubicBezTo>
                    <a:pt x="308" y="551"/>
                    <a:pt x="308" y="551"/>
                    <a:pt x="308" y="551"/>
                  </a:cubicBezTo>
                  <a:cubicBezTo>
                    <a:pt x="308" y="519"/>
                    <a:pt x="303" y="476"/>
                    <a:pt x="297" y="455"/>
                  </a:cubicBezTo>
                  <a:lnTo>
                    <a:pt x="166" y="21"/>
                  </a:lnTo>
                  <a:close/>
                </a:path>
              </a:pathLst>
            </a:custGeom>
            <a:solidFill>
              <a:schemeClr val="bg1"/>
            </a:solidFill>
            <a:ln w="30163" cap="flat">
              <a:solidFill>
                <a:schemeClr val="tx1"/>
              </a:solidFill>
              <a:prstDash val="solid"/>
              <a:miter lim="800000"/>
              <a:headEnd/>
              <a:tailEnd/>
            </a:ln>
          </p:spPr>
          <p:txBody>
            <a:bodyPr/>
            <a:lstStyle/>
            <a:p>
              <a:endParaRPr lang="en-GB"/>
            </a:p>
          </p:txBody>
        </p:sp>
        <p:sp>
          <p:nvSpPr>
            <p:cNvPr id="9314" name="AutoShape 117"/>
            <p:cNvSpPr>
              <a:spLocks noChangeArrowheads="1"/>
            </p:cNvSpPr>
            <p:nvPr/>
          </p:nvSpPr>
          <p:spPr bwMode="auto">
            <a:xfrm rot="10800000">
              <a:off x="1292" y="3988"/>
              <a:ext cx="188" cy="218"/>
            </a:xfrm>
            <a:custGeom>
              <a:avLst/>
              <a:gdLst>
                <a:gd name="T0" fmla="*/ 150 w 21600"/>
                <a:gd name="T1" fmla="*/ 109 h 21600"/>
                <a:gd name="T2" fmla="*/ 94 w 21600"/>
                <a:gd name="T3" fmla="*/ 218 h 21600"/>
                <a:gd name="T4" fmla="*/ 38 w 21600"/>
                <a:gd name="T5" fmla="*/ 109 h 21600"/>
                <a:gd name="T6" fmla="*/ 94 w 21600"/>
                <a:gd name="T7" fmla="*/ 0 h 21600"/>
                <a:gd name="T8" fmla="*/ 0 60000 65536"/>
                <a:gd name="T9" fmla="*/ 0 60000 65536"/>
                <a:gd name="T10" fmla="*/ 0 60000 65536"/>
                <a:gd name="T11" fmla="*/ 0 60000 65536"/>
                <a:gd name="T12" fmla="*/ 6089 w 21600"/>
                <a:gd name="T13" fmla="*/ 6143 h 21600"/>
                <a:gd name="T14" fmla="*/ 15511 w 21600"/>
                <a:gd name="T15" fmla="*/ 15457 h 21600"/>
              </a:gdLst>
              <a:ahLst/>
              <a:cxnLst>
                <a:cxn ang="T8">
                  <a:pos x="T0" y="T1"/>
                </a:cxn>
                <a:cxn ang="T9">
                  <a:pos x="T2" y="T3"/>
                </a:cxn>
                <a:cxn ang="T10">
                  <a:pos x="T4" y="T5"/>
                </a:cxn>
                <a:cxn ang="T11">
                  <a:pos x="T6" y="T7"/>
                </a:cxn>
              </a:cxnLst>
              <a:rect l="T12" t="T13" r="T14" b="T15"/>
              <a:pathLst>
                <a:path w="21600" h="21600">
                  <a:moveTo>
                    <a:pt x="0" y="0"/>
                  </a:moveTo>
                  <a:lnTo>
                    <a:pt x="8639" y="21600"/>
                  </a:lnTo>
                  <a:lnTo>
                    <a:pt x="12961"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9266" name="Group 118"/>
          <p:cNvGrpSpPr>
            <a:grpSpLocks/>
          </p:cNvGrpSpPr>
          <p:nvPr/>
        </p:nvGrpSpPr>
        <p:grpSpPr bwMode="auto">
          <a:xfrm rot="-530005">
            <a:off x="742950" y="2752725"/>
            <a:ext cx="473075" cy="473075"/>
            <a:chOff x="362" y="1666"/>
            <a:chExt cx="1603" cy="1603"/>
          </a:xfrm>
        </p:grpSpPr>
        <p:sp>
          <p:nvSpPr>
            <p:cNvPr id="9302" name="AutoShape 119"/>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3" name="Oval 120"/>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4" name="Oval 121"/>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5" name="Oval 122"/>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6" name="Oval 123"/>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7" name="Oval 124"/>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8" name="Oval 125"/>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309" name="Group 126"/>
            <p:cNvGrpSpPr>
              <a:grpSpLocks/>
            </p:cNvGrpSpPr>
            <p:nvPr/>
          </p:nvGrpSpPr>
          <p:grpSpPr bwMode="auto">
            <a:xfrm>
              <a:off x="1617" y="1861"/>
              <a:ext cx="291" cy="1223"/>
              <a:chOff x="2880" y="3315"/>
              <a:chExt cx="718" cy="698"/>
            </a:xfrm>
          </p:grpSpPr>
          <p:sp>
            <p:nvSpPr>
              <p:cNvPr id="9310" name="Oval 127"/>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1" name="Oval 128"/>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2" name="Oval 129"/>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7" name="Group 130"/>
          <p:cNvGrpSpPr>
            <a:grpSpLocks/>
          </p:cNvGrpSpPr>
          <p:nvPr/>
        </p:nvGrpSpPr>
        <p:grpSpPr bwMode="auto">
          <a:xfrm rot="829450">
            <a:off x="681038" y="2692400"/>
            <a:ext cx="595312" cy="595313"/>
            <a:chOff x="362" y="1666"/>
            <a:chExt cx="1603" cy="1603"/>
          </a:xfrm>
        </p:grpSpPr>
        <p:sp>
          <p:nvSpPr>
            <p:cNvPr id="9291" name="AutoShape 131"/>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2" name="Oval 132"/>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3" name="Oval 133"/>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4" name="Oval 134"/>
            <p:cNvSpPr>
              <a:spLocks noChangeArrowheads="1"/>
            </p:cNvSpPr>
            <p:nvPr/>
          </p:nvSpPr>
          <p:spPr bwMode="auto">
            <a:xfrm>
              <a:off x="1225" y="2940"/>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5" name="Oval 135"/>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6" name="Oval 136"/>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7" name="Oval 137"/>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98" name="Group 138"/>
            <p:cNvGrpSpPr>
              <a:grpSpLocks/>
            </p:cNvGrpSpPr>
            <p:nvPr/>
          </p:nvGrpSpPr>
          <p:grpSpPr bwMode="auto">
            <a:xfrm>
              <a:off x="1617" y="1861"/>
              <a:ext cx="291" cy="1223"/>
              <a:chOff x="2880" y="3315"/>
              <a:chExt cx="718" cy="698"/>
            </a:xfrm>
          </p:grpSpPr>
          <p:sp>
            <p:nvSpPr>
              <p:cNvPr id="9299" name="Oval 139"/>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0" name="Oval 140"/>
              <p:cNvSpPr>
                <a:spLocks noChangeArrowheads="1"/>
              </p:cNvSpPr>
              <p:nvPr/>
            </p:nvSpPr>
            <p:spPr bwMode="auto">
              <a:xfrm>
                <a:off x="2880" y="3847"/>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1" name="Oval 141"/>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8" name="Group 142"/>
          <p:cNvGrpSpPr>
            <a:grpSpLocks/>
          </p:cNvGrpSpPr>
          <p:nvPr/>
        </p:nvGrpSpPr>
        <p:grpSpPr bwMode="auto">
          <a:xfrm rot="657243">
            <a:off x="7726363" y="4983163"/>
            <a:ext cx="582612" cy="731837"/>
            <a:chOff x="669" y="1706"/>
            <a:chExt cx="752" cy="945"/>
          </a:xfrm>
        </p:grpSpPr>
        <p:sp>
          <p:nvSpPr>
            <p:cNvPr id="9288" name="Freeform 143"/>
            <p:cNvSpPr>
              <a:spLocks/>
            </p:cNvSpPr>
            <p:nvPr/>
          </p:nvSpPr>
          <p:spPr bwMode="auto">
            <a:xfrm>
              <a:off x="844" y="1809"/>
              <a:ext cx="400" cy="741"/>
            </a:xfrm>
            <a:custGeom>
              <a:avLst/>
              <a:gdLst>
                <a:gd name="T0" fmla="*/ 286 w 271"/>
                <a:gd name="T1" fmla="*/ 463 h 733"/>
                <a:gd name="T2" fmla="*/ 239 w 271"/>
                <a:gd name="T3" fmla="*/ 403 h 733"/>
                <a:gd name="T4" fmla="*/ 239 w 271"/>
                <a:gd name="T5" fmla="*/ 338 h 733"/>
                <a:gd name="T6" fmla="*/ 286 w 271"/>
                <a:gd name="T7" fmla="*/ 277 h 733"/>
                <a:gd name="T8" fmla="*/ 400 w 271"/>
                <a:gd name="T9" fmla="*/ 151 h 733"/>
                <a:gd name="T10" fmla="*/ 201 w 271"/>
                <a:gd name="T11" fmla="*/ 0 h 733"/>
                <a:gd name="T12" fmla="*/ 0 w 271"/>
                <a:gd name="T13" fmla="*/ 151 h 733"/>
                <a:gd name="T14" fmla="*/ 114 w 271"/>
                <a:gd name="T15" fmla="*/ 277 h 733"/>
                <a:gd name="T16" fmla="*/ 159 w 271"/>
                <a:gd name="T17" fmla="*/ 338 h 733"/>
                <a:gd name="T18" fmla="*/ 159 w 271"/>
                <a:gd name="T19" fmla="*/ 403 h 733"/>
                <a:gd name="T20" fmla="*/ 114 w 271"/>
                <a:gd name="T21" fmla="*/ 464 h 733"/>
                <a:gd name="T22" fmla="*/ 0 w 271"/>
                <a:gd name="T23" fmla="*/ 589 h 733"/>
                <a:gd name="T24" fmla="*/ 201 w 271"/>
                <a:gd name="T25" fmla="*/ 741 h 733"/>
                <a:gd name="T26" fmla="*/ 400 w 271"/>
                <a:gd name="T27" fmla="*/ 589 h 733"/>
                <a:gd name="T28" fmla="*/ 286 w 271"/>
                <a:gd name="T29" fmla="*/ 463 h 7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1" h="733">
                  <a:moveTo>
                    <a:pt x="194" y="458"/>
                  </a:moveTo>
                  <a:cubicBezTo>
                    <a:pt x="177" y="447"/>
                    <a:pt x="162" y="420"/>
                    <a:pt x="162" y="399"/>
                  </a:cubicBezTo>
                  <a:cubicBezTo>
                    <a:pt x="162" y="334"/>
                    <a:pt x="162" y="334"/>
                    <a:pt x="162" y="334"/>
                  </a:cubicBezTo>
                  <a:cubicBezTo>
                    <a:pt x="162" y="313"/>
                    <a:pt x="177" y="286"/>
                    <a:pt x="194" y="274"/>
                  </a:cubicBezTo>
                  <a:cubicBezTo>
                    <a:pt x="194" y="274"/>
                    <a:pt x="271" y="222"/>
                    <a:pt x="271" y="149"/>
                  </a:cubicBezTo>
                  <a:cubicBezTo>
                    <a:pt x="271" y="67"/>
                    <a:pt x="211" y="0"/>
                    <a:pt x="136" y="0"/>
                  </a:cubicBezTo>
                  <a:cubicBezTo>
                    <a:pt x="61" y="0"/>
                    <a:pt x="0" y="67"/>
                    <a:pt x="0" y="149"/>
                  </a:cubicBezTo>
                  <a:cubicBezTo>
                    <a:pt x="0" y="221"/>
                    <a:pt x="77" y="274"/>
                    <a:pt x="77" y="274"/>
                  </a:cubicBezTo>
                  <a:cubicBezTo>
                    <a:pt x="94" y="286"/>
                    <a:pt x="108" y="313"/>
                    <a:pt x="108" y="334"/>
                  </a:cubicBezTo>
                  <a:cubicBezTo>
                    <a:pt x="108" y="399"/>
                    <a:pt x="108" y="399"/>
                    <a:pt x="108" y="399"/>
                  </a:cubicBezTo>
                  <a:cubicBezTo>
                    <a:pt x="108" y="420"/>
                    <a:pt x="94" y="447"/>
                    <a:pt x="77" y="459"/>
                  </a:cubicBezTo>
                  <a:cubicBezTo>
                    <a:pt x="77" y="459"/>
                    <a:pt x="0" y="511"/>
                    <a:pt x="0" y="583"/>
                  </a:cubicBezTo>
                  <a:cubicBezTo>
                    <a:pt x="0" y="666"/>
                    <a:pt x="61" y="733"/>
                    <a:pt x="136" y="733"/>
                  </a:cubicBezTo>
                  <a:cubicBezTo>
                    <a:pt x="211" y="733"/>
                    <a:pt x="271" y="666"/>
                    <a:pt x="271" y="583"/>
                  </a:cubicBezTo>
                  <a:cubicBezTo>
                    <a:pt x="271" y="511"/>
                    <a:pt x="194" y="458"/>
                    <a:pt x="194" y="458"/>
                  </a:cubicBezTo>
                  <a:close/>
                </a:path>
              </a:pathLst>
            </a:custGeom>
            <a:solidFill>
              <a:schemeClr val="tx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sp>
          <p:nvSpPr>
            <p:cNvPr id="9289" name="Freeform 144"/>
            <p:cNvSpPr>
              <a:spLocks noEditPoints="1"/>
            </p:cNvSpPr>
            <p:nvPr/>
          </p:nvSpPr>
          <p:spPr bwMode="auto">
            <a:xfrm>
              <a:off x="669" y="1706"/>
              <a:ext cx="752" cy="945"/>
            </a:xfrm>
            <a:custGeom>
              <a:avLst/>
              <a:gdLst>
                <a:gd name="T0" fmla="*/ 752 w 1205"/>
                <a:gd name="T1" fmla="*/ 70 h 1806"/>
                <a:gd name="T2" fmla="*/ 752 w 1205"/>
                <a:gd name="T3" fmla="*/ 0 h 1806"/>
                <a:gd name="T4" fmla="*/ 0 w 1205"/>
                <a:gd name="T5" fmla="*/ 0 h 1806"/>
                <a:gd name="T6" fmla="*/ 0 w 1205"/>
                <a:gd name="T7" fmla="*/ 70 h 1806"/>
                <a:gd name="T8" fmla="*/ 82 w 1205"/>
                <a:gd name="T9" fmla="*/ 70 h 1806"/>
                <a:gd name="T10" fmla="*/ 82 w 1205"/>
                <a:gd name="T11" fmla="*/ 875 h 1806"/>
                <a:gd name="T12" fmla="*/ 0 w 1205"/>
                <a:gd name="T13" fmla="*/ 875 h 1806"/>
                <a:gd name="T14" fmla="*/ 0 w 1205"/>
                <a:gd name="T15" fmla="*/ 945 h 1806"/>
                <a:gd name="T16" fmla="*/ 752 w 1205"/>
                <a:gd name="T17" fmla="*/ 945 h 1806"/>
                <a:gd name="T18" fmla="*/ 752 w 1205"/>
                <a:gd name="T19" fmla="*/ 875 h 1806"/>
                <a:gd name="T20" fmla="*/ 670 w 1205"/>
                <a:gd name="T21" fmla="*/ 875 h 1806"/>
                <a:gd name="T22" fmla="*/ 670 w 1205"/>
                <a:gd name="T23" fmla="*/ 70 h 1806"/>
                <a:gd name="T24" fmla="*/ 752 w 1205"/>
                <a:gd name="T25" fmla="*/ 70 h 1806"/>
                <a:gd name="T26" fmla="*/ 627 w 1205"/>
                <a:gd name="T27" fmla="*/ 875 h 1806"/>
                <a:gd name="T28" fmla="*/ 125 w 1205"/>
                <a:gd name="T29" fmla="*/ 875 h 1806"/>
                <a:gd name="T30" fmla="*/ 125 w 1205"/>
                <a:gd name="T31" fmla="*/ 70 h 1806"/>
                <a:gd name="T32" fmla="*/ 627 w 1205"/>
                <a:gd name="T33" fmla="*/ 70 h 1806"/>
                <a:gd name="T34" fmla="*/ 627 w 1205"/>
                <a:gd name="T35" fmla="*/ 875 h 18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5" h="1806">
                  <a:moveTo>
                    <a:pt x="1205" y="134"/>
                  </a:moveTo>
                  <a:lnTo>
                    <a:pt x="1205" y="0"/>
                  </a:lnTo>
                  <a:lnTo>
                    <a:pt x="0" y="0"/>
                  </a:lnTo>
                  <a:lnTo>
                    <a:pt x="0" y="134"/>
                  </a:lnTo>
                  <a:lnTo>
                    <a:pt x="132" y="134"/>
                  </a:lnTo>
                  <a:lnTo>
                    <a:pt x="132" y="1672"/>
                  </a:lnTo>
                  <a:lnTo>
                    <a:pt x="0" y="1672"/>
                  </a:lnTo>
                  <a:lnTo>
                    <a:pt x="0" y="1806"/>
                  </a:lnTo>
                  <a:lnTo>
                    <a:pt x="1205" y="1806"/>
                  </a:lnTo>
                  <a:lnTo>
                    <a:pt x="1205" y="1672"/>
                  </a:lnTo>
                  <a:lnTo>
                    <a:pt x="1073" y="1672"/>
                  </a:lnTo>
                  <a:lnTo>
                    <a:pt x="1073" y="134"/>
                  </a:lnTo>
                  <a:lnTo>
                    <a:pt x="1205" y="134"/>
                  </a:lnTo>
                  <a:close/>
                  <a:moveTo>
                    <a:pt x="1004" y="1672"/>
                  </a:moveTo>
                  <a:lnTo>
                    <a:pt x="201" y="1672"/>
                  </a:lnTo>
                  <a:lnTo>
                    <a:pt x="201" y="134"/>
                  </a:lnTo>
                  <a:lnTo>
                    <a:pt x="1004" y="134"/>
                  </a:lnTo>
                  <a:lnTo>
                    <a:pt x="1004" y="1672"/>
                  </a:lnTo>
                  <a:close/>
                </a:path>
              </a:pathLst>
            </a:custGeom>
            <a:solidFill>
              <a:schemeClr val="tx1"/>
            </a:solidFill>
            <a:ln w="6350" cap="flat" cmpd="sng">
              <a:solidFill>
                <a:schemeClr val="tx1"/>
              </a:solidFill>
              <a:prstDash val="solid"/>
              <a:miter lim="800000"/>
              <a:headEnd/>
              <a:tailEnd/>
            </a:ln>
          </p:spPr>
          <p:txBody>
            <a:bodyPr/>
            <a:lstStyle/>
            <a:p>
              <a:endParaRPr lang="en-GB"/>
            </a:p>
          </p:txBody>
        </p:sp>
        <p:sp>
          <p:nvSpPr>
            <p:cNvPr id="9290" name="Freeform 145"/>
            <p:cNvSpPr>
              <a:spLocks/>
            </p:cNvSpPr>
            <p:nvPr/>
          </p:nvSpPr>
          <p:spPr bwMode="auto">
            <a:xfrm flipH="1">
              <a:off x="872" y="2289"/>
              <a:ext cx="349" cy="242"/>
            </a:xfrm>
            <a:custGeom>
              <a:avLst/>
              <a:gdLst>
                <a:gd name="T0" fmla="*/ 99 w 400"/>
                <a:gd name="T1" fmla="*/ 0 h 277"/>
                <a:gd name="T2" fmla="*/ 0 w 400"/>
                <a:gd name="T3" fmla="*/ 109 h 277"/>
                <a:gd name="T4" fmla="*/ 175 w 400"/>
                <a:gd name="T5" fmla="*/ 242 h 277"/>
                <a:gd name="T6" fmla="*/ 349 w 400"/>
                <a:gd name="T7" fmla="*/ 109 h 277"/>
                <a:gd name="T8" fmla="*/ 99 w 400"/>
                <a:gd name="T9" fmla="*/ 0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0" h="277">
                  <a:moveTo>
                    <a:pt x="114" y="0"/>
                  </a:moveTo>
                  <a:cubicBezTo>
                    <a:pt x="114" y="0"/>
                    <a:pt x="0" y="53"/>
                    <a:pt x="0" y="125"/>
                  </a:cubicBezTo>
                  <a:cubicBezTo>
                    <a:pt x="0" y="209"/>
                    <a:pt x="90" y="277"/>
                    <a:pt x="201" y="277"/>
                  </a:cubicBezTo>
                  <a:cubicBezTo>
                    <a:pt x="311" y="277"/>
                    <a:pt x="400" y="209"/>
                    <a:pt x="400" y="125"/>
                  </a:cubicBezTo>
                  <a:cubicBezTo>
                    <a:pt x="386" y="79"/>
                    <a:pt x="181" y="0"/>
                    <a:pt x="114" y="0"/>
                  </a:cubicBezTo>
                  <a:close/>
                </a:path>
              </a:pathLst>
            </a:custGeom>
            <a:solidFill>
              <a:schemeClr val="accent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grpSp>
      <p:grpSp>
        <p:nvGrpSpPr>
          <p:cNvPr id="9269" name="Group 146"/>
          <p:cNvGrpSpPr>
            <a:grpSpLocks/>
          </p:cNvGrpSpPr>
          <p:nvPr/>
        </p:nvGrpSpPr>
        <p:grpSpPr bwMode="auto">
          <a:xfrm>
            <a:off x="7480300" y="3830638"/>
            <a:ext cx="1100138" cy="650875"/>
            <a:chOff x="736" y="1570"/>
            <a:chExt cx="3824" cy="2263"/>
          </a:xfrm>
        </p:grpSpPr>
        <p:sp>
          <p:nvSpPr>
            <p:cNvPr id="9274" name="AutoShape 147"/>
            <p:cNvSpPr>
              <a:spLocks noChangeArrowheads="1"/>
            </p:cNvSpPr>
            <p:nvPr/>
          </p:nvSpPr>
          <p:spPr bwMode="auto">
            <a:xfrm>
              <a:off x="736" y="220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5" name="AutoShape 148"/>
            <p:cNvSpPr>
              <a:spLocks noChangeArrowheads="1"/>
            </p:cNvSpPr>
            <p:nvPr/>
          </p:nvSpPr>
          <p:spPr bwMode="auto">
            <a:xfrm>
              <a:off x="2957" y="223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6" name="Rectangle 149"/>
            <p:cNvSpPr>
              <a:spLocks noChangeArrowheads="1"/>
            </p:cNvSpPr>
            <p:nvPr/>
          </p:nvSpPr>
          <p:spPr bwMode="auto">
            <a:xfrm>
              <a:off x="1556" y="2935"/>
              <a:ext cx="950" cy="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7" name="Rectangle 150"/>
            <p:cNvSpPr>
              <a:spLocks noChangeArrowheads="1"/>
            </p:cNvSpPr>
            <p:nvPr/>
          </p:nvSpPr>
          <p:spPr bwMode="auto">
            <a:xfrm rot="-2879465">
              <a:off x="2278" y="2501"/>
              <a:ext cx="1203" cy="7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8" name="Oval 151"/>
            <p:cNvSpPr>
              <a:spLocks noChangeArrowheads="1"/>
            </p:cNvSpPr>
            <p:nvPr/>
          </p:nvSpPr>
          <p:spPr bwMode="auto">
            <a:xfrm>
              <a:off x="1451" y="290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9" name="Oval 152"/>
            <p:cNvSpPr>
              <a:spLocks noChangeArrowheads="1"/>
            </p:cNvSpPr>
            <p:nvPr/>
          </p:nvSpPr>
          <p:spPr bwMode="auto">
            <a:xfrm>
              <a:off x="3673" y="293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0" name="Rectangle 153"/>
            <p:cNvSpPr>
              <a:spLocks noChangeArrowheads="1"/>
            </p:cNvSpPr>
            <p:nvPr/>
          </p:nvSpPr>
          <p:spPr bwMode="auto">
            <a:xfrm rot="-7127351">
              <a:off x="2635" y="2264"/>
              <a:ext cx="1471" cy="8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1" name="Rectangle 154"/>
            <p:cNvSpPr>
              <a:spLocks noChangeArrowheads="1"/>
            </p:cNvSpPr>
            <p:nvPr/>
          </p:nvSpPr>
          <p:spPr bwMode="auto">
            <a:xfrm>
              <a:off x="2117" y="2037"/>
              <a:ext cx="1110" cy="7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2" name="Rectangle 155"/>
            <p:cNvSpPr>
              <a:spLocks noChangeArrowheads="1"/>
            </p:cNvSpPr>
            <p:nvPr/>
          </p:nvSpPr>
          <p:spPr bwMode="auto">
            <a:xfrm rot="-6801848">
              <a:off x="1589" y="2352"/>
              <a:ext cx="1312" cy="8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83" name="Group 156"/>
            <p:cNvGrpSpPr>
              <a:grpSpLocks/>
            </p:cNvGrpSpPr>
            <p:nvPr/>
          </p:nvGrpSpPr>
          <p:grpSpPr bwMode="auto">
            <a:xfrm rot="308454">
              <a:off x="3027" y="1614"/>
              <a:ext cx="443" cy="177"/>
              <a:chOff x="3034" y="1607"/>
              <a:chExt cx="443" cy="177"/>
            </a:xfrm>
          </p:grpSpPr>
          <p:sp>
            <p:nvSpPr>
              <p:cNvPr id="9286" name="Rectangle 157"/>
              <p:cNvSpPr>
                <a:spLocks noChangeArrowheads="1"/>
              </p:cNvSpPr>
              <p:nvPr/>
            </p:nvSpPr>
            <p:spPr bwMode="auto">
              <a:xfrm>
                <a:off x="3034" y="1658"/>
                <a:ext cx="368" cy="9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7" name="Oval 158"/>
              <p:cNvSpPr>
                <a:spLocks noChangeArrowheads="1"/>
              </p:cNvSpPr>
              <p:nvPr/>
            </p:nvSpPr>
            <p:spPr bwMode="auto">
              <a:xfrm>
                <a:off x="3300" y="1607"/>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84" name="AutoShape 159"/>
            <p:cNvSpPr>
              <a:spLocks noChangeArrowheads="1"/>
            </p:cNvSpPr>
            <p:nvPr/>
          </p:nvSpPr>
          <p:spPr bwMode="auto">
            <a:xfrm>
              <a:off x="1617" y="1667"/>
              <a:ext cx="835" cy="429"/>
            </a:xfrm>
            <a:custGeom>
              <a:avLst/>
              <a:gdLst>
                <a:gd name="T0" fmla="*/ 417 w 21600"/>
                <a:gd name="T1" fmla="*/ 0 h 21600"/>
                <a:gd name="T2" fmla="*/ 242 w 21600"/>
                <a:gd name="T3" fmla="*/ 138 h 21600"/>
                <a:gd name="T4" fmla="*/ 417 w 21600"/>
                <a:gd name="T5" fmla="*/ 192 h 21600"/>
                <a:gd name="T6" fmla="*/ 593 w 21600"/>
                <a:gd name="T7" fmla="*/ 138 h 21600"/>
                <a:gd name="T8" fmla="*/ 0 60000 65536"/>
                <a:gd name="T9" fmla="*/ 0 60000 65536"/>
                <a:gd name="T10" fmla="*/ 0 60000 65536"/>
                <a:gd name="T11" fmla="*/ 0 60000 65536"/>
                <a:gd name="T12" fmla="*/ 1216 w 21600"/>
                <a:gd name="T13" fmla="*/ 0 h 21600"/>
                <a:gd name="T14" fmla="*/ 20384 w 21600"/>
                <a:gd name="T15" fmla="*/ 10271 h 21600"/>
              </a:gdLst>
              <a:ahLst/>
              <a:cxnLst>
                <a:cxn ang="T8">
                  <a:pos x="T0" y="T1"/>
                </a:cxn>
                <a:cxn ang="T9">
                  <a:pos x="T2" y="T3"/>
                </a:cxn>
                <a:cxn ang="T10">
                  <a:pos x="T4" y="T5"/>
                </a:cxn>
                <a:cxn ang="T11">
                  <a:pos x="T6" y="T7"/>
                </a:cxn>
              </a:cxnLst>
              <a:rect l="T12" t="T13" r="T14" b="T15"/>
              <a:pathLst>
                <a:path w="21600" h="21600">
                  <a:moveTo>
                    <a:pt x="9952" y="10078"/>
                  </a:moveTo>
                  <a:cubicBezTo>
                    <a:pt x="10164" y="9830"/>
                    <a:pt x="10473" y="9687"/>
                    <a:pt x="10800" y="9687"/>
                  </a:cubicBezTo>
                  <a:cubicBezTo>
                    <a:pt x="11126" y="9687"/>
                    <a:pt x="11435" y="9830"/>
                    <a:pt x="11647" y="10078"/>
                  </a:cubicBezTo>
                  <a:lnTo>
                    <a:pt x="19023" y="3798"/>
                  </a:lnTo>
                  <a:cubicBezTo>
                    <a:pt x="16971" y="1388"/>
                    <a:pt x="13965" y="0"/>
                    <a:pt x="10799" y="0"/>
                  </a:cubicBezTo>
                  <a:cubicBezTo>
                    <a:pt x="7634" y="0"/>
                    <a:pt x="4628" y="1388"/>
                    <a:pt x="2576" y="3798"/>
                  </a:cubicBezTo>
                  <a:lnTo>
                    <a:pt x="9952" y="10078"/>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85" name="Rectangle 160"/>
            <p:cNvSpPr>
              <a:spLocks noChangeArrowheads="1"/>
            </p:cNvSpPr>
            <p:nvPr/>
          </p:nvSpPr>
          <p:spPr bwMode="auto">
            <a:xfrm rot="-3643988">
              <a:off x="1272" y="2452"/>
              <a:ext cx="1113" cy="7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70" name="Group 161"/>
          <p:cNvGrpSpPr>
            <a:grpSpLocks/>
          </p:cNvGrpSpPr>
          <p:nvPr/>
        </p:nvGrpSpPr>
        <p:grpSpPr bwMode="auto">
          <a:xfrm>
            <a:off x="539750" y="3751263"/>
            <a:ext cx="877888" cy="809625"/>
            <a:chOff x="2100" y="1440"/>
            <a:chExt cx="1560" cy="1440"/>
          </a:xfrm>
        </p:grpSpPr>
        <p:sp>
          <p:nvSpPr>
            <p:cNvPr id="9271" name="Freeform 162"/>
            <p:cNvSpPr>
              <a:spLocks noEditPoints="1"/>
            </p:cNvSpPr>
            <p:nvPr/>
          </p:nvSpPr>
          <p:spPr bwMode="auto">
            <a:xfrm>
              <a:off x="2100" y="1974"/>
              <a:ext cx="904" cy="820"/>
            </a:xfrm>
            <a:custGeom>
              <a:avLst/>
              <a:gdLst>
                <a:gd name="T0" fmla="*/ 642 w 904"/>
                <a:gd name="T1" fmla="*/ 356 h 820"/>
                <a:gd name="T2" fmla="*/ 456 w 904"/>
                <a:gd name="T3" fmla="*/ 470 h 820"/>
                <a:gd name="T4" fmla="*/ 736 w 904"/>
                <a:gd name="T5" fmla="*/ 654 h 820"/>
                <a:gd name="T6" fmla="*/ 600 w 904"/>
                <a:gd name="T7" fmla="*/ 790 h 820"/>
                <a:gd name="T8" fmla="*/ 556 w 904"/>
                <a:gd name="T9" fmla="*/ 784 h 820"/>
                <a:gd name="T10" fmla="*/ 492 w 904"/>
                <a:gd name="T11" fmla="*/ 770 h 820"/>
                <a:gd name="T12" fmla="*/ 468 w 904"/>
                <a:gd name="T13" fmla="*/ 760 h 820"/>
                <a:gd name="T14" fmla="*/ 426 w 904"/>
                <a:gd name="T15" fmla="*/ 726 h 820"/>
                <a:gd name="T16" fmla="*/ 372 w 904"/>
                <a:gd name="T17" fmla="*/ 666 h 820"/>
                <a:gd name="T18" fmla="*/ 228 w 904"/>
                <a:gd name="T19" fmla="*/ 486 h 820"/>
                <a:gd name="T20" fmla="*/ 194 w 904"/>
                <a:gd name="T21" fmla="*/ 438 h 820"/>
                <a:gd name="T22" fmla="*/ 174 w 904"/>
                <a:gd name="T23" fmla="*/ 400 h 820"/>
                <a:gd name="T24" fmla="*/ 168 w 904"/>
                <a:gd name="T25" fmla="*/ 384 h 820"/>
                <a:gd name="T26" fmla="*/ 166 w 904"/>
                <a:gd name="T27" fmla="*/ 342 h 820"/>
                <a:gd name="T28" fmla="*/ 168 w 904"/>
                <a:gd name="T29" fmla="*/ 304 h 820"/>
                <a:gd name="T30" fmla="*/ 356 w 904"/>
                <a:gd name="T31" fmla="*/ 0 h 820"/>
                <a:gd name="T32" fmla="*/ 128 w 904"/>
                <a:gd name="T33" fmla="*/ 250 h 820"/>
                <a:gd name="T34" fmla="*/ 218 w 904"/>
                <a:gd name="T35" fmla="*/ 310 h 820"/>
                <a:gd name="T36" fmla="*/ 216 w 904"/>
                <a:gd name="T37" fmla="*/ 330 h 820"/>
                <a:gd name="T38" fmla="*/ 218 w 904"/>
                <a:gd name="T39" fmla="*/ 364 h 820"/>
                <a:gd name="T40" fmla="*/ 222 w 904"/>
                <a:gd name="T41" fmla="*/ 378 h 820"/>
                <a:gd name="T42" fmla="*/ 232 w 904"/>
                <a:gd name="T43" fmla="*/ 406 h 820"/>
                <a:gd name="T44" fmla="*/ 252 w 904"/>
                <a:gd name="T45" fmla="*/ 436 h 820"/>
                <a:gd name="T46" fmla="*/ 426 w 904"/>
                <a:gd name="T47" fmla="*/ 282 h 820"/>
                <a:gd name="T48" fmla="*/ 348 w 904"/>
                <a:gd name="T49" fmla="*/ 74 h 820"/>
                <a:gd name="T50" fmla="*/ 450 w 904"/>
                <a:gd name="T51" fmla="*/ 520 h 820"/>
                <a:gd name="T52" fmla="*/ 446 w 904"/>
                <a:gd name="T53" fmla="*/ 560 h 820"/>
                <a:gd name="T54" fmla="*/ 444 w 904"/>
                <a:gd name="T55" fmla="*/ 620 h 820"/>
                <a:gd name="T56" fmla="*/ 448 w 904"/>
                <a:gd name="T57" fmla="*/ 652 h 820"/>
                <a:gd name="T58" fmla="*/ 458 w 904"/>
                <a:gd name="T59" fmla="*/ 678 h 820"/>
                <a:gd name="T60" fmla="*/ 464 w 904"/>
                <a:gd name="T61" fmla="*/ 688 h 820"/>
                <a:gd name="T62" fmla="*/ 480 w 904"/>
                <a:gd name="T63" fmla="*/ 706 h 820"/>
                <a:gd name="T64" fmla="*/ 502 w 904"/>
                <a:gd name="T65" fmla="*/ 720 h 820"/>
                <a:gd name="T66" fmla="*/ 532 w 904"/>
                <a:gd name="T67" fmla="*/ 730 h 820"/>
                <a:gd name="T68" fmla="*/ 566 w 904"/>
                <a:gd name="T69" fmla="*/ 736 h 820"/>
                <a:gd name="T70" fmla="*/ 666 w 904"/>
                <a:gd name="T71" fmla="*/ 646 h 82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4" h="820">
                  <a:moveTo>
                    <a:pt x="356" y="0"/>
                  </a:moveTo>
                  <a:lnTo>
                    <a:pt x="642" y="356"/>
                  </a:lnTo>
                  <a:lnTo>
                    <a:pt x="472" y="338"/>
                  </a:lnTo>
                  <a:lnTo>
                    <a:pt x="456" y="470"/>
                  </a:lnTo>
                  <a:lnTo>
                    <a:pt x="904" y="520"/>
                  </a:lnTo>
                  <a:lnTo>
                    <a:pt x="736" y="654"/>
                  </a:lnTo>
                  <a:lnTo>
                    <a:pt x="870" y="820"/>
                  </a:lnTo>
                  <a:lnTo>
                    <a:pt x="600" y="790"/>
                  </a:lnTo>
                  <a:lnTo>
                    <a:pt x="556" y="784"/>
                  </a:lnTo>
                  <a:lnTo>
                    <a:pt x="520" y="778"/>
                  </a:lnTo>
                  <a:lnTo>
                    <a:pt x="492" y="770"/>
                  </a:lnTo>
                  <a:lnTo>
                    <a:pt x="468" y="760"/>
                  </a:lnTo>
                  <a:lnTo>
                    <a:pt x="448" y="746"/>
                  </a:lnTo>
                  <a:lnTo>
                    <a:pt x="426" y="726"/>
                  </a:lnTo>
                  <a:lnTo>
                    <a:pt x="400" y="700"/>
                  </a:lnTo>
                  <a:lnTo>
                    <a:pt x="372" y="666"/>
                  </a:lnTo>
                  <a:lnTo>
                    <a:pt x="228" y="486"/>
                  </a:lnTo>
                  <a:lnTo>
                    <a:pt x="210" y="462"/>
                  </a:lnTo>
                  <a:lnTo>
                    <a:pt x="194" y="438"/>
                  </a:lnTo>
                  <a:lnTo>
                    <a:pt x="182" y="418"/>
                  </a:lnTo>
                  <a:lnTo>
                    <a:pt x="174" y="400"/>
                  </a:lnTo>
                  <a:lnTo>
                    <a:pt x="168" y="384"/>
                  </a:lnTo>
                  <a:lnTo>
                    <a:pt x="166" y="364"/>
                  </a:lnTo>
                  <a:lnTo>
                    <a:pt x="166" y="342"/>
                  </a:lnTo>
                  <a:lnTo>
                    <a:pt x="168" y="320"/>
                  </a:lnTo>
                  <a:lnTo>
                    <a:pt x="168" y="304"/>
                  </a:lnTo>
                  <a:lnTo>
                    <a:pt x="0" y="286"/>
                  </a:lnTo>
                  <a:lnTo>
                    <a:pt x="356" y="0"/>
                  </a:lnTo>
                  <a:close/>
                  <a:moveTo>
                    <a:pt x="348" y="74"/>
                  </a:moveTo>
                  <a:lnTo>
                    <a:pt x="128" y="250"/>
                  </a:lnTo>
                  <a:lnTo>
                    <a:pt x="224" y="260"/>
                  </a:lnTo>
                  <a:lnTo>
                    <a:pt x="218" y="310"/>
                  </a:lnTo>
                  <a:lnTo>
                    <a:pt x="216" y="330"/>
                  </a:lnTo>
                  <a:lnTo>
                    <a:pt x="216" y="348"/>
                  </a:lnTo>
                  <a:lnTo>
                    <a:pt x="218" y="364"/>
                  </a:lnTo>
                  <a:lnTo>
                    <a:pt x="222" y="378"/>
                  </a:lnTo>
                  <a:lnTo>
                    <a:pt x="226" y="392"/>
                  </a:lnTo>
                  <a:lnTo>
                    <a:pt x="232" y="406"/>
                  </a:lnTo>
                  <a:lnTo>
                    <a:pt x="242" y="420"/>
                  </a:lnTo>
                  <a:lnTo>
                    <a:pt x="252" y="436"/>
                  </a:lnTo>
                  <a:lnTo>
                    <a:pt x="392" y="606"/>
                  </a:lnTo>
                  <a:lnTo>
                    <a:pt x="426" y="282"/>
                  </a:lnTo>
                  <a:lnTo>
                    <a:pt x="522" y="294"/>
                  </a:lnTo>
                  <a:lnTo>
                    <a:pt x="348" y="74"/>
                  </a:lnTo>
                  <a:close/>
                  <a:moveTo>
                    <a:pt x="778" y="556"/>
                  </a:moveTo>
                  <a:lnTo>
                    <a:pt x="450" y="520"/>
                  </a:lnTo>
                  <a:lnTo>
                    <a:pt x="446" y="560"/>
                  </a:lnTo>
                  <a:lnTo>
                    <a:pt x="444" y="602"/>
                  </a:lnTo>
                  <a:lnTo>
                    <a:pt x="444" y="620"/>
                  </a:lnTo>
                  <a:lnTo>
                    <a:pt x="446" y="638"/>
                  </a:lnTo>
                  <a:lnTo>
                    <a:pt x="448" y="652"/>
                  </a:lnTo>
                  <a:lnTo>
                    <a:pt x="452" y="666"/>
                  </a:lnTo>
                  <a:lnTo>
                    <a:pt x="458" y="678"/>
                  </a:lnTo>
                  <a:lnTo>
                    <a:pt x="464" y="688"/>
                  </a:lnTo>
                  <a:lnTo>
                    <a:pt x="470" y="698"/>
                  </a:lnTo>
                  <a:lnTo>
                    <a:pt x="480" y="706"/>
                  </a:lnTo>
                  <a:lnTo>
                    <a:pt x="490" y="714"/>
                  </a:lnTo>
                  <a:lnTo>
                    <a:pt x="502" y="720"/>
                  </a:lnTo>
                  <a:lnTo>
                    <a:pt x="516" y="726"/>
                  </a:lnTo>
                  <a:lnTo>
                    <a:pt x="532" y="730"/>
                  </a:lnTo>
                  <a:lnTo>
                    <a:pt x="548" y="734"/>
                  </a:lnTo>
                  <a:lnTo>
                    <a:pt x="566" y="736"/>
                  </a:lnTo>
                  <a:lnTo>
                    <a:pt x="756" y="758"/>
                  </a:lnTo>
                  <a:lnTo>
                    <a:pt x="666" y="646"/>
                  </a:lnTo>
                  <a:lnTo>
                    <a:pt x="778" y="5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2" name="Freeform 163"/>
            <p:cNvSpPr>
              <a:spLocks noEditPoints="1"/>
            </p:cNvSpPr>
            <p:nvPr/>
          </p:nvSpPr>
          <p:spPr bwMode="auto">
            <a:xfrm>
              <a:off x="2374" y="1440"/>
              <a:ext cx="962" cy="560"/>
            </a:xfrm>
            <a:custGeom>
              <a:avLst/>
              <a:gdLst>
                <a:gd name="T0" fmla="*/ 506 w 962"/>
                <a:gd name="T1" fmla="*/ 458 h 560"/>
                <a:gd name="T2" fmla="*/ 532 w 962"/>
                <a:gd name="T3" fmla="*/ 242 h 560"/>
                <a:gd name="T4" fmla="*/ 214 w 962"/>
                <a:gd name="T5" fmla="*/ 346 h 560"/>
                <a:gd name="T6" fmla="*/ 192 w 962"/>
                <a:gd name="T7" fmla="*/ 154 h 560"/>
                <a:gd name="T8" fmla="*/ 224 w 962"/>
                <a:gd name="T9" fmla="*/ 124 h 560"/>
                <a:gd name="T10" fmla="*/ 276 w 962"/>
                <a:gd name="T11" fmla="*/ 82 h 560"/>
                <a:gd name="T12" fmla="*/ 298 w 962"/>
                <a:gd name="T13" fmla="*/ 70 h 560"/>
                <a:gd name="T14" fmla="*/ 352 w 962"/>
                <a:gd name="T15" fmla="*/ 58 h 560"/>
                <a:gd name="T16" fmla="*/ 432 w 962"/>
                <a:gd name="T17" fmla="*/ 54 h 560"/>
                <a:gd name="T18" fmla="*/ 662 w 962"/>
                <a:gd name="T19" fmla="*/ 54 h 560"/>
                <a:gd name="T20" fmla="*/ 720 w 962"/>
                <a:gd name="T21" fmla="*/ 56 h 560"/>
                <a:gd name="T22" fmla="*/ 762 w 962"/>
                <a:gd name="T23" fmla="*/ 64 h 560"/>
                <a:gd name="T24" fmla="*/ 780 w 962"/>
                <a:gd name="T25" fmla="*/ 72 h 560"/>
                <a:gd name="T26" fmla="*/ 814 w 962"/>
                <a:gd name="T27" fmla="*/ 94 h 560"/>
                <a:gd name="T28" fmla="*/ 842 w 962"/>
                <a:gd name="T29" fmla="*/ 122 h 560"/>
                <a:gd name="T30" fmla="*/ 962 w 962"/>
                <a:gd name="T31" fmla="*/ 456 h 560"/>
                <a:gd name="T32" fmla="*/ 910 w 962"/>
                <a:gd name="T33" fmla="*/ 124 h 560"/>
                <a:gd name="T34" fmla="*/ 806 w 962"/>
                <a:gd name="T35" fmla="*/ 156 h 560"/>
                <a:gd name="T36" fmla="*/ 792 w 962"/>
                <a:gd name="T37" fmla="*/ 142 h 560"/>
                <a:gd name="T38" fmla="*/ 764 w 962"/>
                <a:gd name="T39" fmla="*/ 122 h 560"/>
                <a:gd name="T40" fmla="*/ 750 w 962"/>
                <a:gd name="T41" fmla="*/ 116 h 560"/>
                <a:gd name="T42" fmla="*/ 722 w 962"/>
                <a:gd name="T43" fmla="*/ 108 h 560"/>
                <a:gd name="T44" fmla="*/ 686 w 962"/>
                <a:gd name="T45" fmla="*/ 104 h 560"/>
                <a:gd name="T46" fmla="*/ 698 w 962"/>
                <a:gd name="T47" fmla="*/ 336 h 560"/>
                <a:gd name="T48" fmla="*/ 910 w 962"/>
                <a:gd name="T49" fmla="*/ 404 h 560"/>
                <a:gd name="T50" fmla="*/ 496 w 962"/>
                <a:gd name="T51" fmla="*/ 206 h 560"/>
                <a:gd name="T52" fmla="*/ 468 w 962"/>
                <a:gd name="T53" fmla="*/ 178 h 560"/>
                <a:gd name="T54" fmla="*/ 422 w 962"/>
                <a:gd name="T55" fmla="*/ 138 h 560"/>
                <a:gd name="T56" fmla="*/ 394 w 962"/>
                <a:gd name="T57" fmla="*/ 122 h 560"/>
                <a:gd name="T58" fmla="*/ 370 w 962"/>
                <a:gd name="T59" fmla="*/ 112 h 560"/>
                <a:gd name="T60" fmla="*/ 358 w 962"/>
                <a:gd name="T61" fmla="*/ 110 h 560"/>
                <a:gd name="T62" fmla="*/ 332 w 962"/>
                <a:gd name="T63" fmla="*/ 112 h 560"/>
                <a:gd name="T64" fmla="*/ 308 w 962"/>
                <a:gd name="T65" fmla="*/ 122 h 560"/>
                <a:gd name="T66" fmla="*/ 282 w 962"/>
                <a:gd name="T67" fmla="*/ 138 h 560"/>
                <a:gd name="T68" fmla="*/ 256 w 962"/>
                <a:gd name="T69" fmla="*/ 162 h 560"/>
                <a:gd name="T70" fmla="*/ 264 w 962"/>
                <a:gd name="T71" fmla="*/ 296 h 5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62" h="560">
                  <a:moveTo>
                    <a:pt x="962" y="456"/>
                  </a:moveTo>
                  <a:lnTo>
                    <a:pt x="506" y="458"/>
                  </a:lnTo>
                  <a:lnTo>
                    <a:pt x="626" y="336"/>
                  </a:lnTo>
                  <a:lnTo>
                    <a:pt x="532" y="242"/>
                  </a:lnTo>
                  <a:lnTo>
                    <a:pt x="214" y="560"/>
                  </a:lnTo>
                  <a:lnTo>
                    <a:pt x="214" y="346"/>
                  </a:lnTo>
                  <a:lnTo>
                    <a:pt x="0" y="346"/>
                  </a:lnTo>
                  <a:lnTo>
                    <a:pt x="192" y="154"/>
                  </a:lnTo>
                  <a:lnTo>
                    <a:pt x="224" y="124"/>
                  </a:lnTo>
                  <a:lnTo>
                    <a:pt x="252" y="100"/>
                  </a:lnTo>
                  <a:lnTo>
                    <a:pt x="276" y="82"/>
                  </a:lnTo>
                  <a:lnTo>
                    <a:pt x="298" y="70"/>
                  </a:lnTo>
                  <a:lnTo>
                    <a:pt x="322" y="64"/>
                  </a:lnTo>
                  <a:lnTo>
                    <a:pt x="352" y="58"/>
                  </a:lnTo>
                  <a:lnTo>
                    <a:pt x="388" y="56"/>
                  </a:lnTo>
                  <a:lnTo>
                    <a:pt x="432" y="54"/>
                  </a:lnTo>
                  <a:lnTo>
                    <a:pt x="662" y="54"/>
                  </a:lnTo>
                  <a:lnTo>
                    <a:pt x="694" y="54"/>
                  </a:lnTo>
                  <a:lnTo>
                    <a:pt x="720" y="56"/>
                  </a:lnTo>
                  <a:lnTo>
                    <a:pt x="744" y="60"/>
                  </a:lnTo>
                  <a:lnTo>
                    <a:pt x="762" y="64"/>
                  </a:lnTo>
                  <a:lnTo>
                    <a:pt x="780" y="72"/>
                  </a:lnTo>
                  <a:lnTo>
                    <a:pt x="796" y="82"/>
                  </a:lnTo>
                  <a:lnTo>
                    <a:pt x="814" y="94"/>
                  </a:lnTo>
                  <a:lnTo>
                    <a:pt x="830" y="110"/>
                  </a:lnTo>
                  <a:lnTo>
                    <a:pt x="842" y="122"/>
                  </a:lnTo>
                  <a:lnTo>
                    <a:pt x="962" y="0"/>
                  </a:lnTo>
                  <a:lnTo>
                    <a:pt x="962" y="456"/>
                  </a:lnTo>
                  <a:close/>
                  <a:moveTo>
                    <a:pt x="910" y="404"/>
                  </a:moveTo>
                  <a:lnTo>
                    <a:pt x="910" y="124"/>
                  </a:lnTo>
                  <a:lnTo>
                    <a:pt x="842" y="192"/>
                  </a:lnTo>
                  <a:lnTo>
                    <a:pt x="806" y="156"/>
                  </a:lnTo>
                  <a:lnTo>
                    <a:pt x="792" y="142"/>
                  </a:lnTo>
                  <a:lnTo>
                    <a:pt x="778" y="132"/>
                  </a:lnTo>
                  <a:lnTo>
                    <a:pt x="764" y="122"/>
                  </a:lnTo>
                  <a:lnTo>
                    <a:pt x="750" y="116"/>
                  </a:lnTo>
                  <a:lnTo>
                    <a:pt x="736" y="110"/>
                  </a:lnTo>
                  <a:lnTo>
                    <a:pt x="722" y="108"/>
                  </a:lnTo>
                  <a:lnTo>
                    <a:pt x="706" y="106"/>
                  </a:lnTo>
                  <a:lnTo>
                    <a:pt x="686" y="104"/>
                  </a:lnTo>
                  <a:lnTo>
                    <a:pt x="468" y="106"/>
                  </a:lnTo>
                  <a:lnTo>
                    <a:pt x="698" y="336"/>
                  </a:lnTo>
                  <a:lnTo>
                    <a:pt x="630" y="404"/>
                  </a:lnTo>
                  <a:lnTo>
                    <a:pt x="910" y="404"/>
                  </a:lnTo>
                  <a:close/>
                  <a:moveTo>
                    <a:pt x="264" y="440"/>
                  </a:moveTo>
                  <a:lnTo>
                    <a:pt x="496" y="206"/>
                  </a:lnTo>
                  <a:lnTo>
                    <a:pt x="468" y="178"/>
                  </a:lnTo>
                  <a:lnTo>
                    <a:pt x="438" y="150"/>
                  </a:lnTo>
                  <a:lnTo>
                    <a:pt x="422" y="138"/>
                  </a:lnTo>
                  <a:lnTo>
                    <a:pt x="408" y="130"/>
                  </a:lnTo>
                  <a:lnTo>
                    <a:pt x="394" y="122"/>
                  </a:lnTo>
                  <a:lnTo>
                    <a:pt x="382" y="116"/>
                  </a:lnTo>
                  <a:lnTo>
                    <a:pt x="370" y="112"/>
                  </a:lnTo>
                  <a:lnTo>
                    <a:pt x="358" y="110"/>
                  </a:lnTo>
                  <a:lnTo>
                    <a:pt x="346" y="110"/>
                  </a:lnTo>
                  <a:lnTo>
                    <a:pt x="332" y="112"/>
                  </a:lnTo>
                  <a:lnTo>
                    <a:pt x="320" y="116"/>
                  </a:lnTo>
                  <a:lnTo>
                    <a:pt x="308" y="122"/>
                  </a:lnTo>
                  <a:lnTo>
                    <a:pt x="296" y="128"/>
                  </a:lnTo>
                  <a:lnTo>
                    <a:pt x="282" y="138"/>
                  </a:lnTo>
                  <a:lnTo>
                    <a:pt x="268" y="148"/>
                  </a:lnTo>
                  <a:lnTo>
                    <a:pt x="256" y="162"/>
                  </a:lnTo>
                  <a:lnTo>
                    <a:pt x="120" y="296"/>
                  </a:lnTo>
                  <a:lnTo>
                    <a:pt x="264" y="296"/>
                  </a:lnTo>
                  <a:lnTo>
                    <a:pt x="264" y="4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3" name="Freeform 164"/>
            <p:cNvSpPr>
              <a:spLocks noEditPoints="1"/>
            </p:cNvSpPr>
            <p:nvPr/>
          </p:nvSpPr>
          <p:spPr bwMode="auto">
            <a:xfrm>
              <a:off x="2996" y="1872"/>
              <a:ext cx="664" cy="1008"/>
            </a:xfrm>
            <a:custGeom>
              <a:avLst/>
              <a:gdLst>
                <a:gd name="T0" fmla="*/ 224 w 664"/>
                <a:gd name="T1" fmla="*/ 386 h 1008"/>
                <a:gd name="T2" fmla="*/ 400 w 664"/>
                <a:gd name="T3" fmla="*/ 514 h 1008"/>
                <a:gd name="T4" fmla="*/ 466 w 664"/>
                <a:gd name="T5" fmla="*/ 188 h 1008"/>
                <a:gd name="T6" fmla="*/ 644 w 664"/>
                <a:gd name="T7" fmla="*/ 262 h 1008"/>
                <a:gd name="T8" fmla="*/ 654 w 664"/>
                <a:gd name="T9" fmla="*/ 304 h 1008"/>
                <a:gd name="T10" fmla="*/ 664 w 664"/>
                <a:gd name="T11" fmla="*/ 372 h 1008"/>
                <a:gd name="T12" fmla="*/ 664 w 664"/>
                <a:gd name="T13" fmla="*/ 396 h 1008"/>
                <a:gd name="T14" fmla="*/ 648 w 664"/>
                <a:gd name="T15" fmla="*/ 448 h 1008"/>
                <a:gd name="T16" fmla="*/ 612 w 664"/>
                <a:gd name="T17" fmla="*/ 520 h 1008"/>
                <a:gd name="T18" fmla="*/ 498 w 664"/>
                <a:gd name="T19" fmla="*/ 720 h 1008"/>
                <a:gd name="T20" fmla="*/ 466 w 664"/>
                <a:gd name="T21" fmla="*/ 770 h 1008"/>
                <a:gd name="T22" fmla="*/ 438 w 664"/>
                <a:gd name="T23" fmla="*/ 802 h 1008"/>
                <a:gd name="T24" fmla="*/ 424 w 664"/>
                <a:gd name="T25" fmla="*/ 814 h 1008"/>
                <a:gd name="T26" fmla="*/ 388 w 664"/>
                <a:gd name="T27" fmla="*/ 832 h 1008"/>
                <a:gd name="T28" fmla="*/ 350 w 664"/>
                <a:gd name="T29" fmla="*/ 844 h 1008"/>
                <a:gd name="T30" fmla="*/ 0 w 664"/>
                <a:gd name="T31" fmla="*/ 782 h 1008"/>
                <a:gd name="T32" fmla="*/ 314 w 664"/>
                <a:gd name="T33" fmla="*/ 900 h 1008"/>
                <a:gd name="T34" fmla="*/ 338 w 664"/>
                <a:gd name="T35" fmla="*/ 794 h 1008"/>
                <a:gd name="T36" fmla="*/ 358 w 664"/>
                <a:gd name="T37" fmla="*/ 788 h 1008"/>
                <a:gd name="T38" fmla="*/ 388 w 664"/>
                <a:gd name="T39" fmla="*/ 774 h 1008"/>
                <a:gd name="T40" fmla="*/ 400 w 664"/>
                <a:gd name="T41" fmla="*/ 766 h 1008"/>
                <a:gd name="T42" fmla="*/ 422 w 664"/>
                <a:gd name="T43" fmla="*/ 746 h 1008"/>
                <a:gd name="T44" fmla="*/ 442 w 664"/>
                <a:gd name="T45" fmla="*/ 716 h 1008"/>
                <a:gd name="T46" fmla="*/ 236 w 664"/>
                <a:gd name="T47" fmla="*/ 612 h 1008"/>
                <a:gd name="T48" fmla="*/ 72 w 664"/>
                <a:gd name="T49" fmla="*/ 762 h 1008"/>
                <a:gd name="T50" fmla="*/ 448 w 664"/>
                <a:gd name="T51" fmla="*/ 502 h 1008"/>
                <a:gd name="T52" fmla="*/ 486 w 664"/>
                <a:gd name="T53" fmla="*/ 490 h 1008"/>
                <a:gd name="T54" fmla="*/ 542 w 664"/>
                <a:gd name="T55" fmla="*/ 470 h 1008"/>
                <a:gd name="T56" fmla="*/ 572 w 664"/>
                <a:gd name="T57" fmla="*/ 454 h 1008"/>
                <a:gd name="T58" fmla="*/ 592 w 664"/>
                <a:gd name="T59" fmla="*/ 436 h 1008"/>
                <a:gd name="T60" fmla="*/ 600 w 664"/>
                <a:gd name="T61" fmla="*/ 428 h 1008"/>
                <a:gd name="T62" fmla="*/ 610 w 664"/>
                <a:gd name="T63" fmla="*/ 406 h 1008"/>
                <a:gd name="T64" fmla="*/ 614 w 664"/>
                <a:gd name="T65" fmla="*/ 380 h 1008"/>
                <a:gd name="T66" fmla="*/ 612 w 664"/>
                <a:gd name="T67" fmla="*/ 348 h 1008"/>
                <a:gd name="T68" fmla="*/ 606 w 664"/>
                <a:gd name="T69" fmla="*/ 314 h 1008"/>
                <a:gd name="T70" fmla="*/ 484 w 664"/>
                <a:gd name="T71" fmla="*/ 254 h 10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 h="1008">
                  <a:moveTo>
                    <a:pt x="0" y="782"/>
                  </a:moveTo>
                  <a:lnTo>
                    <a:pt x="224" y="386"/>
                  </a:lnTo>
                  <a:lnTo>
                    <a:pt x="270" y="550"/>
                  </a:lnTo>
                  <a:lnTo>
                    <a:pt x="400" y="514"/>
                  </a:lnTo>
                  <a:lnTo>
                    <a:pt x="280" y="80"/>
                  </a:lnTo>
                  <a:lnTo>
                    <a:pt x="466" y="188"/>
                  </a:lnTo>
                  <a:lnTo>
                    <a:pt x="572" y="0"/>
                  </a:lnTo>
                  <a:lnTo>
                    <a:pt x="644" y="262"/>
                  </a:lnTo>
                  <a:lnTo>
                    <a:pt x="654" y="304"/>
                  </a:lnTo>
                  <a:lnTo>
                    <a:pt x="660" y="342"/>
                  </a:lnTo>
                  <a:lnTo>
                    <a:pt x="664" y="372"/>
                  </a:lnTo>
                  <a:lnTo>
                    <a:pt x="664" y="396"/>
                  </a:lnTo>
                  <a:lnTo>
                    <a:pt x="658" y="420"/>
                  </a:lnTo>
                  <a:lnTo>
                    <a:pt x="648" y="448"/>
                  </a:lnTo>
                  <a:lnTo>
                    <a:pt x="632" y="482"/>
                  </a:lnTo>
                  <a:lnTo>
                    <a:pt x="612" y="520"/>
                  </a:lnTo>
                  <a:lnTo>
                    <a:pt x="498" y="720"/>
                  </a:lnTo>
                  <a:lnTo>
                    <a:pt x="482" y="748"/>
                  </a:lnTo>
                  <a:lnTo>
                    <a:pt x="466" y="770"/>
                  </a:lnTo>
                  <a:lnTo>
                    <a:pt x="452" y="788"/>
                  </a:lnTo>
                  <a:lnTo>
                    <a:pt x="438" y="802"/>
                  </a:lnTo>
                  <a:lnTo>
                    <a:pt x="424" y="814"/>
                  </a:lnTo>
                  <a:lnTo>
                    <a:pt x="408" y="824"/>
                  </a:lnTo>
                  <a:lnTo>
                    <a:pt x="388" y="832"/>
                  </a:lnTo>
                  <a:lnTo>
                    <a:pt x="366" y="840"/>
                  </a:lnTo>
                  <a:lnTo>
                    <a:pt x="350" y="844"/>
                  </a:lnTo>
                  <a:lnTo>
                    <a:pt x="396" y="1008"/>
                  </a:lnTo>
                  <a:lnTo>
                    <a:pt x="0" y="782"/>
                  </a:lnTo>
                  <a:close/>
                  <a:moveTo>
                    <a:pt x="72" y="762"/>
                  </a:moveTo>
                  <a:lnTo>
                    <a:pt x="314" y="900"/>
                  </a:lnTo>
                  <a:lnTo>
                    <a:pt x="290" y="808"/>
                  </a:lnTo>
                  <a:lnTo>
                    <a:pt x="338" y="794"/>
                  </a:lnTo>
                  <a:lnTo>
                    <a:pt x="358" y="788"/>
                  </a:lnTo>
                  <a:lnTo>
                    <a:pt x="374" y="782"/>
                  </a:lnTo>
                  <a:lnTo>
                    <a:pt x="388" y="774"/>
                  </a:lnTo>
                  <a:lnTo>
                    <a:pt x="400" y="766"/>
                  </a:lnTo>
                  <a:lnTo>
                    <a:pt x="412" y="758"/>
                  </a:lnTo>
                  <a:lnTo>
                    <a:pt x="422" y="746"/>
                  </a:lnTo>
                  <a:lnTo>
                    <a:pt x="432" y="732"/>
                  </a:lnTo>
                  <a:lnTo>
                    <a:pt x="442" y="716"/>
                  </a:lnTo>
                  <a:lnTo>
                    <a:pt x="548" y="526"/>
                  </a:lnTo>
                  <a:lnTo>
                    <a:pt x="236" y="612"/>
                  </a:lnTo>
                  <a:lnTo>
                    <a:pt x="210" y="518"/>
                  </a:lnTo>
                  <a:lnTo>
                    <a:pt x="72" y="762"/>
                  </a:lnTo>
                  <a:close/>
                  <a:moveTo>
                    <a:pt x="360" y="184"/>
                  </a:moveTo>
                  <a:lnTo>
                    <a:pt x="448" y="502"/>
                  </a:lnTo>
                  <a:lnTo>
                    <a:pt x="486" y="490"/>
                  </a:lnTo>
                  <a:lnTo>
                    <a:pt x="526" y="478"/>
                  </a:lnTo>
                  <a:lnTo>
                    <a:pt x="542" y="470"/>
                  </a:lnTo>
                  <a:lnTo>
                    <a:pt x="558" y="462"/>
                  </a:lnTo>
                  <a:lnTo>
                    <a:pt x="572" y="454"/>
                  </a:lnTo>
                  <a:lnTo>
                    <a:pt x="582" y="446"/>
                  </a:lnTo>
                  <a:lnTo>
                    <a:pt x="592" y="436"/>
                  </a:lnTo>
                  <a:lnTo>
                    <a:pt x="600" y="428"/>
                  </a:lnTo>
                  <a:lnTo>
                    <a:pt x="606" y="416"/>
                  </a:lnTo>
                  <a:lnTo>
                    <a:pt x="610" y="406"/>
                  </a:lnTo>
                  <a:lnTo>
                    <a:pt x="612" y="392"/>
                  </a:lnTo>
                  <a:lnTo>
                    <a:pt x="614" y="380"/>
                  </a:lnTo>
                  <a:lnTo>
                    <a:pt x="614" y="364"/>
                  </a:lnTo>
                  <a:lnTo>
                    <a:pt x="612" y="348"/>
                  </a:lnTo>
                  <a:lnTo>
                    <a:pt x="610" y="332"/>
                  </a:lnTo>
                  <a:lnTo>
                    <a:pt x="606" y="314"/>
                  </a:lnTo>
                  <a:lnTo>
                    <a:pt x="554" y="130"/>
                  </a:lnTo>
                  <a:lnTo>
                    <a:pt x="484" y="254"/>
                  </a:lnTo>
                  <a:lnTo>
                    <a:pt x="360" y="18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7" name="AutoShape 3"/>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8" name="AutoShape 4"/>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9" name="AutoShape 5"/>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0" name="AutoShape 6"/>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1" name="AutoShape 7"/>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2" name="AutoShape 8"/>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3" name="AutoShape 9"/>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4" name="AutoShape 10"/>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5" name="AutoShape 11"/>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6" name="AutoShape 12"/>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7" name="AutoShape 13"/>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8" name="AutoShape 14"/>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9" name="AutoShape 15"/>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0" name="AutoShape 16"/>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1" name="AutoShape 17"/>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2" name="AutoShape 18"/>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3" name="AutoShape 19"/>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4" name="AutoShape 20"/>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5"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6" name="AutoShape 22"/>
          <p:cNvSpPr>
            <a:spLocks noChangeArrowheads="1"/>
          </p:cNvSpPr>
          <p:nvPr/>
        </p:nvSpPr>
        <p:spPr bwMode="auto">
          <a:xfrm>
            <a:off x="31781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7"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8"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9"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90"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291" name="Freeform 27"/>
          <p:cNvSpPr>
            <a:spLocks/>
          </p:cNvSpPr>
          <p:nvPr/>
        </p:nvSpPr>
        <p:spPr bwMode="auto">
          <a:xfrm>
            <a:off x="625475" y="1466850"/>
            <a:ext cx="706438" cy="682625"/>
          </a:xfrm>
          <a:custGeom>
            <a:avLst/>
            <a:gdLst>
              <a:gd name="T0" fmla="*/ 645057 w 15756"/>
              <a:gd name="T1" fmla="*/ 82804 h 16364"/>
              <a:gd name="T2" fmla="*/ 577713 w 15756"/>
              <a:gd name="T3" fmla="*/ 156682 h 16364"/>
              <a:gd name="T4" fmla="*/ 513284 w 15756"/>
              <a:gd name="T5" fmla="*/ 230726 h 16364"/>
              <a:gd name="T6" fmla="*/ 451769 w 15756"/>
              <a:gd name="T7" fmla="*/ 305020 h 16364"/>
              <a:gd name="T8" fmla="*/ 393616 w 15756"/>
              <a:gd name="T9" fmla="*/ 378939 h 16364"/>
              <a:gd name="T10" fmla="*/ 339499 w 15756"/>
              <a:gd name="T11" fmla="*/ 451607 h 16364"/>
              <a:gd name="T12" fmla="*/ 289552 w 15756"/>
              <a:gd name="T13" fmla="*/ 523023 h 16364"/>
              <a:gd name="T14" fmla="*/ 243684 w 15756"/>
              <a:gd name="T15" fmla="*/ 593230 h 16364"/>
              <a:gd name="T16" fmla="*/ 223329 w 15756"/>
              <a:gd name="T17" fmla="*/ 627269 h 16364"/>
              <a:gd name="T18" fmla="*/ 206112 w 15756"/>
              <a:gd name="T19" fmla="*/ 651589 h 16364"/>
              <a:gd name="T20" fmla="*/ 184949 w 15756"/>
              <a:gd name="T21" fmla="*/ 668275 h 16364"/>
              <a:gd name="T22" fmla="*/ 159168 w 15756"/>
              <a:gd name="T23" fmla="*/ 678579 h 16364"/>
              <a:gd name="T24" fmla="*/ 128769 w 15756"/>
              <a:gd name="T25" fmla="*/ 682583 h 16364"/>
              <a:gd name="T26" fmla="*/ 101688 w 15756"/>
              <a:gd name="T27" fmla="*/ 681624 h 16364"/>
              <a:gd name="T28" fmla="*/ 85592 w 15756"/>
              <a:gd name="T29" fmla="*/ 678370 h 16364"/>
              <a:gd name="T30" fmla="*/ 80167 w 15756"/>
              <a:gd name="T31" fmla="*/ 675492 h 16364"/>
              <a:gd name="T32" fmla="*/ 74114 w 15756"/>
              <a:gd name="T33" fmla="*/ 670152 h 16364"/>
              <a:gd name="T34" fmla="*/ 63264 w 15756"/>
              <a:gd name="T35" fmla="*/ 654759 h 16364"/>
              <a:gd name="T36" fmla="*/ 51068 w 15756"/>
              <a:gd name="T37" fmla="*/ 630982 h 16364"/>
              <a:gd name="T38" fmla="*/ 39590 w 15756"/>
              <a:gd name="T39" fmla="*/ 605077 h 16364"/>
              <a:gd name="T40" fmla="*/ 25332 w 15756"/>
              <a:gd name="T41" fmla="*/ 566699 h 16364"/>
              <a:gd name="T42" fmla="*/ 8609 w 15756"/>
              <a:gd name="T43" fmla="*/ 510300 h 16364"/>
              <a:gd name="T44" fmla="*/ 1435 w 15756"/>
              <a:gd name="T45" fmla="*/ 476219 h 16364"/>
              <a:gd name="T46" fmla="*/ 0 w 15756"/>
              <a:gd name="T47" fmla="*/ 461076 h 16364"/>
              <a:gd name="T48" fmla="*/ 942 w 15756"/>
              <a:gd name="T49" fmla="*/ 448979 h 16364"/>
              <a:gd name="T50" fmla="*/ 4215 w 15756"/>
              <a:gd name="T51" fmla="*/ 439635 h 16364"/>
              <a:gd name="T52" fmla="*/ 10940 w 15756"/>
              <a:gd name="T53" fmla="*/ 431584 h 16364"/>
              <a:gd name="T54" fmla="*/ 22597 w 15756"/>
              <a:gd name="T55" fmla="*/ 422490 h 16364"/>
              <a:gd name="T56" fmla="*/ 41698 w 15756"/>
              <a:gd name="T57" fmla="*/ 411477 h 16364"/>
              <a:gd name="T58" fmla="*/ 63533 w 15756"/>
              <a:gd name="T59" fmla="*/ 402300 h 16364"/>
              <a:gd name="T60" fmla="*/ 85368 w 15756"/>
              <a:gd name="T61" fmla="*/ 396001 h 16364"/>
              <a:gd name="T62" fmla="*/ 103796 w 15756"/>
              <a:gd name="T63" fmla="*/ 393581 h 16364"/>
              <a:gd name="T64" fmla="*/ 112001 w 15756"/>
              <a:gd name="T65" fmla="*/ 395834 h 16364"/>
              <a:gd name="T66" fmla="*/ 119712 w 15756"/>
              <a:gd name="T67" fmla="*/ 404094 h 16364"/>
              <a:gd name="T68" fmla="*/ 128186 w 15756"/>
              <a:gd name="T69" fmla="*/ 418402 h 16364"/>
              <a:gd name="T70" fmla="*/ 137378 w 15756"/>
              <a:gd name="T71" fmla="*/ 438717 h 16364"/>
              <a:gd name="T72" fmla="*/ 141099 w 15756"/>
              <a:gd name="T73" fmla="*/ 448228 h 16364"/>
              <a:gd name="T74" fmla="*/ 147107 w 15756"/>
              <a:gd name="T75" fmla="*/ 463371 h 16364"/>
              <a:gd name="T76" fmla="*/ 155312 w 15756"/>
              <a:gd name="T77" fmla="*/ 481517 h 16364"/>
              <a:gd name="T78" fmla="*/ 162800 w 15756"/>
              <a:gd name="T79" fmla="*/ 493864 h 16364"/>
              <a:gd name="T80" fmla="*/ 169615 w 15756"/>
              <a:gd name="T81" fmla="*/ 500414 h 16364"/>
              <a:gd name="T82" fmla="*/ 175847 w 15756"/>
              <a:gd name="T83" fmla="*/ 500622 h 16364"/>
              <a:gd name="T84" fmla="*/ 187460 w 15756"/>
              <a:gd name="T85" fmla="*/ 489109 h 16364"/>
              <a:gd name="T86" fmla="*/ 206605 w 15756"/>
              <a:gd name="T87" fmla="*/ 464497 h 16364"/>
              <a:gd name="T88" fmla="*/ 245209 w 15756"/>
              <a:gd name="T89" fmla="*/ 409183 h 16364"/>
              <a:gd name="T90" fmla="*/ 315646 w 15756"/>
              <a:gd name="T91" fmla="*/ 306981 h 16364"/>
              <a:gd name="T92" fmla="*/ 387339 w 15756"/>
              <a:gd name="T93" fmla="*/ 210661 h 16364"/>
              <a:gd name="T94" fmla="*/ 438408 w 15756"/>
              <a:gd name="T95" fmla="*/ 146795 h 16364"/>
              <a:gd name="T96" fmla="*/ 481675 w 15756"/>
              <a:gd name="T97" fmla="*/ 96821 h 16364"/>
              <a:gd name="T98" fmla="*/ 517454 w 15756"/>
              <a:gd name="T99" fmla="*/ 59569 h 16364"/>
              <a:gd name="T100" fmla="*/ 535657 w 15756"/>
              <a:gd name="T101" fmla="*/ 43592 h 16364"/>
              <a:gd name="T102" fmla="*/ 547718 w 15756"/>
              <a:gd name="T103" fmla="*/ 35792 h 16364"/>
              <a:gd name="T104" fmla="*/ 578341 w 15756"/>
              <a:gd name="T105" fmla="*/ 23277 h 16364"/>
              <a:gd name="T106" fmla="*/ 616497 w 15756"/>
              <a:gd name="T107" fmla="*/ 12681 h 16364"/>
              <a:gd name="T108" fmla="*/ 660346 w 15756"/>
              <a:gd name="T109" fmla="*/ 4672 h 16364"/>
              <a:gd name="T110" fmla="*/ 706438 w 15756"/>
              <a:gd name="T111" fmla="*/ 18313 h 1636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756" h="16364">
                <a:moveTo>
                  <a:pt x="15756" y="439"/>
                </a:moveTo>
                <a:lnTo>
                  <a:pt x="15557" y="659"/>
                </a:lnTo>
                <a:lnTo>
                  <a:pt x="15359" y="881"/>
                </a:lnTo>
                <a:lnTo>
                  <a:pt x="15163" y="1101"/>
                </a:lnTo>
                <a:lnTo>
                  <a:pt x="14967" y="1322"/>
                </a:lnTo>
                <a:lnTo>
                  <a:pt x="14772" y="1543"/>
                </a:lnTo>
                <a:lnTo>
                  <a:pt x="14579" y="1764"/>
                </a:lnTo>
                <a:lnTo>
                  <a:pt x="14387" y="1985"/>
                </a:lnTo>
                <a:lnTo>
                  <a:pt x="14196" y="2207"/>
                </a:lnTo>
                <a:lnTo>
                  <a:pt x="14005" y="2427"/>
                </a:lnTo>
                <a:lnTo>
                  <a:pt x="13816" y="2649"/>
                </a:lnTo>
                <a:lnTo>
                  <a:pt x="13627" y="2870"/>
                </a:lnTo>
                <a:lnTo>
                  <a:pt x="13440" y="3091"/>
                </a:lnTo>
                <a:lnTo>
                  <a:pt x="13253" y="3313"/>
                </a:lnTo>
                <a:lnTo>
                  <a:pt x="13069" y="3535"/>
                </a:lnTo>
                <a:lnTo>
                  <a:pt x="12885" y="3756"/>
                </a:lnTo>
                <a:lnTo>
                  <a:pt x="12701" y="3978"/>
                </a:lnTo>
                <a:lnTo>
                  <a:pt x="12519" y="4199"/>
                </a:lnTo>
                <a:lnTo>
                  <a:pt x="12338" y="4421"/>
                </a:lnTo>
                <a:lnTo>
                  <a:pt x="12158" y="4643"/>
                </a:lnTo>
                <a:lnTo>
                  <a:pt x="11979" y="4865"/>
                </a:lnTo>
                <a:lnTo>
                  <a:pt x="11801" y="5088"/>
                </a:lnTo>
                <a:lnTo>
                  <a:pt x="11624" y="5309"/>
                </a:lnTo>
                <a:lnTo>
                  <a:pt x="11448" y="5531"/>
                </a:lnTo>
                <a:lnTo>
                  <a:pt x="11273" y="5754"/>
                </a:lnTo>
                <a:lnTo>
                  <a:pt x="11099" y="5976"/>
                </a:lnTo>
                <a:lnTo>
                  <a:pt x="10927" y="6198"/>
                </a:lnTo>
                <a:lnTo>
                  <a:pt x="10754" y="6422"/>
                </a:lnTo>
                <a:lnTo>
                  <a:pt x="10583" y="6644"/>
                </a:lnTo>
                <a:lnTo>
                  <a:pt x="10413" y="6867"/>
                </a:lnTo>
                <a:lnTo>
                  <a:pt x="10244" y="7090"/>
                </a:lnTo>
                <a:lnTo>
                  <a:pt x="10076" y="7312"/>
                </a:lnTo>
                <a:lnTo>
                  <a:pt x="9911" y="7536"/>
                </a:lnTo>
                <a:lnTo>
                  <a:pt x="9745" y="7758"/>
                </a:lnTo>
                <a:lnTo>
                  <a:pt x="9580" y="7981"/>
                </a:lnTo>
                <a:lnTo>
                  <a:pt x="9417" y="8202"/>
                </a:lnTo>
                <a:lnTo>
                  <a:pt x="9255" y="8423"/>
                </a:lnTo>
                <a:lnTo>
                  <a:pt x="9095" y="8644"/>
                </a:lnTo>
                <a:lnTo>
                  <a:pt x="8936" y="8864"/>
                </a:lnTo>
                <a:lnTo>
                  <a:pt x="8779" y="9084"/>
                </a:lnTo>
                <a:lnTo>
                  <a:pt x="8623" y="9304"/>
                </a:lnTo>
                <a:lnTo>
                  <a:pt x="8468" y="9522"/>
                </a:lnTo>
                <a:lnTo>
                  <a:pt x="8316" y="9740"/>
                </a:lnTo>
                <a:lnTo>
                  <a:pt x="8164" y="9959"/>
                </a:lnTo>
                <a:lnTo>
                  <a:pt x="8015" y="10176"/>
                </a:lnTo>
                <a:lnTo>
                  <a:pt x="7865" y="10393"/>
                </a:lnTo>
                <a:lnTo>
                  <a:pt x="7719" y="10609"/>
                </a:lnTo>
                <a:lnTo>
                  <a:pt x="7572" y="10826"/>
                </a:lnTo>
                <a:lnTo>
                  <a:pt x="7428" y="11041"/>
                </a:lnTo>
                <a:lnTo>
                  <a:pt x="7285" y="11256"/>
                </a:lnTo>
                <a:lnTo>
                  <a:pt x="7144" y="11471"/>
                </a:lnTo>
                <a:lnTo>
                  <a:pt x="7004" y="11685"/>
                </a:lnTo>
                <a:lnTo>
                  <a:pt x="6865" y="11898"/>
                </a:lnTo>
                <a:lnTo>
                  <a:pt x="6727" y="12113"/>
                </a:lnTo>
                <a:lnTo>
                  <a:pt x="6592" y="12325"/>
                </a:lnTo>
                <a:lnTo>
                  <a:pt x="6458" y="12538"/>
                </a:lnTo>
                <a:lnTo>
                  <a:pt x="6325" y="12749"/>
                </a:lnTo>
                <a:lnTo>
                  <a:pt x="6193" y="12961"/>
                </a:lnTo>
                <a:lnTo>
                  <a:pt x="6063" y="13172"/>
                </a:lnTo>
                <a:lnTo>
                  <a:pt x="5935" y="13382"/>
                </a:lnTo>
                <a:lnTo>
                  <a:pt x="5808" y="13593"/>
                </a:lnTo>
                <a:lnTo>
                  <a:pt x="5682" y="13803"/>
                </a:lnTo>
                <a:lnTo>
                  <a:pt x="5558" y="14012"/>
                </a:lnTo>
                <a:lnTo>
                  <a:pt x="5435" y="14221"/>
                </a:lnTo>
                <a:lnTo>
                  <a:pt x="5313" y="14429"/>
                </a:lnTo>
                <a:lnTo>
                  <a:pt x="5272" y="14500"/>
                </a:lnTo>
                <a:lnTo>
                  <a:pt x="5229" y="14578"/>
                </a:lnTo>
                <a:lnTo>
                  <a:pt x="5184" y="14660"/>
                </a:lnTo>
                <a:lnTo>
                  <a:pt x="5136" y="14746"/>
                </a:lnTo>
                <a:lnTo>
                  <a:pt x="5087" y="14839"/>
                </a:lnTo>
                <a:lnTo>
                  <a:pt x="5034" y="14935"/>
                </a:lnTo>
                <a:lnTo>
                  <a:pt x="4981" y="15037"/>
                </a:lnTo>
                <a:lnTo>
                  <a:pt x="4926" y="15144"/>
                </a:lnTo>
                <a:lnTo>
                  <a:pt x="4884" y="15219"/>
                </a:lnTo>
                <a:lnTo>
                  <a:pt x="4840" y="15292"/>
                </a:lnTo>
                <a:lnTo>
                  <a:pt x="4795" y="15362"/>
                </a:lnTo>
                <a:lnTo>
                  <a:pt x="4748" y="15430"/>
                </a:lnTo>
                <a:lnTo>
                  <a:pt x="4699" y="15496"/>
                </a:lnTo>
                <a:lnTo>
                  <a:pt x="4649" y="15559"/>
                </a:lnTo>
                <a:lnTo>
                  <a:pt x="4597" y="15620"/>
                </a:lnTo>
                <a:lnTo>
                  <a:pt x="4544" y="15678"/>
                </a:lnTo>
                <a:lnTo>
                  <a:pt x="4488" y="15734"/>
                </a:lnTo>
                <a:lnTo>
                  <a:pt x="4432" y="15788"/>
                </a:lnTo>
                <a:lnTo>
                  <a:pt x="4374" y="15839"/>
                </a:lnTo>
                <a:lnTo>
                  <a:pt x="4314" y="15888"/>
                </a:lnTo>
                <a:lnTo>
                  <a:pt x="4253" y="15934"/>
                </a:lnTo>
                <a:lnTo>
                  <a:pt x="4189" y="15978"/>
                </a:lnTo>
                <a:lnTo>
                  <a:pt x="4125" y="16020"/>
                </a:lnTo>
                <a:lnTo>
                  <a:pt x="4058" y="16059"/>
                </a:lnTo>
                <a:lnTo>
                  <a:pt x="3991" y="16096"/>
                </a:lnTo>
                <a:lnTo>
                  <a:pt x="3921" y="16131"/>
                </a:lnTo>
                <a:lnTo>
                  <a:pt x="3850" y="16163"/>
                </a:lnTo>
                <a:lnTo>
                  <a:pt x="3778" y="16192"/>
                </a:lnTo>
                <a:lnTo>
                  <a:pt x="3703" y="16220"/>
                </a:lnTo>
                <a:lnTo>
                  <a:pt x="3627" y="16245"/>
                </a:lnTo>
                <a:lnTo>
                  <a:pt x="3550" y="16267"/>
                </a:lnTo>
                <a:lnTo>
                  <a:pt x="3471" y="16288"/>
                </a:lnTo>
                <a:lnTo>
                  <a:pt x="3390" y="16305"/>
                </a:lnTo>
                <a:lnTo>
                  <a:pt x="3308" y="16321"/>
                </a:lnTo>
                <a:lnTo>
                  <a:pt x="3225" y="16334"/>
                </a:lnTo>
                <a:lnTo>
                  <a:pt x="3139" y="16344"/>
                </a:lnTo>
                <a:lnTo>
                  <a:pt x="3051" y="16353"/>
                </a:lnTo>
                <a:lnTo>
                  <a:pt x="2962" y="16358"/>
                </a:lnTo>
                <a:lnTo>
                  <a:pt x="2872" y="16363"/>
                </a:lnTo>
                <a:lnTo>
                  <a:pt x="2781" y="16364"/>
                </a:lnTo>
                <a:lnTo>
                  <a:pt x="2697" y="16364"/>
                </a:lnTo>
                <a:lnTo>
                  <a:pt x="2616" y="16362"/>
                </a:lnTo>
                <a:lnTo>
                  <a:pt x="2540" y="16360"/>
                </a:lnTo>
                <a:lnTo>
                  <a:pt x="2467" y="16356"/>
                </a:lnTo>
                <a:lnTo>
                  <a:pt x="2397" y="16351"/>
                </a:lnTo>
                <a:lnTo>
                  <a:pt x="2330" y="16346"/>
                </a:lnTo>
                <a:lnTo>
                  <a:pt x="2268" y="16340"/>
                </a:lnTo>
                <a:lnTo>
                  <a:pt x="2209" y="16333"/>
                </a:lnTo>
                <a:lnTo>
                  <a:pt x="2153" y="16325"/>
                </a:lnTo>
                <a:lnTo>
                  <a:pt x="2101" y="16315"/>
                </a:lnTo>
                <a:lnTo>
                  <a:pt x="2052" y="16305"/>
                </a:lnTo>
                <a:lnTo>
                  <a:pt x="2007" y="16294"/>
                </a:lnTo>
                <a:lnTo>
                  <a:pt x="1965" y="16282"/>
                </a:lnTo>
                <a:lnTo>
                  <a:pt x="1927" y="16269"/>
                </a:lnTo>
                <a:lnTo>
                  <a:pt x="1909" y="16262"/>
                </a:lnTo>
                <a:lnTo>
                  <a:pt x="1892" y="16255"/>
                </a:lnTo>
                <a:lnTo>
                  <a:pt x="1877" y="16247"/>
                </a:lnTo>
                <a:lnTo>
                  <a:pt x="1861" y="16240"/>
                </a:lnTo>
                <a:lnTo>
                  <a:pt x="1846" y="16231"/>
                </a:lnTo>
                <a:lnTo>
                  <a:pt x="1832" y="16223"/>
                </a:lnTo>
                <a:lnTo>
                  <a:pt x="1817" y="16214"/>
                </a:lnTo>
                <a:lnTo>
                  <a:pt x="1802" y="16204"/>
                </a:lnTo>
                <a:lnTo>
                  <a:pt x="1788" y="16193"/>
                </a:lnTo>
                <a:lnTo>
                  <a:pt x="1772" y="16181"/>
                </a:lnTo>
                <a:lnTo>
                  <a:pt x="1758" y="16170"/>
                </a:lnTo>
                <a:lnTo>
                  <a:pt x="1743" y="16157"/>
                </a:lnTo>
                <a:lnTo>
                  <a:pt x="1728" y="16143"/>
                </a:lnTo>
                <a:lnTo>
                  <a:pt x="1713" y="16129"/>
                </a:lnTo>
                <a:lnTo>
                  <a:pt x="1697" y="16114"/>
                </a:lnTo>
                <a:lnTo>
                  <a:pt x="1683" y="16098"/>
                </a:lnTo>
                <a:lnTo>
                  <a:pt x="1653" y="16065"/>
                </a:lnTo>
                <a:lnTo>
                  <a:pt x="1623" y="16028"/>
                </a:lnTo>
                <a:lnTo>
                  <a:pt x="1593" y="15990"/>
                </a:lnTo>
                <a:lnTo>
                  <a:pt x="1562" y="15948"/>
                </a:lnTo>
                <a:lnTo>
                  <a:pt x="1533" y="15903"/>
                </a:lnTo>
                <a:lnTo>
                  <a:pt x="1502" y="15855"/>
                </a:lnTo>
                <a:lnTo>
                  <a:pt x="1471" y="15805"/>
                </a:lnTo>
                <a:lnTo>
                  <a:pt x="1441" y="15752"/>
                </a:lnTo>
                <a:lnTo>
                  <a:pt x="1411" y="15696"/>
                </a:lnTo>
                <a:lnTo>
                  <a:pt x="1380" y="15637"/>
                </a:lnTo>
                <a:lnTo>
                  <a:pt x="1344" y="15566"/>
                </a:lnTo>
                <a:lnTo>
                  <a:pt x="1309" y="15495"/>
                </a:lnTo>
                <a:lnTo>
                  <a:pt x="1274" y="15422"/>
                </a:lnTo>
                <a:lnTo>
                  <a:pt x="1240" y="15349"/>
                </a:lnTo>
                <a:lnTo>
                  <a:pt x="1206" y="15275"/>
                </a:lnTo>
                <a:lnTo>
                  <a:pt x="1172" y="15200"/>
                </a:lnTo>
                <a:lnTo>
                  <a:pt x="1139" y="15126"/>
                </a:lnTo>
                <a:lnTo>
                  <a:pt x="1105" y="15051"/>
                </a:lnTo>
                <a:lnTo>
                  <a:pt x="1073" y="14974"/>
                </a:lnTo>
                <a:lnTo>
                  <a:pt x="1041" y="14898"/>
                </a:lnTo>
                <a:lnTo>
                  <a:pt x="1008" y="14820"/>
                </a:lnTo>
                <a:lnTo>
                  <a:pt x="976" y="14742"/>
                </a:lnTo>
                <a:lnTo>
                  <a:pt x="946" y="14663"/>
                </a:lnTo>
                <a:lnTo>
                  <a:pt x="914" y="14585"/>
                </a:lnTo>
                <a:lnTo>
                  <a:pt x="883" y="14505"/>
                </a:lnTo>
                <a:lnTo>
                  <a:pt x="853" y="14424"/>
                </a:lnTo>
                <a:lnTo>
                  <a:pt x="823" y="14343"/>
                </a:lnTo>
                <a:lnTo>
                  <a:pt x="793" y="14262"/>
                </a:lnTo>
                <a:lnTo>
                  <a:pt x="763" y="14179"/>
                </a:lnTo>
                <a:lnTo>
                  <a:pt x="734" y="14096"/>
                </a:lnTo>
                <a:lnTo>
                  <a:pt x="676" y="13929"/>
                </a:lnTo>
                <a:lnTo>
                  <a:pt x="620" y="13759"/>
                </a:lnTo>
                <a:lnTo>
                  <a:pt x="565" y="13585"/>
                </a:lnTo>
                <a:lnTo>
                  <a:pt x="510" y="13410"/>
                </a:lnTo>
                <a:lnTo>
                  <a:pt x="457" y="13233"/>
                </a:lnTo>
                <a:lnTo>
                  <a:pt x="405" y="13052"/>
                </a:lnTo>
                <a:lnTo>
                  <a:pt x="356" y="12875"/>
                </a:lnTo>
                <a:lnTo>
                  <a:pt x="311" y="12704"/>
                </a:lnTo>
                <a:lnTo>
                  <a:pt x="268" y="12540"/>
                </a:lnTo>
                <a:lnTo>
                  <a:pt x="228" y="12383"/>
                </a:lnTo>
                <a:lnTo>
                  <a:pt x="192" y="12233"/>
                </a:lnTo>
                <a:lnTo>
                  <a:pt x="158" y="12088"/>
                </a:lnTo>
                <a:lnTo>
                  <a:pt x="128" y="11951"/>
                </a:lnTo>
                <a:lnTo>
                  <a:pt x="102" y="11821"/>
                </a:lnTo>
                <a:lnTo>
                  <a:pt x="78" y="11697"/>
                </a:lnTo>
                <a:lnTo>
                  <a:pt x="58" y="11579"/>
                </a:lnTo>
                <a:lnTo>
                  <a:pt x="49" y="11522"/>
                </a:lnTo>
                <a:lnTo>
                  <a:pt x="40" y="11468"/>
                </a:lnTo>
                <a:lnTo>
                  <a:pt x="32" y="11416"/>
                </a:lnTo>
                <a:lnTo>
                  <a:pt x="26" y="11365"/>
                </a:lnTo>
                <a:lnTo>
                  <a:pt x="20" y="11314"/>
                </a:lnTo>
                <a:lnTo>
                  <a:pt x="15" y="11267"/>
                </a:lnTo>
                <a:lnTo>
                  <a:pt x="11" y="11221"/>
                </a:lnTo>
                <a:lnTo>
                  <a:pt x="7" y="11176"/>
                </a:lnTo>
                <a:lnTo>
                  <a:pt x="3" y="11134"/>
                </a:lnTo>
                <a:lnTo>
                  <a:pt x="2" y="11092"/>
                </a:lnTo>
                <a:lnTo>
                  <a:pt x="0" y="11053"/>
                </a:lnTo>
                <a:lnTo>
                  <a:pt x="0" y="11015"/>
                </a:lnTo>
                <a:lnTo>
                  <a:pt x="0" y="10976"/>
                </a:lnTo>
                <a:lnTo>
                  <a:pt x="2" y="10938"/>
                </a:lnTo>
                <a:lnTo>
                  <a:pt x="4" y="10900"/>
                </a:lnTo>
                <a:lnTo>
                  <a:pt x="8" y="10864"/>
                </a:lnTo>
                <a:lnTo>
                  <a:pt x="11" y="10830"/>
                </a:lnTo>
                <a:lnTo>
                  <a:pt x="16" y="10796"/>
                </a:lnTo>
                <a:lnTo>
                  <a:pt x="21" y="10763"/>
                </a:lnTo>
                <a:lnTo>
                  <a:pt x="27" y="10731"/>
                </a:lnTo>
                <a:lnTo>
                  <a:pt x="34" y="10700"/>
                </a:lnTo>
                <a:lnTo>
                  <a:pt x="42" y="10671"/>
                </a:lnTo>
                <a:lnTo>
                  <a:pt x="51" y="10642"/>
                </a:lnTo>
                <a:lnTo>
                  <a:pt x="61" y="10614"/>
                </a:lnTo>
                <a:lnTo>
                  <a:pt x="71" y="10588"/>
                </a:lnTo>
                <a:lnTo>
                  <a:pt x="81" y="10562"/>
                </a:lnTo>
                <a:lnTo>
                  <a:pt x="94" y="10539"/>
                </a:lnTo>
                <a:lnTo>
                  <a:pt x="106" y="10515"/>
                </a:lnTo>
                <a:lnTo>
                  <a:pt x="120" y="10492"/>
                </a:lnTo>
                <a:lnTo>
                  <a:pt x="137" y="10469"/>
                </a:lnTo>
                <a:lnTo>
                  <a:pt x="155" y="10445"/>
                </a:lnTo>
                <a:lnTo>
                  <a:pt x="175" y="10421"/>
                </a:lnTo>
                <a:lnTo>
                  <a:pt x="196" y="10397"/>
                </a:lnTo>
                <a:lnTo>
                  <a:pt x="219" y="10372"/>
                </a:lnTo>
                <a:lnTo>
                  <a:pt x="244" y="10346"/>
                </a:lnTo>
                <a:lnTo>
                  <a:pt x="271" y="10320"/>
                </a:lnTo>
                <a:lnTo>
                  <a:pt x="298" y="10295"/>
                </a:lnTo>
                <a:lnTo>
                  <a:pt x="328" y="10268"/>
                </a:lnTo>
                <a:lnTo>
                  <a:pt x="360" y="10240"/>
                </a:lnTo>
                <a:lnTo>
                  <a:pt x="394" y="10213"/>
                </a:lnTo>
                <a:lnTo>
                  <a:pt x="429" y="10185"/>
                </a:lnTo>
                <a:lnTo>
                  <a:pt x="465" y="10156"/>
                </a:lnTo>
                <a:lnTo>
                  <a:pt x="504" y="10128"/>
                </a:lnTo>
                <a:lnTo>
                  <a:pt x="544" y="10099"/>
                </a:lnTo>
                <a:lnTo>
                  <a:pt x="596" y="10063"/>
                </a:lnTo>
                <a:lnTo>
                  <a:pt x="651" y="10028"/>
                </a:lnTo>
                <a:lnTo>
                  <a:pt x="705" y="9993"/>
                </a:lnTo>
                <a:lnTo>
                  <a:pt x="760" y="9960"/>
                </a:lnTo>
                <a:lnTo>
                  <a:pt x="816" y="9927"/>
                </a:lnTo>
                <a:lnTo>
                  <a:pt x="873" y="9895"/>
                </a:lnTo>
                <a:lnTo>
                  <a:pt x="930" y="9864"/>
                </a:lnTo>
                <a:lnTo>
                  <a:pt x="989" y="9833"/>
                </a:lnTo>
                <a:lnTo>
                  <a:pt x="1047" y="9804"/>
                </a:lnTo>
                <a:lnTo>
                  <a:pt x="1107" y="9775"/>
                </a:lnTo>
                <a:lnTo>
                  <a:pt x="1167" y="9747"/>
                </a:lnTo>
                <a:lnTo>
                  <a:pt x="1228" y="9721"/>
                </a:lnTo>
                <a:lnTo>
                  <a:pt x="1291" y="9694"/>
                </a:lnTo>
                <a:lnTo>
                  <a:pt x="1353" y="9669"/>
                </a:lnTo>
                <a:lnTo>
                  <a:pt x="1417" y="9644"/>
                </a:lnTo>
                <a:lnTo>
                  <a:pt x="1481" y="9620"/>
                </a:lnTo>
                <a:lnTo>
                  <a:pt x="1546" y="9598"/>
                </a:lnTo>
                <a:lnTo>
                  <a:pt x="1608" y="9577"/>
                </a:lnTo>
                <a:lnTo>
                  <a:pt x="1670" y="9557"/>
                </a:lnTo>
                <a:lnTo>
                  <a:pt x="1730" y="9539"/>
                </a:lnTo>
                <a:lnTo>
                  <a:pt x="1789" y="9522"/>
                </a:lnTo>
                <a:lnTo>
                  <a:pt x="1847" y="9507"/>
                </a:lnTo>
                <a:lnTo>
                  <a:pt x="1904" y="9493"/>
                </a:lnTo>
                <a:lnTo>
                  <a:pt x="1960" y="9481"/>
                </a:lnTo>
                <a:lnTo>
                  <a:pt x="2014" y="9470"/>
                </a:lnTo>
                <a:lnTo>
                  <a:pt x="2067" y="9460"/>
                </a:lnTo>
                <a:lnTo>
                  <a:pt x="2119" y="9452"/>
                </a:lnTo>
                <a:lnTo>
                  <a:pt x="2171" y="9446"/>
                </a:lnTo>
                <a:lnTo>
                  <a:pt x="2220" y="9441"/>
                </a:lnTo>
                <a:lnTo>
                  <a:pt x="2268" y="9437"/>
                </a:lnTo>
                <a:lnTo>
                  <a:pt x="2315" y="9435"/>
                </a:lnTo>
                <a:lnTo>
                  <a:pt x="2361" y="9434"/>
                </a:lnTo>
                <a:lnTo>
                  <a:pt x="2380" y="9436"/>
                </a:lnTo>
                <a:lnTo>
                  <a:pt x="2399" y="9439"/>
                </a:lnTo>
                <a:lnTo>
                  <a:pt x="2419" y="9444"/>
                </a:lnTo>
                <a:lnTo>
                  <a:pt x="2438" y="9452"/>
                </a:lnTo>
                <a:lnTo>
                  <a:pt x="2458" y="9463"/>
                </a:lnTo>
                <a:lnTo>
                  <a:pt x="2478" y="9475"/>
                </a:lnTo>
                <a:lnTo>
                  <a:pt x="2498" y="9489"/>
                </a:lnTo>
                <a:lnTo>
                  <a:pt x="2519" y="9507"/>
                </a:lnTo>
                <a:lnTo>
                  <a:pt x="2540" y="9525"/>
                </a:lnTo>
                <a:lnTo>
                  <a:pt x="2561" y="9547"/>
                </a:lnTo>
                <a:lnTo>
                  <a:pt x="2582" y="9570"/>
                </a:lnTo>
                <a:lnTo>
                  <a:pt x="2604" y="9597"/>
                </a:lnTo>
                <a:lnTo>
                  <a:pt x="2626" y="9624"/>
                </a:lnTo>
                <a:lnTo>
                  <a:pt x="2648" y="9655"/>
                </a:lnTo>
                <a:lnTo>
                  <a:pt x="2670" y="9687"/>
                </a:lnTo>
                <a:lnTo>
                  <a:pt x="2693" y="9722"/>
                </a:lnTo>
                <a:lnTo>
                  <a:pt x="2716" y="9760"/>
                </a:lnTo>
                <a:lnTo>
                  <a:pt x="2739" y="9799"/>
                </a:lnTo>
                <a:lnTo>
                  <a:pt x="2763" y="9841"/>
                </a:lnTo>
                <a:lnTo>
                  <a:pt x="2786" y="9885"/>
                </a:lnTo>
                <a:lnTo>
                  <a:pt x="2810" y="9931"/>
                </a:lnTo>
                <a:lnTo>
                  <a:pt x="2834" y="9979"/>
                </a:lnTo>
                <a:lnTo>
                  <a:pt x="2859" y="10030"/>
                </a:lnTo>
                <a:lnTo>
                  <a:pt x="2883" y="10083"/>
                </a:lnTo>
                <a:lnTo>
                  <a:pt x="2908" y="10138"/>
                </a:lnTo>
                <a:lnTo>
                  <a:pt x="2934" y="10195"/>
                </a:lnTo>
                <a:lnTo>
                  <a:pt x="2959" y="10256"/>
                </a:lnTo>
                <a:lnTo>
                  <a:pt x="2985" y="10317"/>
                </a:lnTo>
                <a:lnTo>
                  <a:pt x="3010" y="10382"/>
                </a:lnTo>
                <a:lnTo>
                  <a:pt x="3037" y="10448"/>
                </a:lnTo>
                <a:lnTo>
                  <a:pt x="3064" y="10517"/>
                </a:lnTo>
                <a:lnTo>
                  <a:pt x="3090" y="10588"/>
                </a:lnTo>
                <a:lnTo>
                  <a:pt x="3101" y="10616"/>
                </a:lnTo>
                <a:lnTo>
                  <a:pt x="3109" y="10643"/>
                </a:lnTo>
                <a:lnTo>
                  <a:pt x="3118" y="10668"/>
                </a:lnTo>
                <a:lnTo>
                  <a:pt x="3126" y="10690"/>
                </a:lnTo>
                <a:lnTo>
                  <a:pt x="3133" y="10711"/>
                </a:lnTo>
                <a:lnTo>
                  <a:pt x="3141" y="10728"/>
                </a:lnTo>
                <a:lnTo>
                  <a:pt x="3147" y="10745"/>
                </a:lnTo>
                <a:lnTo>
                  <a:pt x="3153" y="10760"/>
                </a:lnTo>
                <a:lnTo>
                  <a:pt x="3160" y="10786"/>
                </a:lnTo>
                <a:lnTo>
                  <a:pt x="3172" y="10819"/>
                </a:lnTo>
                <a:lnTo>
                  <a:pt x="3188" y="10860"/>
                </a:lnTo>
                <a:lnTo>
                  <a:pt x="3207" y="10910"/>
                </a:lnTo>
                <a:lnTo>
                  <a:pt x="3232" y="10978"/>
                </a:lnTo>
                <a:lnTo>
                  <a:pt x="3256" y="11044"/>
                </a:lnTo>
                <a:lnTo>
                  <a:pt x="3281" y="11108"/>
                </a:lnTo>
                <a:lnTo>
                  <a:pt x="3304" y="11170"/>
                </a:lnTo>
                <a:lnTo>
                  <a:pt x="3328" y="11229"/>
                </a:lnTo>
                <a:lnTo>
                  <a:pt x="3351" y="11288"/>
                </a:lnTo>
                <a:lnTo>
                  <a:pt x="3374" y="11343"/>
                </a:lnTo>
                <a:lnTo>
                  <a:pt x="3397" y="11396"/>
                </a:lnTo>
                <a:lnTo>
                  <a:pt x="3419" y="11448"/>
                </a:lnTo>
                <a:lnTo>
                  <a:pt x="3442" y="11496"/>
                </a:lnTo>
                <a:lnTo>
                  <a:pt x="3464" y="11543"/>
                </a:lnTo>
                <a:lnTo>
                  <a:pt x="3486" y="11587"/>
                </a:lnTo>
                <a:lnTo>
                  <a:pt x="3507" y="11630"/>
                </a:lnTo>
                <a:lnTo>
                  <a:pt x="3529" y="11670"/>
                </a:lnTo>
                <a:lnTo>
                  <a:pt x="3550" y="11708"/>
                </a:lnTo>
                <a:lnTo>
                  <a:pt x="3571" y="11744"/>
                </a:lnTo>
                <a:lnTo>
                  <a:pt x="3591" y="11778"/>
                </a:lnTo>
                <a:lnTo>
                  <a:pt x="3612" y="11809"/>
                </a:lnTo>
                <a:lnTo>
                  <a:pt x="3631" y="11839"/>
                </a:lnTo>
                <a:lnTo>
                  <a:pt x="3652" y="11866"/>
                </a:lnTo>
                <a:lnTo>
                  <a:pt x="3671" y="11891"/>
                </a:lnTo>
                <a:lnTo>
                  <a:pt x="3691" y="11914"/>
                </a:lnTo>
                <a:lnTo>
                  <a:pt x="3709" y="11934"/>
                </a:lnTo>
                <a:lnTo>
                  <a:pt x="3727" y="11953"/>
                </a:lnTo>
                <a:lnTo>
                  <a:pt x="3746" y="11969"/>
                </a:lnTo>
                <a:lnTo>
                  <a:pt x="3764" y="11984"/>
                </a:lnTo>
                <a:lnTo>
                  <a:pt x="3783" y="11996"/>
                </a:lnTo>
                <a:lnTo>
                  <a:pt x="3800" y="12005"/>
                </a:lnTo>
                <a:lnTo>
                  <a:pt x="3818" y="12013"/>
                </a:lnTo>
                <a:lnTo>
                  <a:pt x="3835" y="12018"/>
                </a:lnTo>
                <a:lnTo>
                  <a:pt x="3851" y="12021"/>
                </a:lnTo>
                <a:lnTo>
                  <a:pt x="3868" y="12022"/>
                </a:lnTo>
                <a:lnTo>
                  <a:pt x="3883" y="12020"/>
                </a:lnTo>
                <a:lnTo>
                  <a:pt x="3902" y="12013"/>
                </a:lnTo>
                <a:lnTo>
                  <a:pt x="3922" y="12001"/>
                </a:lnTo>
                <a:lnTo>
                  <a:pt x="3946" y="11984"/>
                </a:lnTo>
                <a:lnTo>
                  <a:pt x="3971" y="11961"/>
                </a:lnTo>
                <a:lnTo>
                  <a:pt x="4000" y="11934"/>
                </a:lnTo>
                <a:lnTo>
                  <a:pt x="4031" y="11903"/>
                </a:lnTo>
                <a:lnTo>
                  <a:pt x="4064" y="11866"/>
                </a:lnTo>
                <a:lnTo>
                  <a:pt x="4100" y="11824"/>
                </a:lnTo>
                <a:lnTo>
                  <a:pt x="4139" y="11777"/>
                </a:lnTo>
                <a:lnTo>
                  <a:pt x="4181" y="11725"/>
                </a:lnTo>
                <a:lnTo>
                  <a:pt x="4225" y="11669"/>
                </a:lnTo>
                <a:lnTo>
                  <a:pt x="4272" y="11607"/>
                </a:lnTo>
                <a:lnTo>
                  <a:pt x="4321" y="11541"/>
                </a:lnTo>
                <a:lnTo>
                  <a:pt x="4374" y="11469"/>
                </a:lnTo>
                <a:lnTo>
                  <a:pt x="4429" y="11393"/>
                </a:lnTo>
                <a:lnTo>
                  <a:pt x="4485" y="11312"/>
                </a:lnTo>
                <a:lnTo>
                  <a:pt x="4546" y="11226"/>
                </a:lnTo>
                <a:lnTo>
                  <a:pt x="4608" y="11135"/>
                </a:lnTo>
                <a:lnTo>
                  <a:pt x="4674" y="11039"/>
                </a:lnTo>
                <a:lnTo>
                  <a:pt x="4741" y="10938"/>
                </a:lnTo>
                <a:lnTo>
                  <a:pt x="4812" y="10833"/>
                </a:lnTo>
                <a:lnTo>
                  <a:pt x="4885" y="10721"/>
                </a:lnTo>
                <a:lnTo>
                  <a:pt x="4961" y="10606"/>
                </a:lnTo>
                <a:lnTo>
                  <a:pt x="5119" y="10360"/>
                </a:lnTo>
                <a:lnTo>
                  <a:pt x="5289" y="10094"/>
                </a:lnTo>
                <a:lnTo>
                  <a:pt x="5469" y="9809"/>
                </a:lnTo>
                <a:lnTo>
                  <a:pt x="5659" y="9504"/>
                </a:lnTo>
                <a:lnTo>
                  <a:pt x="5856" y="9190"/>
                </a:lnTo>
                <a:lnTo>
                  <a:pt x="6051" y="8878"/>
                </a:lnTo>
                <a:lnTo>
                  <a:pt x="6248" y="8570"/>
                </a:lnTo>
                <a:lnTo>
                  <a:pt x="6446" y="8263"/>
                </a:lnTo>
                <a:lnTo>
                  <a:pt x="6643" y="7959"/>
                </a:lnTo>
                <a:lnTo>
                  <a:pt x="6841" y="7658"/>
                </a:lnTo>
                <a:lnTo>
                  <a:pt x="7040" y="7359"/>
                </a:lnTo>
                <a:lnTo>
                  <a:pt x="7238" y="7061"/>
                </a:lnTo>
                <a:lnTo>
                  <a:pt x="7437" y="6767"/>
                </a:lnTo>
                <a:lnTo>
                  <a:pt x="7637" y="6475"/>
                </a:lnTo>
                <a:lnTo>
                  <a:pt x="7837" y="6185"/>
                </a:lnTo>
                <a:lnTo>
                  <a:pt x="8036" y="5897"/>
                </a:lnTo>
                <a:lnTo>
                  <a:pt x="8237" y="5612"/>
                </a:lnTo>
                <a:lnTo>
                  <a:pt x="8438" y="5330"/>
                </a:lnTo>
                <a:lnTo>
                  <a:pt x="8639" y="5050"/>
                </a:lnTo>
                <a:lnTo>
                  <a:pt x="8841" y="4772"/>
                </a:lnTo>
                <a:lnTo>
                  <a:pt x="8981" y="4581"/>
                </a:lnTo>
                <a:lnTo>
                  <a:pt x="9118" y="4394"/>
                </a:lnTo>
                <a:lnTo>
                  <a:pt x="9254" y="4211"/>
                </a:lnTo>
                <a:lnTo>
                  <a:pt x="9388" y="4032"/>
                </a:lnTo>
                <a:lnTo>
                  <a:pt x="9520" y="3857"/>
                </a:lnTo>
                <a:lnTo>
                  <a:pt x="9650" y="3686"/>
                </a:lnTo>
                <a:lnTo>
                  <a:pt x="9778" y="3519"/>
                </a:lnTo>
                <a:lnTo>
                  <a:pt x="9905" y="3356"/>
                </a:lnTo>
                <a:lnTo>
                  <a:pt x="10030" y="3196"/>
                </a:lnTo>
                <a:lnTo>
                  <a:pt x="10153" y="3040"/>
                </a:lnTo>
                <a:lnTo>
                  <a:pt x="10275" y="2888"/>
                </a:lnTo>
                <a:lnTo>
                  <a:pt x="10395" y="2741"/>
                </a:lnTo>
                <a:lnTo>
                  <a:pt x="10513" y="2596"/>
                </a:lnTo>
                <a:lnTo>
                  <a:pt x="10628" y="2457"/>
                </a:lnTo>
                <a:lnTo>
                  <a:pt x="10743" y="2321"/>
                </a:lnTo>
                <a:lnTo>
                  <a:pt x="10855" y="2187"/>
                </a:lnTo>
                <a:lnTo>
                  <a:pt x="10964" y="2060"/>
                </a:lnTo>
                <a:lnTo>
                  <a:pt x="11071" y="1939"/>
                </a:lnTo>
                <a:lnTo>
                  <a:pt x="11172" y="1825"/>
                </a:lnTo>
                <a:lnTo>
                  <a:pt x="11271" y="1717"/>
                </a:lnTo>
                <a:lnTo>
                  <a:pt x="11365" y="1615"/>
                </a:lnTo>
                <a:lnTo>
                  <a:pt x="11455" y="1518"/>
                </a:lnTo>
                <a:lnTo>
                  <a:pt x="11541" y="1428"/>
                </a:lnTo>
                <a:lnTo>
                  <a:pt x="11624" y="1345"/>
                </a:lnTo>
                <a:lnTo>
                  <a:pt x="11702" y="1267"/>
                </a:lnTo>
                <a:lnTo>
                  <a:pt x="11777" y="1195"/>
                </a:lnTo>
                <a:lnTo>
                  <a:pt x="11812" y="1163"/>
                </a:lnTo>
                <a:lnTo>
                  <a:pt x="11847" y="1131"/>
                </a:lnTo>
                <a:lnTo>
                  <a:pt x="11882" y="1101"/>
                </a:lnTo>
                <a:lnTo>
                  <a:pt x="11915" y="1072"/>
                </a:lnTo>
                <a:lnTo>
                  <a:pt x="11947" y="1045"/>
                </a:lnTo>
                <a:lnTo>
                  <a:pt x="11977" y="1019"/>
                </a:lnTo>
                <a:lnTo>
                  <a:pt x="12008" y="996"/>
                </a:lnTo>
                <a:lnTo>
                  <a:pt x="12037" y="973"/>
                </a:lnTo>
                <a:lnTo>
                  <a:pt x="12064" y="952"/>
                </a:lnTo>
                <a:lnTo>
                  <a:pt x="12092" y="933"/>
                </a:lnTo>
                <a:lnTo>
                  <a:pt x="12118" y="915"/>
                </a:lnTo>
                <a:lnTo>
                  <a:pt x="12143" y="899"/>
                </a:lnTo>
                <a:lnTo>
                  <a:pt x="12216" y="858"/>
                </a:lnTo>
                <a:lnTo>
                  <a:pt x="12292" y="818"/>
                </a:lnTo>
                <a:lnTo>
                  <a:pt x="12371" y="778"/>
                </a:lnTo>
                <a:lnTo>
                  <a:pt x="12453" y="740"/>
                </a:lnTo>
                <a:lnTo>
                  <a:pt x="12537" y="702"/>
                </a:lnTo>
                <a:lnTo>
                  <a:pt x="12623" y="665"/>
                </a:lnTo>
                <a:lnTo>
                  <a:pt x="12713" y="629"/>
                </a:lnTo>
                <a:lnTo>
                  <a:pt x="12805" y="593"/>
                </a:lnTo>
                <a:lnTo>
                  <a:pt x="12899" y="558"/>
                </a:lnTo>
                <a:lnTo>
                  <a:pt x="12996" y="523"/>
                </a:lnTo>
                <a:lnTo>
                  <a:pt x="13097" y="489"/>
                </a:lnTo>
                <a:lnTo>
                  <a:pt x="13199" y="456"/>
                </a:lnTo>
                <a:lnTo>
                  <a:pt x="13305" y="425"/>
                </a:lnTo>
                <a:lnTo>
                  <a:pt x="13412" y="393"/>
                </a:lnTo>
                <a:lnTo>
                  <a:pt x="13523" y="362"/>
                </a:lnTo>
                <a:lnTo>
                  <a:pt x="13636" y="332"/>
                </a:lnTo>
                <a:lnTo>
                  <a:pt x="13750" y="304"/>
                </a:lnTo>
                <a:lnTo>
                  <a:pt x="13866" y="276"/>
                </a:lnTo>
                <a:lnTo>
                  <a:pt x="13984" y="249"/>
                </a:lnTo>
                <a:lnTo>
                  <a:pt x="14104" y="224"/>
                </a:lnTo>
                <a:lnTo>
                  <a:pt x="14225" y="199"/>
                </a:lnTo>
                <a:lnTo>
                  <a:pt x="14348" y="176"/>
                </a:lnTo>
                <a:lnTo>
                  <a:pt x="14473" y="154"/>
                </a:lnTo>
                <a:lnTo>
                  <a:pt x="14600" y="133"/>
                </a:lnTo>
                <a:lnTo>
                  <a:pt x="14728" y="112"/>
                </a:lnTo>
                <a:lnTo>
                  <a:pt x="14858" y="94"/>
                </a:lnTo>
                <a:lnTo>
                  <a:pt x="14989" y="75"/>
                </a:lnTo>
                <a:lnTo>
                  <a:pt x="15123" y="58"/>
                </a:lnTo>
                <a:lnTo>
                  <a:pt x="15258" y="42"/>
                </a:lnTo>
                <a:lnTo>
                  <a:pt x="15394" y="27"/>
                </a:lnTo>
                <a:lnTo>
                  <a:pt x="15532" y="14"/>
                </a:lnTo>
                <a:lnTo>
                  <a:pt x="15672" y="0"/>
                </a:lnTo>
                <a:lnTo>
                  <a:pt x="15756" y="43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2" name="Freeform 28"/>
          <p:cNvSpPr>
            <a:spLocks/>
          </p:cNvSpPr>
          <p:nvPr/>
        </p:nvSpPr>
        <p:spPr bwMode="auto">
          <a:xfrm>
            <a:off x="2036763" y="1498600"/>
            <a:ext cx="684212" cy="684213"/>
          </a:xfrm>
          <a:custGeom>
            <a:avLst/>
            <a:gdLst>
              <a:gd name="T0" fmla="*/ 137192 w 16029"/>
              <a:gd name="T1" fmla="*/ 684213 h 16014"/>
              <a:gd name="T2" fmla="*/ 0 w 16029"/>
              <a:gd name="T3" fmla="*/ 546764 h 16014"/>
              <a:gd name="T4" fmla="*/ 204892 w 16029"/>
              <a:gd name="T5" fmla="*/ 342406 h 16014"/>
              <a:gd name="T6" fmla="*/ 0 w 16029"/>
              <a:gd name="T7" fmla="*/ 137321 h 16014"/>
              <a:gd name="T8" fmla="*/ 137192 w 16029"/>
              <a:gd name="T9" fmla="*/ 0 h 16014"/>
              <a:gd name="T10" fmla="*/ 342127 w 16029"/>
              <a:gd name="T11" fmla="*/ 205084 h 16014"/>
              <a:gd name="T12" fmla="*/ 547020 w 16029"/>
              <a:gd name="T13" fmla="*/ 0 h 16014"/>
              <a:gd name="T14" fmla="*/ 684212 w 16029"/>
              <a:gd name="T15" fmla="*/ 137321 h 16014"/>
              <a:gd name="T16" fmla="*/ 479320 w 16029"/>
              <a:gd name="T17" fmla="*/ 342406 h 16014"/>
              <a:gd name="T18" fmla="*/ 684212 w 16029"/>
              <a:gd name="T19" fmla="*/ 546764 h 16014"/>
              <a:gd name="T20" fmla="*/ 546294 w 16029"/>
              <a:gd name="T21" fmla="*/ 684213 h 16014"/>
              <a:gd name="T22" fmla="*/ 342127 w 16029"/>
              <a:gd name="T23" fmla="*/ 479727 h 16014"/>
              <a:gd name="T24" fmla="*/ 137192 w 16029"/>
              <a:gd name="T25" fmla="*/ 684213 h 160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029" h="16014">
                <a:moveTo>
                  <a:pt x="3214" y="16014"/>
                </a:moveTo>
                <a:lnTo>
                  <a:pt x="0" y="12797"/>
                </a:lnTo>
                <a:lnTo>
                  <a:pt x="4800" y="8014"/>
                </a:lnTo>
                <a:lnTo>
                  <a:pt x="0" y="3214"/>
                </a:lnTo>
                <a:lnTo>
                  <a:pt x="3214" y="0"/>
                </a:lnTo>
                <a:lnTo>
                  <a:pt x="8015" y="4800"/>
                </a:lnTo>
                <a:lnTo>
                  <a:pt x="12815" y="0"/>
                </a:lnTo>
                <a:lnTo>
                  <a:pt x="16029" y="3214"/>
                </a:lnTo>
                <a:lnTo>
                  <a:pt x="11229" y="8014"/>
                </a:lnTo>
                <a:lnTo>
                  <a:pt x="16029" y="12797"/>
                </a:lnTo>
                <a:lnTo>
                  <a:pt x="12798" y="16014"/>
                </a:lnTo>
                <a:lnTo>
                  <a:pt x="8015" y="11228"/>
                </a:lnTo>
                <a:lnTo>
                  <a:pt x="3214" y="1601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3" name="Freeform 29"/>
          <p:cNvSpPr>
            <a:spLocks noEditPoints="1"/>
          </p:cNvSpPr>
          <p:nvPr/>
        </p:nvSpPr>
        <p:spPr bwMode="auto">
          <a:xfrm>
            <a:off x="3705225" y="1477963"/>
            <a:ext cx="200025" cy="671512"/>
          </a:xfrm>
          <a:custGeom>
            <a:avLst/>
            <a:gdLst>
              <a:gd name="T0" fmla="*/ 0 w 224"/>
              <a:gd name="T1" fmla="*/ 0 h 752"/>
              <a:gd name="T2" fmla="*/ 200025 w 224"/>
              <a:gd name="T3" fmla="*/ 0 h 752"/>
              <a:gd name="T4" fmla="*/ 200025 w 224"/>
              <a:gd name="T5" fmla="*/ 153591 h 752"/>
              <a:gd name="T6" fmla="*/ 160734 w 224"/>
              <a:gd name="T7" fmla="*/ 460772 h 752"/>
              <a:gd name="T8" fmla="*/ 37505 w 224"/>
              <a:gd name="T9" fmla="*/ 460772 h 752"/>
              <a:gd name="T10" fmla="*/ 0 w 224"/>
              <a:gd name="T11" fmla="*/ 153591 h 752"/>
              <a:gd name="T12" fmla="*/ 0 w 224"/>
              <a:gd name="T13" fmla="*/ 0 h 752"/>
              <a:gd name="T14" fmla="*/ 7144 w 224"/>
              <a:gd name="T15" fmla="*/ 507206 h 752"/>
              <a:gd name="T16" fmla="*/ 192881 w 224"/>
              <a:gd name="T17" fmla="*/ 507206 h 752"/>
              <a:gd name="T18" fmla="*/ 192881 w 224"/>
              <a:gd name="T19" fmla="*/ 671512 h 752"/>
              <a:gd name="T20" fmla="*/ 7144 w 224"/>
              <a:gd name="T21" fmla="*/ 671512 h 752"/>
              <a:gd name="T22" fmla="*/ 7144 w 224"/>
              <a:gd name="T23" fmla="*/ 507206 h 7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4" h="752">
                <a:moveTo>
                  <a:pt x="0" y="0"/>
                </a:moveTo>
                <a:lnTo>
                  <a:pt x="224" y="0"/>
                </a:lnTo>
                <a:lnTo>
                  <a:pt x="224" y="172"/>
                </a:lnTo>
                <a:lnTo>
                  <a:pt x="180" y="516"/>
                </a:lnTo>
                <a:lnTo>
                  <a:pt x="42" y="516"/>
                </a:lnTo>
                <a:lnTo>
                  <a:pt x="0" y="172"/>
                </a:lnTo>
                <a:lnTo>
                  <a:pt x="0" y="0"/>
                </a:lnTo>
                <a:close/>
                <a:moveTo>
                  <a:pt x="8" y="568"/>
                </a:moveTo>
                <a:lnTo>
                  <a:pt x="216" y="568"/>
                </a:lnTo>
                <a:lnTo>
                  <a:pt x="216" y="752"/>
                </a:lnTo>
                <a:lnTo>
                  <a:pt x="8" y="752"/>
                </a:lnTo>
                <a:lnTo>
                  <a:pt x="8" y="56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4" name="Freeform 30"/>
          <p:cNvSpPr>
            <a:spLocks noEditPoints="1"/>
          </p:cNvSpPr>
          <p:nvPr/>
        </p:nvSpPr>
        <p:spPr bwMode="auto">
          <a:xfrm>
            <a:off x="4964113" y="1423988"/>
            <a:ext cx="511175" cy="736600"/>
          </a:xfrm>
          <a:custGeom>
            <a:avLst/>
            <a:gdLst>
              <a:gd name="T0" fmla="*/ 340783 w 636"/>
              <a:gd name="T1" fmla="*/ 210687 h 916"/>
              <a:gd name="T2" fmla="*/ 319886 w 636"/>
              <a:gd name="T3" fmla="*/ 170479 h 916"/>
              <a:gd name="T4" fmla="*/ 287737 w 636"/>
              <a:gd name="T5" fmla="*/ 147963 h 916"/>
              <a:gd name="T6" fmla="*/ 345606 w 636"/>
              <a:gd name="T7" fmla="*/ 284669 h 916"/>
              <a:gd name="T8" fmla="*/ 413119 w 636"/>
              <a:gd name="T9" fmla="*/ 310401 h 916"/>
              <a:gd name="T10" fmla="*/ 456521 w 636"/>
              <a:gd name="T11" fmla="*/ 337742 h 916"/>
              <a:gd name="T12" fmla="*/ 480633 w 636"/>
              <a:gd name="T13" fmla="*/ 365083 h 916"/>
              <a:gd name="T14" fmla="*/ 503138 w 636"/>
              <a:gd name="T15" fmla="*/ 410116 h 916"/>
              <a:gd name="T16" fmla="*/ 511175 w 636"/>
              <a:gd name="T17" fmla="*/ 464798 h 916"/>
              <a:gd name="T18" fmla="*/ 506353 w 636"/>
              <a:gd name="T19" fmla="*/ 506614 h 916"/>
              <a:gd name="T20" fmla="*/ 491885 w 636"/>
              <a:gd name="T21" fmla="*/ 546821 h 916"/>
              <a:gd name="T22" fmla="*/ 454914 w 636"/>
              <a:gd name="T23" fmla="*/ 596678 h 916"/>
              <a:gd name="T24" fmla="*/ 424372 w 636"/>
              <a:gd name="T25" fmla="*/ 620803 h 916"/>
              <a:gd name="T26" fmla="*/ 374540 w 636"/>
              <a:gd name="T27" fmla="*/ 646535 h 916"/>
              <a:gd name="T28" fmla="*/ 334353 w 636"/>
              <a:gd name="T29" fmla="*/ 654577 h 916"/>
              <a:gd name="T30" fmla="*/ 287737 w 636"/>
              <a:gd name="T31" fmla="*/ 736600 h 916"/>
              <a:gd name="T32" fmla="*/ 228261 w 636"/>
              <a:gd name="T33" fmla="*/ 659402 h 916"/>
              <a:gd name="T34" fmla="*/ 151102 w 636"/>
              <a:gd name="T35" fmla="*/ 646535 h 916"/>
              <a:gd name="T36" fmla="*/ 112523 w 636"/>
              <a:gd name="T37" fmla="*/ 632061 h 916"/>
              <a:gd name="T38" fmla="*/ 65906 w 636"/>
              <a:gd name="T39" fmla="*/ 599895 h 916"/>
              <a:gd name="T40" fmla="*/ 40187 w 636"/>
              <a:gd name="T41" fmla="*/ 574162 h 916"/>
              <a:gd name="T42" fmla="*/ 22505 w 636"/>
              <a:gd name="T43" fmla="*/ 546821 h 916"/>
              <a:gd name="T44" fmla="*/ 4822 w 636"/>
              <a:gd name="T45" fmla="*/ 495355 h 916"/>
              <a:gd name="T46" fmla="*/ 167177 w 636"/>
              <a:gd name="T47" fmla="*/ 456756 h 916"/>
              <a:gd name="T48" fmla="*/ 181644 w 636"/>
              <a:gd name="T49" fmla="*/ 505005 h 916"/>
              <a:gd name="T50" fmla="*/ 194504 w 636"/>
              <a:gd name="T51" fmla="*/ 524305 h 916"/>
              <a:gd name="T52" fmla="*/ 228261 w 636"/>
              <a:gd name="T53" fmla="*/ 546821 h 916"/>
              <a:gd name="T54" fmla="*/ 189681 w 636"/>
              <a:gd name="T55" fmla="*/ 390816 h 916"/>
              <a:gd name="T56" fmla="*/ 110915 w 636"/>
              <a:gd name="T57" fmla="*/ 361867 h 916"/>
              <a:gd name="T58" fmla="*/ 78766 w 636"/>
              <a:gd name="T59" fmla="*/ 339351 h 916"/>
              <a:gd name="T60" fmla="*/ 49832 w 636"/>
              <a:gd name="T61" fmla="*/ 307185 h 916"/>
              <a:gd name="T62" fmla="*/ 25719 w 636"/>
              <a:gd name="T63" fmla="*/ 242853 h 916"/>
              <a:gd name="T64" fmla="*/ 25719 w 636"/>
              <a:gd name="T65" fmla="*/ 199429 h 916"/>
              <a:gd name="T66" fmla="*/ 36972 w 636"/>
              <a:gd name="T67" fmla="*/ 149572 h 916"/>
              <a:gd name="T68" fmla="*/ 64299 w 636"/>
              <a:gd name="T69" fmla="*/ 107756 h 916"/>
              <a:gd name="T70" fmla="*/ 90018 w 636"/>
              <a:gd name="T71" fmla="*/ 83631 h 916"/>
              <a:gd name="T72" fmla="*/ 139850 w 636"/>
              <a:gd name="T73" fmla="*/ 56290 h 916"/>
              <a:gd name="T74" fmla="*/ 204149 w 636"/>
              <a:gd name="T75" fmla="*/ 41816 h 916"/>
              <a:gd name="T76" fmla="*/ 287737 w 636"/>
              <a:gd name="T77" fmla="*/ 0 h 916"/>
              <a:gd name="T78" fmla="*/ 310241 w 636"/>
              <a:gd name="T79" fmla="*/ 41816 h 916"/>
              <a:gd name="T80" fmla="*/ 369718 w 636"/>
              <a:gd name="T81" fmla="*/ 53074 h 916"/>
              <a:gd name="T82" fmla="*/ 416334 w 636"/>
              <a:gd name="T83" fmla="*/ 73982 h 916"/>
              <a:gd name="T84" fmla="*/ 442054 w 636"/>
              <a:gd name="T85" fmla="*/ 93281 h 916"/>
              <a:gd name="T86" fmla="*/ 470988 w 636"/>
              <a:gd name="T87" fmla="*/ 128664 h 916"/>
              <a:gd name="T88" fmla="*/ 490278 w 636"/>
              <a:gd name="T89" fmla="*/ 170479 h 916"/>
              <a:gd name="T90" fmla="*/ 228261 w 636"/>
              <a:gd name="T91" fmla="*/ 146355 h 916"/>
              <a:gd name="T92" fmla="*/ 207363 w 636"/>
              <a:gd name="T93" fmla="*/ 156005 h 916"/>
              <a:gd name="T94" fmla="*/ 192896 w 636"/>
              <a:gd name="T95" fmla="*/ 167263 h 916"/>
              <a:gd name="T96" fmla="*/ 183251 w 636"/>
              <a:gd name="T97" fmla="*/ 189779 h 916"/>
              <a:gd name="T98" fmla="*/ 183251 w 636"/>
              <a:gd name="T99" fmla="*/ 205862 h 916"/>
              <a:gd name="T100" fmla="*/ 192896 w 636"/>
              <a:gd name="T101" fmla="*/ 228378 h 916"/>
              <a:gd name="T102" fmla="*/ 207363 w 636"/>
              <a:gd name="T103" fmla="*/ 241245 h 916"/>
              <a:gd name="T104" fmla="*/ 228261 w 636"/>
              <a:gd name="T105" fmla="*/ 146355 h 916"/>
              <a:gd name="T106" fmla="*/ 303812 w 636"/>
              <a:gd name="T107" fmla="*/ 546821 h 916"/>
              <a:gd name="T108" fmla="*/ 339176 w 636"/>
              <a:gd name="T109" fmla="*/ 525913 h 916"/>
              <a:gd name="T110" fmla="*/ 352036 w 636"/>
              <a:gd name="T111" fmla="*/ 506614 h 916"/>
              <a:gd name="T112" fmla="*/ 355251 w 636"/>
              <a:gd name="T113" fmla="*/ 485706 h 916"/>
              <a:gd name="T114" fmla="*/ 348821 w 636"/>
              <a:gd name="T115" fmla="*/ 458365 h 916"/>
              <a:gd name="T116" fmla="*/ 334353 w 636"/>
              <a:gd name="T117" fmla="*/ 442282 h 916"/>
              <a:gd name="T118" fmla="*/ 287737 w 636"/>
              <a:gd name="T119" fmla="*/ 419766 h 9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6" h="916">
                <a:moveTo>
                  <a:pt x="614" y="232"/>
                </a:moveTo>
                <a:lnTo>
                  <a:pt x="424" y="262"/>
                </a:lnTo>
                <a:lnTo>
                  <a:pt x="410" y="232"/>
                </a:lnTo>
                <a:lnTo>
                  <a:pt x="398" y="212"/>
                </a:lnTo>
                <a:lnTo>
                  <a:pt x="392" y="206"/>
                </a:lnTo>
                <a:lnTo>
                  <a:pt x="382" y="198"/>
                </a:lnTo>
                <a:lnTo>
                  <a:pt x="358" y="184"/>
                </a:lnTo>
                <a:lnTo>
                  <a:pt x="358" y="332"/>
                </a:lnTo>
                <a:lnTo>
                  <a:pt x="430" y="354"/>
                </a:lnTo>
                <a:lnTo>
                  <a:pt x="462" y="364"/>
                </a:lnTo>
                <a:lnTo>
                  <a:pt x="490" y="376"/>
                </a:lnTo>
                <a:lnTo>
                  <a:pt x="514" y="386"/>
                </a:lnTo>
                <a:lnTo>
                  <a:pt x="534" y="398"/>
                </a:lnTo>
                <a:lnTo>
                  <a:pt x="552" y="408"/>
                </a:lnTo>
                <a:lnTo>
                  <a:pt x="568" y="420"/>
                </a:lnTo>
                <a:lnTo>
                  <a:pt x="584" y="436"/>
                </a:lnTo>
                <a:lnTo>
                  <a:pt x="598" y="454"/>
                </a:lnTo>
                <a:lnTo>
                  <a:pt x="610" y="472"/>
                </a:lnTo>
                <a:lnTo>
                  <a:pt x="620" y="490"/>
                </a:lnTo>
                <a:lnTo>
                  <a:pt x="626" y="510"/>
                </a:lnTo>
                <a:lnTo>
                  <a:pt x="632" y="532"/>
                </a:lnTo>
                <a:lnTo>
                  <a:pt x="636" y="554"/>
                </a:lnTo>
                <a:lnTo>
                  <a:pt x="636" y="578"/>
                </a:lnTo>
                <a:lnTo>
                  <a:pt x="636" y="604"/>
                </a:lnTo>
                <a:lnTo>
                  <a:pt x="630" y="630"/>
                </a:lnTo>
                <a:lnTo>
                  <a:pt x="622" y="656"/>
                </a:lnTo>
                <a:lnTo>
                  <a:pt x="612" y="680"/>
                </a:lnTo>
                <a:lnTo>
                  <a:pt x="598" y="702"/>
                </a:lnTo>
                <a:lnTo>
                  <a:pt x="584" y="722"/>
                </a:lnTo>
                <a:lnTo>
                  <a:pt x="566" y="742"/>
                </a:lnTo>
                <a:lnTo>
                  <a:pt x="548" y="758"/>
                </a:lnTo>
                <a:lnTo>
                  <a:pt x="528" y="772"/>
                </a:lnTo>
                <a:lnTo>
                  <a:pt x="508" y="784"/>
                </a:lnTo>
                <a:lnTo>
                  <a:pt x="488" y="796"/>
                </a:lnTo>
                <a:lnTo>
                  <a:pt x="466" y="804"/>
                </a:lnTo>
                <a:lnTo>
                  <a:pt x="442" y="810"/>
                </a:lnTo>
                <a:lnTo>
                  <a:pt x="416" y="814"/>
                </a:lnTo>
                <a:lnTo>
                  <a:pt x="390" y="818"/>
                </a:lnTo>
                <a:lnTo>
                  <a:pt x="358" y="820"/>
                </a:lnTo>
                <a:lnTo>
                  <a:pt x="358" y="916"/>
                </a:lnTo>
                <a:lnTo>
                  <a:pt x="284" y="916"/>
                </a:lnTo>
                <a:lnTo>
                  <a:pt x="284" y="820"/>
                </a:lnTo>
                <a:lnTo>
                  <a:pt x="248" y="816"/>
                </a:lnTo>
                <a:lnTo>
                  <a:pt x="216" y="810"/>
                </a:lnTo>
                <a:lnTo>
                  <a:pt x="188" y="804"/>
                </a:lnTo>
                <a:lnTo>
                  <a:pt x="162" y="796"/>
                </a:lnTo>
                <a:lnTo>
                  <a:pt x="140" y="786"/>
                </a:lnTo>
                <a:lnTo>
                  <a:pt x="118" y="774"/>
                </a:lnTo>
                <a:lnTo>
                  <a:pt x="98" y="762"/>
                </a:lnTo>
                <a:lnTo>
                  <a:pt x="82" y="746"/>
                </a:lnTo>
                <a:lnTo>
                  <a:pt x="64" y="730"/>
                </a:lnTo>
                <a:lnTo>
                  <a:pt x="50" y="714"/>
                </a:lnTo>
                <a:lnTo>
                  <a:pt x="38" y="696"/>
                </a:lnTo>
                <a:lnTo>
                  <a:pt x="28" y="680"/>
                </a:lnTo>
                <a:lnTo>
                  <a:pt x="20" y="660"/>
                </a:lnTo>
                <a:lnTo>
                  <a:pt x="12" y="640"/>
                </a:lnTo>
                <a:lnTo>
                  <a:pt x="6" y="616"/>
                </a:lnTo>
                <a:lnTo>
                  <a:pt x="0" y="592"/>
                </a:lnTo>
                <a:lnTo>
                  <a:pt x="208" y="568"/>
                </a:lnTo>
                <a:lnTo>
                  <a:pt x="214" y="592"/>
                </a:lnTo>
                <a:lnTo>
                  <a:pt x="220" y="612"/>
                </a:lnTo>
                <a:lnTo>
                  <a:pt x="226" y="628"/>
                </a:lnTo>
                <a:lnTo>
                  <a:pt x="234" y="640"/>
                </a:lnTo>
                <a:lnTo>
                  <a:pt x="242" y="652"/>
                </a:lnTo>
                <a:lnTo>
                  <a:pt x="254" y="662"/>
                </a:lnTo>
                <a:lnTo>
                  <a:pt x="268" y="672"/>
                </a:lnTo>
                <a:lnTo>
                  <a:pt x="284" y="680"/>
                </a:lnTo>
                <a:lnTo>
                  <a:pt x="284" y="500"/>
                </a:lnTo>
                <a:lnTo>
                  <a:pt x="236" y="486"/>
                </a:lnTo>
                <a:lnTo>
                  <a:pt x="196" y="474"/>
                </a:lnTo>
                <a:lnTo>
                  <a:pt x="162" y="462"/>
                </a:lnTo>
                <a:lnTo>
                  <a:pt x="138" y="450"/>
                </a:lnTo>
                <a:lnTo>
                  <a:pt x="116" y="438"/>
                </a:lnTo>
                <a:lnTo>
                  <a:pt x="98" y="422"/>
                </a:lnTo>
                <a:lnTo>
                  <a:pt x="80" y="404"/>
                </a:lnTo>
                <a:lnTo>
                  <a:pt x="62" y="382"/>
                </a:lnTo>
                <a:lnTo>
                  <a:pt x="48" y="358"/>
                </a:lnTo>
                <a:lnTo>
                  <a:pt x="38" y="332"/>
                </a:lnTo>
                <a:lnTo>
                  <a:pt x="32" y="302"/>
                </a:lnTo>
                <a:lnTo>
                  <a:pt x="30" y="270"/>
                </a:lnTo>
                <a:lnTo>
                  <a:pt x="32" y="248"/>
                </a:lnTo>
                <a:lnTo>
                  <a:pt x="34" y="226"/>
                </a:lnTo>
                <a:lnTo>
                  <a:pt x="40" y="206"/>
                </a:lnTo>
                <a:lnTo>
                  <a:pt x="46" y="186"/>
                </a:lnTo>
                <a:lnTo>
                  <a:pt x="56" y="168"/>
                </a:lnTo>
                <a:lnTo>
                  <a:pt x="66" y="150"/>
                </a:lnTo>
                <a:lnTo>
                  <a:pt x="80" y="134"/>
                </a:lnTo>
                <a:lnTo>
                  <a:pt x="94" y="118"/>
                </a:lnTo>
                <a:lnTo>
                  <a:pt x="112" y="104"/>
                </a:lnTo>
                <a:lnTo>
                  <a:pt x="130" y="90"/>
                </a:lnTo>
                <a:lnTo>
                  <a:pt x="152" y="80"/>
                </a:lnTo>
                <a:lnTo>
                  <a:pt x="174" y="70"/>
                </a:lnTo>
                <a:lnTo>
                  <a:pt x="198" y="62"/>
                </a:lnTo>
                <a:lnTo>
                  <a:pt x="226" y="56"/>
                </a:lnTo>
                <a:lnTo>
                  <a:pt x="254" y="52"/>
                </a:lnTo>
                <a:lnTo>
                  <a:pt x="284" y="50"/>
                </a:lnTo>
                <a:lnTo>
                  <a:pt x="284" y="0"/>
                </a:lnTo>
                <a:lnTo>
                  <a:pt x="358" y="0"/>
                </a:lnTo>
                <a:lnTo>
                  <a:pt x="358" y="50"/>
                </a:lnTo>
                <a:lnTo>
                  <a:pt x="386" y="52"/>
                </a:lnTo>
                <a:lnTo>
                  <a:pt x="412" y="56"/>
                </a:lnTo>
                <a:lnTo>
                  <a:pt x="438" y="60"/>
                </a:lnTo>
                <a:lnTo>
                  <a:pt x="460" y="66"/>
                </a:lnTo>
                <a:lnTo>
                  <a:pt x="482" y="74"/>
                </a:lnTo>
                <a:lnTo>
                  <a:pt x="502" y="82"/>
                </a:lnTo>
                <a:lnTo>
                  <a:pt x="518" y="92"/>
                </a:lnTo>
                <a:lnTo>
                  <a:pt x="536" y="104"/>
                </a:lnTo>
                <a:lnTo>
                  <a:pt x="550" y="116"/>
                </a:lnTo>
                <a:lnTo>
                  <a:pt x="562" y="130"/>
                </a:lnTo>
                <a:lnTo>
                  <a:pt x="574" y="144"/>
                </a:lnTo>
                <a:lnTo>
                  <a:pt x="586" y="160"/>
                </a:lnTo>
                <a:lnTo>
                  <a:pt x="594" y="176"/>
                </a:lnTo>
                <a:lnTo>
                  <a:pt x="602" y="194"/>
                </a:lnTo>
                <a:lnTo>
                  <a:pt x="610" y="212"/>
                </a:lnTo>
                <a:lnTo>
                  <a:pt x="614" y="232"/>
                </a:lnTo>
                <a:close/>
                <a:moveTo>
                  <a:pt x="284" y="182"/>
                </a:moveTo>
                <a:lnTo>
                  <a:pt x="284" y="182"/>
                </a:lnTo>
                <a:lnTo>
                  <a:pt x="270" y="188"/>
                </a:lnTo>
                <a:lnTo>
                  <a:pt x="258" y="194"/>
                </a:lnTo>
                <a:lnTo>
                  <a:pt x="246" y="200"/>
                </a:lnTo>
                <a:lnTo>
                  <a:pt x="240" y="208"/>
                </a:lnTo>
                <a:lnTo>
                  <a:pt x="234" y="216"/>
                </a:lnTo>
                <a:lnTo>
                  <a:pt x="230" y="226"/>
                </a:lnTo>
                <a:lnTo>
                  <a:pt x="228" y="236"/>
                </a:lnTo>
                <a:lnTo>
                  <a:pt x="226" y="246"/>
                </a:lnTo>
                <a:lnTo>
                  <a:pt x="228" y="256"/>
                </a:lnTo>
                <a:lnTo>
                  <a:pt x="230" y="266"/>
                </a:lnTo>
                <a:lnTo>
                  <a:pt x="234" y="276"/>
                </a:lnTo>
                <a:lnTo>
                  <a:pt x="240" y="284"/>
                </a:lnTo>
                <a:lnTo>
                  <a:pt x="248" y="292"/>
                </a:lnTo>
                <a:lnTo>
                  <a:pt x="258" y="300"/>
                </a:lnTo>
                <a:lnTo>
                  <a:pt x="270" y="306"/>
                </a:lnTo>
                <a:lnTo>
                  <a:pt x="284" y="312"/>
                </a:lnTo>
                <a:lnTo>
                  <a:pt x="284" y="182"/>
                </a:lnTo>
                <a:close/>
                <a:moveTo>
                  <a:pt x="358" y="686"/>
                </a:moveTo>
                <a:lnTo>
                  <a:pt x="358" y="686"/>
                </a:lnTo>
                <a:lnTo>
                  <a:pt x="378" y="680"/>
                </a:lnTo>
                <a:lnTo>
                  <a:pt x="396" y="672"/>
                </a:lnTo>
                <a:lnTo>
                  <a:pt x="410" y="664"/>
                </a:lnTo>
                <a:lnTo>
                  <a:pt x="422" y="654"/>
                </a:lnTo>
                <a:lnTo>
                  <a:pt x="432" y="642"/>
                </a:lnTo>
                <a:lnTo>
                  <a:pt x="438" y="630"/>
                </a:lnTo>
                <a:lnTo>
                  <a:pt x="442" y="618"/>
                </a:lnTo>
                <a:lnTo>
                  <a:pt x="442" y="604"/>
                </a:lnTo>
                <a:lnTo>
                  <a:pt x="442" y="592"/>
                </a:lnTo>
                <a:lnTo>
                  <a:pt x="438" y="580"/>
                </a:lnTo>
                <a:lnTo>
                  <a:pt x="434" y="570"/>
                </a:lnTo>
                <a:lnTo>
                  <a:pt x="426" y="560"/>
                </a:lnTo>
                <a:lnTo>
                  <a:pt x="416" y="550"/>
                </a:lnTo>
                <a:lnTo>
                  <a:pt x="400" y="540"/>
                </a:lnTo>
                <a:lnTo>
                  <a:pt x="382" y="530"/>
                </a:lnTo>
                <a:lnTo>
                  <a:pt x="358" y="522"/>
                </a:lnTo>
                <a:lnTo>
                  <a:pt x="358" y="68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5" name="Freeform 31"/>
          <p:cNvSpPr>
            <a:spLocks noEditPoints="1"/>
          </p:cNvSpPr>
          <p:nvPr/>
        </p:nvSpPr>
        <p:spPr bwMode="auto">
          <a:xfrm>
            <a:off x="6254750" y="1481138"/>
            <a:ext cx="693738" cy="679450"/>
          </a:xfrm>
          <a:custGeom>
            <a:avLst/>
            <a:gdLst>
              <a:gd name="T0" fmla="*/ 4382 w 950"/>
              <a:gd name="T1" fmla="*/ 125385 h 802"/>
              <a:gd name="T2" fmla="*/ 26289 w 950"/>
              <a:gd name="T3" fmla="*/ 64387 h 802"/>
              <a:gd name="T4" fmla="*/ 67183 w 950"/>
              <a:gd name="T5" fmla="*/ 22027 h 802"/>
              <a:gd name="T6" fmla="*/ 148971 w 950"/>
              <a:gd name="T7" fmla="*/ 0 h 802"/>
              <a:gd name="T8" fmla="*/ 195707 w 950"/>
              <a:gd name="T9" fmla="*/ 6778 h 802"/>
              <a:gd name="T10" fmla="*/ 246825 w 950"/>
              <a:gd name="T11" fmla="*/ 35582 h 802"/>
              <a:gd name="T12" fmla="*/ 274574 w 950"/>
              <a:gd name="T13" fmla="*/ 71164 h 802"/>
              <a:gd name="T14" fmla="*/ 295021 w 950"/>
              <a:gd name="T15" fmla="*/ 132162 h 802"/>
              <a:gd name="T16" fmla="*/ 296482 w 950"/>
              <a:gd name="T17" fmla="*/ 186383 h 802"/>
              <a:gd name="T18" fmla="*/ 281877 w 950"/>
              <a:gd name="T19" fmla="*/ 252464 h 802"/>
              <a:gd name="T20" fmla="*/ 257048 w 950"/>
              <a:gd name="T21" fmla="*/ 289741 h 802"/>
              <a:gd name="T22" fmla="*/ 210312 w 950"/>
              <a:gd name="T23" fmla="*/ 325323 h 802"/>
              <a:gd name="T24" fmla="*/ 148971 w 950"/>
              <a:gd name="T25" fmla="*/ 335489 h 802"/>
              <a:gd name="T26" fmla="*/ 86170 w 950"/>
              <a:gd name="T27" fmla="*/ 323628 h 802"/>
              <a:gd name="T28" fmla="*/ 37973 w 950"/>
              <a:gd name="T29" fmla="*/ 288046 h 802"/>
              <a:gd name="T30" fmla="*/ 10224 w 950"/>
              <a:gd name="T31" fmla="*/ 232131 h 802"/>
              <a:gd name="T32" fmla="*/ 0 w 950"/>
              <a:gd name="T33" fmla="*/ 167745 h 802"/>
              <a:gd name="T34" fmla="*/ 109538 w 950"/>
              <a:gd name="T35" fmla="*/ 215187 h 802"/>
              <a:gd name="T36" fmla="*/ 125603 w 950"/>
              <a:gd name="T37" fmla="*/ 252464 h 802"/>
              <a:gd name="T38" fmla="*/ 148971 w 950"/>
              <a:gd name="T39" fmla="*/ 260936 h 802"/>
              <a:gd name="T40" fmla="*/ 176721 w 950"/>
              <a:gd name="T41" fmla="*/ 245686 h 802"/>
              <a:gd name="T42" fmla="*/ 191326 w 950"/>
              <a:gd name="T43" fmla="*/ 193160 h 802"/>
              <a:gd name="T44" fmla="*/ 188405 w 950"/>
              <a:gd name="T45" fmla="*/ 121996 h 802"/>
              <a:gd name="T46" fmla="*/ 170879 w 950"/>
              <a:gd name="T47" fmla="*/ 84719 h 802"/>
              <a:gd name="T48" fmla="*/ 148971 w 950"/>
              <a:gd name="T49" fmla="*/ 74553 h 802"/>
              <a:gd name="T50" fmla="*/ 119761 w 950"/>
              <a:gd name="T51" fmla="*/ 91497 h 802"/>
              <a:gd name="T52" fmla="*/ 106617 w 950"/>
              <a:gd name="T53" fmla="*/ 144023 h 802"/>
              <a:gd name="T54" fmla="*/ 546227 w 950"/>
              <a:gd name="T55" fmla="*/ 0 h 802"/>
              <a:gd name="T56" fmla="*/ 397256 w 950"/>
              <a:gd name="T57" fmla="*/ 511705 h 802"/>
              <a:gd name="T58" fmla="*/ 407480 w 950"/>
              <a:gd name="T59" fmla="*/ 447319 h 802"/>
              <a:gd name="T60" fmla="*/ 435229 w 950"/>
              <a:gd name="T61" fmla="*/ 393098 h 802"/>
              <a:gd name="T62" fmla="*/ 483426 w 950"/>
              <a:gd name="T63" fmla="*/ 357516 h 802"/>
              <a:gd name="T64" fmla="*/ 546227 w 950"/>
              <a:gd name="T65" fmla="*/ 343961 h 802"/>
              <a:gd name="T66" fmla="*/ 607568 w 950"/>
              <a:gd name="T67" fmla="*/ 355822 h 802"/>
              <a:gd name="T68" fmla="*/ 654304 w 950"/>
              <a:gd name="T69" fmla="*/ 391404 h 802"/>
              <a:gd name="T70" fmla="*/ 679133 w 950"/>
              <a:gd name="T71" fmla="*/ 428680 h 802"/>
              <a:gd name="T72" fmla="*/ 693738 w 950"/>
              <a:gd name="T73" fmla="*/ 494762 h 802"/>
              <a:gd name="T74" fmla="*/ 692277 w 950"/>
              <a:gd name="T75" fmla="*/ 548982 h 802"/>
              <a:gd name="T76" fmla="*/ 671830 w 950"/>
              <a:gd name="T77" fmla="*/ 609980 h 802"/>
              <a:gd name="T78" fmla="*/ 644081 w 950"/>
              <a:gd name="T79" fmla="*/ 645562 h 802"/>
              <a:gd name="T80" fmla="*/ 592963 w 950"/>
              <a:gd name="T81" fmla="*/ 674367 h 802"/>
              <a:gd name="T82" fmla="*/ 546227 w 950"/>
              <a:gd name="T83" fmla="*/ 679450 h 802"/>
              <a:gd name="T84" fmla="*/ 464439 w 950"/>
              <a:gd name="T85" fmla="*/ 659117 h 802"/>
              <a:gd name="T86" fmla="*/ 423545 w 950"/>
              <a:gd name="T87" fmla="*/ 615063 h 802"/>
              <a:gd name="T88" fmla="*/ 401638 w 950"/>
              <a:gd name="T89" fmla="*/ 555760 h 802"/>
              <a:gd name="T90" fmla="*/ 502412 w 950"/>
              <a:gd name="T91" fmla="*/ 513400 h 802"/>
              <a:gd name="T92" fmla="*/ 511175 w 950"/>
              <a:gd name="T93" fmla="*/ 576092 h 802"/>
              <a:gd name="T94" fmla="*/ 528701 w 950"/>
              <a:gd name="T95" fmla="*/ 601508 h 802"/>
              <a:gd name="T96" fmla="*/ 554990 w 950"/>
              <a:gd name="T97" fmla="*/ 604897 h 802"/>
              <a:gd name="T98" fmla="*/ 573977 w 950"/>
              <a:gd name="T99" fmla="*/ 589647 h 802"/>
              <a:gd name="T100" fmla="*/ 588582 w 950"/>
              <a:gd name="T101" fmla="*/ 513400 h 802"/>
              <a:gd name="T102" fmla="*/ 579819 w 950"/>
              <a:gd name="T103" fmla="*/ 449013 h 802"/>
              <a:gd name="T104" fmla="*/ 562293 w 950"/>
              <a:gd name="T105" fmla="*/ 423597 h 802"/>
              <a:gd name="T106" fmla="*/ 537464 w 950"/>
              <a:gd name="T107" fmla="*/ 420208 h 802"/>
              <a:gd name="T108" fmla="*/ 517017 w 950"/>
              <a:gd name="T109" fmla="*/ 435458 h 802"/>
              <a:gd name="T110" fmla="*/ 502412 w 950"/>
              <a:gd name="T111" fmla="*/ 513400 h 80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950" h="802">
                <a:moveTo>
                  <a:pt x="0" y="198"/>
                </a:moveTo>
                <a:lnTo>
                  <a:pt x="0" y="198"/>
                </a:lnTo>
                <a:lnTo>
                  <a:pt x="2" y="172"/>
                </a:lnTo>
                <a:lnTo>
                  <a:pt x="6" y="148"/>
                </a:lnTo>
                <a:lnTo>
                  <a:pt x="14" y="122"/>
                </a:lnTo>
                <a:lnTo>
                  <a:pt x="24" y="100"/>
                </a:lnTo>
                <a:lnTo>
                  <a:pt x="36" y="76"/>
                </a:lnTo>
                <a:lnTo>
                  <a:pt x="52" y="58"/>
                </a:lnTo>
                <a:lnTo>
                  <a:pt x="70" y="40"/>
                </a:lnTo>
                <a:lnTo>
                  <a:pt x="92" y="26"/>
                </a:lnTo>
                <a:lnTo>
                  <a:pt x="118" y="16"/>
                </a:lnTo>
                <a:lnTo>
                  <a:pt x="144" y="8"/>
                </a:lnTo>
                <a:lnTo>
                  <a:pt x="172" y="2"/>
                </a:lnTo>
                <a:lnTo>
                  <a:pt x="204" y="0"/>
                </a:lnTo>
                <a:lnTo>
                  <a:pt x="226" y="2"/>
                </a:lnTo>
                <a:lnTo>
                  <a:pt x="248" y="4"/>
                </a:lnTo>
                <a:lnTo>
                  <a:pt x="268" y="8"/>
                </a:lnTo>
                <a:lnTo>
                  <a:pt x="288" y="14"/>
                </a:lnTo>
                <a:lnTo>
                  <a:pt x="306" y="22"/>
                </a:lnTo>
                <a:lnTo>
                  <a:pt x="322" y="32"/>
                </a:lnTo>
                <a:lnTo>
                  <a:pt x="338" y="42"/>
                </a:lnTo>
                <a:lnTo>
                  <a:pt x="352" y="54"/>
                </a:lnTo>
                <a:lnTo>
                  <a:pt x="364" y="68"/>
                </a:lnTo>
                <a:lnTo>
                  <a:pt x="376" y="84"/>
                </a:lnTo>
                <a:lnTo>
                  <a:pt x="386" y="100"/>
                </a:lnTo>
                <a:lnTo>
                  <a:pt x="392" y="118"/>
                </a:lnTo>
                <a:lnTo>
                  <a:pt x="398" y="136"/>
                </a:lnTo>
                <a:lnTo>
                  <a:pt x="404" y="156"/>
                </a:lnTo>
                <a:lnTo>
                  <a:pt x="406" y="176"/>
                </a:lnTo>
                <a:lnTo>
                  <a:pt x="406" y="198"/>
                </a:lnTo>
                <a:lnTo>
                  <a:pt x="406" y="220"/>
                </a:lnTo>
                <a:lnTo>
                  <a:pt x="404" y="242"/>
                </a:lnTo>
                <a:lnTo>
                  <a:pt x="398" y="262"/>
                </a:lnTo>
                <a:lnTo>
                  <a:pt x="392" y="280"/>
                </a:lnTo>
                <a:lnTo>
                  <a:pt x="386" y="298"/>
                </a:lnTo>
                <a:lnTo>
                  <a:pt x="376" y="314"/>
                </a:lnTo>
                <a:lnTo>
                  <a:pt x="364" y="328"/>
                </a:lnTo>
                <a:lnTo>
                  <a:pt x="352" y="342"/>
                </a:lnTo>
                <a:lnTo>
                  <a:pt x="338" y="356"/>
                </a:lnTo>
                <a:lnTo>
                  <a:pt x="322" y="366"/>
                </a:lnTo>
                <a:lnTo>
                  <a:pt x="306" y="376"/>
                </a:lnTo>
                <a:lnTo>
                  <a:pt x="288" y="384"/>
                </a:lnTo>
                <a:lnTo>
                  <a:pt x="268" y="390"/>
                </a:lnTo>
                <a:lnTo>
                  <a:pt x="248" y="394"/>
                </a:lnTo>
                <a:lnTo>
                  <a:pt x="226" y="396"/>
                </a:lnTo>
                <a:lnTo>
                  <a:pt x="204" y="396"/>
                </a:lnTo>
                <a:lnTo>
                  <a:pt x="172" y="396"/>
                </a:lnTo>
                <a:lnTo>
                  <a:pt x="144" y="390"/>
                </a:lnTo>
                <a:lnTo>
                  <a:pt x="118" y="382"/>
                </a:lnTo>
                <a:lnTo>
                  <a:pt x="92" y="372"/>
                </a:lnTo>
                <a:lnTo>
                  <a:pt x="70" y="358"/>
                </a:lnTo>
                <a:lnTo>
                  <a:pt x="52" y="340"/>
                </a:lnTo>
                <a:lnTo>
                  <a:pt x="36" y="322"/>
                </a:lnTo>
                <a:lnTo>
                  <a:pt x="24" y="298"/>
                </a:lnTo>
                <a:lnTo>
                  <a:pt x="14" y="274"/>
                </a:lnTo>
                <a:lnTo>
                  <a:pt x="6" y="250"/>
                </a:lnTo>
                <a:lnTo>
                  <a:pt x="2" y="224"/>
                </a:lnTo>
                <a:lnTo>
                  <a:pt x="0" y="198"/>
                </a:lnTo>
                <a:close/>
                <a:moveTo>
                  <a:pt x="144" y="198"/>
                </a:moveTo>
                <a:lnTo>
                  <a:pt x="144" y="198"/>
                </a:lnTo>
                <a:lnTo>
                  <a:pt x="146" y="228"/>
                </a:lnTo>
                <a:lnTo>
                  <a:pt x="150" y="254"/>
                </a:lnTo>
                <a:lnTo>
                  <a:pt x="156" y="274"/>
                </a:lnTo>
                <a:lnTo>
                  <a:pt x="164" y="290"/>
                </a:lnTo>
                <a:lnTo>
                  <a:pt x="172" y="298"/>
                </a:lnTo>
                <a:lnTo>
                  <a:pt x="182" y="304"/>
                </a:lnTo>
                <a:lnTo>
                  <a:pt x="192" y="308"/>
                </a:lnTo>
                <a:lnTo>
                  <a:pt x="204" y="308"/>
                </a:lnTo>
                <a:lnTo>
                  <a:pt x="216" y="308"/>
                </a:lnTo>
                <a:lnTo>
                  <a:pt x="226" y="304"/>
                </a:lnTo>
                <a:lnTo>
                  <a:pt x="234" y="298"/>
                </a:lnTo>
                <a:lnTo>
                  <a:pt x="242" y="290"/>
                </a:lnTo>
                <a:lnTo>
                  <a:pt x="250" y="274"/>
                </a:lnTo>
                <a:lnTo>
                  <a:pt x="258" y="254"/>
                </a:lnTo>
                <a:lnTo>
                  <a:pt x="262" y="228"/>
                </a:lnTo>
                <a:lnTo>
                  <a:pt x="262" y="198"/>
                </a:lnTo>
                <a:lnTo>
                  <a:pt x="262" y="170"/>
                </a:lnTo>
                <a:lnTo>
                  <a:pt x="258" y="144"/>
                </a:lnTo>
                <a:lnTo>
                  <a:pt x="250" y="124"/>
                </a:lnTo>
                <a:lnTo>
                  <a:pt x="242" y="108"/>
                </a:lnTo>
                <a:lnTo>
                  <a:pt x="234" y="100"/>
                </a:lnTo>
                <a:lnTo>
                  <a:pt x="226" y="94"/>
                </a:lnTo>
                <a:lnTo>
                  <a:pt x="216" y="90"/>
                </a:lnTo>
                <a:lnTo>
                  <a:pt x="204" y="88"/>
                </a:lnTo>
                <a:lnTo>
                  <a:pt x="192" y="90"/>
                </a:lnTo>
                <a:lnTo>
                  <a:pt x="182" y="94"/>
                </a:lnTo>
                <a:lnTo>
                  <a:pt x="172" y="100"/>
                </a:lnTo>
                <a:lnTo>
                  <a:pt x="164" y="108"/>
                </a:lnTo>
                <a:lnTo>
                  <a:pt x="156" y="124"/>
                </a:lnTo>
                <a:lnTo>
                  <a:pt x="150" y="144"/>
                </a:lnTo>
                <a:lnTo>
                  <a:pt x="146" y="170"/>
                </a:lnTo>
                <a:lnTo>
                  <a:pt x="144" y="198"/>
                </a:lnTo>
                <a:close/>
                <a:moveTo>
                  <a:pt x="642" y="0"/>
                </a:moveTo>
                <a:lnTo>
                  <a:pt x="748" y="0"/>
                </a:lnTo>
                <a:lnTo>
                  <a:pt x="312" y="802"/>
                </a:lnTo>
                <a:lnTo>
                  <a:pt x="204" y="802"/>
                </a:lnTo>
                <a:lnTo>
                  <a:pt x="642" y="0"/>
                </a:lnTo>
                <a:close/>
                <a:moveTo>
                  <a:pt x="544" y="604"/>
                </a:moveTo>
                <a:lnTo>
                  <a:pt x="544" y="604"/>
                </a:lnTo>
                <a:lnTo>
                  <a:pt x="546" y="578"/>
                </a:lnTo>
                <a:lnTo>
                  <a:pt x="550" y="554"/>
                </a:lnTo>
                <a:lnTo>
                  <a:pt x="558" y="528"/>
                </a:lnTo>
                <a:lnTo>
                  <a:pt x="566" y="506"/>
                </a:lnTo>
                <a:lnTo>
                  <a:pt x="580" y="484"/>
                </a:lnTo>
                <a:lnTo>
                  <a:pt x="596" y="464"/>
                </a:lnTo>
                <a:lnTo>
                  <a:pt x="614" y="446"/>
                </a:lnTo>
                <a:lnTo>
                  <a:pt x="636" y="432"/>
                </a:lnTo>
                <a:lnTo>
                  <a:pt x="662" y="422"/>
                </a:lnTo>
                <a:lnTo>
                  <a:pt x="688" y="414"/>
                </a:lnTo>
                <a:lnTo>
                  <a:pt x="716" y="408"/>
                </a:lnTo>
                <a:lnTo>
                  <a:pt x="748" y="406"/>
                </a:lnTo>
                <a:lnTo>
                  <a:pt x="770" y="408"/>
                </a:lnTo>
                <a:lnTo>
                  <a:pt x="792" y="410"/>
                </a:lnTo>
                <a:lnTo>
                  <a:pt x="812" y="414"/>
                </a:lnTo>
                <a:lnTo>
                  <a:pt x="832" y="420"/>
                </a:lnTo>
                <a:lnTo>
                  <a:pt x="850" y="428"/>
                </a:lnTo>
                <a:lnTo>
                  <a:pt x="866" y="438"/>
                </a:lnTo>
                <a:lnTo>
                  <a:pt x="882" y="448"/>
                </a:lnTo>
                <a:lnTo>
                  <a:pt x="896" y="462"/>
                </a:lnTo>
                <a:lnTo>
                  <a:pt x="908" y="476"/>
                </a:lnTo>
                <a:lnTo>
                  <a:pt x="920" y="490"/>
                </a:lnTo>
                <a:lnTo>
                  <a:pt x="930" y="506"/>
                </a:lnTo>
                <a:lnTo>
                  <a:pt x="936" y="524"/>
                </a:lnTo>
                <a:lnTo>
                  <a:pt x="942" y="542"/>
                </a:lnTo>
                <a:lnTo>
                  <a:pt x="948" y="562"/>
                </a:lnTo>
                <a:lnTo>
                  <a:pt x="950" y="584"/>
                </a:lnTo>
                <a:lnTo>
                  <a:pt x="950" y="604"/>
                </a:lnTo>
                <a:lnTo>
                  <a:pt x="950" y="626"/>
                </a:lnTo>
                <a:lnTo>
                  <a:pt x="948" y="648"/>
                </a:lnTo>
                <a:lnTo>
                  <a:pt x="942" y="668"/>
                </a:lnTo>
                <a:lnTo>
                  <a:pt x="936" y="686"/>
                </a:lnTo>
                <a:lnTo>
                  <a:pt x="930" y="704"/>
                </a:lnTo>
                <a:lnTo>
                  <a:pt x="920" y="720"/>
                </a:lnTo>
                <a:lnTo>
                  <a:pt x="908" y="734"/>
                </a:lnTo>
                <a:lnTo>
                  <a:pt x="896" y="748"/>
                </a:lnTo>
                <a:lnTo>
                  <a:pt x="882" y="762"/>
                </a:lnTo>
                <a:lnTo>
                  <a:pt x="866" y="772"/>
                </a:lnTo>
                <a:lnTo>
                  <a:pt x="850" y="782"/>
                </a:lnTo>
                <a:lnTo>
                  <a:pt x="832" y="790"/>
                </a:lnTo>
                <a:lnTo>
                  <a:pt x="812" y="796"/>
                </a:lnTo>
                <a:lnTo>
                  <a:pt x="792" y="800"/>
                </a:lnTo>
                <a:lnTo>
                  <a:pt x="770" y="802"/>
                </a:lnTo>
                <a:lnTo>
                  <a:pt x="748" y="802"/>
                </a:lnTo>
                <a:lnTo>
                  <a:pt x="716" y="802"/>
                </a:lnTo>
                <a:lnTo>
                  <a:pt x="688" y="796"/>
                </a:lnTo>
                <a:lnTo>
                  <a:pt x="662" y="788"/>
                </a:lnTo>
                <a:lnTo>
                  <a:pt x="636" y="778"/>
                </a:lnTo>
                <a:lnTo>
                  <a:pt x="614" y="764"/>
                </a:lnTo>
                <a:lnTo>
                  <a:pt x="596" y="746"/>
                </a:lnTo>
                <a:lnTo>
                  <a:pt x="580" y="726"/>
                </a:lnTo>
                <a:lnTo>
                  <a:pt x="566" y="704"/>
                </a:lnTo>
                <a:lnTo>
                  <a:pt x="558" y="680"/>
                </a:lnTo>
                <a:lnTo>
                  <a:pt x="550" y="656"/>
                </a:lnTo>
                <a:lnTo>
                  <a:pt x="546" y="630"/>
                </a:lnTo>
                <a:lnTo>
                  <a:pt x="544" y="604"/>
                </a:lnTo>
                <a:close/>
                <a:moveTo>
                  <a:pt x="688" y="606"/>
                </a:moveTo>
                <a:lnTo>
                  <a:pt x="688" y="606"/>
                </a:lnTo>
                <a:lnTo>
                  <a:pt x="690" y="634"/>
                </a:lnTo>
                <a:lnTo>
                  <a:pt x="694" y="660"/>
                </a:lnTo>
                <a:lnTo>
                  <a:pt x="700" y="680"/>
                </a:lnTo>
                <a:lnTo>
                  <a:pt x="708" y="696"/>
                </a:lnTo>
                <a:lnTo>
                  <a:pt x="716" y="704"/>
                </a:lnTo>
                <a:lnTo>
                  <a:pt x="724" y="710"/>
                </a:lnTo>
                <a:lnTo>
                  <a:pt x="736" y="714"/>
                </a:lnTo>
                <a:lnTo>
                  <a:pt x="748" y="714"/>
                </a:lnTo>
                <a:lnTo>
                  <a:pt x="760" y="714"/>
                </a:lnTo>
                <a:lnTo>
                  <a:pt x="770" y="710"/>
                </a:lnTo>
                <a:lnTo>
                  <a:pt x="778" y="704"/>
                </a:lnTo>
                <a:lnTo>
                  <a:pt x="786" y="696"/>
                </a:lnTo>
                <a:lnTo>
                  <a:pt x="794" y="680"/>
                </a:lnTo>
                <a:lnTo>
                  <a:pt x="802" y="660"/>
                </a:lnTo>
                <a:lnTo>
                  <a:pt x="806" y="634"/>
                </a:lnTo>
                <a:lnTo>
                  <a:pt x="806" y="606"/>
                </a:lnTo>
                <a:lnTo>
                  <a:pt x="806" y="576"/>
                </a:lnTo>
                <a:lnTo>
                  <a:pt x="802" y="550"/>
                </a:lnTo>
                <a:lnTo>
                  <a:pt x="794" y="530"/>
                </a:lnTo>
                <a:lnTo>
                  <a:pt x="786" y="514"/>
                </a:lnTo>
                <a:lnTo>
                  <a:pt x="778" y="506"/>
                </a:lnTo>
                <a:lnTo>
                  <a:pt x="770" y="500"/>
                </a:lnTo>
                <a:lnTo>
                  <a:pt x="760" y="496"/>
                </a:lnTo>
                <a:lnTo>
                  <a:pt x="748" y="494"/>
                </a:lnTo>
                <a:lnTo>
                  <a:pt x="736" y="496"/>
                </a:lnTo>
                <a:lnTo>
                  <a:pt x="724" y="500"/>
                </a:lnTo>
                <a:lnTo>
                  <a:pt x="716" y="506"/>
                </a:lnTo>
                <a:lnTo>
                  <a:pt x="708" y="514"/>
                </a:lnTo>
                <a:lnTo>
                  <a:pt x="700" y="530"/>
                </a:lnTo>
                <a:lnTo>
                  <a:pt x="694" y="550"/>
                </a:lnTo>
                <a:lnTo>
                  <a:pt x="690" y="576"/>
                </a:lnTo>
                <a:lnTo>
                  <a:pt x="688" y="60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6" name="Freeform 32"/>
          <p:cNvSpPr>
            <a:spLocks/>
          </p:cNvSpPr>
          <p:nvPr/>
        </p:nvSpPr>
        <p:spPr bwMode="auto">
          <a:xfrm>
            <a:off x="7802563" y="1458913"/>
            <a:ext cx="503237" cy="668337"/>
          </a:xfrm>
          <a:custGeom>
            <a:avLst/>
            <a:gdLst>
              <a:gd name="T0" fmla="*/ 351316 w 636"/>
              <a:gd name="T1" fmla="*/ 391012 h 776"/>
              <a:gd name="T2" fmla="*/ 240541 w 636"/>
              <a:gd name="T3" fmla="*/ 408237 h 776"/>
              <a:gd name="T4" fmla="*/ 229463 w 636"/>
              <a:gd name="T5" fmla="*/ 456467 h 776"/>
              <a:gd name="T6" fmla="*/ 218386 w 636"/>
              <a:gd name="T7" fmla="*/ 480583 h 776"/>
              <a:gd name="T8" fmla="*/ 202561 w 636"/>
              <a:gd name="T9" fmla="*/ 504698 h 776"/>
              <a:gd name="T10" fmla="*/ 240541 w 636"/>
              <a:gd name="T11" fmla="*/ 499530 h 776"/>
              <a:gd name="T12" fmla="*/ 294346 w 636"/>
              <a:gd name="T13" fmla="*/ 508143 h 776"/>
              <a:gd name="T14" fmla="*/ 367141 w 636"/>
              <a:gd name="T15" fmla="*/ 520200 h 776"/>
              <a:gd name="T16" fmla="*/ 405122 w 636"/>
              <a:gd name="T17" fmla="*/ 515033 h 776"/>
              <a:gd name="T18" fmla="*/ 447849 w 636"/>
              <a:gd name="T19" fmla="*/ 497808 h 776"/>
              <a:gd name="T20" fmla="*/ 465257 w 636"/>
              <a:gd name="T21" fmla="*/ 647667 h 776"/>
              <a:gd name="T22" fmla="*/ 432024 w 636"/>
              <a:gd name="T23" fmla="*/ 659724 h 776"/>
              <a:gd name="T24" fmla="*/ 384549 w 636"/>
              <a:gd name="T25" fmla="*/ 666614 h 776"/>
              <a:gd name="T26" fmla="*/ 348151 w 636"/>
              <a:gd name="T27" fmla="*/ 666614 h 776"/>
              <a:gd name="T28" fmla="*/ 280104 w 636"/>
              <a:gd name="T29" fmla="*/ 652834 h 776"/>
              <a:gd name="T30" fmla="*/ 200978 w 636"/>
              <a:gd name="T31" fmla="*/ 632164 h 776"/>
              <a:gd name="T32" fmla="*/ 167746 w 636"/>
              <a:gd name="T33" fmla="*/ 628719 h 776"/>
              <a:gd name="T34" fmla="*/ 140843 w 636"/>
              <a:gd name="T35" fmla="*/ 630442 h 776"/>
              <a:gd name="T36" fmla="*/ 82290 w 636"/>
              <a:gd name="T37" fmla="*/ 651112 h 776"/>
              <a:gd name="T38" fmla="*/ 0 w 636"/>
              <a:gd name="T39" fmla="*/ 542593 h 776"/>
              <a:gd name="T40" fmla="*/ 52223 w 636"/>
              <a:gd name="T41" fmla="*/ 492640 h 776"/>
              <a:gd name="T42" fmla="*/ 79125 w 636"/>
              <a:gd name="T43" fmla="*/ 444410 h 776"/>
              <a:gd name="T44" fmla="*/ 85455 w 636"/>
              <a:gd name="T45" fmla="*/ 409959 h 776"/>
              <a:gd name="T46" fmla="*/ 0 w 636"/>
              <a:gd name="T47" fmla="*/ 285938 h 776"/>
              <a:gd name="T48" fmla="*/ 42728 w 636"/>
              <a:gd name="T49" fmla="*/ 217037 h 776"/>
              <a:gd name="T50" fmla="*/ 41145 w 636"/>
              <a:gd name="T51" fmla="*/ 182587 h 776"/>
              <a:gd name="T52" fmla="*/ 47475 w 636"/>
              <a:gd name="T53" fmla="*/ 130911 h 776"/>
              <a:gd name="T54" fmla="*/ 68048 w 636"/>
              <a:gd name="T55" fmla="*/ 82681 h 776"/>
              <a:gd name="T56" fmla="*/ 117105 w 636"/>
              <a:gd name="T57" fmla="*/ 31005 h 776"/>
              <a:gd name="T58" fmla="*/ 161416 w 636"/>
              <a:gd name="T59" fmla="*/ 10335 h 776"/>
              <a:gd name="T60" fmla="*/ 256366 w 636"/>
              <a:gd name="T61" fmla="*/ 0 h 776"/>
              <a:gd name="T62" fmla="*/ 319666 w 636"/>
              <a:gd name="T63" fmla="*/ 3445 h 776"/>
              <a:gd name="T64" fmla="*/ 367141 w 636"/>
              <a:gd name="T65" fmla="*/ 17225 h 776"/>
              <a:gd name="T66" fmla="*/ 420947 w 636"/>
              <a:gd name="T67" fmla="*/ 55121 h 776"/>
              <a:gd name="T68" fmla="*/ 447849 w 636"/>
              <a:gd name="T69" fmla="*/ 94738 h 776"/>
              <a:gd name="T70" fmla="*/ 474752 w 636"/>
              <a:gd name="T71" fmla="*/ 168807 h 776"/>
              <a:gd name="T72" fmla="*/ 313336 w 636"/>
              <a:gd name="T73" fmla="*/ 173974 h 776"/>
              <a:gd name="T74" fmla="*/ 292764 w 636"/>
              <a:gd name="T75" fmla="*/ 132634 h 776"/>
              <a:gd name="T76" fmla="*/ 276939 w 636"/>
              <a:gd name="T77" fmla="*/ 120576 h 776"/>
              <a:gd name="T78" fmla="*/ 257949 w 636"/>
              <a:gd name="T79" fmla="*/ 117131 h 776"/>
              <a:gd name="T80" fmla="*/ 229463 w 636"/>
              <a:gd name="T81" fmla="*/ 125744 h 776"/>
              <a:gd name="T82" fmla="*/ 215221 w 636"/>
              <a:gd name="T83" fmla="*/ 142969 h 776"/>
              <a:gd name="T84" fmla="*/ 207308 w 636"/>
              <a:gd name="T85" fmla="*/ 180864 h 776"/>
              <a:gd name="T86" fmla="*/ 208891 w 636"/>
              <a:gd name="T87" fmla="*/ 213592 h 776"/>
              <a:gd name="T88" fmla="*/ 227881 w 636"/>
              <a:gd name="T89" fmla="*/ 285938 h 77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636" h="776">
                <a:moveTo>
                  <a:pt x="288" y="332"/>
                </a:moveTo>
                <a:lnTo>
                  <a:pt x="444" y="332"/>
                </a:lnTo>
                <a:lnTo>
                  <a:pt x="444" y="454"/>
                </a:lnTo>
                <a:lnTo>
                  <a:pt x="306" y="454"/>
                </a:lnTo>
                <a:lnTo>
                  <a:pt x="304" y="474"/>
                </a:lnTo>
                <a:lnTo>
                  <a:pt x="300" y="494"/>
                </a:lnTo>
                <a:lnTo>
                  <a:pt x="296" y="514"/>
                </a:lnTo>
                <a:lnTo>
                  <a:pt x="290" y="530"/>
                </a:lnTo>
                <a:lnTo>
                  <a:pt x="284" y="544"/>
                </a:lnTo>
                <a:lnTo>
                  <a:pt x="276" y="558"/>
                </a:lnTo>
                <a:lnTo>
                  <a:pt x="266" y="572"/>
                </a:lnTo>
                <a:lnTo>
                  <a:pt x="256" y="586"/>
                </a:lnTo>
                <a:lnTo>
                  <a:pt x="282" y="582"/>
                </a:lnTo>
                <a:lnTo>
                  <a:pt x="304" y="580"/>
                </a:lnTo>
                <a:lnTo>
                  <a:pt x="334" y="582"/>
                </a:lnTo>
                <a:lnTo>
                  <a:pt x="372" y="590"/>
                </a:lnTo>
                <a:lnTo>
                  <a:pt x="424" y="600"/>
                </a:lnTo>
                <a:lnTo>
                  <a:pt x="444" y="602"/>
                </a:lnTo>
                <a:lnTo>
                  <a:pt x="464" y="604"/>
                </a:lnTo>
                <a:lnTo>
                  <a:pt x="490" y="602"/>
                </a:lnTo>
                <a:lnTo>
                  <a:pt x="512" y="598"/>
                </a:lnTo>
                <a:lnTo>
                  <a:pt x="536" y="592"/>
                </a:lnTo>
                <a:lnTo>
                  <a:pt x="566" y="578"/>
                </a:lnTo>
                <a:lnTo>
                  <a:pt x="636" y="732"/>
                </a:lnTo>
                <a:lnTo>
                  <a:pt x="588" y="752"/>
                </a:lnTo>
                <a:lnTo>
                  <a:pt x="566" y="760"/>
                </a:lnTo>
                <a:lnTo>
                  <a:pt x="546" y="766"/>
                </a:lnTo>
                <a:lnTo>
                  <a:pt x="526" y="770"/>
                </a:lnTo>
                <a:lnTo>
                  <a:pt x="506" y="774"/>
                </a:lnTo>
                <a:lnTo>
                  <a:pt x="486" y="774"/>
                </a:lnTo>
                <a:lnTo>
                  <a:pt x="464" y="776"/>
                </a:lnTo>
                <a:lnTo>
                  <a:pt x="440" y="774"/>
                </a:lnTo>
                <a:lnTo>
                  <a:pt x="412" y="772"/>
                </a:lnTo>
                <a:lnTo>
                  <a:pt x="384" y="766"/>
                </a:lnTo>
                <a:lnTo>
                  <a:pt x="354" y="758"/>
                </a:lnTo>
                <a:lnTo>
                  <a:pt x="288" y="742"/>
                </a:lnTo>
                <a:lnTo>
                  <a:pt x="254" y="734"/>
                </a:lnTo>
                <a:lnTo>
                  <a:pt x="234" y="730"/>
                </a:lnTo>
                <a:lnTo>
                  <a:pt x="212" y="730"/>
                </a:lnTo>
                <a:lnTo>
                  <a:pt x="194" y="730"/>
                </a:lnTo>
                <a:lnTo>
                  <a:pt x="178" y="732"/>
                </a:lnTo>
                <a:lnTo>
                  <a:pt x="160" y="736"/>
                </a:lnTo>
                <a:lnTo>
                  <a:pt x="142" y="742"/>
                </a:lnTo>
                <a:lnTo>
                  <a:pt x="104" y="756"/>
                </a:lnTo>
                <a:lnTo>
                  <a:pt x="66" y="776"/>
                </a:lnTo>
                <a:lnTo>
                  <a:pt x="0" y="630"/>
                </a:lnTo>
                <a:lnTo>
                  <a:pt x="24" y="612"/>
                </a:lnTo>
                <a:lnTo>
                  <a:pt x="46" y="592"/>
                </a:lnTo>
                <a:lnTo>
                  <a:pt x="66" y="572"/>
                </a:lnTo>
                <a:lnTo>
                  <a:pt x="80" y="554"/>
                </a:lnTo>
                <a:lnTo>
                  <a:pt x="92" y="534"/>
                </a:lnTo>
                <a:lnTo>
                  <a:pt x="100" y="516"/>
                </a:lnTo>
                <a:lnTo>
                  <a:pt x="106" y="496"/>
                </a:lnTo>
                <a:lnTo>
                  <a:pt x="108" y="476"/>
                </a:lnTo>
                <a:lnTo>
                  <a:pt x="106" y="454"/>
                </a:lnTo>
                <a:lnTo>
                  <a:pt x="0" y="454"/>
                </a:lnTo>
                <a:lnTo>
                  <a:pt x="0" y="332"/>
                </a:lnTo>
                <a:lnTo>
                  <a:pt x="76" y="332"/>
                </a:lnTo>
                <a:lnTo>
                  <a:pt x="54" y="252"/>
                </a:lnTo>
                <a:lnTo>
                  <a:pt x="52" y="234"/>
                </a:lnTo>
                <a:lnTo>
                  <a:pt x="52" y="212"/>
                </a:lnTo>
                <a:lnTo>
                  <a:pt x="54" y="182"/>
                </a:lnTo>
                <a:lnTo>
                  <a:pt x="60" y="152"/>
                </a:lnTo>
                <a:lnTo>
                  <a:pt x="70" y="124"/>
                </a:lnTo>
                <a:lnTo>
                  <a:pt x="86" y="96"/>
                </a:lnTo>
                <a:lnTo>
                  <a:pt x="104" y="74"/>
                </a:lnTo>
                <a:lnTo>
                  <a:pt x="124" y="52"/>
                </a:lnTo>
                <a:lnTo>
                  <a:pt x="148" y="36"/>
                </a:lnTo>
                <a:lnTo>
                  <a:pt x="174" y="22"/>
                </a:lnTo>
                <a:lnTo>
                  <a:pt x="204" y="12"/>
                </a:lnTo>
                <a:lnTo>
                  <a:pt x="240" y="6"/>
                </a:lnTo>
                <a:lnTo>
                  <a:pt x="280" y="2"/>
                </a:lnTo>
                <a:lnTo>
                  <a:pt x="324" y="0"/>
                </a:lnTo>
                <a:lnTo>
                  <a:pt x="366" y="0"/>
                </a:lnTo>
                <a:lnTo>
                  <a:pt x="404" y="4"/>
                </a:lnTo>
                <a:lnTo>
                  <a:pt x="436" y="10"/>
                </a:lnTo>
                <a:lnTo>
                  <a:pt x="464" y="20"/>
                </a:lnTo>
                <a:lnTo>
                  <a:pt x="488" y="30"/>
                </a:lnTo>
                <a:lnTo>
                  <a:pt x="512" y="46"/>
                </a:lnTo>
                <a:lnTo>
                  <a:pt x="532" y="64"/>
                </a:lnTo>
                <a:lnTo>
                  <a:pt x="550" y="86"/>
                </a:lnTo>
                <a:lnTo>
                  <a:pt x="566" y="110"/>
                </a:lnTo>
                <a:lnTo>
                  <a:pt x="580" y="136"/>
                </a:lnTo>
                <a:lnTo>
                  <a:pt x="592" y="164"/>
                </a:lnTo>
                <a:lnTo>
                  <a:pt x="600" y="196"/>
                </a:lnTo>
                <a:lnTo>
                  <a:pt x="404" y="228"/>
                </a:lnTo>
                <a:lnTo>
                  <a:pt x="396" y="202"/>
                </a:lnTo>
                <a:lnTo>
                  <a:pt x="388" y="182"/>
                </a:lnTo>
                <a:lnTo>
                  <a:pt x="378" y="166"/>
                </a:lnTo>
                <a:lnTo>
                  <a:pt x="370" y="154"/>
                </a:lnTo>
                <a:lnTo>
                  <a:pt x="360" y="146"/>
                </a:lnTo>
                <a:lnTo>
                  <a:pt x="350" y="140"/>
                </a:lnTo>
                <a:lnTo>
                  <a:pt x="338" y="136"/>
                </a:lnTo>
                <a:lnTo>
                  <a:pt x="326" y="136"/>
                </a:lnTo>
                <a:lnTo>
                  <a:pt x="312" y="136"/>
                </a:lnTo>
                <a:lnTo>
                  <a:pt x="300" y="140"/>
                </a:lnTo>
                <a:lnTo>
                  <a:pt x="290" y="146"/>
                </a:lnTo>
                <a:lnTo>
                  <a:pt x="280" y="156"/>
                </a:lnTo>
                <a:lnTo>
                  <a:pt x="272" y="166"/>
                </a:lnTo>
                <a:lnTo>
                  <a:pt x="266" y="178"/>
                </a:lnTo>
                <a:lnTo>
                  <a:pt x="262" y="194"/>
                </a:lnTo>
                <a:lnTo>
                  <a:pt x="262" y="210"/>
                </a:lnTo>
                <a:lnTo>
                  <a:pt x="262" y="230"/>
                </a:lnTo>
                <a:lnTo>
                  <a:pt x="264" y="248"/>
                </a:lnTo>
                <a:lnTo>
                  <a:pt x="272" y="278"/>
                </a:lnTo>
                <a:lnTo>
                  <a:pt x="288" y="33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1297" name="Group 134"/>
          <p:cNvGrpSpPr>
            <a:grpSpLocks/>
          </p:cNvGrpSpPr>
          <p:nvPr/>
        </p:nvGrpSpPr>
        <p:grpSpPr bwMode="auto">
          <a:xfrm>
            <a:off x="3378200" y="2608263"/>
            <a:ext cx="838200" cy="757237"/>
            <a:chOff x="2128" y="1643"/>
            <a:chExt cx="528" cy="477"/>
          </a:xfrm>
        </p:grpSpPr>
        <p:sp>
          <p:nvSpPr>
            <p:cNvPr id="11387" name="Freeform 35"/>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rgbClr val="FFFFFF"/>
            </a:solidFill>
            <a:ln w="9525">
              <a:solidFill>
                <a:schemeClr val="tx1"/>
              </a:solidFill>
              <a:round/>
              <a:headEnd/>
              <a:tailEnd/>
            </a:ln>
          </p:spPr>
          <p:txBody>
            <a:bodyPr/>
            <a:lstStyle/>
            <a:p>
              <a:endParaRPr lang="en-GB"/>
            </a:p>
          </p:txBody>
        </p:sp>
        <p:sp>
          <p:nvSpPr>
            <p:cNvPr id="11388" name="Freeform 36"/>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rgbClr val="FFFFFF"/>
            </a:solidFill>
            <a:ln w="9525">
              <a:solidFill>
                <a:schemeClr val="tx1"/>
              </a:solidFill>
              <a:round/>
              <a:headEnd/>
              <a:tailEnd/>
            </a:ln>
          </p:spPr>
          <p:txBody>
            <a:bodyPr/>
            <a:lstStyle/>
            <a:p>
              <a:endParaRPr lang="en-GB"/>
            </a:p>
          </p:txBody>
        </p:sp>
        <p:sp>
          <p:nvSpPr>
            <p:cNvPr id="11389" name="Freeform 37"/>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rgbClr val="FFFFFF"/>
            </a:solidFill>
            <a:ln w="9525">
              <a:solidFill>
                <a:schemeClr val="tx1"/>
              </a:solidFill>
              <a:round/>
              <a:headEnd/>
              <a:tailEnd/>
            </a:ln>
          </p:spPr>
          <p:txBody>
            <a:bodyPr/>
            <a:lstStyle/>
            <a:p>
              <a:endParaRPr lang="en-GB"/>
            </a:p>
          </p:txBody>
        </p:sp>
        <p:sp>
          <p:nvSpPr>
            <p:cNvPr id="11390" name="Freeform 38"/>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1" name="Freeform 39"/>
            <p:cNvSpPr>
              <a:spLocks/>
            </p:cNvSpPr>
            <p:nvPr/>
          </p:nvSpPr>
          <p:spPr bwMode="auto">
            <a:xfrm rot="-1459793">
              <a:off x="2129" y="1650"/>
              <a:ext cx="294" cy="131"/>
            </a:xfrm>
            <a:custGeom>
              <a:avLst/>
              <a:gdLst>
                <a:gd name="T0" fmla="*/ 289 w 637"/>
                <a:gd name="T1" fmla="*/ 131 h 284"/>
                <a:gd name="T2" fmla="*/ 290 w 637"/>
                <a:gd name="T3" fmla="*/ 122 h 284"/>
                <a:gd name="T4" fmla="*/ 292 w 637"/>
                <a:gd name="T5" fmla="*/ 113 h 284"/>
                <a:gd name="T6" fmla="*/ 293 w 637"/>
                <a:gd name="T7" fmla="*/ 104 h 284"/>
                <a:gd name="T8" fmla="*/ 293 w 637"/>
                <a:gd name="T9" fmla="*/ 100 h 284"/>
                <a:gd name="T10" fmla="*/ 294 w 637"/>
                <a:gd name="T11" fmla="*/ 95 h 284"/>
                <a:gd name="T12" fmla="*/ 294 w 637"/>
                <a:gd name="T13" fmla="*/ 91 h 284"/>
                <a:gd name="T14" fmla="*/ 294 w 637"/>
                <a:gd name="T15" fmla="*/ 87 h 284"/>
                <a:gd name="T16" fmla="*/ 294 w 637"/>
                <a:gd name="T17" fmla="*/ 83 h 284"/>
                <a:gd name="T18" fmla="*/ 294 w 637"/>
                <a:gd name="T19" fmla="*/ 78 h 284"/>
                <a:gd name="T20" fmla="*/ 294 w 637"/>
                <a:gd name="T21" fmla="*/ 74 h 284"/>
                <a:gd name="T22" fmla="*/ 294 w 637"/>
                <a:gd name="T23" fmla="*/ 70 h 284"/>
                <a:gd name="T24" fmla="*/ 293 w 637"/>
                <a:gd name="T25" fmla="*/ 66 h 284"/>
                <a:gd name="T26" fmla="*/ 293 w 637"/>
                <a:gd name="T27" fmla="*/ 62 h 284"/>
                <a:gd name="T28" fmla="*/ 292 w 637"/>
                <a:gd name="T29" fmla="*/ 59 h 284"/>
                <a:gd name="T30" fmla="*/ 291 w 637"/>
                <a:gd name="T31" fmla="*/ 55 h 284"/>
                <a:gd name="T32" fmla="*/ 290 w 637"/>
                <a:gd name="T33" fmla="*/ 51 h 284"/>
                <a:gd name="T34" fmla="*/ 288 w 637"/>
                <a:gd name="T35" fmla="*/ 48 h 284"/>
                <a:gd name="T36" fmla="*/ 287 w 637"/>
                <a:gd name="T37" fmla="*/ 44 h 284"/>
                <a:gd name="T38" fmla="*/ 286 w 637"/>
                <a:gd name="T39" fmla="*/ 41 h 284"/>
                <a:gd name="T40" fmla="*/ 283 w 637"/>
                <a:gd name="T41" fmla="*/ 38 h 284"/>
                <a:gd name="T42" fmla="*/ 281 w 637"/>
                <a:gd name="T43" fmla="*/ 34 h 284"/>
                <a:gd name="T44" fmla="*/ 279 w 637"/>
                <a:gd name="T45" fmla="*/ 31 h 284"/>
                <a:gd name="T46" fmla="*/ 277 w 637"/>
                <a:gd name="T47" fmla="*/ 30 h 284"/>
                <a:gd name="T48" fmla="*/ 276 w 637"/>
                <a:gd name="T49" fmla="*/ 28 h 284"/>
                <a:gd name="T50" fmla="*/ 275 w 637"/>
                <a:gd name="T51" fmla="*/ 27 h 284"/>
                <a:gd name="T52" fmla="*/ 273 w 637"/>
                <a:gd name="T53" fmla="*/ 25 h 284"/>
                <a:gd name="T54" fmla="*/ 272 w 637"/>
                <a:gd name="T55" fmla="*/ 24 h 284"/>
                <a:gd name="T56" fmla="*/ 270 w 637"/>
                <a:gd name="T57" fmla="*/ 23 h 284"/>
                <a:gd name="T58" fmla="*/ 269 w 637"/>
                <a:gd name="T59" fmla="*/ 22 h 284"/>
                <a:gd name="T60" fmla="*/ 267 w 637"/>
                <a:gd name="T61" fmla="*/ 20 h 284"/>
                <a:gd name="T62" fmla="*/ 265 w 637"/>
                <a:gd name="T63" fmla="*/ 19 h 284"/>
                <a:gd name="T64" fmla="*/ 263 w 637"/>
                <a:gd name="T65" fmla="*/ 18 h 284"/>
                <a:gd name="T66" fmla="*/ 261 w 637"/>
                <a:gd name="T67" fmla="*/ 17 h 284"/>
                <a:gd name="T68" fmla="*/ 259 w 637"/>
                <a:gd name="T69" fmla="*/ 16 h 284"/>
                <a:gd name="T70" fmla="*/ 258 w 637"/>
                <a:gd name="T71" fmla="*/ 15 h 284"/>
                <a:gd name="T72" fmla="*/ 255 w 637"/>
                <a:gd name="T73" fmla="*/ 14 h 284"/>
                <a:gd name="T74" fmla="*/ 251 w 637"/>
                <a:gd name="T75" fmla="*/ 12 h 284"/>
                <a:gd name="T76" fmla="*/ 245 w 637"/>
                <a:gd name="T77" fmla="*/ 11 h 284"/>
                <a:gd name="T78" fmla="*/ 240 w 637"/>
                <a:gd name="T79" fmla="*/ 9 h 284"/>
                <a:gd name="T80" fmla="*/ 234 w 637"/>
                <a:gd name="T81" fmla="*/ 7 h 284"/>
                <a:gd name="T82" fmla="*/ 228 w 637"/>
                <a:gd name="T83" fmla="*/ 6 h 284"/>
                <a:gd name="T84" fmla="*/ 222 w 637"/>
                <a:gd name="T85" fmla="*/ 6 h 284"/>
                <a:gd name="T86" fmla="*/ 216 w 637"/>
                <a:gd name="T87" fmla="*/ 4 h 284"/>
                <a:gd name="T88" fmla="*/ 209 w 637"/>
                <a:gd name="T89" fmla="*/ 3 h 284"/>
                <a:gd name="T90" fmla="*/ 202 w 637"/>
                <a:gd name="T91" fmla="*/ 2 h 284"/>
                <a:gd name="T92" fmla="*/ 195 w 637"/>
                <a:gd name="T93" fmla="*/ 2 h 284"/>
                <a:gd name="T94" fmla="*/ 188 w 637"/>
                <a:gd name="T95" fmla="*/ 1 h 284"/>
                <a:gd name="T96" fmla="*/ 180 w 637"/>
                <a:gd name="T97" fmla="*/ 0 h 284"/>
                <a:gd name="T98" fmla="*/ 172 w 637"/>
                <a:gd name="T99" fmla="*/ 0 h 284"/>
                <a:gd name="T100" fmla="*/ 164 w 637"/>
                <a:gd name="T101" fmla="*/ 0 h 284"/>
                <a:gd name="T102" fmla="*/ 156 w 637"/>
                <a:gd name="T103" fmla="*/ 0 h 284"/>
                <a:gd name="T104" fmla="*/ 148 w 637"/>
                <a:gd name="T105" fmla="*/ 0 h 284"/>
                <a:gd name="T106" fmla="*/ 132 w 637"/>
                <a:gd name="T107" fmla="*/ 0 h 284"/>
                <a:gd name="T108" fmla="*/ 113 w 637"/>
                <a:gd name="T109" fmla="*/ 0 h 284"/>
                <a:gd name="T110" fmla="*/ 95 w 637"/>
                <a:gd name="T111" fmla="*/ 2 h 284"/>
                <a:gd name="T112" fmla="*/ 77 w 637"/>
                <a:gd name="T113" fmla="*/ 2 h 284"/>
                <a:gd name="T114" fmla="*/ 58 w 637"/>
                <a:gd name="T115" fmla="*/ 3 h 284"/>
                <a:gd name="T116" fmla="*/ 39 w 637"/>
                <a:gd name="T117" fmla="*/ 5 h 284"/>
                <a:gd name="T118" fmla="*/ 0 w 637"/>
                <a:gd name="T119" fmla="*/ 7 h 2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7" h="284">
                  <a:moveTo>
                    <a:pt x="627" y="284"/>
                  </a:moveTo>
                  <a:lnTo>
                    <a:pt x="629" y="264"/>
                  </a:lnTo>
                  <a:lnTo>
                    <a:pt x="632" y="246"/>
                  </a:lnTo>
                  <a:lnTo>
                    <a:pt x="634" y="226"/>
                  </a:lnTo>
                  <a:lnTo>
                    <a:pt x="635" y="217"/>
                  </a:lnTo>
                  <a:lnTo>
                    <a:pt x="636" y="206"/>
                  </a:lnTo>
                  <a:lnTo>
                    <a:pt x="636" y="197"/>
                  </a:lnTo>
                  <a:lnTo>
                    <a:pt x="637" y="188"/>
                  </a:lnTo>
                  <a:lnTo>
                    <a:pt x="637" y="179"/>
                  </a:lnTo>
                  <a:lnTo>
                    <a:pt x="637" y="169"/>
                  </a:lnTo>
                  <a:lnTo>
                    <a:pt x="637" y="161"/>
                  </a:lnTo>
                  <a:lnTo>
                    <a:pt x="636" y="152"/>
                  </a:lnTo>
                  <a:lnTo>
                    <a:pt x="635" y="143"/>
                  </a:lnTo>
                  <a:lnTo>
                    <a:pt x="634" y="135"/>
                  </a:lnTo>
                  <a:lnTo>
                    <a:pt x="632" y="127"/>
                  </a:lnTo>
                  <a:lnTo>
                    <a:pt x="630" y="119"/>
                  </a:lnTo>
                  <a:lnTo>
                    <a:pt x="628" y="111"/>
                  </a:lnTo>
                  <a:lnTo>
                    <a:pt x="625" y="103"/>
                  </a:lnTo>
                  <a:lnTo>
                    <a:pt x="622" y="96"/>
                  </a:lnTo>
                  <a:lnTo>
                    <a:pt x="619" y="88"/>
                  </a:lnTo>
                  <a:lnTo>
                    <a:pt x="614" y="82"/>
                  </a:lnTo>
                  <a:lnTo>
                    <a:pt x="609" y="74"/>
                  </a:lnTo>
                  <a:lnTo>
                    <a:pt x="605" y="68"/>
                  </a:lnTo>
                  <a:lnTo>
                    <a:pt x="601" y="65"/>
                  </a:lnTo>
                  <a:lnTo>
                    <a:pt x="599" y="61"/>
                  </a:lnTo>
                  <a:lnTo>
                    <a:pt x="596" y="59"/>
                  </a:lnTo>
                  <a:lnTo>
                    <a:pt x="592" y="55"/>
                  </a:lnTo>
                  <a:lnTo>
                    <a:pt x="589" y="53"/>
                  </a:lnTo>
                  <a:lnTo>
                    <a:pt x="586" y="50"/>
                  </a:lnTo>
                  <a:lnTo>
                    <a:pt x="582" y="47"/>
                  </a:lnTo>
                  <a:lnTo>
                    <a:pt x="578" y="44"/>
                  </a:lnTo>
                  <a:lnTo>
                    <a:pt x="574" y="42"/>
                  </a:lnTo>
                  <a:lnTo>
                    <a:pt x="570" y="39"/>
                  </a:lnTo>
                  <a:lnTo>
                    <a:pt x="566" y="37"/>
                  </a:lnTo>
                  <a:lnTo>
                    <a:pt x="561" y="35"/>
                  </a:lnTo>
                  <a:lnTo>
                    <a:pt x="558" y="32"/>
                  </a:lnTo>
                  <a:lnTo>
                    <a:pt x="552" y="30"/>
                  </a:lnTo>
                  <a:lnTo>
                    <a:pt x="543" y="27"/>
                  </a:lnTo>
                  <a:lnTo>
                    <a:pt x="531" y="23"/>
                  </a:lnTo>
                  <a:lnTo>
                    <a:pt x="520" y="20"/>
                  </a:lnTo>
                  <a:lnTo>
                    <a:pt x="508" y="16"/>
                  </a:lnTo>
                  <a:lnTo>
                    <a:pt x="495" y="13"/>
                  </a:lnTo>
                  <a:lnTo>
                    <a:pt x="482" y="12"/>
                  </a:lnTo>
                  <a:lnTo>
                    <a:pt x="468" y="9"/>
                  </a:lnTo>
                  <a:lnTo>
                    <a:pt x="453" y="7"/>
                  </a:lnTo>
                  <a:lnTo>
                    <a:pt x="438" y="5"/>
                  </a:lnTo>
                  <a:lnTo>
                    <a:pt x="423" y="4"/>
                  </a:lnTo>
                  <a:lnTo>
                    <a:pt x="408" y="2"/>
                  </a:lnTo>
                  <a:lnTo>
                    <a:pt x="391" y="1"/>
                  </a:lnTo>
                  <a:lnTo>
                    <a:pt x="373" y="1"/>
                  </a:lnTo>
                  <a:lnTo>
                    <a:pt x="356" y="0"/>
                  </a:lnTo>
                  <a:lnTo>
                    <a:pt x="339" y="0"/>
                  </a:lnTo>
                  <a:lnTo>
                    <a:pt x="321" y="0"/>
                  </a:lnTo>
                  <a:lnTo>
                    <a:pt x="285" y="0"/>
                  </a:lnTo>
                  <a:lnTo>
                    <a:pt x="245" y="1"/>
                  </a:lnTo>
                  <a:lnTo>
                    <a:pt x="206" y="4"/>
                  </a:lnTo>
                  <a:lnTo>
                    <a:pt x="166" y="5"/>
                  </a:lnTo>
                  <a:lnTo>
                    <a:pt x="125" y="7"/>
                  </a:lnTo>
                  <a:lnTo>
                    <a:pt x="84" y="10"/>
                  </a:lnTo>
                  <a:lnTo>
                    <a:pt x="0" y="15"/>
                  </a:lnTo>
                </a:path>
              </a:pathLst>
            </a:custGeom>
            <a:noFill/>
            <a:ln w="4445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92" name="Freeform 40"/>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chemeClr val="bg1"/>
            </a:solidFill>
            <a:ln w="9525">
              <a:solidFill>
                <a:schemeClr val="tx1"/>
              </a:solidFill>
              <a:round/>
              <a:headEnd/>
              <a:tailEnd/>
            </a:ln>
          </p:spPr>
          <p:txBody>
            <a:bodyPr/>
            <a:lstStyle/>
            <a:p>
              <a:endParaRPr lang="en-GB"/>
            </a:p>
          </p:txBody>
        </p:sp>
        <p:sp>
          <p:nvSpPr>
            <p:cNvPr id="11393" name="Freeform 41"/>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chemeClr val="bg1"/>
            </a:solidFill>
            <a:ln w="9525">
              <a:solidFill>
                <a:schemeClr val="tx1"/>
              </a:solidFill>
              <a:round/>
              <a:headEnd/>
              <a:tailEnd/>
            </a:ln>
          </p:spPr>
          <p:txBody>
            <a:bodyPr/>
            <a:lstStyle/>
            <a:p>
              <a:endParaRPr lang="en-GB"/>
            </a:p>
          </p:txBody>
        </p:sp>
        <p:sp>
          <p:nvSpPr>
            <p:cNvPr id="11394" name="Freeform 42"/>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chemeClr val="bg1"/>
            </a:solidFill>
            <a:ln w="9525">
              <a:solidFill>
                <a:schemeClr val="tx1"/>
              </a:solidFill>
              <a:round/>
              <a:headEnd/>
              <a:tailEnd/>
            </a:ln>
          </p:spPr>
          <p:txBody>
            <a:bodyPr/>
            <a:lstStyle/>
            <a:p>
              <a:endParaRPr lang="en-GB"/>
            </a:p>
          </p:txBody>
        </p:sp>
        <p:sp>
          <p:nvSpPr>
            <p:cNvPr id="11395" name="Freeform 43"/>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6" name="Freeform 44"/>
            <p:cNvSpPr>
              <a:spLocks/>
            </p:cNvSpPr>
            <p:nvPr/>
          </p:nvSpPr>
          <p:spPr bwMode="auto">
            <a:xfrm rot="-1459793">
              <a:off x="2128" y="1643"/>
              <a:ext cx="301" cy="138"/>
            </a:xfrm>
            <a:custGeom>
              <a:avLst/>
              <a:gdLst>
                <a:gd name="T0" fmla="*/ 299 w 651"/>
                <a:gd name="T1" fmla="*/ 120 h 300"/>
                <a:gd name="T2" fmla="*/ 299 w 651"/>
                <a:gd name="T3" fmla="*/ 111 h 300"/>
                <a:gd name="T4" fmla="*/ 301 w 651"/>
                <a:gd name="T5" fmla="*/ 102 h 300"/>
                <a:gd name="T6" fmla="*/ 301 w 651"/>
                <a:gd name="T7" fmla="*/ 93 h 300"/>
                <a:gd name="T8" fmla="*/ 301 w 651"/>
                <a:gd name="T9" fmla="*/ 84 h 300"/>
                <a:gd name="T10" fmla="*/ 301 w 651"/>
                <a:gd name="T11" fmla="*/ 76 h 300"/>
                <a:gd name="T12" fmla="*/ 300 w 651"/>
                <a:gd name="T13" fmla="*/ 72 h 300"/>
                <a:gd name="T14" fmla="*/ 299 w 651"/>
                <a:gd name="T15" fmla="*/ 64 h 300"/>
                <a:gd name="T16" fmla="*/ 297 w 651"/>
                <a:gd name="T17" fmla="*/ 59 h 300"/>
                <a:gd name="T18" fmla="*/ 295 w 651"/>
                <a:gd name="T19" fmla="*/ 52 h 300"/>
                <a:gd name="T20" fmla="*/ 294 w 651"/>
                <a:gd name="T21" fmla="*/ 48 h 300"/>
                <a:gd name="T22" fmla="*/ 289 w 651"/>
                <a:gd name="T23" fmla="*/ 40 h 300"/>
                <a:gd name="T24" fmla="*/ 287 w 651"/>
                <a:gd name="T25" fmla="*/ 37 h 300"/>
                <a:gd name="T26" fmla="*/ 283 w 651"/>
                <a:gd name="T27" fmla="*/ 32 h 300"/>
                <a:gd name="T28" fmla="*/ 280 w 651"/>
                <a:gd name="T29" fmla="*/ 29 h 300"/>
                <a:gd name="T30" fmla="*/ 278 w 651"/>
                <a:gd name="T31" fmla="*/ 27 h 300"/>
                <a:gd name="T32" fmla="*/ 274 w 651"/>
                <a:gd name="T33" fmla="*/ 24 h 300"/>
                <a:gd name="T34" fmla="*/ 270 w 651"/>
                <a:gd name="T35" fmla="*/ 21 h 300"/>
                <a:gd name="T36" fmla="*/ 267 w 651"/>
                <a:gd name="T37" fmla="*/ 19 h 300"/>
                <a:gd name="T38" fmla="*/ 260 w 651"/>
                <a:gd name="T39" fmla="*/ 16 h 300"/>
                <a:gd name="T40" fmla="*/ 253 w 651"/>
                <a:gd name="T41" fmla="*/ 13 h 300"/>
                <a:gd name="T42" fmla="*/ 242 w 651"/>
                <a:gd name="T43" fmla="*/ 9 h 300"/>
                <a:gd name="T44" fmla="*/ 236 w 651"/>
                <a:gd name="T45" fmla="*/ 7 h 300"/>
                <a:gd name="T46" fmla="*/ 224 w 651"/>
                <a:gd name="T47" fmla="*/ 6 h 300"/>
                <a:gd name="T48" fmla="*/ 210 w 651"/>
                <a:gd name="T49" fmla="*/ 3 h 300"/>
                <a:gd name="T50" fmla="*/ 203 w 651"/>
                <a:gd name="T51" fmla="*/ 2 h 300"/>
                <a:gd name="T52" fmla="*/ 181 w 651"/>
                <a:gd name="T53" fmla="*/ 0 h 300"/>
                <a:gd name="T54" fmla="*/ 165 w 651"/>
                <a:gd name="T55" fmla="*/ 0 h 300"/>
                <a:gd name="T56" fmla="*/ 148 w 651"/>
                <a:gd name="T57" fmla="*/ 0 h 300"/>
                <a:gd name="T58" fmla="*/ 113 w 651"/>
                <a:gd name="T59" fmla="*/ 0 h 300"/>
                <a:gd name="T60" fmla="*/ 76 w 651"/>
                <a:gd name="T61" fmla="*/ 2 h 300"/>
                <a:gd name="T62" fmla="*/ 38 w 651"/>
                <a:gd name="T63" fmla="*/ 5 h 300"/>
                <a:gd name="T64" fmla="*/ 0 w 651"/>
                <a:gd name="T65" fmla="*/ 13 h 300"/>
                <a:gd name="T66" fmla="*/ 58 w 651"/>
                <a:gd name="T67" fmla="*/ 16 h 300"/>
                <a:gd name="T68" fmla="*/ 95 w 651"/>
                <a:gd name="T69" fmla="*/ 14 h 300"/>
                <a:gd name="T70" fmla="*/ 132 w 651"/>
                <a:gd name="T71" fmla="*/ 13 h 300"/>
                <a:gd name="T72" fmla="*/ 157 w 651"/>
                <a:gd name="T73" fmla="*/ 13 h 300"/>
                <a:gd name="T74" fmla="*/ 172 w 651"/>
                <a:gd name="T75" fmla="*/ 13 h 300"/>
                <a:gd name="T76" fmla="*/ 188 w 651"/>
                <a:gd name="T77" fmla="*/ 14 h 300"/>
                <a:gd name="T78" fmla="*/ 209 w 651"/>
                <a:gd name="T79" fmla="*/ 16 h 300"/>
                <a:gd name="T80" fmla="*/ 221 w 651"/>
                <a:gd name="T81" fmla="*/ 17 h 300"/>
                <a:gd name="T82" fmla="*/ 233 w 651"/>
                <a:gd name="T83" fmla="*/ 20 h 300"/>
                <a:gd name="T84" fmla="*/ 244 w 651"/>
                <a:gd name="T85" fmla="*/ 23 h 300"/>
                <a:gd name="T86" fmla="*/ 255 w 651"/>
                <a:gd name="T87" fmla="*/ 27 h 300"/>
                <a:gd name="T88" fmla="*/ 261 w 651"/>
                <a:gd name="T89" fmla="*/ 30 h 300"/>
                <a:gd name="T90" fmla="*/ 262 w 651"/>
                <a:gd name="T91" fmla="*/ 31 h 300"/>
                <a:gd name="T92" fmla="*/ 267 w 651"/>
                <a:gd name="T93" fmla="*/ 35 h 300"/>
                <a:gd name="T94" fmla="*/ 270 w 651"/>
                <a:gd name="T95" fmla="*/ 36 h 300"/>
                <a:gd name="T96" fmla="*/ 272 w 651"/>
                <a:gd name="T97" fmla="*/ 40 h 300"/>
                <a:gd name="T98" fmla="*/ 274 w 651"/>
                <a:gd name="T99" fmla="*/ 41 h 300"/>
                <a:gd name="T100" fmla="*/ 278 w 651"/>
                <a:gd name="T101" fmla="*/ 47 h 300"/>
                <a:gd name="T102" fmla="*/ 282 w 651"/>
                <a:gd name="T103" fmla="*/ 53 h 300"/>
                <a:gd name="T104" fmla="*/ 284 w 651"/>
                <a:gd name="T105" fmla="*/ 59 h 300"/>
                <a:gd name="T106" fmla="*/ 286 w 651"/>
                <a:gd name="T107" fmla="*/ 66 h 300"/>
                <a:gd name="T108" fmla="*/ 287 w 651"/>
                <a:gd name="T109" fmla="*/ 73 h 300"/>
                <a:gd name="T110" fmla="*/ 288 w 651"/>
                <a:gd name="T111" fmla="*/ 81 h 300"/>
                <a:gd name="T112" fmla="*/ 288 w 651"/>
                <a:gd name="T113" fmla="*/ 92 h 300"/>
                <a:gd name="T114" fmla="*/ 288 w 651"/>
                <a:gd name="T115" fmla="*/ 101 h 300"/>
                <a:gd name="T116" fmla="*/ 287 w 651"/>
                <a:gd name="T117" fmla="*/ 109 h 300"/>
                <a:gd name="T118" fmla="*/ 285 w 651"/>
                <a:gd name="T119" fmla="*/ 127 h 300"/>
                <a:gd name="T120" fmla="*/ 296 w 651"/>
                <a:gd name="T121" fmla="*/ 138 h 3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1" h="300">
                  <a:moveTo>
                    <a:pt x="640" y="300"/>
                  </a:moveTo>
                  <a:lnTo>
                    <a:pt x="643" y="280"/>
                  </a:lnTo>
                  <a:lnTo>
                    <a:pt x="646" y="261"/>
                  </a:lnTo>
                  <a:lnTo>
                    <a:pt x="647" y="241"/>
                  </a:lnTo>
                  <a:lnTo>
                    <a:pt x="649" y="232"/>
                  </a:lnTo>
                  <a:lnTo>
                    <a:pt x="649" y="231"/>
                  </a:lnTo>
                  <a:lnTo>
                    <a:pt x="650" y="222"/>
                  </a:lnTo>
                  <a:lnTo>
                    <a:pt x="650" y="212"/>
                  </a:lnTo>
                  <a:lnTo>
                    <a:pt x="651" y="203"/>
                  </a:lnTo>
                  <a:lnTo>
                    <a:pt x="651" y="202"/>
                  </a:lnTo>
                  <a:lnTo>
                    <a:pt x="651" y="193"/>
                  </a:lnTo>
                  <a:lnTo>
                    <a:pt x="651" y="183"/>
                  </a:lnTo>
                  <a:lnTo>
                    <a:pt x="651" y="175"/>
                  </a:lnTo>
                  <a:lnTo>
                    <a:pt x="651" y="174"/>
                  </a:lnTo>
                  <a:lnTo>
                    <a:pt x="650" y="165"/>
                  </a:lnTo>
                  <a:lnTo>
                    <a:pt x="650" y="164"/>
                  </a:lnTo>
                  <a:lnTo>
                    <a:pt x="649" y="156"/>
                  </a:lnTo>
                  <a:lnTo>
                    <a:pt x="647" y="148"/>
                  </a:lnTo>
                  <a:lnTo>
                    <a:pt x="647" y="147"/>
                  </a:lnTo>
                  <a:lnTo>
                    <a:pt x="646" y="139"/>
                  </a:lnTo>
                  <a:lnTo>
                    <a:pt x="646" y="137"/>
                  </a:lnTo>
                  <a:lnTo>
                    <a:pt x="645" y="137"/>
                  </a:lnTo>
                  <a:lnTo>
                    <a:pt x="643" y="129"/>
                  </a:lnTo>
                  <a:lnTo>
                    <a:pt x="642" y="121"/>
                  </a:lnTo>
                  <a:lnTo>
                    <a:pt x="640" y="120"/>
                  </a:lnTo>
                  <a:lnTo>
                    <a:pt x="638" y="112"/>
                  </a:lnTo>
                  <a:lnTo>
                    <a:pt x="635" y="104"/>
                  </a:lnTo>
                  <a:lnTo>
                    <a:pt x="631" y="96"/>
                  </a:lnTo>
                  <a:lnTo>
                    <a:pt x="630" y="95"/>
                  </a:lnTo>
                  <a:lnTo>
                    <a:pt x="625" y="88"/>
                  </a:lnTo>
                  <a:lnTo>
                    <a:pt x="621" y="81"/>
                  </a:lnTo>
                  <a:lnTo>
                    <a:pt x="621" y="80"/>
                  </a:lnTo>
                  <a:lnTo>
                    <a:pt x="615" y="73"/>
                  </a:lnTo>
                  <a:lnTo>
                    <a:pt x="614" y="72"/>
                  </a:lnTo>
                  <a:lnTo>
                    <a:pt x="612" y="69"/>
                  </a:lnTo>
                  <a:lnTo>
                    <a:pt x="608" y="66"/>
                  </a:lnTo>
                  <a:lnTo>
                    <a:pt x="606" y="63"/>
                  </a:lnTo>
                  <a:lnTo>
                    <a:pt x="602" y="59"/>
                  </a:lnTo>
                  <a:lnTo>
                    <a:pt x="601" y="59"/>
                  </a:lnTo>
                  <a:lnTo>
                    <a:pt x="598" y="56"/>
                  </a:lnTo>
                  <a:lnTo>
                    <a:pt x="594" y="53"/>
                  </a:lnTo>
                  <a:lnTo>
                    <a:pt x="593" y="52"/>
                  </a:lnTo>
                  <a:lnTo>
                    <a:pt x="590" y="50"/>
                  </a:lnTo>
                  <a:lnTo>
                    <a:pt x="586" y="48"/>
                  </a:lnTo>
                  <a:lnTo>
                    <a:pt x="585" y="46"/>
                  </a:lnTo>
                  <a:lnTo>
                    <a:pt x="581" y="44"/>
                  </a:lnTo>
                  <a:lnTo>
                    <a:pt x="582" y="45"/>
                  </a:lnTo>
                  <a:lnTo>
                    <a:pt x="578" y="42"/>
                  </a:lnTo>
                  <a:lnTo>
                    <a:pt x="577" y="42"/>
                  </a:lnTo>
                  <a:lnTo>
                    <a:pt x="576" y="41"/>
                  </a:lnTo>
                  <a:lnTo>
                    <a:pt x="573" y="38"/>
                  </a:lnTo>
                  <a:lnTo>
                    <a:pt x="568" y="36"/>
                  </a:lnTo>
                  <a:lnTo>
                    <a:pt x="563" y="35"/>
                  </a:lnTo>
                  <a:lnTo>
                    <a:pt x="563" y="34"/>
                  </a:lnTo>
                  <a:lnTo>
                    <a:pt x="562" y="34"/>
                  </a:lnTo>
                  <a:lnTo>
                    <a:pt x="558" y="31"/>
                  </a:lnTo>
                  <a:lnTo>
                    <a:pt x="547" y="28"/>
                  </a:lnTo>
                  <a:lnTo>
                    <a:pt x="547" y="27"/>
                  </a:lnTo>
                  <a:lnTo>
                    <a:pt x="546" y="27"/>
                  </a:lnTo>
                  <a:lnTo>
                    <a:pt x="535" y="23"/>
                  </a:lnTo>
                  <a:lnTo>
                    <a:pt x="524" y="20"/>
                  </a:lnTo>
                  <a:lnTo>
                    <a:pt x="511" y="16"/>
                  </a:lnTo>
                  <a:lnTo>
                    <a:pt x="510" y="16"/>
                  </a:lnTo>
                  <a:lnTo>
                    <a:pt x="498" y="14"/>
                  </a:lnTo>
                  <a:lnTo>
                    <a:pt x="484" y="12"/>
                  </a:lnTo>
                  <a:lnTo>
                    <a:pt x="470" y="10"/>
                  </a:lnTo>
                  <a:lnTo>
                    <a:pt x="455" y="7"/>
                  </a:lnTo>
                  <a:lnTo>
                    <a:pt x="440" y="5"/>
                  </a:lnTo>
                  <a:lnTo>
                    <a:pt x="439" y="5"/>
                  </a:lnTo>
                  <a:lnTo>
                    <a:pt x="424" y="4"/>
                  </a:lnTo>
                  <a:lnTo>
                    <a:pt x="408" y="3"/>
                  </a:lnTo>
                  <a:lnTo>
                    <a:pt x="392" y="1"/>
                  </a:lnTo>
                  <a:lnTo>
                    <a:pt x="374" y="1"/>
                  </a:lnTo>
                  <a:lnTo>
                    <a:pt x="357" y="0"/>
                  </a:lnTo>
                  <a:lnTo>
                    <a:pt x="339" y="0"/>
                  </a:lnTo>
                  <a:lnTo>
                    <a:pt x="321" y="0"/>
                  </a:lnTo>
                  <a:lnTo>
                    <a:pt x="283" y="0"/>
                  </a:lnTo>
                  <a:lnTo>
                    <a:pt x="245" y="1"/>
                  </a:lnTo>
                  <a:lnTo>
                    <a:pt x="205" y="4"/>
                  </a:lnTo>
                  <a:lnTo>
                    <a:pt x="165" y="5"/>
                  </a:lnTo>
                  <a:lnTo>
                    <a:pt x="125" y="7"/>
                  </a:lnTo>
                  <a:lnTo>
                    <a:pt x="83" y="11"/>
                  </a:lnTo>
                  <a:lnTo>
                    <a:pt x="0" y="15"/>
                  </a:lnTo>
                  <a:lnTo>
                    <a:pt x="0" y="29"/>
                  </a:lnTo>
                  <a:lnTo>
                    <a:pt x="1" y="43"/>
                  </a:lnTo>
                  <a:lnTo>
                    <a:pt x="85" y="38"/>
                  </a:lnTo>
                  <a:lnTo>
                    <a:pt x="126" y="35"/>
                  </a:lnTo>
                  <a:lnTo>
                    <a:pt x="167" y="33"/>
                  </a:lnTo>
                  <a:lnTo>
                    <a:pt x="206" y="31"/>
                  </a:lnTo>
                  <a:lnTo>
                    <a:pt x="247" y="29"/>
                  </a:lnTo>
                  <a:lnTo>
                    <a:pt x="285" y="28"/>
                  </a:lnTo>
                  <a:lnTo>
                    <a:pt x="321" y="28"/>
                  </a:lnTo>
                  <a:lnTo>
                    <a:pt x="320" y="28"/>
                  </a:lnTo>
                  <a:lnTo>
                    <a:pt x="339" y="28"/>
                  </a:lnTo>
                  <a:lnTo>
                    <a:pt x="356" y="28"/>
                  </a:lnTo>
                  <a:lnTo>
                    <a:pt x="373" y="29"/>
                  </a:lnTo>
                  <a:lnTo>
                    <a:pt x="391" y="29"/>
                  </a:lnTo>
                  <a:lnTo>
                    <a:pt x="407" y="30"/>
                  </a:lnTo>
                  <a:lnTo>
                    <a:pt x="422" y="31"/>
                  </a:lnTo>
                  <a:lnTo>
                    <a:pt x="438" y="33"/>
                  </a:lnTo>
                  <a:lnTo>
                    <a:pt x="437" y="33"/>
                  </a:lnTo>
                  <a:lnTo>
                    <a:pt x="452" y="35"/>
                  </a:lnTo>
                  <a:lnTo>
                    <a:pt x="467" y="37"/>
                  </a:lnTo>
                  <a:lnTo>
                    <a:pt x="479" y="38"/>
                  </a:lnTo>
                  <a:lnTo>
                    <a:pt x="493" y="41"/>
                  </a:lnTo>
                  <a:lnTo>
                    <a:pt x="492" y="41"/>
                  </a:lnTo>
                  <a:lnTo>
                    <a:pt x="505" y="44"/>
                  </a:lnTo>
                  <a:lnTo>
                    <a:pt x="505" y="43"/>
                  </a:lnTo>
                  <a:lnTo>
                    <a:pt x="516" y="46"/>
                  </a:lnTo>
                  <a:lnTo>
                    <a:pt x="528" y="50"/>
                  </a:lnTo>
                  <a:lnTo>
                    <a:pt x="538" y="53"/>
                  </a:lnTo>
                  <a:lnTo>
                    <a:pt x="537" y="52"/>
                  </a:lnTo>
                  <a:lnTo>
                    <a:pt x="546" y="57"/>
                  </a:lnTo>
                  <a:lnTo>
                    <a:pt x="552" y="59"/>
                  </a:lnTo>
                  <a:lnTo>
                    <a:pt x="551" y="59"/>
                  </a:lnTo>
                  <a:lnTo>
                    <a:pt x="555" y="61"/>
                  </a:lnTo>
                  <a:lnTo>
                    <a:pt x="560" y="64"/>
                  </a:lnTo>
                  <a:lnTo>
                    <a:pt x="564" y="66"/>
                  </a:lnTo>
                  <a:lnTo>
                    <a:pt x="562" y="65"/>
                  </a:lnTo>
                  <a:lnTo>
                    <a:pt x="566" y="67"/>
                  </a:lnTo>
                  <a:lnTo>
                    <a:pt x="567" y="68"/>
                  </a:lnTo>
                  <a:lnTo>
                    <a:pt x="571" y="71"/>
                  </a:lnTo>
                  <a:lnTo>
                    <a:pt x="570" y="69"/>
                  </a:lnTo>
                  <a:lnTo>
                    <a:pt x="574" y="73"/>
                  </a:lnTo>
                  <a:lnTo>
                    <a:pt x="578" y="75"/>
                  </a:lnTo>
                  <a:lnTo>
                    <a:pt x="577" y="74"/>
                  </a:lnTo>
                  <a:lnTo>
                    <a:pt x="581" y="77"/>
                  </a:lnTo>
                  <a:lnTo>
                    <a:pt x="584" y="80"/>
                  </a:lnTo>
                  <a:lnTo>
                    <a:pt x="583" y="79"/>
                  </a:lnTo>
                  <a:lnTo>
                    <a:pt x="586" y="82"/>
                  </a:lnTo>
                  <a:lnTo>
                    <a:pt x="589" y="86"/>
                  </a:lnTo>
                  <a:lnTo>
                    <a:pt x="592" y="89"/>
                  </a:lnTo>
                  <a:lnTo>
                    <a:pt x="594" y="91"/>
                  </a:lnTo>
                  <a:lnTo>
                    <a:pt x="593" y="90"/>
                  </a:lnTo>
                  <a:lnTo>
                    <a:pt x="599" y="96"/>
                  </a:lnTo>
                  <a:lnTo>
                    <a:pt x="598" y="96"/>
                  </a:lnTo>
                  <a:lnTo>
                    <a:pt x="602" y="103"/>
                  </a:lnTo>
                  <a:lnTo>
                    <a:pt x="607" y="110"/>
                  </a:lnTo>
                  <a:lnTo>
                    <a:pt x="606" y="107"/>
                  </a:lnTo>
                  <a:lnTo>
                    <a:pt x="609" y="116"/>
                  </a:lnTo>
                  <a:lnTo>
                    <a:pt x="613" y="122"/>
                  </a:lnTo>
                  <a:lnTo>
                    <a:pt x="612" y="121"/>
                  </a:lnTo>
                  <a:lnTo>
                    <a:pt x="615" y="129"/>
                  </a:lnTo>
                  <a:lnTo>
                    <a:pt x="614" y="128"/>
                  </a:lnTo>
                  <a:lnTo>
                    <a:pt x="616" y="136"/>
                  </a:lnTo>
                  <a:lnTo>
                    <a:pt x="619" y="144"/>
                  </a:lnTo>
                  <a:lnTo>
                    <a:pt x="619" y="143"/>
                  </a:lnTo>
                  <a:lnTo>
                    <a:pt x="620" y="151"/>
                  </a:lnTo>
                  <a:lnTo>
                    <a:pt x="621" y="159"/>
                  </a:lnTo>
                  <a:lnTo>
                    <a:pt x="622" y="167"/>
                  </a:lnTo>
                  <a:lnTo>
                    <a:pt x="623" y="175"/>
                  </a:lnTo>
                  <a:lnTo>
                    <a:pt x="623" y="183"/>
                  </a:lnTo>
                  <a:lnTo>
                    <a:pt x="623" y="193"/>
                  </a:lnTo>
                  <a:lnTo>
                    <a:pt x="623" y="202"/>
                  </a:lnTo>
                  <a:lnTo>
                    <a:pt x="623" y="201"/>
                  </a:lnTo>
                  <a:lnTo>
                    <a:pt x="622" y="211"/>
                  </a:lnTo>
                  <a:lnTo>
                    <a:pt x="622" y="219"/>
                  </a:lnTo>
                  <a:lnTo>
                    <a:pt x="621" y="230"/>
                  </a:lnTo>
                  <a:lnTo>
                    <a:pt x="621" y="228"/>
                  </a:lnTo>
                  <a:lnTo>
                    <a:pt x="620" y="238"/>
                  </a:lnTo>
                  <a:lnTo>
                    <a:pt x="619" y="258"/>
                  </a:lnTo>
                  <a:lnTo>
                    <a:pt x="619" y="257"/>
                  </a:lnTo>
                  <a:lnTo>
                    <a:pt x="616" y="277"/>
                  </a:lnTo>
                  <a:lnTo>
                    <a:pt x="614" y="296"/>
                  </a:lnTo>
                  <a:lnTo>
                    <a:pt x="627" y="298"/>
                  </a:lnTo>
                  <a:lnTo>
                    <a:pt x="640" y="300"/>
                  </a:lnTo>
                  <a:close/>
                </a:path>
              </a:pathLst>
            </a:custGeom>
            <a:solidFill>
              <a:srgbClr val="FFFFFF"/>
            </a:solidFill>
            <a:ln w="9525">
              <a:solidFill>
                <a:schemeClr val="tx1"/>
              </a:solidFill>
              <a:round/>
              <a:headEnd/>
              <a:tailEnd/>
            </a:ln>
          </p:spPr>
          <p:txBody>
            <a:bodyPr/>
            <a:lstStyle/>
            <a:p>
              <a:endParaRPr lang="en-GB"/>
            </a:p>
          </p:txBody>
        </p:sp>
      </p:grpSp>
      <p:grpSp>
        <p:nvGrpSpPr>
          <p:cNvPr id="11298" name="Group 45"/>
          <p:cNvGrpSpPr>
            <a:grpSpLocks/>
          </p:cNvGrpSpPr>
          <p:nvPr/>
        </p:nvGrpSpPr>
        <p:grpSpPr bwMode="auto">
          <a:xfrm>
            <a:off x="788988" y="2900363"/>
            <a:ext cx="377825" cy="377825"/>
            <a:chOff x="589" y="1854"/>
            <a:chExt cx="272" cy="272"/>
          </a:xfrm>
        </p:grpSpPr>
        <p:sp>
          <p:nvSpPr>
            <p:cNvPr id="11385" name="AutoShape 46"/>
            <p:cNvSpPr>
              <a:spLocks noChangeArrowheads="1"/>
            </p:cNvSpPr>
            <p:nvPr/>
          </p:nvSpPr>
          <p:spPr bwMode="auto">
            <a:xfrm>
              <a:off x="589" y="1854"/>
              <a:ext cx="272" cy="272"/>
            </a:xfrm>
            <a:prstGeom prst="cube">
              <a:avLst>
                <a:gd name="adj" fmla="val 25000"/>
              </a:avLst>
            </a:prstGeom>
            <a:solidFill>
              <a:schemeClr val="tx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6" name="Freeform 47"/>
            <p:cNvSpPr>
              <a:spLocks/>
            </p:cNvSpPr>
            <p:nvPr/>
          </p:nvSpPr>
          <p:spPr bwMode="auto">
            <a:xfrm>
              <a:off x="624" y="1970"/>
              <a:ext cx="131" cy="118"/>
            </a:xfrm>
            <a:custGeom>
              <a:avLst/>
              <a:gdLst>
                <a:gd name="T0" fmla="*/ 131 w 480"/>
                <a:gd name="T1" fmla="*/ 76 h 432"/>
                <a:gd name="T2" fmla="*/ 129 w 480"/>
                <a:gd name="T3" fmla="*/ 82 h 432"/>
                <a:gd name="T4" fmla="*/ 123 w 480"/>
                <a:gd name="T5" fmla="*/ 93 h 432"/>
                <a:gd name="T6" fmla="*/ 120 w 480"/>
                <a:gd name="T7" fmla="*/ 98 h 432"/>
                <a:gd name="T8" fmla="*/ 111 w 480"/>
                <a:gd name="T9" fmla="*/ 107 h 432"/>
                <a:gd name="T10" fmla="*/ 100 w 480"/>
                <a:gd name="T11" fmla="*/ 113 h 432"/>
                <a:gd name="T12" fmla="*/ 93 w 480"/>
                <a:gd name="T13" fmla="*/ 115 h 432"/>
                <a:gd name="T14" fmla="*/ 78 w 480"/>
                <a:gd name="T15" fmla="*/ 118 h 432"/>
                <a:gd name="T16" fmla="*/ 69 w 480"/>
                <a:gd name="T17" fmla="*/ 118 h 432"/>
                <a:gd name="T18" fmla="*/ 52 w 480"/>
                <a:gd name="T19" fmla="*/ 117 h 432"/>
                <a:gd name="T20" fmla="*/ 39 w 480"/>
                <a:gd name="T21" fmla="*/ 115 h 432"/>
                <a:gd name="T22" fmla="*/ 33 w 480"/>
                <a:gd name="T23" fmla="*/ 113 h 432"/>
                <a:gd name="T24" fmla="*/ 23 w 480"/>
                <a:gd name="T25" fmla="*/ 108 h 432"/>
                <a:gd name="T26" fmla="*/ 18 w 480"/>
                <a:gd name="T27" fmla="*/ 104 h 432"/>
                <a:gd name="T28" fmla="*/ 10 w 480"/>
                <a:gd name="T29" fmla="*/ 96 h 432"/>
                <a:gd name="T30" fmla="*/ 4 w 480"/>
                <a:gd name="T31" fmla="*/ 86 h 432"/>
                <a:gd name="T32" fmla="*/ 3 w 480"/>
                <a:gd name="T33" fmla="*/ 81 h 432"/>
                <a:gd name="T34" fmla="*/ 0 w 480"/>
                <a:gd name="T35" fmla="*/ 68 h 432"/>
                <a:gd name="T36" fmla="*/ 0 w 480"/>
                <a:gd name="T37" fmla="*/ 60 h 432"/>
                <a:gd name="T38" fmla="*/ 1 w 480"/>
                <a:gd name="T39" fmla="*/ 44 h 432"/>
                <a:gd name="T40" fmla="*/ 5 w 480"/>
                <a:gd name="T41" fmla="*/ 31 h 432"/>
                <a:gd name="T42" fmla="*/ 8 w 480"/>
                <a:gd name="T43" fmla="*/ 26 h 432"/>
                <a:gd name="T44" fmla="*/ 14 w 480"/>
                <a:gd name="T45" fmla="*/ 19 h 432"/>
                <a:gd name="T46" fmla="*/ 17 w 480"/>
                <a:gd name="T47" fmla="*/ 15 h 432"/>
                <a:gd name="T48" fmla="*/ 25 w 480"/>
                <a:gd name="T49" fmla="*/ 9 h 432"/>
                <a:gd name="T50" fmla="*/ 33 w 480"/>
                <a:gd name="T51" fmla="*/ 5 h 432"/>
                <a:gd name="T52" fmla="*/ 40 w 480"/>
                <a:gd name="T53" fmla="*/ 3 h 432"/>
                <a:gd name="T54" fmla="*/ 56 w 480"/>
                <a:gd name="T55" fmla="*/ 1 h 432"/>
                <a:gd name="T56" fmla="*/ 66 w 480"/>
                <a:gd name="T57" fmla="*/ 0 h 432"/>
                <a:gd name="T58" fmla="*/ 79 w 480"/>
                <a:gd name="T59" fmla="*/ 1 h 432"/>
                <a:gd name="T60" fmla="*/ 90 w 480"/>
                <a:gd name="T61" fmla="*/ 3 h 432"/>
                <a:gd name="T62" fmla="*/ 100 w 480"/>
                <a:gd name="T63" fmla="*/ 5 h 432"/>
                <a:gd name="T64" fmla="*/ 108 w 480"/>
                <a:gd name="T65" fmla="*/ 10 h 432"/>
                <a:gd name="T66" fmla="*/ 111 w 480"/>
                <a:gd name="T67" fmla="*/ 13 h 432"/>
                <a:gd name="T68" fmla="*/ 118 w 480"/>
                <a:gd name="T69" fmla="*/ 19 h 432"/>
                <a:gd name="T70" fmla="*/ 123 w 480"/>
                <a:gd name="T71" fmla="*/ 26 h 432"/>
                <a:gd name="T72" fmla="*/ 127 w 480"/>
                <a:gd name="T73" fmla="*/ 34 h 432"/>
                <a:gd name="T74" fmla="*/ 88 w 480"/>
                <a:gd name="T75" fmla="*/ 44 h 432"/>
                <a:gd name="T76" fmla="*/ 86 w 480"/>
                <a:gd name="T77" fmla="*/ 41 h 432"/>
                <a:gd name="T78" fmla="*/ 83 w 480"/>
                <a:gd name="T79" fmla="*/ 36 h 432"/>
                <a:gd name="T80" fmla="*/ 81 w 480"/>
                <a:gd name="T81" fmla="*/ 33 h 432"/>
                <a:gd name="T82" fmla="*/ 75 w 480"/>
                <a:gd name="T83" fmla="*/ 31 h 432"/>
                <a:gd name="T84" fmla="*/ 67 w 480"/>
                <a:gd name="T85" fmla="*/ 30 h 432"/>
                <a:gd name="T86" fmla="*/ 62 w 480"/>
                <a:gd name="T87" fmla="*/ 30 h 432"/>
                <a:gd name="T88" fmla="*/ 53 w 480"/>
                <a:gd name="T89" fmla="*/ 34 h 432"/>
                <a:gd name="T90" fmla="*/ 50 w 480"/>
                <a:gd name="T91" fmla="*/ 38 h 432"/>
                <a:gd name="T92" fmla="*/ 45 w 480"/>
                <a:gd name="T93" fmla="*/ 47 h 432"/>
                <a:gd name="T94" fmla="*/ 43 w 480"/>
                <a:gd name="T95" fmla="*/ 61 h 432"/>
                <a:gd name="T96" fmla="*/ 43 w 480"/>
                <a:gd name="T97" fmla="*/ 67 h 432"/>
                <a:gd name="T98" fmla="*/ 46 w 480"/>
                <a:gd name="T99" fmla="*/ 78 h 432"/>
                <a:gd name="T100" fmla="*/ 50 w 480"/>
                <a:gd name="T101" fmla="*/ 82 h 432"/>
                <a:gd name="T102" fmla="*/ 57 w 480"/>
                <a:gd name="T103" fmla="*/ 87 h 432"/>
                <a:gd name="T104" fmla="*/ 67 w 480"/>
                <a:gd name="T105" fmla="*/ 89 h 432"/>
                <a:gd name="T106" fmla="*/ 70 w 480"/>
                <a:gd name="T107" fmla="*/ 89 h 432"/>
                <a:gd name="T108" fmla="*/ 78 w 480"/>
                <a:gd name="T109" fmla="*/ 87 h 432"/>
                <a:gd name="T110" fmla="*/ 81 w 480"/>
                <a:gd name="T111" fmla="*/ 85 h 432"/>
                <a:gd name="T112" fmla="*/ 86 w 480"/>
                <a:gd name="T113" fmla="*/ 79 h 432"/>
                <a:gd name="T114" fmla="*/ 90 w 480"/>
                <a:gd name="T115" fmla="*/ 71 h 43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80" h="432">
                  <a:moveTo>
                    <a:pt x="328" y="260"/>
                  </a:moveTo>
                  <a:lnTo>
                    <a:pt x="480" y="278"/>
                  </a:lnTo>
                  <a:lnTo>
                    <a:pt x="472" y="300"/>
                  </a:lnTo>
                  <a:lnTo>
                    <a:pt x="462" y="322"/>
                  </a:lnTo>
                  <a:lnTo>
                    <a:pt x="452" y="342"/>
                  </a:lnTo>
                  <a:lnTo>
                    <a:pt x="438" y="360"/>
                  </a:lnTo>
                  <a:lnTo>
                    <a:pt x="422" y="376"/>
                  </a:lnTo>
                  <a:lnTo>
                    <a:pt x="406" y="390"/>
                  </a:lnTo>
                  <a:lnTo>
                    <a:pt x="386" y="404"/>
                  </a:lnTo>
                  <a:lnTo>
                    <a:pt x="366" y="414"/>
                  </a:lnTo>
                  <a:lnTo>
                    <a:pt x="342" y="422"/>
                  </a:lnTo>
                  <a:lnTo>
                    <a:pt x="314" y="428"/>
                  </a:lnTo>
                  <a:lnTo>
                    <a:pt x="284" y="432"/>
                  </a:lnTo>
                  <a:lnTo>
                    <a:pt x="252" y="432"/>
                  </a:lnTo>
                  <a:lnTo>
                    <a:pt x="220" y="432"/>
                  </a:lnTo>
                  <a:lnTo>
                    <a:pt x="192" y="430"/>
                  </a:lnTo>
                  <a:lnTo>
                    <a:pt x="166" y="426"/>
                  </a:lnTo>
                  <a:lnTo>
                    <a:pt x="142" y="420"/>
                  </a:lnTo>
                  <a:lnTo>
                    <a:pt x="122" y="414"/>
                  </a:lnTo>
                  <a:lnTo>
                    <a:pt x="102" y="404"/>
                  </a:lnTo>
                  <a:lnTo>
                    <a:pt x="84" y="394"/>
                  </a:lnTo>
                  <a:lnTo>
                    <a:pt x="66" y="380"/>
                  </a:lnTo>
                  <a:lnTo>
                    <a:pt x="52" y="366"/>
                  </a:lnTo>
                  <a:lnTo>
                    <a:pt x="38" y="352"/>
                  </a:lnTo>
                  <a:lnTo>
                    <a:pt x="26" y="334"/>
                  </a:lnTo>
                  <a:lnTo>
                    <a:pt x="16" y="316"/>
                  </a:lnTo>
                  <a:lnTo>
                    <a:pt x="10" y="296"/>
                  </a:lnTo>
                  <a:lnTo>
                    <a:pt x="4" y="274"/>
                  </a:lnTo>
                  <a:lnTo>
                    <a:pt x="0" y="248"/>
                  </a:lnTo>
                  <a:lnTo>
                    <a:pt x="0" y="218"/>
                  </a:lnTo>
                  <a:lnTo>
                    <a:pt x="0" y="188"/>
                  </a:lnTo>
                  <a:lnTo>
                    <a:pt x="4" y="160"/>
                  </a:lnTo>
                  <a:lnTo>
                    <a:pt x="12" y="134"/>
                  </a:lnTo>
                  <a:lnTo>
                    <a:pt x="20" y="112"/>
                  </a:lnTo>
                  <a:lnTo>
                    <a:pt x="30" y="96"/>
                  </a:lnTo>
                  <a:lnTo>
                    <a:pt x="40" y="82"/>
                  </a:lnTo>
                  <a:lnTo>
                    <a:pt x="52" y="68"/>
                  </a:lnTo>
                  <a:lnTo>
                    <a:pt x="64" y="56"/>
                  </a:lnTo>
                  <a:lnTo>
                    <a:pt x="78" y="44"/>
                  </a:lnTo>
                  <a:lnTo>
                    <a:pt x="92" y="34"/>
                  </a:lnTo>
                  <a:lnTo>
                    <a:pt x="108" y="26"/>
                  </a:lnTo>
                  <a:lnTo>
                    <a:pt x="122" y="20"/>
                  </a:lnTo>
                  <a:lnTo>
                    <a:pt x="146" y="10"/>
                  </a:lnTo>
                  <a:lnTo>
                    <a:pt x="174" y="4"/>
                  </a:lnTo>
                  <a:lnTo>
                    <a:pt x="206" y="2"/>
                  </a:lnTo>
                  <a:lnTo>
                    <a:pt x="242" y="0"/>
                  </a:lnTo>
                  <a:lnTo>
                    <a:pt x="266" y="0"/>
                  </a:lnTo>
                  <a:lnTo>
                    <a:pt x="288" y="2"/>
                  </a:lnTo>
                  <a:lnTo>
                    <a:pt x="310" y="6"/>
                  </a:lnTo>
                  <a:lnTo>
                    <a:pt x="330" y="10"/>
                  </a:lnTo>
                  <a:lnTo>
                    <a:pt x="350" y="14"/>
                  </a:lnTo>
                  <a:lnTo>
                    <a:pt x="366" y="20"/>
                  </a:lnTo>
                  <a:lnTo>
                    <a:pt x="382" y="28"/>
                  </a:lnTo>
                  <a:lnTo>
                    <a:pt x="396" y="36"/>
                  </a:lnTo>
                  <a:lnTo>
                    <a:pt x="408" y="46"/>
                  </a:lnTo>
                  <a:lnTo>
                    <a:pt x="420" y="56"/>
                  </a:lnTo>
                  <a:lnTo>
                    <a:pt x="432" y="68"/>
                  </a:lnTo>
                  <a:lnTo>
                    <a:pt x="442" y="80"/>
                  </a:lnTo>
                  <a:lnTo>
                    <a:pt x="450" y="94"/>
                  </a:lnTo>
                  <a:lnTo>
                    <a:pt x="458" y="110"/>
                  </a:lnTo>
                  <a:lnTo>
                    <a:pt x="466" y="126"/>
                  </a:lnTo>
                  <a:lnTo>
                    <a:pt x="472" y="142"/>
                  </a:lnTo>
                  <a:lnTo>
                    <a:pt x="322" y="162"/>
                  </a:lnTo>
                  <a:lnTo>
                    <a:pt x="316" y="150"/>
                  </a:lnTo>
                  <a:lnTo>
                    <a:pt x="312" y="138"/>
                  </a:lnTo>
                  <a:lnTo>
                    <a:pt x="304" y="130"/>
                  </a:lnTo>
                  <a:lnTo>
                    <a:pt x="296" y="122"/>
                  </a:lnTo>
                  <a:lnTo>
                    <a:pt x="286" y="116"/>
                  </a:lnTo>
                  <a:lnTo>
                    <a:pt x="274" y="112"/>
                  </a:lnTo>
                  <a:lnTo>
                    <a:pt x="260" y="110"/>
                  </a:lnTo>
                  <a:lnTo>
                    <a:pt x="246" y="108"/>
                  </a:lnTo>
                  <a:lnTo>
                    <a:pt x="226" y="110"/>
                  </a:lnTo>
                  <a:lnTo>
                    <a:pt x="210" y="116"/>
                  </a:lnTo>
                  <a:lnTo>
                    <a:pt x="194" y="124"/>
                  </a:lnTo>
                  <a:lnTo>
                    <a:pt x="182" y="138"/>
                  </a:lnTo>
                  <a:lnTo>
                    <a:pt x="170" y="154"/>
                  </a:lnTo>
                  <a:lnTo>
                    <a:pt x="164" y="172"/>
                  </a:lnTo>
                  <a:lnTo>
                    <a:pt x="158" y="196"/>
                  </a:lnTo>
                  <a:lnTo>
                    <a:pt x="158" y="222"/>
                  </a:lnTo>
                  <a:lnTo>
                    <a:pt x="158" y="246"/>
                  </a:lnTo>
                  <a:lnTo>
                    <a:pt x="164" y="268"/>
                  </a:lnTo>
                  <a:lnTo>
                    <a:pt x="170" y="284"/>
                  </a:lnTo>
                  <a:lnTo>
                    <a:pt x="182" y="300"/>
                  </a:lnTo>
                  <a:lnTo>
                    <a:pt x="194" y="312"/>
                  </a:lnTo>
                  <a:lnTo>
                    <a:pt x="208" y="320"/>
                  </a:lnTo>
                  <a:lnTo>
                    <a:pt x="226" y="324"/>
                  </a:lnTo>
                  <a:lnTo>
                    <a:pt x="244" y="326"/>
                  </a:lnTo>
                  <a:lnTo>
                    <a:pt x="258" y="326"/>
                  </a:lnTo>
                  <a:lnTo>
                    <a:pt x="272" y="322"/>
                  </a:lnTo>
                  <a:lnTo>
                    <a:pt x="284" y="318"/>
                  </a:lnTo>
                  <a:lnTo>
                    <a:pt x="296" y="310"/>
                  </a:lnTo>
                  <a:lnTo>
                    <a:pt x="306" y="300"/>
                  </a:lnTo>
                  <a:lnTo>
                    <a:pt x="314" y="290"/>
                  </a:lnTo>
                  <a:lnTo>
                    <a:pt x="322" y="276"/>
                  </a:lnTo>
                  <a:lnTo>
                    <a:pt x="328" y="260"/>
                  </a:lnTo>
                  <a:close/>
                </a:path>
              </a:pathLst>
            </a:custGeom>
            <a:solidFill>
              <a:schemeClr val="accent1"/>
            </a:solidFill>
            <a:ln>
              <a:noFill/>
            </a:ln>
            <a:extLst>
              <a:ext uri="{91240B29-F687-4F45-9708-019B960494DF}">
                <a14:hiddenLine xmlns:a14="http://schemas.microsoft.com/office/drawing/2010/main" w="9525">
                  <a:solidFill>
                    <a:schemeClr val="bg2"/>
                  </a:solidFill>
                  <a:round/>
                  <a:headEnd/>
                  <a:tailEnd/>
                </a14:hiddenLine>
              </a:ext>
            </a:extLst>
          </p:spPr>
          <p:txBody>
            <a:bodyPr/>
            <a:lstStyle/>
            <a:p>
              <a:endParaRPr lang="en-GB"/>
            </a:p>
          </p:txBody>
        </p:sp>
      </p:grpSp>
      <p:grpSp>
        <p:nvGrpSpPr>
          <p:cNvPr id="11299" name="Group 48"/>
          <p:cNvGrpSpPr>
            <a:grpSpLocks/>
          </p:cNvGrpSpPr>
          <p:nvPr/>
        </p:nvGrpSpPr>
        <p:grpSpPr bwMode="auto">
          <a:xfrm>
            <a:off x="762000" y="2941638"/>
            <a:ext cx="431800" cy="431800"/>
            <a:chOff x="326" y="1853"/>
            <a:chExt cx="272" cy="272"/>
          </a:xfrm>
        </p:grpSpPr>
        <p:sp>
          <p:nvSpPr>
            <p:cNvPr id="11383" name="AutoShape 49"/>
            <p:cNvSpPr>
              <a:spLocks noChangeArrowheads="1"/>
            </p:cNvSpPr>
            <p:nvPr/>
          </p:nvSpPr>
          <p:spPr bwMode="auto">
            <a:xfrm>
              <a:off x="326" y="1853"/>
              <a:ext cx="272" cy="272"/>
            </a:xfrm>
            <a:prstGeom prst="cube">
              <a:avLst>
                <a:gd name="adj" fmla="val 25000"/>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4" name="Freeform 50"/>
            <p:cNvSpPr>
              <a:spLocks noEditPoints="1"/>
            </p:cNvSpPr>
            <p:nvPr/>
          </p:nvSpPr>
          <p:spPr bwMode="auto">
            <a:xfrm>
              <a:off x="370" y="1942"/>
              <a:ext cx="124" cy="158"/>
            </a:xfrm>
            <a:custGeom>
              <a:avLst/>
              <a:gdLst>
                <a:gd name="T0" fmla="*/ 44 w 456"/>
                <a:gd name="T1" fmla="*/ 0 h 582"/>
                <a:gd name="T2" fmla="*/ 44 w 456"/>
                <a:gd name="T3" fmla="*/ 54 h 582"/>
                <a:gd name="T4" fmla="*/ 51 w 456"/>
                <a:gd name="T5" fmla="*/ 48 h 582"/>
                <a:gd name="T6" fmla="*/ 58 w 456"/>
                <a:gd name="T7" fmla="*/ 44 h 582"/>
                <a:gd name="T8" fmla="*/ 63 w 456"/>
                <a:gd name="T9" fmla="*/ 43 h 582"/>
                <a:gd name="T10" fmla="*/ 72 w 456"/>
                <a:gd name="T11" fmla="*/ 41 h 582"/>
                <a:gd name="T12" fmla="*/ 77 w 456"/>
                <a:gd name="T13" fmla="*/ 41 h 582"/>
                <a:gd name="T14" fmla="*/ 86 w 456"/>
                <a:gd name="T15" fmla="*/ 42 h 582"/>
                <a:gd name="T16" fmla="*/ 95 w 456"/>
                <a:gd name="T17" fmla="*/ 45 h 582"/>
                <a:gd name="T18" fmla="*/ 103 w 456"/>
                <a:gd name="T19" fmla="*/ 49 h 582"/>
                <a:gd name="T20" fmla="*/ 110 w 456"/>
                <a:gd name="T21" fmla="*/ 55 h 582"/>
                <a:gd name="T22" fmla="*/ 114 w 456"/>
                <a:gd name="T23" fmla="*/ 59 h 582"/>
                <a:gd name="T24" fmla="*/ 119 w 456"/>
                <a:gd name="T25" fmla="*/ 68 h 582"/>
                <a:gd name="T26" fmla="*/ 122 w 456"/>
                <a:gd name="T27" fmla="*/ 79 h 582"/>
                <a:gd name="T28" fmla="*/ 124 w 456"/>
                <a:gd name="T29" fmla="*/ 91 h 582"/>
                <a:gd name="T30" fmla="*/ 124 w 456"/>
                <a:gd name="T31" fmla="*/ 98 h 582"/>
                <a:gd name="T32" fmla="*/ 122 w 456"/>
                <a:gd name="T33" fmla="*/ 115 h 582"/>
                <a:gd name="T34" fmla="*/ 118 w 456"/>
                <a:gd name="T35" fmla="*/ 130 h 582"/>
                <a:gd name="T36" fmla="*/ 114 w 456"/>
                <a:gd name="T37" fmla="*/ 137 h 582"/>
                <a:gd name="T38" fmla="*/ 106 w 456"/>
                <a:gd name="T39" fmla="*/ 148 h 582"/>
                <a:gd name="T40" fmla="*/ 101 w 456"/>
                <a:gd name="T41" fmla="*/ 151 h 582"/>
                <a:gd name="T42" fmla="*/ 89 w 456"/>
                <a:gd name="T43" fmla="*/ 156 h 582"/>
                <a:gd name="T44" fmla="*/ 77 w 456"/>
                <a:gd name="T45" fmla="*/ 158 h 582"/>
                <a:gd name="T46" fmla="*/ 71 w 456"/>
                <a:gd name="T47" fmla="*/ 158 h 582"/>
                <a:gd name="T48" fmla="*/ 61 w 456"/>
                <a:gd name="T49" fmla="*/ 155 h 582"/>
                <a:gd name="T50" fmla="*/ 56 w 456"/>
                <a:gd name="T51" fmla="*/ 154 h 582"/>
                <a:gd name="T52" fmla="*/ 48 w 456"/>
                <a:gd name="T53" fmla="*/ 148 h 582"/>
                <a:gd name="T54" fmla="*/ 40 w 456"/>
                <a:gd name="T55" fmla="*/ 139 h 582"/>
                <a:gd name="T56" fmla="*/ 0 w 456"/>
                <a:gd name="T57" fmla="*/ 156 h 582"/>
                <a:gd name="T58" fmla="*/ 43 w 456"/>
                <a:gd name="T59" fmla="*/ 99 h 582"/>
                <a:gd name="T60" fmla="*/ 44 w 456"/>
                <a:gd name="T61" fmla="*/ 106 h 582"/>
                <a:gd name="T62" fmla="*/ 46 w 456"/>
                <a:gd name="T63" fmla="*/ 117 h 582"/>
                <a:gd name="T64" fmla="*/ 48 w 456"/>
                <a:gd name="T65" fmla="*/ 121 h 582"/>
                <a:gd name="T66" fmla="*/ 55 w 456"/>
                <a:gd name="T67" fmla="*/ 125 h 582"/>
                <a:gd name="T68" fmla="*/ 63 w 456"/>
                <a:gd name="T69" fmla="*/ 127 h 582"/>
                <a:gd name="T70" fmla="*/ 66 w 456"/>
                <a:gd name="T71" fmla="*/ 127 h 582"/>
                <a:gd name="T72" fmla="*/ 73 w 456"/>
                <a:gd name="T73" fmla="*/ 123 h 582"/>
                <a:gd name="T74" fmla="*/ 76 w 456"/>
                <a:gd name="T75" fmla="*/ 121 h 582"/>
                <a:gd name="T76" fmla="*/ 79 w 456"/>
                <a:gd name="T77" fmla="*/ 112 h 582"/>
                <a:gd name="T78" fmla="*/ 81 w 456"/>
                <a:gd name="T79" fmla="*/ 99 h 582"/>
                <a:gd name="T80" fmla="*/ 80 w 456"/>
                <a:gd name="T81" fmla="*/ 93 h 582"/>
                <a:gd name="T82" fmla="*/ 78 w 456"/>
                <a:gd name="T83" fmla="*/ 83 h 582"/>
                <a:gd name="T84" fmla="*/ 76 w 456"/>
                <a:gd name="T85" fmla="*/ 79 h 582"/>
                <a:gd name="T86" fmla="*/ 70 w 456"/>
                <a:gd name="T87" fmla="*/ 74 h 582"/>
                <a:gd name="T88" fmla="*/ 63 w 456"/>
                <a:gd name="T89" fmla="*/ 73 h 582"/>
                <a:gd name="T90" fmla="*/ 59 w 456"/>
                <a:gd name="T91" fmla="*/ 73 h 582"/>
                <a:gd name="T92" fmla="*/ 52 w 456"/>
                <a:gd name="T93" fmla="*/ 77 h 582"/>
                <a:gd name="T94" fmla="*/ 49 w 456"/>
                <a:gd name="T95" fmla="*/ 79 h 582"/>
                <a:gd name="T96" fmla="*/ 45 w 456"/>
                <a:gd name="T97" fmla="*/ 88 h 582"/>
                <a:gd name="T98" fmla="*/ 43 w 456"/>
                <a:gd name="T99" fmla="*/ 99 h 5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56" h="582">
                  <a:moveTo>
                    <a:pt x="0" y="0"/>
                  </a:moveTo>
                  <a:lnTo>
                    <a:pt x="160" y="0"/>
                  </a:lnTo>
                  <a:lnTo>
                    <a:pt x="160" y="200"/>
                  </a:lnTo>
                  <a:lnTo>
                    <a:pt x="172" y="188"/>
                  </a:lnTo>
                  <a:lnTo>
                    <a:pt x="186" y="178"/>
                  </a:lnTo>
                  <a:lnTo>
                    <a:pt x="200" y="170"/>
                  </a:lnTo>
                  <a:lnTo>
                    <a:pt x="214" y="162"/>
                  </a:lnTo>
                  <a:lnTo>
                    <a:pt x="230" y="158"/>
                  </a:lnTo>
                  <a:lnTo>
                    <a:pt x="246" y="154"/>
                  </a:lnTo>
                  <a:lnTo>
                    <a:pt x="264" y="150"/>
                  </a:lnTo>
                  <a:lnTo>
                    <a:pt x="282" y="150"/>
                  </a:lnTo>
                  <a:lnTo>
                    <a:pt x="300" y="150"/>
                  </a:lnTo>
                  <a:lnTo>
                    <a:pt x="318" y="154"/>
                  </a:lnTo>
                  <a:lnTo>
                    <a:pt x="334" y="158"/>
                  </a:lnTo>
                  <a:lnTo>
                    <a:pt x="350" y="164"/>
                  </a:lnTo>
                  <a:lnTo>
                    <a:pt x="366" y="172"/>
                  </a:lnTo>
                  <a:lnTo>
                    <a:pt x="380" y="180"/>
                  </a:lnTo>
                  <a:lnTo>
                    <a:pt x="394" y="192"/>
                  </a:lnTo>
                  <a:lnTo>
                    <a:pt x="406" y="204"/>
                  </a:lnTo>
                  <a:lnTo>
                    <a:pt x="418" y="218"/>
                  </a:lnTo>
                  <a:lnTo>
                    <a:pt x="428" y="234"/>
                  </a:lnTo>
                  <a:lnTo>
                    <a:pt x="436" y="252"/>
                  </a:lnTo>
                  <a:lnTo>
                    <a:pt x="444" y="270"/>
                  </a:lnTo>
                  <a:lnTo>
                    <a:pt x="450" y="290"/>
                  </a:lnTo>
                  <a:lnTo>
                    <a:pt x="452" y="312"/>
                  </a:lnTo>
                  <a:lnTo>
                    <a:pt x="456" y="336"/>
                  </a:lnTo>
                  <a:lnTo>
                    <a:pt x="456" y="360"/>
                  </a:lnTo>
                  <a:lnTo>
                    <a:pt x="454" y="394"/>
                  </a:lnTo>
                  <a:lnTo>
                    <a:pt x="450" y="424"/>
                  </a:lnTo>
                  <a:lnTo>
                    <a:pt x="444" y="454"/>
                  </a:lnTo>
                  <a:lnTo>
                    <a:pt x="434" y="480"/>
                  </a:lnTo>
                  <a:lnTo>
                    <a:pt x="420" y="504"/>
                  </a:lnTo>
                  <a:lnTo>
                    <a:pt x="406" y="526"/>
                  </a:lnTo>
                  <a:lnTo>
                    <a:pt x="390" y="544"/>
                  </a:lnTo>
                  <a:lnTo>
                    <a:pt x="370" y="558"/>
                  </a:lnTo>
                  <a:lnTo>
                    <a:pt x="350" y="568"/>
                  </a:lnTo>
                  <a:lnTo>
                    <a:pt x="328" y="576"/>
                  </a:lnTo>
                  <a:lnTo>
                    <a:pt x="306" y="582"/>
                  </a:lnTo>
                  <a:lnTo>
                    <a:pt x="282" y="582"/>
                  </a:lnTo>
                  <a:lnTo>
                    <a:pt x="262" y="582"/>
                  </a:lnTo>
                  <a:lnTo>
                    <a:pt x="242" y="578"/>
                  </a:lnTo>
                  <a:lnTo>
                    <a:pt x="224" y="572"/>
                  </a:lnTo>
                  <a:lnTo>
                    <a:pt x="206" y="566"/>
                  </a:lnTo>
                  <a:lnTo>
                    <a:pt x="192" y="556"/>
                  </a:lnTo>
                  <a:lnTo>
                    <a:pt x="178" y="546"/>
                  </a:lnTo>
                  <a:lnTo>
                    <a:pt x="164" y="530"/>
                  </a:lnTo>
                  <a:lnTo>
                    <a:pt x="148" y="512"/>
                  </a:lnTo>
                  <a:lnTo>
                    <a:pt x="148" y="574"/>
                  </a:lnTo>
                  <a:lnTo>
                    <a:pt x="0" y="574"/>
                  </a:lnTo>
                  <a:lnTo>
                    <a:pt x="0" y="0"/>
                  </a:lnTo>
                  <a:close/>
                  <a:moveTo>
                    <a:pt x="158" y="366"/>
                  </a:moveTo>
                  <a:lnTo>
                    <a:pt x="158" y="366"/>
                  </a:lnTo>
                  <a:lnTo>
                    <a:pt x="160" y="390"/>
                  </a:lnTo>
                  <a:lnTo>
                    <a:pt x="164" y="412"/>
                  </a:lnTo>
                  <a:lnTo>
                    <a:pt x="170" y="430"/>
                  </a:lnTo>
                  <a:lnTo>
                    <a:pt x="178" y="444"/>
                  </a:lnTo>
                  <a:lnTo>
                    <a:pt x="190" y="454"/>
                  </a:lnTo>
                  <a:lnTo>
                    <a:pt x="202" y="462"/>
                  </a:lnTo>
                  <a:lnTo>
                    <a:pt x="216" y="466"/>
                  </a:lnTo>
                  <a:lnTo>
                    <a:pt x="230" y="466"/>
                  </a:lnTo>
                  <a:lnTo>
                    <a:pt x="244" y="466"/>
                  </a:lnTo>
                  <a:lnTo>
                    <a:pt x="256" y="462"/>
                  </a:lnTo>
                  <a:lnTo>
                    <a:pt x="268" y="454"/>
                  </a:lnTo>
                  <a:lnTo>
                    <a:pt x="278" y="444"/>
                  </a:lnTo>
                  <a:lnTo>
                    <a:pt x="286" y="430"/>
                  </a:lnTo>
                  <a:lnTo>
                    <a:pt x="292" y="412"/>
                  </a:lnTo>
                  <a:lnTo>
                    <a:pt x="296" y="390"/>
                  </a:lnTo>
                  <a:lnTo>
                    <a:pt x="298" y="364"/>
                  </a:lnTo>
                  <a:lnTo>
                    <a:pt x="296" y="342"/>
                  </a:lnTo>
                  <a:lnTo>
                    <a:pt x="292" y="322"/>
                  </a:lnTo>
                  <a:lnTo>
                    <a:pt x="286" y="306"/>
                  </a:lnTo>
                  <a:lnTo>
                    <a:pt x="278" y="292"/>
                  </a:lnTo>
                  <a:lnTo>
                    <a:pt x="268" y="282"/>
                  </a:lnTo>
                  <a:lnTo>
                    <a:pt x="258" y="274"/>
                  </a:lnTo>
                  <a:lnTo>
                    <a:pt x="246" y="270"/>
                  </a:lnTo>
                  <a:lnTo>
                    <a:pt x="232" y="268"/>
                  </a:lnTo>
                  <a:lnTo>
                    <a:pt x="216" y="270"/>
                  </a:lnTo>
                  <a:lnTo>
                    <a:pt x="202" y="274"/>
                  </a:lnTo>
                  <a:lnTo>
                    <a:pt x="190" y="282"/>
                  </a:lnTo>
                  <a:lnTo>
                    <a:pt x="180" y="292"/>
                  </a:lnTo>
                  <a:lnTo>
                    <a:pt x="170" y="306"/>
                  </a:lnTo>
                  <a:lnTo>
                    <a:pt x="164" y="324"/>
                  </a:lnTo>
                  <a:lnTo>
                    <a:pt x="160" y="342"/>
                  </a:lnTo>
                  <a:lnTo>
                    <a:pt x="158" y="3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0" name="Group 51"/>
          <p:cNvGrpSpPr>
            <a:grpSpLocks/>
          </p:cNvGrpSpPr>
          <p:nvPr/>
        </p:nvGrpSpPr>
        <p:grpSpPr bwMode="auto">
          <a:xfrm>
            <a:off x="762000" y="2616200"/>
            <a:ext cx="431800" cy="431800"/>
            <a:chOff x="432" y="1648"/>
            <a:chExt cx="272" cy="272"/>
          </a:xfrm>
        </p:grpSpPr>
        <p:sp>
          <p:nvSpPr>
            <p:cNvPr id="11381" name="AutoShape 52"/>
            <p:cNvSpPr>
              <a:spLocks noChangeArrowheads="1"/>
            </p:cNvSpPr>
            <p:nvPr/>
          </p:nvSpPr>
          <p:spPr bwMode="auto">
            <a:xfrm>
              <a:off x="432" y="1648"/>
              <a:ext cx="272" cy="272"/>
            </a:xfrm>
            <a:prstGeom prst="cube">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2" name="Freeform 53"/>
            <p:cNvSpPr>
              <a:spLocks noEditPoints="1"/>
            </p:cNvSpPr>
            <p:nvPr/>
          </p:nvSpPr>
          <p:spPr bwMode="auto">
            <a:xfrm>
              <a:off x="464" y="1758"/>
              <a:ext cx="129" cy="118"/>
            </a:xfrm>
            <a:custGeom>
              <a:avLst/>
              <a:gdLst>
                <a:gd name="T0" fmla="*/ 3 w 476"/>
                <a:gd name="T1" fmla="*/ 35 h 432"/>
                <a:gd name="T2" fmla="*/ 8 w 476"/>
                <a:gd name="T3" fmla="*/ 21 h 432"/>
                <a:gd name="T4" fmla="*/ 12 w 476"/>
                <a:gd name="T5" fmla="*/ 15 h 432"/>
                <a:gd name="T6" fmla="*/ 23 w 476"/>
                <a:gd name="T7" fmla="*/ 7 h 432"/>
                <a:gd name="T8" fmla="*/ 30 w 476"/>
                <a:gd name="T9" fmla="*/ 4 h 432"/>
                <a:gd name="T10" fmla="*/ 50 w 476"/>
                <a:gd name="T11" fmla="*/ 1 h 432"/>
                <a:gd name="T12" fmla="*/ 79 w 476"/>
                <a:gd name="T13" fmla="*/ 1 h 432"/>
                <a:gd name="T14" fmla="*/ 93 w 476"/>
                <a:gd name="T15" fmla="*/ 2 h 432"/>
                <a:gd name="T16" fmla="*/ 108 w 476"/>
                <a:gd name="T17" fmla="*/ 8 h 432"/>
                <a:gd name="T18" fmla="*/ 114 w 476"/>
                <a:gd name="T19" fmla="*/ 14 h 432"/>
                <a:gd name="T20" fmla="*/ 121 w 476"/>
                <a:gd name="T21" fmla="*/ 25 h 432"/>
                <a:gd name="T22" fmla="*/ 123 w 476"/>
                <a:gd name="T23" fmla="*/ 33 h 432"/>
                <a:gd name="T24" fmla="*/ 124 w 476"/>
                <a:gd name="T25" fmla="*/ 92 h 432"/>
                <a:gd name="T26" fmla="*/ 125 w 476"/>
                <a:gd name="T27" fmla="*/ 104 h 432"/>
                <a:gd name="T28" fmla="*/ 129 w 476"/>
                <a:gd name="T29" fmla="*/ 116 h 432"/>
                <a:gd name="T30" fmla="*/ 86 w 476"/>
                <a:gd name="T31" fmla="*/ 109 h 432"/>
                <a:gd name="T32" fmla="*/ 84 w 476"/>
                <a:gd name="T33" fmla="*/ 102 h 432"/>
                <a:gd name="T34" fmla="*/ 72 w 476"/>
                <a:gd name="T35" fmla="*/ 111 h 432"/>
                <a:gd name="T36" fmla="*/ 61 w 476"/>
                <a:gd name="T37" fmla="*/ 116 h 432"/>
                <a:gd name="T38" fmla="*/ 41 w 476"/>
                <a:gd name="T39" fmla="*/ 118 h 432"/>
                <a:gd name="T40" fmla="*/ 27 w 476"/>
                <a:gd name="T41" fmla="*/ 117 h 432"/>
                <a:gd name="T42" fmla="*/ 16 w 476"/>
                <a:gd name="T43" fmla="*/ 113 h 432"/>
                <a:gd name="T44" fmla="*/ 10 w 476"/>
                <a:gd name="T45" fmla="*/ 109 h 432"/>
                <a:gd name="T46" fmla="*/ 4 w 476"/>
                <a:gd name="T47" fmla="*/ 101 h 432"/>
                <a:gd name="T48" fmla="*/ 1 w 476"/>
                <a:gd name="T49" fmla="*/ 92 h 432"/>
                <a:gd name="T50" fmla="*/ 0 w 476"/>
                <a:gd name="T51" fmla="*/ 86 h 432"/>
                <a:gd name="T52" fmla="*/ 4 w 476"/>
                <a:gd name="T53" fmla="*/ 69 h 432"/>
                <a:gd name="T54" fmla="*/ 9 w 476"/>
                <a:gd name="T55" fmla="*/ 63 h 432"/>
                <a:gd name="T56" fmla="*/ 25 w 476"/>
                <a:gd name="T57" fmla="*/ 55 h 432"/>
                <a:gd name="T58" fmla="*/ 55 w 476"/>
                <a:gd name="T59" fmla="*/ 48 h 432"/>
                <a:gd name="T60" fmla="*/ 74 w 476"/>
                <a:gd name="T61" fmla="*/ 43 h 432"/>
                <a:gd name="T62" fmla="*/ 82 w 476"/>
                <a:gd name="T63" fmla="*/ 37 h 432"/>
                <a:gd name="T64" fmla="*/ 79 w 476"/>
                <a:gd name="T65" fmla="*/ 29 h 432"/>
                <a:gd name="T66" fmla="*/ 74 w 476"/>
                <a:gd name="T67" fmla="*/ 27 h 432"/>
                <a:gd name="T68" fmla="*/ 67 w 476"/>
                <a:gd name="T69" fmla="*/ 26 h 432"/>
                <a:gd name="T70" fmla="*/ 54 w 476"/>
                <a:gd name="T71" fmla="*/ 28 h 432"/>
                <a:gd name="T72" fmla="*/ 49 w 476"/>
                <a:gd name="T73" fmla="*/ 31 h 432"/>
                <a:gd name="T74" fmla="*/ 44 w 476"/>
                <a:gd name="T75" fmla="*/ 39 h 432"/>
                <a:gd name="T76" fmla="*/ 82 w 476"/>
                <a:gd name="T77" fmla="*/ 62 h 432"/>
                <a:gd name="T78" fmla="*/ 63 w 476"/>
                <a:gd name="T79" fmla="*/ 68 h 432"/>
                <a:gd name="T80" fmla="*/ 49 w 476"/>
                <a:gd name="T81" fmla="*/ 73 h 432"/>
                <a:gd name="T82" fmla="*/ 45 w 476"/>
                <a:gd name="T83" fmla="*/ 76 h 432"/>
                <a:gd name="T84" fmla="*/ 43 w 476"/>
                <a:gd name="T85" fmla="*/ 82 h 432"/>
                <a:gd name="T86" fmla="*/ 44 w 476"/>
                <a:gd name="T87" fmla="*/ 87 h 432"/>
                <a:gd name="T88" fmla="*/ 47 w 476"/>
                <a:gd name="T89" fmla="*/ 91 h 432"/>
                <a:gd name="T90" fmla="*/ 54 w 476"/>
                <a:gd name="T91" fmla="*/ 94 h 432"/>
                <a:gd name="T92" fmla="*/ 61 w 476"/>
                <a:gd name="T93" fmla="*/ 94 h 432"/>
                <a:gd name="T94" fmla="*/ 70 w 476"/>
                <a:gd name="T95" fmla="*/ 91 h 432"/>
                <a:gd name="T96" fmla="*/ 76 w 476"/>
                <a:gd name="T97" fmla="*/ 87 h 432"/>
                <a:gd name="T98" fmla="*/ 79 w 476"/>
                <a:gd name="T99" fmla="*/ 82 h 432"/>
                <a:gd name="T100" fmla="*/ 82 w 476"/>
                <a:gd name="T101" fmla="*/ 73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6" h="432">
                  <a:moveTo>
                    <a:pt x="164" y="144"/>
                  </a:moveTo>
                  <a:lnTo>
                    <a:pt x="12" y="128"/>
                  </a:lnTo>
                  <a:lnTo>
                    <a:pt x="16" y="110"/>
                  </a:lnTo>
                  <a:lnTo>
                    <a:pt x="22" y="92"/>
                  </a:lnTo>
                  <a:lnTo>
                    <a:pt x="30" y="78"/>
                  </a:lnTo>
                  <a:lnTo>
                    <a:pt x="36" y="66"/>
                  </a:lnTo>
                  <a:lnTo>
                    <a:pt x="46" y="54"/>
                  </a:lnTo>
                  <a:lnTo>
                    <a:pt x="56" y="44"/>
                  </a:lnTo>
                  <a:lnTo>
                    <a:pt x="70" y="34"/>
                  </a:lnTo>
                  <a:lnTo>
                    <a:pt x="84" y="26"/>
                  </a:lnTo>
                  <a:lnTo>
                    <a:pt x="96" y="20"/>
                  </a:lnTo>
                  <a:lnTo>
                    <a:pt x="110" y="14"/>
                  </a:lnTo>
                  <a:lnTo>
                    <a:pt x="144" y="6"/>
                  </a:lnTo>
                  <a:lnTo>
                    <a:pt x="184" y="2"/>
                  </a:lnTo>
                  <a:lnTo>
                    <a:pt x="226" y="0"/>
                  </a:lnTo>
                  <a:lnTo>
                    <a:pt x="290" y="2"/>
                  </a:lnTo>
                  <a:lnTo>
                    <a:pt x="318" y="4"/>
                  </a:lnTo>
                  <a:lnTo>
                    <a:pt x="342" y="8"/>
                  </a:lnTo>
                  <a:lnTo>
                    <a:pt x="362" y="14"/>
                  </a:lnTo>
                  <a:lnTo>
                    <a:pt x="380" y="20"/>
                  </a:lnTo>
                  <a:lnTo>
                    <a:pt x="398" y="30"/>
                  </a:lnTo>
                  <a:lnTo>
                    <a:pt x="414" y="42"/>
                  </a:lnTo>
                  <a:lnTo>
                    <a:pt x="422" y="52"/>
                  </a:lnTo>
                  <a:lnTo>
                    <a:pt x="432" y="62"/>
                  </a:lnTo>
                  <a:lnTo>
                    <a:pt x="438" y="76"/>
                  </a:lnTo>
                  <a:lnTo>
                    <a:pt x="446" y="92"/>
                  </a:lnTo>
                  <a:lnTo>
                    <a:pt x="450" y="108"/>
                  </a:lnTo>
                  <a:lnTo>
                    <a:pt x="454" y="122"/>
                  </a:lnTo>
                  <a:lnTo>
                    <a:pt x="456" y="138"/>
                  </a:lnTo>
                  <a:lnTo>
                    <a:pt x="458" y="152"/>
                  </a:lnTo>
                  <a:lnTo>
                    <a:pt x="458" y="336"/>
                  </a:lnTo>
                  <a:lnTo>
                    <a:pt x="458" y="362"/>
                  </a:lnTo>
                  <a:lnTo>
                    <a:pt x="460" y="382"/>
                  </a:lnTo>
                  <a:lnTo>
                    <a:pt x="466" y="400"/>
                  </a:lnTo>
                  <a:lnTo>
                    <a:pt x="476" y="424"/>
                  </a:lnTo>
                  <a:lnTo>
                    <a:pt x="328" y="424"/>
                  </a:lnTo>
                  <a:lnTo>
                    <a:pt x="316" y="400"/>
                  </a:lnTo>
                  <a:lnTo>
                    <a:pt x="310" y="374"/>
                  </a:lnTo>
                  <a:lnTo>
                    <a:pt x="296" y="388"/>
                  </a:lnTo>
                  <a:lnTo>
                    <a:pt x="280" y="398"/>
                  </a:lnTo>
                  <a:lnTo>
                    <a:pt x="264" y="408"/>
                  </a:lnTo>
                  <a:lnTo>
                    <a:pt x="248" y="416"/>
                  </a:lnTo>
                  <a:lnTo>
                    <a:pt x="226" y="424"/>
                  </a:lnTo>
                  <a:lnTo>
                    <a:pt x="204" y="428"/>
                  </a:lnTo>
                  <a:lnTo>
                    <a:pt x="178" y="432"/>
                  </a:lnTo>
                  <a:lnTo>
                    <a:pt x="150" y="432"/>
                  </a:lnTo>
                  <a:lnTo>
                    <a:pt x="116" y="430"/>
                  </a:lnTo>
                  <a:lnTo>
                    <a:pt x="100" y="428"/>
                  </a:lnTo>
                  <a:lnTo>
                    <a:pt x="86" y="424"/>
                  </a:lnTo>
                  <a:lnTo>
                    <a:pt x="72" y="420"/>
                  </a:lnTo>
                  <a:lnTo>
                    <a:pt x="60" y="414"/>
                  </a:lnTo>
                  <a:lnTo>
                    <a:pt x="48" y="406"/>
                  </a:lnTo>
                  <a:lnTo>
                    <a:pt x="38" y="398"/>
                  </a:lnTo>
                  <a:lnTo>
                    <a:pt x="28" y="390"/>
                  </a:lnTo>
                  <a:lnTo>
                    <a:pt x="20" y="380"/>
                  </a:lnTo>
                  <a:lnTo>
                    <a:pt x="14" y="370"/>
                  </a:lnTo>
                  <a:lnTo>
                    <a:pt x="8" y="360"/>
                  </a:lnTo>
                  <a:lnTo>
                    <a:pt x="4" y="350"/>
                  </a:lnTo>
                  <a:lnTo>
                    <a:pt x="2" y="338"/>
                  </a:lnTo>
                  <a:lnTo>
                    <a:pt x="0" y="326"/>
                  </a:lnTo>
                  <a:lnTo>
                    <a:pt x="0" y="314"/>
                  </a:lnTo>
                  <a:lnTo>
                    <a:pt x="0" y="292"/>
                  </a:lnTo>
                  <a:lnTo>
                    <a:pt x="6" y="272"/>
                  </a:lnTo>
                  <a:lnTo>
                    <a:pt x="14" y="254"/>
                  </a:lnTo>
                  <a:lnTo>
                    <a:pt x="26" y="238"/>
                  </a:lnTo>
                  <a:lnTo>
                    <a:pt x="34" y="230"/>
                  </a:lnTo>
                  <a:lnTo>
                    <a:pt x="44" y="222"/>
                  </a:lnTo>
                  <a:lnTo>
                    <a:pt x="66" y="210"/>
                  </a:lnTo>
                  <a:lnTo>
                    <a:pt x="94" y="200"/>
                  </a:lnTo>
                  <a:lnTo>
                    <a:pt x="130" y="192"/>
                  </a:lnTo>
                  <a:lnTo>
                    <a:pt x="204" y="176"/>
                  </a:lnTo>
                  <a:lnTo>
                    <a:pt x="246" y="166"/>
                  </a:lnTo>
                  <a:lnTo>
                    <a:pt x="274" y="158"/>
                  </a:lnTo>
                  <a:lnTo>
                    <a:pt x="302" y="148"/>
                  </a:lnTo>
                  <a:lnTo>
                    <a:pt x="302" y="134"/>
                  </a:lnTo>
                  <a:lnTo>
                    <a:pt x="298" y="122"/>
                  </a:lnTo>
                  <a:lnTo>
                    <a:pt x="296" y="114"/>
                  </a:lnTo>
                  <a:lnTo>
                    <a:pt x="290" y="106"/>
                  </a:lnTo>
                  <a:lnTo>
                    <a:pt x="282" y="102"/>
                  </a:lnTo>
                  <a:lnTo>
                    <a:pt x="274" y="98"/>
                  </a:lnTo>
                  <a:lnTo>
                    <a:pt x="262" y="96"/>
                  </a:lnTo>
                  <a:lnTo>
                    <a:pt x="248" y="94"/>
                  </a:lnTo>
                  <a:lnTo>
                    <a:pt x="228" y="96"/>
                  </a:lnTo>
                  <a:lnTo>
                    <a:pt x="214" y="98"/>
                  </a:lnTo>
                  <a:lnTo>
                    <a:pt x="200" y="102"/>
                  </a:lnTo>
                  <a:lnTo>
                    <a:pt x="188" y="108"/>
                  </a:lnTo>
                  <a:lnTo>
                    <a:pt x="182" y="114"/>
                  </a:lnTo>
                  <a:lnTo>
                    <a:pt x="174" y="122"/>
                  </a:lnTo>
                  <a:lnTo>
                    <a:pt x="170" y="132"/>
                  </a:lnTo>
                  <a:lnTo>
                    <a:pt x="164" y="144"/>
                  </a:lnTo>
                  <a:close/>
                  <a:moveTo>
                    <a:pt x="302" y="228"/>
                  </a:moveTo>
                  <a:lnTo>
                    <a:pt x="302" y="228"/>
                  </a:lnTo>
                  <a:lnTo>
                    <a:pt x="268" y="238"/>
                  </a:lnTo>
                  <a:lnTo>
                    <a:pt x="234" y="248"/>
                  </a:lnTo>
                  <a:lnTo>
                    <a:pt x="210" y="254"/>
                  </a:lnTo>
                  <a:lnTo>
                    <a:pt x="194" y="262"/>
                  </a:lnTo>
                  <a:lnTo>
                    <a:pt x="180" y="268"/>
                  </a:lnTo>
                  <a:lnTo>
                    <a:pt x="172" y="274"/>
                  </a:lnTo>
                  <a:lnTo>
                    <a:pt x="166" y="280"/>
                  </a:lnTo>
                  <a:lnTo>
                    <a:pt x="162" y="288"/>
                  </a:lnTo>
                  <a:lnTo>
                    <a:pt x="158" y="294"/>
                  </a:lnTo>
                  <a:lnTo>
                    <a:pt x="158" y="302"/>
                  </a:lnTo>
                  <a:lnTo>
                    <a:pt x="158" y="312"/>
                  </a:lnTo>
                  <a:lnTo>
                    <a:pt x="162" y="320"/>
                  </a:lnTo>
                  <a:lnTo>
                    <a:pt x="166" y="326"/>
                  </a:lnTo>
                  <a:lnTo>
                    <a:pt x="172" y="334"/>
                  </a:lnTo>
                  <a:lnTo>
                    <a:pt x="178" y="338"/>
                  </a:lnTo>
                  <a:lnTo>
                    <a:pt x="188" y="342"/>
                  </a:lnTo>
                  <a:lnTo>
                    <a:pt x="198" y="344"/>
                  </a:lnTo>
                  <a:lnTo>
                    <a:pt x="210" y="344"/>
                  </a:lnTo>
                  <a:lnTo>
                    <a:pt x="224" y="344"/>
                  </a:lnTo>
                  <a:lnTo>
                    <a:pt x="236" y="342"/>
                  </a:lnTo>
                  <a:lnTo>
                    <a:pt x="248" y="338"/>
                  </a:lnTo>
                  <a:lnTo>
                    <a:pt x="260" y="332"/>
                  </a:lnTo>
                  <a:lnTo>
                    <a:pt x="270" y="326"/>
                  </a:lnTo>
                  <a:lnTo>
                    <a:pt x="280" y="318"/>
                  </a:lnTo>
                  <a:lnTo>
                    <a:pt x="286" y="310"/>
                  </a:lnTo>
                  <a:lnTo>
                    <a:pt x="292" y="302"/>
                  </a:lnTo>
                  <a:lnTo>
                    <a:pt x="296" y="292"/>
                  </a:lnTo>
                  <a:lnTo>
                    <a:pt x="300" y="280"/>
                  </a:lnTo>
                  <a:lnTo>
                    <a:pt x="302" y="268"/>
                  </a:lnTo>
                  <a:lnTo>
                    <a:pt x="302" y="254"/>
                  </a:lnTo>
                  <a:lnTo>
                    <a:pt x="302" y="2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1" name="Group 54"/>
          <p:cNvGrpSpPr>
            <a:grpSpLocks/>
          </p:cNvGrpSpPr>
          <p:nvPr/>
        </p:nvGrpSpPr>
        <p:grpSpPr bwMode="auto">
          <a:xfrm rot="-530005">
            <a:off x="1911350" y="2616200"/>
            <a:ext cx="473075" cy="473075"/>
            <a:chOff x="362" y="1666"/>
            <a:chExt cx="1603" cy="1603"/>
          </a:xfrm>
        </p:grpSpPr>
        <p:sp>
          <p:nvSpPr>
            <p:cNvPr id="11370" name="AutoShape 55"/>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1" name="Oval 56"/>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2" name="Oval 57"/>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3" name="Oval 58"/>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4" name="Oval 59"/>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5" name="Oval 60"/>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6" name="Oval 61"/>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77" name="Group 62"/>
            <p:cNvGrpSpPr>
              <a:grpSpLocks/>
            </p:cNvGrpSpPr>
            <p:nvPr/>
          </p:nvGrpSpPr>
          <p:grpSpPr bwMode="auto">
            <a:xfrm>
              <a:off x="1617" y="1861"/>
              <a:ext cx="291" cy="1223"/>
              <a:chOff x="2880" y="3315"/>
              <a:chExt cx="718" cy="698"/>
            </a:xfrm>
          </p:grpSpPr>
          <p:sp>
            <p:nvSpPr>
              <p:cNvPr id="11378" name="Oval 63"/>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9" name="Oval 64"/>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0" name="Oval 65"/>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2" name="Group 66"/>
          <p:cNvGrpSpPr>
            <a:grpSpLocks/>
          </p:cNvGrpSpPr>
          <p:nvPr/>
        </p:nvGrpSpPr>
        <p:grpSpPr bwMode="auto">
          <a:xfrm rot="829450">
            <a:off x="2184400" y="2743200"/>
            <a:ext cx="595313" cy="595313"/>
            <a:chOff x="362" y="1666"/>
            <a:chExt cx="1603" cy="1603"/>
          </a:xfrm>
        </p:grpSpPr>
        <p:sp>
          <p:nvSpPr>
            <p:cNvPr id="11359" name="AutoShape 67"/>
            <p:cNvSpPr>
              <a:spLocks noChangeArrowheads="1"/>
            </p:cNvSpPr>
            <p:nvPr/>
          </p:nvSpPr>
          <p:spPr bwMode="auto">
            <a:xfrm>
              <a:off x="362" y="1666"/>
              <a:ext cx="1603" cy="160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0" name="Oval 68"/>
            <p:cNvSpPr>
              <a:spLocks noChangeArrowheads="1"/>
            </p:cNvSpPr>
            <p:nvPr/>
          </p:nvSpPr>
          <p:spPr bwMode="auto">
            <a:xfrm>
              <a:off x="439" y="2202"/>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1" name="Oval 69"/>
            <p:cNvSpPr>
              <a:spLocks noChangeArrowheads="1"/>
            </p:cNvSpPr>
            <p:nvPr/>
          </p:nvSpPr>
          <p:spPr bwMode="auto">
            <a:xfrm>
              <a:off x="1214" y="2205"/>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2" name="Oval 70"/>
            <p:cNvSpPr>
              <a:spLocks noChangeArrowheads="1"/>
            </p:cNvSpPr>
            <p:nvPr/>
          </p:nvSpPr>
          <p:spPr bwMode="auto">
            <a:xfrm>
              <a:off x="1225" y="2940"/>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3" name="Oval 71"/>
            <p:cNvSpPr>
              <a:spLocks noChangeArrowheads="1"/>
            </p:cNvSpPr>
            <p:nvPr/>
          </p:nvSpPr>
          <p:spPr bwMode="auto">
            <a:xfrm>
              <a:off x="428" y="2963"/>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4" name="Oval 72"/>
            <p:cNvSpPr>
              <a:spLocks noChangeArrowheads="1"/>
            </p:cNvSpPr>
            <p:nvPr/>
          </p:nvSpPr>
          <p:spPr bwMode="auto">
            <a:xfrm>
              <a:off x="836" y="2589"/>
              <a:ext cx="237" cy="237"/>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5" name="Oval 73"/>
            <p:cNvSpPr>
              <a:spLocks noChangeArrowheads="1"/>
            </p:cNvSpPr>
            <p:nvPr/>
          </p:nvSpPr>
          <p:spPr bwMode="auto">
            <a:xfrm>
              <a:off x="1027" y="1793"/>
              <a:ext cx="237" cy="137"/>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66" name="Group 74"/>
            <p:cNvGrpSpPr>
              <a:grpSpLocks/>
            </p:cNvGrpSpPr>
            <p:nvPr/>
          </p:nvGrpSpPr>
          <p:grpSpPr bwMode="auto">
            <a:xfrm>
              <a:off x="1617" y="1861"/>
              <a:ext cx="291" cy="1223"/>
              <a:chOff x="2880" y="3315"/>
              <a:chExt cx="718" cy="698"/>
            </a:xfrm>
          </p:grpSpPr>
          <p:sp>
            <p:nvSpPr>
              <p:cNvPr id="11367" name="Oval 75"/>
              <p:cNvSpPr>
                <a:spLocks noChangeArrowheads="1"/>
              </p:cNvSpPr>
              <p:nvPr/>
            </p:nvSpPr>
            <p:spPr bwMode="auto">
              <a:xfrm>
                <a:off x="3432" y="3315"/>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8" name="Oval 76"/>
              <p:cNvSpPr>
                <a:spLocks noChangeArrowheads="1"/>
              </p:cNvSpPr>
              <p:nvPr/>
            </p:nvSpPr>
            <p:spPr bwMode="auto">
              <a:xfrm>
                <a:off x="2880" y="3847"/>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9" name="Oval 77"/>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3" name="Group 78"/>
          <p:cNvGrpSpPr>
            <a:grpSpLocks/>
          </p:cNvGrpSpPr>
          <p:nvPr/>
        </p:nvGrpSpPr>
        <p:grpSpPr bwMode="auto">
          <a:xfrm>
            <a:off x="6257925" y="2582863"/>
            <a:ext cx="798513" cy="744537"/>
            <a:chOff x="3942" y="1627"/>
            <a:chExt cx="503" cy="469"/>
          </a:xfrm>
        </p:grpSpPr>
        <p:sp>
          <p:nvSpPr>
            <p:cNvPr id="11356" name="AutoShape 79"/>
            <p:cNvSpPr>
              <a:spLocks noChangeArrowheads="1"/>
            </p:cNvSpPr>
            <p:nvPr/>
          </p:nvSpPr>
          <p:spPr bwMode="auto">
            <a:xfrm rot="-5400000">
              <a:off x="3976" y="1627"/>
              <a:ext cx="469" cy="469"/>
            </a:xfrm>
            <a:custGeom>
              <a:avLst/>
              <a:gdLst>
                <a:gd name="T0" fmla="*/ 235 w 21600"/>
                <a:gd name="T1" fmla="*/ 0 h 21600"/>
                <a:gd name="T2" fmla="*/ 46 w 21600"/>
                <a:gd name="T3" fmla="*/ 310 h 21600"/>
                <a:gd name="T4" fmla="*/ 235 w 21600"/>
                <a:gd name="T5" fmla="*/ 64 h 21600"/>
                <a:gd name="T6" fmla="*/ 423 w 21600"/>
                <a:gd name="T7" fmla="*/ 310 h 21600"/>
                <a:gd name="T8" fmla="*/ 0 60000 65536"/>
                <a:gd name="T9" fmla="*/ 0 60000 65536"/>
                <a:gd name="T10" fmla="*/ 0 60000 65536"/>
                <a:gd name="T11" fmla="*/ 0 60000 65536"/>
                <a:gd name="T12" fmla="*/ 0 w 21600"/>
                <a:gd name="T13" fmla="*/ 0 h 21600"/>
                <a:gd name="T14" fmla="*/ 21600 w 21600"/>
                <a:gd name="T15" fmla="*/ 12159 h 21600"/>
              </a:gdLst>
              <a:ahLst/>
              <a:cxnLst>
                <a:cxn ang="T8">
                  <a:pos x="T0" y="T1"/>
                </a:cxn>
                <a:cxn ang="T9">
                  <a:pos x="T2" y="T3"/>
                </a:cxn>
                <a:cxn ang="T10">
                  <a:pos x="T4" y="T5"/>
                </a:cxn>
                <a:cxn ang="T11">
                  <a:pos x="T6" y="T7"/>
                </a:cxn>
              </a:cxnLst>
              <a:rect l="T12" t="T13" r="T14" b="T15"/>
              <a:pathLst>
                <a:path w="21600" h="21600">
                  <a:moveTo>
                    <a:pt x="3500" y="13723"/>
                  </a:moveTo>
                  <a:cubicBezTo>
                    <a:pt x="3128" y="12793"/>
                    <a:pt x="2937" y="11801"/>
                    <a:pt x="2937" y="10800"/>
                  </a:cubicBezTo>
                  <a:cubicBezTo>
                    <a:pt x="2937" y="6457"/>
                    <a:pt x="6457" y="2937"/>
                    <a:pt x="10800" y="2937"/>
                  </a:cubicBezTo>
                  <a:cubicBezTo>
                    <a:pt x="15142" y="2937"/>
                    <a:pt x="18663" y="6457"/>
                    <a:pt x="18663" y="10800"/>
                  </a:cubicBezTo>
                  <a:cubicBezTo>
                    <a:pt x="18663" y="11801"/>
                    <a:pt x="18471" y="12793"/>
                    <a:pt x="18099" y="13723"/>
                  </a:cubicBezTo>
                  <a:lnTo>
                    <a:pt x="20825" y="14815"/>
                  </a:lnTo>
                  <a:cubicBezTo>
                    <a:pt x="21337" y="13538"/>
                    <a:pt x="21600" y="12175"/>
                    <a:pt x="21600" y="10800"/>
                  </a:cubicBezTo>
                  <a:cubicBezTo>
                    <a:pt x="21600" y="4835"/>
                    <a:pt x="16764" y="0"/>
                    <a:pt x="10800" y="0"/>
                  </a:cubicBezTo>
                  <a:cubicBezTo>
                    <a:pt x="4835" y="0"/>
                    <a:pt x="0" y="4835"/>
                    <a:pt x="0" y="10800"/>
                  </a:cubicBezTo>
                  <a:cubicBezTo>
                    <a:pt x="0" y="12175"/>
                    <a:pt x="262" y="13538"/>
                    <a:pt x="774" y="14815"/>
                  </a:cubicBezTo>
                  <a:lnTo>
                    <a:pt x="3500" y="13723"/>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57" name="Rectangle 80"/>
            <p:cNvSpPr>
              <a:spLocks noChangeArrowheads="1"/>
            </p:cNvSpPr>
            <p:nvPr/>
          </p:nvSpPr>
          <p:spPr bwMode="auto">
            <a:xfrm>
              <a:off x="3942" y="1889"/>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8" name="Rectangle 81"/>
            <p:cNvSpPr>
              <a:spLocks noChangeArrowheads="1"/>
            </p:cNvSpPr>
            <p:nvPr/>
          </p:nvSpPr>
          <p:spPr bwMode="auto">
            <a:xfrm>
              <a:off x="3943" y="1806"/>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4" name="Group 82"/>
          <p:cNvGrpSpPr>
            <a:grpSpLocks/>
          </p:cNvGrpSpPr>
          <p:nvPr/>
        </p:nvGrpSpPr>
        <p:grpSpPr bwMode="auto">
          <a:xfrm>
            <a:off x="4759325" y="2667000"/>
            <a:ext cx="858838" cy="636588"/>
            <a:chOff x="2998" y="1680"/>
            <a:chExt cx="541" cy="401"/>
          </a:xfrm>
        </p:grpSpPr>
        <p:sp>
          <p:nvSpPr>
            <p:cNvPr id="11351" name="Rectangle 83"/>
            <p:cNvSpPr>
              <a:spLocks noChangeArrowheads="1"/>
            </p:cNvSpPr>
            <p:nvPr/>
          </p:nvSpPr>
          <p:spPr bwMode="auto">
            <a:xfrm>
              <a:off x="2998" y="1680"/>
              <a:ext cx="541" cy="40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2" name="Rectangle 84"/>
            <p:cNvSpPr>
              <a:spLocks noChangeArrowheads="1"/>
            </p:cNvSpPr>
            <p:nvPr/>
          </p:nvSpPr>
          <p:spPr bwMode="auto">
            <a:xfrm>
              <a:off x="3068" y="18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3" name="Rectangle 85"/>
            <p:cNvSpPr>
              <a:spLocks noChangeArrowheads="1"/>
            </p:cNvSpPr>
            <p:nvPr/>
          </p:nvSpPr>
          <p:spPr bwMode="auto">
            <a:xfrm>
              <a:off x="3435" y="1706"/>
              <a:ext cx="83" cy="11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4" name="Rectangle 86"/>
            <p:cNvSpPr>
              <a:spLocks noChangeArrowheads="1"/>
            </p:cNvSpPr>
            <p:nvPr/>
          </p:nvSpPr>
          <p:spPr bwMode="auto">
            <a:xfrm>
              <a:off x="3068" y="190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5" name="Rectangle 87"/>
            <p:cNvSpPr>
              <a:spLocks noChangeArrowheads="1"/>
            </p:cNvSpPr>
            <p:nvPr/>
          </p:nvSpPr>
          <p:spPr bwMode="auto">
            <a:xfrm>
              <a:off x="3068" y="19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58456" name="AutoShape 88"/>
          <p:cNvSpPr>
            <a:spLocks noChangeArrowheads="1"/>
          </p:cNvSpPr>
          <p:nvPr/>
        </p:nvSpPr>
        <p:spPr bwMode="auto">
          <a:xfrm>
            <a:off x="7618413" y="2565400"/>
            <a:ext cx="847725" cy="806450"/>
          </a:xfrm>
          <a:prstGeom prst="star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1306" name="Freeform 89"/>
          <p:cNvSpPr>
            <a:spLocks/>
          </p:cNvSpPr>
          <p:nvPr/>
        </p:nvSpPr>
        <p:spPr bwMode="auto">
          <a:xfrm>
            <a:off x="587375" y="3778250"/>
            <a:ext cx="782638" cy="742950"/>
          </a:xfrm>
          <a:custGeom>
            <a:avLst/>
            <a:gdLst>
              <a:gd name="T0" fmla="*/ 391319 w 680"/>
              <a:gd name="T1" fmla="*/ 0 h 646"/>
              <a:gd name="T2" fmla="*/ 512168 w 680"/>
              <a:gd name="T3" fmla="*/ 243816 h 646"/>
              <a:gd name="T4" fmla="*/ 782638 w 680"/>
              <a:gd name="T5" fmla="*/ 284069 h 646"/>
              <a:gd name="T6" fmla="*/ 586979 w 680"/>
              <a:gd name="T7" fmla="*/ 473832 h 646"/>
              <a:gd name="T8" fmla="*/ 633016 w 680"/>
              <a:gd name="T9" fmla="*/ 742950 h 646"/>
              <a:gd name="T10" fmla="*/ 391319 w 680"/>
              <a:gd name="T11" fmla="*/ 616441 h 646"/>
              <a:gd name="T12" fmla="*/ 149622 w 680"/>
              <a:gd name="T13" fmla="*/ 742950 h 646"/>
              <a:gd name="T14" fmla="*/ 195660 w 680"/>
              <a:gd name="T15" fmla="*/ 473832 h 646"/>
              <a:gd name="T16" fmla="*/ 0 w 680"/>
              <a:gd name="T17" fmla="*/ 284069 h 646"/>
              <a:gd name="T18" fmla="*/ 270470 w 680"/>
              <a:gd name="T19" fmla="*/ 243816 h 646"/>
              <a:gd name="T20" fmla="*/ 391319 w 680"/>
              <a:gd name="T21" fmla="*/ 0 h 6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646">
                <a:moveTo>
                  <a:pt x="340" y="0"/>
                </a:moveTo>
                <a:lnTo>
                  <a:pt x="445" y="212"/>
                </a:lnTo>
                <a:lnTo>
                  <a:pt x="680" y="247"/>
                </a:lnTo>
                <a:lnTo>
                  <a:pt x="510" y="412"/>
                </a:lnTo>
                <a:lnTo>
                  <a:pt x="550" y="646"/>
                </a:lnTo>
                <a:lnTo>
                  <a:pt x="340" y="536"/>
                </a:lnTo>
                <a:lnTo>
                  <a:pt x="130" y="646"/>
                </a:lnTo>
                <a:lnTo>
                  <a:pt x="170" y="412"/>
                </a:lnTo>
                <a:lnTo>
                  <a:pt x="0" y="247"/>
                </a:lnTo>
                <a:lnTo>
                  <a:pt x="235" y="212"/>
                </a:lnTo>
                <a:lnTo>
                  <a:pt x="340" y="0"/>
                </a:lnTo>
                <a:close/>
              </a:path>
            </a:pathLst>
          </a:custGeom>
          <a:solidFill>
            <a:schemeClr val="tx1"/>
          </a:solidFill>
          <a:ln w="6350">
            <a:solidFill>
              <a:schemeClr val="tx1"/>
            </a:solidFill>
            <a:prstDash val="solid"/>
            <a:round/>
            <a:headEnd/>
            <a:tailEnd/>
          </a:ln>
        </p:spPr>
        <p:txBody>
          <a:bodyPr/>
          <a:lstStyle/>
          <a:p>
            <a:endParaRPr lang="en-GB"/>
          </a:p>
        </p:txBody>
      </p:sp>
      <p:grpSp>
        <p:nvGrpSpPr>
          <p:cNvPr id="11307" name="Group 90"/>
          <p:cNvGrpSpPr>
            <a:grpSpLocks/>
          </p:cNvGrpSpPr>
          <p:nvPr/>
        </p:nvGrpSpPr>
        <p:grpSpPr bwMode="auto">
          <a:xfrm rot="2192002">
            <a:off x="1985963" y="3768725"/>
            <a:ext cx="782637" cy="782638"/>
            <a:chOff x="1034" y="3733"/>
            <a:chExt cx="826" cy="826"/>
          </a:xfrm>
        </p:grpSpPr>
        <p:sp>
          <p:nvSpPr>
            <p:cNvPr id="11349" name="Oval 91"/>
            <p:cNvSpPr>
              <a:spLocks noChangeArrowheads="1"/>
            </p:cNvSpPr>
            <p:nvPr/>
          </p:nvSpPr>
          <p:spPr bwMode="auto">
            <a:xfrm>
              <a:off x="1034" y="3733"/>
              <a:ext cx="826" cy="826"/>
            </a:xfrm>
            <a:prstGeom prst="ellipse">
              <a:avLst/>
            </a:prstGeom>
            <a:solidFill>
              <a:schemeClr val="tx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0" name="AutoShape 92"/>
            <p:cNvSpPr>
              <a:spLocks noChangeArrowheads="1"/>
            </p:cNvSpPr>
            <p:nvPr/>
          </p:nvSpPr>
          <p:spPr bwMode="auto">
            <a:xfrm>
              <a:off x="1065" y="3768"/>
              <a:ext cx="764" cy="764"/>
            </a:xfrm>
            <a:custGeom>
              <a:avLst/>
              <a:gdLst>
                <a:gd name="T0" fmla="*/ 382 w 21600"/>
                <a:gd name="T1" fmla="*/ 764 h 21600"/>
                <a:gd name="T2" fmla="*/ 489 w 21600"/>
                <a:gd name="T3" fmla="*/ 222 h 21600"/>
                <a:gd name="T4" fmla="*/ 382 w 21600"/>
                <a:gd name="T5" fmla="*/ 386 h 21600"/>
                <a:gd name="T6" fmla="*/ 275 w 21600"/>
                <a:gd name="T7" fmla="*/ 222 h 21600"/>
                <a:gd name="T8" fmla="*/ 0 60000 65536"/>
                <a:gd name="T9" fmla="*/ 0 60000 65536"/>
                <a:gd name="T10" fmla="*/ 0 60000 65536"/>
                <a:gd name="T11" fmla="*/ 0 60000 65536"/>
                <a:gd name="T12" fmla="*/ 15974 w 21600"/>
                <a:gd name="T13" fmla="*/ 0 h 21600"/>
                <a:gd name="T14" fmla="*/ 5626 w 21600"/>
                <a:gd name="T15" fmla="*/ 10715 h 21600"/>
              </a:gdLst>
              <a:ahLst/>
              <a:cxnLst>
                <a:cxn ang="T8">
                  <a:pos x="T0" y="T1"/>
                </a:cxn>
                <a:cxn ang="T9">
                  <a:pos x="T2" y="T3"/>
                </a:cxn>
                <a:cxn ang="T10">
                  <a:pos x="T4" y="T5"/>
                </a:cxn>
                <a:cxn ang="T11">
                  <a:pos x="T6" y="T7"/>
                </a:cxn>
              </a:cxnLst>
              <a:rect l="T12" t="T13" r="T14" b="T15"/>
              <a:pathLst>
                <a:path w="21600" h="21600">
                  <a:moveTo>
                    <a:pt x="10856" y="10715"/>
                  </a:moveTo>
                  <a:cubicBezTo>
                    <a:pt x="10885" y="10734"/>
                    <a:pt x="10902" y="10765"/>
                    <a:pt x="10902" y="10800"/>
                  </a:cubicBezTo>
                  <a:cubicBezTo>
                    <a:pt x="10902" y="10856"/>
                    <a:pt x="10856" y="10902"/>
                    <a:pt x="10800" y="10902"/>
                  </a:cubicBezTo>
                  <a:cubicBezTo>
                    <a:pt x="10743" y="10902"/>
                    <a:pt x="10698" y="10856"/>
                    <a:pt x="10698" y="10800"/>
                  </a:cubicBezTo>
                  <a:cubicBezTo>
                    <a:pt x="10698" y="10765"/>
                    <a:pt x="10714" y="10734"/>
                    <a:pt x="10743" y="10715"/>
                  </a:cubicBezTo>
                  <a:lnTo>
                    <a:pt x="4784" y="1830"/>
                  </a:lnTo>
                  <a:cubicBezTo>
                    <a:pt x="1794" y="3835"/>
                    <a:pt x="0" y="7199"/>
                    <a:pt x="0" y="10800"/>
                  </a:cubicBezTo>
                  <a:cubicBezTo>
                    <a:pt x="0" y="16764"/>
                    <a:pt x="4835" y="21600"/>
                    <a:pt x="10800" y="21600"/>
                  </a:cubicBezTo>
                  <a:cubicBezTo>
                    <a:pt x="16764" y="21600"/>
                    <a:pt x="21600" y="16764"/>
                    <a:pt x="21600" y="10800"/>
                  </a:cubicBezTo>
                  <a:cubicBezTo>
                    <a:pt x="21600" y="7199"/>
                    <a:pt x="19805" y="3835"/>
                    <a:pt x="16815" y="1830"/>
                  </a:cubicBezTo>
                  <a:lnTo>
                    <a:pt x="10856" y="10715"/>
                  </a:lnTo>
                  <a:close/>
                </a:path>
              </a:pathLst>
            </a:cu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308" name="Group 93"/>
          <p:cNvGrpSpPr>
            <a:grpSpLocks/>
          </p:cNvGrpSpPr>
          <p:nvPr/>
        </p:nvGrpSpPr>
        <p:grpSpPr bwMode="auto">
          <a:xfrm>
            <a:off x="3467100" y="3827463"/>
            <a:ext cx="801688" cy="720725"/>
            <a:chOff x="3100" y="3217"/>
            <a:chExt cx="348" cy="268"/>
          </a:xfrm>
        </p:grpSpPr>
        <p:sp>
          <p:nvSpPr>
            <p:cNvPr id="11346" name="AutoShape 94"/>
            <p:cNvSpPr>
              <a:spLocks noChangeArrowheads="1"/>
            </p:cNvSpPr>
            <p:nvPr/>
          </p:nvSpPr>
          <p:spPr bwMode="auto">
            <a:xfrm>
              <a:off x="3100" y="3370"/>
              <a:ext cx="288" cy="115"/>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7" name="AutoShape 95"/>
            <p:cNvSpPr>
              <a:spLocks noChangeArrowheads="1"/>
            </p:cNvSpPr>
            <p:nvPr/>
          </p:nvSpPr>
          <p:spPr bwMode="auto">
            <a:xfrm>
              <a:off x="3145" y="3303"/>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8" name="AutoShape 96"/>
            <p:cNvSpPr>
              <a:spLocks noChangeArrowheads="1"/>
            </p:cNvSpPr>
            <p:nvPr/>
          </p:nvSpPr>
          <p:spPr bwMode="auto">
            <a:xfrm>
              <a:off x="3160" y="3217"/>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9" name="Group 97"/>
          <p:cNvGrpSpPr>
            <a:grpSpLocks/>
          </p:cNvGrpSpPr>
          <p:nvPr/>
        </p:nvGrpSpPr>
        <p:grpSpPr bwMode="auto">
          <a:xfrm>
            <a:off x="4687888" y="3779838"/>
            <a:ext cx="1009650" cy="630237"/>
            <a:chOff x="565" y="1153"/>
            <a:chExt cx="447" cy="279"/>
          </a:xfrm>
        </p:grpSpPr>
        <p:sp>
          <p:nvSpPr>
            <p:cNvPr id="11343" name="AutoShape 98"/>
            <p:cNvSpPr>
              <a:spLocks noChangeArrowheads="1"/>
            </p:cNvSpPr>
            <p:nvPr/>
          </p:nvSpPr>
          <p:spPr bwMode="auto">
            <a:xfrm rot="8996278">
              <a:off x="565" y="1400"/>
              <a:ext cx="196" cy="26"/>
            </a:xfrm>
            <a:prstGeom prst="homePlate">
              <a:avLst>
                <a:gd name="adj" fmla="val 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b="1"/>
            </a:p>
          </p:txBody>
        </p:sp>
        <p:sp>
          <p:nvSpPr>
            <p:cNvPr id="11344" name="AutoShape 99"/>
            <p:cNvSpPr>
              <a:spLocks noChangeArrowheads="1"/>
            </p:cNvSpPr>
            <p:nvPr/>
          </p:nvSpPr>
          <p:spPr bwMode="auto">
            <a:xfrm>
              <a:off x="755" y="1174"/>
              <a:ext cx="237" cy="237"/>
            </a:xfrm>
            <a:custGeom>
              <a:avLst/>
              <a:gdLst>
                <a:gd name="T0" fmla="*/ 119 w 21600"/>
                <a:gd name="T1" fmla="*/ 0 h 21600"/>
                <a:gd name="T2" fmla="*/ 35 w 21600"/>
                <a:gd name="T3" fmla="*/ 35 h 21600"/>
                <a:gd name="T4" fmla="*/ 0 w 21600"/>
                <a:gd name="T5" fmla="*/ 119 h 21600"/>
                <a:gd name="T6" fmla="*/ 35 w 21600"/>
                <a:gd name="T7" fmla="*/ 202 h 21600"/>
                <a:gd name="T8" fmla="*/ 119 w 21600"/>
                <a:gd name="T9" fmla="*/ 237 h 21600"/>
                <a:gd name="T10" fmla="*/ 202 w 21600"/>
                <a:gd name="T11" fmla="*/ 202 h 21600"/>
                <a:gd name="T12" fmla="*/ 237 w 21600"/>
                <a:gd name="T13" fmla="*/ 119 h 21600"/>
                <a:gd name="T14" fmla="*/ 202 w 21600"/>
                <a:gd name="T15" fmla="*/ 35 h 21600"/>
                <a:gd name="T16" fmla="*/ 0 60000 65536"/>
                <a:gd name="T17" fmla="*/ 0 60000 65536"/>
                <a:gd name="T18" fmla="*/ 0 60000 65536"/>
                <a:gd name="T19" fmla="*/ 0 60000 65536"/>
                <a:gd name="T20" fmla="*/ 0 60000 65536"/>
                <a:gd name="T21" fmla="*/ 0 60000 65536"/>
                <a:gd name="T22" fmla="*/ 0 60000 65536"/>
                <a:gd name="T23" fmla="*/ 0 60000 65536"/>
                <a:gd name="T24" fmla="*/ 3190 w 21600"/>
                <a:gd name="T25" fmla="*/ 3190 h 21600"/>
                <a:gd name="T26" fmla="*/ 18410 w 21600"/>
                <a:gd name="T27" fmla="*/ 1841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77" y="10800"/>
                  </a:moveTo>
                  <a:cubicBezTo>
                    <a:pt x="2277" y="15507"/>
                    <a:pt x="6093" y="19323"/>
                    <a:pt x="10800" y="19323"/>
                  </a:cubicBezTo>
                  <a:cubicBezTo>
                    <a:pt x="15507" y="19323"/>
                    <a:pt x="19323" y="15507"/>
                    <a:pt x="19323" y="10800"/>
                  </a:cubicBezTo>
                  <a:cubicBezTo>
                    <a:pt x="19323" y="6093"/>
                    <a:pt x="15507" y="2277"/>
                    <a:pt x="10800" y="2277"/>
                  </a:cubicBezTo>
                  <a:cubicBezTo>
                    <a:pt x="6093" y="2277"/>
                    <a:pt x="2277" y="6093"/>
                    <a:pt x="2277"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45" name="Oval 100"/>
            <p:cNvSpPr>
              <a:spLocks noChangeArrowheads="1"/>
            </p:cNvSpPr>
            <p:nvPr/>
          </p:nvSpPr>
          <p:spPr bwMode="auto">
            <a:xfrm>
              <a:off x="734" y="1153"/>
              <a:ext cx="278" cy="279"/>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0" name="AutoShape 101"/>
          <p:cNvSpPr>
            <a:spLocks noChangeArrowheads="1"/>
          </p:cNvSpPr>
          <p:nvPr/>
        </p:nvSpPr>
        <p:spPr bwMode="auto">
          <a:xfrm rot="4626504">
            <a:off x="6323806" y="3701257"/>
            <a:ext cx="569913" cy="901700"/>
          </a:xfrm>
          <a:prstGeom prst="roundRect">
            <a:avLst>
              <a:gd name="adj" fmla="val 16667"/>
            </a:avLst>
          </a:prstGeom>
          <a:solidFill>
            <a:schemeClr val="bg1"/>
          </a:solidFill>
          <a:ln w="285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11" name="Group 102"/>
          <p:cNvGrpSpPr>
            <a:grpSpLocks/>
          </p:cNvGrpSpPr>
          <p:nvPr/>
        </p:nvGrpSpPr>
        <p:grpSpPr bwMode="auto">
          <a:xfrm>
            <a:off x="700088" y="5000625"/>
            <a:ext cx="557212" cy="696913"/>
            <a:chOff x="713" y="270"/>
            <a:chExt cx="17" cy="21"/>
          </a:xfrm>
        </p:grpSpPr>
        <p:sp>
          <p:nvSpPr>
            <p:cNvPr id="11341" name="Rectangle 103"/>
            <p:cNvSpPr>
              <a:spLocks noChangeArrowheads="1"/>
            </p:cNvSpPr>
            <p:nvPr/>
          </p:nvSpPr>
          <p:spPr bwMode="auto">
            <a:xfrm>
              <a:off x="716" y="274"/>
              <a:ext cx="14" cy="17"/>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2" name="Rectangle 104"/>
            <p:cNvSpPr>
              <a:spLocks noChangeArrowheads="1"/>
            </p:cNvSpPr>
            <p:nvPr/>
          </p:nvSpPr>
          <p:spPr bwMode="auto">
            <a:xfrm>
              <a:off x="713" y="270"/>
              <a:ext cx="14" cy="18"/>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pic>
        <p:nvPicPr>
          <p:cNvPr id="11312" name="Picture 105" descr="cro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4976813"/>
            <a:ext cx="70485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13" name="Group 107"/>
          <p:cNvGrpSpPr>
            <a:grpSpLocks/>
          </p:cNvGrpSpPr>
          <p:nvPr/>
        </p:nvGrpSpPr>
        <p:grpSpPr bwMode="auto">
          <a:xfrm>
            <a:off x="4695825" y="5064125"/>
            <a:ext cx="1030288" cy="569913"/>
            <a:chOff x="3646" y="4088"/>
            <a:chExt cx="1003" cy="555"/>
          </a:xfrm>
        </p:grpSpPr>
        <p:grpSp>
          <p:nvGrpSpPr>
            <p:cNvPr id="11336" name="Group 108"/>
            <p:cNvGrpSpPr>
              <a:grpSpLocks/>
            </p:cNvGrpSpPr>
            <p:nvPr/>
          </p:nvGrpSpPr>
          <p:grpSpPr bwMode="auto">
            <a:xfrm>
              <a:off x="3646" y="4088"/>
              <a:ext cx="1003" cy="555"/>
              <a:chOff x="3132" y="4264"/>
              <a:chExt cx="1125" cy="623"/>
            </a:xfrm>
          </p:grpSpPr>
          <p:sp>
            <p:nvSpPr>
              <p:cNvPr id="11338" name="Freeform 109"/>
              <p:cNvSpPr>
                <a:spLocks noEditPoints="1"/>
              </p:cNvSpPr>
              <p:nvPr/>
            </p:nvSpPr>
            <p:spPr bwMode="auto">
              <a:xfrm>
                <a:off x="3132" y="4264"/>
                <a:ext cx="1125" cy="623"/>
              </a:xfrm>
              <a:custGeom>
                <a:avLst/>
                <a:gdLst>
                  <a:gd name="T0" fmla="*/ 1065 w 16875"/>
                  <a:gd name="T1" fmla="*/ 401 h 9345"/>
                  <a:gd name="T2" fmla="*/ 967 w 16875"/>
                  <a:gd name="T3" fmla="*/ 495 h 9345"/>
                  <a:gd name="T4" fmla="*/ 733 w 16875"/>
                  <a:gd name="T5" fmla="*/ 605 h 9345"/>
                  <a:gd name="T6" fmla="*/ 453 w 16875"/>
                  <a:gd name="T7" fmla="*/ 616 h 9345"/>
                  <a:gd name="T8" fmla="*/ 206 w 16875"/>
                  <a:gd name="T9" fmla="*/ 528 h 9345"/>
                  <a:gd name="T10" fmla="*/ 77 w 16875"/>
                  <a:gd name="T11" fmla="*/ 420 h 9345"/>
                  <a:gd name="T12" fmla="*/ 10 w 16875"/>
                  <a:gd name="T13" fmla="*/ 329 h 9345"/>
                  <a:gd name="T14" fmla="*/ 53 w 16875"/>
                  <a:gd name="T15" fmla="*/ 232 h 9345"/>
                  <a:gd name="T16" fmla="*/ 136 w 16875"/>
                  <a:gd name="T17" fmla="*/ 146 h 9345"/>
                  <a:gd name="T18" fmla="*/ 365 w 16875"/>
                  <a:gd name="T19" fmla="*/ 26 h 9345"/>
                  <a:gd name="T20" fmla="*/ 643 w 16875"/>
                  <a:gd name="T21" fmla="*/ 4 h 9345"/>
                  <a:gd name="T22" fmla="*/ 895 w 16875"/>
                  <a:gd name="T23" fmla="*/ 80 h 9345"/>
                  <a:gd name="T24" fmla="*/ 1041 w 16875"/>
                  <a:gd name="T25" fmla="*/ 195 h 9345"/>
                  <a:gd name="T26" fmla="*/ 1109 w 16875"/>
                  <a:gd name="T27" fmla="*/ 284 h 9345"/>
                  <a:gd name="T28" fmla="*/ 973 w 16875"/>
                  <a:gd name="T29" fmla="*/ 246 h 9345"/>
                  <a:gd name="T30" fmla="*/ 850 w 16875"/>
                  <a:gd name="T31" fmla="*/ 143 h 9345"/>
                  <a:gd name="T32" fmla="*/ 689 w 16875"/>
                  <a:gd name="T33" fmla="*/ 82 h 9345"/>
                  <a:gd name="T34" fmla="*/ 732 w 16875"/>
                  <a:gd name="T35" fmla="*/ 116 h 9345"/>
                  <a:gd name="T36" fmla="*/ 787 w 16875"/>
                  <a:gd name="T37" fmla="*/ 178 h 9345"/>
                  <a:gd name="T38" fmla="*/ 819 w 16875"/>
                  <a:gd name="T39" fmla="*/ 256 h 9345"/>
                  <a:gd name="T40" fmla="*/ 823 w 16875"/>
                  <a:gd name="T41" fmla="*/ 340 h 9345"/>
                  <a:gd name="T42" fmla="*/ 801 w 16875"/>
                  <a:gd name="T43" fmla="*/ 419 h 9345"/>
                  <a:gd name="T44" fmla="*/ 753 w 16875"/>
                  <a:gd name="T45" fmla="*/ 488 h 9345"/>
                  <a:gd name="T46" fmla="*/ 688 w 16875"/>
                  <a:gd name="T47" fmla="*/ 537 h 9345"/>
                  <a:gd name="T48" fmla="*/ 854 w 16875"/>
                  <a:gd name="T49" fmla="*/ 480 h 9345"/>
                  <a:gd name="T50" fmla="*/ 1018 w 16875"/>
                  <a:gd name="T51" fmla="*/ 312 h 9345"/>
                  <a:gd name="T52" fmla="*/ 753 w 16875"/>
                  <a:gd name="T53" fmla="*/ 230 h 9345"/>
                  <a:gd name="T54" fmla="*/ 698 w 16875"/>
                  <a:gd name="T55" fmla="*/ 158 h 9345"/>
                  <a:gd name="T56" fmla="*/ 619 w 16875"/>
                  <a:gd name="T57" fmla="*/ 116 h 9345"/>
                  <a:gd name="T58" fmla="*/ 543 w 16875"/>
                  <a:gd name="T59" fmla="*/ 110 h 9345"/>
                  <a:gd name="T60" fmla="*/ 482 w 16875"/>
                  <a:gd name="T61" fmla="*/ 125 h 9345"/>
                  <a:gd name="T62" fmla="*/ 249 w 16875"/>
                  <a:gd name="T63" fmla="*/ 157 h 9345"/>
                  <a:gd name="T64" fmla="*/ 115 w 16875"/>
                  <a:gd name="T65" fmla="*/ 326 h 9345"/>
                  <a:gd name="T66" fmla="*/ 173 w 16875"/>
                  <a:gd name="T67" fmla="*/ 401 h 9345"/>
                  <a:gd name="T68" fmla="*/ 290 w 16875"/>
                  <a:gd name="T69" fmla="*/ 489 h 9345"/>
                  <a:gd name="T70" fmla="*/ 453 w 16875"/>
                  <a:gd name="T71" fmla="*/ 545 h 9345"/>
                  <a:gd name="T72" fmla="*/ 384 w 16875"/>
                  <a:gd name="T73" fmla="*/ 500 h 9345"/>
                  <a:gd name="T74" fmla="*/ 333 w 16875"/>
                  <a:gd name="T75" fmla="*/ 436 h 9345"/>
                  <a:gd name="T76" fmla="*/ 304 w 16875"/>
                  <a:gd name="T77" fmla="*/ 358 h 9345"/>
                  <a:gd name="T78" fmla="*/ 304 w 16875"/>
                  <a:gd name="T79" fmla="*/ 266 h 9345"/>
                  <a:gd name="T80" fmla="*/ 357 w 16875"/>
                  <a:gd name="T81" fmla="*/ 279 h 9345"/>
                  <a:gd name="T82" fmla="*/ 362 w 16875"/>
                  <a:gd name="T83" fmla="*/ 367 h 9345"/>
                  <a:gd name="T84" fmla="*/ 405 w 16875"/>
                  <a:gd name="T85" fmla="*/ 444 h 9345"/>
                  <a:gd name="T86" fmla="*/ 478 w 16875"/>
                  <a:gd name="T87" fmla="*/ 498 h 9345"/>
                  <a:gd name="T88" fmla="*/ 568 w 16875"/>
                  <a:gd name="T89" fmla="*/ 515 h 9345"/>
                  <a:gd name="T90" fmla="*/ 656 w 16875"/>
                  <a:gd name="T91" fmla="*/ 494 h 9345"/>
                  <a:gd name="T92" fmla="*/ 727 w 16875"/>
                  <a:gd name="T93" fmla="*/ 437 h 9345"/>
                  <a:gd name="T94" fmla="*/ 765 w 16875"/>
                  <a:gd name="T95" fmla="*/ 357 h 9345"/>
                  <a:gd name="T96" fmla="*/ 717 w 16875"/>
                  <a:gd name="T97" fmla="*/ 342 h 9345"/>
                  <a:gd name="T98" fmla="*/ 689 w 16875"/>
                  <a:gd name="T99" fmla="*/ 403 h 9345"/>
                  <a:gd name="T100" fmla="*/ 636 w 16875"/>
                  <a:gd name="T101" fmla="*/ 448 h 9345"/>
                  <a:gd name="T102" fmla="*/ 571 w 16875"/>
                  <a:gd name="T103" fmla="*/ 466 h 9345"/>
                  <a:gd name="T104" fmla="*/ 502 w 16875"/>
                  <a:gd name="T105" fmla="*/ 454 h 9345"/>
                  <a:gd name="T106" fmla="*/ 446 w 16875"/>
                  <a:gd name="T107" fmla="*/ 415 h 9345"/>
                  <a:gd name="T108" fmla="*/ 412 w 16875"/>
                  <a:gd name="T109" fmla="*/ 357 h 9345"/>
                  <a:gd name="T110" fmla="*/ 407 w 16875"/>
                  <a:gd name="T111" fmla="*/ 291 h 9345"/>
                  <a:gd name="T112" fmla="*/ 523 w 16875"/>
                  <a:gd name="T113" fmla="*/ 163 h 9345"/>
                  <a:gd name="T114" fmla="*/ 594 w 16875"/>
                  <a:gd name="T115" fmla="*/ 161 h 9345"/>
                  <a:gd name="T116" fmla="*/ 656 w 16875"/>
                  <a:gd name="T117" fmla="*/ 188 h 9345"/>
                  <a:gd name="T118" fmla="*/ 702 w 16875"/>
                  <a:gd name="T119" fmla="*/ 240 h 9345"/>
                  <a:gd name="T120" fmla="*/ 720 w 16875"/>
                  <a:gd name="T121" fmla="*/ 304 h 93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875" h="9345">
                    <a:moveTo>
                      <a:pt x="16875" y="4679"/>
                    </a:moveTo>
                    <a:lnTo>
                      <a:pt x="16828" y="4764"/>
                    </a:lnTo>
                    <a:lnTo>
                      <a:pt x="16779" y="4849"/>
                    </a:lnTo>
                    <a:lnTo>
                      <a:pt x="16729" y="4932"/>
                    </a:lnTo>
                    <a:lnTo>
                      <a:pt x="16680" y="5014"/>
                    </a:lnTo>
                    <a:lnTo>
                      <a:pt x="16629" y="5095"/>
                    </a:lnTo>
                    <a:lnTo>
                      <a:pt x="16579" y="5176"/>
                    </a:lnTo>
                    <a:lnTo>
                      <a:pt x="16526" y="5256"/>
                    </a:lnTo>
                    <a:lnTo>
                      <a:pt x="16474" y="5335"/>
                    </a:lnTo>
                    <a:lnTo>
                      <a:pt x="16420" y="5415"/>
                    </a:lnTo>
                    <a:lnTo>
                      <a:pt x="16368" y="5493"/>
                    </a:lnTo>
                    <a:lnTo>
                      <a:pt x="16313" y="5569"/>
                    </a:lnTo>
                    <a:lnTo>
                      <a:pt x="16258" y="5645"/>
                    </a:lnTo>
                    <a:lnTo>
                      <a:pt x="16202" y="5721"/>
                    </a:lnTo>
                    <a:lnTo>
                      <a:pt x="16145" y="5795"/>
                    </a:lnTo>
                    <a:lnTo>
                      <a:pt x="16088" y="5870"/>
                    </a:lnTo>
                    <a:lnTo>
                      <a:pt x="16031" y="5943"/>
                    </a:lnTo>
                    <a:lnTo>
                      <a:pt x="15972" y="6015"/>
                    </a:lnTo>
                    <a:lnTo>
                      <a:pt x="15913" y="6086"/>
                    </a:lnTo>
                    <a:lnTo>
                      <a:pt x="15854" y="6158"/>
                    </a:lnTo>
                    <a:lnTo>
                      <a:pt x="15793" y="6227"/>
                    </a:lnTo>
                    <a:lnTo>
                      <a:pt x="15732" y="6297"/>
                    </a:lnTo>
                    <a:lnTo>
                      <a:pt x="15671" y="6365"/>
                    </a:lnTo>
                    <a:lnTo>
                      <a:pt x="15608" y="6433"/>
                    </a:lnTo>
                    <a:lnTo>
                      <a:pt x="15545" y="6499"/>
                    </a:lnTo>
                    <a:lnTo>
                      <a:pt x="15481" y="6566"/>
                    </a:lnTo>
                    <a:lnTo>
                      <a:pt x="15416" y="6631"/>
                    </a:lnTo>
                    <a:lnTo>
                      <a:pt x="15352" y="6695"/>
                    </a:lnTo>
                    <a:lnTo>
                      <a:pt x="15286" y="6759"/>
                    </a:lnTo>
                    <a:lnTo>
                      <a:pt x="15219" y="6823"/>
                    </a:lnTo>
                    <a:lnTo>
                      <a:pt x="15152" y="6885"/>
                    </a:lnTo>
                    <a:lnTo>
                      <a:pt x="15084" y="6946"/>
                    </a:lnTo>
                    <a:lnTo>
                      <a:pt x="15016" y="7007"/>
                    </a:lnTo>
                    <a:lnTo>
                      <a:pt x="14849" y="7152"/>
                    </a:lnTo>
                    <a:lnTo>
                      <a:pt x="14680" y="7291"/>
                    </a:lnTo>
                    <a:lnTo>
                      <a:pt x="14508" y="7426"/>
                    </a:lnTo>
                    <a:lnTo>
                      <a:pt x="14334" y="7555"/>
                    </a:lnTo>
                    <a:lnTo>
                      <a:pt x="14158" y="7681"/>
                    </a:lnTo>
                    <a:lnTo>
                      <a:pt x="13979" y="7802"/>
                    </a:lnTo>
                    <a:lnTo>
                      <a:pt x="13797" y="7919"/>
                    </a:lnTo>
                    <a:lnTo>
                      <a:pt x="13614" y="8031"/>
                    </a:lnTo>
                    <a:lnTo>
                      <a:pt x="13427" y="8138"/>
                    </a:lnTo>
                    <a:lnTo>
                      <a:pt x="13238" y="8240"/>
                    </a:lnTo>
                    <a:lnTo>
                      <a:pt x="13046" y="8338"/>
                    </a:lnTo>
                    <a:lnTo>
                      <a:pt x="12852" y="8432"/>
                    </a:lnTo>
                    <a:lnTo>
                      <a:pt x="12656" y="8522"/>
                    </a:lnTo>
                    <a:lnTo>
                      <a:pt x="12457" y="8606"/>
                    </a:lnTo>
                    <a:lnTo>
                      <a:pt x="12255" y="8686"/>
                    </a:lnTo>
                    <a:lnTo>
                      <a:pt x="12051" y="8761"/>
                    </a:lnTo>
                    <a:lnTo>
                      <a:pt x="11845" y="8832"/>
                    </a:lnTo>
                    <a:lnTo>
                      <a:pt x="11635" y="8898"/>
                    </a:lnTo>
                    <a:lnTo>
                      <a:pt x="11424" y="8959"/>
                    </a:lnTo>
                    <a:lnTo>
                      <a:pt x="11210" y="9016"/>
                    </a:lnTo>
                    <a:lnTo>
                      <a:pt x="10994" y="9069"/>
                    </a:lnTo>
                    <a:lnTo>
                      <a:pt x="10775" y="9117"/>
                    </a:lnTo>
                    <a:lnTo>
                      <a:pt x="10553" y="9161"/>
                    </a:lnTo>
                    <a:lnTo>
                      <a:pt x="10329" y="9200"/>
                    </a:lnTo>
                    <a:lnTo>
                      <a:pt x="10103" y="9233"/>
                    </a:lnTo>
                    <a:lnTo>
                      <a:pt x="9874" y="9263"/>
                    </a:lnTo>
                    <a:lnTo>
                      <a:pt x="9642" y="9288"/>
                    </a:lnTo>
                    <a:lnTo>
                      <a:pt x="9408" y="9308"/>
                    </a:lnTo>
                    <a:lnTo>
                      <a:pt x="9172" y="9325"/>
                    </a:lnTo>
                    <a:lnTo>
                      <a:pt x="8933" y="9336"/>
                    </a:lnTo>
                    <a:lnTo>
                      <a:pt x="8692" y="9343"/>
                    </a:lnTo>
                    <a:lnTo>
                      <a:pt x="8448" y="9345"/>
                    </a:lnTo>
                    <a:lnTo>
                      <a:pt x="8203" y="9343"/>
                    </a:lnTo>
                    <a:lnTo>
                      <a:pt x="7962" y="9336"/>
                    </a:lnTo>
                    <a:lnTo>
                      <a:pt x="7723" y="9325"/>
                    </a:lnTo>
                    <a:lnTo>
                      <a:pt x="7487" y="9308"/>
                    </a:lnTo>
                    <a:lnTo>
                      <a:pt x="7253" y="9288"/>
                    </a:lnTo>
                    <a:lnTo>
                      <a:pt x="7021" y="9263"/>
                    </a:lnTo>
                    <a:lnTo>
                      <a:pt x="6792" y="9233"/>
                    </a:lnTo>
                    <a:lnTo>
                      <a:pt x="6565" y="9200"/>
                    </a:lnTo>
                    <a:lnTo>
                      <a:pt x="6341" y="9161"/>
                    </a:lnTo>
                    <a:lnTo>
                      <a:pt x="6119" y="9117"/>
                    </a:lnTo>
                    <a:lnTo>
                      <a:pt x="5900" y="9069"/>
                    </a:lnTo>
                    <a:lnTo>
                      <a:pt x="5684" y="9016"/>
                    </a:lnTo>
                    <a:lnTo>
                      <a:pt x="5470" y="8959"/>
                    </a:lnTo>
                    <a:lnTo>
                      <a:pt x="5258" y="8898"/>
                    </a:lnTo>
                    <a:lnTo>
                      <a:pt x="5048" y="8832"/>
                    </a:lnTo>
                    <a:lnTo>
                      <a:pt x="4841" y="8761"/>
                    </a:lnTo>
                    <a:lnTo>
                      <a:pt x="4636" y="8686"/>
                    </a:lnTo>
                    <a:lnTo>
                      <a:pt x="4435" y="8606"/>
                    </a:lnTo>
                    <a:lnTo>
                      <a:pt x="4236" y="8522"/>
                    </a:lnTo>
                    <a:lnTo>
                      <a:pt x="4038" y="8432"/>
                    </a:lnTo>
                    <a:lnTo>
                      <a:pt x="3844" y="8338"/>
                    </a:lnTo>
                    <a:lnTo>
                      <a:pt x="3652" y="8240"/>
                    </a:lnTo>
                    <a:lnTo>
                      <a:pt x="3463" y="8138"/>
                    </a:lnTo>
                    <a:lnTo>
                      <a:pt x="3276" y="8031"/>
                    </a:lnTo>
                    <a:lnTo>
                      <a:pt x="3091" y="7919"/>
                    </a:lnTo>
                    <a:lnTo>
                      <a:pt x="2909" y="7802"/>
                    </a:lnTo>
                    <a:lnTo>
                      <a:pt x="2730" y="7681"/>
                    </a:lnTo>
                    <a:lnTo>
                      <a:pt x="2552" y="7555"/>
                    </a:lnTo>
                    <a:lnTo>
                      <a:pt x="2378" y="7426"/>
                    </a:lnTo>
                    <a:lnTo>
                      <a:pt x="2206" y="7291"/>
                    </a:lnTo>
                    <a:lnTo>
                      <a:pt x="2037" y="7152"/>
                    </a:lnTo>
                    <a:lnTo>
                      <a:pt x="1869" y="7007"/>
                    </a:lnTo>
                    <a:lnTo>
                      <a:pt x="1800" y="6946"/>
                    </a:lnTo>
                    <a:lnTo>
                      <a:pt x="1733" y="6885"/>
                    </a:lnTo>
                    <a:lnTo>
                      <a:pt x="1665" y="6823"/>
                    </a:lnTo>
                    <a:lnTo>
                      <a:pt x="1599" y="6759"/>
                    </a:lnTo>
                    <a:lnTo>
                      <a:pt x="1534" y="6695"/>
                    </a:lnTo>
                    <a:lnTo>
                      <a:pt x="1468" y="6631"/>
                    </a:lnTo>
                    <a:lnTo>
                      <a:pt x="1404" y="6566"/>
                    </a:lnTo>
                    <a:lnTo>
                      <a:pt x="1339" y="6499"/>
                    </a:lnTo>
                    <a:lnTo>
                      <a:pt x="1276" y="6433"/>
                    </a:lnTo>
                    <a:lnTo>
                      <a:pt x="1214" y="6365"/>
                    </a:lnTo>
                    <a:lnTo>
                      <a:pt x="1152" y="6297"/>
                    </a:lnTo>
                    <a:lnTo>
                      <a:pt x="1091" y="6227"/>
                    </a:lnTo>
                    <a:lnTo>
                      <a:pt x="1029" y="6158"/>
                    </a:lnTo>
                    <a:lnTo>
                      <a:pt x="969" y="6086"/>
                    </a:lnTo>
                    <a:lnTo>
                      <a:pt x="910" y="6015"/>
                    </a:lnTo>
                    <a:lnTo>
                      <a:pt x="851" y="5943"/>
                    </a:lnTo>
                    <a:lnTo>
                      <a:pt x="793" y="5870"/>
                    </a:lnTo>
                    <a:lnTo>
                      <a:pt x="736" y="5795"/>
                    </a:lnTo>
                    <a:lnTo>
                      <a:pt x="679" y="5721"/>
                    </a:lnTo>
                    <a:lnTo>
                      <a:pt x="623" y="5645"/>
                    </a:lnTo>
                    <a:lnTo>
                      <a:pt x="567" y="5569"/>
                    </a:lnTo>
                    <a:lnTo>
                      <a:pt x="513" y="5493"/>
                    </a:lnTo>
                    <a:lnTo>
                      <a:pt x="459" y="5415"/>
                    </a:lnTo>
                    <a:lnTo>
                      <a:pt x="405" y="5335"/>
                    </a:lnTo>
                    <a:lnTo>
                      <a:pt x="352" y="5256"/>
                    </a:lnTo>
                    <a:lnTo>
                      <a:pt x="301" y="5176"/>
                    </a:lnTo>
                    <a:lnTo>
                      <a:pt x="249" y="5095"/>
                    </a:lnTo>
                    <a:lnTo>
                      <a:pt x="197" y="5014"/>
                    </a:lnTo>
                    <a:lnTo>
                      <a:pt x="148" y="4932"/>
                    </a:lnTo>
                    <a:lnTo>
                      <a:pt x="97" y="4849"/>
                    </a:lnTo>
                    <a:lnTo>
                      <a:pt x="49" y="4764"/>
                    </a:lnTo>
                    <a:lnTo>
                      <a:pt x="0" y="4679"/>
                    </a:lnTo>
                    <a:lnTo>
                      <a:pt x="49" y="4595"/>
                    </a:lnTo>
                    <a:lnTo>
                      <a:pt x="97" y="4510"/>
                    </a:lnTo>
                    <a:lnTo>
                      <a:pt x="148" y="4426"/>
                    </a:lnTo>
                    <a:lnTo>
                      <a:pt x="197" y="4344"/>
                    </a:lnTo>
                    <a:lnTo>
                      <a:pt x="249" y="4261"/>
                    </a:lnTo>
                    <a:lnTo>
                      <a:pt x="301" y="4180"/>
                    </a:lnTo>
                    <a:lnTo>
                      <a:pt x="352" y="4100"/>
                    </a:lnTo>
                    <a:lnTo>
                      <a:pt x="405" y="4020"/>
                    </a:lnTo>
                    <a:lnTo>
                      <a:pt x="459" y="3941"/>
                    </a:lnTo>
                    <a:lnTo>
                      <a:pt x="513" y="3863"/>
                    </a:lnTo>
                    <a:lnTo>
                      <a:pt x="567" y="3786"/>
                    </a:lnTo>
                    <a:lnTo>
                      <a:pt x="623" y="3709"/>
                    </a:lnTo>
                    <a:lnTo>
                      <a:pt x="679" y="3633"/>
                    </a:lnTo>
                    <a:lnTo>
                      <a:pt x="736" y="3558"/>
                    </a:lnTo>
                    <a:lnTo>
                      <a:pt x="793" y="3484"/>
                    </a:lnTo>
                    <a:lnTo>
                      <a:pt x="851" y="3411"/>
                    </a:lnTo>
                    <a:lnTo>
                      <a:pt x="910" y="3338"/>
                    </a:lnTo>
                    <a:lnTo>
                      <a:pt x="969" y="3265"/>
                    </a:lnTo>
                    <a:lnTo>
                      <a:pt x="1029" y="3195"/>
                    </a:lnTo>
                    <a:lnTo>
                      <a:pt x="1091" y="3124"/>
                    </a:lnTo>
                    <a:lnTo>
                      <a:pt x="1152" y="3055"/>
                    </a:lnTo>
                    <a:lnTo>
                      <a:pt x="1214" y="2986"/>
                    </a:lnTo>
                    <a:lnTo>
                      <a:pt x="1276" y="2918"/>
                    </a:lnTo>
                    <a:lnTo>
                      <a:pt x="1339" y="2850"/>
                    </a:lnTo>
                    <a:lnTo>
                      <a:pt x="1404" y="2784"/>
                    </a:lnTo>
                    <a:lnTo>
                      <a:pt x="1468" y="2717"/>
                    </a:lnTo>
                    <a:lnTo>
                      <a:pt x="1534" y="2652"/>
                    </a:lnTo>
                    <a:lnTo>
                      <a:pt x="1599" y="2588"/>
                    </a:lnTo>
                    <a:lnTo>
                      <a:pt x="1665" y="2524"/>
                    </a:lnTo>
                    <a:lnTo>
                      <a:pt x="1733" y="2461"/>
                    </a:lnTo>
                    <a:lnTo>
                      <a:pt x="1800" y="2399"/>
                    </a:lnTo>
                    <a:lnTo>
                      <a:pt x="1869" y="2338"/>
                    </a:lnTo>
                    <a:lnTo>
                      <a:pt x="2037" y="2194"/>
                    </a:lnTo>
                    <a:lnTo>
                      <a:pt x="2206" y="2054"/>
                    </a:lnTo>
                    <a:lnTo>
                      <a:pt x="2378" y="1919"/>
                    </a:lnTo>
                    <a:lnTo>
                      <a:pt x="2552" y="1790"/>
                    </a:lnTo>
                    <a:lnTo>
                      <a:pt x="2730" y="1664"/>
                    </a:lnTo>
                    <a:lnTo>
                      <a:pt x="2909" y="1543"/>
                    </a:lnTo>
                    <a:lnTo>
                      <a:pt x="3091" y="1426"/>
                    </a:lnTo>
                    <a:lnTo>
                      <a:pt x="3276" y="1314"/>
                    </a:lnTo>
                    <a:lnTo>
                      <a:pt x="3463" y="1207"/>
                    </a:lnTo>
                    <a:lnTo>
                      <a:pt x="3652" y="1105"/>
                    </a:lnTo>
                    <a:lnTo>
                      <a:pt x="3844" y="1007"/>
                    </a:lnTo>
                    <a:lnTo>
                      <a:pt x="4038" y="913"/>
                    </a:lnTo>
                    <a:lnTo>
                      <a:pt x="4236" y="824"/>
                    </a:lnTo>
                    <a:lnTo>
                      <a:pt x="4435" y="739"/>
                    </a:lnTo>
                    <a:lnTo>
                      <a:pt x="4636" y="660"/>
                    </a:lnTo>
                    <a:lnTo>
                      <a:pt x="4841" y="584"/>
                    </a:lnTo>
                    <a:lnTo>
                      <a:pt x="5048" y="513"/>
                    </a:lnTo>
                    <a:lnTo>
                      <a:pt x="5258" y="447"/>
                    </a:lnTo>
                    <a:lnTo>
                      <a:pt x="5470" y="386"/>
                    </a:lnTo>
                    <a:lnTo>
                      <a:pt x="5684" y="329"/>
                    </a:lnTo>
                    <a:lnTo>
                      <a:pt x="5900" y="276"/>
                    </a:lnTo>
                    <a:lnTo>
                      <a:pt x="6119" y="228"/>
                    </a:lnTo>
                    <a:lnTo>
                      <a:pt x="6341" y="184"/>
                    </a:lnTo>
                    <a:lnTo>
                      <a:pt x="6565" y="145"/>
                    </a:lnTo>
                    <a:lnTo>
                      <a:pt x="6792" y="112"/>
                    </a:lnTo>
                    <a:lnTo>
                      <a:pt x="7021" y="82"/>
                    </a:lnTo>
                    <a:lnTo>
                      <a:pt x="7253" y="57"/>
                    </a:lnTo>
                    <a:lnTo>
                      <a:pt x="7487" y="37"/>
                    </a:lnTo>
                    <a:lnTo>
                      <a:pt x="7723" y="20"/>
                    </a:lnTo>
                    <a:lnTo>
                      <a:pt x="7962" y="9"/>
                    </a:lnTo>
                    <a:lnTo>
                      <a:pt x="8203" y="2"/>
                    </a:lnTo>
                    <a:lnTo>
                      <a:pt x="8448" y="0"/>
                    </a:lnTo>
                    <a:lnTo>
                      <a:pt x="8692" y="2"/>
                    </a:lnTo>
                    <a:lnTo>
                      <a:pt x="8933" y="9"/>
                    </a:lnTo>
                    <a:lnTo>
                      <a:pt x="9172" y="20"/>
                    </a:lnTo>
                    <a:lnTo>
                      <a:pt x="9408" y="37"/>
                    </a:lnTo>
                    <a:lnTo>
                      <a:pt x="9642" y="57"/>
                    </a:lnTo>
                    <a:lnTo>
                      <a:pt x="9874" y="82"/>
                    </a:lnTo>
                    <a:lnTo>
                      <a:pt x="10103" y="112"/>
                    </a:lnTo>
                    <a:lnTo>
                      <a:pt x="10329" y="145"/>
                    </a:lnTo>
                    <a:lnTo>
                      <a:pt x="10553" y="184"/>
                    </a:lnTo>
                    <a:lnTo>
                      <a:pt x="10775" y="228"/>
                    </a:lnTo>
                    <a:lnTo>
                      <a:pt x="10994" y="276"/>
                    </a:lnTo>
                    <a:lnTo>
                      <a:pt x="11210" y="329"/>
                    </a:lnTo>
                    <a:lnTo>
                      <a:pt x="11424" y="386"/>
                    </a:lnTo>
                    <a:lnTo>
                      <a:pt x="11635" y="447"/>
                    </a:lnTo>
                    <a:lnTo>
                      <a:pt x="11845" y="513"/>
                    </a:lnTo>
                    <a:lnTo>
                      <a:pt x="12051" y="584"/>
                    </a:lnTo>
                    <a:lnTo>
                      <a:pt x="12255" y="660"/>
                    </a:lnTo>
                    <a:lnTo>
                      <a:pt x="12457" y="739"/>
                    </a:lnTo>
                    <a:lnTo>
                      <a:pt x="12656" y="824"/>
                    </a:lnTo>
                    <a:lnTo>
                      <a:pt x="12852" y="913"/>
                    </a:lnTo>
                    <a:lnTo>
                      <a:pt x="13046" y="1007"/>
                    </a:lnTo>
                    <a:lnTo>
                      <a:pt x="13238" y="1105"/>
                    </a:lnTo>
                    <a:lnTo>
                      <a:pt x="13427" y="1207"/>
                    </a:lnTo>
                    <a:lnTo>
                      <a:pt x="13614" y="1314"/>
                    </a:lnTo>
                    <a:lnTo>
                      <a:pt x="13797" y="1426"/>
                    </a:lnTo>
                    <a:lnTo>
                      <a:pt x="13979" y="1543"/>
                    </a:lnTo>
                    <a:lnTo>
                      <a:pt x="14158" y="1664"/>
                    </a:lnTo>
                    <a:lnTo>
                      <a:pt x="14334" y="1790"/>
                    </a:lnTo>
                    <a:lnTo>
                      <a:pt x="14508" y="1919"/>
                    </a:lnTo>
                    <a:lnTo>
                      <a:pt x="14680" y="2054"/>
                    </a:lnTo>
                    <a:lnTo>
                      <a:pt x="14849" y="2194"/>
                    </a:lnTo>
                    <a:lnTo>
                      <a:pt x="15016" y="2338"/>
                    </a:lnTo>
                    <a:lnTo>
                      <a:pt x="15084" y="2399"/>
                    </a:lnTo>
                    <a:lnTo>
                      <a:pt x="15152" y="2461"/>
                    </a:lnTo>
                    <a:lnTo>
                      <a:pt x="15219" y="2524"/>
                    </a:lnTo>
                    <a:lnTo>
                      <a:pt x="15286" y="2588"/>
                    </a:lnTo>
                    <a:lnTo>
                      <a:pt x="15352" y="2652"/>
                    </a:lnTo>
                    <a:lnTo>
                      <a:pt x="15416" y="2717"/>
                    </a:lnTo>
                    <a:lnTo>
                      <a:pt x="15481" y="2784"/>
                    </a:lnTo>
                    <a:lnTo>
                      <a:pt x="15545" y="2850"/>
                    </a:lnTo>
                    <a:lnTo>
                      <a:pt x="15608" y="2918"/>
                    </a:lnTo>
                    <a:lnTo>
                      <a:pt x="15671" y="2986"/>
                    </a:lnTo>
                    <a:lnTo>
                      <a:pt x="15732" y="3055"/>
                    </a:lnTo>
                    <a:lnTo>
                      <a:pt x="15793" y="3124"/>
                    </a:lnTo>
                    <a:lnTo>
                      <a:pt x="15854" y="3195"/>
                    </a:lnTo>
                    <a:lnTo>
                      <a:pt x="15913" y="3265"/>
                    </a:lnTo>
                    <a:lnTo>
                      <a:pt x="15972" y="3338"/>
                    </a:lnTo>
                    <a:lnTo>
                      <a:pt x="16031" y="3411"/>
                    </a:lnTo>
                    <a:lnTo>
                      <a:pt x="16088" y="3484"/>
                    </a:lnTo>
                    <a:lnTo>
                      <a:pt x="16145" y="3558"/>
                    </a:lnTo>
                    <a:lnTo>
                      <a:pt x="16202" y="3633"/>
                    </a:lnTo>
                    <a:lnTo>
                      <a:pt x="16258" y="3709"/>
                    </a:lnTo>
                    <a:lnTo>
                      <a:pt x="16313" y="3786"/>
                    </a:lnTo>
                    <a:lnTo>
                      <a:pt x="16368" y="3863"/>
                    </a:lnTo>
                    <a:lnTo>
                      <a:pt x="16420" y="3941"/>
                    </a:lnTo>
                    <a:lnTo>
                      <a:pt x="16474" y="4020"/>
                    </a:lnTo>
                    <a:lnTo>
                      <a:pt x="16526" y="4100"/>
                    </a:lnTo>
                    <a:lnTo>
                      <a:pt x="16579" y="4180"/>
                    </a:lnTo>
                    <a:lnTo>
                      <a:pt x="16629" y="4261"/>
                    </a:lnTo>
                    <a:lnTo>
                      <a:pt x="16680" y="4344"/>
                    </a:lnTo>
                    <a:lnTo>
                      <a:pt x="16729" y="4426"/>
                    </a:lnTo>
                    <a:lnTo>
                      <a:pt x="16779" y="4510"/>
                    </a:lnTo>
                    <a:lnTo>
                      <a:pt x="16828" y="4595"/>
                    </a:lnTo>
                    <a:lnTo>
                      <a:pt x="16875" y="4679"/>
                    </a:lnTo>
                    <a:close/>
                    <a:moveTo>
                      <a:pt x="15271" y="4679"/>
                    </a:moveTo>
                    <a:lnTo>
                      <a:pt x="15210" y="4574"/>
                    </a:lnTo>
                    <a:lnTo>
                      <a:pt x="15147" y="4470"/>
                    </a:lnTo>
                    <a:lnTo>
                      <a:pt x="15116" y="4420"/>
                    </a:lnTo>
                    <a:lnTo>
                      <a:pt x="15084" y="4368"/>
                    </a:lnTo>
                    <a:lnTo>
                      <a:pt x="15051" y="4317"/>
                    </a:lnTo>
                    <a:lnTo>
                      <a:pt x="15018" y="4268"/>
                    </a:lnTo>
                    <a:lnTo>
                      <a:pt x="14950" y="4168"/>
                    </a:lnTo>
                    <a:lnTo>
                      <a:pt x="14882" y="4070"/>
                    </a:lnTo>
                    <a:lnTo>
                      <a:pt x="14811" y="3973"/>
                    </a:lnTo>
                    <a:lnTo>
                      <a:pt x="14738" y="3877"/>
                    </a:lnTo>
                    <a:lnTo>
                      <a:pt x="14664" y="3783"/>
                    </a:lnTo>
                    <a:lnTo>
                      <a:pt x="14588" y="3690"/>
                    </a:lnTo>
                    <a:lnTo>
                      <a:pt x="14511" y="3598"/>
                    </a:lnTo>
                    <a:lnTo>
                      <a:pt x="14433" y="3509"/>
                    </a:lnTo>
                    <a:lnTo>
                      <a:pt x="14352" y="3420"/>
                    </a:lnTo>
                    <a:lnTo>
                      <a:pt x="14271" y="3333"/>
                    </a:lnTo>
                    <a:lnTo>
                      <a:pt x="14188" y="3247"/>
                    </a:lnTo>
                    <a:lnTo>
                      <a:pt x="14103" y="3163"/>
                    </a:lnTo>
                    <a:lnTo>
                      <a:pt x="13999" y="3065"/>
                    </a:lnTo>
                    <a:lnTo>
                      <a:pt x="13892" y="2969"/>
                    </a:lnTo>
                    <a:lnTo>
                      <a:pt x="13786" y="2875"/>
                    </a:lnTo>
                    <a:lnTo>
                      <a:pt x="13677" y="2784"/>
                    </a:lnTo>
                    <a:lnTo>
                      <a:pt x="13566" y="2695"/>
                    </a:lnTo>
                    <a:lnTo>
                      <a:pt x="13455" y="2609"/>
                    </a:lnTo>
                    <a:lnTo>
                      <a:pt x="13342" y="2524"/>
                    </a:lnTo>
                    <a:lnTo>
                      <a:pt x="13228" y="2442"/>
                    </a:lnTo>
                    <a:lnTo>
                      <a:pt x="13111" y="2363"/>
                    </a:lnTo>
                    <a:lnTo>
                      <a:pt x="12994" y="2285"/>
                    </a:lnTo>
                    <a:lnTo>
                      <a:pt x="12875" y="2210"/>
                    </a:lnTo>
                    <a:lnTo>
                      <a:pt x="12754" y="2138"/>
                    </a:lnTo>
                    <a:lnTo>
                      <a:pt x="12632" y="2067"/>
                    </a:lnTo>
                    <a:lnTo>
                      <a:pt x="12509" y="1999"/>
                    </a:lnTo>
                    <a:lnTo>
                      <a:pt x="12384" y="1933"/>
                    </a:lnTo>
                    <a:lnTo>
                      <a:pt x="12258" y="1870"/>
                    </a:lnTo>
                    <a:lnTo>
                      <a:pt x="12129" y="1809"/>
                    </a:lnTo>
                    <a:lnTo>
                      <a:pt x="12000" y="1750"/>
                    </a:lnTo>
                    <a:lnTo>
                      <a:pt x="11869" y="1694"/>
                    </a:lnTo>
                    <a:lnTo>
                      <a:pt x="11737" y="1640"/>
                    </a:lnTo>
                    <a:lnTo>
                      <a:pt x="11603" y="1587"/>
                    </a:lnTo>
                    <a:lnTo>
                      <a:pt x="11468" y="1538"/>
                    </a:lnTo>
                    <a:lnTo>
                      <a:pt x="11331" y="1491"/>
                    </a:lnTo>
                    <a:lnTo>
                      <a:pt x="11192" y="1446"/>
                    </a:lnTo>
                    <a:lnTo>
                      <a:pt x="11052" y="1404"/>
                    </a:lnTo>
                    <a:lnTo>
                      <a:pt x="10911" y="1363"/>
                    </a:lnTo>
                    <a:lnTo>
                      <a:pt x="10768" y="1326"/>
                    </a:lnTo>
                    <a:lnTo>
                      <a:pt x="10624" y="1290"/>
                    </a:lnTo>
                    <a:lnTo>
                      <a:pt x="10478" y="1256"/>
                    </a:lnTo>
                    <a:lnTo>
                      <a:pt x="10331" y="1226"/>
                    </a:lnTo>
                    <a:lnTo>
                      <a:pt x="10182" y="1197"/>
                    </a:lnTo>
                    <a:lnTo>
                      <a:pt x="10031" y="1171"/>
                    </a:lnTo>
                    <a:lnTo>
                      <a:pt x="10097" y="1199"/>
                    </a:lnTo>
                    <a:lnTo>
                      <a:pt x="10162" y="1229"/>
                    </a:lnTo>
                    <a:lnTo>
                      <a:pt x="10225" y="1259"/>
                    </a:lnTo>
                    <a:lnTo>
                      <a:pt x="10288" y="1290"/>
                    </a:lnTo>
                    <a:lnTo>
                      <a:pt x="10351" y="1323"/>
                    </a:lnTo>
                    <a:lnTo>
                      <a:pt x="10412" y="1355"/>
                    </a:lnTo>
                    <a:lnTo>
                      <a:pt x="10472" y="1390"/>
                    </a:lnTo>
                    <a:lnTo>
                      <a:pt x="10532" y="1425"/>
                    </a:lnTo>
                    <a:lnTo>
                      <a:pt x="10591" y="1462"/>
                    </a:lnTo>
                    <a:lnTo>
                      <a:pt x="10649" y="1499"/>
                    </a:lnTo>
                    <a:lnTo>
                      <a:pt x="10706" y="1537"/>
                    </a:lnTo>
                    <a:lnTo>
                      <a:pt x="10763" y="1576"/>
                    </a:lnTo>
                    <a:lnTo>
                      <a:pt x="10818" y="1616"/>
                    </a:lnTo>
                    <a:lnTo>
                      <a:pt x="10874" y="1657"/>
                    </a:lnTo>
                    <a:lnTo>
                      <a:pt x="10928" y="1698"/>
                    </a:lnTo>
                    <a:lnTo>
                      <a:pt x="10980" y="1741"/>
                    </a:lnTo>
                    <a:lnTo>
                      <a:pt x="11033" y="1786"/>
                    </a:lnTo>
                    <a:lnTo>
                      <a:pt x="11085" y="1830"/>
                    </a:lnTo>
                    <a:lnTo>
                      <a:pt x="11135" y="1875"/>
                    </a:lnTo>
                    <a:lnTo>
                      <a:pt x="11186" y="1923"/>
                    </a:lnTo>
                    <a:lnTo>
                      <a:pt x="11235" y="1970"/>
                    </a:lnTo>
                    <a:lnTo>
                      <a:pt x="11283" y="2018"/>
                    </a:lnTo>
                    <a:lnTo>
                      <a:pt x="11331" y="2068"/>
                    </a:lnTo>
                    <a:lnTo>
                      <a:pt x="11378" y="2119"/>
                    </a:lnTo>
                    <a:lnTo>
                      <a:pt x="11423" y="2169"/>
                    </a:lnTo>
                    <a:lnTo>
                      <a:pt x="11469" y="2222"/>
                    </a:lnTo>
                    <a:lnTo>
                      <a:pt x="11513" y="2276"/>
                    </a:lnTo>
                    <a:lnTo>
                      <a:pt x="11557" y="2329"/>
                    </a:lnTo>
                    <a:lnTo>
                      <a:pt x="11599" y="2385"/>
                    </a:lnTo>
                    <a:lnTo>
                      <a:pt x="11642" y="2441"/>
                    </a:lnTo>
                    <a:lnTo>
                      <a:pt x="11683" y="2498"/>
                    </a:lnTo>
                    <a:lnTo>
                      <a:pt x="11723" y="2556"/>
                    </a:lnTo>
                    <a:lnTo>
                      <a:pt x="11763" y="2616"/>
                    </a:lnTo>
                    <a:lnTo>
                      <a:pt x="11802" y="2677"/>
                    </a:lnTo>
                    <a:lnTo>
                      <a:pt x="11839" y="2738"/>
                    </a:lnTo>
                    <a:lnTo>
                      <a:pt x="11876" y="2799"/>
                    </a:lnTo>
                    <a:lnTo>
                      <a:pt x="11911" y="2862"/>
                    </a:lnTo>
                    <a:lnTo>
                      <a:pt x="11943" y="2924"/>
                    </a:lnTo>
                    <a:lnTo>
                      <a:pt x="11976" y="2986"/>
                    </a:lnTo>
                    <a:lnTo>
                      <a:pt x="12007" y="3049"/>
                    </a:lnTo>
                    <a:lnTo>
                      <a:pt x="12037" y="3113"/>
                    </a:lnTo>
                    <a:lnTo>
                      <a:pt x="12066" y="3176"/>
                    </a:lnTo>
                    <a:lnTo>
                      <a:pt x="12092" y="3240"/>
                    </a:lnTo>
                    <a:lnTo>
                      <a:pt x="12118" y="3305"/>
                    </a:lnTo>
                    <a:lnTo>
                      <a:pt x="12143" y="3370"/>
                    </a:lnTo>
                    <a:lnTo>
                      <a:pt x="12167" y="3435"/>
                    </a:lnTo>
                    <a:lnTo>
                      <a:pt x="12189" y="3501"/>
                    </a:lnTo>
                    <a:lnTo>
                      <a:pt x="12209" y="3567"/>
                    </a:lnTo>
                    <a:lnTo>
                      <a:pt x="12229" y="3634"/>
                    </a:lnTo>
                    <a:lnTo>
                      <a:pt x="12247" y="3701"/>
                    </a:lnTo>
                    <a:lnTo>
                      <a:pt x="12264" y="3768"/>
                    </a:lnTo>
                    <a:lnTo>
                      <a:pt x="12280" y="3836"/>
                    </a:lnTo>
                    <a:lnTo>
                      <a:pt x="12294" y="3904"/>
                    </a:lnTo>
                    <a:lnTo>
                      <a:pt x="12308" y="3973"/>
                    </a:lnTo>
                    <a:lnTo>
                      <a:pt x="12320" y="4041"/>
                    </a:lnTo>
                    <a:lnTo>
                      <a:pt x="12330" y="4111"/>
                    </a:lnTo>
                    <a:lnTo>
                      <a:pt x="12340" y="4180"/>
                    </a:lnTo>
                    <a:lnTo>
                      <a:pt x="12348" y="4251"/>
                    </a:lnTo>
                    <a:lnTo>
                      <a:pt x="12356" y="4322"/>
                    </a:lnTo>
                    <a:lnTo>
                      <a:pt x="12361" y="4392"/>
                    </a:lnTo>
                    <a:lnTo>
                      <a:pt x="12365" y="4463"/>
                    </a:lnTo>
                    <a:lnTo>
                      <a:pt x="12368" y="4534"/>
                    </a:lnTo>
                    <a:lnTo>
                      <a:pt x="12370" y="4607"/>
                    </a:lnTo>
                    <a:lnTo>
                      <a:pt x="12370" y="4679"/>
                    </a:lnTo>
                    <a:lnTo>
                      <a:pt x="12370" y="4750"/>
                    </a:lnTo>
                    <a:lnTo>
                      <a:pt x="12368" y="4822"/>
                    </a:lnTo>
                    <a:lnTo>
                      <a:pt x="12365" y="4893"/>
                    </a:lnTo>
                    <a:lnTo>
                      <a:pt x="12361" y="4962"/>
                    </a:lnTo>
                    <a:lnTo>
                      <a:pt x="12356" y="5033"/>
                    </a:lnTo>
                    <a:lnTo>
                      <a:pt x="12348" y="5103"/>
                    </a:lnTo>
                    <a:lnTo>
                      <a:pt x="12341" y="5171"/>
                    </a:lnTo>
                    <a:lnTo>
                      <a:pt x="12331" y="5241"/>
                    </a:lnTo>
                    <a:lnTo>
                      <a:pt x="12321" y="5308"/>
                    </a:lnTo>
                    <a:lnTo>
                      <a:pt x="12309" y="5377"/>
                    </a:lnTo>
                    <a:lnTo>
                      <a:pt x="12296" y="5444"/>
                    </a:lnTo>
                    <a:lnTo>
                      <a:pt x="12282" y="5512"/>
                    </a:lnTo>
                    <a:lnTo>
                      <a:pt x="12266" y="5578"/>
                    </a:lnTo>
                    <a:lnTo>
                      <a:pt x="12249" y="5644"/>
                    </a:lnTo>
                    <a:lnTo>
                      <a:pt x="12231" y="5711"/>
                    </a:lnTo>
                    <a:lnTo>
                      <a:pt x="12212" y="5776"/>
                    </a:lnTo>
                    <a:lnTo>
                      <a:pt x="12192" y="5841"/>
                    </a:lnTo>
                    <a:lnTo>
                      <a:pt x="12170" y="5906"/>
                    </a:lnTo>
                    <a:lnTo>
                      <a:pt x="12147" y="5971"/>
                    </a:lnTo>
                    <a:lnTo>
                      <a:pt x="12124" y="6034"/>
                    </a:lnTo>
                    <a:lnTo>
                      <a:pt x="12097" y="6099"/>
                    </a:lnTo>
                    <a:lnTo>
                      <a:pt x="12071" y="6162"/>
                    </a:lnTo>
                    <a:lnTo>
                      <a:pt x="12043" y="6224"/>
                    </a:lnTo>
                    <a:lnTo>
                      <a:pt x="12014" y="6287"/>
                    </a:lnTo>
                    <a:lnTo>
                      <a:pt x="11983" y="6348"/>
                    </a:lnTo>
                    <a:lnTo>
                      <a:pt x="11952" y="6411"/>
                    </a:lnTo>
                    <a:lnTo>
                      <a:pt x="11919" y="6472"/>
                    </a:lnTo>
                    <a:lnTo>
                      <a:pt x="11885" y="6533"/>
                    </a:lnTo>
                    <a:lnTo>
                      <a:pt x="11850" y="6593"/>
                    </a:lnTo>
                    <a:lnTo>
                      <a:pt x="11814" y="6653"/>
                    </a:lnTo>
                    <a:lnTo>
                      <a:pt x="11776" y="6713"/>
                    </a:lnTo>
                    <a:lnTo>
                      <a:pt x="11737" y="6772"/>
                    </a:lnTo>
                    <a:lnTo>
                      <a:pt x="11696" y="6831"/>
                    </a:lnTo>
                    <a:lnTo>
                      <a:pt x="11655" y="6888"/>
                    </a:lnTo>
                    <a:lnTo>
                      <a:pt x="11614" y="6945"/>
                    </a:lnTo>
                    <a:lnTo>
                      <a:pt x="11572" y="7000"/>
                    </a:lnTo>
                    <a:lnTo>
                      <a:pt x="11529" y="7055"/>
                    </a:lnTo>
                    <a:lnTo>
                      <a:pt x="11484" y="7108"/>
                    </a:lnTo>
                    <a:lnTo>
                      <a:pt x="11440" y="7161"/>
                    </a:lnTo>
                    <a:lnTo>
                      <a:pt x="11395" y="7213"/>
                    </a:lnTo>
                    <a:lnTo>
                      <a:pt x="11348" y="7264"/>
                    </a:lnTo>
                    <a:lnTo>
                      <a:pt x="11301" y="7314"/>
                    </a:lnTo>
                    <a:lnTo>
                      <a:pt x="11254" y="7363"/>
                    </a:lnTo>
                    <a:lnTo>
                      <a:pt x="11204" y="7411"/>
                    </a:lnTo>
                    <a:lnTo>
                      <a:pt x="11155" y="7458"/>
                    </a:lnTo>
                    <a:lnTo>
                      <a:pt x="11105" y="7505"/>
                    </a:lnTo>
                    <a:lnTo>
                      <a:pt x="11054" y="7550"/>
                    </a:lnTo>
                    <a:lnTo>
                      <a:pt x="11003" y="7594"/>
                    </a:lnTo>
                    <a:lnTo>
                      <a:pt x="10950" y="7637"/>
                    </a:lnTo>
                    <a:lnTo>
                      <a:pt x="10896" y="7681"/>
                    </a:lnTo>
                    <a:lnTo>
                      <a:pt x="10842" y="7722"/>
                    </a:lnTo>
                    <a:lnTo>
                      <a:pt x="10787" y="7763"/>
                    </a:lnTo>
                    <a:lnTo>
                      <a:pt x="10731" y="7803"/>
                    </a:lnTo>
                    <a:lnTo>
                      <a:pt x="10676" y="7841"/>
                    </a:lnTo>
                    <a:lnTo>
                      <a:pt x="10618" y="7879"/>
                    </a:lnTo>
                    <a:lnTo>
                      <a:pt x="10560" y="7916"/>
                    </a:lnTo>
                    <a:lnTo>
                      <a:pt x="10502" y="7952"/>
                    </a:lnTo>
                    <a:lnTo>
                      <a:pt x="10441" y="7987"/>
                    </a:lnTo>
                    <a:lnTo>
                      <a:pt x="10381" y="8021"/>
                    </a:lnTo>
                    <a:lnTo>
                      <a:pt x="10320" y="8055"/>
                    </a:lnTo>
                    <a:lnTo>
                      <a:pt x="10259" y="8086"/>
                    </a:lnTo>
                    <a:lnTo>
                      <a:pt x="10196" y="8118"/>
                    </a:lnTo>
                    <a:lnTo>
                      <a:pt x="10132" y="8149"/>
                    </a:lnTo>
                    <a:lnTo>
                      <a:pt x="10069" y="8178"/>
                    </a:lnTo>
                    <a:lnTo>
                      <a:pt x="10290" y="8137"/>
                    </a:lnTo>
                    <a:lnTo>
                      <a:pt x="10506" y="8092"/>
                    </a:lnTo>
                    <a:lnTo>
                      <a:pt x="10719" y="8042"/>
                    </a:lnTo>
                    <a:lnTo>
                      <a:pt x="10929" y="7988"/>
                    </a:lnTo>
                    <a:lnTo>
                      <a:pt x="11134" y="7930"/>
                    </a:lnTo>
                    <a:lnTo>
                      <a:pt x="11336" y="7868"/>
                    </a:lnTo>
                    <a:lnTo>
                      <a:pt x="11534" y="7801"/>
                    </a:lnTo>
                    <a:lnTo>
                      <a:pt x="11728" y="7729"/>
                    </a:lnTo>
                    <a:lnTo>
                      <a:pt x="11919" y="7653"/>
                    </a:lnTo>
                    <a:lnTo>
                      <a:pt x="12106" y="7573"/>
                    </a:lnTo>
                    <a:lnTo>
                      <a:pt x="12289" y="7488"/>
                    </a:lnTo>
                    <a:lnTo>
                      <a:pt x="12469" y="7398"/>
                    </a:lnTo>
                    <a:lnTo>
                      <a:pt x="12645" y="7304"/>
                    </a:lnTo>
                    <a:lnTo>
                      <a:pt x="12817" y="7206"/>
                    </a:lnTo>
                    <a:lnTo>
                      <a:pt x="12984" y="7104"/>
                    </a:lnTo>
                    <a:lnTo>
                      <a:pt x="13149" y="6997"/>
                    </a:lnTo>
                    <a:lnTo>
                      <a:pt x="13310" y="6886"/>
                    </a:lnTo>
                    <a:lnTo>
                      <a:pt x="13467" y="6770"/>
                    </a:lnTo>
                    <a:lnTo>
                      <a:pt x="13620" y="6649"/>
                    </a:lnTo>
                    <a:lnTo>
                      <a:pt x="13770" y="6524"/>
                    </a:lnTo>
                    <a:lnTo>
                      <a:pt x="13916" y="6395"/>
                    </a:lnTo>
                    <a:lnTo>
                      <a:pt x="14057" y="6261"/>
                    </a:lnTo>
                    <a:lnTo>
                      <a:pt x="14195" y="6123"/>
                    </a:lnTo>
                    <a:lnTo>
                      <a:pt x="14330" y="5981"/>
                    </a:lnTo>
                    <a:lnTo>
                      <a:pt x="14461" y="5833"/>
                    </a:lnTo>
                    <a:lnTo>
                      <a:pt x="14587" y="5682"/>
                    </a:lnTo>
                    <a:lnTo>
                      <a:pt x="14711" y="5526"/>
                    </a:lnTo>
                    <a:lnTo>
                      <a:pt x="14830" y="5366"/>
                    </a:lnTo>
                    <a:lnTo>
                      <a:pt x="14946" y="5201"/>
                    </a:lnTo>
                    <a:lnTo>
                      <a:pt x="15058" y="5031"/>
                    </a:lnTo>
                    <a:lnTo>
                      <a:pt x="15166" y="4858"/>
                    </a:lnTo>
                    <a:lnTo>
                      <a:pt x="15271" y="4679"/>
                    </a:lnTo>
                    <a:close/>
                    <a:moveTo>
                      <a:pt x="11555" y="4679"/>
                    </a:moveTo>
                    <a:lnTo>
                      <a:pt x="11554" y="4601"/>
                    </a:lnTo>
                    <a:lnTo>
                      <a:pt x="11552" y="4524"/>
                    </a:lnTo>
                    <a:lnTo>
                      <a:pt x="11548" y="4447"/>
                    </a:lnTo>
                    <a:lnTo>
                      <a:pt x="11541" y="4370"/>
                    </a:lnTo>
                    <a:lnTo>
                      <a:pt x="11533" y="4295"/>
                    </a:lnTo>
                    <a:lnTo>
                      <a:pt x="11524" y="4220"/>
                    </a:lnTo>
                    <a:lnTo>
                      <a:pt x="11512" y="4147"/>
                    </a:lnTo>
                    <a:lnTo>
                      <a:pt x="11498" y="4073"/>
                    </a:lnTo>
                    <a:lnTo>
                      <a:pt x="11482" y="4000"/>
                    </a:lnTo>
                    <a:lnTo>
                      <a:pt x="11466" y="3928"/>
                    </a:lnTo>
                    <a:lnTo>
                      <a:pt x="11448" y="3858"/>
                    </a:lnTo>
                    <a:lnTo>
                      <a:pt x="11426" y="3787"/>
                    </a:lnTo>
                    <a:lnTo>
                      <a:pt x="11404" y="3718"/>
                    </a:lnTo>
                    <a:lnTo>
                      <a:pt x="11380" y="3648"/>
                    </a:lnTo>
                    <a:lnTo>
                      <a:pt x="11354" y="3579"/>
                    </a:lnTo>
                    <a:lnTo>
                      <a:pt x="11326" y="3512"/>
                    </a:lnTo>
                    <a:lnTo>
                      <a:pt x="11297" y="3445"/>
                    </a:lnTo>
                    <a:lnTo>
                      <a:pt x="11265" y="3379"/>
                    </a:lnTo>
                    <a:lnTo>
                      <a:pt x="11232" y="3313"/>
                    </a:lnTo>
                    <a:lnTo>
                      <a:pt x="11198" y="3249"/>
                    </a:lnTo>
                    <a:lnTo>
                      <a:pt x="11161" y="3184"/>
                    </a:lnTo>
                    <a:lnTo>
                      <a:pt x="11123" y="3121"/>
                    </a:lnTo>
                    <a:lnTo>
                      <a:pt x="11082" y="3058"/>
                    </a:lnTo>
                    <a:lnTo>
                      <a:pt x="11040" y="2997"/>
                    </a:lnTo>
                    <a:lnTo>
                      <a:pt x="10996" y="2935"/>
                    </a:lnTo>
                    <a:lnTo>
                      <a:pt x="10951" y="2874"/>
                    </a:lnTo>
                    <a:lnTo>
                      <a:pt x="10903" y="2814"/>
                    </a:lnTo>
                    <a:lnTo>
                      <a:pt x="10854" y="2755"/>
                    </a:lnTo>
                    <a:lnTo>
                      <a:pt x="10803" y="2697"/>
                    </a:lnTo>
                    <a:lnTo>
                      <a:pt x="10750" y="2639"/>
                    </a:lnTo>
                    <a:lnTo>
                      <a:pt x="10696" y="2582"/>
                    </a:lnTo>
                    <a:lnTo>
                      <a:pt x="10640" y="2525"/>
                    </a:lnTo>
                    <a:lnTo>
                      <a:pt x="10582" y="2471"/>
                    </a:lnTo>
                    <a:lnTo>
                      <a:pt x="10524" y="2417"/>
                    </a:lnTo>
                    <a:lnTo>
                      <a:pt x="10465" y="2365"/>
                    </a:lnTo>
                    <a:lnTo>
                      <a:pt x="10406" y="2316"/>
                    </a:lnTo>
                    <a:lnTo>
                      <a:pt x="10345" y="2268"/>
                    </a:lnTo>
                    <a:lnTo>
                      <a:pt x="10284" y="2222"/>
                    </a:lnTo>
                    <a:lnTo>
                      <a:pt x="10222" y="2177"/>
                    </a:lnTo>
                    <a:lnTo>
                      <a:pt x="10160" y="2134"/>
                    </a:lnTo>
                    <a:lnTo>
                      <a:pt x="10097" y="2093"/>
                    </a:lnTo>
                    <a:lnTo>
                      <a:pt x="10032" y="2053"/>
                    </a:lnTo>
                    <a:lnTo>
                      <a:pt x="9968" y="2016"/>
                    </a:lnTo>
                    <a:lnTo>
                      <a:pt x="9902" y="1981"/>
                    </a:lnTo>
                    <a:lnTo>
                      <a:pt x="9836" y="1946"/>
                    </a:lnTo>
                    <a:lnTo>
                      <a:pt x="9769" y="1913"/>
                    </a:lnTo>
                    <a:lnTo>
                      <a:pt x="9701" y="1882"/>
                    </a:lnTo>
                    <a:lnTo>
                      <a:pt x="9632" y="1854"/>
                    </a:lnTo>
                    <a:lnTo>
                      <a:pt x="9564" y="1827"/>
                    </a:lnTo>
                    <a:lnTo>
                      <a:pt x="9493" y="1801"/>
                    </a:lnTo>
                    <a:lnTo>
                      <a:pt x="9423" y="1778"/>
                    </a:lnTo>
                    <a:lnTo>
                      <a:pt x="9352" y="1756"/>
                    </a:lnTo>
                    <a:lnTo>
                      <a:pt x="9279" y="1736"/>
                    </a:lnTo>
                    <a:lnTo>
                      <a:pt x="9206" y="1718"/>
                    </a:lnTo>
                    <a:lnTo>
                      <a:pt x="9133" y="1701"/>
                    </a:lnTo>
                    <a:lnTo>
                      <a:pt x="9059" y="1686"/>
                    </a:lnTo>
                    <a:lnTo>
                      <a:pt x="8984" y="1673"/>
                    </a:lnTo>
                    <a:lnTo>
                      <a:pt x="8908" y="1661"/>
                    </a:lnTo>
                    <a:lnTo>
                      <a:pt x="8831" y="1652"/>
                    </a:lnTo>
                    <a:lnTo>
                      <a:pt x="8754" y="1644"/>
                    </a:lnTo>
                    <a:lnTo>
                      <a:pt x="8676" y="1638"/>
                    </a:lnTo>
                    <a:lnTo>
                      <a:pt x="8597" y="1634"/>
                    </a:lnTo>
                    <a:lnTo>
                      <a:pt x="8518" y="1631"/>
                    </a:lnTo>
                    <a:lnTo>
                      <a:pt x="8438" y="1631"/>
                    </a:lnTo>
                    <a:lnTo>
                      <a:pt x="8395" y="1631"/>
                    </a:lnTo>
                    <a:lnTo>
                      <a:pt x="8353" y="1632"/>
                    </a:lnTo>
                    <a:lnTo>
                      <a:pt x="8311" y="1633"/>
                    </a:lnTo>
                    <a:lnTo>
                      <a:pt x="8269" y="1635"/>
                    </a:lnTo>
                    <a:lnTo>
                      <a:pt x="8227" y="1637"/>
                    </a:lnTo>
                    <a:lnTo>
                      <a:pt x="8185" y="1640"/>
                    </a:lnTo>
                    <a:lnTo>
                      <a:pt x="8143" y="1643"/>
                    </a:lnTo>
                    <a:lnTo>
                      <a:pt x="8102" y="1647"/>
                    </a:lnTo>
                    <a:lnTo>
                      <a:pt x="8061" y="1653"/>
                    </a:lnTo>
                    <a:lnTo>
                      <a:pt x="8020" y="1657"/>
                    </a:lnTo>
                    <a:lnTo>
                      <a:pt x="7979" y="1663"/>
                    </a:lnTo>
                    <a:lnTo>
                      <a:pt x="7938" y="1670"/>
                    </a:lnTo>
                    <a:lnTo>
                      <a:pt x="7896" y="1676"/>
                    </a:lnTo>
                    <a:lnTo>
                      <a:pt x="7856" y="1683"/>
                    </a:lnTo>
                    <a:lnTo>
                      <a:pt x="7816" y="1692"/>
                    </a:lnTo>
                    <a:lnTo>
                      <a:pt x="7775" y="1700"/>
                    </a:lnTo>
                    <a:lnTo>
                      <a:pt x="7735" y="1709"/>
                    </a:lnTo>
                    <a:lnTo>
                      <a:pt x="7695" y="1718"/>
                    </a:lnTo>
                    <a:lnTo>
                      <a:pt x="7655" y="1729"/>
                    </a:lnTo>
                    <a:lnTo>
                      <a:pt x="7616" y="1738"/>
                    </a:lnTo>
                    <a:lnTo>
                      <a:pt x="7537" y="1761"/>
                    </a:lnTo>
                    <a:lnTo>
                      <a:pt x="7458" y="1786"/>
                    </a:lnTo>
                    <a:lnTo>
                      <a:pt x="7380" y="1813"/>
                    </a:lnTo>
                    <a:lnTo>
                      <a:pt x="7302" y="1841"/>
                    </a:lnTo>
                    <a:lnTo>
                      <a:pt x="7226" y="1872"/>
                    </a:lnTo>
                    <a:lnTo>
                      <a:pt x="7149" y="1906"/>
                    </a:lnTo>
                    <a:lnTo>
                      <a:pt x="6826" y="1171"/>
                    </a:lnTo>
                    <a:lnTo>
                      <a:pt x="6606" y="1211"/>
                    </a:lnTo>
                    <a:lnTo>
                      <a:pt x="6388" y="1255"/>
                    </a:lnTo>
                    <a:lnTo>
                      <a:pt x="6174" y="1305"/>
                    </a:lnTo>
                    <a:lnTo>
                      <a:pt x="5964" y="1359"/>
                    </a:lnTo>
                    <a:lnTo>
                      <a:pt x="5758" y="1417"/>
                    </a:lnTo>
                    <a:lnTo>
                      <a:pt x="5555" y="1480"/>
                    </a:lnTo>
                    <a:lnTo>
                      <a:pt x="5357" y="1546"/>
                    </a:lnTo>
                    <a:lnTo>
                      <a:pt x="5162" y="1618"/>
                    </a:lnTo>
                    <a:lnTo>
                      <a:pt x="4970" y="1694"/>
                    </a:lnTo>
                    <a:lnTo>
                      <a:pt x="4783" y="1775"/>
                    </a:lnTo>
                    <a:lnTo>
                      <a:pt x="4598" y="1859"/>
                    </a:lnTo>
                    <a:lnTo>
                      <a:pt x="4419" y="1949"/>
                    </a:lnTo>
                    <a:lnTo>
                      <a:pt x="4242" y="2043"/>
                    </a:lnTo>
                    <a:lnTo>
                      <a:pt x="4070" y="2141"/>
                    </a:lnTo>
                    <a:lnTo>
                      <a:pt x="3901" y="2244"/>
                    </a:lnTo>
                    <a:lnTo>
                      <a:pt x="3736" y="2352"/>
                    </a:lnTo>
                    <a:lnTo>
                      <a:pt x="3574" y="2463"/>
                    </a:lnTo>
                    <a:lnTo>
                      <a:pt x="3417" y="2579"/>
                    </a:lnTo>
                    <a:lnTo>
                      <a:pt x="3263" y="2700"/>
                    </a:lnTo>
                    <a:lnTo>
                      <a:pt x="3113" y="2826"/>
                    </a:lnTo>
                    <a:lnTo>
                      <a:pt x="2967" y="2955"/>
                    </a:lnTo>
                    <a:lnTo>
                      <a:pt x="2824" y="3089"/>
                    </a:lnTo>
                    <a:lnTo>
                      <a:pt x="2685" y="3228"/>
                    </a:lnTo>
                    <a:lnTo>
                      <a:pt x="2550" y="3372"/>
                    </a:lnTo>
                    <a:lnTo>
                      <a:pt x="2418" y="3519"/>
                    </a:lnTo>
                    <a:lnTo>
                      <a:pt x="2291" y="3671"/>
                    </a:lnTo>
                    <a:lnTo>
                      <a:pt x="2167" y="3828"/>
                    </a:lnTo>
                    <a:lnTo>
                      <a:pt x="2047" y="3989"/>
                    </a:lnTo>
                    <a:lnTo>
                      <a:pt x="1931" y="4155"/>
                    </a:lnTo>
                    <a:lnTo>
                      <a:pt x="1818" y="4326"/>
                    </a:lnTo>
                    <a:lnTo>
                      <a:pt x="1710" y="4500"/>
                    </a:lnTo>
                    <a:lnTo>
                      <a:pt x="1604" y="4679"/>
                    </a:lnTo>
                    <a:lnTo>
                      <a:pt x="1665" y="4784"/>
                    </a:lnTo>
                    <a:lnTo>
                      <a:pt x="1728" y="4888"/>
                    </a:lnTo>
                    <a:lnTo>
                      <a:pt x="1792" y="4990"/>
                    </a:lnTo>
                    <a:lnTo>
                      <a:pt x="1858" y="5090"/>
                    </a:lnTo>
                    <a:lnTo>
                      <a:pt x="1925" y="5189"/>
                    </a:lnTo>
                    <a:lnTo>
                      <a:pt x="1993" y="5287"/>
                    </a:lnTo>
                    <a:lnTo>
                      <a:pt x="2064" y="5383"/>
                    </a:lnTo>
                    <a:lnTo>
                      <a:pt x="2136" y="5477"/>
                    </a:lnTo>
                    <a:lnTo>
                      <a:pt x="2173" y="5524"/>
                    </a:lnTo>
                    <a:lnTo>
                      <a:pt x="2210" y="5571"/>
                    </a:lnTo>
                    <a:lnTo>
                      <a:pt x="2246" y="5616"/>
                    </a:lnTo>
                    <a:lnTo>
                      <a:pt x="2283" y="5662"/>
                    </a:lnTo>
                    <a:lnTo>
                      <a:pt x="2322" y="5708"/>
                    </a:lnTo>
                    <a:lnTo>
                      <a:pt x="2360" y="5752"/>
                    </a:lnTo>
                    <a:lnTo>
                      <a:pt x="2399" y="5797"/>
                    </a:lnTo>
                    <a:lnTo>
                      <a:pt x="2438" y="5841"/>
                    </a:lnTo>
                    <a:lnTo>
                      <a:pt x="2477" y="5885"/>
                    </a:lnTo>
                    <a:lnTo>
                      <a:pt x="2518" y="5929"/>
                    </a:lnTo>
                    <a:lnTo>
                      <a:pt x="2558" y="5972"/>
                    </a:lnTo>
                    <a:lnTo>
                      <a:pt x="2599" y="6014"/>
                    </a:lnTo>
                    <a:lnTo>
                      <a:pt x="2640" y="6056"/>
                    </a:lnTo>
                    <a:lnTo>
                      <a:pt x="2681" y="6099"/>
                    </a:lnTo>
                    <a:lnTo>
                      <a:pt x="2723" y="6141"/>
                    </a:lnTo>
                    <a:lnTo>
                      <a:pt x="2765" y="6182"/>
                    </a:lnTo>
                    <a:lnTo>
                      <a:pt x="2869" y="6280"/>
                    </a:lnTo>
                    <a:lnTo>
                      <a:pt x="2973" y="6375"/>
                    </a:lnTo>
                    <a:lnTo>
                      <a:pt x="3080" y="6468"/>
                    </a:lnTo>
                    <a:lnTo>
                      <a:pt x="3187" y="6559"/>
                    </a:lnTo>
                    <a:lnTo>
                      <a:pt x="3297" y="6648"/>
                    </a:lnTo>
                    <a:lnTo>
                      <a:pt x="3407" y="6733"/>
                    </a:lnTo>
                    <a:lnTo>
                      <a:pt x="3519" y="6817"/>
                    </a:lnTo>
                    <a:lnTo>
                      <a:pt x="3632" y="6899"/>
                    </a:lnTo>
                    <a:lnTo>
                      <a:pt x="3747" y="6979"/>
                    </a:lnTo>
                    <a:lnTo>
                      <a:pt x="3864" y="7056"/>
                    </a:lnTo>
                    <a:lnTo>
                      <a:pt x="3981" y="7130"/>
                    </a:lnTo>
                    <a:lnTo>
                      <a:pt x="4102" y="7203"/>
                    </a:lnTo>
                    <a:lnTo>
                      <a:pt x="4222" y="7273"/>
                    </a:lnTo>
                    <a:lnTo>
                      <a:pt x="4344" y="7341"/>
                    </a:lnTo>
                    <a:lnTo>
                      <a:pt x="4468" y="7407"/>
                    </a:lnTo>
                    <a:lnTo>
                      <a:pt x="4593" y="7471"/>
                    </a:lnTo>
                    <a:lnTo>
                      <a:pt x="4720" y="7532"/>
                    </a:lnTo>
                    <a:lnTo>
                      <a:pt x="4848" y="7591"/>
                    </a:lnTo>
                    <a:lnTo>
                      <a:pt x="4978" y="7647"/>
                    </a:lnTo>
                    <a:lnTo>
                      <a:pt x="5109" y="7702"/>
                    </a:lnTo>
                    <a:lnTo>
                      <a:pt x="5242" y="7753"/>
                    </a:lnTo>
                    <a:lnTo>
                      <a:pt x="5376" y="7804"/>
                    </a:lnTo>
                    <a:lnTo>
                      <a:pt x="5511" y="7851"/>
                    </a:lnTo>
                    <a:lnTo>
                      <a:pt x="5648" y="7897"/>
                    </a:lnTo>
                    <a:lnTo>
                      <a:pt x="5786" y="7940"/>
                    </a:lnTo>
                    <a:lnTo>
                      <a:pt x="5926" y="7980"/>
                    </a:lnTo>
                    <a:lnTo>
                      <a:pt x="6068" y="8019"/>
                    </a:lnTo>
                    <a:lnTo>
                      <a:pt x="6210" y="8055"/>
                    </a:lnTo>
                    <a:lnTo>
                      <a:pt x="6354" y="8090"/>
                    </a:lnTo>
                    <a:lnTo>
                      <a:pt x="6500" y="8121"/>
                    </a:lnTo>
                    <a:lnTo>
                      <a:pt x="6648" y="8151"/>
                    </a:lnTo>
                    <a:lnTo>
                      <a:pt x="6796" y="8178"/>
                    </a:lnTo>
                    <a:lnTo>
                      <a:pt x="6732" y="8149"/>
                    </a:lnTo>
                    <a:lnTo>
                      <a:pt x="6669" y="8118"/>
                    </a:lnTo>
                    <a:lnTo>
                      <a:pt x="6607" y="8086"/>
                    </a:lnTo>
                    <a:lnTo>
                      <a:pt x="6544" y="8055"/>
                    </a:lnTo>
                    <a:lnTo>
                      <a:pt x="6483" y="8021"/>
                    </a:lnTo>
                    <a:lnTo>
                      <a:pt x="6423" y="7987"/>
                    </a:lnTo>
                    <a:lnTo>
                      <a:pt x="6364" y="7952"/>
                    </a:lnTo>
                    <a:lnTo>
                      <a:pt x="6305" y="7916"/>
                    </a:lnTo>
                    <a:lnTo>
                      <a:pt x="6248" y="7879"/>
                    </a:lnTo>
                    <a:lnTo>
                      <a:pt x="6191" y="7841"/>
                    </a:lnTo>
                    <a:lnTo>
                      <a:pt x="6134" y="7803"/>
                    </a:lnTo>
                    <a:lnTo>
                      <a:pt x="6079" y="7763"/>
                    </a:lnTo>
                    <a:lnTo>
                      <a:pt x="6024" y="7722"/>
                    </a:lnTo>
                    <a:lnTo>
                      <a:pt x="5971" y="7681"/>
                    </a:lnTo>
                    <a:lnTo>
                      <a:pt x="5917" y="7637"/>
                    </a:lnTo>
                    <a:lnTo>
                      <a:pt x="5865" y="7594"/>
                    </a:lnTo>
                    <a:lnTo>
                      <a:pt x="5813" y="7550"/>
                    </a:lnTo>
                    <a:lnTo>
                      <a:pt x="5763" y="7505"/>
                    </a:lnTo>
                    <a:lnTo>
                      <a:pt x="5712" y="7458"/>
                    </a:lnTo>
                    <a:lnTo>
                      <a:pt x="5664" y="7411"/>
                    </a:lnTo>
                    <a:lnTo>
                      <a:pt x="5615" y="7363"/>
                    </a:lnTo>
                    <a:lnTo>
                      <a:pt x="5568" y="7314"/>
                    </a:lnTo>
                    <a:lnTo>
                      <a:pt x="5521" y="7264"/>
                    </a:lnTo>
                    <a:lnTo>
                      <a:pt x="5475" y="7213"/>
                    </a:lnTo>
                    <a:lnTo>
                      <a:pt x="5430" y="7161"/>
                    </a:lnTo>
                    <a:lnTo>
                      <a:pt x="5385" y="7108"/>
                    </a:lnTo>
                    <a:lnTo>
                      <a:pt x="5341" y="7055"/>
                    </a:lnTo>
                    <a:lnTo>
                      <a:pt x="5299" y="7000"/>
                    </a:lnTo>
                    <a:lnTo>
                      <a:pt x="5257" y="6945"/>
                    </a:lnTo>
                    <a:lnTo>
                      <a:pt x="5215" y="6888"/>
                    </a:lnTo>
                    <a:lnTo>
                      <a:pt x="5174" y="6831"/>
                    </a:lnTo>
                    <a:lnTo>
                      <a:pt x="5135" y="6772"/>
                    </a:lnTo>
                    <a:lnTo>
                      <a:pt x="5096" y="6713"/>
                    </a:lnTo>
                    <a:lnTo>
                      <a:pt x="5058" y="6653"/>
                    </a:lnTo>
                    <a:lnTo>
                      <a:pt x="5022" y="6593"/>
                    </a:lnTo>
                    <a:lnTo>
                      <a:pt x="4988" y="6533"/>
                    </a:lnTo>
                    <a:lnTo>
                      <a:pt x="4954" y="6472"/>
                    </a:lnTo>
                    <a:lnTo>
                      <a:pt x="4921" y="6411"/>
                    </a:lnTo>
                    <a:lnTo>
                      <a:pt x="4890" y="6348"/>
                    </a:lnTo>
                    <a:lnTo>
                      <a:pt x="4859" y="6287"/>
                    </a:lnTo>
                    <a:lnTo>
                      <a:pt x="4830" y="6224"/>
                    </a:lnTo>
                    <a:lnTo>
                      <a:pt x="4803" y="6162"/>
                    </a:lnTo>
                    <a:lnTo>
                      <a:pt x="4777" y="6099"/>
                    </a:lnTo>
                    <a:lnTo>
                      <a:pt x="4751" y="6034"/>
                    </a:lnTo>
                    <a:lnTo>
                      <a:pt x="4727" y="5971"/>
                    </a:lnTo>
                    <a:lnTo>
                      <a:pt x="4704" y="5906"/>
                    </a:lnTo>
                    <a:lnTo>
                      <a:pt x="4683" y="5841"/>
                    </a:lnTo>
                    <a:lnTo>
                      <a:pt x="4662" y="5776"/>
                    </a:lnTo>
                    <a:lnTo>
                      <a:pt x="4643" y="5711"/>
                    </a:lnTo>
                    <a:lnTo>
                      <a:pt x="4625" y="5644"/>
                    </a:lnTo>
                    <a:lnTo>
                      <a:pt x="4609" y="5578"/>
                    </a:lnTo>
                    <a:lnTo>
                      <a:pt x="4593" y="5512"/>
                    </a:lnTo>
                    <a:lnTo>
                      <a:pt x="4578" y="5444"/>
                    </a:lnTo>
                    <a:lnTo>
                      <a:pt x="4566" y="5377"/>
                    </a:lnTo>
                    <a:lnTo>
                      <a:pt x="4554" y="5308"/>
                    </a:lnTo>
                    <a:lnTo>
                      <a:pt x="4544" y="5241"/>
                    </a:lnTo>
                    <a:lnTo>
                      <a:pt x="4534" y="5171"/>
                    </a:lnTo>
                    <a:lnTo>
                      <a:pt x="4527" y="5103"/>
                    </a:lnTo>
                    <a:lnTo>
                      <a:pt x="4519" y="5033"/>
                    </a:lnTo>
                    <a:lnTo>
                      <a:pt x="4514" y="4962"/>
                    </a:lnTo>
                    <a:lnTo>
                      <a:pt x="4510" y="4893"/>
                    </a:lnTo>
                    <a:lnTo>
                      <a:pt x="4507" y="4822"/>
                    </a:lnTo>
                    <a:lnTo>
                      <a:pt x="4505" y="4750"/>
                    </a:lnTo>
                    <a:lnTo>
                      <a:pt x="4505" y="4679"/>
                    </a:lnTo>
                    <a:lnTo>
                      <a:pt x="4505" y="4592"/>
                    </a:lnTo>
                    <a:lnTo>
                      <a:pt x="4508" y="4505"/>
                    </a:lnTo>
                    <a:lnTo>
                      <a:pt x="4513" y="4418"/>
                    </a:lnTo>
                    <a:lnTo>
                      <a:pt x="4519" y="4332"/>
                    </a:lnTo>
                    <a:lnTo>
                      <a:pt x="4529" y="4246"/>
                    </a:lnTo>
                    <a:lnTo>
                      <a:pt x="4539" y="4160"/>
                    </a:lnTo>
                    <a:lnTo>
                      <a:pt x="4552" y="4075"/>
                    </a:lnTo>
                    <a:lnTo>
                      <a:pt x="4566" y="3989"/>
                    </a:lnTo>
                    <a:lnTo>
                      <a:pt x="4583" y="3905"/>
                    </a:lnTo>
                    <a:lnTo>
                      <a:pt x="4601" y="3821"/>
                    </a:lnTo>
                    <a:lnTo>
                      <a:pt x="4621" y="3737"/>
                    </a:lnTo>
                    <a:lnTo>
                      <a:pt x="4643" y="3653"/>
                    </a:lnTo>
                    <a:lnTo>
                      <a:pt x="4667" y="3569"/>
                    </a:lnTo>
                    <a:lnTo>
                      <a:pt x="4692" y="3486"/>
                    </a:lnTo>
                    <a:lnTo>
                      <a:pt x="4720" y="3403"/>
                    </a:lnTo>
                    <a:lnTo>
                      <a:pt x="4749" y="3320"/>
                    </a:lnTo>
                    <a:lnTo>
                      <a:pt x="5538" y="3566"/>
                    </a:lnTo>
                    <a:lnTo>
                      <a:pt x="5512" y="3633"/>
                    </a:lnTo>
                    <a:lnTo>
                      <a:pt x="5486" y="3702"/>
                    </a:lnTo>
                    <a:lnTo>
                      <a:pt x="5464" y="3770"/>
                    </a:lnTo>
                    <a:lnTo>
                      <a:pt x="5443" y="3839"/>
                    </a:lnTo>
                    <a:lnTo>
                      <a:pt x="5423" y="3907"/>
                    </a:lnTo>
                    <a:lnTo>
                      <a:pt x="5405" y="3977"/>
                    </a:lnTo>
                    <a:lnTo>
                      <a:pt x="5389" y="4045"/>
                    </a:lnTo>
                    <a:lnTo>
                      <a:pt x="5375" y="4115"/>
                    </a:lnTo>
                    <a:lnTo>
                      <a:pt x="5362" y="4184"/>
                    </a:lnTo>
                    <a:lnTo>
                      <a:pt x="5350" y="4254"/>
                    </a:lnTo>
                    <a:lnTo>
                      <a:pt x="5341" y="4325"/>
                    </a:lnTo>
                    <a:lnTo>
                      <a:pt x="5334" y="4395"/>
                    </a:lnTo>
                    <a:lnTo>
                      <a:pt x="5327" y="4466"/>
                    </a:lnTo>
                    <a:lnTo>
                      <a:pt x="5323" y="4537"/>
                    </a:lnTo>
                    <a:lnTo>
                      <a:pt x="5321" y="4608"/>
                    </a:lnTo>
                    <a:lnTo>
                      <a:pt x="5320" y="4679"/>
                    </a:lnTo>
                    <a:lnTo>
                      <a:pt x="5321" y="4758"/>
                    </a:lnTo>
                    <a:lnTo>
                      <a:pt x="5323" y="4836"/>
                    </a:lnTo>
                    <a:lnTo>
                      <a:pt x="5327" y="4913"/>
                    </a:lnTo>
                    <a:lnTo>
                      <a:pt x="5334" y="4990"/>
                    </a:lnTo>
                    <a:lnTo>
                      <a:pt x="5342" y="5065"/>
                    </a:lnTo>
                    <a:lnTo>
                      <a:pt x="5351" y="5140"/>
                    </a:lnTo>
                    <a:lnTo>
                      <a:pt x="5363" y="5214"/>
                    </a:lnTo>
                    <a:lnTo>
                      <a:pt x="5377" y="5288"/>
                    </a:lnTo>
                    <a:lnTo>
                      <a:pt x="5392" y="5361"/>
                    </a:lnTo>
                    <a:lnTo>
                      <a:pt x="5409" y="5432"/>
                    </a:lnTo>
                    <a:lnTo>
                      <a:pt x="5427" y="5504"/>
                    </a:lnTo>
                    <a:lnTo>
                      <a:pt x="5449" y="5575"/>
                    </a:lnTo>
                    <a:lnTo>
                      <a:pt x="5471" y="5645"/>
                    </a:lnTo>
                    <a:lnTo>
                      <a:pt x="5495" y="5714"/>
                    </a:lnTo>
                    <a:lnTo>
                      <a:pt x="5521" y="5782"/>
                    </a:lnTo>
                    <a:lnTo>
                      <a:pt x="5549" y="5851"/>
                    </a:lnTo>
                    <a:lnTo>
                      <a:pt x="5578" y="5917"/>
                    </a:lnTo>
                    <a:lnTo>
                      <a:pt x="5610" y="5984"/>
                    </a:lnTo>
                    <a:lnTo>
                      <a:pt x="5643" y="6050"/>
                    </a:lnTo>
                    <a:lnTo>
                      <a:pt x="5677" y="6114"/>
                    </a:lnTo>
                    <a:lnTo>
                      <a:pt x="5714" y="6179"/>
                    </a:lnTo>
                    <a:lnTo>
                      <a:pt x="5752" y="6242"/>
                    </a:lnTo>
                    <a:lnTo>
                      <a:pt x="5792" y="6305"/>
                    </a:lnTo>
                    <a:lnTo>
                      <a:pt x="5835" y="6367"/>
                    </a:lnTo>
                    <a:lnTo>
                      <a:pt x="5879" y="6429"/>
                    </a:lnTo>
                    <a:lnTo>
                      <a:pt x="5924" y="6489"/>
                    </a:lnTo>
                    <a:lnTo>
                      <a:pt x="5972" y="6549"/>
                    </a:lnTo>
                    <a:lnTo>
                      <a:pt x="6021" y="6608"/>
                    </a:lnTo>
                    <a:lnTo>
                      <a:pt x="6072" y="6666"/>
                    </a:lnTo>
                    <a:lnTo>
                      <a:pt x="6125" y="6724"/>
                    </a:lnTo>
                    <a:lnTo>
                      <a:pt x="6179" y="6779"/>
                    </a:lnTo>
                    <a:lnTo>
                      <a:pt x="6235" y="6836"/>
                    </a:lnTo>
                    <a:lnTo>
                      <a:pt x="6293" y="6890"/>
                    </a:lnTo>
                    <a:lnTo>
                      <a:pt x="6351" y="6943"/>
                    </a:lnTo>
                    <a:lnTo>
                      <a:pt x="6410" y="6995"/>
                    </a:lnTo>
                    <a:lnTo>
                      <a:pt x="6469" y="7044"/>
                    </a:lnTo>
                    <a:lnTo>
                      <a:pt x="6530" y="7091"/>
                    </a:lnTo>
                    <a:lnTo>
                      <a:pt x="6591" y="7137"/>
                    </a:lnTo>
                    <a:lnTo>
                      <a:pt x="6653" y="7181"/>
                    </a:lnTo>
                    <a:lnTo>
                      <a:pt x="6715" y="7224"/>
                    </a:lnTo>
                    <a:lnTo>
                      <a:pt x="6778" y="7264"/>
                    </a:lnTo>
                    <a:lnTo>
                      <a:pt x="6843" y="7303"/>
                    </a:lnTo>
                    <a:lnTo>
                      <a:pt x="6907" y="7341"/>
                    </a:lnTo>
                    <a:lnTo>
                      <a:pt x="6973" y="7377"/>
                    </a:lnTo>
                    <a:lnTo>
                      <a:pt x="7039" y="7411"/>
                    </a:lnTo>
                    <a:lnTo>
                      <a:pt x="7106" y="7442"/>
                    </a:lnTo>
                    <a:lnTo>
                      <a:pt x="7174" y="7473"/>
                    </a:lnTo>
                    <a:lnTo>
                      <a:pt x="7243" y="7502"/>
                    </a:lnTo>
                    <a:lnTo>
                      <a:pt x="7311" y="7529"/>
                    </a:lnTo>
                    <a:lnTo>
                      <a:pt x="7382" y="7554"/>
                    </a:lnTo>
                    <a:lnTo>
                      <a:pt x="7452" y="7577"/>
                    </a:lnTo>
                    <a:lnTo>
                      <a:pt x="7523" y="7600"/>
                    </a:lnTo>
                    <a:lnTo>
                      <a:pt x="7596" y="7620"/>
                    </a:lnTo>
                    <a:lnTo>
                      <a:pt x="7669" y="7637"/>
                    </a:lnTo>
                    <a:lnTo>
                      <a:pt x="7742" y="7654"/>
                    </a:lnTo>
                    <a:lnTo>
                      <a:pt x="7816" y="7669"/>
                    </a:lnTo>
                    <a:lnTo>
                      <a:pt x="7891" y="7682"/>
                    </a:lnTo>
                    <a:lnTo>
                      <a:pt x="7967" y="7693"/>
                    </a:lnTo>
                    <a:lnTo>
                      <a:pt x="8044" y="7703"/>
                    </a:lnTo>
                    <a:lnTo>
                      <a:pt x="8121" y="7711"/>
                    </a:lnTo>
                    <a:lnTo>
                      <a:pt x="8199" y="7717"/>
                    </a:lnTo>
                    <a:lnTo>
                      <a:pt x="8278" y="7722"/>
                    </a:lnTo>
                    <a:lnTo>
                      <a:pt x="8357" y="7724"/>
                    </a:lnTo>
                    <a:lnTo>
                      <a:pt x="8438" y="7725"/>
                    </a:lnTo>
                    <a:lnTo>
                      <a:pt x="8518" y="7724"/>
                    </a:lnTo>
                    <a:lnTo>
                      <a:pt x="8597" y="7722"/>
                    </a:lnTo>
                    <a:lnTo>
                      <a:pt x="8676" y="7717"/>
                    </a:lnTo>
                    <a:lnTo>
                      <a:pt x="8754" y="7711"/>
                    </a:lnTo>
                    <a:lnTo>
                      <a:pt x="8831" y="7703"/>
                    </a:lnTo>
                    <a:lnTo>
                      <a:pt x="8908" y="7693"/>
                    </a:lnTo>
                    <a:lnTo>
                      <a:pt x="8984" y="7682"/>
                    </a:lnTo>
                    <a:lnTo>
                      <a:pt x="9059" y="7669"/>
                    </a:lnTo>
                    <a:lnTo>
                      <a:pt x="9133" y="7654"/>
                    </a:lnTo>
                    <a:lnTo>
                      <a:pt x="9206" y="7637"/>
                    </a:lnTo>
                    <a:lnTo>
                      <a:pt x="9279" y="7620"/>
                    </a:lnTo>
                    <a:lnTo>
                      <a:pt x="9352" y="7600"/>
                    </a:lnTo>
                    <a:lnTo>
                      <a:pt x="9423" y="7577"/>
                    </a:lnTo>
                    <a:lnTo>
                      <a:pt x="9493" y="7554"/>
                    </a:lnTo>
                    <a:lnTo>
                      <a:pt x="9564" y="7529"/>
                    </a:lnTo>
                    <a:lnTo>
                      <a:pt x="9632" y="7502"/>
                    </a:lnTo>
                    <a:lnTo>
                      <a:pt x="9701" y="7473"/>
                    </a:lnTo>
                    <a:lnTo>
                      <a:pt x="9769" y="7442"/>
                    </a:lnTo>
                    <a:lnTo>
                      <a:pt x="9836" y="7411"/>
                    </a:lnTo>
                    <a:lnTo>
                      <a:pt x="9902" y="7377"/>
                    </a:lnTo>
                    <a:lnTo>
                      <a:pt x="9968" y="7341"/>
                    </a:lnTo>
                    <a:lnTo>
                      <a:pt x="10032" y="7303"/>
                    </a:lnTo>
                    <a:lnTo>
                      <a:pt x="10097" y="7264"/>
                    </a:lnTo>
                    <a:lnTo>
                      <a:pt x="10160" y="7224"/>
                    </a:lnTo>
                    <a:lnTo>
                      <a:pt x="10222" y="7181"/>
                    </a:lnTo>
                    <a:lnTo>
                      <a:pt x="10284" y="7137"/>
                    </a:lnTo>
                    <a:lnTo>
                      <a:pt x="10345" y="7091"/>
                    </a:lnTo>
                    <a:lnTo>
                      <a:pt x="10406" y="7044"/>
                    </a:lnTo>
                    <a:lnTo>
                      <a:pt x="10465" y="6995"/>
                    </a:lnTo>
                    <a:lnTo>
                      <a:pt x="10524" y="6943"/>
                    </a:lnTo>
                    <a:lnTo>
                      <a:pt x="10582" y="6890"/>
                    </a:lnTo>
                    <a:lnTo>
                      <a:pt x="10640" y="6836"/>
                    </a:lnTo>
                    <a:lnTo>
                      <a:pt x="10696" y="6779"/>
                    </a:lnTo>
                    <a:lnTo>
                      <a:pt x="10750" y="6724"/>
                    </a:lnTo>
                    <a:lnTo>
                      <a:pt x="10803" y="6666"/>
                    </a:lnTo>
                    <a:lnTo>
                      <a:pt x="10854" y="6608"/>
                    </a:lnTo>
                    <a:lnTo>
                      <a:pt x="10903" y="6549"/>
                    </a:lnTo>
                    <a:lnTo>
                      <a:pt x="10951" y="6489"/>
                    </a:lnTo>
                    <a:lnTo>
                      <a:pt x="10996" y="6429"/>
                    </a:lnTo>
                    <a:lnTo>
                      <a:pt x="11040" y="6367"/>
                    </a:lnTo>
                    <a:lnTo>
                      <a:pt x="11082" y="6305"/>
                    </a:lnTo>
                    <a:lnTo>
                      <a:pt x="11123" y="6242"/>
                    </a:lnTo>
                    <a:lnTo>
                      <a:pt x="11161" y="6179"/>
                    </a:lnTo>
                    <a:lnTo>
                      <a:pt x="11198" y="6114"/>
                    </a:lnTo>
                    <a:lnTo>
                      <a:pt x="11232" y="6050"/>
                    </a:lnTo>
                    <a:lnTo>
                      <a:pt x="11265" y="5984"/>
                    </a:lnTo>
                    <a:lnTo>
                      <a:pt x="11297" y="5917"/>
                    </a:lnTo>
                    <a:lnTo>
                      <a:pt x="11326" y="5851"/>
                    </a:lnTo>
                    <a:lnTo>
                      <a:pt x="11354" y="5782"/>
                    </a:lnTo>
                    <a:lnTo>
                      <a:pt x="11380" y="5714"/>
                    </a:lnTo>
                    <a:lnTo>
                      <a:pt x="11404" y="5645"/>
                    </a:lnTo>
                    <a:lnTo>
                      <a:pt x="11426" y="5575"/>
                    </a:lnTo>
                    <a:lnTo>
                      <a:pt x="11448" y="5504"/>
                    </a:lnTo>
                    <a:lnTo>
                      <a:pt x="11466" y="5432"/>
                    </a:lnTo>
                    <a:lnTo>
                      <a:pt x="11482" y="5361"/>
                    </a:lnTo>
                    <a:lnTo>
                      <a:pt x="11498" y="5288"/>
                    </a:lnTo>
                    <a:lnTo>
                      <a:pt x="11512" y="5214"/>
                    </a:lnTo>
                    <a:lnTo>
                      <a:pt x="11524" y="5140"/>
                    </a:lnTo>
                    <a:lnTo>
                      <a:pt x="11533" y="5065"/>
                    </a:lnTo>
                    <a:lnTo>
                      <a:pt x="11541" y="4990"/>
                    </a:lnTo>
                    <a:lnTo>
                      <a:pt x="11548" y="4913"/>
                    </a:lnTo>
                    <a:lnTo>
                      <a:pt x="11552" y="4836"/>
                    </a:lnTo>
                    <a:lnTo>
                      <a:pt x="11554" y="4758"/>
                    </a:lnTo>
                    <a:lnTo>
                      <a:pt x="11555" y="4679"/>
                    </a:lnTo>
                    <a:close/>
                    <a:moveTo>
                      <a:pt x="10797" y="4679"/>
                    </a:moveTo>
                    <a:lnTo>
                      <a:pt x="10796" y="4739"/>
                    </a:lnTo>
                    <a:lnTo>
                      <a:pt x="10795" y="4797"/>
                    </a:lnTo>
                    <a:lnTo>
                      <a:pt x="10791" y="4855"/>
                    </a:lnTo>
                    <a:lnTo>
                      <a:pt x="10786" y="4913"/>
                    </a:lnTo>
                    <a:lnTo>
                      <a:pt x="10780" y="4970"/>
                    </a:lnTo>
                    <a:lnTo>
                      <a:pt x="10773" y="5027"/>
                    </a:lnTo>
                    <a:lnTo>
                      <a:pt x="10764" y="5083"/>
                    </a:lnTo>
                    <a:lnTo>
                      <a:pt x="10754" y="5137"/>
                    </a:lnTo>
                    <a:lnTo>
                      <a:pt x="10742" y="5193"/>
                    </a:lnTo>
                    <a:lnTo>
                      <a:pt x="10729" y="5247"/>
                    </a:lnTo>
                    <a:lnTo>
                      <a:pt x="10715" y="5301"/>
                    </a:lnTo>
                    <a:lnTo>
                      <a:pt x="10700" y="5354"/>
                    </a:lnTo>
                    <a:lnTo>
                      <a:pt x="10683" y="5407"/>
                    </a:lnTo>
                    <a:lnTo>
                      <a:pt x="10664" y="5459"/>
                    </a:lnTo>
                    <a:lnTo>
                      <a:pt x="10645" y="5512"/>
                    </a:lnTo>
                    <a:lnTo>
                      <a:pt x="10624" y="5562"/>
                    </a:lnTo>
                    <a:lnTo>
                      <a:pt x="10602" y="5613"/>
                    </a:lnTo>
                    <a:lnTo>
                      <a:pt x="10577" y="5663"/>
                    </a:lnTo>
                    <a:lnTo>
                      <a:pt x="10553" y="5713"/>
                    </a:lnTo>
                    <a:lnTo>
                      <a:pt x="10527" y="5761"/>
                    </a:lnTo>
                    <a:lnTo>
                      <a:pt x="10498" y="5811"/>
                    </a:lnTo>
                    <a:lnTo>
                      <a:pt x="10470" y="5858"/>
                    </a:lnTo>
                    <a:lnTo>
                      <a:pt x="10439" y="5906"/>
                    </a:lnTo>
                    <a:lnTo>
                      <a:pt x="10408" y="5953"/>
                    </a:lnTo>
                    <a:lnTo>
                      <a:pt x="10375" y="6000"/>
                    </a:lnTo>
                    <a:lnTo>
                      <a:pt x="10340" y="6045"/>
                    </a:lnTo>
                    <a:lnTo>
                      <a:pt x="10304" y="6090"/>
                    </a:lnTo>
                    <a:lnTo>
                      <a:pt x="10267" y="6135"/>
                    </a:lnTo>
                    <a:lnTo>
                      <a:pt x="10228" y="6180"/>
                    </a:lnTo>
                    <a:lnTo>
                      <a:pt x="10189" y="6223"/>
                    </a:lnTo>
                    <a:lnTo>
                      <a:pt x="10148" y="6267"/>
                    </a:lnTo>
                    <a:lnTo>
                      <a:pt x="10106" y="6309"/>
                    </a:lnTo>
                    <a:lnTo>
                      <a:pt x="10062" y="6352"/>
                    </a:lnTo>
                    <a:lnTo>
                      <a:pt x="10017" y="6392"/>
                    </a:lnTo>
                    <a:lnTo>
                      <a:pt x="9973" y="6431"/>
                    </a:lnTo>
                    <a:lnTo>
                      <a:pt x="9928" y="6469"/>
                    </a:lnTo>
                    <a:lnTo>
                      <a:pt x="9881" y="6505"/>
                    </a:lnTo>
                    <a:lnTo>
                      <a:pt x="9835" y="6540"/>
                    </a:lnTo>
                    <a:lnTo>
                      <a:pt x="9789" y="6574"/>
                    </a:lnTo>
                    <a:lnTo>
                      <a:pt x="9741" y="6607"/>
                    </a:lnTo>
                    <a:lnTo>
                      <a:pt x="9693" y="6637"/>
                    </a:lnTo>
                    <a:lnTo>
                      <a:pt x="9644" y="6667"/>
                    </a:lnTo>
                    <a:lnTo>
                      <a:pt x="9594" y="6695"/>
                    </a:lnTo>
                    <a:lnTo>
                      <a:pt x="9545" y="6723"/>
                    </a:lnTo>
                    <a:lnTo>
                      <a:pt x="9494" y="6749"/>
                    </a:lnTo>
                    <a:lnTo>
                      <a:pt x="9444" y="6773"/>
                    </a:lnTo>
                    <a:lnTo>
                      <a:pt x="9393" y="6796"/>
                    </a:lnTo>
                    <a:lnTo>
                      <a:pt x="9340" y="6817"/>
                    </a:lnTo>
                    <a:lnTo>
                      <a:pt x="9289" y="6839"/>
                    </a:lnTo>
                    <a:lnTo>
                      <a:pt x="9235" y="6857"/>
                    </a:lnTo>
                    <a:lnTo>
                      <a:pt x="9182" y="6875"/>
                    </a:lnTo>
                    <a:lnTo>
                      <a:pt x="9127" y="6892"/>
                    </a:lnTo>
                    <a:lnTo>
                      <a:pt x="9073" y="6907"/>
                    </a:lnTo>
                    <a:lnTo>
                      <a:pt x="9018" y="6921"/>
                    </a:lnTo>
                    <a:lnTo>
                      <a:pt x="8963" y="6933"/>
                    </a:lnTo>
                    <a:lnTo>
                      <a:pt x="8906" y="6945"/>
                    </a:lnTo>
                    <a:lnTo>
                      <a:pt x="8850" y="6954"/>
                    </a:lnTo>
                    <a:lnTo>
                      <a:pt x="8792" y="6963"/>
                    </a:lnTo>
                    <a:lnTo>
                      <a:pt x="8735" y="6970"/>
                    </a:lnTo>
                    <a:lnTo>
                      <a:pt x="8676" y="6977"/>
                    </a:lnTo>
                    <a:lnTo>
                      <a:pt x="8617" y="6981"/>
                    </a:lnTo>
                    <a:lnTo>
                      <a:pt x="8558" y="6984"/>
                    </a:lnTo>
                    <a:lnTo>
                      <a:pt x="8498" y="6986"/>
                    </a:lnTo>
                    <a:lnTo>
                      <a:pt x="8438" y="6987"/>
                    </a:lnTo>
                    <a:lnTo>
                      <a:pt x="8376" y="6986"/>
                    </a:lnTo>
                    <a:lnTo>
                      <a:pt x="8316" y="6984"/>
                    </a:lnTo>
                    <a:lnTo>
                      <a:pt x="8256" y="6981"/>
                    </a:lnTo>
                    <a:lnTo>
                      <a:pt x="8197" y="6977"/>
                    </a:lnTo>
                    <a:lnTo>
                      <a:pt x="8138" y="6970"/>
                    </a:lnTo>
                    <a:lnTo>
                      <a:pt x="8080" y="6963"/>
                    </a:lnTo>
                    <a:lnTo>
                      <a:pt x="8022" y="6954"/>
                    </a:lnTo>
                    <a:lnTo>
                      <a:pt x="7965" y="6945"/>
                    </a:lnTo>
                    <a:lnTo>
                      <a:pt x="7908" y="6933"/>
                    </a:lnTo>
                    <a:lnTo>
                      <a:pt x="7852" y="6921"/>
                    </a:lnTo>
                    <a:lnTo>
                      <a:pt x="7797" y="6907"/>
                    </a:lnTo>
                    <a:lnTo>
                      <a:pt x="7742" y="6892"/>
                    </a:lnTo>
                    <a:lnTo>
                      <a:pt x="7688" y="6875"/>
                    </a:lnTo>
                    <a:lnTo>
                      <a:pt x="7635" y="6857"/>
                    </a:lnTo>
                    <a:lnTo>
                      <a:pt x="7581" y="6839"/>
                    </a:lnTo>
                    <a:lnTo>
                      <a:pt x="7528" y="6817"/>
                    </a:lnTo>
                    <a:lnTo>
                      <a:pt x="7477" y="6796"/>
                    </a:lnTo>
                    <a:lnTo>
                      <a:pt x="7425" y="6773"/>
                    </a:lnTo>
                    <a:lnTo>
                      <a:pt x="7374" y="6749"/>
                    </a:lnTo>
                    <a:lnTo>
                      <a:pt x="7325" y="6723"/>
                    </a:lnTo>
                    <a:lnTo>
                      <a:pt x="7274" y="6695"/>
                    </a:lnTo>
                    <a:lnTo>
                      <a:pt x="7226" y="6667"/>
                    </a:lnTo>
                    <a:lnTo>
                      <a:pt x="7177" y="6637"/>
                    </a:lnTo>
                    <a:lnTo>
                      <a:pt x="7130" y="6607"/>
                    </a:lnTo>
                    <a:lnTo>
                      <a:pt x="7082" y="6574"/>
                    </a:lnTo>
                    <a:lnTo>
                      <a:pt x="7035" y="6540"/>
                    </a:lnTo>
                    <a:lnTo>
                      <a:pt x="6988" y="6505"/>
                    </a:lnTo>
                    <a:lnTo>
                      <a:pt x="6943" y="6469"/>
                    </a:lnTo>
                    <a:lnTo>
                      <a:pt x="6898" y="6431"/>
                    </a:lnTo>
                    <a:lnTo>
                      <a:pt x="6853" y="6392"/>
                    </a:lnTo>
                    <a:lnTo>
                      <a:pt x="6809" y="6352"/>
                    </a:lnTo>
                    <a:lnTo>
                      <a:pt x="6766" y="6309"/>
                    </a:lnTo>
                    <a:lnTo>
                      <a:pt x="6724" y="6267"/>
                    </a:lnTo>
                    <a:lnTo>
                      <a:pt x="6683" y="6223"/>
                    </a:lnTo>
                    <a:lnTo>
                      <a:pt x="6642" y="6180"/>
                    </a:lnTo>
                    <a:lnTo>
                      <a:pt x="6604" y="6135"/>
                    </a:lnTo>
                    <a:lnTo>
                      <a:pt x="6568" y="6090"/>
                    </a:lnTo>
                    <a:lnTo>
                      <a:pt x="6532" y="6045"/>
                    </a:lnTo>
                    <a:lnTo>
                      <a:pt x="6498" y="6000"/>
                    </a:lnTo>
                    <a:lnTo>
                      <a:pt x="6464" y="5953"/>
                    </a:lnTo>
                    <a:lnTo>
                      <a:pt x="6433" y="5906"/>
                    </a:lnTo>
                    <a:lnTo>
                      <a:pt x="6403" y="5858"/>
                    </a:lnTo>
                    <a:lnTo>
                      <a:pt x="6373" y="5811"/>
                    </a:lnTo>
                    <a:lnTo>
                      <a:pt x="6346" y="5761"/>
                    </a:lnTo>
                    <a:lnTo>
                      <a:pt x="6320" y="5713"/>
                    </a:lnTo>
                    <a:lnTo>
                      <a:pt x="6295" y="5663"/>
                    </a:lnTo>
                    <a:lnTo>
                      <a:pt x="6272" y="5613"/>
                    </a:lnTo>
                    <a:lnTo>
                      <a:pt x="6250" y="5562"/>
                    </a:lnTo>
                    <a:lnTo>
                      <a:pt x="6229" y="5512"/>
                    </a:lnTo>
                    <a:lnTo>
                      <a:pt x="6209" y="5459"/>
                    </a:lnTo>
                    <a:lnTo>
                      <a:pt x="6191" y="5407"/>
                    </a:lnTo>
                    <a:lnTo>
                      <a:pt x="6174" y="5354"/>
                    </a:lnTo>
                    <a:lnTo>
                      <a:pt x="6159" y="5301"/>
                    </a:lnTo>
                    <a:lnTo>
                      <a:pt x="6145" y="5247"/>
                    </a:lnTo>
                    <a:lnTo>
                      <a:pt x="6132" y="5193"/>
                    </a:lnTo>
                    <a:lnTo>
                      <a:pt x="6120" y="5137"/>
                    </a:lnTo>
                    <a:lnTo>
                      <a:pt x="6111" y="5083"/>
                    </a:lnTo>
                    <a:lnTo>
                      <a:pt x="6102" y="5027"/>
                    </a:lnTo>
                    <a:lnTo>
                      <a:pt x="6095" y="4970"/>
                    </a:lnTo>
                    <a:lnTo>
                      <a:pt x="6089" y="4913"/>
                    </a:lnTo>
                    <a:lnTo>
                      <a:pt x="6084" y="4855"/>
                    </a:lnTo>
                    <a:lnTo>
                      <a:pt x="6080" y="4797"/>
                    </a:lnTo>
                    <a:lnTo>
                      <a:pt x="6078" y="4739"/>
                    </a:lnTo>
                    <a:lnTo>
                      <a:pt x="6078" y="4679"/>
                    </a:lnTo>
                    <a:lnTo>
                      <a:pt x="6078" y="4626"/>
                    </a:lnTo>
                    <a:lnTo>
                      <a:pt x="6080" y="4573"/>
                    </a:lnTo>
                    <a:lnTo>
                      <a:pt x="6083" y="4522"/>
                    </a:lnTo>
                    <a:lnTo>
                      <a:pt x="6088" y="4469"/>
                    </a:lnTo>
                    <a:lnTo>
                      <a:pt x="6093" y="4417"/>
                    </a:lnTo>
                    <a:lnTo>
                      <a:pt x="6099" y="4366"/>
                    </a:lnTo>
                    <a:lnTo>
                      <a:pt x="6107" y="4314"/>
                    </a:lnTo>
                    <a:lnTo>
                      <a:pt x="6115" y="4262"/>
                    </a:lnTo>
                    <a:lnTo>
                      <a:pt x="6126" y="4212"/>
                    </a:lnTo>
                    <a:lnTo>
                      <a:pt x="6136" y="4160"/>
                    </a:lnTo>
                    <a:lnTo>
                      <a:pt x="6149" y="4110"/>
                    </a:lnTo>
                    <a:lnTo>
                      <a:pt x="6161" y="4059"/>
                    </a:lnTo>
                    <a:lnTo>
                      <a:pt x="6176" y="4010"/>
                    </a:lnTo>
                    <a:lnTo>
                      <a:pt x="6191" y="3960"/>
                    </a:lnTo>
                    <a:lnTo>
                      <a:pt x="6208" y="3910"/>
                    </a:lnTo>
                    <a:lnTo>
                      <a:pt x="6226" y="3861"/>
                    </a:lnTo>
                    <a:lnTo>
                      <a:pt x="8636" y="4954"/>
                    </a:lnTo>
                    <a:lnTo>
                      <a:pt x="7504" y="2566"/>
                    </a:lnTo>
                    <a:lnTo>
                      <a:pt x="7560" y="2542"/>
                    </a:lnTo>
                    <a:lnTo>
                      <a:pt x="7616" y="2520"/>
                    </a:lnTo>
                    <a:lnTo>
                      <a:pt x="7672" y="2499"/>
                    </a:lnTo>
                    <a:lnTo>
                      <a:pt x="7729" y="2480"/>
                    </a:lnTo>
                    <a:lnTo>
                      <a:pt x="7786" y="2462"/>
                    </a:lnTo>
                    <a:lnTo>
                      <a:pt x="7843" y="2446"/>
                    </a:lnTo>
                    <a:lnTo>
                      <a:pt x="7901" y="2432"/>
                    </a:lnTo>
                    <a:lnTo>
                      <a:pt x="7959" y="2418"/>
                    </a:lnTo>
                    <a:lnTo>
                      <a:pt x="8017" y="2406"/>
                    </a:lnTo>
                    <a:lnTo>
                      <a:pt x="8076" y="2396"/>
                    </a:lnTo>
                    <a:lnTo>
                      <a:pt x="8135" y="2387"/>
                    </a:lnTo>
                    <a:lnTo>
                      <a:pt x="8195" y="2381"/>
                    </a:lnTo>
                    <a:lnTo>
                      <a:pt x="8255" y="2375"/>
                    </a:lnTo>
                    <a:lnTo>
                      <a:pt x="8315" y="2372"/>
                    </a:lnTo>
                    <a:lnTo>
                      <a:pt x="8376" y="2369"/>
                    </a:lnTo>
                    <a:lnTo>
                      <a:pt x="8438" y="2368"/>
                    </a:lnTo>
                    <a:lnTo>
                      <a:pt x="8498" y="2368"/>
                    </a:lnTo>
                    <a:lnTo>
                      <a:pt x="8558" y="2371"/>
                    </a:lnTo>
                    <a:lnTo>
                      <a:pt x="8617" y="2374"/>
                    </a:lnTo>
                    <a:lnTo>
                      <a:pt x="8676" y="2379"/>
                    </a:lnTo>
                    <a:lnTo>
                      <a:pt x="8735" y="2384"/>
                    </a:lnTo>
                    <a:lnTo>
                      <a:pt x="8792" y="2392"/>
                    </a:lnTo>
                    <a:lnTo>
                      <a:pt x="8850" y="2400"/>
                    </a:lnTo>
                    <a:lnTo>
                      <a:pt x="8906" y="2411"/>
                    </a:lnTo>
                    <a:lnTo>
                      <a:pt x="8963" y="2421"/>
                    </a:lnTo>
                    <a:lnTo>
                      <a:pt x="9018" y="2434"/>
                    </a:lnTo>
                    <a:lnTo>
                      <a:pt x="9073" y="2449"/>
                    </a:lnTo>
                    <a:lnTo>
                      <a:pt x="9127" y="2463"/>
                    </a:lnTo>
                    <a:lnTo>
                      <a:pt x="9182" y="2480"/>
                    </a:lnTo>
                    <a:lnTo>
                      <a:pt x="9235" y="2497"/>
                    </a:lnTo>
                    <a:lnTo>
                      <a:pt x="9289" y="2517"/>
                    </a:lnTo>
                    <a:lnTo>
                      <a:pt x="9340" y="2537"/>
                    </a:lnTo>
                    <a:lnTo>
                      <a:pt x="9393" y="2559"/>
                    </a:lnTo>
                    <a:lnTo>
                      <a:pt x="9444" y="2582"/>
                    </a:lnTo>
                    <a:lnTo>
                      <a:pt x="9494" y="2607"/>
                    </a:lnTo>
                    <a:lnTo>
                      <a:pt x="9545" y="2632"/>
                    </a:lnTo>
                    <a:lnTo>
                      <a:pt x="9594" y="2659"/>
                    </a:lnTo>
                    <a:lnTo>
                      <a:pt x="9644" y="2688"/>
                    </a:lnTo>
                    <a:lnTo>
                      <a:pt x="9693" y="2717"/>
                    </a:lnTo>
                    <a:lnTo>
                      <a:pt x="9741" y="2749"/>
                    </a:lnTo>
                    <a:lnTo>
                      <a:pt x="9789" y="2782"/>
                    </a:lnTo>
                    <a:lnTo>
                      <a:pt x="9835" y="2815"/>
                    </a:lnTo>
                    <a:lnTo>
                      <a:pt x="9881" y="2850"/>
                    </a:lnTo>
                    <a:lnTo>
                      <a:pt x="9928" y="2887"/>
                    </a:lnTo>
                    <a:lnTo>
                      <a:pt x="9973" y="2924"/>
                    </a:lnTo>
                    <a:lnTo>
                      <a:pt x="10017" y="2964"/>
                    </a:lnTo>
                    <a:lnTo>
                      <a:pt x="10062" y="3004"/>
                    </a:lnTo>
                    <a:lnTo>
                      <a:pt x="10106" y="3046"/>
                    </a:lnTo>
                    <a:lnTo>
                      <a:pt x="10148" y="3088"/>
                    </a:lnTo>
                    <a:lnTo>
                      <a:pt x="10189" y="3132"/>
                    </a:lnTo>
                    <a:lnTo>
                      <a:pt x="10228" y="3176"/>
                    </a:lnTo>
                    <a:lnTo>
                      <a:pt x="10267" y="3220"/>
                    </a:lnTo>
                    <a:lnTo>
                      <a:pt x="10304" y="3264"/>
                    </a:lnTo>
                    <a:lnTo>
                      <a:pt x="10340" y="3310"/>
                    </a:lnTo>
                    <a:lnTo>
                      <a:pt x="10375" y="3356"/>
                    </a:lnTo>
                    <a:lnTo>
                      <a:pt x="10408" y="3402"/>
                    </a:lnTo>
                    <a:lnTo>
                      <a:pt x="10439" y="3450"/>
                    </a:lnTo>
                    <a:lnTo>
                      <a:pt x="10470" y="3497"/>
                    </a:lnTo>
                    <a:lnTo>
                      <a:pt x="10498" y="3545"/>
                    </a:lnTo>
                    <a:lnTo>
                      <a:pt x="10527" y="3593"/>
                    </a:lnTo>
                    <a:lnTo>
                      <a:pt x="10553" y="3643"/>
                    </a:lnTo>
                    <a:lnTo>
                      <a:pt x="10577" y="3692"/>
                    </a:lnTo>
                    <a:lnTo>
                      <a:pt x="10602" y="3743"/>
                    </a:lnTo>
                    <a:lnTo>
                      <a:pt x="10624" y="3793"/>
                    </a:lnTo>
                    <a:lnTo>
                      <a:pt x="10645" y="3845"/>
                    </a:lnTo>
                    <a:lnTo>
                      <a:pt x="10664" y="3897"/>
                    </a:lnTo>
                    <a:lnTo>
                      <a:pt x="10683" y="3948"/>
                    </a:lnTo>
                    <a:lnTo>
                      <a:pt x="10700" y="4002"/>
                    </a:lnTo>
                    <a:lnTo>
                      <a:pt x="10715" y="4055"/>
                    </a:lnTo>
                    <a:lnTo>
                      <a:pt x="10729" y="4110"/>
                    </a:lnTo>
                    <a:lnTo>
                      <a:pt x="10742" y="4163"/>
                    </a:lnTo>
                    <a:lnTo>
                      <a:pt x="10754" y="4219"/>
                    </a:lnTo>
                    <a:lnTo>
                      <a:pt x="10764" y="4274"/>
                    </a:lnTo>
                    <a:lnTo>
                      <a:pt x="10773" y="4331"/>
                    </a:lnTo>
                    <a:lnTo>
                      <a:pt x="10780" y="4388"/>
                    </a:lnTo>
                    <a:lnTo>
                      <a:pt x="10786" y="4445"/>
                    </a:lnTo>
                    <a:lnTo>
                      <a:pt x="10791" y="4503"/>
                    </a:lnTo>
                    <a:lnTo>
                      <a:pt x="10795" y="4561"/>
                    </a:lnTo>
                    <a:lnTo>
                      <a:pt x="10796" y="4620"/>
                    </a:lnTo>
                    <a:lnTo>
                      <a:pt x="10797" y="467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39" name="Oval 110"/>
              <p:cNvSpPr>
                <a:spLocks noChangeArrowheads="1"/>
              </p:cNvSpPr>
              <p:nvPr/>
            </p:nvSpPr>
            <p:spPr bwMode="auto">
              <a:xfrm>
                <a:off x="3538" y="4421"/>
                <a:ext cx="320" cy="32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11340" name="AutoShape 111"/>
              <p:cNvSpPr>
                <a:spLocks noChangeArrowheads="1"/>
              </p:cNvSpPr>
              <p:nvPr/>
            </p:nvSpPr>
            <p:spPr bwMode="auto">
              <a:xfrm>
                <a:off x="3436" y="4313"/>
                <a:ext cx="527" cy="527"/>
              </a:xfrm>
              <a:custGeom>
                <a:avLst/>
                <a:gdLst>
                  <a:gd name="T0" fmla="*/ 264 w 21600"/>
                  <a:gd name="T1" fmla="*/ 0 h 21600"/>
                  <a:gd name="T2" fmla="*/ 77 w 21600"/>
                  <a:gd name="T3" fmla="*/ 77 h 21600"/>
                  <a:gd name="T4" fmla="*/ 0 w 21600"/>
                  <a:gd name="T5" fmla="*/ 264 h 21600"/>
                  <a:gd name="T6" fmla="*/ 77 w 21600"/>
                  <a:gd name="T7" fmla="*/ 450 h 21600"/>
                  <a:gd name="T8" fmla="*/ 264 w 21600"/>
                  <a:gd name="T9" fmla="*/ 527 h 21600"/>
                  <a:gd name="T10" fmla="*/ 450 w 21600"/>
                  <a:gd name="T11" fmla="*/ 450 h 21600"/>
                  <a:gd name="T12" fmla="*/ 527 w 21600"/>
                  <a:gd name="T13" fmla="*/ 264 h 21600"/>
                  <a:gd name="T14" fmla="*/ 450 w 21600"/>
                  <a:gd name="T15" fmla="*/ 77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56 h 21600"/>
                  <a:gd name="T26" fmla="*/ 18444 w 21600"/>
                  <a:gd name="T27" fmla="*/ 1844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582" y="10800"/>
                    </a:moveTo>
                    <a:cubicBezTo>
                      <a:pt x="2582" y="15339"/>
                      <a:pt x="6261" y="19018"/>
                      <a:pt x="10800" y="19018"/>
                    </a:cubicBezTo>
                    <a:cubicBezTo>
                      <a:pt x="15339" y="19018"/>
                      <a:pt x="19018" y="15339"/>
                      <a:pt x="19018" y="10800"/>
                    </a:cubicBezTo>
                    <a:cubicBezTo>
                      <a:pt x="19018" y="6261"/>
                      <a:pt x="15339" y="2582"/>
                      <a:pt x="10800" y="2582"/>
                    </a:cubicBezTo>
                    <a:cubicBezTo>
                      <a:pt x="6261" y="2582"/>
                      <a:pt x="2582" y="6261"/>
                      <a:pt x="258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37" name="AutoShape 112"/>
            <p:cNvSpPr>
              <a:spLocks noChangeArrowheads="1"/>
            </p:cNvSpPr>
            <p:nvPr/>
          </p:nvSpPr>
          <p:spPr bwMode="auto">
            <a:xfrm rot="1198326">
              <a:off x="4088" y="4250"/>
              <a:ext cx="97" cy="94"/>
            </a:xfrm>
            <a:prstGeom prst="triangle">
              <a:avLst>
                <a:gd name="adj" fmla="val 50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4" name="Rectangle 113"/>
          <p:cNvSpPr>
            <a:spLocks noChangeArrowheads="1"/>
          </p:cNvSpPr>
          <p:nvPr/>
        </p:nvSpPr>
        <p:spPr bwMode="auto">
          <a:xfrm>
            <a:off x="66389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5" name="Rectangle 114"/>
          <p:cNvSpPr>
            <a:spLocks noChangeArrowheads="1"/>
          </p:cNvSpPr>
          <p:nvPr/>
        </p:nvSpPr>
        <p:spPr bwMode="auto">
          <a:xfrm>
            <a:off x="63214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6" name="Rectangle 115"/>
          <p:cNvSpPr>
            <a:spLocks noChangeArrowheads="1"/>
          </p:cNvSpPr>
          <p:nvPr/>
        </p:nvSpPr>
        <p:spPr bwMode="auto">
          <a:xfrm>
            <a:off x="61134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7" name="Rectangle 116"/>
          <p:cNvSpPr>
            <a:spLocks noChangeArrowheads="1"/>
          </p:cNvSpPr>
          <p:nvPr/>
        </p:nvSpPr>
        <p:spPr bwMode="auto">
          <a:xfrm rot="732808">
            <a:off x="69437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8" name="Rectangle 117"/>
          <p:cNvSpPr>
            <a:spLocks noChangeArrowheads="1"/>
          </p:cNvSpPr>
          <p:nvPr/>
        </p:nvSpPr>
        <p:spPr bwMode="auto">
          <a:xfrm>
            <a:off x="66468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9" name="Rectangle 118"/>
          <p:cNvSpPr>
            <a:spLocks noChangeArrowheads="1"/>
          </p:cNvSpPr>
          <p:nvPr/>
        </p:nvSpPr>
        <p:spPr bwMode="auto">
          <a:xfrm>
            <a:off x="6329363" y="5259388"/>
            <a:ext cx="180975"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20" name="Rectangle 119"/>
          <p:cNvSpPr>
            <a:spLocks noChangeArrowheads="1"/>
          </p:cNvSpPr>
          <p:nvPr/>
        </p:nvSpPr>
        <p:spPr bwMode="auto">
          <a:xfrm>
            <a:off x="6245225" y="5157788"/>
            <a:ext cx="652463" cy="3825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21" name="Group 120"/>
          <p:cNvGrpSpPr>
            <a:grpSpLocks/>
          </p:cNvGrpSpPr>
          <p:nvPr/>
        </p:nvGrpSpPr>
        <p:grpSpPr bwMode="auto">
          <a:xfrm>
            <a:off x="7642225" y="4965700"/>
            <a:ext cx="769938" cy="766763"/>
            <a:chOff x="4807" y="2702"/>
            <a:chExt cx="1062" cy="1067"/>
          </a:xfrm>
        </p:grpSpPr>
        <p:sp>
          <p:nvSpPr>
            <p:cNvPr id="11324" name="Freeform 121"/>
            <p:cNvSpPr>
              <a:spLocks/>
            </p:cNvSpPr>
            <p:nvPr/>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5" name="Freeform 122"/>
            <p:cNvSpPr>
              <a:spLocks/>
            </p:cNvSpPr>
            <p:nvPr/>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6" name="Freeform 123"/>
            <p:cNvSpPr>
              <a:spLocks/>
            </p:cNvSpPr>
            <p:nvPr/>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7" name="Freeform 124"/>
            <p:cNvSpPr>
              <a:spLocks/>
            </p:cNvSpPr>
            <p:nvPr/>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8" name="Freeform 125"/>
            <p:cNvSpPr>
              <a:spLocks/>
            </p:cNvSpPr>
            <p:nvPr/>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9" name="Freeform 126"/>
            <p:cNvSpPr>
              <a:spLocks/>
            </p:cNvSpPr>
            <p:nvPr/>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0" name="Freeform 127"/>
            <p:cNvSpPr>
              <a:spLocks/>
            </p:cNvSpPr>
            <p:nvPr/>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1" name="Line 128"/>
            <p:cNvSpPr>
              <a:spLocks noChangeShapeType="1"/>
            </p:cNvSpPr>
            <p:nvPr/>
          </p:nvSpPr>
          <p:spPr bwMode="auto">
            <a:xfrm flipH="1">
              <a:off x="5195" y="2724"/>
              <a:ext cx="294" cy="103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32" name="Freeform 129"/>
            <p:cNvSpPr>
              <a:spLocks/>
            </p:cNvSpPr>
            <p:nvPr/>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3" name="Freeform 130"/>
            <p:cNvSpPr>
              <a:spLocks/>
            </p:cNvSpPr>
            <p:nvPr/>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4" name="Freeform 131"/>
            <p:cNvSpPr>
              <a:spLocks/>
            </p:cNvSpPr>
            <p:nvPr/>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5" name="Freeform 132"/>
            <p:cNvSpPr>
              <a:spLocks/>
            </p:cNvSpPr>
            <p:nvPr/>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1322" name="Freeform 133"/>
          <p:cNvSpPr>
            <a:spLocks noEditPoints="1"/>
          </p:cNvSpPr>
          <p:nvPr/>
        </p:nvSpPr>
        <p:spPr bwMode="auto">
          <a:xfrm>
            <a:off x="7864475" y="3743325"/>
            <a:ext cx="357188" cy="844550"/>
          </a:xfrm>
          <a:custGeom>
            <a:avLst/>
            <a:gdLst>
              <a:gd name="T0" fmla="*/ 351121 w 6947"/>
              <a:gd name="T1" fmla="*/ 823313 h 16464"/>
              <a:gd name="T2" fmla="*/ 336724 w 6947"/>
              <a:gd name="T3" fmla="*/ 837984 h 16464"/>
              <a:gd name="T4" fmla="*/ 321505 w 6947"/>
              <a:gd name="T5" fmla="*/ 843729 h 16464"/>
              <a:gd name="T6" fmla="*/ 28227 w 6947"/>
              <a:gd name="T7" fmla="*/ 841370 h 16464"/>
              <a:gd name="T8" fmla="*/ 9718 w 6947"/>
              <a:gd name="T9" fmla="*/ 827725 h 16464"/>
              <a:gd name="T10" fmla="*/ 2005 w 6947"/>
              <a:gd name="T11" fmla="*/ 813721 h 16464"/>
              <a:gd name="T12" fmla="*/ 257 w 6947"/>
              <a:gd name="T13" fmla="*/ 40268 h 16464"/>
              <a:gd name="T14" fmla="*/ 4679 w 6947"/>
              <a:gd name="T15" fmla="*/ 24674 h 16464"/>
              <a:gd name="T16" fmla="*/ 18356 w 6947"/>
              <a:gd name="T17" fmla="*/ 8618 h 16464"/>
              <a:gd name="T18" fmla="*/ 38202 w 6947"/>
              <a:gd name="T19" fmla="*/ 513 h 16464"/>
              <a:gd name="T20" fmla="*/ 335285 w 6947"/>
              <a:gd name="T21" fmla="*/ 6207 h 16464"/>
              <a:gd name="T22" fmla="*/ 355286 w 6947"/>
              <a:gd name="T23" fmla="*/ 31650 h 16464"/>
              <a:gd name="T24" fmla="*/ 247415 w 6947"/>
              <a:gd name="T25" fmla="*/ 234683 h 16464"/>
              <a:gd name="T26" fmla="*/ 263559 w 6947"/>
              <a:gd name="T27" fmla="*/ 217447 h 16464"/>
              <a:gd name="T28" fmla="*/ 278470 w 6947"/>
              <a:gd name="T29" fmla="*/ 183386 h 16464"/>
              <a:gd name="T30" fmla="*/ 277750 w 6947"/>
              <a:gd name="T31" fmla="*/ 134859 h 16464"/>
              <a:gd name="T32" fmla="*/ 255847 w 6947"/>
              <a:gd name="T33" fmla="*/ 94848 h 16464"/>
              <a:gd name="T34" fmla="*/ 215228 w 6947"/>
              <a:gd name="T35" fmla="*/ 69199 h 16464"/>
              <a:gd name="T36" fmla="*/ 171370 w 6947"/>
              <a:gd name="T37" fmla="*/ 64890 h 16464"/>
              <a:gd name="T38" fmla="*/ 138361 w 6947"/>
              <a:gd name="T39" fmla="*/ 74893 h 16464"/>
              <a:gd name="T40" fmla="*/ 109825 w 6947"/>
              <a:gd name="T41" fmla="*/ 96900 h 16464"/>
              <a:gd name="T42" fmla="*/ 91367 w 6947"/>
              <a:gd name="T43" fmla="*/ 127165 h 16464"/>
              <a:gd name="T44" fmla="*/ 85762 w 6947"/>
              <a:gd name="T45" fmla="*/ 163893 h 16464"/>
              <a:gd name="T46" fmla="*/ 93063 w 6947"/>
              <a:gd name="T47" fmla="*/ 199185 h 16464"/>
              <a:gd name="T48" fmla="*/ 113270 w 6947"/>
              <a:gd name="T49" fmla="*/ 228322 h 16464"/>
              <a:gd name="T50" fmla="*/ 142680 w 6947"/>
              <a:gd name="T51" fmla="*/ 248892 h 16464"/>
              <a:gd name="T52" fmla="*/ 176717 w 6947"/>
              <a:gd name="T53" fmla="*/ 257356 h 16464"/>
              <a:gd name="T54" fmla="*/ 208750 w 6947"/>
              <a:gd name="T55" fmla="*/ 254535 h 16464"/>
              <a:gd name="T56" fmla="*/ 238725 w 6947"/>
              <a:gd name="T57" fmla="*/ 498861 h 16464"/>
              <a:gd name="T58" fmla="*/ 256310 w 6947"/>
              <a:gd name="T59" fmla="*/ 482856 h 16464"/>
              <a:gd name="T60" fmla="*/ 271374 w 6947"/>
              <a:gd name="T61" fmla="*/ 457413 h 16464"/>
              <a:gd name="T62" fmla="*/ 277801 w 6947"/>
              <a:gd name="T63" fmla="*/ 411451 h 16464"/>
              <a:gd name="T64" fmla="*/ 262839 w 6947"/>
              <a:gd name="T65" fmla="*/ 367747 h 16464"/>
              <a:gd name="T66" fmla="*/ 238005 w 6947"/>
              <a:gd name="T67" fmla="*/ 341688 h 16464"/>
              <a:gd name="T68" fmla="*/ 194764 w 6947"/>
              <a:gd name="T69" fmla="*/ 325170 h 16464"/>
              <a:gd name="T70" fmla="*/ 156562 w 6947"/>
              <a:gd name="T71" fmla="*/ 327581 h 16464"/>
              <a:gd name="T72" fmla="*/ 125867 w 6947"/>
              <a:gd name="T73" fmla="*/ 342406 h 16464"/>
              <a:gd name="T74" fmla="*/ 100724 w 6947"/>
              <a:gd name="T75" fmla="*/ 368311 h 16464"/>
              <a:gd name="T76" fmla="*/ 87562 w 6947"/>
              <a:gd name="T77" fmla="*/ 400833 h 16464"/>
              <a:gd name="T78" fmla="*/ 87099 w 6947"/>
              <a:gd name="T79" fmla="*/ 437972 h 16464"/>
              <a:gd name="T80" fmla="*/ 99439 w 6947"/>
              <a:gd name="T81" fmla="*/ 470853 h 16464"/>
              <a:gd name="T82" fmla="*/ 124016 w 6947"/>
              <a:gd name="T83" fmla="*/ 497322 h 16464"/>
              <a:gd name="T84" fmla="*/ 154763 w 6947"/>
              <a:gd name="T85" fmla="*/ 513019 h 16464"/>
              <a:gd name="T86" fmla="*/ 192656 w 6947"/>
              <a:gd name="T87" fmla="*/ 516507 h 16464"/>
              <a:gd name="T88" fmla="*/ 221604 w 6947"/>
              <a:gd name="T89" fmla="*/ 509223 h 16464"/>
              <a:gd name="T90" fmla="*/ 240371 w 6947"/>
              <a:gd name="T91" fmla="*/ 754422 h 16464"/>
              <a:gd name="T92" fmla="*/ 257595 w 6947"/>
              <a:gd name="T93" fmla="*/ 737545 h 16464"/>
              <a:gd name="T94" fmla="*/ 273328 w 6947"/>
              <a:gd name="T95" fmla="*/ 708101 h 16464"/>
              <a:gd name="T96" fmla="*/ 277082 w 6947"/>
              <a:gd name="T97" fmla="*/ 661215 h 16464"/>
              <a:gd name="T98" fmla="*/ 259137 w 6947"/>
              <a:gd name="T99" fmla="*/ 618639 h 16464"/>
              <a:gd name="T100" fmla="*/ 220318 w 6947"/>
              <a:gd name="T101" fmla="*/ 589143 h 16464"/>
              <a:gd name="T102" fmla="*/ 180368 w 6947"/>
              <a:gd name="T103" fmla="*/ 580218 h 16464"/>
              <a:gd name="T104" fmla="*/ 146022 w 6947"/>
              <a:gd name="T105" fmla="*/ 586168 h 16464"/>
              <a:gd name="T106" fmla="*/ 115995 w 6947"/>
              <a:gd name="T107" fmla="*/ 604225 h 16464"/>
              <a:gd name="T108" fmla="*/ 93423 w 6947"/>
              <a:gd name="T109" fmla="*/ 632335 h 16464"/>
              <a:gd name="T110" fmla="*/ 83603 w 6947"/>
              <a:gd name="T111" fmla="*/ 666961 h 16464"/>
              <a:gd name="T112" fmla="*/ 86585 w 6947"/>
              <a:gd name="T113" fmla="*/ 704202 h 16464"/>
              <a:gd name="T114" fmla="*/ 102421 w 6947"/>
              <a:gd name="T115" fmla="*/ 735852 h 16464"/>
              <a:gd name="T116" fmla="*/ 129466 w 6947"/>
              <a:gd name="T117" fmla="*/ 760628 h 16464"/>
              <a:gd name="T118" fmla="*/ 161498 w 6947"/>
              <a:gd name="T119" fmla="*/ 773453 h 16464"/>
              <a:gd name="T120" fmla="*/ 191319 w 6947"/>
              <a:gd name="T121" fmla="*/ 774633 h 16464"/>
              <a:gd name="T122" fmla="*/ 229213 w 6947"/>
              <a:gd name="T123" fmla="*/ 761706 h 164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947" h="16464">
                <a:moveTo>
                  <a:pt x="6947" y="15607"/>
                </a:moveTo>
                <a:lnTo>
                  <a:pt x="6946" y="15651"/>
                </a:lnTo>
                <a:lnTo>
                  <a:pt x="6942" y="15696"/>
                </a:lnTo>
                <a:lnTo>
                  <a:pt x="6937" y="15739"/>
                </a:lnTo>
                <a:lnTo>
                  <a:pt x="6931" y="15780"/>
                </a:lnTo>
                <a:lnTo>
                  <a:pt x="6922" y="15821"/>
                </a:lnTo>
                <a:lnTo>
                  <a:pt x="6911" y="15863"/>
                </a:lnTo>
                <a:lnTo>
                  <a:pt x="6899" y="15902"/>
                </a:lnTo>
                <a:lnTo>
                  <a:pt x="6885" y="15940"/>
                </a:lnTo>
                <a:lnTo>
                  <a:pt x="6876" y="15960"/>
                </a:lnTo>
                <a:lnTo>
                  <a:pt x="6868" y="15978"/>
                </a:lnTo>
                <a:lnTo>
                  <a:pt x="6859" y="15997"/>
                </a:lnTo>
                <a:lnTo>
                  <a:pt x="6849" y="16014"/>
                </a:lnTo>
                <a:lnTo>
                  <a:pt x="6839" y="16033"/>
                </a:lnTo>
                <a:lnTo>
                  <a:pt x="6829" y="16050"/>
                </a:lnTo>
                <a:lnTo>
                  <a:pt x="6818" y="16068"/>
                </a:lnTo>
                <a:lnTo>
                  <a:pt x="6807" y="16085"/>
                </a:lnTo>
                <a:lnTo>
                  <a:pt x="6795" y="16103"/>
                </a:lnTo>
                <a:lnTo>
                  <a:pt x="6782" y="16119"/>
                </a:lnTo>
                <a:lnTo>
                  <a:pt x="6770" y="16136"/>
                </a:lnTo>
                <a:lnTo>
                  <a:pt x="6756" y="16152"/>
                </a:lnTo>
                <a:lnTo>
                  <a:pt x="6729" y="16185"/>
                </a:lnTo>
                <a:lnTo>
                  <a:pt x="6699" y="16216"/>
                </a:lnTo>
                <a:lnTo>
                  <a:pt x="6668" y="16246"/>
                </a:lnTo>
                <a:lnTo>
                  <a:pt x="6635" y="16274"/>
                </a:lnTo>
                <a:lnTo>
                  <a:pt x="6618" y="16287"/>
                </a:lnTo>
                <a:lnTo>
                  <a:pt x="6602" y="16301"/>
                </a:lnTo>
                <a:lnTo>
                  <a:pt x="6584" y="16312"/>
                </a:lnTo>
                <a:lnTo>
                  <a:pt x="6566" y="16324"/>
                </a:lnTo>
                <a:lnTo>
                  <a:pt x="6549" y="16336"/>
                </a:lnTo>
                <a:lnTo>
                  <a:pt x="6531" y="16346"/>
                </a:lnTo>
                <a:lnTo>
                  <a:pt x="6513" y="16357"/>
                </a:lnTo>
                <a:lnTo>
                  <a:pt x="6495" y="16367"/>
                </a:lnTo>
                <a:lnTo>
                  <a:pt x="6476" y="16376"/>
                </a:lnTo>
                <a:lnTo>
                  <a:pt x="6457" y="16385"/>
                </a:lnTo>
                <a:lnTo>
                  <a:pt x="6438" y="16393"/>
                </a:lnTo>
                <a:lnTo>
                  <a:pt x="6419" y="16402"/>
                </a:lnTo>
                <a:lnTo>
                  <a:pt x="6399" y="16409"/>
                </a:lnTo>
                <a:lnTo>
                  <a:pt x="6378" y="16416"/>
                </a:lnTo>
                <a:lnTo>
                  <a:pt x="6359" y="16422"/>
                </a:lnTo>
                <a:lnTo>
                  <a:pt x="6338" y="16429"/>
                </a:lnTo>
                <a:lnTo>
                  <a:pt x="6318" y="16434"/>
                </a:lnTo>
                <a:lnTo>
                  <a:pt x="6297" y="16439"/>
                </a:lnTo>
                <a:lnTo>
                  <a:pt x="6275" y="16444"/>
                </a:lnTo>
                <a:lnTo>
                  <a:pt x="6253" y="16448"/>
                </a:lnTo>
                <a:lnTo>
                  <a:pt x="6210" y="16454"/>
                </a:lnTo>
                <a:lnTo>
                  <a:pt x="6165" y="16459"/>
                </a:lnTo>
                <a:lnTo>
                  <a:pt x="6119" y="16463"/>
                </a:lnTo>
                <a:lnTo>
                  <a:pt x="6072" y="16464"/>
                </a:lnTo>
                <a:lnTo>
                  <a:pt x="875" y="16464"/>
                </a:lnTo>
                <a:lnTo>
                  <a:pt x="832" y="16463"/>
                </a:lnTo>
                <a:lnTo>
                  <a:pt x="790" y="16459"/>
                </a:lnTo>
                <a:lnTo>
                  <a:pt x="748" y="16454"/>
                </a:lnTo>
                <a:lnTo>
                  <a:pt x="707" y="16448"/>
                </a:lnTo>
                <a:lnTo>
                  <a:pt x="686" y="16444"/>
                </a:lnTo>
                <a:lnTo>
                  <a:pt x="667" y="16439"/>
                </a:lnTo>
                <a:lnTo>
                  <a:pt x="646" y="16434"/>
                </a:lnTo>
                <a:lnTo>
                  <a:pt x="626" y="16429"/>
                </a:lnTo>
                <a:lnTo>
                  <a:pt x="587" y="16416"/>
                </a:lnTo>
                <a:lnTo>
                  <a:pt x="549" y="16402"/>
                </a:lnTo>
                <a:lnTo>
                  <a:pt x="530" y="16393"/>
                </a:lnTo>
                <a:lnTo>
                  <a:pt x="511" y="16385"/>
                </a:lnTo>
                <a:lnTo>
                  <a:pt x="492" y="16376"/>
                </a:lnTo>
                <a:lnTo>
                  <a:pt x="474" y="16367"/>
                </a:lnTo>
                <a:lnTo>
                  <a:pt x="437" y="16346"/>
                </a:lnTo>
                <a:lnTo>
                  <a:pt x="401" y="16324"/>
                </a:lnTo>
                <a:lnTo>
                  <a:pt x="366" y="16301"/>
                </a:lnTo>
                <a:lnTo>
                  <a:pt x="332" y="16274"/>
                </a:lnTo>
                <a:lnTo>
                  <a:pt x="298" y="16246"/>
                </a:lnTo>
                <a:lnTo>
                  <a:pt x="265" y="16216"/>
                </a:lnTo>
                <a:lnTo>
                  <a:pt x="248" y="16201"/>
                </a:lnTo>
                <a:lnTo>
                  <a:pt x="233" y="16185"/>
                </a:lnTo>
                <a:lnTo>
                  <a:pt x="217" y="16169"/>
                </a:lnTo>
                <a:lnTo>
                  <a:pt x="203" y="16152"/>
                </a:lnTo>
                <a:lnTo>
                  <a:pt x="189" y="16136"/>
                </a:lnTo>
                <a:lnTo>
                  <a:pt x="175" y="16119"/>
                </a:lnTo>
                <a:lnTo>
                  <a:pt x="163" y="16103"/>
                </a:lnTo>
                <a:lnTo>
                  <a:pt x="150" y="16085"/>
                </a:lnTo>
                <a:lnTo>
                  <a:pt x="138" y="16068"/>
                </a:lnTo>
                <a:lnTo>
                  <a:pt x="126" y="16050"/>
                </a:lnTo>
                <a:lnTo>
                  <a:pt x="115" y="16033"/>
                </a:lnTo>
                <a:lnTo>
                  <a:pt x="105" y="16014"/>
                </a:lnTo>
                <a:lnTo>
                  <a:pt x="94" y="15997"/>
                </a:lnTo>
                <a:lnTo>
                  <a:pt x="85" y="15978"/>
                </a:lnTo>
                <a:lnTo>
                  <a:pt x="76" y="15960"/>
                </a:lnTo>
                <a:lnTo>
                  <a:pt x="68" y="15940"/>
                </a:lnTo>
                <a:lnTo>
                  <a:pt x="59" y="15921"/>
                </a:lnTo>
                <a:lnTo>
                  <a:pt x="52" y="15902"/>
                </a:lnTo>
                <a:lnTo>
                  <a:pt x="45" y="15882"/>
                </a:lnTo>
                <a:lnTo>
                  <a:pt x="39" y="15863"/>
                </a:lnTo>
                <a:lnTo>
                  <a:pt x="32" y="15842"/>
                </a:lnTo>
                <a:lnTo>
                  <a:pt x="26" y="15821"/>
                </a:lnTo>
                <a:lnTo>
                  <a:pt x="22" y="15802"/>
                </a:lnTo>
                <a:lnTo>
                  <a:pt x="17" y="15780"/>
                </a:lnTo>
                <a:lnTo>
                  <a:pt x="14" y="15760"/>
                </a:lnTo>
                <a:lnTo>
                  <a:pt x="10" y="15739"/>
                </a:lnTo>
                <a:lnTo>
                  <a:pt x="8" y="15717"/>
                </a:lnTo>
                <a:lnTo>
                  <a:pt x="5" y="15696"/>
                </a:lnTo>
                <a:lnTo>
                  <a:pt x="4" y="15674"/>
                </a:lnTo>
                <a:lnTo>
                  <a:pt x="1" y="15651"/>
                </a:lnTo>
                <a:lnTo>
                  <a:pt x="1" y="15630"/>
                </a:lnTo>
                <a:lnTo>
                  <a:pt x="0" y="15607"/>
                </a:lnTo>
                <a:lnTo>
                  <a:pt x="0" y="873"/>
                </a:lnTo>
                <a:lnTo>
                  <a:pt x="1" y="829"/>
                </a:lnTo>
                <a:lnTo>
                  <a:pt x="5" y="785"/>
                </a:lnTo>
                <a:lnTo>
                  <a:pt x="7" y="763"/>
                </a:lnTo>
                <a:lnTo>
                  <a:pt x="10" y="742"/>
                </a:lnTo>
                <a:lnTo>
                  <a:pt x="13" y="721"/>
                </a:lnTo>
                <a:lnTo>
                  <a:pt x="17" y="699"/>
                </a:lnTo>
                <a:lnTo>
                  <a:pt x="21" y="679"/>
                </a:lnTo>
                <a:lnTo>
                  <a:pt x="26" y="658"/>
                </a:lnTo>
                <a:lnTo>
                  <a:pt x="31" y="637"/>
                </a:lnTo>
                <a:lnTo>
                  <a:pt x="37" y="617"/>
                </a:lnTo>
                <a:lnTo>
                  <a:pt x="43" y="597"/>
                </a:lnTo>
                <a:lnTo>
                  <a:pt x="50" y="577"/>
                </a:lnTo>
                <a:lnTo>
                  <a:pt x="57" y="557"/>
                </a:lnTo>
                <a:lnTo>
                  <a:pt x="66" y="537"/>
                </a:lnTo>
                <a:lnTo>
                  <a:pt x="74" y="519"/>
                </a:lnTo>
                <a:lnTo>
                  <a:pt x="82" y="499"/>
                </a:lnTo>
                <a:lnTo>
                  <a:pt x="91" y="481"/>
                </a:lnTo>
                <a:lnTo>
                  <a:pt x="102" y="462"/>
                </a:lnTo>
                <a:lnTo>
                  <a:pt x="112" y="444"/>
                </a:lnTo>
                <a:lnTo>
                  <a:pt x="122" y="425"/>
                </a:lnTo>
                <a:lnTo>
                  <a:pt x="134" y="408"/>
                </a:lnTo>
                <a:lnTo>
                  <a:pt x="145" y="389"/>
                </a:lnTo>
                <a:lnTo>
                  <a:pt x="157" y="372"/>
                </a:lnTo>
                <a:lnTo>
                  <a:pt x="171" y="355"/>
                </a:lnTo>
                <a:lnTo>
                  <a:pt x="184" y="337"/>
                </a:lnTo>
                <a:lnTo>
                  <a:pt x="198" y="320"/>
                </a:lnTo>
                <a:lnTo>
                  <a:pt x="227" y="287"/>
                </a:lnTo>
                <a:lnTo>
                  <a:pt x="259" y="254"/>
                </a:lnTo>
                <a:lnTo>
                  <a:pt x="290" y="224"/>
                </a:lnTo>
                <a:lnTo>
                  <a:pt x="323" y="195"/>
                </a:lnTo>
                <a:lnTo>
                  <a:pt x="340" y="182"/>
                </a:lnTo>
                <a:lnTo>
                  <a:pt x="357" y="168"/>
                </a:lnTo>
                <a:lnTo>
                  <a:pt x="374" y="156"/>
                </a:lnTo>
                <a:lnTo>
                  <a:pt x="392" y="144"/>
                </a:lnTo>
                <a:lnTo>
                  <a:pt x="409" y="132"/>
                </a:lnTo>
                <a:lnTo>
                  <a:pt x="427" y="121"/>
                </a:lnTo>
                <a:lnTo>
                  <a:pt x="446" y="111"/>
                </a:lnTo>
                <a:lnTo>
                  <a:pt x="464" y="100"/>
                </a:lnTo>
                <a:lnTo>
                  <a:pt x="483" y="91"/>
                </a:lnTo>
                <a:lnTo>
                  <a:pt x="501" y="82"/>
                </a:lnTo>
                <a:lnTo>
                  <a:pt x="520" y="73"/>
                </a:lnTo>
                <a:lnTo>
                  <a:pt x="540" y="64"/>
                </a:lnTo>
                <a:lnTo>
                  <a:pt x="579" y="50"/>
                </a:lnTo>
                <a:lnTo>
                  <a:pt x="618" y="37"/>
                </a:lnTo>
                <a:lnTo>
                  <a:pt x="659" y="26"/>
                </a:lnTo>
                <a:lnTo>
                  <a:pt x="701" y="17"/>
                </a:lnTo>
                <a:lnTo>
                  <a:pt x="743" y="10"/>
                </a:lnTo>
                <a:lnTo>
                  <a:pt x="786" y="5"/>
                </a:lnTo>
                <a:lnTo>
                  <a:pt x="831" y="1"/>
                </a:lnTo>
                <a:lnTo>
                  <a:pt x="875" y="0"/>
                </a:lnTo>
                <a:lnTo>
                  <a:pt x="6072" y="0"/>
                </a:lnTo>
                <a:lnTo>
                  <a:pt x="6116" y="1"/>
                </a:lnTo>
                <a:lnTo>
                  <a:pt x="6161" y="5"/>
                </a:lnTo>
                <a:lnTo>
                  <a:pt x="6204" y="10"/>
                </a:lnTo>
                <a:lnTo>
                  <a:pt x="6246" y="17"/>
                </a:lnTo>
                <a:lnTo>
                  <a:pt x="6288" y="26"/>
                </a:lnTo>
                <a:lnTo>
                  <a:pt x="6329" y="37"/>
                </a:lnTo>
                <a:lnTo>
                  <a:pt x="6369" y="50"/>
                </a:lnTo>
                <a:lnTo>
                  <a:pt x="6408" y="64"/>
                </a:lnTo>
                <a:lnTo>
                  <a:pt x="6447" y="82"/>
                </a:lnTo>
                <a:lnTo>
                  <a:pt x="6484" y="100"/>
                </a:lnTo>
                <a:lnTo>
                  <a:pt x="6521" y="121"/>
                </a:lnTo>
                <a:lnTo>
                  <a:pt x="6557" y="144"/>
                </a:lnTo>
                <a:lnTo>
                  <a:pt x="6591" y="168"/>
                </a:lnTo>
                <a:lnTo>
                  <a:pt x="6626" y="195"/>
                </a:lnTo>
                <a:lnTo>
                  <a:pt x="6659" y="224"/>
                </a:lnTo>
                <a:lnTo>
                  <a:pt x="6692" y="254"/>
                </a:lnTo>
                <a:lnTo>
                  <a:pt x="6722" y="287"/>
                </a:lnTo>
                <a:lnTo>
                  <a:pt x="6751" y="320"/>
                </a:lnTo>
                <a:lnTo>
                  <a:pt x="6778" y="355"/>
                </a:lnTo>
                <a:lnTo>
                  <a:pt x="6803" y="389"/>
                </a:lnTo>
                <a:lnTo>
                  <a:pt x="6826" y="425"/>
                </a:lnTo>
                <a:lnTo>
                  <a:pt x="6846" y="462"/>
                </a:lnTo>
                <a:lnTo>
                  <a:pt x="6865" y="499"/>
                </a:lnTo>
                <a:lnTo>
                  <a:pt x="6883" y="537"/>
                </a:lnTo>
                <a:lnTo>
                  <a:pt x="6897" y="577"/>
                </a:lnTo>
                <a:lnTo>
                  <a:pt x="6910" y="617"/>
                </a:lnTo>
                <a:lnTo>
                  <a:pt x="6921" y="658"/>
                </a:lnTo>
                <a:lnTo>
                  <a:pt x="6930" y="699"/>
                </a:lnTo>
                <a:lnTo>
                  <a:pt x="6937" y="742"/>
                </a:lnTo>
                <a:lnTo>
                  <a:pt x="6942" y="785"/>
                </a:lnTo>
                <a:lnTo>
                  <a:pt x="6946" y="829"/>
                </a:lnTo>
                <a:lnTo>
                  <a:pt x="6947" y="873"/>
                </a:lnTo>
                <a:lnTo>
                  <a:pt x="6947" y="15607"/>
                </a:lnTo>
                <a:close/>
                <a:moveTo>
                  <a:pt x="4521" y="4775"/>
                </a:moveTo>
                <a:lnTo>
                  <a:pt x="4578" y="4742"/>
                </a:lnTo>
                <a:lnTo>
                  <a:pt x="4633" y="4707"/>
                </a:lnTo>
                <a:lnTo>
                  <a:pt x="4686" y="4671"/>
                </a:lnTo>
                <a:lnTo>
                  <a:pt x="4737" y="4634"/>
                </a:lnTo>
                <a:lnTo>
                  <a:pt x="4763" y="4614"/>
                </a:lnTo>
                <a:lnTo>
                  <a:pt x="4788" y="4596"/>
                </a:lnTo>
                <a:lnTo>
                  <a:pt x="4812" y="4575"/>
                </a:lnTo>
                <a:lnTo>
                  <a:pt x="4835" y="4555"/>
                </a:lnTo>
                <a:lnTo>
                  <a:pt x="4859" y="4535"/>
                </a:lnTo>
                <a:lnTo>
                  <a:pt x="4882" y="4514"/>
                </a:lnTo>
                <a:lnTo>
                  <a:pt x="4905" y="4492"/>
                </a:lnTo>
                <a:lnTo>
                  <a:pt x="4927" y="4471"/>
                </a:lnTo>
                <a:lnTo>
                  <a:pt x="4949" y="4449"/>
                </a:lnTo>
                <a:lnTo>
                  <a:pt x="4970" y="4428"/>
                </a:lnTo>
                <a:lnTo>
                  <a:pt x="4991" y="4405"/>
                </a:lnTo>
                <a:lnTo>
                  <a:pt x="5011" y="4382"/>
                </a:lnTo>
                <a:lnTo>
                  <a:pt x="5032" y="4359"/>
                </a:lnTo>
                <a:lnTo>
                  <a:pt x="5051" y="4336"/>
                </a:lnTo>
                <a:lnTo>
                  <a:pt x="5070" y="4312"/>
                </a:lnTo>
                <a:lnTo>
                  <a:pt x="5089" y="4288"/>
                </a:lnTo>
                <a:lnTo>
                  <a:pt x="5107" y="4264"/>
                </a:lnTo>
                <a:lnTo>
                  <a:pt x="5126" y="4239"/>
                </a:lnTo>
                <a:lnTo>
                  <a:pt x="5143" y="4214"/>
                </a:lnTo>
                <a:lnTo>
                  <a:pt x="5160" y="4188"/>
                </a:lnTo>
                <a:lnTo>
                  <a:pt x="5176" y="4163"/>
                </a:lnTo>
                <a:lnTo>
                  <a:pt x="5193" y="4137"/>
                </a:lnTo>
                <a:lnTo>
                  <a:pt x="5208" y="4110"/>
                </a:lnTo>
                <a:lnTo>
                  <a:pt x="5224" y="4083"/>
                </a:lnTo>
                <a:lnTo>
                  <a:pt x="5253" y="4030"/>
                </a:lnTo>
                <a:lnTo>
                  <a:pt x="5279" y="3975"/>
                </a:lnTo>
                <a:lnTo>
                  <a:pt x="5304" y="3919"/>
                </a:lnTo>
                <a:lnTo>
                  <a:pt x="5328" y="3864"/>
                </a:lnTo>
                <a:lnTo>
                  <a:pt x="5349" y="3807"/>
                </a:lnTo>
                <a:lnTo>
                  <a:pt x="5368" y="3750"/>
                </a:lnTo>
                <a:lnTo>
                  <a:pt x="5386" y="3693"/>
                </a:lnTo>
                <a:lnTo>
                  <a:pt x="5402" y="3634"/>
                </a:lnTo>
                <a:lnTo>
                  <a:pt x="5416" y="3575"/>
                </a:lnTo>
                <a:lnTo>
                  <a:pt x="5428" y="3515"/>
                </a:lnTo>
                <a:lnTo>
                  <a:pt x="5439" y="3456"/>
                </a:lnTo>
                <a:lnTo>
                  <a:pt x="5447" y="3395"/>
                </a:lnTo>
                <a:lnTo>
                  <a:pt x="5453" y="3333"/>
                </a:lnTo>
                <a:lnTo>
                  <a:pt x="5458" y="3271"/>
                </a:lnTo>
                <a:lnTo>
                  <a:pt x="5460" y="3208"/>
                </a:lnTo>
                <a:lnTo>
                  <a:pt x="5461" y="3145"/>
                </a:lnTo>
                <a:lnTo>
                  <a:pt x="5460" y="3077"/>
                </a:lnTo>
                <a:lnTo>
                  <a:pt x="5458" y="3009"/>
                </a:lnTo>
                <a:lnTo>
                  <a:pt x="5453" y="2943"/>
                </a:lnTo>
                <a:lnTo>
                  <a:pt x="5447" y="2878"/>
                </a:lnTo>
                <a:lnTo>
                  <a:pt x="5439" y="2814"/>
                </a:lnTo>
                <a:lnTo>
                  <a:pt x="5428" y="2752"/>
                </a:lnTo>
                <a:lnTo>
                  <a:pt x="5417" y="2690"/>
                </a:lnTo>
                <a:lnTo>
                  <a:pt x="5402" y="2629"/>
                </a:lnTo>
                <a:lnTo>
                  <a:pt x="5387" y="2569"/>
                </a:lnTo>
                <a:lnTo>
                  <a:pt x="5369" y="2511"/>
                </a:lnTo>
                <a:lnTo>
                  <a:pt x="5350" y="2454"/>
                </a:lnTo>
                <a:lnTo>
                  <a:pt x="5329" y="2397"/>
                </a:lnTo>
                <a:lnTo>
                  <a:pt x="5306" y="2342"/>
                </a:lnTo>
                <a:lnTo>
                  <a:pt x="5282" y="2288"/>
                </a:lnTo>
                <a:lnTo>
                  <a:pt x="5255" y="2234"/>
                </a:lnTo>
                <a:lnTo>
                  <a:pt x="5227" y="2183"/>
                </a:lnTo>
                <a:lnTo>
                  <a:pt x="5196" y="2132"/>
                </a:lnTo>
                <a:lnTo>
                  <a:pt x="5164" y="2082"/>
                </a:lnTo>
                <a:lnTo>
                  <a:pt x="5130" y="2033"/>
                </a:lnTo>
                <a:lnTo>
                  <a:pt x="5094" y="1986"/>
                </a:lnTo>
                <a:lnTo>
                  <a:pt x="5056" y="1939"/>
                </a:lnTo>
                <a:lnTo>
                  <a:pt x="5017" y="1893"/>
                </a:lnTo>
                <a:lnTo>
                  <a:pt x="4976" y="1849"/>
                </a:lnTo>
                <a:lnTo>
                  <a:pt x="4932" y="1805"/>
                </a:lnTo>
                <a:lnTo>
                  <a:pt x="4887" y="1764"/>
                </a:lnTo>
                <a:lnTo>
                  <a:pt x="4841" y="1723"/>
                </a:lnTo>
                <a:lnTo>
                  <a:pt x="4792" y="1683"/>
                </a:lnTo>
                <a:lnTo>
                  <a:pt x="4741" y="1643"/>
                </a:lnTo>
                <a:lnTo>
                  <a:pt x="4689" y="1605"/>
                </a:lnTo>
                <a:lnTo>
                  <a:pt x="4635" y="1569"/>
                </a:lnTo>
                <a:lnTo>
                  <a:pt x="4579" y="1533"/>
                </a:lnTo>
                <a:lnTo>
                  <a:pt x="4521" y="1499"/>
                </a:lnTo>
                <a:lnTo>
                  <a:pt x="4467" y="1469"/>
                </a:lnTo>
                <a:lnTo>
                  <a:pt x="4412" y="1441"/>
                </a:lnTo>
                <a:lnTo>
                  <a:pt x="4356" y="1415"/>
                </a:lnTo>
                <a:lnTo>
                  <a:pt x="4300" y="1391"/>
                </a:lnTo>
                <a:lnTo>
                  <a:pt x="4242" y="1369"/>
                </a:lnTo>
                <a:lnTo>
                  <a:pt x="4186" y="1349"/>
                </a:lnTo>
                <a:lnTo>
                  <a:pt x="4127" y="1330"/>
                </a:lnTo>
                <a:lnTo>
                  <a:pt x="4067" y="1314"/>
                </a:lnTo>
                <a:lnTo>
                  <a:pt x="4007" y="1299"/>
                </a:lnTo>
                <a:lnTo>
                  <a:pt x="3946" y="1287"/>
                </a:lnTo>
                <a:lnTo>
                  <a:pt x="3885" y="1276"/>
                </a:lnTo>
                <a:lnTo>
                  <a:pt x="3822" y="1267"/>
                </a:lnTo>
                <a:lnTo>
                  <a:pt x="3759" y="1261"/>
                </a:lnTo>
                <a:lnTo>
                  <a:pt x="3695" y="1256"/>
                </a:lnTo>
                <a:lnTo>
                  <a:pt x="3630" y="1253"/>
                </a:lnTo>
                <a:lnTo>
                  <a:pt x="3564" y="1252"/>
                </a:lnTo>
                <a:lnTo>
                  <a:pt x="3517" y="1253"/>
                </a:lnTo>
                <a:lnTo>
                  <a:pt x="3470" y="1254"/>
                </a:lnTo>
                <a:lnTo>
                  <a:pt x="3423" y="1257"/>
                </a:lnTo>
                <a:lnTo>
                  <a:pt x="3378" y="1260"/>
                </a:lnTo>
                <a:lnTo>
                  <a:pt x="3333" y="1265"/>
                </a:lnTo>
                <a:lnTo>
                  <a:pt x="3287" y="1270"/>
                </a:lnTo>
                <a:lnTo>
                  <a:pt x="3242" y="1278"/>
                </a:lnTo>
                <a:lnTo>
                  <a:pt x="3197" y="1286"/>
                </a:lnTo>
                <a:lnTo>
                  <a:pt x="3153" y="1294"/>
                </a:lnTo>
                <a:lnTo>
                  <a:pt x="3109" y="1304"/>
                </a:lnTo>
                <a:lnTo>
                  <a:pt x="3066" y="1315"/>
                </a:lnTo>
                <a:lnTo>
                  <a:pt x="3023" y="1327"/>
                </a:lnTo>
                <a:lnTo>
                  <a:pt x="2980" y="1340"/>
                </a:lnTo>
                <a:lnTo>
                  <a:pt x="2938" y="1354"/>
                </a:lnTo>
                <a:lnTo>
                  <a:pt x="2896" y="1369"/>
                </a:lnTo>
                <a:lnTo>
                  <a:pt x="2854" y="1386"/>
                </a:lnTo>
                <a:lnTo>
                  <a:pt x="2813" y="1402"/>
                </a:lnTo>
                <a:lnTo>
                  <a:pt x="2772" y="1421"/>
                </a:lnTo>
                <a:lnTo>
                  <a:pt x="2731" y="1440"/>
                </a:lnTo>
                <a:lnTo>
                  <a:pt x="2691" y="1460"/>
                </a:lnTo>
                <a:lnTo>
                  <a:pt x="2651" y="1482"/>
                </a:lnTo>
                <a:lnTo>
                  <a:pt x="2612" y="1504"/>
                </a:lnTo>
                <a:lnTo>
                  <a:pt x="2572" y="1528"/>
                </a:lnTo>
                <a:lnTo>
                  <a:pt x="2534" y="1552"/>
                </a:lnTo>
                <a:lnTo>
                  <a:pt x="2496" y="1577"/>
                </a:lnTo>
                <a:lnTo>
                  <a:pt x="2458" y="1604"/>
                </a:lnTo>
                <a:lnTo>
                  <a:pt x="2420" y="1632"/>
                </a:lnTo>
                <a:lnTo>
                  <a:pt x="2383" y="1660"/>
                </a:lnTo>
                <a:lnTo>
                  <a:pt x="2346" y="1690"/>
                </a:lnTo>
                <a:lnTo>
                  <a:pt x="2310" y="1721"/>
                </a:lnTo>
                <a:lnTo>
                  <a:pt x="2274" y="1753"/>
                </a:lnTo>
                <a:lnTo>
                  <a:pt x="2238" y="1786"/>
                </a:lnTo>
                <a:lnTo>
                  <a:pt x="2203" y="1820"/>
                </a:lnTo>
                <a:lnTo>
                  <a:pt x="2168" y="1854"/>
                </a:lnTo>
                <a:lnTo>
                  <a:pt x="2136" y="1889"/>
                </a:lnTo>
                <a:lnTo>
                  <a:pt x="2104" y="1924"/>
                </a:lnTo>
                <a:lnTo>
                  <a:pt x="2073" y="1961"/>
                </a:lnTo>
                <a:lnTo>
                  <a:pt x="2045" y="1997"/>
                </a:lnTo>
                <a:lnTo>
                  <a:pt x="2016" y="2034"/>
                </a:lnTo>
                <a:lnTo>
                  <a:pt x="1989" y="2072"/>
                </a:lnTo>
                <a:lnTo>
                  <a:pt x="1962" y="2110"/>
                </a:lnTo>
                <a:lnTo>
                  <a:pt x="1937" y="2150"/>
                </a:lnTo>
                <a:lnTo>
                  <a:pt x="1913" y="2189"/>
                </a:lnTo>
                <a:lnTo>
                  <a:pt x="1891" y="2228"/>
                </a:lnTo>
                <a:lnTo>
                  <a:pt x="1869" y="2269"/>
                </a:lnTo>
                <a:lnTo>
                  <a:pt x="1848" y="2310"/>
                </a:lnTo>
                <a:lnTo>
                  <a:pt x="1829" y="2352"/>
                </a:lnTo>
                <a:lnTo>
                  <a:pt x="1810" y="2394"/>
                </a:lnTo>
                <a:lnTo>
                  <a:pt x="1792" y="2436"/>
                </a:lnTo>
                <a:lnTo>
                  <a:pt x="1777" y="2479"/>
                </a:lnTo>
                <a:lnTo>
                  <a:pt x="1762" y="2524"/>
                </a:lnTo>
                <a:lnTo>
                  <a:pt x="1748" y="2568"/>
                </a:lnTo>
                <a:lnTo>
                  <a:pt x="1735" y="2613"/>
                </a:lnTo>
                <a:lnTo>
                  <a:pt x="1723" y="2659"/>
                </a:lnTo>
                <a:lnTo>
                  <a:pt x="1712" y="2704"/>
                </a:lnTo>
                <a:lnTo>
                  <a:pt x="1703" y="2752"/>
                </a:lnTo>
                <a:lnTo>
                  <a:pt x="1694" y="2799"/>
                </a:lnTo>
                <a:lnTo>
                  <a:pt x="1687" y="2846"/>
                </a:lnTo>
                <a:lnTo>
                  <a:pt x="1681" y="2895"/>
                </a:lnTo>
                <a:lnTo>
                  <a:pt x="1676" y="2943"/>
                </a:lnTo>
                <a:lnTo>
                  <a:pt x="1672" y="2993"/>
                </a:lnTo>
                <a:lnTo>
                  <a:pt x="1670" y="3043"/>
                </a:lnTo>
                <a:lnTo>
                  <a:pt x="1668" y="3094"/>
                </a:lnTo>
                <a:lnTo>
                  <a:pt x="1668" y="3145"/>
                </a:lnTo>
                <a:lnTo>
                  <a:pt x="1668" y="3195"/>
                </a:lnTo>
                <a:lnTo>
                  <a:pt x="1670" y="3245"/>
                </a:lnTo>
                <a:lnTo>
                  <a:pt x="1672" y="3294"/>
                </a:lnTo>
                <a:lnTo>
                  <a:pt x="1676" y="3342"/>
                </a:lnTo>
                <a:lnTo>
                  <a:pt x="1681" y="3391"/>
                </a:lnTo>
                <a:lnTo>
                  <a:pt x="1687" y="3438"/>
                </a:lnTo>
                <a:lnTo>
                  <a:pt x="1694" y="3484"/>
                </a:lnTo>
                <a:lnTo>
                  <a:pt x="1703" y="3531"/>
                </a:lnTo>
                <a:lnTo>
                  <a:pt x="1712" y="3577"/>
                </a:lnTo>
                <a:lnTo>
                  <a:pt x="1723" y="3622"/>
                </a:lnTo>
                <a:lnTo>
                  <a:pt x="1735" y="3667"/>
                </a:lnTo>
                <a:lnTo>
                  <a:pt x="1748" y="3711"/>
                </a:lnTo>
                <a:lnTo>
                  <a:pt x="1762" y="3755"/>
                </a:lnTo>
                <a:lnTo>
                  <a:pt x="1777" y="3799"/>
                </a:lnTo>
                <a:lnTo>
                  <a:pt x="1792" y="3841"/>
                </a:lnTo>
                <a:lnTo>
                  <a:pt x="1810" y="3883"/>
                </a:lnTo>
                <a:lnTo>
                  <a:pt x="1829" y="3924"/>
                </a:lnTo>
                <a:lnTo>
                  <a:pt x="1848" y="3966"/>
                </a:lnTo>
                <a:lnTo>
                  <a:pt x="1869" y="4007"/>
                </a:lnTo>
                <a:lnTo>
                  <a:pt x="1891" y="4046"/>
                </a:lnTo>
                <a:lnTo>
                  <a:pt x="1913" y="4086"/>
                </a:lnTo>
                <a:lnTo>
                  <a:pt x="1937" y="4125"/>
                </a:lnTo>
                <a:lnTo>
                  <a:pt x="1962" y="4164"/>
                </a:lnTo>
                <a:lnTo>
                  <a:pt x="1989" y="4202"/>
                </a:lnTo>
                <a:lnTo>
                  <a:pt x="2016" y="4239"/>
                </a:lnTo>
                <a:lnTo>
                  <a:pt x="2045" y="4276"/>
                </a:lnTo>
                <a:lnTo>
                  <a:pt x="2073" y="4312"/>
                </a:lnTo>
                <a:lnTo>
                  <a:pt x="2104" y="4347"/>
                </a:lnTo>
                <a:lnTo>
                  <a:pt x="2136" y="4383"/>
                </a:lnTo>
                <a:lnTo>
                  <a:pt x="2168" y="4417"/>
                </a:lnTo>
                <a:lnTo>
                  <a:pt x="2203" y="4451"/>
                </a:lnTo>
                <a:lnTo>
                  <a:pt x="2238" y="4485"/>
                </a:lnTo>
                <a:lnTo>
                  <a:pt x="2274" y="4518"/>
                </a:lnTo>
                <a:lnTo>
                  <a:pt x="2310" y="4550"/>
                </a:lnTo>
                <a:lnTo>
                  <a:pt x="2346" y="4581"/>
                </a:lnTo>
                <a:lnTo>
                  <a:pt x="2383" y="4611"/>
                </a:lnTo>
                <a:lnTo>
                  <a:pt x="2420" y="4640"/>
                </a:lnTo>
                <a:lnTo>
                  <a:pt x="2459" y="4668"/>
                </a:lnTo>
                <a:lnTo>
                  <a:pt x="2496" y="4694"/>
                </a:lnTo>
                <a:lnTo>
                  <a:pt x="2535" y="4720"/>
                </a:lnTo>
                <a:lnTo>
                  <a:pt x="2573" y="4745"/>
                </a:lnTo>
                <a:lnTo>
                  <a:pt x="2613" y="4769"/>
                </a:lnTo>
                <a:lnTo>
                  <a:pt x="2653" y="4791"/>
                </a:lnTo>
                <a:lnTo>
                  <a:pt x="2693" y="4813"/>
                </a:lnTo>
                <a:lnTo>
                  <a:pt x="2733" y="4834"/>
                </a:lnTo>
                <a:lnTo>
                  <a:pt x="2775" y="4852"/>
                </a:lnTo>
                <a:lnTo>
                  <a:pt x="2815" y="4871"/>
                </a:lnTo>
                <a:lnTo>
                  <a:pt x="2857" y="4888"/>
                </a:lnTo>
                <a:lnTo>
                  <a:pt x="2900" y="4905"/>
                </a:lnTo>
                <a:lnTo>
                  <a:pt x="2942" y="4919"/>
                </a:lnTo>
                <a:lnTo>
                  <a:pt x="2984" y="4934"/>
                </a:lnTo>
                <a:lnTo>
                  <a:pt x="3028" y="4947"/>
                </a:lnTo>
                <a:lnTo>
                  <a:pt x="3072" y="4958"/>
                </a:lnTo>
                <a:lnTo>
                  <a:pt x="3117" y="4970"/>
                </a:lnTo>
                <a:lnTo>
                  <a:pt x="3161" y="4980"/>
                </a:lnTo>
                <a:lnTo>
                  <a:pt x="3205" y="4988"/>
                </a:lnTo>
                <a:lnTo>
                  <a:pt x="3251" y="4996"/>
                </a:lnTo>
                <a:lnTo>
                  <a:pt x="3297" y="5003"/>
                </a:lnTo>
                <a:lnTo>
                  <a:pt x="3343" y="5009"/>
                </a:lnTo>
                <a:lnTo>
                  <a:pt x="3389" y="5014"/>
                </a:lnTo>
                <a:lnTo>
                  <a:pt x="3437" y="5017"/>
                </a:lnTo>
                <a:lnTo>
                  <a:pt x="3484" y="5020"/>
                </a:lnTo>
                <a:lnTo>
                  <a:pt x="3532" y="5021"/>
                </a:lnTo>
                <a:lnTo>
                  <a:pt x="3580" y="5022"/>
                </a:lnTo>
                <a:lnTo>
                  <a:pt x="3645" y="5021"/>
                </a:lnTo>
                <a:lnTo>
                  <a:pt x="3710" y="5018"/>
                </a:lnTo>
                <a:lnTo>
                  <a:pt x="3771" y="5014"/>
                </a:lnTo>
                <a:lnTo>
                  <a:pt x="3832" y="5007"/>
                </a:lnTo>
                <a:lnTo>
                  <a:pt x="3862" y="5003"/>
                </a:lnTo>
                <a:lnTo>
                  <a:pt x="3891" y="4999"/>
                </a:lnTo>
                <a:lnTo>
                  <a:pt x="3920" y="4993"/>
                </a:lnTo>
                <a:lnTo>
                  <a:pt x="3949" y="4988"/>
                </a:lnTo>
                <a:lnTo>
                  <a:pt x="3977" y="4983"/>
                </a:lnTo>
                <a:lnTo>
                  <a:pt x="4005" y="4977"/>
                </a:lnTo>
                <a:lnTo>
                  <a:pt x="4032" y="4970"/>
                </a:lnTo>
                <a:lnTo>
                  <a:pt x="4060" y="4962"/>
                </a:lnTo>
                <a:lnTo>
                  <a:pt x="4085" y="4955"/>
                </a:lnTo>
                <a:lnTo>
                  <a:pt x="4113" y="4948"/>
                </a:lnTo>
                <a:lnTo>
                  <a:pt x="4140" y="4940"/>
                </a:lnTo>
                <a:lnTo>
                  <a:pt x="4168" y="4931"/>
                </a:lnTo>
                <a:lnTo>
                  <a:pt x="4224" y="4911"/>
                </a:lnTo>
                <a:lnTo>
                  <a:pt x="4282" y="4888"/>
                </a:lnTo>
                <a:lnTo>
                  <a:pt x="4340" y="4864"/>
                </a:lnTo>
                <a:lnTo>
                  <a:pt x="4399" y="4837"/>
                </a:lnTo>
                <a:lnTo>
                  <a:pt x="4459" y="4807"/>
                </a:lnTo>
                <a:lnTo>
                  <a:pt x="4521" y="4775"/>
                </a:lnTo>
                <a:close/>
                <a:moveTo>
                  <a:pt x="4478" y="9829"/>
                </a:moveTo>
                <a:lnTo>
                  <a:pt x="4535" y="9796"/>
                </a:lnTo>
                <a:lnTo>
                  <a:pt x="4590" y="9761"/>
                </a:lnTo>
                <a:lnTo>
                  <a:pt x="4616" y="9743"/>
                </a:lnTo>
                <a:lnTo>
                  <a:pt x="4643" y="9725"/>
                </a:lnTo>
                <a:lnTo>
                  <a:pt x="4669" y="9706"/>
                </a:lnTo>
                <a:lnTo>
                  <a:pt x="4694" y="9687"/>
                </a:lnTo>
                <a:lnTo>
                  <a:pt x="4719" y="9669"/>
                </a:lnTo>
                <a:lnTo>
                  <a:pt x="4743" y="9649"/>
                </a:lnTo>
                <a:lnTo>
                  <a:pt x="4768" y="9629"/>
                </a:lnTo>
                <a:lnTo>
                  <a:pt x="4792" y="9609"/>
                </a:lnTo>
                <a:lnTo>
                  <a:pt x="4815" y="9588"/>
                </a:lnTo>
                <a:lnTo>
                  <a:pt x="4837" y="9568"/>
                </a:lnTo>
                <a:lnTo>
                  <a:pt x="4860" y="9546"/>
                </a:lnTo>
                <a:lnTo>
                  <a:pt x="4882" y="9526"/>
                </a:lnTo>
                <a:lnTo>
                  <a:pt x="4904" y="9503"/>
                </a:lnTo>
                <a:lnTo>
                  <a:pt x="4924" y="9481"/>
                </a:lnTo>
                <a:lnTo>
                  <a:pt x="4945" y="9459"/>
                </a:lnTo>
                <a:lnTo>
                  <a:pt x="4965" y="9436"/>
                </a:lnTo>
                <a:lnTo>
                  <a:pt x="4985" y="9413"/>
                </a:lnTo>
                <a:lnTo>
                  <a:pt x="5005" y="9390"/>
                </a:lnTo>
                <a:lnTo>
                  <a:pt x="5023" y="9366"/>
                </a:lnTo>
                <a:lnTo>
                  <a:pt x="5042" y="9342"/>
                </a:lnTo>
                <a:lnTo>
                  <a:pt x="5059" y="9317"/>
                </a:lnTo>
                <a:lnTo>
                  <a:pt x="5077" y="9293"/>
                </a:lnTo>
                <a:lnTo>
                  <a:pt x="5095" y="9268"/>
                </a:lnTo>
                <a:lnTo>
                  <a:pt x="5111" y="9242"/>
                </a:lnTo>
                <a:lnTo>
                  <a:pt x="5128" y="9216"/>
                </a:lnTo>
                <a:lnTo>
                  <a:pt x="5144" y="9191"/>
                </a:lnTo>
                <a:lnTo>
                  <a:pt x="5160" y="9164"/>
                </a:lnTo>
                <a:lnTo>
                  <a:pt x="5174" y="9137"/>
                </a:lnTo>
                <a:lnTo>
                  <a:pt x="5203" y="9083"/>
                </a:lnTo>
                <a:lnTo>
                  <a:pt x="5230" y="9029"/>
                </a:lnTo>
                <a:lnTo>
                  <a:pt x="5255" y="8973"/>
                </a:lnTo>
                <a:lnTo>
                  <a:pt x="5278" y="8917"/>
                </a:lnTo>
                <a:lnTo>
                  <a:pt x="5299" y="8861"/>
                </a:lnTo>
                <a:lnTo>
                  <a:pt x="5319" y="8804"/>
                </a:lnTo>
                <a:lnTo>
                  <a:pt x="5336" y="8746"/>
                </a:lnTo>
                <a:lnTo>
                  <a:pt x="5353" y="8688"/>
                </a:lnTo>
                <a:lnTo>
                  <a:pt x="5366" y="8629"/>
                </a:lnTo>
                <a:lnTo>
                  <a:pt x="5379" y="8569"/>
                </a:lnTo>
                <a:lnTo>
                  <a:pt x="5389" y="8509"/>
                </a:lnTo>
                <a:lnTo>
                  <a:pt x="5397" y="8448"/>
                </a:lnTo>
                <a:lnTo>
                  <a:pt x="5403" y="8387"/>
                </a:lnTo>
                <a:lnTo>
                  <a:pt x="5409" y="8325"/>
                </a:lnTo>
                <a:lnTo>
                  <a:pt x="5411" y="8262"/>
                </a:lnTo>
                <a:lnTo>
                  <a:pt x="5412" y="8199"/>
                </a:lnTo>
                <a:lnTo>
                  <a:pt x="5411" y="8139"/>
                </a:lnTo>
                <a:lnTo>
                  <a:pt x="5409" y="8080"/>
                </a:lnTo>
                <a:lnTo>
                  <a:pt x="5403" y="8021"/>
                </a:lnTo>
                <a:lnTo>
                  <a:pt x="5397" y="7962"/>
                </a:lnTo>
                <a:lnTo>
                  <a:pt x="5389" y="7903"/>
                </a:lnTo>
                <a:lnTo>
                  <a:pt x="5379" y="7845"/>
                </a:lnTo>
                <a:lnTo>
                  <a:pt x="5366" y="7788"/>
                </a:lnTo>
                <a:lnTo>
                  <a:pt x="5353" y="7730"/>
                </a:lnTo>
                <a:lnTo>
                  <a:pt x="5336" y="7672"/>
                </a:lnTo>
                <a:lnTo>
                  <a:pt x="5319" y="7615"/>
                </a:lnTo>
                <a:lnTo>
                  <a:pt x="5299" y="7558"/>
                </a:lnTo>
                <a:lnTo>
                  <a:pt x="5278" y="7501"/>
                </a:lnTo>
                <a:lnTo>
                  <a:pt x="5255" y="7445"/>
                </a:lnTo>
                <a:lnTo>
                  <a:pt x="5230" y="7389"/>
                </a:lnTo>
                <a:lnTo>
                  <a:pt x="5203" y="7333"/>
                </a:lnTo>
                <a:lnTo>
                  <a:pt x="5174" y="7278"/>
                </a:lnTo>
                <a:lnTo>
                  <a:pt x="5144" y="7223"/>
                </a:lnTo>
                <a:lnTo>
                  <a:pt x="5112" y="7169"/>
                </a:lnTo>
                <a:lnTo>
                  <a:pt x="5078" y="7117"/>
                </a:lnTo>
                <a:lnTo>
                  <a:pt x="5043" y="7066"/>
                </a:lnTo>
                <a:lnTo>
                  <a:pt x="5024" y="7043"/>
                </a:lnTo>
                <a:lnTo>
                  <a:pt x="5006" y="7018"/>
                </a:lnTo>
                <a:lnTo>
                  <a:pt x="4987" y="6994"/>
                </a:lnTo>
                <a:lnTo>
                  <a:pt x="4968" y="6970"/>
                </a:lnTo>
                <a:lnTo>
                  <a:pt x="4928" y="6924"/>
                </a:lnTo>
                <a:lnTo>
                  <a:pt x="4886" y="6880"/>
                </a:lnTo>
                <a:lnTo>
                  <a:pt x="4844" y="6836"/>
                </a:lnTo>
                <a:lnTo>
                  <a:pt x="4798" y="6795"/>
                </a:lnTo>
                <a:lnTo>
                  <a:pt x="4752" y="6755"/>
                </a:lnTo>
                <a:lnTo>
                  <a:pt x="4704" y="6716"/>
                </a:lnTo>
                <a:lnTo>
                  <a:pt x="4679" y="6697"/>
                </a:lnTo>
                <a:lnTo>
                  <a:pt x="4654" y="6679"/>
                </a:lnTo>
                <a:lnTo>
                  <a:pt x="4629" y="6661"/>
                </a:lnTo>
                <a:lnTo>
                  <a:pt x="4603" y="6643"/>
                </a:lnTo>
                <a:lnTo>
                  <a:pt x="4549" y="6609"/>
                </a:lnTo>
                <a:lnTo>
                  <a:pt x="4494" y="6576"/>
                </a:lnTo>
                <a:lnTo>
                  <a:pt x="4440" y="6546"/>
                </a:lnTo>
                <a:lnTo>
                  <a:pt x="4383" y="6517"/>
                </a:lnTo>
                <a:lnTo>
                  <a:pt x="4326" y="6490"/>
                </a:lnTo>
                <a:lnTo>
                  <a:pt x="4269" y="6465"/>
                </a:lnTo>
                <a:lnTo>
                  <a:pt x="4211" y="6443"/>
                </a:lnTo>
                <a:lnTo>
                  <a:pt x="4153" y="6422"/>
                </a:lnTo>
                <a:lnTo>
                  <a:pt x="4094" y="6403"/>
                </a:lnTo>
                <a:lnTo>
                  <a:pt x="4034" y="6386"/>
                </a:lnTo>
                <a:lnTo>
                  <a:pt x="3974" y="6371"/>
                </a:lnTo>
                <a:lnTo>
                  <a:pt x="3912" y="6358"/>
                </a:lnTo>
                <a:lnTo>
                  <a:pt x="3850" y="6348"/>
                </a:lnTo>
                <a:lnTo>
                  <a:pt x="3788" y="6339"/>
                </a:lnTo>
                <a:lnTo>
                  <a:pt x="3725" y="6331"/>
                </a:lnTo>
                <a:lnTo>
                  <a:pt x="3661" y="6326"/>
                </a:lnTo>
                <a:lnTo>
                  <a:pt x="3597" y="6323"/>
                </a:lnTo>
                <a:lnTo>
                  <a:pt x="3531" y="6322"/>
                </a:lnTo>
                <a:lnTo>
                  <a:pt x="3485" y="6323"/>
                </a:lnTo>
                <a:lnTo>
                  <a:pt x="3440" y="6324"/>
                </a:lnTo>
                <a:lnTo>
                  <a:pt x="3394" y="6327"/>
                </a:lnTo>
                <a:lnTo>
                  <a:pt x="3350" y="6330"/>
                </a:lnTo>
                <a:lnTo>
                  <a:pt x="3305" y="6335"/>
                </a:lnTo>
                <a:lnTo>
                  <a:pt x="3261" y="6342"/>
                </a:lnTo>
                <a:lnTo>
                  <a:pt x="3217" y="6348"/>
                </a:lnTo>
                <a:lnTo>
                  <a:pt x="3173" y="6356"/>
                </a:lnTo>
                <a:lnTo>
                  <a:pt x="3130" y="6364"/>
                </a:lnTo>
                <a:lnTo>
                  <a:pt x="3088" y="6375"/>
                </a:lnTo>
                <a:lnTo>
                  <a:pt x="3045" y="6386"/>
                </a:lnTo>
                <a:lnTo>
                  <a:pt x="3003" y="6397"/>
                </a:lnTo>
                <a:lnTo>
                  <a:pt x="2961" y="6411"/>
                </a:lnTo>
                <a:lnTo>
                  <a:pt x="2919" y="6424"/>
                </a:lnTo>
                <a:lnTo>
                  <a:pt x="2879" y="6440"/>
                </a:lnTo>
                <a:lnTo>
                  <a:pt x="2838" y="6456"/>
                </a:lnTo>
                <a:lnTo>
                  <a:pt x="2797" y="6473"/>
                </a:lnTo>
                <a:lnTo>
                  <a:pt x="2757" y="6491"/>
                </a:lnTo>
                <a:lnTo>
                  <a:pt x="2718" y="6511"/>
                </a:lnTo>
                <a:lnTo>
                  <a:pt x="2679" y="6531"/>
                </a:lnTo>
                <a:lnTo>
                  <a:pt x="2639" y="6552"/>
                </a:lnTo>
                <a:lnTo>
                  <a:pt x="2600" y="6575"/>
                </a:lnTo>
                <a:lnTo>
                  <a:pt x="2562" y="6598"/>
                </a:lnTo>
                <a:lnTo>
                  <a:pt x="2524" y="6622"/>
                </a:lnTo>
                <a:lnTo>
                  <a:pt x="2487" y="6648"/>
                </a:lnTo>
                <a:lnTo>
                  <a:pt x="2448" y="6675"/>
                </a:lnTo>
                <a:lnTo>
                  <a:pt x="2411" y="6702"/>
                </a:lnTo>
                <a:lnTo>
                  <a:pt x="2375" y="6731"/>
                </a:lnTo>
                <a:lnTo>
                  <a:pt x="2339" y="6760"/>
                </a:lnTo>
                <a:lnTo>
                  <a:pt x="2303" y="6791"/>
                </a:lnTo>
                <a:lnTo>
                  <a:pt x="2267" y="6823"/>
                </a:lnTo>
                <a:lnTo>
                  <a:pt x="2231" y="6856"/>
                </a:lnTo>
                <a:lnTo>
                  <a:pt x="2196" y="6890"/>
                </a:lnTo>
                <a:lnTo>
                  <a:pt x="2163" y="6924"/>
                </a:lnTo>
                <a:lnTo>
                  <a:pt x="2130" y="6959"/>
                </a:lnTo>
                <a:lnTo>
                  <a:pt x="2099" y="6994"/>
                </a:lnTo>
                <a:lnTo>
                  <a:pt x="2068" y="7030"/>
                </a:lnTo>
                <a:lnTo>
                  <a:pt x="2039" y="7067"/>
                </a:lnTo>
                <a:lnTo>
                  <a:pt x="2011" y="7104"/>
                </a:lnTo>
                <a:lnTo>
                  <a:pt x="1985" y="7141"/>
                </a:lnTo>
                <a:lnTo>
                  <a:pt x="1959" y="7180"/>
                </a:lnTo>
                <a:lnTo>
                  <a:pt x="1934" y="7219"/>
                </a:lnTo>
                <a:lnTo>
                  <a:pt x="1910" y="7257"/>
                </a:lnTo>
                <a:lnTo>
                  <a:pt x="1888" y="7297"/>
                </a:lnTo>
                <a:lnTo>
                  <a:pt x="1866" y="7337"/>
                </a:lnTo>
                <a:lnTo>
                  <a:pt x="1845" y="7378"/>
                </a:lnTo>
                <a:lnTo>
                  <a:pt x="1827" y="7419"/>
                </a:lnTo>
                <a:lnTo>
                  <a:pt x="1808" y="7461"/>
                </a:lnTo>
                <a:lnTo>
                  <a:pt x="1791" y="7503"/>
                </a:lnTo>
                <a:lnTo>
                  <a:pt x="1775" y="7546"/>
                </a:lnTo>
                <a:lnTo>
                  <a:pt x="1760" y="7589"/>
                </a:lnTo>
                <a:lnTo>
                  <a:pt x="1746" y="7633"/>
                </a:lnTo>
                <a:lnTo>
                  <a:pt x="1734" y="7677"/>
                </a:lnTo>
                <a:lnTo>
                  <a:pt x="1722" y="7722"/>
                </a:lnTo>
                <a:lnTo>
                  <a:pt x="1712" y="7767"/>
                </a:lnTo>
                <a:lnTo>
                  <a:pt x="1703" y="7814"/>
                </a:lnTo>
                <a:lnTo>
                  <a:pt x="1694" y="7860"/>
                </a:lnTo>
                <a:lnTo>
                  <a:pt x="1687" y="7906"/>
                </a:lnTo>
                <a:lnTo>
                  <a:pt x="1681" y="7954"/>
                </a:lnTo>
                <a:lnTo>
                  <a:pt x="1676" y="8002"/>
                </a:lnTo>
                <a:lnTo>
                  <a:pt x="1672" y="8051"/>
                </a:lnTo>
                <a:lnTo>
                  <a:pt x="1670" y="8100"/>
                </a:lnTo>
                <a:lnTo>
                  <a:pt x="1668" y="8150"/>
                </a:lnTo>
                <a:lnTo>
                  <a:pt x="1668" y="8199"/>
                </a:lnTo>
                <a:lnTo>
                  <a:pt x="1668" y="8250"/>
                </a:lnTo>
                <a:lnTo>
                  <a:pt x="1670" y="8299"/>
                </a:lnTo>
                <a:lnTo>
                  <a:pt x="1672" y="8347"/>
                </a:lnTo>
                <a:lnTo>
                  <a:pt x="1676" y="8396"/>
                </a:lnTo>
                <a:lnTo>
                  <a:pt x="1681" y="8444"/>
                </a:lnTo>
                <a:lnTo>
                  <a:pt x="1687" y="8492"/>
                </a:lnTo>
                <a:lnTo>
                  <a:pt x="1694" y="8538"/>
                </a:lnTo>
                <a:lnTo>
                  <a:pt x="1703" y="8585"/>
                </a:lnTo>
                <a:lnTo>
                  <a:pt x="1712" y="8631"/>
                </a:lnTo>
                <a:lnTo>
                  <a:pt x="1722" y="8676"/>
                </a:lnTo>
                <a:lnTo>
                  <a:pt x="1734" y="8721"/>
                </a:lnTo>
                <a:lnTo>
                  <a:pt x="1746" y="8765"/>
                </a:lnTo>
                <a:lnTo>
                  <a:pt x="1760" y="8809"/>
                </a:lnTo>
                <a:lnTo>
                  <a:pt x="1775" y="8853"/>
                </a:lnTo>
                <a:lnTo>
                  <a:pt x="1791" y="8895"/>
                </a:lnTo>
                <a:lnTo>
                  <a:pt x="1808" y="8937"/>
                </a:lnTo>
                <a:lnTo>
                  <a:pt x="1827" y="8978"/>
                </a:lnTo>
                <a:lnTo>
                  <a:pt x="1845" y="9019"/>
                </a:lnTo>
                <a:lnTo>
                  <a:pt x="1866" y="9061"/>
                </a:lnTo>
                <a:lnTo>
                  <a:pt x="1888" y="9101"/>
                </a:lnTo>
                <a:lnTo>
                  <a:pt x="1910" y="9140"/>
                </a:lnTo>
                <a:lnTo>
                  <a:pt x="1934" y="9179"/>
                </a:lnTo>
                <a:lnTo>
                  <a:pt x="1959" y="9217"/>
                </a:lnTo>
                <a:lnTo>
                  <a:pt x="1985" y="9256"/>
                </a:lnTo>
                <a:lnTo>
                  <a:pt x="2011" y="9293"/>
                </a:lnTo>
                <a:lnTo>
                  <a:pt x="2039" y="9330"/>
                </a:lnTo>
                <a:lnTo>
                  <a:pt x="2068" y="9366"/>
                </a:lnTo>
                <a:lnTo>
                  <a:pt x="2099" y="9402"/>
                </a:lnTo>
                <a:lnTo>
                  <a:pt x="2130" y="9437"/>
                </a:lnTo>
                <a:lnTo>
                  <a:pt x="2163" y="9471"/>
                </a:lnTo>
                <a:lnTo>
                  <a:pt x="2196" y="9506"/>
                </a:lnTo>
                <a:lnTo>
                  <a:pt x="2231" y="9539"/>
                </a:lnTo>
                <a:lnTo>
                  <a:pt x="2267" y="9572"/>
                </a:lnTo>
                <a:lnTo>
                  <a:pt x="2303" y="9604"/>
                </a:lnTo>
                <a:lnTo>
                  <a:pt x="2339" y="9635"/>
                </a:lnTo>
                <a:lnTo>
                  <a:pt x="2375" y="9665"/>
                </a:lnTo>
                <a:lnTo>
                  <a:pt x="2412" y="9695"/>
                </a:lnTo>
                <a:lnTo>
                  <a:pt x="2449" y="9722"/>
                </a:lnTo>
                <a:lnTo>
                  <a:pt x="2487" y="9749"/>
                </a:lnTo>
                <a:lnTo>
                  <a:pt x="2525" y="9774"/>
                </a:lnTo>
                <a:lnTo>
                  <a:pt x="2563" y="9799"/>
                </a:lnTo>
                <a:lnTo>
                  <a:pt x="2602" y="9822"/>
                </a:lnTo>
                <a:lnTo>
                  <a:pt x="2642" y="9845"/>
                </a:lnTo>
                <a:lnTo>
                  <a:pt x="2681" y="9867"/>
                </a:lnTo>
                <a:lnTo>
                  <a:pt x="2721" y="9887"/>
                </a:lnTo>
                <a:lnTo>
                  <a:pt x="2761" y="9907"/>
                </a:lnTo>
                <a:lnTo>
                  <a:pt x="2802" y="9924"/>
                </a:lnTo>
                <a:lnTo>
                  <a:pt x="2843" y="9942"/>
                </a:lnTo>
                <a:lnTo>
                  <a:pt x="2884" y="9959"/>
                </a:lnTo>
                <a:lnTo>
                  <a:pt x="2926" y="9974"/>
                </a:lnTo>
                <a:lnTo>
                  <a:pt x="2968" y="9987"/>
                </a:lnTo>
                <a:lnTo>
                  <a:pt x="3010" y="10001"/>
                </a:lnTo>
                <a:lnTo>
                  <a:pt x="3053" y="10013"/>
                </a:lnTo>
                <a:lnTo>
                  <a:pt x="3096" y="10023"/>
                </a:lnTo>
                <a:lnTo>
                  <a:pt x="3139" y="10034"/>
                </a:lnTo>
                <a:lnTo>
                  <a:pt x="3184" y="10042"/>
                </a:lnTo>
                <a:lnTo>
                  <a:pt x="3227" y="10050"/>
                </a:lnTo>
                <a:lnTo>
                  <a:pt x="3273" y="10057"/>
                </a:lnTo>
                <a:lnTo>
                  <a:pt x="3317" y="10063"/>
                </a:lnTo>
                <a:lnTo>
                  <a:pt x="3362" y="10068"/>
                </a:lnTo>
                <a:lnTo>
                  <a:pt x="3408" y="10071"/>
                </a:lnTo>
                <a:lnTo>
                  <a:pt x="3454" y="10074"/>
                </a:lnTo>
                <a:lnTo>
                  <a:pt x="3501" y="10075"/>
                </a:lnTo>
                <a:lnTo>
                  <a:pt x="3547" y="10076"/>
                </a:lnTo>
                <a:lnTo>
                  <a:pt x="3616" y="10075"/>
                </a:lnTo>
                <a:lnTo>
                  <a:pt x="3683" y="10073"/>
                </a:lnTo>
                <a:lnTo>
                  <a:pt x="3747" y="10069"/>
                </a:lnTo>
                <a:lnTo>
                  <a:pt x="3810" y="10064"/>
                </a:lnTo>
                <a:lnTo>
                  <a:pt x="3870" y="10056"/>
                </a:lnTo>
                <a:lnTo>
                  <a:pt x="3928" y="10048"/>
                </a:lnTo>
                <a:lnTo>
                  <a:pt x="3985" y="10038"/>
                </a:lnTo>
                <a:lnTo>
                  <a:pt x="4039" y="10027"/>
                </a:lnTo>
                <a:lnTo>
                  <a:pt x="4066" y="10020"/>
                </a:lnTo>
                <a:lnTo>
                  <a:pt x="4093" y="10012"/>
                </a:lnTo>
                <a:lnTo>
                  <a:pt x="4120" y="10005"/>
                </a:lnTo>
                <a:lnTo>
                  <a:pt x="4146" y="9996"/>
                </a:lnTo>
                <a:lnTo>
                  <a:pt x="4173" y="9986"/>
                </a:lnTo>
                <a:lnTo>
                  <a:pt x="4200" y="9976"/>
                </a:lnTo>
                <a:lnTo>
                  <a:pt x="4228" y="9965"/>
                </a:lnTo>
                <a:lnTo>
                  <a:pt x="4255" y="9952"/>
                </a:lnTo>
                <a:lnTo>
                  <a:pt x="4283" y="9940"/>
                </a:lnTo>
                <a:lnTo>
                  <a:pt x="4310" y="9927"/>
                </a:lnTo>
                <a:lnTo>
                  <a:pt x="4337" y="9912"/>
                </a:lnTo>
                <a:lnTo>
                  <a:pt x="4365" y="9897"/>
                </a:lnTo>
                <a:lnTo>
                  <a:pt x="4393" y="9881"/>
                </a:lnTo>
                <a:lnTo>
                  <a:pt x="4421" y="9865"/>
                </a:lnTo>
                <a:lnTo>
                  <a:pt x="4450" y="9847"/>
                </a:lnTo>
                <a:lnTo>
                  <a:pt x="4478" y="9829"/>
                </a:lnTo>
                <a:close/>
                <a:moveTo>
                  <a:pt x="4458" y="14849"/>
                </a:moveTo>
                <a:lnTo>
                  <a:pt x="4487" y="14833"/>
                </a:lnTo>
                <a:lnTo>
                  <a:pt x="4515" y="14816"/>
                </a:lnTo>
                <a:lnTo>
                  <a:pt x="4543" y="14799"/>
                </a:lnTo>
                <a:lnTo>
                  <a:pt x="4570" y="14781"/>
                </a:lnTo>
                <a:lnTo>
                  <a:pt x="4597" y="14764"/>
                </a:lnTo>
                <a:lnTo>
                  <a:pt x="4624" y="14745"/>
                </a:lnTo>
                <a:lnTo>
                  <a:pt x="4649" y="14727"/>
                </a:lnTo>
                <a:lnTo>
                  <a:pt x="4675" y="14707"/>
                </a:lnTo>
                <a:lnTo>
                  <a:pt x="4701" y="14688"/>
                </a:lnTo>
                <a:lnTo>
                  <a:pt x="4726" y="14668"/>
                </a:lnTo>
                <a:lnTo>
                  <a:pt x="4750" y="14648"/>
                </a:lnTo>
                <a:lnTo>
                  <a:pt x="4774" y="14628"/>
                </a:lnTo>
                <a:lnTo>
                  <a:pt x="4797" y="14606"/>
                </a:lnTo>
                <a:lnTo>
                  <a:pt x="4821" y="14586"/>
                </a:lnTo>
                <a:lnTo>
                  <a:pt x="4844" y="14564"/>
                </a:lnTo>
                <a:lnTo>
                  <a:pt x="4866" y="14541"/>
                </a:lnTo>
                <a:lnTo>
                  <a:pt x="4888" y="14520"/>
                </a:lnTo>
                <a:lnTo>
                  <a:pt x="4909" y="14497"/>
                </a:lnTo>
                <a:lnTo>
                  <a:pt x="4930" y="14473"/>
                </a:lnTo>
                <a:lnTo>
                  <a:pt x="4951" y="14451"/>
                </a:lnTo>
                <a:lnTo>
                  <a:pt x="4971" y="14427"/>
                </a:lnTo>
                <a:lnTo>
                  <a:pt x="4991" y="14402"/>
                </a:lnTo>
                <a:lnTo>
                  <a:pt x="5010" y="14378"/>
                </a:lnTo>
                <a:lnTo>
                  <a:pt x="5030" y="14353"/>
                </a:lnTo>
                <a:lnTo>
                  <a:pt x="5047" y="14328"/>
                </a:lnTo>
                <a:lnTo>
                  <a:pt x="5066" y="14302"/>
                </a:lnTo>
                <a:lnTo>
                  <a:pt x="5083" y="14276"/>
                </a:lnTo>
                <a:lnTo>
                  <a:pt x="5100" y="14251"/>
                </a:lnTo>
                <a:lnTo>
                  <a:pt x="5117" y="14224"/>
                </a:lnTo>
                <a:lnTo>
                  <a:pt x="5133" y="14197"/>
                </a:lnTo>
                <a:lnTo>
                  <a:pt x="5149" y="14170"/>
                </a:lnTo>
                <a:lnTo>
                  <a:pt x="5165" y="14142"/>
                </a:lnTo>
                <a:lnTo>
                  <a:pt x="5195" y="14087"/>
                </a:lnTo>
                <a:lnTo>
                  <a:pt x="5223" y="14030"/>
                </a:lnTo>
                <a:lnTo>
                  <a:pt x="5248" y="13974"/>
                </a:lnTo>
                <a:lnTo>
                  <a:pt x="5272" y="13918"/>
                </a:lnTo>
                <a:lnTo>
                  <a:pt x="5295" y="13861"/>
                </a:lnTo>
                <a:lnTo>
                  <a:pt x="5316" y="13804"/>
                </a:lnTo>
                <a:lnTo>
                  <a:pt x="5333" y="13748"/>
                </a:lnTo>
                <a:lnTo>
                  <a:pt x="5350" y="13690"/>
                </a:lnTo>
                <a:lnTo>
                  <a:pt x="5364" y="13632"/>
                </a:lnTo>
                <a:lnTo>
                  <a:pt x="5377" y="13574"/>
                </a:lnTo>
                <a:lnTo>
                  <a:pt x="5388" y="13516"/>
                </a:lnTo>
                <a:lnTo>
                  <a:pt x="5396" y="13457"/>
                </a:lnTo>
                <a:lnTo>
                  <a:pt x="5403" y="13398"/>
                </a:lnTo>
                <a:lnTo>
                  <a:pt x="5408" y="13339"/>
                </a:lnTo>
                <a:lnTo>
                  <a:pt x="5411" y="13280"/>
                </a:lnTo>
                <a:lnTo>
                  <a:pt x="5412" y="13220"/>
                </a:lnTo>
                <a:lnTo>
                  <a:pt x="5411" y="13152"/>
                </a:lnTo>
                <a:lnTo>
                  <a:pt x="5409" y="13085"/>
                </a:lnTo>
                <a:lnTo>
                  <a:pt x="5403" y="13019"/>
                </a:lnTo>
                <a:lnTo>
                  <a:pt x="5397" y="12954"/>
                </a:lnTo>
                <a:lnTo>
                  <a:pt x="5389" y="12890"/>
                </a:lnTo>
                <a:lnTo>
                  <a:pt x="5379" y="12827"/>
                </a:lnTo>
                <a:lnTo>
                  <a:pt x="5366" y="12765"/>
                </a:lnTo>
                <a:lnTo>
                  <a:pt x="5353" y="12704"/>
                </a:lnTo>
                <a:lnTo>
                  <a:pt x="5336" y="12645"/>
                </a:lnTo>
                <a:lnTo>
                  <a:pt x="5319" y="12586"/>
                </a:lnTo>
                <a:lnTo>
                  <a:pt x="5299" y="12528"/>
                </a:lnTo>
                <a:lnTo>
                  <a:pt x="5278" y="12473"/>
                </a:lnTo>
                <a:lnTo>
                  <a:pt x="5255" y="12417"/>
                </a:lnTo>
                <a:lnTo>
                  <a:pt x="5230" y="12362"/>
                </a:lnTo>
                <a:lnTo>
                  <a:pt x="5203" y="12310"/>
                </a:lnTo>
                <a:lnTo>
                  <a:pt x="5174" y="12257"/>
                </a:lnTo>
                <a:lnTo>
                  <a:pt x="5143" y="12207"/>
                </a:lnTo>
                <a:lnTo>
                  <a:pt x="5111" y="12157"/>
                </a:lnTo>
                <a:lnTo>
                  <a:pt x="5076" y="12108"/>
                </a:lnTo>
                <a:lnTo>
                  <a:pt x="5040" y="12060"/>
                </a:lnTo>
                <a:lnTo>
                  <a:pt x="5002" y="12014"/>
                </a:lnTo>
                <a:lnTo>
                  <a:pt x="4961" y="11968"/>
                </a:lnTo>
                <a:lnTo>
                  <a:pt x="4920" y="11924"/>
                </a:lnTo>
                <a:lnTo>
                  <a:pt x="4876" y="11881"/>
                </a:lnTo>
                <a:lnTo>
                  <a:pt x="4830" y="11839"/>
                </a:lnTo>
                <a:lnTo>
                  <a:pt x="4783" y="11797"/>
                </a:lnTo>
                <a:lnTo>
                  <a:pt x="4733" y="11757"/>
                </a:lnTo>
                <a:lnTo>
                  <a:pt x="4682" y="11719"/>
                </a:lnTo>
                <a:lnTo>
                  <a:pt x="4629" y="11681"/>
                </a:lnTo>
                <a:lnTo>
                  <a:pt x="4574" y="11644"/>
                </a:lnTo>
                <a:lnTo>
                  <a:pt x="4517" y="11609"/>
                </a:lnTo>
                <a:lnTo>
                  <a:pt x="4458" y="11574"/>
                </a:lnTo>
                <a:lnTo>
                  <a:pt x="4401" y="11542"/>
                </a:lnTo>
                <a:lnTo>
                  <a:pt x="4343" y="11513"/>
                </a:lnTo>
                <a:lnTo>
                  <a:pt x="4285" y="11485"/>
                </a:lnTo>
                <a:lnTo>
                  <a:pt x="4226" y="11459"/>
                </a:lnTo>
                <a:lnTo>
                  <a:pt x="4168" y="11436"/>
                </a:lnTo>
                <a:lnTo>
                  <a:pt x="4109" y="11414"/>
                </a:lnTo>
                <a:lnTo>
                  <a:pt x="4050" y="11394"/>
                </a:lnTo>
                <a:lnTo>
                  <a:pt x="3990" y="11377"/>
                </a:lnTo>
                <a:lnTo>
                  <a:pt x="3932" y="11361"/>
                </a:lnTo>
                <a:lnTo>
                  <a:pt x="3872" y="11348"/>
                </a:lnTo>
                <a:lnTo>
                  <a:pt x="3812" y="11337"/>
                </a:lnTo>
                <a:lnTo>
                  <a:pt x="3751" y="11327"/>
                </a:lnTo>
                <a:lnTo>
                  <a:pt x="3691" y="11320"/>
                </a:lnTo>
                <a:lnTo>
                  <a:pt x="3630" y="11315"/>
                </a:lnTo>
                <a:lnTo>
                  <a:pt x="3600" y="11313"/>
                </a:lnTo>
                <a:lnTo>
                  <a:pt x="3569" y="11312"/>
                </a:lnTo>
                <a:lnTo>
                  <a:pt x="3539" y="11311"/>
                </a:lnTo>
                <a:lnTo>
                  <a:pt x="3508" y="11311"/>
                </a:lnTo>
                <a:lnTo>
                  <a:pt x="3461" y="11311"/>
                </a:lnTo>
                <a:lnTo>
                  <a:pt x="3414" y="11313"/>
                </a:lnTo>
                <a:lnTo>
                  <a:pt x="3368" y="11315"/>
                </a:lnTo>
                <a:lnTo>
                  <a:pt x="3322" y="11319"/>
                </a:lnTo>
                <a:lnTo>
                  <a:pt x="3276" y="11323"/>
                </a:lnTo>
                <a:lnTo>
                  <a:pt x="3231" y="11329"/>
                </a:lnTo>
                <a:lnTo>
                  <a:pt x="3186" y="11336"/>
                </a:lnTo>
                <a:lnTo>
                  <a:pt x="3141" y="11344"/>
                </a:lnTo>
                <a:lnTo>
                  <a:pt x="3097" y="11353"/>
                </a:lnTo>
                <a:lnTo>
                  <a:pt x="3054" y="11362"/>
                </a:lnTo>
                <a:lnTo>
                  <a:pt x="3010" y="11374"/>
                </a:lnTo>
                <a:lnTo>
                  <a:pt x="2967" y="11385"/>
                </a:lnTo>
                <a:lnTo>
                  <a:pt x="2925" y="11398"/>
                </a:lnTo>
                <a:lnTo>
                  <a:pt x="2882" y="11413"/>
                </a:lnTo>
                <a:lnTo>
                  <a:pt x="2840" y="11427"/>
                </a:lnTo>
                <a:lnTo>
                  <a:pt x="2799" y="11444"/>
                </a:lnTo>
                <a:lnTo>
                  <a:pt x="2757" y="11461"/>
                </a:lnTo>
                <a:lnTo>
                  <a:pt x="2716" y="11479"/>
                </a:lnTo>
                <a:lnTo>
                  <a:pt x="2676" y="11498"/>
                </a:lnTo>
                <a:lnTo>
                  <a:pt x="2635" y="11519"/>
                </a:lnTo>
                <a:lnTo>
                  <a:pt x="2596" y="11541"/>
                </a:lnTo>
                <a:lnTo>
                  <a:pt x="2557" y="11562"/>
                </a:lnTo>
                <a:lnTo>
                  <a:pt x="2518" y="11586"/>
                </a:lnTo>
                <a:lnTo>
                  <a:pt x="2479" y="11611"/>
                </a:lnTo>
                <a:lnTo>
                  <a:pt x="2441" y="11637"/>
                </a:lnTo>
                <a:lnTo>
                  <a:pt x="2404" y="11662"/>
                </a:lnTo>
                <a:lnTo>
                  <a:pt x="2366" y="11690"/>
                </a:lnTo>
                <a:lnTo>
                  <a:pt x="2330" y="11719"/>
                </a:lnTo>
                <a:lnTo>
                  <a:pt x="2292" y="11749"/>
                </a:lnTo>
                <a:lnTo>
                  <a:pt x="2256" y="11779"/>
                </a:lnTo>
                <a:lnTo>
                  <a:pt x="2220" y="11811"/>
                </a:lnTo>
                <a:lnTo>
                  <a:pt x="2185" y="11844"/>
                </a:lnTo>
                <a:lnTo>
                  <a:pt x="2150" y="11878"/>
                </a:lnTo>
                <a:lnTo>
                  <a:pt x="2116" y="11913"/>
                </a:lnTo>
                <a:lnTo>
                  <a:pt x="2084" y="11947"/>
                </a:lnTo>
                <a:lnTo>
                  <a:pt x="2052" y="11983"/>
                </a:lnTo>
                <a:lnTo>
                  <a:pt x="2021" y="12019"/>
                </a:lnTo>
                <a:lnTo>
                  <a:pt x="1992" y="12055"/>
                </a:lnTo>
                <a:lnTo>
                  <a:pt x="1963" y="12093"/>
                </a:lnTo>
                <a:lnTo>
                  <a:pt x="1936" y="12130"/>
                </a:lnTo>
                <a:lnTo>
                  <a:pt x="1910" y="12168"/>
                </a:lnTo>
                <a:lnTo>
                  <a:pt x="1885" y="12208"/>
                </a:lnTo>
                <a:lnTo>
                  <a:pt x="1862" y="12247"/>
                </a:lnTo>
                <a:lnTo>
                  <a:pt x="1839" y="12287"/>
                </a:lnTo>
                <a:lnTo>
                  <a:pt x="1817" y="12327"/>
                </a:lnTo>
                <a:lnTo>
                  <a:pt x="1797" y="12368"/>
                </a:lnTo>
                <a:lnTo>
                  <a:pt x="1777" y="12410"/>
                </a:lnTo>
                <a:lnTo>
                  <a:pt x="1759" y="12452"/>
                </a:lnTo>
                <a:lnTo>
                  <a:pt x="1742" y="12495"/>
                </a:lnTo>
                <a:lnTo>
                  <a:pt x="1725" y="12538"/>
                </a:lnTo>
                <a:lnTo>
                  <a:pt x="1711" y="12582"/>
                </a:lnTo>
                <a:lnTo>
                  <a:pt x="1697" y="12626"/>
                </a:lnTo>
                <a:lnTo>
                  <a:pt x="1684" y="12671"/>
                </a:lnTo>
                <a:lnTo>
                  <a:pt x="1673" y="12717"/>
                </a:lnTo>
                <a:lnTo>
                  <a:pt x="1662" y="12763"/>
                </a:lnTo>
                <a:lnTo>
                  <a:pt x="1653" y="12810"/>
                </a:lnTo>
                <a:lnTo>
                  <a:pt x="1645" y="12857"/>
                </a:lnTo>
                <a:lnTo>
                  <a:pt x="1638" y="12904"/>
                </a:lnTo>
                <a:lnTo>
                  <a:pt x="1631" y="12953"/>
                </a:lnTo>
                <a:lnTo>
                  <a:pt x="1626" y="13002"/>
                </a:lnTo>
                <a:lnTo>
                  <a:pt x="1622" y="13052"/>
                </a:lnTo>
                <a:lnTo>
                  <a:pt x="1620" y="13101"/>
                </a:lnTo>
                <a:lnTo>
                  <a:pt x="1618" y="13153"/>
                </a:lnTo>
                <a:lnTo>
                  <a:pt x="1618" y="13203"/>
                </a:lnTo>
                <a:lnTo>
                  <a:pt x="1618" y="13254"/>
                </a:lnTo>
                <a:lnTo>
                  <a:pt x="1620" y="13303"/>
                </a:lnTo>
                <a:lnTo>
                  <a:pt x="1622" y="13353"/>
                </a:lnTo>
                <a:lnTo>
                  <a:pt x="1626" y="13401"/>
                </a:lnTo>
                <a:lnTo>
                  <a:pt x="1631" y="13450"/>
                </a:lnTo>
                <a:lnTo>
                  <a:pt x="1638" y="13497"/>
                </a:lnTo>
                <a:lnTo>
                  <a:pt x="1645" y="13544"/>
                </a:lnTo>
                <a:lnTo>
                  <a:pt x="1653" y="13591"/>
                </a:lnTo>
                <a:lnTo>
                  <a:pt x="1662" y="13637"/>
                </a:lnTo>
                <a:lnTo>
                  <a:pt x="1673" y="13683"/>
                </a:lnTo>
                <a:lnTo>
                  <a:pt x="1684" y="13728"/>
                </a:lnTo>
                <a:lnTo>
                  <a:pt x="1697" y="13772"/>
                </a:lnTo>
                <a:lnTo>
                  <a:pt x="1711" y="13817"/>
                </a:lnTo>
                <a:lnTo>
                  <a:pt x="1725" y="13860"/>
                </a:lnTo>
                <a:lnTo>
                  <a:pt x="1742" y="13903"/>
                </a:lnTo>
                <a:lnTo>
                  <a:pt x="1759" y="13946"/>
                </a:lnTo>
                <a:lnTo>
                  <a:pt x="1777" y="13989"/>
                </a:lnTo>
                <a:lnTo>
                  <a:pt x="1797" y="14030"/>
                </a:lnTo>
                <a:lnTo>
                  <a:pt x="1817" y="14071"/>
                </a:lnTo>
                <a:lnTo>
                  <a:pt x="1839" y="14112"/>
                </a:lnTo>
                <a:lnTo>
                  <a:pt x="1862" y="14153"/>
                </a:lnTo>
                <a:lnTo>
                  <a:pt x="1885" y="14192"/>
                </a:lnTo>
                <a:lnTo>
                  <a:pt x="1910" y="14231"/>
                </a:lnTo>
                <a:lnTo>
                  <a:pt x="1936" y="14269"/>
                </a:lnTo>
                <a:lnTo>
                  <a:pt x="1963" y="14307"/>
                </a:lnTo>
                <a:lnTo>
                  <a:pt x="1992" y="14345"/>
                </a:lnTo>
                <a:lnTo>
                  <a:pt x="2021" y="14382"/>
                </a:lnTo>
                <a:lnTo>
                  <a:pt x="2052" y="14419"/>
                </a:lnTo>
                <a:lnTo>
                  <a:pt x="2084" y="14455"/>
                </a:lnTo>
                <a:lnTo>
                  <a:pt x="2116" y="14491"/>
                </a:lnTo>
                <a:lnTo>
                  <a:pt x="2150" y="14526"/>
                </a:lnTo>
                <a:lnTo>
                  <a:pt x="2185" y="14560"/>
                </a:lnTo>
                <a:lnTo>
                  <a:pt x="2220" y="14594"/>
                </a:lnTo>
                <a:lnTo>
                  <a:pt x="2256" y="14627"/>
                </a:lnTo>
                <a:lnTo>
                  <a:pt x="2292" y="14659"/>
                </a:lnTo>
                <a:lnTo>
                  <a:pt x="2330" y="14690"/>
                </a:lnTo>
                <a:lnTo>
                  <a:pt x="2366" y="14720"/>
                </a:lnTo>
                <a:lnTo>
                  <a:pt x="2404" y="14748"/>
                </a:lnTo>
                <a:lnTo>
                  <a:pt x="2441" y="14776"/>
                </a:lnTo>
                <a:lnTo>
                  <a:pt x="2479" y="14802"/>
                </a:lnTo>
                <a:lnTo>
                  <a:pt x="2518" y="14828"/>
                </a:lnTo>
                <a:lnTo>
                  <a:pt x="2557" y="14851"/>
                </a:lnTo>
                <a:lnTo>
                  <a:pt x="2596" y="14875"/>
                </a:lnTo>
                <a:lnTo>
                  <a:pt x="2635" y="14897"/>
                </a:lnTo>
                <a:lnTo>
                  <a:pt x="2676" y="14918"/>
                </a:lnTo>
                <a:lnTo>
                  <a:pt x="2716" y="14938"/>
                </a:lnTo>
                <a:lnTo>
                  <a:pt x="2757" y="14958"/>
                </a:lnTo>
                <a:lnTo>
                  <a:pt x="2799" y="14975"/>
                </a:lnTo>
                <a:lnTo>
                  <a:pt x="2840" y="14992"/>
                </a:lnTo>
                <a:lnTo>
                  <a:pt x="2882" y="15007"/>
                </a:lnTo>
                <a:lnTo>
                  <a:pt x="2925" y="15023"/>
                </a:lnTo>
                <a:lnTo>
                  <a:pt x="2967" y="15036"/>
                </a:lnTo>
                <a:lnTo>
                  <a:pt x="3010" y="15048"/>
                </a:lnTo>
                <a:lnTo>
                  <a:pt x="3054" y="15060"/>
                </a:lnTo>
                <a:lnTo>
                  <a:pt x="3097" y="15070"/>
                </a:lnTo>
                <a:lnTo>
                  <a:pt x="3141" y="15078"/>
                </a:lnTo>
                <a:lnTo>
                  <a:pt x="3186" y="15086"/>
                </a:lnTo>
                <a:lnTo>
                  <a:pt x="3231" y="15094"/>
                </a:lnTo>
                <a:lnTo>
                  <a:pt x="3276" y="15100"/>
                </a:lnTo>
                <a:lnTo>
                  <a:pt x="3322" y="15105"/>
                </a:lnTo>
                <a:lnTo>
                  <a:pt x="3368" y="15108"/>
                </a:lnTo>
                <a:lnTo>
                  <a:pt x="3414" y="15111"/>
                </a:lnTo>
                <a:lnTo>
                  <a:pt x="3461" y="15113"/>
                </a:lnTo>
                <a:lnTo>
                  <a:pt x="3508" y="15113"/>
                </a:lnTo>
                <a:lnTo>
                  <a:pt x="3539" y="15113"/>
                </a:lnTo>
                <a:lnTo>
                  <a:pt x="3569" y="15112"/>
                </a:lnTo>
                <a:lnTo>
                  <a:pt x="3600" y="15111"/>
                </a:lnTo>
                <a:lnTo>
                  <a:pt x="3630" y="15109"/>
                </a:lnTo>
                <a:lnTo>
                  <a:pt x="3661" y="15107"/>
                </a:lnTo>
                <a:lnTo>
                  <a:pt x="3691" y="15104"/>
                </a:lnTo>
                <a:lnTo>
                  <a:pt x="3721" y="15101"/>
                </a:lnTo>
                <a:lnTo>
                  <a:pt x="3751" y="15097"/>
                </a:lnTo>
                <a:lnTo>
                  <a:pt x="3782" y="15093"/>
                </a:lnTo>
                <a:lnTo>
                  <a:pt x="3812" y="15088"/>
                </a:lnTo>
                <a:lnTo>
                  <a:pt x="3842" y="15082"/>
                </a:lnTo>
                <a:lnTo>
                  <a:pt x="3872" y="15076"/>
                </a:lnTo>
                <a:lnTo>
                  <a:pt x="3932" y="15063"/>
                </a:lnTo>
                <a:lnTo>
                  <a:pt x="3990" y="15047"/>
                </a:lnTo>
                <a:lnTo>
                  <a:pt x="4050" y="15030"/>
                </a:lnTo>
                <a:lnTo>
                  <a:pt x="4109" y="15010"/>
                </a:lnTo>
                <a:lnTo>
                  <a:pt x="4168" y="14989"/>
                </a:lnTo>
                <a:lnTo>
                  <a:pt x="4226" y="14965"/>
                </a:lnTo>
                <a:lnTo>
                  <a:pt x="4285" y="14939"/>
                </a:lnTo>
                <a:lnTo>
                  <a:pt x="4343" y="14911"/>
                </a:lnTo>
                <a:lnTo>
                  <a:pt x="4401" y="14881"/>
                </a:lnTo>
                <a:lnTo>
                  <a:pt x="4458" y="1484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23" name="Freeform 137"/>
          <p:cNvSpPr>
            <a:spLocks/>
          </p:cNvSpPr>
          <p:nvPr/>
        </p:nvSpPr>
        <p:spPr bwMode="auto">
          <a:xfrm>
            <a:off x="3384550" y="5121275"/>
            <a:ext cx="884238" cy="530225"/>
          </a:xfrm>
          <a:custGeom>
            <a:avLst/>
            <a:gdLst>
              <a:gd name="T0" fmla="*/ 0 w 197"/>
              <a:gd name="T1" fmla="*/ 0 h 105"/>
              <a:gd name="T2" fmla="*/ 40397 w 197"/>
              <a:gd name="T3" fmla="*/ 0 h 105"/>
              <a:gd name="T4" fmla="*/ 40397 w 197"/>
              <a:gd name="T5" fmla="*/ 232289 h 105"/>
              <a:gd name="T6" fmla="*/ 556576 w 197"/>
              <a:gd name="T7" fmla="*/ 207040 h 105"/>
              <a:gd name="T8" fmla="*/ 785491 w 197"/>
              <a:gd name="T9" fmla="*/ 70697 h 105"/>
              <a:gd name="T10" fmla="*/ 843841 w 197"/>
              <a:gd name="T11" fmla="*/ 75746 h 105"/>
              <a:gd name="T12" fmla="*/ 843841 w 197"/>
              <a:gd name="T13" fmla="*/ 0 h 105"/>
              <a:gd name="T14" fmla="*/ 884238 w 197"/>
              <a:gd name="T15" fmla="*/ 0 h 105"/>
              <a:gd name="T16" fmla="*/ 884238 w 197"/>
              <a:gd name="T17" fmla="*/ 530225 h 105"/>
              <a:gd name="T18" fmla="*/ 843841 w 197"/>
              <a:gd name="T19" fmla="*/ 530225 h 105"/>
              <a:gd name="T20" fmla="*/ 843841 w 197"/>
              <a:gd name="T21" fmla="*/ 439329 h 105"/>
              <a:gd name="T22" fmla="*/ 40397 w 197"/>
              <a:gd name="T23" fmla="*/ 439329 h 105"/>
              <a:gd name="T24" fmla="*/ 40397 w 197"/>
              <a:gd name="T25" fmla="*/ 530225 h 105"/>
              <a:gd name="T26" fmla="*/ 0 w 197"/>
              <a:gd name="T27" fmla="*/ 530225 h 105"/>
              <a:gd name="T28" fmla="*/ 0 w 197"/>
              <a:gd name="T29" fmla="*/ 0 h 10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7" h="105">
                <a:moveTo>
                  <a:pt x="0" y="0"/>
                </a:moveTo>
                <a:lnTo>
                  <a:pt x="9" y="0"/>
                </a:lnTo>
                <a:lnTo>
                  <a:pt x="9" y="46"/>
                </a:lnTo>
                <a:lnTo>
                  <a:pt x="124" y="41"/>
                </a:lnTo>
                <a:cubicBezTo>
                  <a:pt x="137" y="23"/>
                  <a:pt x="154" y="14"/>
                  <a:pt x="175" y="14"/>
                </a:cubicBezTo>
                <a:cubicBezTo>
                  <a:pt x="179" y="14"/>
                  <a:pt x="183" y="15"/>
                  <a:pt x="188" y="15"/>
                </a:cubicBezTo>
                <a:lnTo>
                  <a:pt x="188" y="0"/>
                </a:lnTo>
                <a:lnTo>
                  <a:pt x="197" y="0"/>
                </a:lnTo>
                <a:lnTo>
                  <a:pt x="197" y="105"/>
                </a:lnTo>
                <a:lnTo>
                  <a:pt x="188" y="105"/>
                </a:lnTo>
                <a:lnTo>
                  <a:pt x="188" y="87"/>
                </a:lnTo>
                <a:lnTo>
                  <a:pt x="9" y="87"/>
                </a:lnTo>
                <a:lnTo>
                  <a:pt x="9" y="105"/>
                </a:lnTo>
                <a:lnTo>
                  <a:pt x="0" y="105"/>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5" name="AutoShape 3"/>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6" name="AutoShape 4"/>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7" name="AutoShape 5"/>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8" name="AutoShape 6"/>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9" name="AutoShape 7"/>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0" name="AutoShape 8"/>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1" name="AutoShape 9"/>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2" name="AutoShape 10"/>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3" name="AutoShape 11"/>
          <p:cNvSpPr>
            <a:spLocks noChangeArrowheads="1"/>
          </p:cNvSpPr>
          <p:nvPr/>
        </p:nvSpPr>
        <p:spPr bwMode="auto">
          <a:xfrm>
            <a:off x="17684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4" name="AutoShape 12"/>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5" name="AutoShape 13"/>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6" name="AutoShape 14"/>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7" name="AutoShape 15"/>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8" name="AutoShape 16"/>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9" name="AutoShape 17"/>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0" name="AutoShape 18"/>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1" name="AutoShape 19"/>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2" name="AutoShape 20"/>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3"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4" name="AutoShape 22"/>
          <p:cNvSpPr>
            <a:spLocks noChangeArrowheads="1"/>
          </p:cNvSpPr>
          <p:nvPr/>
        </p:nvSpPr>
        <p:spPr bwMode="auto">
          <a:xfrm>
            <a:off x="3168650" y="48323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5"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6"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7"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8"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39" name="Freeform 27"/>
          <p:cNvSpPr>
            <a:spLocks/>
          </p:cNvSpPr>
          <p:nvPr/>
        </p:nvSpPr>
        <p:spPr bwMode="auto">
          <a:xfrm>
            <a:off x="569913" y="1425575"/>
            <a:ext cx="815975" cy="779463"/>
          </a:xfrm>
          <a:custGeom>
            <a:avLst/>
            <a:gdLst>
              <a:gd name="T0" fmla="*/ 734040 w 9909"/>
              <a:gd name="T1" fmla="*/ 518481 h 12980"/>
              <a:gd name="T2" fmla="*/ 730499 w 9909"/>
              <a:gd name="T3" fmla="*/ 518001 h 12980"/>
              <a:gd name="T4" fmla="*/ 727946 w 9909"/>
              <a:gd name="T5" fmla="*/ 515719 h 12980"/>
              <a:gd name="T6" fmla="*/ 555594 w 9909"/>
              <a:gd name="T7" fmla="*/ 544063 h 12980"/>
              <a:gd name="T8" fmla="*/ 543242 w 9909"/>
              <a:gd name="T9" fmla="*/ 553971 h 12980"/>
              <a:gd name="T10" fmla="*/ 531714 w 9909"/>
              <a:gd name="T11" fmla="*/ 564420 h 12980"/>
              <a:gd name="T12" fmla="*/ 521091 w 9909"/>
              <a:gd name="T13" fmla="*/ 575349 h 12980"/>
              <a:gd name="T14" fmla="*/ 511292 w 9909"/>
              <a:gd name="T15" fmla="*/ 586879 h 12980"/>
              <a:gd name="T16" fmla="*/ 502233 w 9909"/>
              <a:gd name="T17" fmla="*/ 598949 h 12980"/>
              <a:gd name="T18" fmla="*/ 494163 w 9909"/>
              <a:gd name="T19" fmla="*/ 611620 h 12980"/>
              <a:gd name="T20" fmla="*/ 487082 w 9909"/>
              <a:gd name="T21" fmla="*/ 624651 h 12980"/>
              <a:gd name="T22" fmla="*/ 481070 w 9909"/>
              <a:gd name="T23" fmla="*/ 637803 h 12980"/>
              <a:gd name="T24" fmla="*/ 476377 w 9909"/>
              <a:gd name="T25" fmla="*/ 650954 h 12980"/>
              <a:gd name="T26" fmla="*/ 472671 w 9909"/>
              <a:gd name="T27" fmla="*/ 664225 h 12980"/>
              <a:gd name="T28" fmla="*/ 470201 w 9909"/>
              <a:gd name="T29" fmla="*/ 677496 h 12980"/>
              <a:gd name="T30" fmla="*/ 468965 w 9909"/>
              <a:gd name="T31" fmla="*/ 690948 h 12980"/>
              <a:gd name="T32" fmla="*/ 346598 w 9909"/>
              <a:gd name="T33" fmla="*/ 779463 h 12980"/>
              <a:gd name="T34" fmla="*/ 346269 w 9909"/>
              <a:gd name="T35" fmla="*/ 688245 h 12980"/>
              <a:gd name="T36" fmla="*/ 344704 w 9909"/>
              <a:gd name="T37" fmla="*/ 674674 h 12980"/>
              <a:gd name="T38" fmla="*/ 342234 w 9909"/>
              <a:gd name="T39" fmla="*/ 661343 h 12980"/>
              <a:gd name="T40" fmla="*/ 338528 w 9909"/>
              <a:gd name="T41" fmla="*/ 648071 h 12980"/>
              <a:gd name="T42" fmla="*/ 333834 w 9909"/>
              <a:gd name="T43" fmla="*/ 635040 h 12980"/>
              <a:gd name="T44" fmla="*/ 327823 w 9909"/>
              <a:gd name="T45" fmla="*/ 622069 h 12980"/>
              <a:gd name="T46" fmla="*/ 320823 w 9909"/>
              <a:gd name="T47" fmla="*/ 609398 h 12980"/>
              <a:gd name="T48" fmla="*/ 309295 w 9909"/>
              <a:gd name="T49" fmla="*/ 592344 h 12980"/>
              <a:gd name="T50" fmla="*/ 295872 w 9909"/>
              <a:gd name="T51" fmla="*/ 576190 h 12980"/>
              <a:gd name="T52" fmla="*/ 285167 w 9909"/>
              <a:gd name="T53" fmla="*/ 565201 h 12980"/>
              <a:gd name="T54" fmla="*/ 273392 w 9909"/>
              <a:gd name="T55" fmla="*/ 554632 h 12980"/>
              <a:gd name="T56" fmla="*/ 260628 w 9909"/>
              <a:gd name="T57" fmla="*/ 544543 h 12980"/>
              <a:gd name="T58" fmla="*/ 74030 w 9909"/>
              <a:gd name="T59" fmla="*/ 514097 h 12980"/>
              <a:gd name="T60" fmla="*/ 0 w 9909"/>
              <a:gd name="T61" fmla="*/ 301156 h 12980"/>
              <a:gd name="T62" fmla="*/ 823 w 9909"/>
              <a:gd name="T63" fmla="*/ 298334 h 12980"/>
              <a:gd name="T64" fmla="*/ 3047 w 9909"/>
              <a:gd name="T65" fmla="*/ 295752 h 12980"/>
              <a:gd name="T66" fmla="*/ 6258 w 9909"/>
              <a:gd name="T67" fmla="*/ 293470 h 12980"/>
              <a:gd name="T68" fmla="*/ 9882 w 9909"/>
              <a:gd name="T69" fmla="*/ 292148 h 12980"/>
              <a:gd name="T70" fmla="*/ 13834 w 9909"/>
              <a:gd name="T71" fmla="*/ 291668 h 12980"/>
              <a:gd name="T72" fmla="*/ 305342 w 9909"/>
              <a:gd name="T73" fmla="*/ 344693 h 12980"/>
              <a:gd name="T74" fmla="*/ 307648 w 9909"/>
              <a:gd name="T75" fmla="*/ 345894 h 12980"/>
              <a:gd name="T76" fmla="*/ 310612 w 9909"/>
              <a:gd name="T77" fmla="*/ 350098 h 12980"/>
              <a:gd name="T78" fmla="*/ 310530 w 9909"/>
              <a:gd name="T79" fmla="*/ 352380 h 12980"/>
              <a:gd name="T80" fmla="*/ 308224 w 9909"/>
              <a:gd name="T81" fmla="*/ 354001 h 12980"/>
              <a:gd name="T82" fmla="*/ 306330 w 9909"/>
              <a:gd name="T83" fmla="*/ 354482 h 12980"/>
              <a:gd name="T84" fmla="*/ 245888 w 9909"/>
              <a:gd name="T85" fmla="*/ 197808 h 12980"/>
              <a:gd name="T86" fmla="*/ 244735 w 9909"/>
              <a:gd name="T87" fmla="*/ 195106 h 12980"/>
              <a:gd name="T88" fmla="*/ 398641 w 9909"/>
              <a:gd name="T89" fmla="*/ 3063 h 12980"/>
              <a:gd name="T90" fmla="*/ 402264 w 9909"/>
              <a:gd name="T91" fmla="*/ 1021 h 12980"/>
              <a:gd name="T92" fmla="*/ 405888 w 9909"/>
              <a:gd name="T93" fmla="*/ 180 h 12980"/>
              <a:gd name="T94" fmla="*/ 410581 w 9909"/>
              <a:gd name="T95" fmla="*/ 60 h 12980"/>
              <a:gd name="T96" fmla="*/ 415028 w 9909"/>
              <a:gd name="T97" fmla="*/ 781 h 12980"/>
              <a:gd name="T98" fmla="*/ 417993 w 9909"/>
              <a:gd name="T99" fmla="*/ 2222 h 12980"/>
              <a:gd name="T100" fmla="*/ 572146 w 9909"/>
              <a:gd name="T101" fmla="*/ 191983 h 12980"/>
              <a:gd name="T102" fmla="*/ 571075 w 9909"/>
              <a:gd name="T103" fmla="*/ 196247 h 12980"/>
              <a:gd name="T104" fmla="*/ 569676 w 9909"/>
              <a:gd name="T105" fmla="*/ 197508 h 12980"/>
              <a:gd name="T106" fmla="*/ 564158 w 9909"/>
              <a:gd name="T107" fmla="*/ 198709 h 12980"/>
              <a:gd name="T108" fmla="*/ 507668 w 9909"/>
              <a:gd name="T109" fmla="*/ 356463 h 12980"/>
              <a:gd name="T110" fmla="*/ 800658 w 9909"/>
              <a:gd name="T111" fmla="*/ 291428 h 12980"/>
              <a:gd name="T112" fmla="*/ 804776 w 9909"/>
              <a:gd name="T113" fmla="*/ 291248 h 12980"/>
              <a:gd name="T114" fmla="*/ 808811 w 9909"/>
              <a:gd name="T115" fmla="*/ 292209 h 12980"/>
              <a:gd name="T116" fmla="*/ 812599 w 9909"/>
              <a:gd name="T117" fmla="*/ 294310 h 12980"/>
              <a:gd name="T118" fmla="*/ 815152 w 9909"/>
              <a:gd name="T119" fmla="*/ 297013 h 12980"/>
              <a:gd name="T120" fmla="*/ 815975 w 9909"/>
              <a:gd name="T121" fmla="*/ 300075 h 12980"/>
              <a:gd name="T122" fmla="*/ 815152 w 9909"/>
              <a:gd name="T123" fmla="*/ 303558 h 129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909" h="12980">
                <a:moveTo>
                  <a:pt x="9899" y="5055"/>
                </a:moveTo>
                <a:lnTo>
                  <a:pt x="9002" y="8561"/>
                </a:lnTo>
                <a:lnTo>
                  <a:pt x="8936" y="8627"/>
                </a:lnTo>
                <a:lnTo>
                  <a:pt x="8925" y="8631"/>
                </a:lnTo>
                <a:lnTo>
                  <a:pt x="8914" y="8634"/>
                </a:lnTo>
                <a:lnTo>
                  <a:pt x="8904" y="8635"/>
                </a:lnTo>
                <a:lnTo>
                  <a:pt x="8894" y="8635"/>
                </a:lnTo>
                <a:lnTo>
                  <a:pt x="8886" y="8633"/>
                </a:lnTo>
                <a:lnTo>
                  <a:pt x="8878" y="8630"/>
                </a:lnTo>
                <a:lnTo>
                  <a:pt x="8871" y="8626"/>
                </a:lnTo>
                <a:lnTo>
                  <a:pt x="8865" y="8620"/>
                </a:lnTo>
                <a:lnTo>
                  <a:pt x="8854" y="8608"/>
                </a:lnTo>
                <a:lnTo>
                  <a:pt x="8845" y="8598"/>
                </a:lnTo>
                <a:lnTo>
                  <a:pt x="8842" y="8593"/>
                </a:lnTo>
                <a:lnTo>
                  <a:pt x="8840" y="8588"/>
                </a:lnTo>
                <a:lnTo>
                  <a:pt x="8839" y="8583"/>
                </a:lnTo>
                <a:lnTo>
                  <a:pt x="8839" y="8578"/>
                </a:lnTo>
                <a:lnTo>
                  <a:pt x="8398" y="7420"/>
                </a:lnTo>
                <a:lnTo>
                  <a:pt x="6778" y="9028"/>
                </a:lnTo>
                <a:lnTo>
                  <a:pt x="6747" y="9060"/>
                </a:lnTo>
                <a:lnTo>
                  <a:pt x="6716" y="9092"/>
                </a:lnTo>
                <a:lnTo>
                  <a:pt x="6685" y="9125"/>
                </a:lnTo>
                <a:lnTo>
                  <a:pt x="6656" y="9158"/>
                </a:lnTo>
                <a:lnTo>
                  <a:pt x="6626" y="9191"/>
                </a:lnTo>
                <a:lnTo>
                  <a:pt x="6597" y="9225"/>
                </a:lnTo>
                <a:lnTo>
                  <a:pt x="6568" y="9259"/>
                </a:lnTo>
                <a:lnTo>
                  <a:pt x="6539" y="9293"/>
                </a:lnTo>
                <a:lnTo>
                  <a:pt x="6512" y="9328"/>
                </a:lnTo>
                <a:lnTo>
                  <a:pt x="6484" y="9364"/>
                </a:lnTo>
                <a:lnTo>
                  <a:pt x="6457" y="9399"/>
                </a:lnTo>
                <a:lnTo>
                  <a:pt x="6430" y="9434"/>
                </a:lnTo>
                <a:lnTo>
                  <a:pt x="6404" y="9471"/>
                </a:lnTo>
                <a:lnTo>
                  <a:pt x="6378" y="9508"/>
                </a:lnTo>
                <a:lnTo>
                  <a:pt x="6353" y="9545"/>
                </a:lnTo>
                <a:lnTo>
                  <a:pt x="6328" y="9581"/>
                </a:lnTo>
                <a:lnTo>
                  <a:pt x="6303" y="9619"/>
                </a:lnTo>
                <a:lnTo>
                  <a:pt x="6279" y="9657"/>
                </a:lnTo>
                <a:lnTo>
                  <a:pt x="6255" y="9696"/>
                </a:lnTo>
                <a:lnTo>
                  <a:pt x="6231" y="9734"/>
                </a:lnTo>
                <a:lnTo>
                  <a:pt x="6209" y="9773"/>
                </a:lnTo>
                <a:lnTo>
                  <a:pt x="6186" y="9813"/>
                </a:lnTo>
                <a:lnTo>
                  <a:pt x="6164" y="9853"/>
                </a:lnTo>
                <a:lnTo>
                  <a:pt x="6142" y="9893"/>
                </a:lnTo>
                <a:lnTo>
                  <a:pt x="6121" y="9934"/>
                </a:lnTo>
                <a:lnTo>
                  <a:pt x="6099" y="9974"/>
                </a:lnTo>
                <a:lnTo>
                  <a:pt x="6079" y="10016"/>
                </a:lnTo>
                <a:lnTo>
                  <a:pt x="6059" y="10057"/>
                </a:lnTo>
                <a:lnTo>
                  <a:pt x="6039" y="10100"/>
                </a:lnTo>
                <a:lnTo>
                  <a:pt x="6020" y="10142"/>
                </a:lnTo>
                <a:lnTo>
                  <a:pt x="6001" y="10185"/>
                </a:lnTo>
                <a:lnTo>
                  <a:pt x="5982" y="10228"/>
                </a:lnTo>
                <a:lnTo>
                  <a:pt x="5965" y="10272"/>
                </a:lnTo>
                <a:lnTo>
                  <a:pt x="5947" y="10315"/>
                </a:lnTo>
                <a:lnTo>
                  <a:pt x="5931" y="10358"/>
                </a:lnTo>
                <a:lnTo>
                  <a:pt x="5915" y="10402"/>
                </a:lnTo>
                <a:lnTo>
                  <a:pt x="5899" y="10446"/>
                </a:lnTo>
                <a:lnTo>
                  <a:pt x="5884" y="10489"/>
                </a:lnTo>
                <a:lnTo>
                  <a:pt x="5870" y="10533"/>
                </a:lnTo>
                <a:lnTo>
                  <a:pt x="5855" y="10577"/>
                </a:lnTo>
                <a:lnTo>
                  <a:pt x="5842" y="10621"/>
                </a:lnTo>
                <a:lnTo>
                  <a:pt x="5830" y="10665"/>
                </a:lnTo>
                <a:lnTo>
                  <a:pt x="5818" y="10709"/>
                </a:lnTo>
                <a:lnTo>
                  <a:pt x="5806" y="10752"/>
                </a:lnTo>
                <a:lnTo>
                  <a:pt x="5795" y="10796"/>
                </a:lnTo>
                <a:lnTo>
                  <a:pt x="5785" y="10840"/>
                </a:lnTo>
                <a:lnTo>
                  <a:pt x="5775" y="10884"/>
                </a:lnTo>
                <a:lnTo>
                  <a:pt x="5766" y="10928"/>
                </a:lnTo>
                <a:lnTo>
                  <a:pt x="5756" y="10972"/>
                </a:lnTo>
                <a:lnTo>
                  <a:pt x="5748" y="11017"/>
                </a:lnTo>
                <a:lnTo>
                  <a:pt x="5740" y="11061"/>
                </a:lnTo>
                <a:lnTo>
                  <a:pt x="5733" y="11105"/>
                </a:lnTo>
                <a:lnTo>
                  <a:pt x="5727" y="11150"/>
                </a:lnTo>
                <a:lnTo>
                  <a:pt x="5721" y="11194"/>
                </a:lnTo>
                <a:lnTo>
                  <a:pt x="5716" y="11238"/>
                </a:lnTo>
                <a:lnTo>
                  <a:pt x="5710" y="11282"/>
                </a:lnTo>
                <a:lnTo>
                  <a:pt x="5706" y="11327"/>
                </a:lnTo>
                <a:lnTo>
                  <a:pt x="5702" y="11371"/>
                </a:lnTo>
                <a:lnTo>
                  <a:pt x="5699" y="11416"/>
                </a:lnTo>
                <a:lnTo>
                  <a:pt x="5697" y="11461"/>
                </a:lnTo>
                <a:lnTo>
                  <a:pt x="5695" y="11506"/>
                </a:lnTo>
                <a:lnTo>
                  <a:pt x="5693" y="11551"/>
                </a:lnTo>
                <a:lnTo>
                  <a:pt x="5692" y="11596"/>
                </a:lnTo>
                <a:lnTo>
                  <a:pt x="5692" y="11641"/>
                </a:lnTo>
                <a:lnTo>
                  <a:pt x="5692" y="12980"/>
                </a:lnTo>
                <a:lnTo>
                  <a:pt x="4209" y="12980"/>
                </a:lnTo>
                <a:lnTo>
                  <a:pt x="4209" y="11644"/>
                </a:lnTo>
                <a:lnTo>
                  <a:pt x="4209" y="11598"/>
                </a:lnTo>
                <a:lnTo>
                  <a:pt x="4208" y="11552"/>
                </a:lnTo>
                <a:lnTo>
                  <a:pt x="4206" y="11507"/>
                </a:lnTo>
                <a:lnTo>
                  <a:pt x="4205" y="11461"/>
                </a:lnTo>
                <a:lnTo>
                  <a:pt x="4202" y="11416"/>
                </a:lnTo>
                <a:lnTo>
                  <a:pt x="4199" y="11370"/>
                </a:lnTo>
                <a:lnTo>
                  <a:pt x="4196" y="11325"/>
                </a:lnTo>
                <a:lnTo>
                  <a:pt x="4192" y="11280"/>
                </a:lnTo>
                <a:lnTo>
                  <a:pt x="4186" y="11235"/>
                </a:lnTo>
                <a:lnTo>
                  <a:pt x="4181" y="11190"/>
                </a:lnTo>
                <a:lnTo>
                  <a:pt x="4176" y="11146"/>
                </a:lnTo>
                <a:lnTo>
                  <a:pt x="4170" y="11102"/>
                </a:lnTo>
                <a:lnTo>
                  <a:pt x="4163" y="11057"/>
                </a:lnTo>
                <a:lnTo>
                  <a:pt x="4156" y="11013"/>
                </a:lnTo>
                <a:lnTo>
                  <a:pt x="4148" y="10968"/>
                </a:lnTo>
                <a:lnTo>
                  <a:pt x="4139" y="10924"/>
                </a:lnTo>
                <a:lnTo>
                  <a:pt x="4131" y="10880"/>
                </a:lnTo>
                <a:lnTo>
                  <a:pt x="4121" y="10836"/>
                </a:lnTo>
                <a:lnTo>
                  <a:pt x="4111" y="10792"/>
                </a:lnTo>
                <a:lnTo>
                  <a:pt x="4101" y="10748"/>
                </a:lnTo>
                <a:lnTo>
                  <a:pt x="4089" y="10704"/>
                </a:lnTo>
                <a:lnTo>
                  <a:pt x="4078" y="10662"/>
                </a:lnTo>
                <a:lnTo>
                  <a:pt x="4066" y="10618"/>
                </a:lnTo>
                <a:lnTo>
                  <a:pt x="4054" y="10575"/>
                </a:lnTo>
                <a:lnTo>
                  <a:pt x="4039" y="10531"/>
                </a:lnTo>
                <a:lnTo>
                  <a:pt x="4026" y="10488"/>
                </a:lnTo>
                <a:lnTo>
                  <a:pt x="4012" y="10445"/>
                </a:lnTo>
                <a:lnTo>
                  <a:pt x="3997" y="10402"/>
                </a:lnTo>
                <a:lnTo>
                  <a:pt x="3981" y="10359"/>
                </a:lnTo>
                <a:lnTo>
                  <a:pt x="3965" y="10316"/>
                </a:lnTo>
                <a:lnTo>
                  <a:pt x="3949" y="10274"/>
                </a:lnTo>
                <a:lnTo>
                  <a:pt x="3931" y="10232"/>
                </a:lnTo>
                <a:lnTo>
                  <a:pt x="3914" y="10190"/>
                </a:lnTo>
                <a:lnTo>
                  <a:pt x="3896" y="10148"/>
                </a:lnTo>
                <a:lnTo>
                  <a:pt x="3877" y="10106"/>
                </a:lnTo>
                <a:lnTo>
                  <a:pt x="3858" y="10065"/>
                </a:lnTo>
                <a:lnTo>
                  <a:pt x="3819" y="9984"/>
                </a:lnTo>
                <a:lnTo>
                  <a:pt x="3777" y="9904"/>
                </a:lnTo>
                <a:lnTo>
                  <a:pt x="3756" y="9864"/>
                </a:lnTo>
                <a:lnTo>
                  <a:pt x="3734" y="9824"/>
                </a:lnTo>
                <a:lnTo>
                  <a:pt x="3712" y="9785"/>
                </a:lnTo>
                <a:lnTo>
                  <a:pt x="3689" y="9747"/>
                </a:lnTo>
                <a:lnTo>
                  <a:pt x="3642" y="9670"/>
                </a:lnTo>
                <a:lnTo>
                  <a:pt x="3593" y="9595"/>
                </a:lnTo>
                <a:lnTo>
                  <a:pt x="3568" y="9558"/>
                </a:lnTo>
                <a:lnTo>
                  <a:pt x="3542" y="9521"/>
                </a:lnTo>
                <a:lnTo>
                  <a:pt x="3516" y="9484"/>
                </a:lnTo>
                <a:lnTo>
                  <a:pt x="3489" y="9448"/>
                </a:lnTo>
                <a:lnTo>
                  <a:pt x="3463" y="9412"/>
                </a:lnTo>
                <a:lnTo>
                  <a:pt x="3435" y="9376"/>
                </a:lnTo>
                <a:lnTo>
                  <a:pt x="3407" y="9340"/>
                </a:lnTo>
                <a:lnTo>
                  <a:pt x="3379" y="9306"/>
                </a:lnTo>
                <a:lnTo>
                  <a:pt x="3349" y="9271"/>
                </a:lnTo>
                <a:lnTo>
                  <a:pt x="3320" y="9236"/>
                </a:lnTo>
                <a:lnTo>
                  <a:pt x="3290" y="9201"/>
                </a:lnTo>
                <a:lnTo>
                  <a:pt x="3260" y="9168"/>
                </a:lnTo>
                <a:lnTo>
                  <a:pt x="3229" y="9134"/>
                </a:lnTo>
                <a:lnTo>
                  <a:pt x="3197" y="9100"/>
                </a:lnTo>
                <a:lnTo>
                  <a:pt x="3165" y="9068"/>
                </a:lnTo>
                <a:lnTo>
                  <a:pt x="3133" y="9034"/>
                </a:lnTo>
                <a:lnTo>
                  <a:pt x="1503" y="7403"/>
                </a:lnTo>
                <a:lnTo>
                  <a:pt x="1062" y="8578"/>
                </a:lnTo>
                <a:lnTo>
                  <a:pt x="981" y="8627"/>
                </a:lnTo>
                <a:lnTo>
                  <a:pt x="899" y="8561"/>
                </a:lnTo>
                <a:lnTo>
                  <a:pt x="2" y="5055"/>
                </a:lnTo>
                <a:lnTo>
                  <a:pt x="1" y="5045"/>
                </a:lnTo>
                <a:lnTo>
                  <a:pt x="0" y="5034"/>
                </a:lnTo>
                <a:lnTo>
                  <a:pt x="0" y="5025"/>
                </a:lnTo>
                <a:lnTo>
                  <a:pt x="0" y="5015"/>
                </a:lnTo>
                <a:lnTo>
                  <a:pt x="1" y="5005"/>
                </a:lnTo>
                <a:lnTo>
                  <a:pt x="2" y="4996"/>
                </a:lnTo>
                <a:lnTo>
                  <a:pt x="4" y="4986"/>
                </a:lnTo>
                <a:lnTo>
                  <a:pt x="7" y="4977"/>
                </a:lnTo>
                <a:lnTo>
                  <a:pt x="10" y="4968"/>
                </a:lnTo>
                <a:lnTo>
                  <a:pt x="14" y="4959"/>
                </a:lnTo>
                <a:lnTo>
                  <a:pt x="20" y="4951"/>
                </a:lnTo>
                <a:lnTo>
                  <a:pt x="25" y="4942"/>
                </a:lnTo>
                <a:lnTo>
                  <a:pt x="30" y="4933"/>
                </a:lnTo>
                <a:lnTo>
                  <a:pt x="37" y="4925"/>
                </a:lnTo>
                <a:lnTo>
                  <a:pt x="44" y="4917"/>
                </a:lnTo>
                <a:lnTo>
                  <a:pt x="51" y="4909"/>
                </a:lnTo>
                <a:lnTo>
                  <a:pt x="59" y="4901"/>
                </a:lnTo>
                <a:lnTo>
                  <a:pt x="68" y="4894"/>
                </a:lnTo>
                <a:lnTo>
                  <a:pt x="76" y="4887"/>
                </a:lnTo>
                <a:lnTo>
                  <a:pt x="84" y="4881"/>
                </a:lnTo>
                <a:lnTo>
                  <a:pt x="93" y="4876"/>
                </a:lnTo>
                <a:lnTo>
                  <a:pt x="101" y="4872"/>
                </a:lnTo>
                <a:lnTo>
                  <a:pt x="110" y="4868"/>
                </a:lnTo>
                <a:lnTo>
                  <a:pt x="120" y="4865"/>
                </a:lnTo>
                <a:lnTo>
                  <a:pt x="129" y="4862"/>
                </a:lnTo>
                <a:lnTo>
                  <a:pt x="138" y="4860"/>
                </a:lnTo>
                <a:lnTo>
                  <a:pt x="148" y="4858"/>
                </a:lnTo>
                <a:lnTo>
                  <a:pt x="157" y="4857"/>
                </a:lnTo>
                <a:lnTo>
                  <a:pt x="168" y="4857"/>
                </a:lnTo>
                <a:lnTo>
                  <a:pt x="178" y="4857"/>
                </a:lnTo>
                <a:lnTo>
                  <a:pt x="188" y="4858"/>
                </a:lnTo>
                <a:lnTo>
                  <a:pt x="198" y="4860"/>
                </a:lnTo>
                <a:lnTo>
                  <a:pt x="3704" y="5740"/>
                </a:lnTo>
                <a:lnTo>
                  <a:pt x="3708" y="5740"/>
                </a:lnTo>
                <a:lnTo>
                  <a:pt x="3712" y="5741"/>
                </a:lnTo>
                <a:lnTo>
                  <a:pt x="3716" y="5743"/>
                </a:lnTo>
                <a:lnTo>
                  <a:pt x="3720" y="5745"/>
                </a:lnTo>
                <a:lnTo>
                  <a:pt x="3728" y="5751"/>
                </a:lnTo>
                <a:lnTo>
                  <a:pt x="3736" y="5760"/>
                </a:lnTo>
                <a:lnTo>
                  <a:pt x="3743" y="5772"/>
                </a:lnTo>
                <a:lnTo>
                  <a:pt x="3752" y="5786"/>
                </a:lnTo>
                <a:lnTo>
                  <a:pt x="3760" y="5802"/>
                </a:lnTo>
                <a:lnTo>
                  <a:pt x="3769" y="5822"/>
                </a:lnTo>
                <a:lnTo>
                  <a:pt x="3772" y="5830"/>
                </a:lnTo>
                <a:lnTo>
                  <a:pt x="3774" y="5838"/>
                </a:lnTo>
                <a:lnTo>
                  <a:pt x="3775" y="5846"/>
                </a:lnTo>
                <a:lnTo>
                  <a:pt x="3775" y="5853"/>
                </a:lnTo>
                <a:lnTo>
                  <a:pt x="3774" y="5861"/>
                </a:lnTo>
                <a:lnTo>
                  <a:pt x="3771" y="5868"/>
                </a:lnTo>
                <a:lnTo>
                  <a:pt x="3767" y="5874"/>
                </a:lnTo>
                <a:lnTo>
                  <a:pt x="3762" y="5881"/>
                </a:lnTo>
                <a:lnTo>
                  <a:pt x="3756" y="5886"/>
                </a:lnTo>
                <a:lnTo>
                  <a:pt x="3750" y="5891"/>
                </a:lnTo>
                <a:lnTo>
                  <a:pt x="3743" y="5895"/>
                </a:lnTo>
                <a:lnTo>
                  <a:pt x="3738" y="5898"/>
                </a:lnTo>
                <a:lnTo>
                  <a:pt x="3733" y="5900"/>
                </a:lnTo>
                <a:lnTo>
                  <a:pt x="3728" y="5902"/>
                </a:lnTo>
                <a:lnTo>
                  <a:pt x="3724" y="5903"/>
                </a:lnTo>
                <a:lnTo>
                  <a:pt x="3720" y="5903"/>
                </a:lnTo>
                <a:lnTo>
                  <a:pt x="2579" y="6376"/>
                </a:lnTo>
                <a:lnTo>
                  <a:pt x="4209" y="8007"/>
                </a:lnTo>
                <a:lnTo>
                  <a:pt x="4209" y="2804"/>
                </a:lnTo>
                <a:lnTo>
                  <a:pt x="3084" y="3310"/>
                </a:lnTo>
                <a:lnTo>
                  <a:pt x="2986" y="3294"/>
                </a:lnTo>
                <a:lnTo>
                  <a:pt x="2983" y="3289"/>
                </a:lnTo>
                <a:lnTo>
                  <a:pt x="2979" y="3282"/>
                </a:lnTo>
                <a:lnTo>
                  <a:pt x="2977" y="3273"/>
                </a:lnTo>
                <a:lnTo>
                  <a:pt x="2974" y="3262"/>
                </a:lnTo>
                <a:lnTo>
                  <a:pt x="2972" y="3249"/>
                </a:lnTo>
                <a:lnTo>
                  <a:pt x="2971" y="3233"/>
                </a:lnTo>
                <a:lnTo>
                  <a:pt x="2970" y="3216"/>
                </a:lnTo>
                <a:lnTo>
                  <a:pt x="2970" y="3197"/>
                </a:lnTo>
                <a:lnTo>
                  <a:pt x="4829" y="65"/>
                </a:lnTo>
                <a:lnTo>
                  <a:pt x="4841" y="51"/>
                </a:lnTo>
                <a:lnTo>
                  <a:pt x="4854" y="37"/>
                </a:lnTo>
                <a:lnTo>
                  <a:pt x="4861" y="31"/>
                </a:lnTo>
                <a:lnTo>
                  <a:pt x="4869" y="26"/>
                </a:lnTo>
                <a:lnTo>
                  <a:pt x="4876" y="21"/>
                </a:lnTo>
                <a:lnTo>
                  <a:pt x="4885" y="17"/>
                </a:lnTo>
                <a:lnTo>
                  <a:pt x="4893" y="13"/>
                </a:lnTo>
                <a:lnTo>
                  <a:pt x="4902" y="10"/>
                </a:lnTo>
                <a:lnTo>
                  <a:pt x="4910" y="7"/>
                </a:lnTo>
                <a:lnTo>
                  <a:pt x="4919" y="4"/>
                </a:lnTo>
                <a:lnTo>
                  <a:pt x="4929" y="3"/>
                </a:lnTo>
                <a:lnTo>
                  <a:pt x="4939" y="1"/>
                </a:lnTo>
                <a:lnTo>
                  <a:pt x="4948" y="1"/>
                </a:lnTo>
                <a:lnTo>
                  <a:pt x="4958" y="0"/>
                </a:lnTo>
                <a:lnTo>
                  <a:pt x="4972" y="1"/>
                </a:lnTo>
                <a:lnTo>
                  <a:pt x="4986" y="1"/>
                </a:lnTo>
                <a:lnTo>
                  <a:pt x="4998" y="3"/>
                </a:lnTo>
                <a:lnTo>
                  <a:pt x="5009" y="4"/>
                </a:lnTo>
                <a:lnTo>
                  <a:pt x="5020" y="7"/>
                </a:lnTo>
                <a:lnTo>
                  <a:pt x="5031" y="10"/>
                </a:lnTo>
                <a:lnTo>
                  <a:pt x="5040" y="13"/>
                </a:lnTo>
                <a:lnTo>
                  <a:pt x="5048" y="17"/>
                </a:lnTo>
                <a:lnTo>
                  <a:pt x="5056" y="21"/>
                </a:lnTo>
                <a:lnTo>
                  <a:pt x="5063" y="26"/>
                </a:lnTo>
                <a:lnTo>
                  <a:pt x="5069" y="31"/>
                </a:lnTo>
                <a:lnTo>
                  <a:pt x="5076" y="37"/>
                </a:lnTo>
                <a:lnTo>
                  <a:pt x="5080" y="44"/>
                </a:lnTo>
                <a:lnTo>
                  <a:pt x="5084" y="51"/>
                </a:lnTo>
                <a:lnTo>
                  <a:pt x="5087" y="58"/>
                </a:lnTo>
                <a:lnTo>
                  <a:pt x="5089" y="65"/>
                </a:lnTo>
                <a:lnTo>
                  <a:pt x="6948" y="3197"/>
                </a:lnTo>
                <a:lnTo>
                  <a:pt x="6947" y="3216"/>
                </a:lnTo>
                <a:lnTo>
                  <a:pt x="6946" y="3233"/>
                </a:lnTo>
                <a:lnTo>
                  <a:pt x="6943" y="3249"/>
                </a:lnTo>
                <a:lnTo>
                  <a:pt x="6937" y="3262"/>
                </a:lnTo>
                <a:lnTo>
                  <a:pt x="6935" y="3268"/>
                </a:lnTo>
                <a:lnTo>
                  <a:pt x="6932" y="3273"/>
                </a:lnTo>
                <a:lnTo>
                  <a:pt x="6929" y="3278"/>
                </a:lnTo>
                <a:lnTo>
                  <a:pt x="6925" y="3282"/>
                </a:lnTo>
                <a:lnTo>
                  <a:pt x="6922" y="3286"/>
                </a:lnTo>
                <a:lnTo>
                  <a:pt x="6918" y="3289"/>
                </a:lnTo>
                <a:lnTo>
                  <a:pt x="6913" y="3292"/>
                </a:lnTo>
                <a:lnTo>
                  <a:pt x="6909" y="3294"/>
                </a:lnTo>
                <a:lnTo>
                  <a:pt x="6887" y="3301"/>
                </a:lnTo>
                <a:lnTo>
                  <a:pt x="6868" y="3306"/>
                </a:lnTo>
                <a:lnTo>
                  <a:pt x="6851" y="3309"/>
                </a:lnTo>
                <a:lnTo>
                  <a:pt x="6833" y="3310"/>
                </a:lnTo>
                <a:lnTo>
                  <a:pt x="5692" y="2804"/>
                </a:lnTo>
                <a:lnTo>
                  <a:pt x="5692" y="8007"/>
                </a:lnTo>
                <a:lnTo>
                  <a:pt x="7322" y="6343"/>
                </a:lnTo>
                <a:lnTo>
                  <a:pt x="6165" y="5936"/>
                </a:lnTo>
                <a:lnTo>
                  <a:pt x="6099" y="5854"/>
                </a:lnTo>
                <a:lnTo>
                  <a:pt x="6165" y="5773"/>
                </a:lnTo>
                <a:lnTo>
                  <a:pt x="9703" y="4860"/>
                </a:lnTo>
                <a:lnTo>
                  <a:pt x="9713" y="4856"/>
                </a:lnTo>
                <a:lnTo>
                  <a:pt x="9723" y="4853"/>
                </a:lnTo>
                <a:lnTo>
                  <a:pt x="9733" y="4851"/>
                </a:lnTo>
                <a:lnTo>
                  <a:pt x="9744" y="4849"/>
                </a:lnTo>
                <a:lnTo>
                  <a:pt x="9754" y="4849"/>
                </a:lnTo>
                <a:lnTo>
                  <a:pt x="9764" y="4849"/>
                </a:lnTo>
                <a:lnTo>
                  <a:pt x="9773" y="4850"/>
                </a:lnTo>
                <a:lnTo>
                  <a:pt x="9783" y="4852"/>
                </a:lnTo>
                <a:lnTo>
                  <a:pt x="9794" y="4854"/>
                </a:lnTo>
                <a:lnTo>
                  <a:pt x="9803" y="4857"/>
                </a:lnTo>
                <a:lnTo>
                  <a:pt x="9812" y="4861"/>
                </a:lnTo>
                <a:lnTo>
                  <a:pt x="9822" y="4866"/>
                </a:lnTo>
                <a:lnTo>
                  <a:pt x="9831" y="4871"/>
                </a:lnTo>
                <a:lnTo>
                  <a:pt x="9841" y="4878"/>
                </a:lnTo>
                <a:lnTo>
                  <a:pt x="9850" y="4884"/>
                </a:lnTo>
                <a:lnTo>
                  <a:pt x="9859" y="4893"/>
                </a:lnTo>
                <a:lnTo>
                  <a:pt x="9868" y="4901"/>
                </a:lnTo>
                <a:lnTo>
                  <a:pt x="9876" y="4909"/>
                </a:lnTo>
                <a:lnTo>
                  <a:pt x="9884" y="4917"/>
                </a:lnTo>
                <a:lnTo>
                  <a:pt x="9890" y="4926"/>
                </a:lnTo>
                <a:lnTo>
                  <a:pt x="9895" y="4935"/>
                </a:lnTo>
                <a:lnTo>
                  <a:pt x="9899" y="4946"/>
                </a:lnTo>
                <a:lnTo>
                  <a:pt x="9903" y="4955"/>
                </a:lnTo>
                <a:lnTo>
                  <a:pt x="9906" y="4965"/>
                </a:lnTo>
                <a:lnTo>
                  <a:pt x="9908" y="4975"/>
                </a:lnTo>
                <a:lnTo>
                  <a:pt x="9909" y="4986"/>
                </a:lnTo>
                <a:lnTo>
                  <a:pt x="9909" y="4997"/>
                </a:lnTo>
                <a:lnTo>
                  <a:pt x="9909" y="5008"/>
                </a:lnTo>
                <a:lnTo>
                  <a:pt x="9908" y="5020"/>
                </a:lnTo>
                <a:lnTo>
                  <a:pt x="9905" y="5031"/>
                </a:lnTo>
                <a:lnTo>
                  <a:pt x="9902" y="5044"/>
                </a:lnTo>
                <a:lnTo>
                  <a:pt x="9899" y="505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nvGrpSpPr>
          <p:cNvPr id="13340" name="Group 28"/>
          <p:cNvGrpSpPr>
            <a:grpSpLocks/>
          </p:cNvGrpSpPr>
          <p:nvPr/>
        </p:nvGrpSpPr>
        <p:grpSpPr bwMode="auto">
          <a:xfrm>
            <a:off x="1952625" y="1631950"/>
            <a:ext cx="889000" cy="515938"/>
            <a:chOff x="1480" y="3799"/>
            <a:chExt cx="658" cy="382"/>
          </a:xfrm>
        </p:grpSpPr>
        <p:sp>
          <p:nvSpPr>
            <p:cNvPr id="13450" name="AutoShape 29"/>
            <p:cNvSpPr>
              <a:spLocks noChangeArrowheads="1"/>
            </p:cNvSpPr>
            <p:nvPr/>
          </p:nvSpPr>
          <p:spPr bwMode="auto">
            <a:xfrm>
              <a:off x="1480" y="3799"/>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51" name="Line 30"/>
            <p:cNvSpPr>
              <a:spLocks noChangeShapeType="1"/>
            </p:cNvSpPr>
            <p:nvPr/>
          </p:nvSpPr>
          <p:spPr bwMode="auto">
            <a:xfrm rot="-1985552">
              <a:off x="1781" y="3820"/>
              <a:ext cx="357"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41" name="Group 31"/>
          <p:cNvGrpSpPr>
            <a:grpSpLocks/>
          </p:cNvGrpSpPr>
          <p:nvPr/>
        </p:nvGrpSpPr>
        <p:grpSpPr bwMode="auto">
          <a:xfrm>
            <a:off x="3554413" y="1417638"/>
            <a:ext cx="481012" cy="798512"/>
            <a:chOff x="1545" y="4488"/>
            <a:chExt cx="381" cy="633"/>
          </a:xfrm>
        </p:grpSpPr>
        <p:sp>
          <p:nvSpPr>
            <p:cNvPr id="13448" name="AutoShape 32"/>
            <p:cNvSpPr>
              <a:spLocks noChangeArrowheads="1"/>
            </p:cNvSpPr>
            <p:nvPr/>
          </p:nvSpPr>
          <p:spPr bwMode="auto">
            <a:xfrm>
              <a:off x="1579" y="4830"/>
              <a:ext cx="312" cy="291"/>
            </a:xfrm>
            <a:prstGeom prst="plus">
              <a:avLst>
                <a:gd name="adj" fmla="val 43986"/>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49" name="AutoShape 33"/>
            <p:cNvSpPr>
              <a:spLocks noChangeArrowheads="1"/>
            </p:cNvSpPr>
            <p:nvPr/>
          </p:nvSpPr>
          <p:spPr bwMode="auto">
            <a:xfrm>
              <a:off x="1545" y="4488"/>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42" name="Freeform 34"/>
          <p:cNvSpPr>
            <a:spLocks/>
          </p:cNvSpPr>
          <p:nvPr/>
        </p:nvSpPr>
        <p:spPr bwMode="auto">
          <a:xfrm>
            <a:off x="4902200" y="1514475"/>
            <a:ext cx="460375" cy="623888"/>
          </a:xfrm>
          <a:custGeom>
            <a:avLst/>
            <a:gdLst>
              <a:gd name="T0" fmla="*/ 435220 w 12152"/>
              <a:gd name="T1" fmla="*/ 598543 h 16468"/>
              <a:gd name="T2" fmla="*/ 404268 w 12152"/>
              <a:gd name="T3" fmla="*/ 610098 h 16468"/>
              <a:gd name="T4" fmla="*/ 372482 w 12152"/>
              <a:gd name="T5" fmla="*/ 618130 h 16468"/>
              <a:gd name="T6" fmla="*/ 339977 w 12152"/>
              <a:gd name="T7" fmla="*/ 622714 h 16468"/>
              <a:gd name="T8" fmla="*/ 306677 w 12152"/>
              <a:gd name="T9" fmla="*/ 623850 h 16468"/>
              <a:gd name="T10" fmla="*/ 272846 w 12152"/>
              <a:gd name="T11" fmla="*/ 621463 h 16468"/>
              <a:gd name="T12" fmla="*/ 240000 w 12152"/>
              <a:gd name="T13" fmla="*/ 615705 h 16468"/>
              <a:gd name="T14" fmla="*/ 208404 w 12152"/>
              <a:gd name="T15" fmla="*/ 606575 h 16468"/>
              <a:gd name="T16" fmla="*/ 178058 w 12152"/>
              <a:gd name="T17" fmla="*/ 594035 h 16468"/>
              <a:gd name="T18" fmla="*/ 148963 w 12152"/>
              <a:gd name="T19" fmla="*/ 578161 h 16468"/>
              <a:gd name="T20" fmla="*/ 119375 w 12152"/>
              <a:gd name="T21" fmla="*/ 557476 h 16468"/>
              <a:gd name="T22" fmla="*/ 84597 w 12152"/>
              <a:gd name="T23" fmla="*/ 526221 h 16468"/>
              <a:gd name="T24" fmla="*/ 55728 w 12152"/>
              <a:gd name="T25" fmla="*/ 491405 h 16468"/>
              <a:gd name="T26" fmla="*/ 32846 w 12152"/>
              <a:gd name="T27" fmla="*/ 452989 h 16468"/>
              <a:gd name="T28" fmla="*/ 15949 w 12152"/>
              <a:gd name="T29" fmla="*/ 410975 h 16468"/>
              <a:gd name="T30" fmla="*/ 4925 w 12152"/>
              <a:gd name="T31" fmla="*/ 365437 h 16468"/>
              <a:gd name="T32" fmla="*/ 152 w 12152"/>
              <a:gd name="T33" fmla="*/ 318119 h 16468"/>
              <a:gd name="T34" fmla="*/ 2084 w 12152"/>
              <a:gd name="T35" fmla="*/ 272468 h 16468"/>
              <a:gd name="T36" fmla="*/ 10797 w 12152"/>
              <a:gd name="T37" fmla="*/ 228559 h 16468"/>
              <a:gd name="T38" fmla="*/ 26178 w 12152"/>
              <a:gd name="T39" fmla="*/ 186318 h 16468"/>
              <a:gd name="T40" fmla="*/ 48303 w 12152"/>
              <a:gd name="T41" fmla="*/ 145857 h 16468"/>
              <a:gd name="T42" fmla="*/ 72322 w 12152"/>
              <a:gd name="T43" fmla="*/ 112935 h 16468"/>
              <a:gd name="T44" fmla="*/ 94901 w 12152"/>
              <a:gd name="T45" fmla="*/ 88348 h 16468"/>
              <a:gd name="T46" fmla="*/ 119640 w 12152"/>
              <a:gd name="T47" fmla="*/ 66639 h 16468"/>
              <a:gd name="T48" fmla="*/ 146576 w 12152"/>
              <a:gd name="T49" fmla="*/ 47811 h 16468"/>
              <a:gd name="T50" fmla="*/ 175634 w 12152"/>
              <a:gd name="T51" fmla="*/ 31785 h 16468"/>
              <a:gd name="T52" fmla="*/ 206813 w 12152"/>
              <a:gd name="T53" fmla="*/ 18639 h 16468"/>
              <a:gd name="T54" fmla="*/ 238977 w 12152"/>
              <a:gd name="T55" fmla="*/ 8865 h 16468"/>
              <a:gd name="T56" fmla="*/ 271406 w 12152"/>
              <a:gd name="T57" fmla="*/ 2652 h 16468"/>
              <a:gd name="T58" fmla="*/ 304101 w 12152"/>
              <a:gd name="T59" fmla="*/ 76 h 16468"/>
              <a:gd name="T60" fmla="*/ 337098 w 12152"/>
              <a:gd name="T61" fmla="*/ 1099 h 16468"/>
              <a:gd name="T62" fmla="*/ 370361 w 12152"/>
              <a:gd name="T63" fmla="*/ 5758 h 16468"/>
              <a:gd name="T64" fmla="*/ 357556 w 12152"/>
              <a:gd name="T65" fmla="*/ 17654 h 16468"/>
              <a:gd name="T66" fmla="*/ 336757 w 12152"/>
              <a:gd name="T67" fmla="*/ 32013 h 16468"/>
              <a:gd name="T68" fmla="*/ 317322 w 12152"/>
              <a:gd name="T69" fmla="*/ 48000 h 16468"/>
              <a:gd name="T70" fmla="*/ 299251 w 12152"/>
              <a:gd name="T71" fmla="*/ 65503 h 16468"/>
              <a:gd name="T72" fmla="*/ 282506 w 12152"/>
              <a:gd name="T73" fmla="*/ 84559 h 16468"/>
              <a:gd name="T74" fmla="*/ 261026 w 12152"/>
              <a:gd name="T75" fmla="*/ 114374 h 16468"/>
              <a:gd name="T76" fmla="*/ 238787 w 12152"/>
              <a:gd name="T77" fmla="*/ 154949 h 16468"/>
              <a:gd name="T78" fmla="*/ 223330 w 12152"/>
              <a:gd name="T79" fmla="*/ 197267 h 16468"/>
              <a:gd name="T80" fmla="*/ 214617 w 12152"/>
              <a:gd name="T81" fmla="*/ 241289 h 16468"/>
              <a:gd name="T82" fmla="*/ 212647 w 12152"/>
              <a:gd name="T83" fmla="*/ 287016 h 16468"/>
              <a:gd name="T84" fmla="*/ 217382 w 12152"/>
              <a:gd name="T85" fmla="*/ 334296 h 16468"/>
              <a:gd name="T86" fmla="*/ 228407 w 12152"/>
              <a:gd name="T87" fmla="*/ 379872 h 16468"/>
              <a:gd name="T88" fmla="*/ 245341 w 12152"/>
              <a:gd name="T89" fmla="*/ 421848 h 16468"/>
              <a:gd name="T90" fmla="*/ 268224 w 12152"/>
              <a:gd name="T91" fmla="*/ 460263 h 16468"/>
              <a:gd name="T92" fmla="*/ 297054 w 12152"/>
              <a:gd name="T93" fmla="*/ 495079 h 16468"/>
              <a:gd name="T94" fmla="*/ 331832 w 12152"/>
              <a:gd name="T95" fmla="*/ 526297 h 16468"/>
              <a:gd name="T96" fmla="*/ 355775 w 12152"/>
              <a:gd name="T97" fmla="*/ 543421 h 16468"/>
              <a:gd name="T98" fmla="*/ 377635 w 12152"/>
              <a:gd name="T99" fmla="*/ 556339 h 16468"/>
              <a:gd name="T100" fmla="*/ 400328 w 12152"/>
              <a:gd name="T101" fmla="*/ 567326 h 16468"/>
              <a:gd name="T102" fmla="*/ 423740 w 12152"/>
              <a:gd name="T103" fmla="*/ 576342 h 16468"/>
              <a:gd name="T104" fmla="*/ 447987 w 12152"/>
              <a:gd name="T105" fmla="*/ 583427 h 164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152" h="16468">
                <a:moveTo>
                  <a:pt x="12152" y="15475"/>
                </a:moveTo>
                <a:lnTo>
                  <a:pt x="12020" y="15545"/>
                </a:lnTo>
                <a:lnTo>
                  <a:pt x="11888" y="15612"/>
                </a:lnTo>
                <a:lnTo>
                  <a:pt x="11756" y="15677"/>
                </a:lnTo>
                <a:lnTo>
                  <a:pt x="11622" y="15739"/>
                </a:lnTo>
                <a:lnTo>
                  <a:pt x="11488" y="15799"/>
                </a:lnTo>
                <a:lnTo>
                  <a:pt x="11353" y="15856"/>
                </a:lnTo>
                <a:lnTo>
                  <a:pt x="11218" y="15910"/>
                </a:lnTo>
                <a:lnTo>
                  <a:pt x="11082" y="15963"/>
                </a:lnTo>
                <a:lnTo>
                  <a:pt x="10945" y="16012"/>
                </a:lnTo>
                <a:lnTo>
                  <a:pt x="10808" y="16059"/>
                </a:lnTo>
                <a:lnTo>
                  <a:pt x="10671" y="16104"/>
                </a:lnTo>
                <a:lnTo>
                  <a:pt x="10533" y="16145"/>
                </a:lnTo>
                <a:lnTo>
                  <a:pt x="10394" y="16184"/>
                </a:lnTo>
                <a:lnTo>
                  <a:pt x="10255" y="16221"/>
                </a:lnTo>
                <a:lnTo>
                  <a:pt x="10114" y="16255"/>
                </a:lnTo>
                <a:lnTo>
                  <a:pt x="9973" y="16287"/>
                </a:lnTo>
                <a:lnTo>
                  <a:pt x="9832" y="16316"/>
                </a:lnTo>
                <a:lnTo>
                  <a:pt x="9691" y="16343"/>
                </a:lnTo>
                <a:lnTo>
                  <a:pt x="9549" y="16367"/>
                </a:lnTo>
                <a:lnTo>
                  <a:pt x="9406" y="16388"/>
                </a:lnTo>
                <a:lnTo>
                  <a:pt x="9263" y="16407"/>
                </a:lnTo>
                <a:lnTo>
                  <a:pt x="9118" y="16423"/>
                </a:lnTo>
                <a:lnTo>
                  <a:pt x="8974" y="16437"/>
                </a:lnTo>
                <a:lnTo>
                  <a:pt x="8829" y="16448"/>
                </a:lnTo>
                <a:lnTo>
                  <a:pt x="8684" y="16457"/>
                </a:lnTo>
                <a:lnTo>
                  <a:pt x="8537" y="16464"/>
                </a:lnTo>
                <a:lnTo>
                  <a:pt x="8390" y="16467"/>
                </a:lnTo>
                <a:lnTo>
                  <a:pt x="8243" y="16468"/>
                </a:lnTo>
                <a:lnTo>
                  <a:pt x="8095" y="16467"/>
                </a:lnTo>
                <a:lnTo>
                  <a:pt x="7946" y="16463"/>
                </a:lnTo>
                <a:lnTo>
                  <a:pt x="7798" y="16455"/>
                </a:lnTo>
                <a:lnTo>
                  <a:pt x="7647" y="16446"/>
                </a:lnTo>
                <a:lnTo>
                  <a:pt x="7498" y="16435"/>
                </a:lnTo>
                <a:lnTo>
                  <a:pt x="7349" y="16420"/>
                </a:lnTo>
                <a:lnTo>
                  <a:pt x="7202" y="16404"/>
                </a:lnTo>
                <a:lnTo>
                  <a:pt x="7055" y="16384"/>
                </a:lnTo>
                <a:lnTo>
                  <a:pt x="6909" y="16364"/>
                </a:lnTo>
                <a:lnTo>
                  <a:pt x="6764" y="16339"/>
                </a:lnTo>
                <a:lnTo>
                  <a:pt x="6620" y="16312"/>
                </a:lnTo>
                <a:lnTo>
                  <a:pt x="6477" y="16283"/>
                </a:lnTo>
                <a:lnTo>
                  <a:pt x="6335" y="16252"/>
                </a:lnTo>
                <a:lnTo>
                  <a:pt x="6194" y="16218"/>
                </a:lnTo>
                <a:lnTo>
                  <a:pt x="6054" y="16181"/>
                </a:lnTo>
                <a:lnTo>
                  <a:pt x="5913" y="16142"/>
                </a:lnTo>
                <a:lnTo>
                  <a:pt x="5775" y="16101"/>
                </a:lnTo>
                <a:lnTo>
                  <a:pt x="5637" y="16058"/>
                </a:lnTo>
                <a:lnTo>
                  <a:pt x="5501" y="16011"/>
                </a:lnTo>
                <a:lnTo>
                  <a:pt x="5365" y="15962"/>
                </a:lnTo>
                <a:lnTo>
                  <a:pt x="5230" y="15910"/>
                </a:lnTo>
                <a:lnTo>
                  <a:pt x="5097" y="15857"/>
                </a:lnTo>
                <a:lnTo>
                  <a:pt x="4964" y="15801"/>
                </a:lnTo>
                <a:lnTo>
                  <a:pt x="4832" y="15741"/>
                </a:lnTo>
                <a:lnTo>
                  <a:pt x="4700" y="15680"/>
                </a:lnTo>
                <a:lnTo>
                  <a:pt x="4570" y="15617"/>
                </a:lnTo>
                <a:lnTo>
                  <a:pt x="4441" y="15551"/>
                </a:lnTo>
                <a:lnTo>
                  <a:pt x="4313" y="15482"/>
                </a:lnTo>
                <a:lnTo>
                  <a:pt x="4185" y="15410"/>
                </a:lnTo>
                <a:lnTo>
                  <a:pt x="4058" y="15337"/>
                </a:lnTo>
                <a:lnTo>
                  <a:pt x="3932" y="15261"/>
                </a:lnTo>
                <a:lnTo>
                  <a:pt x="3808" y="15182"/>
                </a:lnTo>
                <a:lnTo>
                  <a:pt x="3684" y="15101"/>
                </a:lnTo>
                <a:lnTo>
                  <a:pt x="3562" y="15018"/>
                </a:lnTo>
                <a:lnTo>
                  <a:pt x="3440" y="14931"/>
                </a:lnTo>
                <a:lnTo>
                  <a:pt x="3318" y="14843"/>
                </a:lnTo>
                <a:lnTo>
                  <a:pt x="3151" y="14715"/>
                </a:lnTo>
                <a:lnTo>
                  <a:pt x="2987" y="14584"/>
                </a:lnTo>
                <a:lnTo>
                  <a:pt x="2827" y="14450"/>
                </a:lnTo>
                <a:lnTo>
                  <a:pt x="2672" y="14314"/>
                </a:lnTo>
                <a:lnTo>
                  <a:pt x="2521" y="14176"/>
                </a:lnTo>
                <a:lnTo>
                  <a:pt x="2375" y="14034"/>
                </a:lnTo>
                <a:lnTo>
                  <a:pt x="2233" y="13890"/>
                </a:lnTo>
                <a:lnTo>
                  <a:pt x="2095" y="13743"/>
                </a:lnTo>
                <a:lnTo>
                  <a:pt x="1961" y="13594"/>
                </a:lnTo>
                <a:lnTo>
                  <a:pt x="1832" y="13442"/>
                </a:lnTo>
                <a:lnTo>
                  <a:pt x="1707" y="13288"/>
                </a:lnTo>
                <a:lnTo>
                  <a:pt x="1587" y="13131"/>
                </a:lnTo>
                <a:lnTo>
                  <a:pt x="1471" y="12971"/>
                </a:lnTo>
                <a:lnTo>
                  <a:pt x="1360" y="12808"/>
                </a:lnTo>
                <a:lnTo>
                  <a:pt x="1252" y="12644"/>
                </a:lnTo>
                <a:lnTo>
                  <a:pt x="1150" y="12476"/>
                </a:lnTo>
                <a:lnTo>
                  <a:pt x="1051" y="12306"/>
                </a:lnTo>
                <a:lnTo>
                  <a:pt x="957" y="12132"/>
                </a:lnTo>
                <a:lnTo>
                  <a:pt x="867" y="11957"/>
                </a:lnTo>
                <a:lnTo>
                  <a:pt x="782" y="11779"/>
                </a:lnTo>
                <a:lnTo>
                  <a:pt x="701" y="11599"/>
                </a:lnTo>
                <a:lnTo>
                  <a:pt x="624" y="11415"/>
                </a:lnTo>
                <a:lnTo>
                  <a:pt x="551" y="11229"/>
                </a:lnTo>
                <a:lnTo>
                  <a:pt x="483" y="11040"/>
                </a:lnTo>
                <a:lnTo>
                  <a:pt x="421" y="10848"/>
                </a:lnTo>
                <a:lnTo>
                  <a:pt x="361" y="10655"/>
                </a:lnTo>
                <a:lnTo>
                  <a:pt x="306" y="10459"/>
                </a:lnTo>
                <a:lnTo>
                  <a:pt x="256" y="10259"/>
                </a:lnTo>
                <a:lnTo>
                  <a:pt x="209" y="10057"/>
                </a:lnTo>
                <a:lnTo>
                  <a:pt x="167" y="9853"/>
                </a:lnTo>
                <a:lnTo>
                  <a:pt x="130" y="9646"/>
                </a:lnTo>
                <a:lnTo>
                  <a:pt x="97" y="9437"/>
                </a:lnTo>
                <a:lnTo>
                  <a:pt x="68" y="9226"/>
                </a:lnTo>
                <a:lnTo>
                  <a:pt x="45" y="9017"/>
                </a:lnTo>
                <a:lnTo>
                  <a:pt x="26" y="8809"/>
                </a:lnTo>
                <a:lnTo>
                  <a:pt x="13" y="8603"/>
                </a:lnTo>
                <a:lnTo>
                  <a:pt x="4" y="8397"/>
                </a:lnTo>
                <a:lnTo>
                  <a:pt x="0" y="8193"/>
                </a:lnTo>
                <a:lnTo>
                  <a:pt x="1" y="7991"/>
                </a:lnTo>
                <a:lnTo>
                  <a:pt x="8" y="7789"/>
                </a:lnTo>
                <a:lnTo>
                  <a:pt x="19" y="7589"/>
                </a:lnTo>
                <a:lnTo>
                  <a:pt x="34" y="7390"/>
                </a:lnTo>
                <a:lnTo>
                  <a:pt x="55" y="7192"/>
                </a:lnTo>
                <a:lnTo>
                  <a:pt x="82" y="6995"/>
                </a:lnTo>
                <a:lnTo>
                  <a:pt x="112" y="6801"/>
                </a:lnTo>
                <a:lnTo>
                  <a:pt x="148" y="6607"/>
                </a:lnTo>
                <a:lnTo>
                  <a:pt x="188" y="6414"/>
                </a:lnTo>
                <a:lnTo>
                  <a:pt x="234" y="6222"/>
                </a:lnTo>
                <a:lnTo>
                  <a:pt x="285" y="6033"/>
                </a:lnTo>
                <a:lnTo>
                  <a:pt x="339" y="5843"/>
                </a:lnTo>
                <a:lnTo>
                  <a:pt x="400" y="5656"/>
                </a:lnTo>
                <a:lnTo>
                  <a:pt x="465" y="5469"/>
                </a:lnTo>
                <a:lnTo>
                  <a:pt x="535" y="5285"/>
                </a:lnTo>
                <a:lnTo>
                  <a:pt x="610" y="5101"/>
                </a:lnTo>
                <a:lnTo>
                  <a:pt x="691" y="4918"/>
                </a:lnTo>
                <a:lnTo>
                  <a:pt x="776" y="4738"/>
                </a:lnTo>
                <a:lnTo>
                  <a:pt x="866" y="4557"/>
                </a:lnTo>
                <a:lnTo>
                  <a:pt x="960" y="4378"/>
                </a:lnTo>
                <a:lnTo>
                  <a:pt x="1060" y="4201"/>
                </a:lnTo>
                <a:lnTo>
                  <a:pt x="1164" y="4024"/>
                </a:lnTo>
                <a:lnTo>
                  <a:pt x="1275" y="3850"/>
                </a:lnTo>
                <a:lnTo>
                  <a:pt x="1389" y="3676"/>
                </a:lnTo>
                <a:lnTo>
                  <a:pt x="1508" y="3504"/>
                </a:lnTo>
                <a:lnTo>
                  <a:pt x="1633" y="3333"/>
                </a:lnTo>
                <a:lnTo>
                  <a:pt x="1724" y="3213"/>
                </a:lnTo>
                <a:lnTo>
                  <a:pt x="1815" y="3096"/>
                </a:lnTo>
                <a:lnTo>
                  <a:pt x="1909" y="2981"/>
                </a:lnTo>
                <a:lnTo>
                  <a:pt x="2005" y="2867"/>
                </a:lnTo>
                <a:lnTo>
                  <a:pt x="2102" y="2756"/>
                </a:lnTo>
                <a:lnTo>
                  <a:pt x="2200" y="2647"/>
                </a:lnTo>
                <a:lnTo>
                  <a:pt x="2300" y="2539"/>
                </a:lnTo>
                <a:lnTo>
                  <a:pt x="2402" y="2434"/>
                </a:lnTo>
                <a:lnTo>
                  <a:pt x="2505" y="2332"/>
                </a:lnTo>
                <a:lnTo>
                  <a:pt x="2610" y="2231"/>
                </a:lnTo>
                <a:lnTo>
                  <a:pt x="2716" y="2132"/>
                </a:lnTo>
                <a:lnTo>
                  <a:pt x="2824" y="2036"/>
                </a:lnTo>
                <a:lnTo>
                  <a:pt x="2934" y="1942"/>
                </a:lnTo>
                <a:lnTo>
                  <a:pt x="3045" y="1849"/>
                </a:lnTo>
                <a:lnTo>
                  <a:pt x="3158" y="1759"/>
                </a:lnTo>
                <a:lnTo>
                  <a:pt x="3272" y="1671"/>
                </a:lnTo>
                <a:lnTo>
                  <a:pt x="3389" y="1585"/>
                </a:lnTo>
                <a:lnTo>
                  <a:pt x="3506" y="1501"/>
                </a:lnTo>
                <a:lnTo>
                  <a:pt x="3625" y="1419"/>
                </a:lnTo>
                <a:lnTo>
                  <a:pt x="3746" y="1339"/>
                </a:lnTo>
                <a:lnTo>
                  <a:pt x="3869" y="1262"/>
                </a:lnTo>
                <a:lnTo>
                  <a:pt x="3992" y="1185"/>
                </a:lnTo>
                <a:lnTo>
                  <a:pt x="4118" y="1112"/>
                </a:lnTo>
                <a:lnTo>
                  <a:pt x="4245" y="1041"/>
                </a:lnTo>
                <a:lnTo>
                  <a:pt x="4373" y="971"/>
                </a:lnTo>
                <a:lnTo>
                  <a:pt x="4504" y="904"/>
                </a:lnTo>
                <a:lnTo>
                  <a:pt x="4636" y="839"/>
                </a:lnTo>
                <a:lnTo>
                  <a:pt x="4769" y="776"/>
                </a:lnTo>
                <a:lnTo>
                  <a:pt x="4904" y="715"/>
                </a:lnTo>
                <a:lnTo>
                  <a:pt x="5041" y="656"/>
                </a:lnTo>
                <a:lnTo>
                  <a:pt x="5179" y="599"/>
                </a:lnTo>
                <a:lnTo>
                  <a:pt x="5319" y="544"/>
                </a:lnTo>
                <a:lnTo>
                  <a:pt x="5459" y="492"/>
                </a:lnTo>
                <a:lnTo>
                  <a:pt x="5600" y="442"/>
                </a:lnTo>
                <a:lnTo>
                  <a:pt x="5741" y="396"/>
                </a:lnTo>
                <a:lnTo>
                  <a:pt x="5883" y="352"/>
                </a:lnTo>
                <a:lnTo>
                  <a:pt x="6025" y="309"/>
                </a:lnTo>
                <a:lnTo>
                  <a:pt x="6166" y="270"/>
                </a:lnTo>
                <a:lnTo>
                  <a:pt x="6308" y="234"/>
                </a:lnTo>
                <a:lnTo>
                  <a:pt x="6450" y="200"/>
                </a:lnTo>
                <a:lnTo>
                  <a:pt x="6592" y="169"/>
                </a:lnTo>
                <a:lnTo>
                  <a:pt x="6736" y="140"/>
                </a:lnTo>
                <a:lnTo>
                  <a:pt x="6878" y="115"/>
                </a:lnTo>
                <a:lnTo>
                  <a:pt x="7021" y="91"/>
                </a:lnTo>
                <a:lnTo>
                  <a:pt x="7164" y="70"/>
                </a:lnTo>
                <a:lnTo>
                  <a:pt x="7307" y="53"/>
                </a:lnTo>
                <a:lnTo>
                  <a:pt x="7450" y="37"/>
                </a:lnTo>
                <a:lnTo>
                  <a:pt x="7595" y="25"/>
                </a:lnTo>
                <a:lnTo>
                  <a:pt x="7739" y="15"/>
                </a:lnTo>
                <a:lnTo>
                  <a:pt x="7883" y="8"/>
                </a:lnTo>
                <a:lnTo>
                  <a:pt x="8027" y="2"/>
                </a:lnTo>
                <a:lnTo>
                  <a:pt x="8172" y="0"/>
                </a:lnTo>
                <a:lnTo>
                  <a:pt x="8317" y="1"/>
                </a:lnTo>
                <a:lnTo>
                  <a:pt x="8461" y="4"/>
                </a:lnTo>
                <a:lnTo>
                  <a:pt x="8606" y="10"/>
                </a:lnTo>
                <a:lnTo>
                  <a:pt x="8753" y="19"/>
                </a:lnTo>
                <a:lnTo>
                  <a:pt x="8898" y="29"/>
                </a:lnTo>
                <a:lnTo>
                  <a:pt x="9043" y="44"/>
                </a:lnTo>
                <a:lnTo>
                  <a:pt x="9189" y="60"/>
                </a:lnTo>
                <a:lnTo>
                  <a:pt x="9336" y="79"/>
                </a:lnTo>
                <a:lnTo>
                  <a:pt x="9482" y="100"/>
                </a:lnTo>
                <a:lnTo>
                  <a:pt x="9629" y="125"/>
                </a:lnTo>
                <a:lnTo>
                  <a:pt x="9776" y="152"/>
                </a:lnTo>
                <a:lnTo>
                  <a:pt x="9923" y="182"/>
                </a:lnTo>
                <a:lnTo>
                  <a:pt x="9824" y="236"/>
                </a:lnTo>
                <a:lnTo>
                  <a:pt x="9726" y="292"/>
                </a:lnTo>
                <a:lnTo>
                  <a:pt x="9628" y="349"/>
                </a:lnTo>
                <a:lnTo>
                  <a:pt x="9532" y="406"/>
                </a:lnTo>
                <a:lnTo>
                  <a:pt x="9438" y="466"/>
                </a:lnTo>
                <a:lnTo>
                  <a:pt x="9344" y="527"/>
                </a:lnTo>
                <a:lnTo>
                  <a:pt x="9250" y="588"/>
                </a:lnTo>
                <a:lnTo>
                  <a:pt x="9158" y="651"/>
                </a:lnTo>
                <a:lnTo>
                  <a:pt x="9068" y="714"/>
                </a:lnTo>
                <a:lnTo>
                  <a:pt x="8977" y="779"/>
                </a:lnTo>
                <a:lnTo>
                  <a:pt x="8889" y="845"/>
                </a:lnTo>
                <a:lnTo>
                  <a:pt x="8801" y="913"/>
                </a:lnTo>
                <a:lnTo>
                  <a:pt x="8713" y="981"/>
                </a:lnTo>
                <a:lnTo>
                  <a:pt x="8628" y="1051"/>
                </a:lnTo>
                <a:lnTo>
                  <a:pt x="8542" y="1121"/>
                </a:lnTo>
                <a:lnTo>
                  <a:pt x="8458" y="1194"/>
                </a:lnTo>
                <a:lnTo>
                  <a:pt x="8376" y="1267"/>
                </a:lnTo>
                <a:lnTo>
                  <a:pt x="8293" y="1341"/>
                </a:lnTo>
                <a:lnTo>
                  <a:pt x="8213" y="1416"/>
                </a:lnTo>
                <a:lnTo>
                  <a:pt x="8132" y="1492"/>
                </a:lnTo>
                <a:lnTo>
                  <a:pt x="8053" y="1571"/>
                </a:lnTo>
                <a:lnTo>
                  <a:pt x="7975" y="1649"/>
                </a:lnTo>
                <a:lnTo>
                  <a:pt x="7899" y="1729"/>
                </a:lnTo>
                <a:lnTo>
                  <a:pt x="7822" y="1810"/>
                </a:lnTo>
                <a:lnTo>
                  <a:pt x="7747" y="1892"/>
                </a:lnTo>
                <a:lnTo>
                  <a:pt x="7673" y="1976"/>
                </a:lnTo>
                <a:lnTo>
                  <a:pt x="7600" y="2060"/>
                </a:lnTo>
                <a:lnTo>
                  <a:pt x="7528" y="2146"/>
                </a:lnTo>
                <a:lnTo>
                  <a:pt x="7457" y="2232"/>
                </a:lnTo>
                <a:lnTo>
                  <a:pt x="7387" y="2320"/>
                </a:lnTo>
                <a:lnTo>
                  <a:pt x="7318" y="2410"/>
                </a:lnTo>
                <a:lnTo>
                  <a:pt x="7250" y="2499"/>
                </a:lnTo>
                <a:lnTo>
                  <a:pt x="7125" y="2671"/>
                </a:lnTo>
                <a:lnTo>
                  <a:pt x="7004" y="2844"/>
                </a:lnTo>
                <a:lnTo>
                  <a:pt x="6890" y="3019"/>
                </a:lnTo>
                <a:lnTo>
                  <a:pt x="6780" y="3194"/>
                </a:lnTo>
                <a:lnTo>
                  <a:pt x="6675" y="3371"/>
                </a:lnTo>
                <a:lnTo>
                  <a:pt x="6574" y="3549"/>
                </a:lnTo>
                <a:lnTo>
                  <a:pt x="6479" y="3729"/>
                </a:lnTo>
                <a:lnTo>
                  <a:pt x="6388" y="3909"/>
                </a:lnTo>
                <a:lnTo>
                  <a:pt x="6303" y="4090"/>
                </a:lnTo>
                <a:lnTo>
                  <a:pt x="6222" y="4274"/>
                </a:lnTo>
                <a:lnTo>
                  <a:pt x="6147" y="4458"/>
                </a:lnTo>
                <a:lnTo>
                  <a:pt x="6077" y="4644"/>
                </a:lnTo>
                <a:lnTo>
                  <a:pt x="6011" y="4830"/>
                </a:lnTo>
                <a:lnTo>
                  <a:pt x="5951" y="5018"/>
                </a:lnTo>
                <a:lnTo>
                  <a:pt x="5895" y="5207"/>
                </a:lnTo>
                <a:lnTo>
                  <a:pt x="5844" y="5398"/>
                </a:lnTo>
                <a:lnTo>
                  <a:pt x="5798" y="5590"/>
                </a:lnTo>
                <a:lnTo>
                  <a:pt x="5758" y="5782"/>
                </a:lnTo>
                <a:lnTo>
                  <a:pt x="5722" y="5977"/>
                </a:lnTo>
                <a:lnTo>
                  <a:pt x="5691" y="6172"/>
                </a:lnTo>
                <a:lnTo>
                  <a:pt x="5665" y="6369"/>
                </a:lnTo>
                <a:lnTo>
                  <a:pt x="5644" y="6567"/>
                </a:lnTo>
                <a:lnTo>
                  <a:pt x="5628" y="6766"/>
                </a:lnTo>
                <a:lnTo>
                  <a:pt x="5617" y="6966"/>
                </a:lnTo>
                <a:lnTo>
                  <a:pt x="5611" y="7168"/>
                </a:lnTo>
                <a:lnTo>
                  <a:pt x="5610" y="7370"/>
                </a:lnTo>
                <a:lnTo>
                  <a:pt x="5613" y="7576"/>
                </a:lnTo>
                <a:lnTo>
                  <a:pt x="5622" y="7781"/>
                </a:lnTo>
                <a:lnTo>
                  <a:pt x="5635" y="7987"/>
                </a:lnTo>
                <a:lnTo>
                  <a:pt x="5654" y="8195"/>
                </a:lnTo>
                <a:lnTo>
                  <a:pt x="5677" y="8404"/>
                </a:lnTo>
                <a:lnTo>
                  <a:pt x="5705" y="8614"/>
                </a:lnTo>
                <a:lnTo>
                  <a:pt x="5738" y="8824"/>
                </a:lnTo>
                <a:lnTo>
                  <a:pt x="5776" y="9031"/>
                </a:lnTo>
                <a:lnTo>
                  <a:pt x="5818" y="9236"/>
                </a:lnTo>
                <a:lnTo>
                  <a:pt x="5864" y="9438"/>
                </a:lnTo>
                <a:lnTo>
                  <a:pt x="5914" y="9637"/>
                </a:lnTo>
                <a:lnTo>
                  <a:pt x="5969" y="9833"/>
                </a:lnTo>
                <a:lnTo>
                  <a:pt x="6029" y="10027"/>
                </a:lnTo>
                <a:lnTo>
                  <a:pt x="6093" y="10218"/>
                </a:lnTo>
                <a:lnTo>
                  <a:pt x="6160" y="10407"/>
                </a:lnTo>
                <a:lnTo>
                  <a:pt x="6233" y="10593"/>
                </a:lnTo>
                <a:lnTo>
                  <a:pt x="6309" y="10776"/>
                </a:lnTo>
                <a:lnTo>
                  <a:pt x="6390" y="10957"/>
                </a:lnTo>
                <a:lnTo>
                  <a:pt x="6476" y="11135"/>
                </a:lnTo>
                <a:lnTo>
                  <a:pt x="6566" y="11311"/>
                </a:lnTo>
                <a:lnTo>
                  <a:pt x="6659" y="11484"/>
                </a:lnTo>
                <a:lnTo>
                  <a:pt x="6758" y="11654"/>
                </a:lnTo>
                <a:lnTo>
                  <a:pt x="6861" y="11821"/>
                </a:lnTo>
                <a:lnTo>
                  <a:pt x="6968" y="11987"/>
                </a:lnTo>
                <a:lnTo>
                  <a:pt x="7080" y="12149"/>
                </a:lnTo>
                <a:lnTo>
                  <a:pt x="7196" y="12309"/>
                </a:lnTo>
                <a:lnTo>
                  <a:pt x="7316" y="12466"/>
                </a:lnTo>
                <a:lnTo>
                  <a:pt x="7440" y="12621"/>
                </a:lnTo>
                <a:lnTo>
                  <a:pt x="7570" y="12772"/>
                </a:lnTo>
                <a:lnTo>
                  <a:pt x="7703" y="12922"/>
                </a:lnTo>
                <a:lnTo>
                  <a:pt x="7841" y="13068"/>
                </a:lnTo>
                <a:lnTo>
                  <a:pt x="7983" y="13212"/>
                </a:lnTo>
                <a:lnTo>
                  <a:pt x="8129" y="13354"/>
                </a:lnTo>
                <a:lnTo>
                  <a:pt x="8280" y="13493"/>
                </a:lnTo>
                <a:lnTo>
                  <a:pt x="8435" y="13629"/>
                </a:lnTo>
                <a:lnTo>
                  <a:pt x="8595" y="13762"/>
                </a:lnTo>
                <a:lnTo>
                  <a:pt x="8759" y="13892"/>
                </a:lnTo>
                <a:lnTo>
                  <a:pt x="8927" y="14021"/>
                </a:lnTo>
                <a:lnTo>
                  <a:pt x="9018" y="14088"/>
                </a:lnTo>
                <a:lnTo>
                  <a:pt x="9111" y="14154"/>
                </a:lnTo>
                <a:lnTo>
                  <a:pt x="9204" y="14219"/>
                </a:lnTo>
                <a:lnTo>
                  <a:pt x="9298" y="14282"/>
                </a:lnTo>
                <a:lnTo>
                  <a:pt x="9391" y="14344"/>
                </a:lnTo>
                <a:lnTo>
                  <a:pt x="9486" y="14405"/>
                </a:lnTo>
                <a:lnTo>
                  <a:pt x="9582" y="14463"/>
                </a:lnTo>
                <a:lnTo>
                  <a:pt x="9678" y="14520"/>
                </a:lnTo>
                <a:lnTo>
                  <a:pt x="9773" y="14577"/>
                </a:lnTo>
                <a:lnTo>
                  <a:pt x="9871" y="14631"/>
                </a:lnTo>
                <a:lnTo>
                  <a:pt x="9968" y="14685"/>
                </a:lnTo>
                <a:lnTo>
                  <a:pt x="10067" y="14736"/>
                </a:lnTo>
                <a:lnTo>
                  <a:pt x="10165" y="14787"/>
                </a:lnTo>
                <a:lnTo>
                  <a:pt x="10265" y="14835"/>
                </a:lnTo>
                <a:lnTo>
                  <a:pt x="10365" y="14883"/>
                </a:lnTo>
                <a:lnTo>
                  <a:pt x="10465" y="14929"/>
                </a:lnTo>
                <a:lnTo>
                  <a:pt x="10567" y="14975"/>
                </a:lnTo>
                <a:lnTo>
                  <a:pt x="10668" y="15018"/>
                </a:lnTo>
                <a:lnTo>
                  <a:pt x="10770" y="15059"/>
                </a:lnTo>
                <a:lnTo>
                  <a:pt x="10873" y="15100"/>
                </a:lnTo>
                <a:lnTo>
                  <a:pt x="10977" y="15138"/>
                </a:lnTo>
                <a:lnTo>
                  <a:pt x="11081" y="15176"/>
                </a:lnTo>
                <a:lnTo>
                  <a:pt x="11185" y="15213"/>
                </a:lnTo>
                <a:lnTo>
                  <a:pt x="11290" y="15248"/>
                </a:lnTo>
                <a:lnTo>
                  <a:pt x="11396" y="15281"/>
                </a:lnTo>
                <a:lnTo>
                  <a:pt x="11502" y="15313"/>
                </a:lnTo>
                <a:lnTo>
                  <a:pt x="11609" y="15343"/>
                </a:lnTo>
                <a:lnTo>
                  <a:pt x="11716" y="15372"/>
                </a:lnTo>
                <a:lnTo>
                  <a:pt x="11825" y="15400"/>
                </a:lnTo>
                <a:lnTo>
                  <a:pt x="11934" y="15427"/>
                </a:lnTo>
                <a:lnTo>
                  <a:pt x="12043" y="15452"/>
                </a:lnTo>
                <a:lnTo>
                  <a:pt x="12152" y="1547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3" name="Oval 35"/>
          <p:cNvSpPr>
            <a:spLocks noChangeArrowheads="1"/>
          </p:cNvSpPr>
          <p:nvPr/>
        </p:nvSpPr>
        <p:spPr bwMode="auto">
          <a:xfrm>
            <a:off x="6235700" y="1455738"/>
            <a:ext cx="704850" cy="7048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44" name="Group 36"/>
          <p:cNvGrpSpPr>
            <a:grpSpLocks/>
          </p:cNvGrpSpPr>
          <p:nvPr/>
        </p:nvGrpSpPr>
        <p:grpSpPr bwMode="auto">
          <a:xfrm flipH="1">
            <a:off x="4786313" y="2540000"/>
            <a:ext cx="842962" cy="876300"/>
            <a:chOff x="3244" y="3940"/>
            <a:chExt cx="1007" cy="1047"/>
          </a:xfrm>
        </p:grpSpPr>
        <p:sp>
          <p:nvSpPr>
            <p:cNvPr id="13444" name="Freeform 37"/>
            <p:cNvSpPr>
              <a:spLocks/>
            </p:cNvSpPr>
            <p:nvPr/>
          </p:nvSpPr>
          <p:spPr bwMode="auto">
            <a:xfrm>
              <a:off x="3244" y="3940"/>
              <a:ext cx="614" cy="614"/>
            </a:xfrm>
            <a:custGeom>
              <a:avLst/>
              <a:gdLst>
                <a:gd name="T0" fmla="*/ 296 w 9817"/>
                <a:gd name="T1" fmla="*/ 65 h 9817"/>
                <a:gd name="T2" fmla="*/ 359 w 9817"/>
                <a:gd name="T3" fmla="*/ 73 h 9817"/>
                <a:gd name="T4" fmla="*/ 429 w 9817"/>
                <a:gd name="T5" fmla="*/ 19 h 9817"/>
                <a:gd name="T6" fmla="*/ 482 w 9817"/>
                <a:gd name="T7" fmla="*/ 46 h 9817"/>
                <a:gd name="T8" fmla="*/ 467 w 9817"/>
                <a:gd name="T9" fmla="*/ 130 h 9817"/>
                <a:gd name="T10" fmla="*/ 505 w 9817"/>
                <a:gd name="T11" fmla="*/ 178 h 9817"/>
                <a:gd name="T12" fmla="*/ 595 w 9817"/>
                <a:gd name="T13" fmla="*/ 186 h 9817"/>
                <a:gd name="T14" fmla="*/ 614 w 9817"/>
                <a:gd name="T15" fmla="*/ 243 h 9817"/>
                <a:gd name="T16" fmla="*/ 549 w 9817"/>
                <a:gd name="T17" fmla="*/ 304 h 9817"/>
                <a:gd name="T18" fmla="*/ 543 w 9817"/>
                <a:gd name="T19" fmla="*/ 367 h 9817"/>
                <a:gd name="T20" fmla="*/ 595 w 9817"/>
                <a:gd name="T21" fmla="*/ 429 h 9817"/>
                <a:gd name="T22" fmla="*/ 568 w 9817"/>
                <a:gd name="T23" fmla="*/ 482 h 9817"/>
                <a:gd name="T24" fmla="*/ 480 w 9817"/>
                <a:gd name="T25" fmla="*/ 472 h 9817"/>
                <a:gd name="T26" fmla="*/ 434 w 9817"/>
                <a:gd name="T27" fmla="*/ 507 h 9817"/>
                <a:gd name="T28" fmla="*/ 429 w 9817"/>
                <a:gd name="T29" fmla="*/ 595 h 9817"/>
                <a:gd name="T30" fmla="*/ 371 w 9817"/>
                <a:gd name="T31" fmla="*/ 614 h 9817"/>
                <a:gd name="T32" fmla="*/ 315 w 9817"/>
                <a:gd name="T33" fmla="*/ 547 h 9817"/>
                <a:gd name="T34" fmla="*/ 252 w 9817"/>
                <a:gd name="T35" fmla="*/ 541 h 9817"/>
                <a:gd name="T36" fmla="*/ 186 w 9817"/>
                <a:gd name="T37" fmla="*/ 595 h 9817"/>
                <a:gd name="T38" fmla="*/ 132 w 9817"/>
                <a:gd name="T39" fmla="*/ 568 h 9817"/>
                <a:gd name="T40" fmla="*/ 132 w 9817"/>
                <a:gd name="T41" fmla="*/ 465 h 9817"/>
                <a:gd name="T42" fmla="*/ 96 w 9817"/>
                <a:gd name="T43" fmla="*/ 417 h 9817"/>
                <a:gd name="T44" fmla="*/ 19 w 9817"/>
                <a:gd name="T45" fmla="*/ 429 h 9817"/>
                <a:gd name="T46" fmla="*/ 0 w 9817"/>
                <a:gd name="T47" fmla="*/ 371 h 9817"/>
                <a:gd name="T48" fmla="*/ 67 w 9817"/>
                <a:gd name="T49" fmla="*/ 308 h 9817"/>
                <a:gd name="T50" fmla="*/ 75 w 9817"/>
                <a:gd name="T51" fmla="*/ 245 h 9817"/>
                <a:gd name="T52" fmla="*/ 19 w 9817"/>
                <a:gd name="T53" fmla="*/ 186 h 9817"/>
                <a:gd name="T54" fmla="*/ 46 w 9817"/>
                <a:gd name="T55" fmla="*/ 130 h 9817"/>
                <a:gd name="T56" fmla="*/ 126 w 9817"/>
                <a:gd name="T57" fmla="*/ 153 h 9817"/>
                <a:gd name="T58" fmla="*/ 170 w 9817"/>
                <a:gd name="T59" fmla="*/ 115 h 9817"/>
                <a:gd name="T60" fmla="*/ 186 w 9817"/>
                <a:gd name="T61" fmla="*/ 19 h 9817"/>
                <a:gd name="T62" fmla="*/ 243 w 9817"/>
                <a:gd name="T63" fmla="*/ 0 h 9817"/>
                <a:gd name="T64" fmla="*/ 296 w 9817"/>
                <a:gd name="T65" fmla="*/ 65 h 98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817" h="9817">
                  <a:moveTo>
                    <a:pt x="4725" y="1045"/>
                  </a:moveTo>
                  <a:lnTo>
                    <a:pt x="5732" y="1170"/>
                  </a:lnTo>
                  <a:lnTo>
                    <a:pt x="6866" y="307"/>
                  </a:lnTo>
                  <a:lnTo>
                    <a:pt x="7710" y="740"/>
                  </a:lnTo>
                  <a:lnTo>
                    <a:pt x="7467" y="2079"/>
                  </a:lnTo>
                  <a:lnTo>
                    <a:pt x="8069" y="2853"/>
                  </a:lnTo>
                  <a:lnTo>
                    <a:pt x="9519" y="2979"/>
                  </a:lnTo>
                  <a:lnTo>
                    <a:pt x="9817" y="3887"/>
                  </a:lnTo>
                  <a:lnTo>
                    <a:pt x="8781" y="4858"/>
                  </a:lnTo>
                  <a:lnTo>
                    <a:pt x="8684" y="5868"/>
                  </a:lnTo>
                  <a:lnTo>
                    <a:pt x="9519" y="6866"/>
                  </a:lnTo>
                  <a:lnTo>
                    <a:pt x="9079" y="7711"/>
                  </a:lnTo>
                  <a:lnTo>
                    <a:pt x="7674" y="7542"/>
                  </a:lnTo>
                  <a:lnTo>
                    <a:pt x="6936" y="8106"/>
                  </a:lnTo>
                  <a:lnTo>
                    <a:pt x="6866" y="9519"/>
                  </a:lnTo>
                  <a:lnTo>
                    <a:pt x="5929" y="9817"/>
                  </a:lnTo>
                  <a:lnTo>
                    <a:pt x="5029" y="8745"/>
                  </a:lnTo>
                  <a:lnTo>
                    <a:pt x="4022" y="8648"/>
                  </a:lnTo>
                  <a:lnTo>
                    <a:pt x="2979" y="9519"/>
                  </a:lnTo>
                  <a:lnTo>
                    <a:pt x="2115" y="9080"/>
                  </a:lnTo>
                  <a:lnTo>
                    <a:pt x="2115" y="7440"/>
                  </a:lnTo>
                  <a:lnTo>
                    <a:pt x="1539" y="6667"/>
                  </a:lnTo>
                  <a:lnTo>
                    <a:pt x="307" y="6866"/>
                  </a:lnTo>
                  <a:lnTo>
                    <a:pt x="0" y="5930"/>
                  </a:lnTo>
                  <a:lnTo>
                    <a:pt x="1072" y="4923"/>
                  </a:lnTo>
                  <a:lnTo>
                    <a:pt x="1207" y="3924"/>
                  </a:lnTo>
                  <a:lnTo>
                    <a:pt x="307" y="2979"/>
                  </a:lnTo>
                  <a:lnTo>
                    <a:pt x="740" y="2079"/>
                  </a:lnTo>
                  <a:lnTo>
                    <a:pt x="2017" y="2447"/>
                  </a:lnTo>
                  <a:lnTo>
                    <a:pt x="2717" y="1846"/>
                  </a:lnTo>
                  <a:lnTo>
                    <a:pt x="2979" y="307"/>
                  </a:lnTo>
                  <a:lnTo>
                    <a:pt x="3887" y="0"/>
                  </a:lnTo>
                  <a:lnTo>
                    <a:pt x="4725" y="1045"/>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5" name="Freeform 38"/>
            <p:cNvSpPr>
              <a:spLocks/>
            </p:cNvSpPr>
            <p:nvPr/>
          </p:nvSpPr>
          <p:spPr bwMode="auto">
            <a:xfrm>
              <a:off x="3631" y="4365"/>
              <a:ext cx="620" cy="622"/>
            </a:xfrm>
            <a:custGeom>
              <a:avLst/>
              <a:gdLst>
                <a:gd name="T0" fmla="*/ 182 w 9915"/>
                <a:gd name="T1" fmla="*/ 105 h 9953"/>
                <a:gd name="T2" fmla="*/ 243 w 9915"/>
                <a:gd name="T3" fmla="*/ 79 h 9953"/>
                <a:gd name="T4" fmla="*/ 278 w 9915"/>
                <a:gd name="T5" fmla="*/ 0 h 9953"/>
                <a:gd name="T6" fmla="*/ 339 w 9915"/>
                <a:gd name="T7" fmla="*/ 0 h 9953"/>
                <a:gd name="T8" fmla="*/ 364 w 9915"/>
                <a:gd name="T9" fmla="*/ 79 h 9953"/>
                <a:gd name="T10" fmla="*/ 421 w 9915"/>
                <a:gd name="T11" fmla="*/ 102 h 9953"/>
                <a:gd name="T12" fmla="*/ 505 w 9915"/>
                <a:gd name="T13" fmla="*/ 65 h 9953"/>
                <a:gd name="T14" fmla="*/ 549 w 9915"/>
                <a:gd name="T15" fmla="*/ 109 h 9953"/>
                <a:gd name="T16" fmla="*/ 519 w 9915"/>
                <a:gd name="T17" fmla="*/ 191 h 9953"/>
                <a:gd name="T18" fmla="*/ 542 w 9915"/>
                <a:gd name="T19" fmla="*/ 249 h 9953"/>
                <a:gd name="T20" fmla="*/ 620 w 9915"/>
                <a:gd name="T21" fmla="*/ 281 h 9953"/>
                <a:gd name="T22" fmla="*/ 620 w 9915"/>
                <a:gd name="T23" fmla="*/ 339 h 9953"/>
                <a:gd name="T24" fmla="*/ 538 w 9915"/>
                <a:gd name="T25" fmla="*/ 371 h 9953"/>
                <a:gd name="T26" fmla="*/ 515 w 9915"/>
                <a:gd name="T27" fmla="*/ 425 h 9953"/>
                <a:gd name="T28" fmla="*/ 553 w 9915"/>
                <a:gd name="T29" fmla="*/ 504 h 9953"/>
                <a:gd name="T30" fmla="*/ 511 w 9915"/>
                <a:gd name="T31" fmla="*/ 550 h 9953"/>
                <a:gd name="T32" fmla="*/ 429 w 9915"/>
                <a:gd name="T33" fmla="*/ 517 h 9953"/>
                <a:gd name="T34" fmla="*/ 371 w 9915"/>
                <a:gd name="T35" fmla="*/ 540 h 9953"/>
                <a:gd name="T36" fmla="*/ 341 w 9915"/>
                <a:gd name="T37" fmla="*/ 622 h 9953"/>
                <a:gd name="T38" fmla="*/ 278 w 9915"/>
                <a:gd name="T39" fmla="*/ 622 h 9953"/>
                <a:gd name="T40" fmla="*/ 232 w 9915"/>
                <a:gd name="T41" fmla="*/ 532 h 9953"/>
                <a:gd name="T42" fmla="*/ 178 w 9915"/>
                <a:gd name="T43" fmla="*/ 507 h 9953"/>
                <a:gd name="T44" fmla="*/ 115 w 9915"/>
                <a:gd name="T45" fmla="*/ 553 h 9953"/>
                <a:gd name="T46" fmla="*/ 71 w 9915"/>
                <a:gd name="T47" fmla="*/ 509 h 9953"/>
                <a:gd name="T48" fmla="*/ 101 w 9915"/>
                <a:gd name="T49" fmla="*/ 423 h 9953"/>
                <a:gd name="T50" fmla="*/ 78 w 9915"/>
                <a:gd name="T51" fmla="*/ 367 h 9953"/>
                <a:gd name="T52" fmla="*/ 0 w 9915"/>
                <a:gd name="T53" fmla="*/ 339 h 9953"/>
                <a:gd name="T54" fmla="*/ 0 w 9915"/>
                <a:gd name="T55" fmla="*/ 278 h 9953"/>
                <a:gd name="T56" fmla="*/ 78 w 9915"/>
                <a:gd name="T57" fmla="*/ 260 h 9953"/>
                <a:gd name="T58" fmla="*/ 96 w 9915"/>
                <a:gd name="T59" fmla="*/ 205 h 9953"/>
                <a:gd name="T60" fmla="*/ 65 w 9915"/>
                <a:gd name="T61" fmla="*/ 115 h 9953"/>
                <a:gd name="T62" fmla="*/ 107 w 9915"/>
                <a:gd name="T63" fmla="*/ 71 h 9953"/>
                <a:gd name="T64" fmla="*/ 182 w 9915"/>
                <a:gd name="T65" fmla="*/ 105 h 99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915" h="9953">
                  <a:moveTo>
                    <a:pt x="2914" y="1675"/>
                  </a:moveTo>
                  <a:lnTo>
                    <a:pt x="3887" y="1269"/>
                  </a:lnTo>
                  <a:lnTo>
                    <a:pt x="4453" y="0"/>
                  </a:lnTo>
                  <a:lnTo>
                    <a:pt x="5426" y="0"/>
                  </a:lnTo>
                  <a:lnTo>
                    <a:pt x="5829" y="1269"/>
                  </a:lnTo>
                  <a:lnTo>
                    <a:pt x="6728" y="1638"/>
                  </a:lnTo>
                  <a:lnTo>
                    <a:pt x="8069" y="1036"/>
                  </a:lnTo>
                  <a:lnTo>
                    <a:pt x="8779" y="1748"/>
                  </a:lnTo>
                  <a:lnTo>
                    <a:pt x="8303" y="3050"/>
                  </a:lnTo>
                  <a:lnTo>
                    <a:pt x="8671" y="3987"/>
                  </a:lnTo>
                  <a:lnTo>
                    <a:pt x="9915" y="4490"/>
                  </a:lnTo>
                  <a:lnTo>
                    <a:pt x="9915" y="5427"/>
                  </a:lnTo>
                  <a:lnTo>
                    <a:pt x="8611" y="5930"/>
                  </a:lnTo>
                  <a:lnTo>
                    <a:pt x="8241" y="6802"/>
                  </a:lnTo>
                  <a:lnTo>
                    <a:pt x="8843" y="8070"/>
                  </a:lnTo>
                  <a:lnTo>
                    <a:pt x="8177" y="8808"/>
                  </a:lnTo>
                  <a:lnTo>
                    <a:pt x="6863" y="8279"/>
                  </a:lnTo>
                  <a:lnTo>
                    <a:pt x="5929" y="8648"/>
                  </a:lnTo>
                  <a:lnTo>
                    <a:pt x="5460" y="9953"/>
                  </a:lnTo>
                  <a:lnTo>
                    <a:pt x="4453" y="9953"/>
                  </a:lnTo>
                  <a:lnTo>
                    <a:pt x="3716" y="8513"/>
                  </a:lnTo>
                  <a:lnTo>
                    <a:pt x="2844" y="8107"/>
                  </a:lnTo>
                  <a:lnTo>
                    <a:pt x="1846" y="8845"/>
                  </a:lnTo>
                  <a:lnTo>
                    <a:pt x="1142" y="8145"/>
                  </a:lnTo>
                  <a:lnTo>
                    <a:pt x="1609" y="6765"/>
                  </a:lnTo>
                  <a:lnTo>
                    <a:pt x="1241" y="5866"/>
                  </a:lnTo>
                  <a:lnTo>
                    <a:pt x="0" y="5427"/>
                  </a:lnTo>
                  <a:lnTo>
                    <a:pt x="0" y="4453"/>
                  </a:lnTo>
                  <a:lnTo>
                    <a:pt x="1241" y="4159"/>
                  </a:lnTo>
                  <a:lnTo>
                    <a:pt x="1539" y="3287"/>
                  </a:lnTo>
                  <a:lnTo>
                    <a:pt x="1035" y="1847"/>
                  </a:lnTo>
                  <a:lnTo>
                    <a:pt x="1711" y="1143"/>
                  </a:lnTo>
                  <a:lnTo>
                    <a:pt x="2914" y="1675"/>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6" name="Freeform 39"/>
            <p:cNvSpPr>
              <a:spLocks/>
            </p:cNvSpPr>
            <p:nvPr/>
          </p:nvSpPr>
          <p:spPr bwMode="auto">
            <a:xfrm>
              <a:off x="3483" y="4179"/>
              <a:ext cx="136" cy="138"/>
            </a:xfrm>
            <a:custGeom>
              <a:avLst/>
              <a:gdLst>
                <a:gd name="T0" fmla="*/ 60 w 2177"/>
                <a:gd name="T1" fmla="*/ 0 h 2202"/>
                <a:gd name="T2" fmla="*/ 52 w 2177"/>
                <a:gd name="T3" fmla="*/ 2 h 2202"/>
                <a:gd name="T4" fmla="*/ 44 w 2177"/>
                <a:gd name="T5" fmla="*/ 4 h 2202"/>
                <a:gd name="T6" fmla="*/ 37 w 2177"/>
                <a:gd name="T7" fmla="*/ 7 h 2202"/>
                <a:gd name="T8" fmla="*/ 30 w 2177"/>
                <a:gd name="T9" fmla="*/ 11 h 2202"/>
                <a:gd name="T10" fmla="*/ 24 w 2177"/>
                <a:gd name="T11" fmla="*/ 16 h 2202"/>
                <a:gd name="T12" fmla="*/ 17 w 2177"/>
                <a:gd name="T13" fmla="*/ 23 h 2202"/>
                <a:gd name="T14" fmla="*/ 12 w 2177"/>
                <a:gd name="T15" fmla="*/ 29 h 2202"/>
                <a:gd name="T16" fmla="*/ 8 w 2177"/>
                <a:gd name="T17" fmla="*/ 36 h 2202"/>
                <a:gd name="T18" fmla="*/ 4 w 2177"/>
                <a:gd name="T19" fmla="*/ 43 h 2202"/>
                <a:gd name="T20" fmla="*/ 2 w 2177"/>
                <a:gd name="T21" fmla="*/ 51 h 2202"/>
                <a:gd name="T22" fmla="*/ 0 w 2177"/>
                <a:gd name="T23" fmla="*/ 59 h 2202"/>
                <a:gd name="T24" fmla="*/ 0 w 2177"/>
                <a:gd name="T25" fmla="*/ 67 h 2202"/>
                <a:gd name="T26" fmla="*/ 0 w 2177"/>
                <a:gd name="T27" fmla="*/ 76 h 2202"/>
                <a:gd name="T28" fmla="*/ 2 w 2177"/>
                <a:gd name="T29" fmla="*/ 84 h 2202"/>
                <a:gd name="T30" fmla="*/ 4 w 2177"/>
                <a:gd name="T31" fmla="*/ 92 h 2202"/>
                <a:gd name="T32" fmla="*/ 8 w 2177"/>
                <a:gd name="T33" fmla="*/ 100 h 2202"/>
                <a:gd name="T34" fmla="*/ 12 w 2177"/>
                <a:gd name="T35" fmla="*/ 107 h 2202"/>
                <a:gd name="T36" fmla="*/ 17 w 2177"/>
                <a:gd name="T37" fmla="*/ 114 h 2202"/>
                <a:gd name="T38" fmla="*/ 24 w 2177"/>
                <a:gd name="T39" fmla="*/ 121 h 2202"/>
                <a:gd name="T40" fmla="*/ 30 w 2177"/>
                <a:gd name="T41" fmla="*/ 126 h 2202"/>
                <a:gd name="T42" fmla="*/ 37 w 2177"/>
                <a:gd name="T43" fmla="*/ 131 h 2202"/>
                <a:gd name="T44" fmla="*/ 44 w 2177"/>
                <a:gd name="T45" fmla="*/ 134 h 2202"/>
                <a:gd name="T46" fmla="*/ 52 w 2177"/>
                <a:gd name="T47" fmla="*/ 136 h 2202"/>
                <a:gd name="T48" fmla="*/ 60 w 2177"/>
                <a:gd name="T49" fmla="*/ 138 h 2202"/>
                <a:gd name="T50" fmla="*/ 68 w 2177"/>
                <a:gd name="T51" fmla="*/ 138 h 2202"/>
                <a:gd name="T52" fmla="*/ 77 w 2177"/>
                <a:gd name="T53" fmla="*/ 137 h 2202"/>
                <a:gd name="T54" fmla="*/ 85 w 2177"/>
                <a:gd name="T55" fmla="*/ 135 h 2202"/>
                <a:gd name="T56" fmla="*/ 93 w 2177"/>
                <a:gd name="T57" fmla="*/ 133 h 2202"/>
                <a:gd name="T58" fmla="*/ 100 w 2177"/>
                <a:gd name="T59" fmla="*/ 129 h 2202"/>
                <a:gd name="T60" fmla="*/ 107 w 2177"/>
                <a:gd name="T61" fmla="*/ 124 h 2202"/>
                <a:gd name="T62" fmla="*/ 114 w 2177"/>
                <a:gd name="T63" fmla="*/ 118 h 2202"/>
                <a:gd name="T64" fmla="*/ 120 w 2177"/>
                <a:gd name="T65" fmla="*/ 111 h 2202"/>
                <a:gd name="T66" fmla="*/ 125 w 2177"/>
                <a:gd name="T67" fmla="*/ 104 h 2202"/>
                <a:gd name="T68" fmla="*/ 129 w 2177"/>
                <a:gd name="T69" fmla="*/ 97 h 2202"/>
                <a:gd name="T70" fmla="*/ 133 w 2177"/>
                <a:gd name="T71" fmla="*/ 89 h 2202"/>
                <a:gd name="T72" fmla="*/ 135 w 2177"/>
                <a:gd name="T73" fmla="*/ 81 h 2202"/>
                <a:gd name="T74" fmla="*/ 136 w 2177"/>
                <a:gd name="T75" fmla="*/ 72 h 2202"/>
                <a:gd name="T76" fmla="*/ 136 w 2177"/>
                <a:gd name="T77" fmla="*/ 64 h 2202"/>
                <a:gd name="T78" fmla="*/ 135 w 2177"/>
                <a:gd name="T79" fmla="*/ 55 h 2202"/>
                <a:gd name="T80" fmla="*/ 133 w 2177"/>
                <a:gd name="T81" fmla="*/ 48 h 2202"/>
                <a:gd name="T82" fmla="*/ 130 w 2177"/>
                <a:gd name="T83" fmla="*/ 40 h 2202"/>
                <a:gd name="T84" fmla="*/ 126 w 2177"/>
                <a:gd name="T85" fmla="*/ 33 h 2202"/>
                <a:gd name="T86" fmla="*/ 121 w 2177"/>
                <a:gd name="T87" fmla="*/ 26 h 2202"/>
                <a:gd name="T88" fmla="*/ 115 w 2177"/>
                <a:gd name="T89" fmla="*/ 20 h 2202"/>
                <a:gd name="T90" fmla="*/ 109 w 2177"/>
                <a:gd name="T91" fmla="*/ 14 h 2202"/>
                <a:gd name="T92" fmla="*/ 102 w 2177"/>
                <a:gd name="T93" fmla="*/ 9 h 2202"/>
                <a:gd name="T94" fmla="*/ 95 w 2177"/>
                <a:gd name="T95" fmla="*/ 6 h 2202"/>
                <a:gd name="T96" fmla="*/ 87 w 2177"/>
                <a:gd name="T97" fmla="*/ 3 h 2202"/>
                <a:gd name="T98" fmla="*/ 79 w 2177"/>
                <a:gd name="T99" fmla="*/ 1 h 2202"/>
                <a:gd name="T100" fmla="*/ 70 w 2177"/>
                <a:gd name="T101" fmla="*/ 0 h 220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177" h="2202">
                  <a:moveTo>
                    <a:pt x="1068" y="0"/>
                  </a:moveTo>
                  <a:lnTo>
                    <a:pt x="1042" y="0"/>
                  </a:lnTo>
                  <a:lnTo>
                    <a:pt x="1015" y="2"/>
                  </a:lnTo>
                  <a:lnTo>
                    <a:pt x="988" y="3"/>
                  </a:lnTo>
                  <a:lnTo>
                    <a:pt x="962" y="6"/>
                  </a:lnTo>
                  <a:lnTo>
                    <a:pt x="936" y="8"/>
                  </a:lnTo>
                  <a:lnTo>
                    <a:pt x="910" y="11"/>
                  </a:lnTo>
                  <a:lnTo>
                    <a:pt x="884" y="15"/>
                  </a:lnTo>
                  <a:lnTo>
                    <a:pt x="859" y="20"/>
                  </a:lnTo>
                  <a:lnTo>
                    <a:pt x="834" y="26"/>
                  </a:lnTo>
                  <a:lnTo>
                    <a:pt x="809" y="31"/>
                  </a:lnTo>
                  <a:lnTo>
                    <a:pt x="785" y="37"/>
                  </a:lnTo>
                  <a:lnTo>
                    <a:pt x="761" y="45"/>
                  </a:lnTo>
                  <a:lnTo>
                    <a:pt x="737" y="53"/>
                  </a:lnTo>
                  <a:lnTo>
                    <a:pt x="712" y="61"/>
                  </a:lnTo>
                  <a:lnTo>
                    <a:pt x="688" y="70"/>
                  </a:lnTo>
                  <a:lnTo>
                    <a:pt x="665" y="79"/>
                  </a:lnTo>
                  <a:lnTo>
                    <a:pt x="641" y="90"/>
                  </a:lnTo>
                  <a:lnTo>
                    <a:pt x="618" y="100"/>
                  </a:lnTo>
                  <a:lnTo>
                    <a:pt x="596" y="112"/>
                  </a:lnTo>
                  <a:lnTo>
                    <a:pt x="573" y="124"/>
                  </a:lnTo>
                  <a:lnTo>
                    <a:pt x="551" y="137"/>
                  </a:lnTo>
                  <a:lnTo>
                    <a:pt x="529" y="150"/>
                  </a:lnTo>
                  <a:lnTo>
                    <a:pt x="507" y="164"/>
                  </a:lnTo>
                  <a:lnTo>
                    <a:pt x="485" y="179"/>
                  </a:lnTo>
                  <a:lnTo>
                    <a:pt x="464" y="195"/>
                  </a:lnTo>
                  <a:lnTo>
                    <a:pt x="442" y="210"/>
                  </a:lnTo>
                  <a:lnTo>
                    <a:pt x="421" y="227"/>
                  </a:lnTo>
                  <a:lnTo>
                    <a:pt x="400" y="244"/>
                  </a:lnTo>
                  <a:lnTo>
                    <a:pt x="380" y="262"/>
                  </a:lnTo>
                  <a:lnTo>
                    <a:pt x="359" y="281"/>
                  </a:lnTo>
                  <a:lnTo>
                    <a:pt x="339" y="299"/>
                  </a:lnTo>
                  <a:lnTo>
                    <a:pt x="319" y="319"/>
                  </a:lnTo>
                  <a:lnTo>
                    <a:pt x="299" y="339"/>
                  </a:lnTo>
                  <a:lnTo>
                    <a:pt x="280" y="360"/>
                  </a:lnTo>
                  <a:lnTo>
                    <a:pt x="261" y="380"/>
                  </a:lnTo>
                  <a:lnTo>
                    <a:pt x="244" y="401"/>
                  </a:lnTo>
                  <a:lnTo>
                    <a:pt x="227" y="422"/>
                  </a:lnTo>
                  <a:lnTo>
                    <a:pt x="210" y="443"/>
                  </a:lnTo>
                  <a:lnTo>
                    <a:pt x="194" y="464"/>
                  </a:lnTo>
                  <a:lnTo>
                    <a:pt x="179" y="485"/>
                  </a:lnTo>
                  <a:lnTo>
                    <a:pt x="164" y="507"/>
                  </a:lnTo>
                  <a:lnTo>
                    <a:pt x="149" y="529"/>
                  </a:lnTo>
                  <a:lnTo>
                    <a:pt x="137" y="551"/>
                  </a:lnTo>
                  <a:lnTo>
                    <a:pt x="124" y="573"/>
                  </a:lnTo>
                  <a:lnTo>
                    <a:pt x="111" y="596"/>
                  </a:lnTo>
                  <a:lnTo>
                    <a:pt x="100" y="619"/>
                  </a:lnTo>
                  <a:lnTo>
                    <a:pt x="89" y="642"/>
                  </a:lnTo>
                  <a:lnTo>
                    <a:pt x="79" y="666"/>
                  </a:lnTo>
                  <a:lnTo>
                    <a:pt x="69" y="689"/>
                  </a:lnTo>
                  <a:lnTo>
                    <a:pt x="60" y="713"/>
                  </a:lnTo>
                  <a:lnTo>
                    <a:pt x="52" y="737"/>
                  </a:lnTo>
                  <a:lnTo>
                    <a:pt x="44" y="761"/>
                  </a:lnTo>
                  <a:lnTo>
                    <a:pt x="37" y="785"/>
                  </a:lnTo>
                  <a:lnTo>
                    <a:pt x="31" y="810"/>
                  </a:lnTo>
                  <a:lnTo>
                    <a:pt x="24" y="834"/>
                  </a:lnTo>
                  <a:lnTo>
                    <a:pt x="19" y="860"/>
                  </a:lnTo>
                  <a:lnTo>
                    <a:pt x="15" y="885"/>
                  </a:lnTo>
                  <a:lnTo>
                    <a:pt x="11" y="911"/>
                  </a:lnTo>
                  <a:lnTo>
                    <a:pt x="8" y="936"/>
                  </a:lnTo>
                  <a:lnTo>
                    <a:pt x="4" y="962"/>
                  </a:lnTo>
                  <a:lnTo>
                    <a:pt x="2" y="989"/>
                  </a:lnTo>
                  <a:lnTo>
                    <a:pt x="1" y="1015"/>
                  </a:lnTo>
                  <a:lnTo>
                    <a:pt x="0" y="1042"/>
                  </a:lnTo>
                  <a:lnTo>
                    <a:pt x="0" y="1069"/>
                  </a:lnTo>
                  <a:lnTo>
                    <a:pt x="0" y="1098"/>
                  </a:lnTo>
                  <a:lnTo>
                    <a:pt x="1" y="1126"/>
                  </a:lnTo>
                  <a:lnTo>
                    <a:pt x="2" y="1154"/>
                  </a:lnTo>
                  <a:lnTo>
                    <a:pt x="4" y="1182"/>
                  </a:lnTo>
                  <a:lnTo>
                    <a:pt x="8" y="1210"/>
                  </a:lnTo>
                  <a:lnTo>
                    <a:pt x="11" y="1237"/>
                  </a:lnTo>
                  <a:lnTo>
                    <a:pt x="15" y="1265"/>
                  </a:lnTo>
                  <a:lnTo>
                    <a:pt x="19" y="1291"/>
                  </a:lnTo>
                  <a:lnTo>
                    <a:pt x="24" y="1318"/>
                  </a:lnTo>
                  <a:lnTo>
                    <a:pt x="31" y="1344"/>
                  </a:lnTo>
                  <a:lnTo>
                    <a:pt x="37" y="1370"/>
                  </a:lnTo>
                  <a:lnTo>
                    <a:pt x="44" y="1397"/>
                  </a:lnTo>
                  <a:lnTo>
                    <a:pt x="52" y="1422"/>
                  </a:lnTo>
                  <a:lnTo>
                    <a:pt x="60" y="1448"/>
                  </a:lnTo>
                  <a:lnTo>
                    <a:pt x="69" y="1473"/>
                  </a:lnTo>
                  <a:lnTo>
                    <a:pt x="79" y="1497"/>
                  </a:lnTo>
                  <a:lnTo>
                    <a:pt x="89" y="1523"/>
                  </a:lnTo>
                  <a:lnTo>
                    <a:pt x="100" y="1547"/>
                  </a:lnTo>
                  <a:lnTo>
                    <a:pt x="111" y="1571"/>
                  </a:lnTo>
                  <a:lnTo>
                    <a:pt x="124" y="1595"/>
                  </a:lnTo>
                  <a:lnTo>
                    <a:pt x="137" y="1619"/>
                  </a:lnTo>
                  <a:lnTo>
                    <a:pt x="149" y="1642"/>
                  </a:lnTo>
                  <a:lnTo>
                    <a:pt x="164" y="1665"/>
                  </a:lnTo>
                  <a:lnTo>
                    <a:pt x="179" y="1688"/>
                  </a:lnTo>
                  <a:lnTo>
                    <a:pt x="194" y="1711"/>
                  </a:lnTo>
                  <a:lnTo>
                    <a:pt x="210" y="1734"/>
                  </a:lnTo>
                  <a:lnTo>
                    <a:pt x="227" y="1757"/>
                  </a:lnTo>
                  <a:lnTo>
                    <a:pt x="244" y="1779"/>
                  </a:lnTo>
                  <a:lnTo>
                    <a:pt x="261" y="1801"/>
                  </a:lnTo>
                  <a:lnTo>
                    <a:pt x="280" y="1822"/>
                  </a:lnTo>
                  <a:lnTo>
                    <a:pt x="299" y="1844"/>
                  </a:lnTo>
                  <a:lnTo>
                    <a:pt x="319" y="1865"/>
                  </a:lnTo>
                  <a:lnTo>
                    <a:pt x="339" y="1886"/>
                  </a:lnTo>
                  <a:lnTo>
                    <a:pt x="359" y="1905"/>
                  </a:lnTo>
                  <a:lnTo>
                    <a:pt x="380" y="1925"/>
                  </a:lnTo>
                  <a:lnTo>
                    <a:pt x="400" y="1944"/>
                  </a:lnTo>
                  <a:lnTo>
                    <a:pt x="421" y="1962"/>
                  </a:lnTo>
                  <a:lnTo>
                    <a:pt x="442" y="1980"/>
                  </a:lnTo>
                  <a:lnTo>
                    <a:pt x="464" y="1997"/>
                  </a:lnTo>
                  <a:lnTo>
                    <a:pt x="485" y="2012"/>
                  </a:lnTo>
                  <a:lnTo>
                    <a:pt x="507" y="2028"/>
                  </a:lnTo>
                  <a:lnTo>
                    <a:pt x="529" y="2043"/>
                  </a:lnTo>
                  <a:lnTo>
                    <a:pt x="551" y="2058"/>
                  </a:lnTo>
                  <a:lnTo>
                    <a:pt x="573" y="2071"/>
                  </a:lnTo>
                  <a:lnTo>
                    <a:pt x="596" y="2084"/>
                  </a:lnTo>
                  <a:lnTo>
                    <a:pt x="618" y="2096"/>
                  </a:lnTo>
                  <a:lnTo>
                    <a:pt x="641" y="2108"/>
                  </a:lnTo>
                  <a:lnTo>
                    <a:pt x="665" y="2118"/>
                  </a:lnTo>
                  <a:lnTo>
                    <a:pt x="688" y="2129"/>
                  </a:lnTo>
                  <a:lnTo>
                    <a:pt x="712" y="2138"/>
                  </a:lnTo>
                  <a:lnTo>
                    <a:pt x="737" y="2147"/>
                  </a:lnTo>
                  <a:lnTo>
                    <a:pt x="761" y="2155"/>
                  </a:lnTo>
                  <a:lnTo>
                    <a:pt x="785" y="2162"/>
                  </a:lnTo>
                  <a:lnTo>
                    <a:pt x="809" y="2170"/>
                  </a:lnTo>
                  <a:lnTo>
                    <a:pt x="834" y="2176"/>
                  </a:lnTo>
                  <a:lnTo>
                    <a:pt x="859" y="2181"/>
                  </a:lnTo>
                  <a:lnTo>
                    <a:pt x="884" y="2187"/>
                  </a:lnTo>
                  <a:lnTo>
                    <a:pt x="910" y="2191"/>
                  </a:lnTo>
                  <a:lnTo>
                    <a:pt x="936" y="2194"/>
                  </a:lnTo>
                  <a:lnTo>
                    <a:pt x="962" y="2197"/>
                  </a:lnTo>
                  <a:lnTo>
                    <a:pt x="988" y="2199"/>
                  </a:lnTo>
                  <a:lnTo>
                    <a:pt x="1015" y="2201"/>
                  </a:lnTo>
                  <a:lnTo>
                    <a:pt x="1042" y="2201"/>
                  </a:lnTo>
                  <a:lnTo>
                    <a:pt x="1068" y="2202"/>
                  </a:lnTo>
                  <a:lnTo>
                    <a:pt x="1096" y="2201"/>
                  </a:lnTo>
                  <a:lnTo>
                    <a:pt x="1125" y="2201"/>
                  </a:lnTo>
                  <a:lnTo>
                    <a:pt x="1152" y="2199"/>
                  </a:lnTo>
                  <a:lnTo>
                    <a:pt x="1179" y="2197"/>
                  </a:lnTo>
                  <a:lnTo>
                    <a:pt x="1206" y="2194"/>
                  </a:lnTo>
                  <a:lnTo>
                    <a:pt x="1233" y="2191"/>
                  </a:lnTo>
                  <a:lnTo>
                    <a:pt x="1260" y="2187"/>
                  </a:lnTo>
                  <a:lnTo>
                    <a:pt x="1286" y="2181"/>
                  </a:lnTo>
                  <a:lnTo>
                    <a:pt x="1312" y="2176"/>
                  </a:lnTo>
                  <a:lnTo>
                    <a:pt x="1338" y="2170"/>
                  </a:lnTo>
                  <a:lnTo>
                    <a:pt x="1364" y="2162"/>
                  </a:lnTo>
                  <a:lnTo>
                    <a:pt x="1389" y="2155"/>
                  </a:lnTo>
                  <a:lnTo>
                    <a:pt x="1414" y="2147"/>
                  </a:lnTo>
                  <a:lnTo>
                    <a:pt x="1439" y="2138"/>
                  </a:lnTo>
                  <a:lnTo>
                    <a:pt x="1463" y="2129"/>
                  </a:lnTo>
                  <a:lnTo>
                    <a:pt x="1489" y="2118"/>
                  </a:lnTo>
                  <a:lnTo>
                    <a:pt x="1513" y="2108"/>
                  </a:lnTo>
                  <a:lnTo>
                    <a:pt x="1536" y="2096"/>
                  </a:lnTo>
                  <a:lnTo>
                    <a:pt x="1560" y="2084"/>
                  </a:lnTo>
                  <a:lnTo>
                    <a:pt x="1584" y="2071"/>
                  </a:lnTo>
                  <a:lnTo>
                    <a:pt x="1607" y="2058"/>
                  </a:lnTo>
                  <a:lnTo>
                    <a:pt x="1630" y="2043"/>
                  </a:lnTo>
                  <a:lnTo>
                    <a:pt x="1652" y="2028"/>
                  </a:lnTo>
                  <a:lnTo>
                    <a:pt x="1675" y="2012"/>
                  </a:lnTo>
                  <a:lnTo>
                    <a:pt x="1697" y="1997"/>
                  </a:lnTo>
                  <a:lnTo>
                    <a:pt x="1719" y="1980"/>
                  </a:lnTo>
                  <a:lnTo>
                    <a:pt x="1741" y="1962"/>
                  </a:lnTo>
                  <a:lnTo>
                    <a:pt x="1763" y="1944"/>
                  </a:lnTo>
                  <a:lnTo>
                    <a:pt x="1785" y="1925"/>
                  </a:lnTo>
                  <a:lnTo>
                    <a:pt x="1806" y="1905"/>
                  </a:lnTo>
                  <a:lnTo>
                    <a:pt x="1827" y="1886"/>
                  </a:lnTo>
                  <a:lnTo>
                    <a:pt x="1848" y="1865"/>
                  </a:lnTo>
                  <a:lnTo>
                    <a:pt x="1868" y="1844"/>
                  </a:lnTo>
                  <a:lnTo>
                    <a:pt x="1888" y="1822"/>
                  </a:lnTo>
                  <a:lnTo>
                    <a:pt x="1906" y="1801"/>
                  </a:lnTo>
                  <a:lnTo>
                    <a:pt x="1925" y="1779"/>
                  </a:lnTo>
                  <a:lnTo>
                    <a:pt x="1943" y="1757"/>
                  </a:lnTo>
                  <a:lnTo>
                    <a:pt x="1960" y="1734"/>
                  </a:lnTo>
                  <a:lnTo>
                    <a:pt x="1975" y="1711"/>
                  </a:lnTo>
                  <a:lnTo>
                    <a:pt x="1991" y="1688"/>
                  </a:lnTo>
                  <a:lnTo>
                    <a:pt x="2007" y="1665"/>
                  </a:lnTo>
                  <a:lnTo>
                    <a:pt x="2021" y="1642"/>
                  </a:lnTo>
                  <a:lnTo>
                    <a:pt x="2035" y="1619"/>
                  </a:lnTo>
                  <a:lnTo>
                    <a:pt x="2048" y="1595"/>
                  </a:lnTo>
                  <a:lnTo>
                    <a:pt x="2060" y="1571"/>
                  </a:lnTo>
                  <a:lnTo>
                    <a:pt x="2072" y="1547"/>
                  </a:lnTo>
                  <a:lnTo>
                    <a:pt x="2083" y="1523"/>
                  </a:lnTo>
                  <a:lnTo>
                    <a:pt x="2094" y="1497"/>
                  </a:lnTo>
                  <a:lnTo>
                    <a:pt x="2104" y="1473"/>
                  </a:lnTo>
                  <a:lnTo>
                    <a:pt x="2114" y="1448"/>
                  </a:lnTo>
                  <a:lnTo>
                    <a:pt x="2122" y="1422"/>
                  </a:lnTo>
                  <a:lnTo>
                    <a:pt x="2131" y="1397"/>
                  </a:lnTo>
                  <a:lnTo>
                    <a:pt x="2138" y="1370"/>
                  </a:lnTo>
                  <a:lnTo>
                    <a:pt x="2144" y="1344"/>
                  </a:lnTo>
                  <a:lnTo>
                    <a:pt x="2151" y="1318"/>
                  </a:lnTo>
                  <a:lnTo>
                    <a:pt x="2156" y="1291"/>
                  </a:lnTo>
                  <a:lnTo>
                    <a:pt x="2161" y="1265"/>
                  </a:lnTo>
                  <a:lnTo>
                    <a:pt x="2165" y="1237"/>
                  </a:lnTo>
                  <a:lnTo>
                    <a:pt x="2168" y="1210"/>
                  </a:lnTo>
                  <a:lnTo>
                    <a:pt x="2171" y="1182"/>
                  </a:lnTo>
                  <a:lnTo>
                    <a:pt x="2174" y="1154"/>
                  </a:lnTo>
                  <a:lnTo>
                    <a:pt x="2176" y="1126"/>
                  </a:lnTo>
                  <a:lnTo>
                    <a:pt x="2177" y="1098"/>
                  </a:lnTo>
                  <a:lnTo>
                    <a:pt x="2177" y="1069"/>
                  </a:lnTo>
                  <a:lnTo>
                    <a:pt x="2177" y="1042"/>
                  </a:lnTo>
                  <a:lnTo>
                    <a:pt x="2176" y="1015"/>
                  </a:lnTo>
                  <a:lnTo>
                    <a:pt x="2174" y="989"/>
                  </a:lnTo>
                  <a:lnTo>
                    <a:pt x="2171" y="962"/>
                  </a:lnTo>
                  <a:lnTo>
                    <a:pt x="2168" y="936"/>
                  </a:lnTo>
                  <a:lnTo>
                    <a:pt x="2165" y="911"/>
                  </a:lnTo>
                  <a:lnTo>
                    <a:pt x="2161" y="885"/>
                  </a:lnTo>
                  <a:lnTo>
                    <a:pt x="2156" y="860"/>
                  </a:lnTo>
                  <a:lnTo>
                    <a:pt x="2151" y="834"/>
                  </a:lnTo>
                  <a:lnTo>
                    <a:pt x="2144" y="810"/>
                  </a:lnTo>
                  <a:lnTo>
                    <a:pt x="2138" y="785"/>
                  </a:lnTo>
                  <a:lnTo>
                    <a:pt x="2131" y="761"/>
                  </a:lnTo>
                  <a:lnTo>
                    <a:pt x="2122" y="737"/>
                  </a:lnTo>
                  <a:lnTo>
                    <a:pt x="2114" y="713"/>
                  </a:lnTo>
                  <a:lnTo>
                    <a:pt x="2104" y="689"/>
                  </a:lnTo>
                  <a:lnTo>
                    <a:pt x="2094" y="666"/>
                  </a:lnTo>
                  <a:lnTo>
                    <a:pt x="2083" y="642"/>
                  </a:lnTo>
                  <a:lnTo>
                    <a:pt x="2072" y="619"/>
                  </a:lnTo>
                  <a:lnTo>
                    <a:pt x="2060" y="596"/>
                  </a:lnTo>
                  <a:lnTo>
                    <a:pt x="2048" y="573"/>
                  </a:lnTo>
                  <a:lnTo>
                    <a:pt x="2035" y="551"/>
                  </a:lnTo>
                  <a:lnTo>
                    <a:pt x="2021" y="529"/>
                  </a:lnTo>
                  <a:lnTo>
                    <a:pt x="2007" y="507"/>
                  </a:lnTo>
                  <a:lnTo>
                    <a:pt x="1991" y="485"/>
                  </a:lnTo>
                  <a:lnTo>
                    <a:pt x="1975" y="464"/>
                  </a:lnTo>
                  <a:lnTo>
                    <a:pt x="1960" y="443"/>
                  </a:lnTo>
                  <a:lnTo>
                    <a:pt x="1943" y="422"/>
                  </a:lnTo>
                  <a:lnTo>
                    <a:pt x="1925" y="401"/>
                  </a:lnTo>
                  <a:lnTo>
                    <a:pt x="1906" y="380"/>
                  </a:lnTo>
                  <a:lnTo>
                    <a:pt x="1888" y="360"/>
                  </a:lnTo>
                  <a:lnTo>
                    <a:pt x="1868" y="339"/>
                  </a:lnTo>
                  <a:lnTo>
                    <a:pt x="1848" y="319"/>
                  </a:lnTo>
                  <a:lnTo>
                    <a:pt x="1827" y="299"/>
                  </a:lnTo>
                  <a:lnTo>
                    <a:pt x="1806" y="281"/>
                  </a:lnTo>
                  <a:lnTo>
                    <a:pt x="1785" y="262"/>
                  </a:lnTo>
                  <a:lnTo>
                    <a:pt x="1763" y="244"/>
                  </a:lnTo>
                  <a:lnTo>
                    <a:pt x="1741" y="227"/>
                  </a:lnTo>
                  <a:lnTo>
                    <a:pt x="1719" y="210"/>
                  </a:lnTo>
                  <a:lnTo>
                    <a:pt x="1697" y="195"/>
                  </a:lnTo>
                  <a:lnTo>
                    <a:pt x="1675" y="179"/>
                  </a:lnTo>
                  <a:lnTo>
                    <a:pt x="1652" y="164"/>
                  </a:lnTo>
                  <a:lnTo>
                    <a:pt x="1630" y="150"/>
                  </a:lnTo>
                  <a:lnTo>
                    <a:pt x="1607" y="137"/>
                  </a:lnTo>
                  <a:lnTo>
                    <a:pt x="1584" y="124"/>
                  </a:lnTo>
                  <a:lnTo>
                    <a:pt x="1560" y="112"/>
                  </a:lnTo>
                  <a:lnTo>
                    <a:pt x="1536" y="100"/>
                  </a:lnTo>
                  <a:lnTo>
                    <a:pt x="1513" y="90"/>
                  </a:lnTo>
                  <a:lnTo>
                    <a:pt x="1489" y="79"/>
                  </a:lnTo>
                  <a:lnTo>
                    <a:pt x="1463" y="70"/>
                  </a:lnTo>
                  <a:lnTo>
                    <a:pt x="1439" y="61"/>
                  </a:lnTo>
                  <a:lnTo>
                    <a:pt x="1414" y="53"/>
                  </a:lnTo>
                  <a:lnTo>
                    <a:pt x="1389" y="45"/>
                  </a:lnTo>
                  <a:lnTo>
                    <a:pt x="1364" y="37"/>
                  </a:lnTo>
                  <a:lnTo>
                    <a:pt x="1338" y="31"/>
                  </a:lnTo>
                  <a:lnTo>
                    <a:pt x="1312" y="26"/>
                  </a:lnTo>
                  <a:lnTo>
                    <a:pt x="1286" y="20"/>
                  </a:lnTo>
                  <a:lnTo>
                    <a:pt x="1260" y="15"/>
                  </a:lnTo>
                  <a:lnTo>
                    <a:pt x="1233" y="11"/>
                  </a:lnTo>
                  <a:lnTo>
                    <a:pt x="1206" y="8"/>
                  </a:lnTo>
                  <a:lnTo>
                    <a:pt x="1179" y="6"/>
                  </a:lnTo>
                  <a:lnTo>
                    <a:pt x="1152" y="3"/>
                  </a:lnTo>
                  <a:lnTo>
                    <a:pt x="1125" y="2"/>
                  </a:lnTo>
                  <a:lnTo>
                    <a:pt x="1096" y="0"/>
                  </a:lnTo>
                  <a:lnTo>
                    <a:pt x="1068" y="0"/>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7" name="Freeform 40"/>
            <p:cNvSpPr>
              <a:spLocks/>
            </p:cNvSpPr>
            <p:nvPr/>
          </p:nvSpPr>
          <p:spPr bwMode="auto">
            <a:xfrm>
              <a:off x="3873" y="4607"/>
              <a:ext cx="137" cy="138"/>
            </a:xfrm>
            <a:custGeom>
              <a:avLst/>
              <a:gdLst>
                <a:gd name="T0" fmla="*/ 30 w 2188"/>
                <a:gd name="T1" fmla="*/ 10 h 2205"/>
                <a:gd name="T2" fmla="*/ 25 w 2188"/>
                <a:gd name="T3" fmla="*/ 14 h 2205"/>
                <a:gd name="T4" fmla="*/ 20 w 2188"/>
                <a:gd name="T5" fmla="*/ 19 h 2205"/>
                <a:gd name="T6" fmla="*/ 16 w 2188"/>
                <a:gd name="T7" fmla="*/ 24 h 2205"/>
                <a:gd name="T8" fmla="*/ 12 w 2188"/>
                <a:gd name="T9" fmla="*/ 29 h 2205"/>
                <a:gd name="T10" fmla="*/ 8 w 2188"/>
                <a:gd name="T11" fmla="*/ 35 h 2205"/>
                <a:gd name="T12" fmla="*/ 6 w 2188"/>
                <a:gd name="T13" fmla="*/ 41 h 2205"/>
                <a:gd name="T14" fmla="*/ 3 w 2188"/>
                <a:gd name="T15" fmla="*/ 47 h 2205"/>
                <a:gd name="T16" fmla="*/ 1 w 2188"/>
                <a:gd name="T17" fmla="*/ 54 h 2205"/>
                <a:gd name="T18" fmla="*/ 0 w 2188"/>
                <a:gd name="T19" fmla="*/ 61 h 2205"/>
                <a:gd name="T20" fmla="*/ 0 w 2188"/>
                <a:gd name="T21" fmla="*/ 67 h 2205"/>
                <a:gd name="T22" fmla="*/ 0 w 2188"/>
                <a:gd name="T23" fmla="*/ 74 h 2205"/>
                <a:gd name="T24" fmla="*/ 1 w 2188"/>
                <a:gd name="T25" fmla="*/ 80 h 2205"/>
                <a:gd name="T26" fmla="*/ 3 w 2188"/>
                <a:gd name="T27" fmla="*/ 86 h 2205"/>
                <a:gd name="T28" fmla="*/ 6 w 2188"/>
                <a:gd name="T29" fmla="*/ 92 h 2205"/>
                <a:gd name="T30" fmla="*/ 9 w 2188"/>
                <a:gd name="T31" fmla="*/ 98 h 2205"/>
                <a:gd name="T32" fmla="*/ 12 w 2188"/>
                <a:gd name="T33" fmla="*/ 104 h 2205"/>
                <a:gd name="T34" fmla="*/ 16 w 2188"/>
                <a:gd name="T35" fmla="*/ 110 h 2205"/>
                <a:gd name="T36" fmla="*/ 20 w 2188"/>
                <a:gd name="T37" fmla="*/ 115 h 2205"/>
                <a:gd name="T38" fmla="*/ 24 w 2188"/>
                <a:gd name="T39" fmla="*/ 120 h 2205"/>
                <a:gd name="T40" fmla="*/ 29 w 2188"/>
                <a:gd name="T41" fmla="*/ 124 h 2205"/>
                <a:gd name="T42" fmla="*/ 35 w 2188"/>
                <a:gd name="T43" fmla="*/ 128 h 2205"/>
                <a:gd name="T44" fmla="*/ 41 w 2188"/>
                <a:gd name="T45" fmla="*/ 131 h 2205"/>
                <a:gd name="T46" fmla="*/ 47 w 2188"/>
                <a:gd name="T47" fmla="*/ 134 h 2205"/>
                <a:gd name="T48" fmla="*/ 53 w 2188"/>
                <a:gd name="T49" fmla="*/ 136 h 2205"/>
                <a:gd name="T50" fmla="*/ 60 w 2188"/>
                <a:gd name="T51" fmla="*/ 137 h 2205"/>
                <a:gd name="T52" fmla="*/ 67 w 2188"/>
                <a:gd name="T53" fmla="*/ 138 h 2205"/>
                <a:gd name="T54" fmla="*/ 73 w 2188"/>
                <a:gd name="T55" fmla="*/ 138 h 2205"/>
                <a:gd name="T56" fmla="*/ 80 w 2188"/>
                <a:gd name="T57" fmla="*/ 137 h 2205"/>
                <a:gd name="T58" fmla="*/ 87 w 2188"/>
                <a:gd name="T59" fmla="*/ 135 h 2205"/>
                <a:gd name="T60" fmla="*/ 93 w 2188"/>
                <a:gd name="T61" fmla="*/ 133 h 2205"/>
                <a:gd name="T62" fmla="*/ 100 w 2188"/>
                <a:gd name="T63" fmla="*/ 130 h 2205"/>
                <a:gd name="T64" fmla="*/ 111 w 2188"/>
                <a:gd name="T65" fmla="*/ 123 h 2205"/>
                <a:gd name="T66" fmla="*/ 122 w 2188"/>
                <a:gd name="T67" fmla="*/ 113 h 2205"/>
                <a:gd name="T68" fmla="*/ 129 w 2188"/>
                <a:gd name="T69" fmla="*/ 103 h 2205"/>
                <a:gd name="T70" fmla="*/ 134 w 2188"/>
                <a:gd name="T71" fmla="*/ 93 h 2205"/>
                <a:gd name="T72" fmla="*/ 137 w 2188"/>
                <a:gd name="T73" fmla="*/ 81 h 2205"/>
                <a:gd name="T74" fmla="*/ 137 w 2188"/>
                <a:gd name="T75" fmla="*/ 68 h 2205"/>
                <a:gd name="T76" fmla="*/ 134 w 2188"/>
                <a:gd name="T77" fmla="*/ 55 h 2205"/>
                <a:gd name="T78" fmla="*/ 128 w 2188"/>
                <a:gd name="T79" fmla="*/ 40 h 2205"/>
                <a:gd name="T80" fmla="*/ 124 w 2188"/>
                <a:gd name="T81" fmla="*/ 32 h 2205"/>
                <a:gd name="T82" fmla="*/ 121 w 2188"/>
                <a:gd name="T83" fmla="*/ 27 h 2205"/>
                <a:gd name="T84" fmla="*/ 116 w 2188"/>
                <a:gd name="T85" fmla="*/ 22 h 2205"/>
                <a:gd name="T86" fmla="*/ 112 w 2188"/>
                <a:gd name="T87" fmla="*/ 17 h 2205"/>
                <a:gd name="T88" fmla="*/ 107 w 2188"/>
                <a:gd name="T89" fmla="*/ 13 h 2205"/>
                <a:gd name="T90" fmla="*/ 101 w 2188"/>
                <a:gd name="T91" fmla="*/ 10 h 2205"/>
                <a:gd name="T92" fmla="*/ 95 w 2188"/>
                <a:gd name="T93" fmla="*/ 7 h 2205"/>
                <a:gd name="T94" fmla="*/ 89 w 2188"/>
                <a:gd name="T95" fmla="*/ 4 h 2205"/>
                <a:gd name="T96" fmla="*/ 82 w 2188"/>
                <a:gd name="T97" fmla="*/ 2 h 2205"/>
                <a:gd name="T98" fmla="*/ 75 w 2188"/>
                <a:gd name="T99" fmla="*/ 1 h 2205"/>
                <a:gd name="T100" fmla="*/ 68 w 2188"/>
                <a:gd name="T101" fmla="*/ 0 h 2205"/>
                <a:gd name="T102" fmla="*/ 62 w 2188"/>
                <a:gd name="T103" fmla="*/ 0 h 2205"/>
                <a:gd name="T104" fmla="*/ 55 w 2188"/>
                <a:gd name="T105" fmla="*/ 1 h 2205"/>
                <a:gd name="T106" fmla="*/ 49 w 2188"/>
                <a:gd name="T107" fmla="*/ 2 h 2205"/>
                <a:gd name="T108" fmla="*/ 42 w 2188"/>
                <a:gd name="T109" fmla="*/ 4 h 2205"/>
                <a:gd name="T110" fmla="*/ 36 w 2188"/>
                <a:gd name="T111" fmla="*/ 7 h 220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188" h="2205">
                  <a:moveTo>
                    <a:pt x="550" y="118"/>
                  </a:moveTo>
                  <a:lnTo>
                    <a:pt x="526" y="132"/>
                  </a:lnTo>
                  <a:lnTo>
                    <a:pt x="503" y="148"/>
                  </a:lnTo>
                  <a:lnTo>
                    <a:pt x="481" y="164"/>
                  </a:lnTo>
                  <a:lnTo>
                    <a:pt x="459" y="180"/>
                  </a:lnTo>
                  <a:lnTo>
                    <a:pt x="437" y="196"/>
                  </a:lnTo>
                  <a:lnTo>
                    <a:pt x="416" y="213"/>
                  </a:lnTo>
                  <a:lnTo>
                    <a:pt x="395" y="230"/>
                  </a:lnTo>
                  <a:lnTo>
                    <a:pt x="375" y="248"/>
                  </a:lnTo>
                  <a:lnTo>
                    <a:pt x="356" y="266"/>
                  </a:lnTo>
                  <a:lnTo>
                    <a:pt x="337" y="283"/>
                  </a:lnTo>
                  <a:lnTo>
                    <a:pt x="318" y="302"/>
                  </a:lnTo>
                  <a:lnTo>
                    <a:pt x="300" y="321"/>
                  </a:lnTo>
                  <a:lnTo>
                    <a:pt x="283" y="341"/>
                  </a:lnTo>
                  <a:lnTo>
                    <a:pt x="266" y="361"/>
                  </a:lnTo>
                  <a:lnTo>
                    <a:pt x="249" y="381"/>
                  </a:lnTo>
                  <a:lnTo>
                    <a:pt x="233" y="401"/>
                  </a:lnTo>
                  <a:lnTo>
                    <a:pt x="217" y="423"/>
                  </a:lnTo>
                  <a:lnTo>
                    <a:pt x="203" y="444"/>
                  </a:lnTo>
                  <a:lnTo>
                    <a:pt x="188" y="466"/>
                  </a:lnTo>
                  <a:lnTo>
                    <a:pt x="174" y="488"/>
                  </a:lnTo>
                  <a:lnTo>
                    <a:pt x="161" y="510"/>
                  </a:lnTo>
                  <a:lnTo>
                    <a:pt x="147" y="533"/>
                  </a:lnTo>
                  <a:lnTo>
                    <a:pt x="135" y="556"/>
                  </a:lnTo>
                  <a:lnTo>
                    <a:pt x="123" y="580"/>
                  </a:lnTo>
                  <a:lnTo>
                    <a:pt x="112" y="604"/>
                  </a:lnTo>
                  <a:lnTo>
                    <a:pt x="100" y="629"/>
                  </a:lnTo>
                  <a:lnTo>
                    <a:pt x="90" y="654"/>
                  </a:lnTo>
                  <a:lnTo>
                    <a:pt x="79" y="679"/>
                  </a:lnTo>
                  <a:lnTo>
                    <a:pt x="70" y="705"/>
                  </a:lnTo>
                  <a:lnTo>
                    <a:pt x="60" y="731"/>
                  </a:lnTo>
                  <a:lnTo>
                    <a:pt x="52" y="758"/>
                  </a:lnTo>
                  <a:lnTo>
                    <a:pt x="43" y="784"/>
                  </a:lnTo>
                  <a:lnTo>
                    <a:pt x="36" y="811"/>
                  </a:lnTo>
                  <a:lnTo>
                    <a:pt x="29" y="838"/>
                  </a:lnTo>
                  <a:lnTo>
                    <a:pt x="23" y="865"/>
                  </a:lnTo>
                  <a:lnTo>
                    <a:pt x="18" y="892"/>
                  </a:lnTo>
                  <a:lnTo>
                    <a:pt x="13" y="918"/>
                  </a:lnTo>
                  <a:lnTo>
                    <a:pt x="9" y="944"/>
                  </a:lnTo>
                  <a:lnTo>
                    <a:pt x="6" y="970"/>
                  </a:lnTo>
                  <a:lnTo>
                    <a:pt x="4" y="997"/>
                  </a:lnTo>
                  <a:lnTo>
                    <a:pt x="1" y="1023"/>
                  </a:lnTo>
                  <a:lnTo>
                    <a:pt x="0" y="1049"/>
                  </a:lnTo>
                  <a:lnTo>
                    <a:pt x="0" y="1075"/>
                  </a:lnTo>
                  <a:lnTo>
                    <a:pt x="0" y="1101"/>
                  </a:lnTo>
                  <a:lnTo>
                    <a:pt x="1" y="1127"/>
                  </a:lnTo>
                  <a:lnTo>
                    <a:pt x="4" y="1152"/>
                  </a:lnTo>
                  <a:lnTo>
                    <a:pt x="6" y="1178"/>
                  </a:lnTo>
                  <a:lnTo>
                    <a:pt x="9" y="1203"/>
                  </a:lnTo>
                  <a:lnTo>
                    <a:pt x="13" y="1229"/>
                  </a:lnTo>
                  <a:lnTo>
                    <a:pt x="17" y="1254"/>
                  </a:lnTo>
                  <a:lnTo>
                    <a:pt x="22" y="1279"/>
                  </a:lnTo>
                  <a:lnTo>
                    <a:pt x="28" y="1304"/>
                  </a:lnTo>
                  <a:lnTo>
                    <a:pt x="35" y="1328"/>
                  </a:lnTo>
                  <a:lnTo>
                    <a:pt x="42" y="1353"/>
                  </a:lnTo>
                  <a:lnTo>
                    <a:pt x="50" y="1378"/>
                  </a:lnTo>
                  <a:lnTo>
                    <a:pt x="59" y="1403"/>
                  </a:lnTo>
                  <a:lnTo>
                    <a:pt x="69" y="1427"/>
                  </a:lnTo>
                  <a:lnTo>
                    <a:pt x="78" y="1451"/>
                  </a:lnTo>
                  <a:lnTo>
                    <a:pt x="90" y="1475"/>
                  </a:lnTo>
                  <a:lnTo>
                    <a:pt x="101" y="1499"/>
                  </a:lnTo>
                  <a:lnTo>
                    <a:pt x="113" y="1523"/>
                  </a:lnTo>
                  <a:lnTo>
                    <a:pt x="126" y="1547"/>
                  </a:lnTo>
                  <a:lnTo>
                    <a:pt x="140" y="1572"/>
                  </a:lnTo>
                  <a:lnTo>
                    <a:pt x="154" y="1595"/>
                  </a:lnTo>
                  <a:lnTo>
                    <a:pt x="166" y="1620"/>
                  </a:lnTo>
                  <a:lnTo>
                    <a:pt x="180" y="1644"/>
                  </a:lnTo>
                  <a:lnTo>
                    <a:pt x="192" y="1668"/>
                  </a:lnTo>
                  <a:lnTo>
                    <a:pt x="207" y="1692"/>
                  </a:lnTo>
                  <a:lnTo>
                    <a:pt x="221" y="1715"/>
                  </a:lnTo>
                  <a:lnTo>
                    <a:pt x="235" y="1737"/>
                  </a:lnTo>
                  <a:lnTo>
                    <a:pt x="251" y="1759"/>
                  </a:lnTo>
                  <a:lnTo>
                    <a:pt x="267" y="1781"/>
                  </a:lnTo>
                  <a:lnTo>
                    <a:pt x="283" y="1802"/>
                  </a:lnTo>
                  <a:lnTo>
                    <a:pt x="299" y="1823"/>
                  </a:lnTo>
                  <a:lnTo>
                    <a:pt x="316" y="1843"/>
                  </a:lnTo>
                  <a:lnTo>
                    <a:pt x="334" y="1862"/>
                  </a:lnTo>
                  <a:lnTo>
                    <a:pt x="352" y="1882"/>
                  </a:lnTo>
                  <a:lnTo>
                    <a:pt x="370" y="1900"/>
                  </a:lnTo>
                  <a:lnTo>
                    <a:pt x="388" y="1918"/>
                  </a:lnTo>
                  <a:lnTo>
                    <a:pt x="407" y="1936"/>
                  </a:lnTo>
                  <a:lnTo>
                    <a:pt x="427" y="1952"/>
                  </a:lnTo>
                  <a:lnTo>
                    <a:pt x="447" y="1969"/>
                  </a:lnTo>
                  <a:lnTo>
                    <a:pt x="467" y="1985"/>
                  </a:lnTo>
                  <a:lnTo>
                    <a:pt x="488" y="2001"/>
                  </a:lnTo>
                  <a:lnTo>
                    <a:pt x="510" y="2015"/>
                  </a:lnTo>
                  <a:lnTo>
                    <a:pt x="531" y="2030"/>
                  </a:lnTo>
                  <a:lnTo>
                    <a:pt x="554" y="2045"/>
                  </a:lnTo>
                  <a:lnTo>
                    <a:pt x="576" y="2057"/>
                  </a:lnTo>
                  <a:lnTo>
                    <a:pt x="599" y="2071"/>
                  </a:lnTo>
                  <a:lnTo>
                    <a:pt x="623" y="2083"/>
                  </a:lnTo>
                  <a:lnTo>
                    <a:pt x="648" y="2095"/>
                  </a:lnTo>
                  <a:lnTo>
                    <a:pt x="672" y="2107"/>
                  </a:lnTo>
                  <a:lnTo>
                    <a:pt x="697" y="2118"/>
                  </a:lnTo>
                  <a:lnTo>
                    <a:pt x="722" y="2129"/>
                  </a:lnTo>
                  <a:lnTo>
                    <a:pt x="747" y="2138"/>
                  </a:lnTo>
                  <a:lnTo>
                    <a:pt x="774" y="2147"/>
                  </a:lnTo>
                  <a:lnTo>
                    <a:pt x="801" y="2156"/>
                  </a:lnTo>
                  <a:lnTo>
                    <a:pt x="827" y="2164"/>
                  </a:lnTo>
                  <a:lnTo>
                    <a:pt x="853" y="2172"/>
                  </a:lnTo>
                  <a:lnTo>
                    <a:pt x="880" y="2179"/>
                  </a:lnTo>
                  <a:lnTo>
                    <a:pt x="907" y="2184"/>
                  </a:lnTo>
                  <a:lnTo>
                    <a:pt x="933" y="2189"/>
                  </a:lnTo>
                  <a:lnTo>
                    <a:pt x="959" y="2194"/>
                  </a:lnTo>
                  <a:lnTo>
                    <a:pt x="986" y="2198"/>
                  </a:lnTo>
                  <a:lnTo>
                    <a:pt x="1013" y="2201"/>
                  </a:lnTo>
                  <a:lnTo>
                    <a:pt x="1039" y="2203"/>
                  </a:lnTo>
                  <a:lnTo>
                    <a:pt x="1065" y="2204"/>
                  </a:lnTo>
                  <a:lnTo>
                    <a:pt x="1092" y="2205"/>
                  </a:lnTo>
                  <a:lnTo>
                    <a:pt x="1119" y="2205"/>
                  </a:lnTo>
                  <a:lnTo>
                    <a:pt x="1145" y="2204"/>
                  </a:lnTo>
                  <a:lnTo>
                    <a:pt x="1172" y="2202"/>
                  </a:lnTo>
                  <a:lnTo>
                    <a:pt x="1198" y="2200"/>
                  </a:lnTo>
                  <a:lnTo>
                    <a:pt x="1226" y="2197"/>
                  </a:lnTo>
                  <a:lnTo>
                    <a:pt x="1252" y="2194"/>
                  </a:lnTo>
                  <a:lnTo>
                    <a:pt x="1278" y="2188"/>
                  </a:lnTo>
                  <a:lnTo>
                    <a:pt x="1305" y="2183"/>
                  </a:lnTo>
                  <a:lnTo>
                    <a:pt x="1331" y="2178"/>
                  </a:lnTo>
                  <a:lnTo>
                    <a:pt x="1359" y="2171"/>
                  </a:lnTo>
                  <a:lnTo>
                    <a:pt x="1385" y="2163"/>
                  </a:lnTo>
                  <a:lnTo>
                    <a:pt x="1412" y="2155"/>
                  </a:lnTo>
                  <a:lnTo>
                    <a:pt x="1438" y="2145"/>
                  </a:lnTo>
                  <a:lnTo>
                    <a:pt x="1466" y="2136"/>
                  </a:lnTo>
                  <a:lnTo>
                    <a:pt x="1493" y="2125"/>
                  </a:lnTo>
                  <a:lnTo>
                    <a:pt x="1519" y="2114"/>
                  </a:lnTo>
                  <a:lnTo>
                    <a:pt x="1546" y="2102"/>
                  </a:lnTo>
                  <a:lnTo>
                    <a:pt x="1574" y="2090"/>
                  </a:lnTo>
                  <a:lnTo>
                    <a:pt x="1601" y="2076"/>
                  </a:lnTo>
                  <a:lnTo>
                    <a:pt x="1627" y="2061"/>
                  </a:lnTo>
                  <a:lnTo>
                    <a:pt x="1681" y="2029"/>
                  </a:lnTo>
                  <a:lnTo>
                    <a:pt x="1731" y="1994"/>
                  </a:lnTo>
                  <a:lnTo>
                    <a:pt x="1778" y="1960"/>
                  </a:lnTo>
                  <a:lnTo>
                    <a:pt x="1823" y="1925"/>
                  </a:lnTo>
                  <a:lnTo>
                    <a:pt x="1865" y="1888"/>
                  </a:lnTo>
                  <a:lnTo>
                    <a:pt x="1905" y="1852"/>
                  </a:lnTo>
                  <a:lnTo>
                    <a:pt x="1942" y="1813"/>
                  </a:lnTo>
                  <a:lnTo>
                    <a:pt x="1977" y="1774"/>
                  </a:lnTo>
                  <a:lnTo>
                    <a:pt x="2009" y="1734"/>
                  </a:lnTo>
                  <a:lnTo>
                    <a:pt x="2038" y="1694"/>
                  </a:lnTo>
                  <a:lnTo>
                    <a:pt x="2065" y="1652"/>
                  </a:lnTo>
                  <a:lnTo>
                    <a:pt x="2089" y="1610"/>
                  </a:lnTo>
                  <a:lnTo>
                    <a:pt x="2111" y="1567"/>
                  </a:lnTo>
                  <a:lnTo>
                    <a:pt x="2130" y="1523"/>
                  </a:lnTo>
                  <a:lnTo>
                    <a:pt x="2145" y="1478"/>
                  </a:lnTo>
                  <a:lnTo>
                    <a:pt x="2159" y="1432"/>
                  </a:lnTo>
                  <a:lnTo>
                    <a:pt x="2171" y="1386"/>
                  </a:lnTo>
                  <a:lnTo>
                    <a:pt x="2179" y="1339"/>
                  </a:lnTo>
                  <a:lnTo>
                    <a:pt x="2185" y="1290"/>
                  </a:lnTo>
                  <a:lnTo>
                    <a:pt x="2188" y="1241"/>
                  </a:lnTo>
                  <a:lnTo>
                    <a:pt x="2188" y="1191"/>
                  </a:lnTo>
                  <a:lnTo>
                    <a:pt x="2187" y="1140"/>
                  </a:lnTo>
                  <a:lnTo>
                    <a:pt x="2182" y="1089"/>
                  </a:lnTo>
                  <a:lnTo>
                    <a:pt x="2175" y="1036"/>
                  </a:lnTo>
                  <a:lnTo>
                    <a:pt x="2165" y="983"/>
                  </a:lnTo>
                  <a:lnTo>
                    <a:pt x="2153" y="929"/>
                  </a:lnTo>
                  <a:lnTo>
                    <a:pt x="2138" y="873"/>
                  </a:lnTo>
                  <a:lnTo>
                    <a:pt x="2120" y="817"/>
                  </a:lnTo>
                  <a:lnTo>
                    <a:pt x="2100" y="761"/>
                  </a:lnTo>
                  <a:lnTo>
                    <a:pt x="2077" y="703"/>
                  </a:lnTo>
                  <a:lnTo>
                    <a:pt x="2052" y="644"/>
                  </a:lnTo>
                  <a:lnTo>
                    <a:pt x="2024" y="584"/>
                  </a:lnTo>
                  <a:lnTo>
                    <a:pt x="2011" y="560"/>
                  </a:lnTo>
                  <a:lnTo>
                    <a:pt x="1998" y="536"/>
                  </a:lnTo>
                  <a:lnTo>
                    <a:pt x="1984" y="513"/>
                  </a:lnTo>
                  <a:lnTo>
                    <a:pt x="1970" y="490"/>
                  </a:lnTo>
                  <a:lnTo>
                    <a:pt x="1956" y="468"/>
                  </a:lnTo>
                  <a:lnTo>
                    <a:pt x="1941" y="446"/>
                  </a:lnTo>
                  <a:lnTo>
                    <a:pt x="1925" y="425"/>
                  </a:lnTo>
                  <a:lnTo>
                    <a:pt x="1909" y="404"/>
                  </a:lnTo>
                  <a:lnTo>
                    <a:pt x="1894" y="384"/>
                  </a:lnTo>
                  <a:lnTo>
                    <a:pt x="1877" y="364"/>
                  </a:lnTo>
                  <a:lnTo>
                    <a:pt x="1859" y="345"/>
                  </a:lnTo>
                  <a:lnTo>
                    <a:pt x="1841" y="326"/>
                  </a:lnTo>
                  <a:lnTo>
                    <a:pt x="1823" y="308"/>
                  </a:lnTo>
                  <a:lnTo>
                    <a:pt x="1805" y="290"/>
                  </a:lnTo>
                  <a:lnTo>
                    <a:pt x="1786" y="273"/>
                  </a:lnTo>
                  <a:lnTo>
                    <a:pt x="1766" y="256"/>
                  </a:lnTo>
                  <a:lnTo>
                    <a:pt x="1746" y="239"/>
                  </a:lnTo>
                  <a:lnTo>
                    <a:pt x="1725" y="224"/>
                  </a:lnTo>
                  <a:lnTo>
                    <a:pt x="1704" y="209"/>
                  </a:lnTo>
                  <a:lnTo>
                    <a:pt x="1683" y="194"/>
                  </a:lnTo>
                  <a:lnTo>
                    <a:pt x="1661" y="180"/>
                  </a:lnTo>
                  <a:lnTo>
                    <a:pt x="1638" y="166"/>
                  </a:lnTo>
                  <a:lnTo>
                    <a:pt x="1616" y="152"/>
                  </a:lnTo>
                  <a:lnTo>
                    <a:pt x="1592" y="140"/>
                  </a:lnTo>
                  <a:lnTo>
                    <a:pt x="1569" y="127"/>
                  </a:lnTo>
                  <a:lnTo>
                    <a:pt x="1543" y="116"/>
                  </a:lnTo>
                  <a:lnTo>
                    <a:pt x="1519" y="105"/>
                  </a:lnTo>
                  <a:lnTo>
                    <a:pt x="1494" y="94"/>
                  </a:lnTo>
                  <a:lnTo>
                    <a:pt x="1468" y="84"/>
                  </a:lnTo>
                  <a:lnTo>
                    <a:pt x="1442" y="74"/>
                  </a:lnTo>
                  <a:lnTo>
                    <a:pt x="1415" y="65"/>
                  </a:lnTo>
                  <a:lnTo>
                    <a:pt x="1388" y="56"/>
                  </a:lnTo>
                  <a:lnTo>
                    <a:pt x="1361" y="48"/>
                  </a:lnTo>
                  <a:lnTo>
                    <a:pt x="1334" y="40"/>
                  </a:lnTo>
                  <a:lnTo>
                    <a:pt x="1307" y="34"/>
                  </a:lnTo>
                  <a:lnTo>
                    <a:pt x="1280" y="27"/>
                  </a:lnTo>
                  <a:lnTo>
                    <a:pt x="1253" y="21"/>
                  </a:lnTo>
                  <a:lnTo>
                    <a:pt x="1227" y="17"/>
                  </a:lnTo>
                  <a:lnTo>
                    <a:pt x="1199" y="12"/>
                  </a:lnTo>
                  <a:lnTo>
                    <a:pt x="1173" y="9"/>
                  </a:lnTo>
                  <a:lnTo>
                    <a:pt x="1146" y="5"/>
                  </a:lnTo>
                  <a:lnTo>
                    <a:pt x="1120" y="3"/>
                  </a:lnTo>
                  <a:lnTo>
                    <a:pt x="1093" y="1"/>
                  </a:lnTo>
                  <a:lnTo>
                    <a:pt x="1066" y="0"/>
                  </a:lnTo>
                  <a:lnTo>
                    <a:pt x="1040" y="0"/>
                  </a:lnTo>
                  <a:lnTo>
                    <a:pt x="1014" y="0"/>
                  </a:lnTo>
                  <a:lnTo>
                    <a:pt x="987" y="1"/>
                  </a:lnTo>
                  <a:lnTo>
                    <a:pt x="961" y="3"/>
                  </a:lnTo>
                  <a:lnTo>
                    <a:pt x="935" y="5"/>
                  </a:lnTo>
                  <a:lnTo>
                    <a:pt x="909" y="9"/>
                  </a:lnTo>
                  <a:lnTo>
                    <a:pt x="883" y="12"/>
                  </a:lnTo>
                  <a:lnTo>
                    <a:pt x="856" y="16"/>
                  </a:lnTo>
                  <a:lnTo>
                    <a:pt x="830" y="21"/>
                  </a:lnTo>
                  <a:lnTo>
                    <a:pt x="805" y="26"/>
                  </a:lnTo>
                  <a:lnTo>
                    <a:pt x="779" y="33"/>
                  </a:lnTo>
                  <a:lnTo>
                    <a:pt x="752" y="39"/>
                  </a:lnTo>
                  <a:lnTo>
                    <a:pt x="727" y="47"/>
                  </a:lnTo>
                  <a:lnTo>
                    <a:pt x="702" y="55"/>
                  </a:lnTo>
                  <a:lnTo>
                    <a:pt x="676" y="64"/>
                  </a:lnTo>
                  <a:lnTo>
                    <a:pt x="651" y="74"/>
                  </a:lnTo>
                  <a:lnTo>
                    <a:pt x="626" y="83"/>
                  </a:lnTo>
                  <a:lnTo>
                    <a:pt x="600" y="95"/>
                  </a:lnTo>
                  <a:lnTo>
                    <a:pt x="575" y="106"/>
                  </a:lnTo>
                  <a:lnTo>
                    <a:pt x="550" y="118"/>
                  </a:lnTo>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45" name="Group 41"/>
          <p:cNvGrpSpPr>
            <a:grpSpLocks/>
          </p:cNvGrpSpPr>
          <p:nvPr/>
        </p:nvGrpSpPr>
        <p:grpSpPr bwMode="auto">
          <a:xfrm>
            <a:off x="6359525" y="2614613"/>
            <a:ext cx="517525" cy="757237"/>
            <a:chOff x="3922" y="1654"/>
            <a:chExt cx="553" cy="810"/>
          </a:xfrm>
        </p:grpSpPr>
        <p:sp>
          <p:nvSpPr>
            <p:cNvPr id="13442" name="Freeform 42"/>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3" name="Rectangle 43"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46" name="Group 44"/>
          <p:cNvGrpSpPr>
            <a:grpSpLocks/>
          </p:cNvGrpSpPr>
          <p:nvPr/>
        </p:nvGrpSpPr>
        <p:grpSpPr bwMode="auto">
          <a:xfrm rot="774914">
            <a:off x="7832725" y="1368425"/>
            <a:ext cx="401638" cy="850900"/>
            <a:chOff x="2881" y="3615"/>
            <a:chExt cx="498" cy="1057"/>
          </a:xfrm>
        </p:grpSpPr>
        <p:sp>
          <p:nvSpPr>
            <p:cNvPr id="13419" name="Freeform 45"/>
            <p:cNvSpPr>
              <a:spLocks noEditPoints="1"/>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117 w 7972"/>
                <a:gd name="T119" fmla="*/ 468 h 16916"/>
                <a:gd name="T120" fmla="*/ 117 w 7972"/>
                <a:gd name="T121" fmla="*/ 338 h 16916"/>
                <a:gd name="T122" fmla="*/ 117 w 7972"/>
                <a:gd name="T123" fmla="*/ 324 h 169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moveTo>
                    <a:pt x="1878" y="6837"/>
                  </a:moveTo>
                  <a:lnTo>
                    <a:pt x="1878" y="7365"/>
                  </a:lnTo>
                  <a:lnTo>
                    <a:pt x="1878" y="7621"/>
                  </a:lnTo>
                  <a:lnTo>
                    <a:pt x="1878" y="7648"/>
                  </a:lnTo>
                  <a:lnTo>
                    <a:pt x="1878" y="7488"/>
                  </a:lnTo>
                  <a:lnTo>
                    <a:pt x="1878" y="7184"/>
                  </a:lnTo>
                  <a:lnTo>
                    <a:pt x="1878" y="6782"/>
                  </a:lnTo>
                  <a:lnTo>
                    <a:pt x="1878" y="6323"/>
                  </a:lnTo>
                  <a:lnTo>
                    <a:pt x="1878" y="5852"/>
                  </a:lnTo>
                  <a:lnTo>
                    <a:pt x="1878" y="5411"/>
                  </a:lnTo>
                  <a:lnTo>
                    <a:pt x="1878" y="5045"/>
                  </a:lnTo>
                  <a:lnTo>
                    <a:pt x="1878" y="4796"/>
                  </a:lnTo>
                  <a:lnTo>
                    <a:pt x="1878" y="4708"/>
                  </a:lnTo>
                  <a:lnTo>
                    <a:pt x="1878" y="4825"/>
                  </a:lnTo>
                  <a:lnTo>
                    <a:pt x="1878" y="5190"/>
                  </a:lnTo>
                  <a:lnTo>
                    <a:pt x="1878" y="5845"/>
                  </a:lnTo>
                  <a:lnTo>
                    <a:pt x="1878" y="6837"/>
                  </a:lnTo>
                  <a:close/>
                </a:path>
              </a:pathLst>
            </a:custGeom>
            <a:solidFill>
              <a:srgbClr val="1F1A17"/>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0" name="Freeform 46"/>
            <p:cNvSpPr>
              <a:spLocks/>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1" name="Freeform 47"/>
            <p:cNvSpPr>
              <a:spLocks/>
            </p:cNvSpPr>
            <p:nvPr/>
          </p:nvSpPr>
          <p:spPr bwMode="auto">
            <a:xfrm>
              <a:off x="2998" y="3909"/>
              <a:ext cx="1" cy="184"/>
            </a:xfrm>
            <a:custGeom>
              <a:avLst/>
              <a:gdLst>
                <a:gd name="T0" fmla="*/ 0 w 1"/>
                <a:gd name="T1" fmla="*/ 133 h 2940"/>
                <a:gd name="T2" fmla="*/ 0 w 1"/>
                <a:gd name="T3" fmla="*/ 166 h 2940"/>
                <a:gd name="T4" fmla="*/ 0 w 1"/>
                <a:gd name="T5" fmla="*/ 182 h 2940"/>
                <a:gd name="T6" fmla="*/ 0 w 1"/>
                <a:gd name="T7" fmla="*/ 184 h 2940"/>
                <a:gd name="T8" fmla="*/ 0 w 1"/>
                <a:gd name="T9" fmla="*/ 174 h 2940"/>
                <a:gd name="T10" fmla="*/ 0 w 1"/>
                <a:gd name="T11" fmla="*/ 155 h 2940"/>
                <a:gd name="T12" fmla="*/ 0 w 1"/>
                <a:gd name="T13" fmla="*/ 130 h 2940"/>
                <a:gd name="T14" fmla="*/ 0 w 1"/>
                <a:gd name="T15" fmla="*/ 101 h 2940"/>
                <a:gd name="T16" fmla="*/ 0 w 1"/>
                <a:gd name="T17" fmla="*/ 72 h 2940"/>
                <a:gd name="T18" fmla="*/ 0 w 1"/>
                <a:gd name="T19" fmla="*/ 44 h 2940"/>
                <a:gd name="T20" fmla="*/ 0 w 1"/>
                <a:gd name="T21" fmla="*/ 21 h 2940"/>
                <a:gd name="T22" fmla="*/ 0 w 1"/>
                <a:gd name="T23" fmla="*/ 6 h 2940"/>
                <a:gd name="T24" fmla="*/ 0 w 1"/>
                <a:gd name="T25" fmla="*/ 0 h 2940"/>
                <a:gd name="T26" fmla="*/ 0 w 1"/>
                <a:gd name="T27" fmla="*/ 7 h 2940"/>
                <a:gd name="T28" fmla="*/ 0 w 1"/>
                <a:gd name="T29" fmla="*/ 30 h 2940"/>
                <a:gd name="T30" fmla="*/ 0 w 1"/>
                <a:gd name="T31" fmla="*/ 71 h 2940"/>
                <a:gd name="T32" fmla="*/ 0 w 1"/>
                <a:gd name="T33" fmla="*/ 133 h 29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 h="2940">
                  <a:moveTo>
                    <a:pt x="0" y="2129"/>
                  </a:moveTo>
                  <a:lnTo>
                    <a:pt x="0" y="2657"/>
                  </a:lnTo>
                  <a:lnTo>
                    <a:pt x="0" y="2913"/>
                  </a:lnTo>
                  <a:lnTo>
                    <a:pt x="0" y="2940"/>
                  </a:lnTo>
                  <a:lnTo>
                    <a:pt x="0" y="2780"/>
                  </a:lnTo>
                  <a:lnTo>
                    <a:pt x="0" y="2476"/>
                  </a:lnTo>
                  <a:lnTo>
                    <a:pt x="0" y="2074"/>
                  </a:lnTo>
                  <a:lnTo>
                    <a:pt x="0" y="1615"/>
                  </a:lnTo>
                  <a:lnTo>
                    <a:pt x="0" y="1144"/>
                  </a:lnTo>
                  <a:lnTo>
                    <a:pt x="0" y="703"/>
                  </a:lnTo>
                  <a:lnTo>
                    <a:pt x="0" y="337"/>
                  </a:lnTo>
                  <a:lnTo>
                    <a:pt x="0" y="88"/>
                  </a:lnTo>
                  <a:lnTo>
                    <a:pt x="0" y="0"/>
                  </a:lnTo>
                  <a:lnTo>
                    <a:pt x="0" y="117"/>
                  </a:lnTo>
                  <a:lnTo>
                    <a:pt x="0" y="482"/>
                  </a:lnTo>
                  <a:lnTo>
                    <a:pt x="0" y="1137"/>
                  </a:lnTo>
                  <a:lnTo>
                    <a:pt x="0" y="21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2" name="Freeform 48"/>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3" name="Freeform 49"/>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4" name="Freeform 50"/>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5" name="Freeform 51"/>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6" name="Freeform 52"/>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7" name="Freeform 53"/>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8" name="Freeform 54"/>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9" name="Freeform 55"/>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0" name="Freeform 56"/>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1" name="Freeform 57"/>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2" name="Freeform 58"/>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3" name="Freeform 59"/>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4" name="Freeform 60"/>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5" name="Freeform 61"/>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6" name="Freeform 62"/>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7" name="Freeform 63"/>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8" name="Freeform 64"/>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9" name="Freeform 65"/>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40" name="Freeform 66"/>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41" name="Freeform 67"/>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grpSp>
        <p:nvGrpSpPr>
          <p:cNvPr id="13347" name="Group 68"/>
          <p:cNvGrpSpPr>
            <a:grpSpLocks/>
          </p:cNvGrpSpPr>
          <p:nvPr/>
        </p:nvGrpSpPr>
        <p:grpSpPr bwMode="auto">
          <a:xfrm>
            <a:off x="2227263" y="2632075"/>
            <a:ext cx="328612" cy="722313"/>
            <a:chOff x="1403" y="1631"/>
            <a:chExt cx="242" cy="531"/>
          </a:xfrm>
        </p:grpSpPr>
        <p:sp>
          <p:nvSpPr>
            <p:cNvPr id="13416" name="Rectangle 69"/>
            <p:cNvSpPr>
              <a:spLocks noChangeArrowheads="1"/>
            </p:cNvSpPr>
            <p:nvPr/>
          </p:nvSpPr>
          <p:spPr bwMode="auto">
            <a:xfrm>
              <a:off x="1403" y="1687"/>
              <a:ext cx="242" cy="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7" name="Rectangle 70"/>
            <p:cNvSpPr>
              <a:spLocks noChangeArrowheads="1"/>
            </p:cNvSpPr>
            <p:nvPr/>
          </p:nvSpPr>
          <p:spPr bwMode="auto">
            <a:xfrm flipV="1">
              <a:off x="1430" y="1631"/>
              <a:ext cx="187" cy="5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8" name="Rectangle 71"/>
            <p:cNvSpPr>
              <a:spLocks noChangeArrowheads="1"/>
            </p:cNvSpPr>
            <p:nvPr/>
          </p:nvSpPr>
          <p:spPr bwMode="auto">
            <a:xfrm>
              <a:off x="1444" y="1721"/>
              <a:ext cx="160" cy="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48" name="Rectangle 72"/>
          <p:cNvSpPr>
            <a:spLocks noChangeArrowheads="1"/>
          </p:cNvSpPr>
          <p:nvPr/>
        </p:nvSpPr>
        <p:spPr bwMode="auto">
          <a:xfrm>
            <a:off x="814388" y="272256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49" name="Rectangle 73"/>
          <p:cNvSpPr>
            <a:spLocks noChangeArrowheads="1"/>
          </p:cNvSpPr>
          <p:nvPr/>
        </p:nvSpPr>
        <p:spPr bwMode="auto">
          <a:xfrm flipV="1">
            <a:off x="850900" y="264636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0" name="Rectangle 74"/>
          <p:cNvSpPr>
            <a:spLocks noChangeArrowheads="1"/>
          </p:cNvSpPr>
          <p:nvPr/>
        </p:nvSpPr>
        <p:spPr bwMode="auto">
          <a:xfrm>
            <a:off x="869950" y="3009900"/>
            <a:ext cx="217488" cy="3206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1" name="Rectangle 75"/>
          <p:cNvSpPr>
            <a:spLocks noChangeArrowheads="1"/>
          </p:cNvSpPr>
          <p:nvPr/>
        </p:nvSpPr>
        <p:spPr bwMode="auto">
          <a:xfrm>
            <a:off x="3611563" y="270351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2" name="Rectangle 76"/>
          <p:cNvSpPr>
            <a:spLocks noChangeArrowheads="1"/>
          </p:cNvSpPr>
          <p:nvPr/>
        </p:nvSpPr>
        <p:spPr bwMode="auto">
          <a:xfrm flipV="1">
            <a:off x="3648075" y="262731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3" name="Rectangle 77"/>
          <p:cNvSpPr>
            <a:spLocks noChangeArrowheads="1"/>
          </p:cNvSpPr>
          <p:nvPr/>
        </p:nvSpPr>
        <p:spPr bwMode="auto">
          <a:xfrm>
            <a:off x="3667125" y="3254375"/>
            <a:ext cx="217488" cy="571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54" name="Group 78"/>
          <p:cNvGrpSpPr>
            <a:grpSpLocks/>
          </p:cNvGrpSpPr>
          <p:nvPr/>
        </p:nvGrpSpPr>
        <p:grpSpPr bwMode="auto">
          <a:xfrm>
            <a:off x="7727950" y="2616200"/>
            <a:ext cx="517525" cy="757238"/>
            <a:chOff x="3922" y="1654"/>
            <a:chExt cx="553" cy="810"/>
          </a:xfrm>
        </p:grpSpPr>
        <p:sp>
          <p:nvSpPr>
            <p:cNvPr id="13414" name="Freeform 79"/>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accent1"/>
            </a:solidFill>
            <a:ln w="3175">
              <a:solidFill>
                <a:schemeClr val="tx1"/>
              </a:solidFill>
              <a:prstDash val="solid"/>
              <a:round/>
              <a:headEnd/>
              <a:tailEnd/>
            </a:ln>
          </p:spPr>
          <p:txBody>
            <a:bodyPr/>
            <a:lstStyle/>
            <a:p>
              <a:endParaRPr lang="en-GB"/>
            </a:p>
          </p:txBody>
        </p:sp>
        <p:sp>
          <p:nvSpPr>
            <p:cNvPr id="13415" name="Rectangle 80"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55" name="Group 81"/>
          <p:cNvGrpSpPr>
            <a:grpSpLocks/>
          </p:cNvGrpSpPr>
          <p:nvPr/>
        </p:nvGrpSpPr>
        <p:grpSpPr bwMode="auto">
          <a:xfrm>
            <a:off x="549275" y="3717925"/>
            <a:ext cx="857250" cy="819150"/>
            <a:chOff x="265" y="2239"/>
            <a:chExt cx="644" cy="615"/>
          </a:xfrm>
        </p:grpSpPr>
        <p:grpSp>
          <p:nvGrpSpPr>
            <p:cNvPr id="13406" name="Group 82"/>
            <p:cNvGrpSpPr>
              <a:grpSpLocks/>
            </p:cNvGrpSpPr>
            <p:nvPr/>
          </p:nvGrpSpPr>
          <p:grpSpPr bwMode="auto">
            <a:xfrm>
              <a:off x="420" y="2377"/>
              <a:ext cx="326" cy="477"/>
              <a:chOff x="3922" y="1654"/>
              <a:chExt cx="553" cy="810"/>
            </a:xfrm>
          </p:grpSpPr>
          <p:sp>
            <p:nvSpPr>
              <p:cNvPr id="13412" name="Freeform 83"/>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3" name="Rectangle 84"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407" name="Freeform 85"/>
            <p:cNvSpPr>
              <a:spLocks/>
            </p:cNvSpPr>
            <p:nvPr/>
          </p:nvSpPr>
          <p:spPr bwMode="auto">
            <a:xfrm>
              <a:off x="355" y="2319"/>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8" name="Freeform 86"/>
            <p:cNvSpPr>
              <a:spLocks/>
            </p:cNvSpPr>
            <p:nvPr/>
          </p:nvSpPr>
          <p:spPr bwMode="auto">
            <a:xfrm>
              <a:off x="265" y="2461"/>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9" name="Freeform 87"/>
            <p:cNvSpPr>
              <a:spLocks/>
            </p:cNvSpPr>
            <p:nvPr/>
          </p:nvSpPr>
          <p:spPr bwMode="auto">
            <a:xfrm flipH="1">
              <a:off x="678" y="2320"/>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0" name="Freeform 88"/>
            <p:cNvSpPr>
              <a:spLocks/>
            </p:cNvSpPr>
            <p:nvPr/>
          </p:nvSpPr>
          <p:spPr bwMode="auto">
            <a:xfrm flipH="1">
              <a:off x="768" y="2462"/>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1" name="Freeform 89"/>
            <p:cNvSpPr>
              <a:spLocks/>
            </p:cNvSpPr>
            <p:nvPr/>
          </p:nvSpPr>
          <p:spPr bwMode="auto">
            <a:xfrm flipH="1">
              <a:off x="532" y="2239"/>
              <a:ext cx="115" cy="128"/>
            </a:xfrm>
            <a:custGeom>
              <a:avLst/>
              <a:gdLst>
                <a:gd name="T0" fmla="*/ 0 w 3030"/>
                <a:gd name="T1" fmla="*/ 128 h 3758"/>
                <a:gd name="T2" fmla="*/ 4 w 3030"/>
                <a:gd name="T3" fmla="*/ 127 h 3758"/>
                <a:gd name="T4" fmla="*/ 8 w 3030"/>
                <a:gd name="T5" fmla="*/ 126 h 3758"/>
                <a:gd name="T6" fmla="*/ 11 w 3030"/>
                <a:gd name="T7" fmla="*/ 125 h 3758"/>
                <a:gd name="T8" fmla="*/ 15 w 3030"/>
                <a:gd name="T9" fmla="*/ 125 h 3758"/>
                <a:gd name="T10" fmla="*/ 19 w 3030"/>
                <a:gd name="T11" fmla="*/ 124 h 3758"/>
                <a:gd name="T12" fmla="*/ 22 w 3030"/>
                <a:gd name="T13" fmla="*/ 123 h 3758"/>
                <a:gd name="T14" fmla="*/ 26 w 3030"/>
                <a:gd name="T15" fmla="*/ 123 h 3758"/>
                <a:gd name="T16" fmla="*/ 29 w 3030"/>
                <a:gd name="T17" fmla="*/ 122 h 3758"/>
                <a:gd name="T18" fmla="*/ 33 w 3030"/>
                <a:gd name="T19" fmla="*/ 122 h 3758"/>
                <a:gd name="T20" fmla="*/ 36 w 3030"/>
                <a:gd name="T21" fmla="*/ 121 h 3758"/>
                <a:gd name="T22" fmla="*/ 40 w 3030"/>
                <a:gd name="T23" fmla="*/ 121 h 3758"/>
                <a:gd name="T24" fmla="*/ 43 w 3030"/>
                <a:gd name="T25" fmla="*/ 121 h 3758"/>
                <a:gd name="T26" fmla="*/ 47 w 3030"/>
                <a:gd name="T27" fmla="*/ 120 h 3758"/>
                <a:gd name="T28" fmla="*/ 50 w 3030"/>
                <a:gd name="T29" fmla="*/ 120 h 3758"/>
                <a:gd name="T30" fmla="*/ 54 w 3030"/>
                <a:gd name="T31" fmla="*/ 120 h 3758"/>
                <a:gd name="T32" fmla="*/ 57 w 3030"/>
                <a:gd name="T33" fmla="*/ 120 h 3758"/>
                <a:gd name="T34" fmla="*/ 61 w 3030"/>
                <a:gd name="T35" fmla="*/ 120 h 3758"/>
                <a:gd name="T36" fmla="*/ 64 w 3030"/>
                <a:gd name="T37" fmla="*/ 120 h 3758"/>
                <a:gd name="T38" fmla="*/ 68 w 3030"/>
                <a:gd name="T39" fmla="*/ 120 h 3758"/>
                <a:gd name="T40" fmla="*/ 71 w 3030"/>
                <a:gd name="T41" fmla="*/ 121 h 3758"/>
                <a:gd name="T42" fmla="*/ 75 w 3030"/>
                <a:gd name="T43" fmla="*/ 121 h 3758"/>
                <a:gd name="T44" fmla="*/ 78 w 3030"/>
                <a:gd name="T45" fmla="*/ 121 h 3758"/>
                <a:gd name="T46" fmla="*/ 82 w 3030"/>
                <a:gd name="T47" fmla="*/ 122 h 3758"/>
                <a:gd name="T48" fmla="*/ 86 w 3030"/>
                <a:gd name="T49" fmla="*/ 122 h 3758"/>
                <a:gd name="T50" fmla="*/ 89 w 3030"/>
                <a:gd name="T51" fmla="*/ 123 h 3758"/>
                <a:gd name="T52" fmla="*/ 93 w 3030"/>
                <a:gd name="T53" fmla="*/ 123 h 3758"/>
                <a:gd name="T54" fmla="*/ 97 w 3030"/>
                <a:gd name="T55" fmla="*/ 124 h 3758"/>
                <a:gd name="T56" fmla="*/ 100 w 3030"/>
                <a:gd name="T57" fmla="*/ 125 h 3758"/>
                <a:gd name="T58" fmla="*/ 104 w 3030"/>
                <a:gd name="T59" fmla="*/ 125 h 3758"/>
                <a:gd name="T60" fmla="*/ 108 w 3030"/>
                <a:gd name="T61" fmla="*/ 126 h 3758"/>
                <a:gd name="T62" fmla="*/ 111 w 3030"/>
                <a:gd name="T63" fmla="*/ 127 h 3758"/>
                <a:gd name="T64" fmla="*/ 115 w 3030"/>
                <a:gd name="T65" fmla="*/ 12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56" name="Group 90"/>
          <p:cNvGrpSpPr>
            <a:grpSpLocks/>
          </p:cNvGrpSpPr>
          <p:nvPr/>
        </p:nvGrpSpPr>
        <p:grpSpPr bwMode="auto">
          <a:xfrm>
            <a:off x="2006600" y="3768725"/>
            <a:ext cx="765175" cy="793750"/>
            <a:chOff x="1264" y="2374"/>
            <a:chExt cx="482" cy="500"/>
          </a:xfrm>
        </p:grpSpPr>
        <p:sp>
          <p:nvSpPr>
            <p:cNvPr id="13404" name="AutoShape 91"/>
            <p:cNvSpPr>
              <a:spLocks noChangeArrowheads="1"/>
            </p:cNvSpPr>
            <p:nvPr/>
          </p:nvSpPr>
          <p:spPr bwMode="auto">
            <a:xfrm>
              <a:off x="1264" y="2548"/>
              <a:ext cx="482" cy="326"/>
            </a:xfrm>
            <a:custGeom>
              <a:avLst/>
              <a:gdLst>
                <a:gd name="T0" fmla="*/ 422 w 21600"/>
                <a:gd name="T1" fmla="*/ 163 h 21600"/>
                <a:gd name="T2" fmla="*/ 241 w 21600"/>
                <a:gd name="T3" fmla="*/ 326 h 21600"/>
                <a:gd name="T4" fmla="*/ 60 w 21600"/>
                <a:gd name="T5" fmla="*/ 163 h 21600"/>
                <a:gd name="T6" fmla="*/ 241 w 21600"/>
                <a:gd name="T7" fmla="*/ 0 h 21600"/>
                <a:gd name="T8" fmla="*/ 0 60000 65536"/>
                <a:gd name="T9" fmla="*/ 0 60000 65536"/>
                <a:gd name="T10" fmla="*/ 0 60000 65536"/>
                <a:gd name="T11" fmla="*/ 0 60000 65536"/>
                <a:gd name="T12" fmla="*/ 4481 w 21600"/>
                <a:gd name="T13" fmla="*/ 4506 h 21600"/>
                <a:gd name="T14" fmla="*/ 17119 w 21600"/>
                <a:gd name="T15" fmla="*/ 1709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5" name="AutoShape 92"/>
            <p:cNvSpPr>
              <a:spLocks noChangeArrowheads="1"/>
            </p:cNvSpPr>
            <p:nvPr/>
          </p:nvSpPr>
          <p:spPr bwMode="auto">
            <a:xfrm>
              <a:off x="1315" y="2374"/>
              <a:ext cx="385" cy="430"/>
            </a:xfrm>
            <a:custGeom>
              <a:avLst/>
              <a:gdLst>
                <a:gd name="T0" fmla="*/ 193 w 21600"/>
                <a:gd name="T1" fmla="*/ 0 h 21600"/>
                <a:gd name="T2" fmla="*/ 17 w 21600"/>
                <a:gd name="T3" fmla="*/ 197 h 21600"/>
                <a:gd name="T4" fmla="*/ 193 w 21600"/>
                <a:gd name="T5" fmla="*/ 36 h 21600"/>
                <a:gd name="T6" fmla="*/ 368 w 21600"/>
                <a:gd name="T7" fmla="*/ 197 h 21600"/>
                <a:gd name="T8" fmla="*/ 0 60000 65536"/>
                <a:gd name="T9" fmla="*/ 0 60000 65536"/>
                <a:gd name="T10" fmla="*/ 0 60000 65536"/>
                <a:gd name="T11" fmla="*/ 0 60000 65536"/>
                <a:gd name="T12" fmla="*/ 224 w 21600"/>
                <a:gd name="T13" fmla="*/ 0 h 21600"/>
                <a:gd name="T14" fmla="*/ 21376 w 21600"/>
                <a:gd name="T15" fmla="*/ 12508 h 21600"/>
              </a:gdLst>
              <a:ahLst/>
              <a:cxnLst>
                <a:cxn ang="T8">
                  <a:pos x="T0" y="T1"/>
                </a:cxn>
                <a:cxn ang="T9">
                  <a:pos x="T2" y="T3"/>
                </a:cxn>
                <a:cxn ang="T10">
                  <a:pos x="T4" y="T5"/>
                </a:cxn>
                <a:cxn ang="T11">
                  <a:pos x="T6" y="T7"/>
                </a:cxn>
              </a:cxnLst>
              <a:rect l="T12" t="T13" r="T14" b="T15"/>
              <a:pathLst>
                <a:path w="21600" h="21600">
                  <a:moveTo>
                    <a:pt x="1861" y="9989"/>
                  </a:moveTo>
                  <a:cubicBezTo>
                    <a:pt x="2281" y="5365"/>
                    <a:pt x="6157" y="1825"/>
                    <a:pt x="10800" y="1825"/>
                  </a:cubicBezTo>
                  <a:cubicBezTo>
                    <a:pt x="15442" y="1825"/>
                    <a:pt x="19318" y="5365"/>
                    <a:pt x="19738" y="9989"/>
                  </a:cubicBezTo>
                  <a:lnTo>
                    <a:pt x="21555" y="9824"/>
                  </a:lnTo>
                  <a:cubicBezTo>
                    <a:pt x="21051" y="4260"/>
                    <a:pt x="16386" y="0"/>
                    <a:pt x="10799" y="0"/>
                  </a:cubicBezTo>
                  <a:cubicBezTo>
                    <a:pt x="5213" y="0"/>
                    <a:pt x="548" y="4260"/>
                    <a:pt x="44" y="9824"/>
                  </a:cubicBezTo>
                  <a:lnTo>
                    <a:pt x="1861" y="998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57" name="Group 93"/>
          <p:cNvGrpSpPr>
            <a:grpSpLocks/>
          </p:cNvGrpSpPr>
          <p:nvPr/>
        </p:nvGrpSpPr>
        <p:grpSpPr bwMode="auto">
          <a:xfrm>
            <a:off x="3336925" y="3833813"/>
            <a:ext cx="784225" cy="722312"/>
            <a:chOff x="2109" y="3849"/>
            <a:chExt cx="536" cy="494"/>
          </a:xfrm>
        </p:grpSpPr>
        <p:sp>
          <p:nvSpPr>
            <p:cNvPr id="13401" name="Freeform 94"/>
            <p:cNvSpPr>
              <a:spLocks/>
            </p:cNvSpPr>
            <p:nvPr/>
          </p:nvSpPr>
          <p:spPr bwMode="auto">
            <a:xfrm>
              <a:off x="2109" y="3849"/>
              <a:ext cx="536" cy="360"/>
            </a:xfrm>
            <a:custGeom>
              <a:avLst/>
              <a:gdLst>
                <a:gd name="T0" fmla="*/ 86 w 529"/>
                <a:gd name="T1" fmla="*/ 17 h 752"/>
                <a:gd name="T2" fmla="*/ 8 w 529"/>
                <a:gd name="T3" fmla="*/ 0 h 752"/>
                <a:gd name="T4" fmla="*/ 0 w 529"/>
                <a:gd name="T5" fmla="*/ 28 h 752"/>
                <a:gd name="T6" fmla="*/ 61 w 529"/>
                <a:gd name="T7" fmla="*/ 41 h 752"/>
                <a:gd name="T8" fmla="*/ 158 w 529"/>
                <a:gd name="T9" fmla="*/ 269 h 752"/>
                <a:gd name="T10" fmla="*/ 158 w 529"/>
                <a:gd name="T11" fmla="*/ 269 h 752"/>
                <a:gd name="T12" fmla="*/ 198 w 529"/>
                <a:gd name="T13" fmla="*/ 360 h 752"/>
                <a:gd name="T14" fmla="*/ 458 w 529"/>
                <a:gd name="T15" fmla="*/ 360 h 752"/>
                <a:gd name="T16" fmla="*/ 458 w 529"/>
                <a:gd name="T17" fmla="*/ 331 h 752"/>
                <a:gd name="T18" fmla="*/ 221 w 529"/>
                <a:gd name="T19" fmla="*/ 331 h 752"/>
                <a:gd name="T20" fmla="*/ 195 w 529"/>
                <a:gd name="T21" fmla="*/ 269 h 752"/>
                <a:gd name="T22" fmla="*/ 479 w 529"/>
                <a:gd name="T23" fmla="*/ 269 h 752"/>
                <a:gd name="T24" fmla="*/ 536 w 529"/>
                <a:gd name="T25" fmla="*/ 57 h 752"/>
                <a:gd name="T26" fmla="*/ 103 w 529"/>
                <a:gd name="T27" fmla="*/ 57 h 752"/>
                <a:gd name="T28" fmla="*/ 86 w 529"/>
                <a:gd name="T29" fmla="*/ 17 h 7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9" h="752">
                  <a:moveTo>
                    <a:pt x="85" y="35"/>
                  </a:moveTo>
                  <a:lnTo>
                    <a:pt x="8" y="0"/>
                  </a:lnTo>
                  <a:lnTo>
                    <a:pt x="0" y="58"/>
                  </a:lnTo>
                  <a:lnTo>
                    <a:pt x="60" y="85"/>
                  </a:lnTo>
                  <a:lnTo>
                    <a:pt x="156" y="561"/>
                  </a:lnTo>
                  <a:lnTo>
                    <a:pt x="195" y="752"/>
                  </a:lnTo>
                  <a:lnTo>
                    <a:pt x="452" y="752"/>
                  </a:lnTo>
                  <a:lnTo>
                    <a:pt x="452" y="692"/>
                  </a:lnTo>
                  <a:lnTo>
                    <a:pt x="218" y="692"/>
                  </a:lnTo>
                  <a:lnTo>
                    <a:pt x="192" y="561"/>
                  </a:lnTo>
                  <a:lnTo>
                    <a:pt x="473" y="561"/>
                  </a:lnTo>
                  <a:lnTo>
                    <a:pt x="529" y="120"/>
                  </a:lnTo>
                  <a:lnTo>
                    <a:pt x="102" y="120"/>
                  </a:lnTo>
                  <a:lnTo>
                    <a:pt x="85" y="3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2" name="AutoShape 95"/>
            <p:cNvSpPr>
              <a:spLocks noChangeArrowheads="1"/>
            </p:cNvSpPr>
            <p:nvPr/>
          </p:nvSpPr>
          <p:spPr bwMode="auto">
            <a:xfrm>
              <a:off x="2291" y="4238"/>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3" name="AutoShape 96"/>
            <p:cNvSpPr>
              <a:spLocks noChangeArrowheads="1"/>
            </p:cNvSpPr>
            <p:nvPr/>
          </p:nvSpPr>
          <p:spPr bwMode="auto">
            <a:xfrm>
              <a:off x="2488" y="4239"/>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58" name="Freeform 99"/>
          <p:cNvSpPr>
            <a:spLocks/>
          </p:cNvSpPr>
          <p:nvPr/>
        </p:nvSpPr>
        <p:spPr bwMode="auto">
          <a:xfrm>
            <a:off x="4724400" y="3814763"/>
            <a:ext cx="896938" cy="642937"/>
          </a:xfrm>
          <a:custGeom>
            <a:avLst/>
            <a:gdLst>
              <a:gd name="T0" fmla="*/ 52417 w 3217"/>
              <a:gd name="T1" fmla="*/ 221271 h 2156"/>
              <a:gd name="T2" fmla="*/ 23420 w 3217"/>
              <a:gd name="T3" fmla="*/ 242443 h 2156"/>
              <a:gd name="T4" fmla="*/ 6413 w 3217"/>
              <a:gd name="T5" fmla="*/ 269282 h 2156"/>
              <a:gd name="T6" fmla="*/ 0 w 3217"/>
              <a:gd name="T7" fmla="*/ 301489 h 2156"/>
              <a:gd name="T8" fmla="*/ 11710 w 3217"/>
              <a:gd name="T9" fmla="*/ 345325 h 2156"/>
              <a:gd name="T10" fmla="*/ 44889 w 3217"/>
              <a:gd name="T11" fmla="*/ 378128 h 2156"/>
              <a:gd name="T12" fmla="*/ 27602 w 3217"/>
              <a:gd name="T13" fmla="*/ 400792 h 2156"/>
              <a:gd name="T14" fmla="*/ 19796 w 3217"/>
              <a:gd name="T15" fmla="*/ 432998 h 2156"/>
              <a:gd name="T16" fmla="*/ 25093 w 3217"/>
              <a:gd name="T17" fmla="*/ 467292 h 2156"/>
              <a:gd name="T18" fmla="*/ 43216 w 3217"/>
              <a:gd name="T19" fmla="*/ 496517 h 2156"/>
              <a:gd name="T20" fmla="*/ 71097 w 3217"/>
              <a:gd name="T21" fmla="*/ 516497 h 2156"/>
              <a:gd name="T22" fmla="*/ 105949 w 3217"/>
              <a:gd name="T23" fmla="*/ 525145 h 2156"/>
              <a:gd name="T24" fmla="*/ 132157 w 3217"/>
              <a:gd name="T25" fmla="*/ 542143 h 2156"/>
              <a:gd name="T26" fmla="*/ 188198 w 3217"/>
              <a:gd name="T27" fmla="*/ 587470 h 2156"/>
              <a:gd name="T28" fmla="*/ 227789 w 3217"/>
              <a:gd name="T29" fmla="*/ 601188 h 2156"/>
              <a:gd name="T30" fmla="*/ 270448 w 3217"/>
              <a:gd name="T31" fmla="*/ 603574 h 2156"/>
              <a:gd name="T32" fmla="*/ 312827 w 3217"/>
              <a:gd name="T33" fmla="*/ 595522 h 2156"/>
              <a:gd name="T34" fmla="*/ 347121 w 3217"/>
              <a:gd name="T35" fmla="*/ 588663 h 2156"/>
              <a:gd name="T36" fmla="*/ 400095 w 3217"/>
              <a:gd name="T37" fmla="*/ 630412 h 2156"/>
              <a:gd name="T38" fmla="*/ 464222 w 3217"/>
              <a:gd name="T39" fmla="*/ 642341 h 2156"/>
              <a:gd name="T40" fmla="*/ 507995 w 3217"/>
              <a:gd name="T41" fmla="*/ 633693 h 2156"/>
              <a:gd name="T42" fmla="*/ 545914 w 3217"/>
              <a:gd name="T43" fmla="*/ 612520 h 2156"/>
              <a:gd name="T44" fmla="*/ 576025 w 3217"/>
              <a:gd name="T45" fmla="*/ 580611 h 2156"/>
              <a:gd name="T46" fmla="*/ 592475 w 3217"/>
              <a:gd name="T47" fmla="*/ 546318 h 2156"/>
              <a:gd name="T48" fmla="*/ 651862 w 3217"/>
              <a:gd name="T49" fmla="*/ 563315 h 2156"/>
              <a:gd name="T50" fmla="*/ 697309 w 3217"/>
              <a:gd name="T51" fmla="*/ 556457 h 2156"/>
              <a:gd name="T52" fmla="*/ 736342 w 3217"/>
              <a:gd name="T53" fmla="*/ 533793 h 2156"/>
              <a:gd name="T54" fmla="*/ 764224 w 3217"/>
              <a:gd name="T55" fmla="*/ 498306 h 2156"/>
              <a:gd name="T56" fmla="*/ 775934 w 3217"/>
              <a:gd name="T57" fmla="*/ 453575 h 2156"/>
              <a:gd name="T58" fmla="*/ 813016 w 3217"/>
              <a:gd name="T59" fmla="*/ 436875 h 2156"/>
              <a:gd name="T60" fmla="*/ 854280 w 3217"/>
              <a:gd name="T61" fmla="*/ 410036 h 2156"/>
              <a:gd name="T62" fmla="*/ 882997 w 3217"/>
              <a:gd name="T63" fmla="*/ 371269 h 2156"/>
              <a:gd name="T64" fmla="*/ 896380 w 3217"/>
              <a:gd name="T65" fmla="*/ 324152 h 2156"/>
              <a:gd name="T66" fmla="*/ 892756 w 3217"/>
              <a:gd name="T67" fmla="*/ 277930 h 2156"/>
              <a:gd name="T68" fmla="*/ 874354 w 3217"/>
              <a:gd name="T69" fmla="*/ 237374 h 2156"/>
              <a:gd name="T70" fmla="*/ 874912 w 3217"/>
              <a:gd name="T71" fmla="*/ 201291 h 2156"/>
              <a:gd name="T72" fmla="*/ 874075 w 3217"/>
              <a:gd name="T73" fmla="*/ 162822 h 2156"/>
              <a:gd name="T74" fmla="*/ 861250 w 3217"/>
              <a:gd name="T75" fmla="*/ 130317 h 2156"/>
              <a:gd name="T76" fmla="*/ 835042 w 3217"/>
              <a:gd name="T77" fmla="*/ 100496 h 2156"/>
              <a:gd name="T78" fmla="*/ 799075 w 3217"/>
              <a:gd name="T79" fmla="*/ 82305 h 2156"/>
              <a:gd name="T80" fmla="*/ 787365 w 3217"/>
              <a:gd name="T81" fmla="*/ 55467 h 2156"/>
              <a:gd name="T82" fmla="*/ 767012 w 3217"/>
              <a:gd name="T83" fmla="*/ 28032 h 2156"/>
              <a:gd name="T84" fmla="*/ 734948 w 3217"/>
              <a:gd name="T85" fmla="*/ 7455 h 2156"/>
              <a:gd name="T86" fmla="*/ 700654 w 3217"/>
              <a:gd name="T87" fmla="*/ 0 h 2156"/>
              <a:gd name="T88" fmla="*/ 658275 w 3217"/>
              <a:gd name="T89" fmla="*/ 6859 h 2156"/>
              <a:gd name="T90" fmla="*/ 622587 w 3217"/>
              <a:gd name="T91" fmla="*/ 30119 h 2156"/>
              <a:gd name="T92" fmla="*/ 596379 w 3217"/>
              <a:gd name="T93" fmla="*/ 13718 h 2156"/>
              <a:gd name="T94" fmla="*/ 557903 w 3217"/>
              <a:gd name="T95" fmla="*/ 596 h 2156"/>
              <a:gd name="T96" fmla="*/ 510226 w 3217"/>
              <a:gd name="T97" fmla="*/ 7455 h 2156"/>
              <a:gd name="T98" fmla="*/ 472307 w 3217"/>
              <a:gd name="T99" fmla="*/ 38171 h 2156"/>
              <a:gd name="T100" fmla="*/ 444984 w 3217"/>
              <a:gd name="T101" fmla="*/ 34294 h 2156"/>
              <a:gd name="T102" fmla="*/ 404835 w 3217"/>
              <a:gd name="T103" fmla="*/ 20576 h 2156"/>
              <a:gd name="T104" fmla="*/ 351861 w 3217"/>
              <a:gd name="T105" fmla="*/ 25049 h 2156"/>
              <a:gd name="T106" fmla="*/ 303069 w 3217"/>
              <a:gd name="T107" fmla="*/ 58151 h 2156"/>
              <a:gd name="T108" fmla="*/ 260968 w 3217"/>
              <a:gd name="T109" fmla="*/ 64413 h 2156"/>
              <a:gd name="T110" fmla="*/ 224165 w 3217"/>
              <a:gd name="T111" fmla="*/ 58151 h 2156"/>
              <a:gd name="T112" fmla="*/ 171748 w 3217"/>
              <a:gd name="T113" fmla="*/ 66799 h 2156"/>
              <a:gd name="T114" fmla="*/ 125187 w 3217"/>
              <a:gd name="T115" fmla="*/ 93637 h 2156"/>
              <a:gd name="T116" fmla="*/ 92844 w 3217"/>
              <a:gd name="T117" fmla="*/ 135983 h 2156"/>
              <a:gd name="T118" fmla="*/ 79740 w 3217"/>
              <a:gd name="T119" fmla="*/ 188169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nvGrpSpPr>
          <p:cNvPr id="13359" name="Group 100"/>
          <p:cNvGrpSpPr>
            <a:grpSpLocks/>
          </p:cNvGrpSpPr>
          <p:nvPr/>
        </p:nvGrpSpPr>
        <p:grpSpPr bwMode="auto">
          <a:xfrm>
            <a:off x="481013" y="4949825"/>
            <a:ext cx="995362" cy="796925"/>
            <a:chOff x="315" y="3081"/>
            <a:chExt cx="679" cy="544"/>
          </a:xfrm>
        </p:grpSpPr>
        <p:grpSp>
          <p:nvGrpSpPr>
            <p:cNvPr id="13380" name="Group 101"/>
            <p:cNvGrpSpPr>
              <a:grpSpLocks/>
            </p:cNvGrpSpPr>
            <p:nvPr/>
          </p:nvGrpSpPr>
          <p:grpSpPr bwMode="auto">
            <a:xfrm>
              <a:off x="451" y="3081"/>
              <a:ext cx="543" cy="544"/>
              <a:chOff x="2880" y="3793"/>
              <a:chExt cx="857" cy="858"/>
            </a:xfrm>
          </p:grpSpPr>
          <p:sp>
            <p:nvSpPr>
              <p:cNvPr id="13382" name="AutoShape 102"/>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83" name="Freeform 103"/>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4" name="Freeform 104"/>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5" name="Freeform 105"/>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6" name="Freeform 106"/>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7" name="Freeform 107"/>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8" name="Freeform 108"/>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9" name="Freeform 109"/>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0" name="Freeform 110"/>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1" name="Freeform 111"/>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2" name="Freeform 112"/>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3" name="Freeform 113"/>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4" name="Freeform 114"/>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5" name="Freeform 115"/>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6" name="Freeform 116"/>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7" name="Freeform 117"/>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8" name="Freeform 118"/>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9" name="Freeform 119"/>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0" name="Freeform 120"/>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13381" name="Freeform 121"/>
            <p:cNvSpPr>
              <a:spLocks/>
            </p:cNvSpPr>
            <p:nvPr/>
          </p:nvSpPr>
          <p:spPr bwMode="auto">
            <a:xfrm>
              <a:off x="315" y="3284"/>
              <a:ext cx="462" cy="310"/>
            </a:xfrm>
            <a:custGeom>
              <a:avLst/>
              <a:gdLst>
                <a:gd name="T0" fmla="*/ 27 w 3217"/>
                <a:gd name="T1" fmla="*/ 107 h 2156"/>
                <a:gd name="T2" fmla="*/ 12 w 3217"/>
                <a:gd name="T3" fmla="*/ 117 h 2156"/>
                <a:gd name="T4" fmla="*/ 3 w 3217"/>
                <a:gd name="T5" fmla="*/ 130 h 2156"/>
                <a:gd name="T6" fmla="*/ 0 w 3217"/>
                <a:gd name="T7" fmla="*/ 145 h 2156"/>
                <a:gd name="T8" fmla="*/ 6 w 3217"/>
                <a:gd name="T9" fmla="*/ 167 h 2156"/>
                <a:gd name="T10" fmla="*/ 23 w 3217"/>
                <a:gd name="T11" fmla="*/ 182 h 2156"/>
                <a:gd name="T12" fmla="*/ 14 w 3217"/>
                <a:gd name="T13" fmla="*/ 193 h 2156"/>
                <a:gd name="T14" fmla="*/ 10 w 3217"/>
                <a:gd name="T15" fmla="*/ 209 h 2156"/>
                <a:gd name="T16" fmla="*/ 13 w 3217"/>
                <a:gd name="T17" fmla="*/ 225 h 2156"/>
                <a:gd name="T18" fmla="*/ 22 w 3217"/>
                <a:gd name="T19" fmla="*/ 239 h 2156"/>
                <a:gd name="T20" fmla="*/ 37 w 3217"/>
                <a:gd name="T21" fmla="*/ 249 h 2156"/>
                <a:gd name="T22" fmla="*/ 55 w 3217"/>
                <a:gd name="T23" fmla="*/ 253 h 2156"/>
                <a:gd name="T24" fmla="*/ 68 w 3217"/>
                <a:gd name="T25" fmla="*/ 261 h 2156"/>
                <a:gd name="T26" fmla="*/ 97 w 3217"/>
                <a:gd name="T27" fmla="*/ 283 h 2156"/>
                <a:gd name="T28" fmla="*/ 117 w 3217"/>
                <a:gd name="T29" fmla="*/ 290 h 2156"/>
                <a:gd name="T30" fmla="*/ 139 w 3217"/>
                <a:gd name="T31" fmla="*/ 291 h 2156"/>
                <a:gd name="T32" fmla="*/ 161 w 3217"/>
                <a:gd name="T33" fmla="*/ 287 h 2156"/>
                <a:gd name="T34" fmla="*/ 179 w 3217"/>
                <a:gd name="T35" fmla="*/ 284 h 2156"/>
                <a:gd name="T36" fmla="*/ 206 w 3217"/>
                <a:gd name="T37" fmla="*/ 304 h 2156"/>
                <a:gd name="T38" fmla="*/ 239 w 3217"/>
                <a:gd name="T39" fmla="*/ 310 h 2156"/>
                <a:gd name="T40" fmla="*/ 262 w 3217"/>
                <a:gd name="T41" fmla="*/ 306 h 2156"/>
                <a:gd name="T42" fmla="*/ 281 w 3217"/>
                <a:gd name="T43" fmla="*/ 295 h 2156"/>
                <a:gd name="T44" fmla="*/ 297 w 3217"/>
                <a:gd name="T45" fmla="*/ 280 h 2156"/>
                <a:gd name="T46" fmla="*/ 305 w 3217"/>
                <a:gd name="T47" fmla="*/ 263 h 2156"/>
                <a:gd name="T48" fmla="*/ 336 w 3217"/>
                <a:gd name="T49" fmla="*/ 272 h 2156"/>
                <a:gd name="T50" fmla="*/ 359 w 3217"/>
                <a:gd name="T51" fmla="*/ 268 h 2156"/>
                <a:gd name="T52" fmla="*/ 379 w 3217"/>
                <a:gd name="T53" fmla="*/ 257 h 2156"/>
                <a:gd name="T54" fmla="*/ 394 w 3217"/>
                <a:gd name="T55" fmla="*/ 240 h 2156"/>
                <a:gd name="T56" fmla="*/ 400 w 3217"/>
                <a:gd name="T57" fmla="*/ 219 h 2156"/>
                <a:gd name="T58" fmla="*/ 419 w 3217"/>
                <a:gd name="T59" fmla="*/ 211 h 2156"/>
                <a:gd name="T60" fmla="*/ 440 w 3217"/>
                <a:gd name="T61" fmla="*/ 198 h 2156"/>
                <a:gd name="T62" fmla="*/ 455 w 3217"/>
                <a:gd name="T63" fmla="*/ 179 h 2156"/>
                <a:gd name="T64" fmla="*/ 462 w 3217"/>
                <a:gd name="T65" fmla="*/ 156 h 2156"/>
                <a:gd name="T66" fmla="*/ 460 w 3217"/>
                <a:gd name="T67" fmla="*/ 134 h 2156"/>
                <a:gd name="T68" fmla="*/ 450 w 3217"/>
                <a:gd name="T69" fmla="*/ 114 h 2156"/>
                <a:gd name="T70" fmla="*/ 451 w 3217"/>
                <a:gd name="T71" fmla="*/ 97 h 2156"/>
                <a:gd name="T72" fmla="*/ 450 w 3217"/>
                <a:gd name="T73" fmla="*/ 79 h 2156"/>
                <a:gd name="T74" fmla="*/ 444 w 3217"/>
                <a:gd name="T75" fmla="*/ 63 h 2156"/>
                <a:gd name="T76" fmla="*/ 430 w 3217"/>
                <a:gd name="T77" fmla="*/ 48 h 2156"/>
                <a:gd name="T78" fmla="*/ 412 w 3217"/>
                <a:gd name="T79" fmla="*/ 40 h 2156"/>
                <a:gd name="T80" fmla="*/ 406 w 3217"/>
                <a:gd name="T81" fmla="*/ 27 h 2156"/>
                <a:gd name="T82" fmla="*/ 395 w 3217"/>
                <a:gd name="T83" fmla="*/ 14 h 2156"/>
                <a:gd name="T84" fmla="*/ 379 w 3217"/>
                <a:gd name="T85" fmla="*/ 4 h 2156"/>
                <a:gd name="T86" fmla="*/ 361 w 3217"/>
                <a:gd name="T87" fmla="*/ 0 h 2156"/>
                <a:gd name="T88" fmla="*/ 339 w 3217"/>
                <a:gd name="T89" fmla="*/ 3 h 2156"/>
                <a:gd name="T90" fmla="*/ 321 w 3217"/>
                <a:gd name="T91" fmla="*/ 15 h 2156"/>
                <a:gd name="T92" fmla="*/ 307 w 3217"/>
                <a:gd name="T93" fmla="*/ 7 h 2156"/>
                <a:gd name="T94" fmla="*/ 287 w 3217"/>
                <a:gd name="T95" fmla="*/ 0 h 2156"/>
                <a:gd name="T96" fmla="*/ 263 w 3217"/>
                <a:gd name="T97" fmla="*/ 4 h 2156"/>
                <a:gd name="T98" fmla="*/ 243 w 3217"/>
                <a:gd name="T99" fmla="*/ 18 h 2156"/>
                <a:gd name="T100" fmla="*/ 229 w 3217"/>
                <a:gd name="T101" fmla="*/ 17 h 2156"/>
                <a:gd name="T102" fmla="*/ 209 w 3217"/>
                <a:gd name="T103" fmla="*/ 10 h 2156"/>
                <a:gd name="T104" fmla="*/ 181 w 3217"/>
                <a:gd name="T105" fmla="*/ 12 h 2156"/>
                <a:gd name="T106" fmla="*/ 156 w 3217"/>
                <a:gd name="T107" fmla="*/ 28 h 2156"/>
                <a:gd name="T108" fmla="*/ 134 w 3217"/>
                <a:gd name="T109" fmla="*/ 31 h 2156"/>
                <a:gd name="T110" fmla="*/ 115 w 3217"/>
                <a:gd name="T111" fmla="*/ 28 h 2156"/>
                <a:gd name="T112" fmla="*/ 88 w 3217"/>
                <a:gd name="T113" fmla="*/ 32 h 2156"/>
                <a:gd name="T114" fmla="*/ 64 w 3217"/>
                <a:gd name="T115" fmla="*/ 45 h 2156"/>
                <a:gd name="T116" fmla="*/ 48 w 3217"/>
                <a:gd name="T117" fmla="*/ 66 h 2156"/>
                <a:gd name="T118" fmla="*/ 41 w 3217"/>
                <a:gd name="T119" fmla="*/ 91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grpSp>
        <p:nvGrpSpPr>
          <p:cNvPr id="13360" name="Group 122"/>
          <p:cNvGrpSpPr>
            <a:grpSpLocks/>
          </p:cNvGrpSpPr>
          <p:nvPr/>
        </p:nvGrpSpPr>
        <p:grpSpPr bwMode="auto">
          <a:xfrm>
            <a:off x="1908175" y="4941888"/>
            <a:ext cx="785813" cy="831850"/>
            <a:chOff x="1201" y="3092"/>
            <a:chExt cx="495" cy="524"/>
          </a:xfrm>
        </p:grpSpPr>
        <p:sp>
          <p:nvSpPr>
            <p:cNvPr id="13376" name="Freeform 123"/>
            <p:cNvSpPr>
              <a:spLocks/>
            </p:cNvSpPr>
            <p:nvPr/>
          </p:nvSpPr>
          <p:spPr bwMode="auto">
            <a:xfrm>
              <a:off x="1201" y="3092"/>
              <a:ext cx="495" cy="355"/>
            </a:xfrm>
            <a:custGeom>
              <a:avLst/>
              <a:gdLst>
                <a:gd name="T0" fmla="*/ 29 w 3217"/>
                <a:gd name="T1" fmla="*/ 122 h 2156"/>
                <a:gd name="T2" fmla="*/ 13 w 3217"/>
                <a:gd name="T3" fmla="*/ 134 h 2156"/>
                <a:gd name="T4" fmla="*/ 4 w 3217"/>
                <a:gd name="T5" fmla="*/ 149 h 2156"/>
                <a:gd name="T6" fmla="*/ 0 w 3217"/>
                <a:gd name="T7" fmla="*/ 166 h 2156"/>
                <a:gd name="T8" fmla="*/ 6 w 3217"/>
                <a:gd name="T9" fmla="*/ 191 h 2156"/>
                <a:gd name="T10" fmla="*/ 25 w 3217"/>
                <a:gd name="T11" fmla="*/ 209 h 2156"/>
                <a:gd name="T12" fmla="*/ 15 w 3217"/>
                <a:gd name="T13" fmla="*/ 221 h 2156"/>
                <a:gd name="T14" fmla="*/ 11 w 3217"/>
                <a:gd name="T15" fmla="*/ 239 h 2156"/>
                <a:gd name="T16" fmla="*/ 14 w 3217"/>
                <a:gd name="T17" fmla="*/ 258 h 2156"/>
                <a:gd name="T18" fmla="*/ 24 w 3217"/>
                <a:gd name="T19" fmla="*/ 274 h 2156"/>
                <a:gd name="T20" fmla="*/ 39 w 3217"/>
                <a:gd name="T21" fmla="*/ 285 h 2156"/>
                <a:gd name="T22" fmla="*/ 58 w 3217"/>
                <a:gd name="T23" fmla="*/ 290 h 2156"/>
                <a:gd name="T24" fmla="*/ 73 w 3217"/>
                <a:gd name="T25" fmla="*/ 299 h 2156"/>
                <a:gd name="T26" fmla="*/ 104 w 3217"/>
                <a:gd name="T27" fmla="*/ 324 h 2156"/>
                <a:gd name="T28" fmla="*/ 126 w 3217"/>
                <a:gd name="T29" fmla="*/ 332 h 2156"/>
                <a:gd name="T30" fmla="*/ 149 w 3217"/>
                <a:gd name="T31" fmla="*/ 333 h 2156"/>
                <a:gd name="T32" fmla="*/ 173 w 3217"/>
                <a:gd name="T33" fmla="*/ 329 h 2156"/>
                <a:gd name="T34" fmla="*/ 192 w 3217"/>
                <a:gd name="T35" fmla="*/ 325 h 2156"/>
                <a:gd name="T36" fmla="*/ 221 w 3217"/>
                <a:gd name="T37" fmla="*/ 348 h 2156"/>
                <a:gd name="T38" fmla="*/ 256 w 3217"/>
                <a:gd name="T39" fmla="*/ 355 h 2156"/>
                <a:gd name="T40" fmla="*/ 280 w 3217"/>
                <a:gd name="T41" fmla="*/ 350 h 2156"/>
                <a:gd name="T42" fmla="*/ 301 w 3217"/>
                <a:gd name="T43" fmla="*/ 338 h 2156"/>
                <a:gd name="T44" fmla="*/ 318 w 3217"/>
                <a:gd name="T45" fmla="*/ 321 h 2156"/>
                <a:gd name="T46" fmla="*/ 327 w 3217"/>
                <a:gd name="T47" fmla="*/ 302 h 2156"/>
                <a:gd name="T48" fmla="*/ 360 w 3217"/>
                <a:gd name="T49" fmla="*/ 311 h 2156"/>
                <a:gd name="T50" fmla="*/ 385 w 3217"/>
                <a:gd name="T51" fmla="*/ 307 h 2156"/>
                <a:gd name="T52" fmla="*/ 406 w 3217"/>
                <a:gd name="T53" fmla="*/ 295 h 2156"/>
                <a:gd name="T54" fmla="*/ 422 w 3217"/>
                <a:gd name="T55" fmla="*/ 275 h 2156"/>
                <a:gd name="T56" fmla="*/ 428 w 3217"/>
                <a:gd name="T57" fmla="*/ 250 h 2156"/>
                <a:gd name="T58" fmla="*/ 449 w 3217"/>
                <a:gd name="T59" fmla="*/ 241 h 2156"/>
                <a:gd name="T60" fmla="*/ 471 w 3217"/>
                <a:gd name="T61" fmla="*/ 226 h 2156"/>
                <a:gd name="T62" fmla="*/ 487 w 3217"/>
                <a:gd name="T63" fmla="*/ 205 h 2156"/>
                <a:gd name="T64" fmla="*/ 495 w 3217"/>
                <a:gd name="T65" fmla="*/ 179 h 2156"/>
                <a:gd name="T66" fmla="*/ 493 w 3217"/>
                <a:gd name="T67" fmla="*/ 153 h 2156"/>
                <a:gd name="T68" fmla="*/ 483 w 3217"/>
                <a:gd name="T69" fmla="*/ 131 h 2156"/>
                <a:gd name="T70" fmla="*/ 483 w 3217"/>
                <a:gd name="T71" fmla="*/ 111 h 2156"/>
                <a:gd name="T72" fmla="*/ 482 w 3217"/>
                <a:gd name="T73" fmla="*/ 90 h 2156"/>
                <a:gd name="T74" fmla="*/ 475 w 3217"/>
                <a:gd name="T75" fmla="*/ 72 h 2156"/>
                <a:gd name="T76" fmla="*/ 461 w 3217"/>
                <a:gd name="T77" fmla="*/ 55 h 2156"/>
                <a:gd name="T78" fmla="*/ 441 w 3217"/>
                <a:gd name="T79" fmla="*/ 45 h 2156"/>
                <a:gd name="T80" fmla="*/ 435 w 3217"/>
                <a:gd name="T81" fmla="*/ 31 h 2156"/>
                <a:gd name="T82" fmla="*/ 423 w 3217"/>
                <a:gd name="T83" fmla="*/ 15 h 2156"/>
                <a:gd name="T84" fmla="*/ 406 w 3217"/>
                <a:gd name="T85" fmla="*/ 4 h 2156"/>
                <a:gd name="T86" fmla="*/ 387 w 3217"/>
                <a:gd name="T87" fmla="*/ 0 h 2156"/>
                <a:gd name="T88" fmla="*/ 363 w 3217"/>
                <a:gd name="T89" fmla="*/ 4 h 2156"/>
                <a:gd name="T90" fmla="*/ 344 w 3217"/>
                <a:gd name="T91" fmla="*/ 17 h 2156"/>
                <a:gd name="T92" fmla="*/ 329 w 3217"/>
                <a:gd name="T93" fmla="*/ 8 h 2156"/>
                <a:gd name="T94" fmla="*/ 308 w 3217"/>
                <a:gd name="T95" fmla="*/ 0 h 2156"/>
                <a:gd name="T96" fmla="*/ 282 w 3217"/>
                <a:gd name="T97" fmla="*/ 4 h 2156"/>
                <a:gd name="T98" fmla="*/ 261 w 3217"/>
                <a:gd name="T99" fmla="*/ 21 h 2156"/>
                <a:gd name="T100" fmla="*/ 246 w 3217"/>
                <a:gd name="T101" fmla="*/ 19 h 2156"/>
                <a:gd name="T102" fmla="*/ 223 w 3217"/>
                <a:gd name="T103" fmla="*/ 11 h 2156"/>
                <a:gd name="T104" fmla="*/ 194 w 3217"/>
                <a:gd name="T105" fmla="*/ 14 h 2156"/>
                <a:gd name="T106" fmla="*/ 167 w 3217"/>
                <a:gd name="T107" fmla="*/ 32 h 2156"/>
                <a:gd name="T108" fmla="*/ 144 w 3217"/>
                <a:gd name="T109" fmla="*/ 36 h 2156"/>
                <a:gd name="T110" fmla="*/ 124 w 3217"/>
                <a:gd name="T111" fmla="*/ 32 h 2156"/>
                <a:gd name="T112" fmla="*/ 95 w 3217"/>
                <a:gd name="T113" fmla="*/ 37 h 2156"/>
                <a:gd name="T114" fmla="*/ 69 w 3217"/>
                <a:gd name="T115" fmla="*/ 52 h 2156"/>
                <a:gd name="T116" fmla="*/ 51 w 3217"/>
                <a:gd name="T117" fmla="*/ 75 h 2156"/>
                <a:gd name="T118" fmla="*/ 44 w 3217"/>
                <a:gd name="T119" fmla="*/ 10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sp>
          <p:nvSpPr>
            <p:cNvPr id="13377" name="Rectangle 124"/>
            <p:cNvSpPr>
              <a:spLocks noChangeArrowheads="1"/>
            </p:cNvSpPr>
            <p:nvPr/>
          </p:nvSpPr>
          <p:spPr bwMode="auto">
            <a:xfrm rot="-1365254">
              <a:off x="1617" y="3417"/>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8" name="Rectangle 125"/>
            <p:cNvSpPr>
              <a:spLocks noChangeArrowheads="1"/>
            </p:cNvSpPr>
            <p:nvPr/>
          </p:nvSpPr>
          <p:spPr bwMode="auto">
            <a:xfrm rot="-1365254">
              <a:off x="1529" y="3489"/>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9" name="Rectangle 126"/>
            <p:cNvSpPr>
              <a:spLocks noChangeArrowheads="1"/>
            </p:cNvSpPr>
            <p:nvPr/>
          </p:nvSpPr>
          <p:spPr bwMode="auto">
            <a:xfrm rot="-1365254">
              <a:off x="1399" y="3456"/>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1" name="Freeform 127"/>
          <p:cNvSpPr>
            <a:spLocks/>
          </p:cNvSpPr>
          <p:nvPr/>
        </p:nvSpPr>
        <p:spPr bwMode="auto">
          <a:xfrm>
            <a:off x="3660775" y="5280025"/>
            <a:ext cx="271463" cy="136525"/>
          </a:xfrm>
          <a:custGeom>
            <a:avLst/>
            <a:gdLst>
              <a:gd name="T0" fmla="*/ 288 w 4707"/>
              <a:gd name="T1" fmla="*/ 132181 h 2357"/>
              <a:gd name="T2" fmla="*/ 1615 w 4707"/>
              <a:gd name="T3" fmla="*/ 119611 h 2357"/>
              <a:gd name="T4" fmla="*/ 3460 w 4707"/>
              <a:gd name="T5" fmla="*/ 107853 h 2357"/>
              <a:gd name="T6" fmla="*/ 6113 w 4707"/>
              <a:gd name="T7" fmla="*/ 96848 h 2357"/>
              <a:gd name="T8" fmla="*/ 9285 w 4707"/>
              <a:gd name="T9" fmla="*/ 86653 h 2357"/>
              <a:gd name="T10" fmla="*/ 13149 w 4707"/>
              <a:gd name="T11" fmla="*/ 77154 h 2357"/>
              <a:gd name="T12" fmla="*/ 17705 w 4707"/>
              <a:gd name="T13" fmla="*/ 68176 h 2357"/>
              <a:gd name="T14" fmla="*/ 23184 w 4707"/>
              <a:gd name="T15" fmla="*/ 59487 h 2357"/>
              <a:gd name="T16" fmla="*/ 29470 w 4707"/>
              <a:gd name="T17" fmla="*/ 51030 h 2357"/>
              <a:gd name="T18" fmla="*/ 36622 w 4707"/>
              <a:gd name="T19" fmla="*/ 42921 h 2357"/>
              <a:gd name="T20" fmla="*/ 44696 w 4707"/>
              <a:gd name="T21" fmla="*/ 35217 h 2357"/>
              <a:gd name="T22" fmla="*/ 52366 w 4707"/>
              <a:gd name="T23" fmla="*/ 28730 h 2357"/>
              <a:gd name="T24" fmla="*/ 59748 w 4707"/>
              <a:gd name="T25" fmla="*/ 23285 h 2357"/>
              <a:gd name="T26" fmla="*/ 67361 w 4707"/>
              <a:gd name="T27" fmla="*/ 18420 h 2357"/>
              <a:gd name="T28" fmla="*/ 75147 w 4707"/>
              <a:gd name="T29" fmla="*/ 14075 h 2357"/>
              <a:gd name="T30" fmla="*/ 83221 w 4707"/>
              <a:gd name="T31" fmla="*/ 10310 h 2357"/>
              <a:gd name="T32" fmla="*/ 91410 w 4707"/>
              <a:gd name="T33" fmla="*/ 7182 h 2357"/>
              <a:gd name="T34" fmla="*/ 99888 w 4707"/>
              <a:gd name="T35" fmla="*/ 4634 h 2357"/>
              <a:gd name="T36" fmla="*/ 108539 w 4707"/>
              <a:gd name="T37" fmla="*/ 2607 h 2357"/>
              <a:gd name="T38" fmla="*/ 117421 w 4707"/>
              <a:gd name="T39" fmla="*/ 1158 h 2357"/>
              <a:gd name="T40" fmla="*/ 126475 w 4707"/>
              <a:gd name="T41" fmla="*/ 290 h 2357"/>
              <a:gd name="T42" fmla="*/ 135760 w 4707"/>
              <a:gd name="T43" fmla="*/ 0 h 2357"/>
              <a:gd name="T44" fmla="*/ 144988 w 4707"/>
              <a:gd name="T45" fmla="*/ 290 h 2357"/>
              <a:gd name="T46" fmla="*/ 154100 w 4707"/>
              <a:gd name="T47" fmla="*/ 1158 h 2357"/>
              <a:gd name="T48" fmla="*/ 162982 w 4707"/>
              <a:gd name="T49" fmla="*/ 2607 h 2357"/>
              <a:gd name="T50" fmla="*/ 171632 w 4707"/>
              <a:gd name="T51" fmla="*/ 4634 h 2357"/>
              <a:gd name="T52" fmla="*/ 179995 w 4707"/>
              <a:gd name="T53" fmla="*/ 7182 h 2357"/>
              <a:gd name="T54" fmla="*/ 188300 w 4707"/>
              <a:gd name="T55" fmla="*/ 10310 h 2357"/>
              <a:gd name="T56" fmla="*/ 196258 w 4707"/>
              <a:gd name="T57" fmla="*/ 14075 h 2357"/>
              <a:gd name="T58" fmla="*/ 204044 w 4707"/>
              <a:gd name="T59" fmla="*/ 18420 h 2357"/>
              <a:gd name="T60" fmla="*/ 211599 w 4707"/>
              <a:gd name="T61" fmla="*/ 23285 h 2357"/>
              <a:gd name="T62" fmla="*/ 218981 w 4707"/>
              <a:gd name="T63" fmla="*/ 28730 h 2357"/>
              <a:gd name="T64" fmla="*/ 226709 w 4707"/>
              <a:gd name="T65" fmla="*/ 35217 h 2357"/>
              <a:gd name="T66" fmla="*/ 234726 w 4707"/>
              <a:gd name="T67" fmla="*/ 42921 h 2357"/>
              <a:gd name="T68" fmla="*/ 241935 w 4707"/>
              <a:gd name="T69" fmla="*/ 51030 h 2357"/>
              <a:gd name="T70" fmla="*/ 248336 w 4707"/>
              <a:gd name="T71" fmla="*/ 59429 h 2357"/>
              <a:gd name="T72" fmla="*/ 253758 w 4707"/>
              <a:gd name="T73" fmla="*/ 68060 h 2357"/>
              <a:gd name="T74" fmla="*/ 258429 w 4707"/>
              <a:gd name="T75" fmla="*/ 76980 h 2357"/>
              <a:gd name="T76" fmla="*/ 262235 w 4707"/>
              <a:gd name="T77" fmla="*/ 86537 h 2357"/>
              <a:gd name="T78" fmla="*/ 265465 w 4707"/>
              <a:gd name="T79" fmla="*/ 96732 h 2357"/>
              <a:gd name="T80" fmla="*/ 268003 w 4707"/>
              <a:gd name="T81" fmla="*/ 107795 h 2357"/>
              <a:gd name="T82" fmla="*/ 269964 w 4707"/>
              <a:gd name="T83" fmla="*/ 119554 h 2357"/>
              <a:gd name="T84" fmla="*/ 271175 w 4707"/>
              <a:gd name="T85" fmla="*/ 132181 h 235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707" h="2357">
                <a:moveTo>
                  <a:pt x="4707" y="2357"/>
                </a:moveTo>
                <a:lnTo>
                  <a:pt x="0" y="2357"/>
                </a:lnTo>
                <a:lnTo>
                  <a:pt x="5" y="2282"/>
                </a:lnTo>
                <a:lnTo>
                  <a:pt x="11" y="2208"/>
                </a:lnTo>
                <a:lnTo>
                  <a:pt x="18" y="2136"/>
                </a:lnTo>
                <a:lnTo>
                  <a:pt x="28" y="2065"/>
                </a:lnTo>
                <a:lnTo>
                  <a:pt x="37" y="1997"/>
                </a:lnTo>
                <a:lnTo>
                  <a:pt x="48" y="1929"/>
                </a:lnTo>
                <a:lnTo>
                  <a:pt x="60" y="1862"/>
                </a:lnTo>
                <a:lnTo>
                  <a:pt x="74" y="1797"/>
                </a:lnTo>
                <a:lnTo>
                  <a:pt x="89" y="1735"/>
                </a:lnTo>
                <a:lnTo>
                  <a:pt x="106" y="1672"/>
                </a:lnTo>
                <a:lnTo>
                  <a:pt x="122" y="1612"/>
                </a:lnTo>
                <a:lnTo>
                  <a:pt x="141" y="1553"/>
                </a:lnTo>
                <a:lnTo>
                  <a:pt x="161" y="1496"/>
                </a:lnTo>
                <a:lnTo>
                  <a:pt x="181" y="1439"/>
                </a:lnTo>
                <a:lnTo>
                  <a:pt x="204" y="1385"/>
                </a:lnTo>
                <a:lnTo>
                  <a:pt x="228" y="1332"/>
                </a:lnTo>
                <a:lnTo>
                  <a:pt x="252" y="1279"/>
                </a:lnTo>
                <a:lnTo>
                  <a:pt x="279" y="1228"/>
                </a:lnTo>
                <a:lnTo>
                  <a:pt x="307" y="1177"/>
                </a:lnTo>
                <a:lnTo>
                  <a:pt x="337" y="1125"/>
                </a:lnTo>
                <a:lnTo>
                  <a:pt x="369" y="1076"/>
                </a:lnTo>
                <a:lnTo>
                  <a:pt x="402" y="1027"/>
                </a:lnTo>
                <a:lnTo>
                  <a:pt x="437" y="978"/>
                </a:lnTo>
                <a:lnTo>
                  <a:pt x="473" y="929"/>
                </a:lnTo>
                <a:lnTo>
                  <a:pt x="511" y="881"/>
                </a:lnTo>
                <a:lnTo>
                  <a:pt x="551" y="834"/>
                </a:lnTo>
                <a:lnTo>
                  <a:pt x="592" y="788"/>
                </a:lnTo>
                <a:lnTo>
                  <a:pt x="635" y="741"/>
                </a:lnTo>
                <a:lnTo>
                  <a:pt x="680" y="696"/>
                </a:lnTo>
                <a:lnTo>
                  <a:pt x="727" y="652"/>
                </a:lnTo>
                <a:lnTo>
                  <a:pt x="775" y="608"/>
                </a:lnTo>
                <a:lnTo>
                  <a:pt x="824" y="564"/>
                </a:lnTo>
                <a:lnTo>
                  <a:pt x="866" y="529"/>
                </a:lnTo>
                <a:lnTo>
                  <a:pt x="908" y="496"/>
                </a:lnTo>
                <a:lnTo>
                  <a:pt x="950" y="463"/>
                </a:lnTo>
                <a:lnTo>
                  <a:pt x="993" y="432"/>
                </a:lnTo>
                <a:lnTo>
                  <a:pt x="1036" y="402"/>
                </a:lnTo>
                <a:lnTo>
                  <a:pt x="1079" y="372"/>
                </a:lnTo>
                <a:lnTo>
                  <a:pt x="1123" y="344"/>
                </a:lnTo>
                <a:lnTo>
                  <a:pt x="1168" y="318"/>
                </a:lnTo>
                <a:lnTo>
                  <a:pt x="1212" y="291"/>
                </a:lnTo>
                <a:lnTo>
                  <a:pt x="1257" y="266"/>
                </a:lnTo>
                <a:lnTo>
                  <a:pt x="1303" y="243"/>
                </a:lnTo>
                <a:lnTo>
                  <a:pt x="1349" y="220"/>
                </a:lnTo>
                <a:lnTo>
                  <a:pt x="1396" y="199"/>
                </a:lnTo>
                <a:lnTo>
                  <a:pt x="1443" y="178"/>
                </a:lnTo>
                <a:lnTo>
                  <a:pt x="1490" y="159"/>
                </a:lnTo>
                <a:lnTo>
                  <a:pt x="1537" y="141"/>
                </a:lnTo>
                <a:lnTo>
                  <a:pt x="1585" y="124"/>
                </a:lnTo>
                <a:lnTo>
                  <a:pt x="1633" y="107"/>
                </a:lnTo>
                <a:lnTo>
                  <a:pt x="1682" y="93"/>
                </a:lnTo>
                <a:lnTo>
                  <a:pt x="1732" y="80"/>
                </a:lnTo>
                <a:lnTo>
                  <a:pt x="1782" y="66"/>
                </a:lnTo>
                <a:lnTo>
                  <a:pt x="1831" y="55"/>
                </a:lnTo>
                <a:lnTo>
                  <a:pt x="1882" y="45"/>
                </a:lnTo>
                <a:lnTo>
                  <a:pt x="1932" y="35"/>
                </a:lnTo>
                <a:lnTo>
                  <a:pt x="1984" y="27"/>
                </a:lnTo>
                <a:lnTo>
                  <a:pt x="2036" y="20"/>
                </a:lnTo>
                <a:lnTo>
                  <a:pt x="2087" y="14"/>
                </a:lnTo>
                <a:lnTo>
                  <a:pt x="2140" y="9"/>
                </a:lnTo>
                <a:lnTo>
                  <a:pt x="2193" y="5"/>
                </a:lnTo>
                <a:lnTo>
                  <a:pt x="2246" y="2"/>
                </a:lnTo>
                <a:lnTo>
                  <a:pt x="2299" y="1"/>
                </a:lnTo>
                <a:lnTo>
                  <a:pt x="2354" y="0"/>
                </a:lnTo>
                <a:lnTo>
                  <a:pt x="2408" y="1"/>
                </a:lnTo>
                <a:lnTo>
                  <a:pt x="2461" y="2"/>
                </a:lnTo>
                <a:lnTo>
                  <a:pt x="2514" y="5"/>
                </a:lnTo>
                <a:lnTo>
                  <a:pt x="2568" y="9"/>
                </a:lnTo>
                <a:lnTo>
                  <a:pt x="2620" y="14"/>
                </a:lnTo>
                <a:lnTo>
                  <a:pt x="2672" y="20"/>
                </a:lnTo>
                <a:lnTo>
                  <a:pt x="2724" y="27"/>
                </a:lnTo>
                <a:lnTo>
                  <a:pt x="2775" y="35"/>
                </a:lnTo>
                <a:lnTo>
                  <a:pt x="2826" y="45"/>
                </a:lnTo>
                <a:lnTo>
                  <a:pt x="2876" y="55"/>
                </a:lnTo>
                <a:lnTo>
                  <a:pt x="2925" y="66"/>
                </a:lnTo>
                <a:lnTo>
                  <a:pt x="2976" y="80"/>
                </a:lnTo>
                <a:lnTo>
                  <a:pt x="3025" y="93"/>
                </a:lnTo>
                <a:lnTo>
                  <a:pt x="3073" y="107"/>
                </a:lnTo>
                <a:lnTo>
                  <a:pt x="3121" y="124"/>
                </a:lnTo>
                <a:lnTo>
                  <a:pt x="3169" y="141"/>
                </a:lnTo>
                <a:lnTo>
                  <a:pt x="3217" y="159"/>
                </a:lnTo>
                <a:lnTo>
                  <a:pt x="3265" y="178"/>
                </a:lnTo>
                <a:lnTo>
                  <a:pt x="3311" y="199"/>
                </a:lnTo>
                <a:lnTo>
                  <a:pt x="3357" y="220"/>
                </a:lnTo>
                <a:lnTo>
                  <a:pt x="3403" y="243"/>
                </a:lnTo>
                <a:lnTo>
                  <a:pt x="3448" y="266"/>
                </a:lnTo>
                <a:lnTo>
                  <a:pt x="3493" y="291"/>
                </a:lnTo>
                <a:lnTo>
                  <a:pt x="3538" y="318"/>
                </a:lnTo>
                <a:lnTo>
                  <a:pt x="3582" y="344"/>
                </a:lnTo>
                <a:lnTo>
                  <a:pt x="3626" y="372"/>
                </a:lnTo>
                <a:lnTo>
                  <a:pt x="3669" y="402"/>
                </a:lnTo>
                <a:lnTo>
                  <a:pt x="3712" y="432"/>
                </a:lnTo>
                <a:lnTo>
                  <a:pt x="3755" y="463"/>
                </a:lnTo>
                <a:lnTo>
                  <a:pt x="3797" y="496"/>
                </a:lnTo>
                <a:lnTo>
                  <a:pt x="3838" y="529"/>
                </a:lnTo>
                <a:lnTo>
                  <a:pt x="3880" y="564"/>
                </a:lnTo>
                <a:lnTo>
                  <a:pt x="3931" y="608"/>
                </a:lnTo>
                <a:lnTo>
                  <a:pt x="3979" y="651"/>
                </a:lnTo>
                <a:lnTo>
                  <a:pt x="4025" y="696"/>
                </a:lnTo>
                <a:lnTo>
                  <a:pt x="4070" y="741"/>
                </a:lnTo>
                <a:lnTo>
                  <a:pt x="4114" y="788"/>
                </a:lnTo>
                <a:lnTo>
                  <a:pt x="4155" y="834"/>
                </a:lnTo>
                <a:lnTo>
                  <a:pt x="4195" y="881"/>
                </a:lnTo>
                <a:lnTo>
                  <a:pt x="4234" y="928"/>
                </a:lnTo>
                <a:lnTo>
                  <a:pt x="4270" y="976"/>
                </a:lnTo>
                <a:lnTo>
                  <a:pt x="4306" y="1026"/>
                </a:lnTo>
                <a:lnTo>
                  <a:pt x="4338" y="1075"/>
                </a:lnTo>
                <a:lnTo>
                  <a:pt x="4370" y="1124"/>
                </a:lnTo>
                <a:lnTo>
                  <a:pt x="4400" y="1175"/>
                </a:lnTo>
                <a:lnTo>
                  <a:pt x="4428" y="1226"/>
                </a:lnTo>
                <a:lnTo>
                  <a:pt x="4455" y="1277"/>
                </a:lnTo>
                <a:lnTo>
                  <a:pt x="4481" y="1329"/>
                </a:lnTo>
                <a:lnTo>
                  <a:pt x="4504" y="1383"/>
                </a:lnTo>
                <a:lnTo>
                  <a:pt x="4526" y="1437"/>
                </a:lnTo>
                <a:lnTo>
                  <a:pt x="4547" y="1494"/>
                </a:lnTo>
                <a:lnTo>
                  <a:pt x="4567" y="1551"/>
                </a:lnTo>
                <a:lnTo>
                  <a:pt x="4585" y="1610"/>
                </a:lnTo>
                <a:lnTo>
                  <a:pt x="4603" y="1670"/>
                </a:lnTo>
                <a:lnTo>
                  <a:pt x="4618" y="1733"/>
                </a:lnTo>
                <a:lnTo>
                  <a:pt x="4633" y="1795"/>
                </a:lnTo>
                <a:lnTo>
                  <a:pt x="4647" y="1861"/>
                </a:lnTo>
                <a:lnTo>
                  <a:pt x="4659" y="1927"/>
                </a:lnTo>
                <a:lnTo>
                  <a:pt x="4670" y="1995"/>
                </a:lnTo>
                <a:lnTo>
                  <a:pt x="4681" y="2064"/>
                </a:lnTo>
                <a:lnTo>
                  <a:pt x="4689" y="2135"/>
                </a:lnTo>
                <a:lnTo>
                  <a:pt x="4696" y="2208"/>
                </a:lnTo>
                <a:lnTo>
                  <a:pt x="4702" y="2282"/>
                </a:lnTo>
                <a:lnTo>
                  <a:pt x="4707" y="2357"/>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62" name="Rectangle 128"/>
          <p:cNvSpPr>
            <a:spLocks noChangeArrowheads="1"/>
          </p:cNvSpPr>
          <p:nvPr/>
        </p:nvSpPr>
        <p:spPr bwMode="auto">
          <a:xfrm>
            <a:off x="3768725" y="5176838"/>
            <a:ext cx="55563" cy="344487"/>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63" name="Group 129"/>
          <p:cNvGrpSpPr>
            <a:grpSpLocks/>
          </p:cNvGrpSpPr>
          <p:nvPr/>
        </p:nvGrpSpPr>
        <p:grpSpPr bwMode="auto">
          <a:xfrm>
            <a:off x="3516313" y="5192713"/>
            <a:ext cx="558800" cy="312737"/>
            <a:chOff x="2250" y="3148"/>
            <a:chExt cx="289" cy="197"/>
          </a:xfrm>
        </p:grpSpPr>
        <p:sp>
          <p:nvSpPr>
            <p:cNvPr id="13374" name="Freeform 130"/>
            <p:cNvSpPr>
              <a:spLocks/>
            </p:cNvSpPr>
            <p:nvPr/>
          </p:nvSpPr>
          <p:spPr bwMode="auto">
            <a:xfrm>
              <a:off x="2250" y="3148"/>
              <a:ext cx="289" cy="197"/>
            </a:xfrm>
            <a:custGeom>
              <a:avLst/>
              <a:gdLst>
                <a:gd name="T0" fmla="*/ 289 w 7933"/>
                <a:gd name="T1" fmla="*/ 6 h 5414"/>
                <a:gd name="T2" fmla="*/ 288 w 7933"/>
                <a:gd name="T3" fmla="*/ 18 h 5414"/>
                <a:gd name="T4" fmla="*/ 287 w 7933"/>
                <a:gd name="T5" fmla="*/ 30 h 5414"/>
                <a:gd name="T6" fmla="*/ 285 w 7933"/>
                <a:gd name="T7" fmla="*/ 41 h 5414"/>
                <a:gd name="T8" fmla="*/ 284 w 7933"/>
                <a:gd name="T9" fmla="*/ 52 h 5414"/>
                <a:gd name="T10" fmla="*/ 281 w 7933"/>
                <a:gd name="T11" fmla="*/ 62 h 5414"/>
                <a:gd name="T12" fmla="*/ 279 w 7933"/>
                <a:gd name="T13" fmla="*/ 72 h 5414"/>
                <a:gd name="T14" fmla="*/ 277 w 7933"/>
                <a:gd name="T15" fmla="*/ 81 h 5414"/>
                <a:gd name="T16" fmla="*/ 274 w 7933"/>
                <a:gd name="T17" fmla="*/ 90 h 5414"/>
                <a:gd name="T18" fmla="*/ 270 w 7933"/>
                <a:gd name="T19" fmla="*/ 99 h 5414"/>
                <a:gd name="T20" fmla="*/ 266 w 7933"/>
                <a:gd name="T21" fmla="*/ 107 h 5414"/>
                <a:gd name="T22" fmla="*/ 262 w 7933"/>
                <a:gd name="T23" fmla="*/ 115 h 5414"/>
                <a:gd name="T24" fmla="*/ 258 w 7933"/>
                <a:gd name="T25" fmla="*/ 123 h 5414"/>
                <a:gd name="T26" fmla="*/ 253 w 7933"/>
                <a:gd name="T27" fmla="*/ 131 h 5414"/>
                <a:gd name="T28" fmla="*/ 247 w 7933"/>
                <a:gd name="T29" fmla="*/ 139 h 5414"/>
                <a:gd name="T30" fmla="*/ 241 w 7933"/>
                <a:gd name="T31" fmla="*/ 146 h 5414"/>
                <a:gd name="T32" fmla="*/ 233 w 7933"/>
                <a:gd name="T33" fmla="*/ 156 h 5414"/>
                <a:gd name="T34" fmla="*/ 223 w 7933"/>
                <a:gd name="T35" fmla="*/ 166 h 5414"/>
                <a:gd name="T36" fmla="*/ 212 w 7933"/>
                <a:gd name="T37" fmla="*/ 175 h 5414"/>
                <a:gd name="T38" fmla="*/ 200 w 7933"/>
                <a:gd name="T39" fmla="*/ 182 h 5414"/>
                <a:gd name="T40" fmla="*/ 189 w 7933"/>
                <a:gd name="T41" fmla="*/ 188 h 5414"/>
                <a:gd name="T42" fmla="*/ 177 w 7933"/>
                <a:gd name="T43" fmla="*/ 192 h 5414"/>
                <a:gd name="T44" fmla="*/ 164 w 7933"/>
                <a:gd name="T45" fmla="*/ 195 h 5414"/>
                <a:gd name="T46" fmla="*/ 151 w 7933"/>
                <a:gd name="T47" fmla="*/ 197 h 5414"/>
                <a:gd name="T48" fmla="*/ 138 w 7933"/>
                <a:gd name="T49" fmla="*/ 197 h 5414"/>
                <a:gd name="T50" fmla="*/ 125 w 7933"/>
                <a:gd name="T51" fmla="*/ 195 h 5414"/>
                <a:gd name="T52" fmla="*/ 112 w 7933"/>
                <a:gd name="T53" fmla="*/ 192 h 5414"/>
                <a:gd name="T54" fmla="*/ 100 w 7933"/>
                <a:gd name="T55" fmla="*/ 188 h 5414"/>
                <a:gd name="T56" fmla="*/ 89 w 7933"/>
                <a:gd name="T57" fmla="*/ 182 h 5414"/>
                <a:gd name="T58" fmla="*/ 77 w 7933"/>
                <a:gd name="T59" fmla="*/ 175 h 5414"/>
                <a:gd name="T60" fmla="*/ 66 w 7933"/>
                <a:gd name="T61" fmla="*/ 166 h 5414"/>
                <a:gd name="T62" fmla="*/ 56 w 7933"/>
                <a:gd name="T63" fmla="*/ 156 h 5414"/>
                <a:gd name="T64" fmla="*/ 48 w 7933"/>
                <a:gd name="T65" fmla="*/ 146 h 5414"/>
                <a:gd name="T66" fmla="*/ 42 w 7933"/>
                <a:gd name="T67" fmla="*/ 139 h 5414"/>
                <a:gd name="T68" fmla="*/ 36 w 7933"/>
                <a:gd name="T69" fmla="*/ 131 h 5414"/>
                <a:gd name="T70" fmla="*/ 31 w 7933"/>
                <a:gd name="T71" fmla="*/ 123 h 5414"/>
                <a:gd name="T72" fmla="*/ 27 w 7933"/>
                <a:gd name="T73" fmla="*/ 115 h 5414"/>
                <a:gd name="T74" fmla="*/ 23 w 7933"/>
                <a:gd name="T75" fmla="*/ 107 h 5414"/>
                <a:gd name="T76" fmla="*/ 19 w 7933"/>
                <a:gd name="T77" fmla="*/ 99 h 5414"/>
                <a:gd name="T78" fmla="*/ 15 w 7933"/>
                <a:gd name="T79" fmla="*/ 90 h 5414"/>
                <a:gd name="T80" fmla="*/ 13 w 7933"/>
                <a:gd name="T81" fmla="*/ 81 h 5414"/>
                <a:gd name="T82" fmla="*/ 10 w 7933"/>
                <a:gd name="T83" fmla="*/ 72 h 5414"/>
                <a:gd name="T84" fmla="*/ 8 w 7933"/>
                <a:gd name="T85" fmla="*/ 62 h 5414"/>
                <a:gd name="T86" fmla="*/ 5 w 7933"/>
                <a:gd name="T87" fmla="*/ 52 h 5414"/>
                <a:gd name="T88" fmla="*/ 4 w 7933"/>
                <a:gd name="T89" fmla="*/ 41 h 5414"/>
                <a:gd name="T90" fmla="*/ 2 w 7933"/>
                <a:gd name="T91" fmla="*/ 30 h 5414"/>
                <a:gd name="T92" fmla="*/ 1 w 7933"/>
                <a:gd name="T93" fmla="*/ 19 h 5414"/>
                <a:gd name="T94" fmla="*/ 0 w 7933"/>
                <a:gd name="T95" fmla="*/ 6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5" name="Freeform 131"/>
            <p:cNvSpPr>
              <a:spLocks/>
            </p:cNvSpPr>
            <p:nvPr/>
          </p:nvSpPr>
          <p:spPr bwMode="auto">
            <a:xfrm>
              <a:off x="2295" y="3228"/>
              <a:ext cx="198" cy="92"/>
            </a:xfrm>
            <a:custGeom>
              <a:avLst/>
              <a:gdLst>
                <a:gd name="T0" fmla="*/ 198 w 7933"/>
                <a:gd name="T1" fmla="*/ 3 h 5414"/>
                <a:gd name="T2" fmla="*/ 197 w 7933"/>
                <a:gd name="T3" fmla="*/ 9 h 5414"/>
                <a:gd name="T4" fmla="*/ 196 w 7933"/>
                <a:gd name="T5" fmla="*/ 14 h 5414"/>
                <a:gd name="T6" fmla="*/ 195 w 7933"/>
                <a:gd name="T7" fmla="*/ 19 h 5414"/>
                <a:gd name="T8" fmla="*/ 194 w 7933"/>
                <a:gd name="T9" fmla="*/ 24 h 5414"/>
                <a:gd name="T10" fmla="*/ 193 w 7933"/>
                <a:gd name="T11" fmla="*/ 29 h 5414"/>
                <a:gd name="T12" fmla="*/ 191 w 7933"/>
                <a:gd name="T13" fmla="*/ 34 h 5414"/>
                <a:gd name="T14" fmla="*/ 189 w 7933"/>
                <a:gd name="T15" fmla="*/ 38 h 5414"/>
                <a:gd name="T16" fmla="*/ 187 w 7933"/>
                <a:gd name="T17" fmla="*/ 42 h 5414"/>
                <a:gd name="T18" fmla="*/ 185 w 7933"/>
                <a:gd name="T19" fmla="*/ 46 h 5414"/>
                <a:gd name="T20" fmla="*/ 183 w 7933"/>
                <a:gd name="T21" fmla="*/ 50 h 5414"/>
                <a:gd name="T22" fmla="*/ 180 w 7933"/>
                <a:gd name="T23" fmla="*/ 54 h 5414"/>
                <a:gd name="T24" fmla="*/ 177 w 7933"/>
                <a:gd name="T25" fmla="*/ 58 h 5414"/>
                <a:gd name="T26" fmla="*/ 173 w 7933"/>
                <a:gd name="T27" fmla="*/ 61 h 5414"/>
                <a:gd name="T28" fmla="*/ 169 w 7933"/>
                <a:gd name="T29" fmla="*/ 65 h 5414"/>
                <a:gd name="T30" fmla="*/ 165 w 7933"/>
                <a:gd name="T31" fmla="*/ 68 h 5414"/>
                <a:gd name="T32" fmla="*/ 160 w 7933"/>
                <a:gd name="T33" fmla="*/ 73 h 5414"/>
                <a:gd name="T34" fmla="*/ 153 w 7933"/>
                <a:gd name="T35" fmla="*/ 77 h 5414"/>
                <a:gd name="T36" fmla="*/ 145 w 7933"/>
                <a:gd name="T37" fmla="*/ 82 h 5414"/>
                <a:gd name="T38" fmla="*/ 137 w 7933"/>
                <a:gd name="T39" fmla="*/ 85 h 5414"/>
                <a:gd name="T40" fmla="*/ 129 w 7933"/>
                <a:gd name="T41" fmla="*/ 88 h 5414"/>
                <a:gd name="T42" fmla="*/ 121 w 7933"/>
                <a:gd name="T43" fmla="*/ 90 h 5414"/>
                <a:gd name="T44" fmla="*/ 112 w 7933"/>
                <a:gd name="T45" fmla="*/ 91 h 5414"/>
                <a:gd name="T46" fmla="*/ 104 w 7933"/>
                <a:gd name="T47" fmla="*/ 92 h 5414"/>
                <a:gd name="T48" fmla="*/ 94 w 7933"/>
                <a:gd name="T49" fmla="*/ 92 h 5414"/>
                <a:gd name="T50" fmla="*/ 86 w 7933"/>
                <a:gd name="T51" fmla="*/ 91 h 5414"/>
                <a:gd name="T52" fmla="*/ 77 w 7933"/>
                <a:gd name="T53" fmla="*/ 90 h 5414"/>
                <a:gd name="T54" fmla="*/ 69 w 7933"/>
                <a:gd name="T55" fmla="*/ 88 h 5414"/>
                <a:gd name="T56" fmla="*/ 61 w 7933"/>
                <a:gd name="T57" fmla="*/ 85 h 5414"/>
                <a:gd name="T58" fmla="*/ 53 w 7933"/>
                <a:gd name="T59" fmla="*/ 82 h 5414"/>
                <a:gd name="T60" fmla="*/ 46 w 7933"/>
                <a:gd name="T61" fmla="*/ 77 h 5414"/>
                <a:gd name="T62" fmla="*/ 38 w 7933"/>
                <a:gd name="T63" fmla="*/ 73 h 5414"/>
                <a:gd name="T64" fmla="*/ 33 w 7933"/>
                <a:gd name="T65" fmla="*/ 68 h 5414"/>
                <a:gd name="T66" fmla="*/ 29 w 7933"/>
                <a:gd name="T67" fmla="*/ 65 h 5414"/>
                <a:gd name="T68" fmla="*/ 25 w 7933"/>
                <a:gd name="T69" fmla="*/ 61 h 5414"/>
                <a:gd name="T70" fmla="*/ 22 w 7933"/>
                <a:gd name="T71" fmla="*/ 58 h 5414"/>
                <a:gd name="T72" fmla="*/ 18 w 7933"/>
                <a:gd name="T73" fmla="*/ 54 h 5414"/>
                <a:gd name="T74" fmla="*/ 16 w 7933"/>
                <a:gd name="T75" fmla="*/ 50 h 5414"/>
                <a:gd name="T76" fmla="*/ 13 w 7933"/>
                <a:gd name="T77" fmla="*/ 46 h 5414"/>
                <a:gd name="T78" fmla="*/ 11 w 7933"/>
                <a:gd name="T79" fmla="*/ 42 h 5414"/>
                <a:gd name="T80" fmla="*/ 9 w 7933"/>
                <a:gd name="T81" fmla="*/ 38 h 5414"/>
                <a:gd name="T82" fmla="*/ 7 w 7933"/>
                <a:gd name="T83" fmla="*/ 34 h 5414"/>
                <a:gd name="T84" fmla="*/ 5 w 7933"/>
                <a:gd name="T85" fmla="*/ 29 h 5414"/>
                <a:gd name="T86" fmla="*/ 4 w 7933"/>
                <a:gd name="T87" fmla="*/ 24 h 5414"/>
                <a:gd name="T88" fmla="*/ 3 w 7933"/>
                <a:gd name="T89" fmla="*/ 19 h 5414"/>
                <a:gd name="T90" fmla="*/ 2 w 7933"/>
                <a:gd name="T91" fmla="*/ 14 h 5414"/>
                <a:gd name="T92" fmla="*/ 1 w 7933"/>
                <a:gd name="T93" fmla="*/ 9 h 5414"/>
                <a:gd name="T94" fmla="*/ 0 w 7933"/>
                <a:gd name="T95" fmla="*/ 3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bg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64" name="Group 132"/>
          <p:cNvGrpSpPr>
            <a:grpSpLocks/>
          </p:cNvGrpSpPr>
          <p:nvPr/>
        </p:nvGrpSpPr>
        <p:grpSpPr bwMode="auto">
          <a:xfrm>
            <a:off x="4900613" y="4914900"/>
            <a:ext cx="633412" cy="866775"/>
            <a:chOff x="2408" y="3689"/>
            <a:chExt cx="935" cy="1280"/>
          </a:xfrm>
        </p:grpSpPr>
        <p:sp>
          <p:nvSpPr>
            <p:cNvPr id="13368" name="Rectangle 133"/>
            <p:cNvSpPr>
              <a:spLocks noChangeArrowheads="1"/>
            </p:cNvSpPr>
            <p:nvPr/>
          </p:nvSpPr>
          <p:spPr bwMode="auto">
            <a:xfrm>
              <a:off x="2812" y="4311"/>
              <a:ext cx="72" cy="458"/>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69" name="Rectangle 134"/>
            <p:cNvSpPr>
              <a:spLocks noChangeArrowheads="1"/>
            </p:cNvSpPr>
            <p:nvPr/>
          </p:nvSpPr>
          <p:spPr bwMode="auto">
            <a:xfrm>
              <a:off x="2812" y="4311"/>
              <a:ext cx="72" cy="458"/>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0" name="Freeform 135"/>
            <p:cNvSpPr>
              <a:spLocks/>
            </p:cNvSpPr>
            <p:nvPr/>
          </p:nvSpPr>
          <p:spPr bwMode="auto">
            <a:xfrm>
              <a:off x="2804" y="3689"/>
              <a:ext cx="539" cy="525"/>
            </a:xfrm>
            <a:custGeom>
              <a:avLst/>
              <a:gdLst>
                <a:gd name="T0" fmla="*/ 18 w 4299"/>
                <a:gd name="T1" fmla="*/ 525 h 6819"/>
                <a:gd name="T2" fmla="*/ 0 w 4299"/>
                <a:gd name="T3" fmla="*/ 518 h 6819"/>
                <a:gd name="T4" fmla="*/ 521 w 4299"/>
                <a:gd name="T5" fmla="*/ 0 h 6819"/>
                <a:gd name="T6" fmla="*/ 539 w 4299"/>
                <a:gd name="T7" fmla="*/ 7 h 6819"/>
                <a:gd name="T8" fmla="*/ 18 w 4299"/>
                <a:gd name="T9" fmla="*/ 525 h 68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99" h="6819">
                  <a:moveTo>
                    <a:pt x="143" y="6819"/>
                  </a:moveTo>
                  <a:lnTo>
                    <a:pt x="0" y="6731"/>
                  </a:lnTo>
                  <a:lnTo>
                    <a:pt x="4156" y="0"/>
                  </a:lnTo>
                  <a:lnTo>
                    <a:pt x="4299" y="89"/>
                  </a:lnTo>
                  <a:lnTo>
                    <a:pt x="143" y="6819"/>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1" name="AutoShape 136"/>
            <p:cNvSpPr>
              <a:spLocks noChangeArrowheads="1"/>
            </p:cNvSpPr>
            <p:nvPr/>
          </p:nvSpPr>
          <p:spPr bwMode="auto">
            <a:xfrm>
              <a:off x="2633" y="4698"/>
              <a:ext cx="430" cy="271"/>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2" name="AutoShape 137"/>
            <p:cNvSpPr>
              <a:spLocks noChangeArrowheads="1"/>
            </p:cNvSpPr>
            <p:nvPr/>
          </p:nvSpPr>
          <p:spPr bwMode="auto">
            <a:xfrm rot="10800000">
              <a:off x="2408" y="3945"/>
              <a:ext cx="881" cy="555"/>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3" name="Oval 138"/>
            <p:cNvSpPr>
              <a:spLocks noChangeArrowheads="1"/>
            </p:cNvSpPr>
            <p:nvPr/>
          </p:nvSpPr>
          <p:spPr bwMode="auto">
            <a:xfrm>
              <a:off x="3130" y="3734"/>
              <a:ext cx="166" cy="16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5" name="AutoShape 139"/>
          <p:cNvSpPr>
            <a:spLocks noChangeAspect="1" noChangeArrowheads="1" noTextEdit="1"/>
          </p:cNvSpPr>
          <p:nvPr/>
        </p:nvSpPr>
        <p:spPr bwMode="auto">
          <a:xfrm flipH="1">
            <a:off x="6238875" y="3784600"/>
            <a:ext cx="6873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66" name="Freeform 141"/>
          <p:cNvSpPr>
            <a:spLocks/>
          </p:cNvSpPr>
          <p:nvPr/>
        </p:nvSpPr>
        <p:spPr bwMode="auto">
          <a:xfrm flipH="1">
            <a:off x="63103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
        <p:nvSpPr>
          <p:cNvPr id="13367" name="Freeform 143"/>
          <p:cNvSpPr>
            <a:spLocks/>
          </p:cNvSpPr>
          <p:nvPr/>
        </p:nvSpPr>
        <p:spPr bwMode="auto">
          <a:xfrm>
            <a:off x="77200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TotalTime>
  <Words>172</Words>
  <Application>Microsoft Office PowerPoint</Application>
  <PresentationFormat>On-screen Show (4:3)</PresentationFormat>
  <Paragraphs>20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Small icons</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Icons Green2</dc:title>
  <dc:creator>Presentation Magazine</dc:creator>
  <cp:lastModifiedBy>Jonty Pearce</cp:lastModifiedBy>
  <cp:revision>44</cp:revision>
  <dcterms:created xsi:type="dcterms:W3CDTF">2005-03-15T10:04:38Z</dcterms:created>
  <dcterms:modified xsi:type="dcterms:W3CDTF">2015-02-22T11:10:32Z</dcterms:modified>
</cp:coreProperties>
</file>