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varScale="1">
        <p:scale>
          <a:sx n="114" d="100"/>
          <a:sy n="114" d="100"/>
        </p:scale>
        <p:origin x="-14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6A980FA-4FC8-46AA-A5E6-A976AEF1D87D}" type="slidenum">
              <a:rPr lang="en-US" altLang="en-US"/>
              <a:pPr>
                <a:defRPr/>
              </a:pPr>
              <a:t>‹#›</a:t>
            </a:fld>
            <a:endParaRPr lang="en-US" altLang="en-US"/>
          </a:p>
        </p:txBody>
      </p:sp>
    </p:spTree>
    <p:extLst>
      <p:ext uri="{BB962C8B-B14F-4D97-AF65-F5344CB8AC3E}">
        <p14:creationId xmlns:p14="http://schemas.microsoft.com/office/powerpoint/2010/main" val="2454752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C3D06E-CE91-478D-9549-647829D410EC}" type="slidenum">
              <a:rPr lang="en-US" altLang="en-US"/>
              <a:pPr>
                <a:defRPr/>
              </a:pPr>
              <a:t>‹#›</a:t>
            </a:fld>
            <a:endParaRPr lang="en-US" altLang="en-US"/>
          </a:p>
        </p:txBody>
      </p:sp>
    </p:spTree>
    <p:extLst>
      <p:ext uri="{BB962C8B-B14F-4D97-AF65-F5344CB8AC3E}">
        <p14:creationId xmlns:p14="http://schemas.microsoft.com/office/powerpoint/2010/main" val="12969671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DC9B65-F7B8-4C4E-991F-2E7415DC9E9C}"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4700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6EA8DC-140D-4CB1-96BC-8F6C8F6BA6C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7827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54E31F-26EE-4D61-8969-9757241DA4A4}"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02701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C1982B-DF2B-40E5-A5C4-52D6C77CEFEF}"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38917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9AB75A-D0BB-40FF-91B7-C7E9C40DF385}"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8308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80EB3A-CFB2-42F5-81F8-075EE90EB116}"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150198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20" descr="graph"/>
          <p:cNvPicPr>
            <a:picLocks noChangeAspect="1" noChangeArrowheads="1"/>
          </p:cNvPicPr>
          <p:nvPr/>
        </p:nvPicPr>
        <p:blipFill>
          <a:blip r:embed="rId2">
            <a:extLst>
              <a:ext uri="{28A0092B-C50C-407E-A947-70E740481C1C}">
                <a14:useLocalDpi xmlns:a14="http://schemas.microsoft.com/office/drawing/2010/main" val="0"/>
              </a:ext>
            </a:extLst>
          </a:blip>
          <a:srcRect t="2191" b="2213"/>
          <a:stretch>
            <a:fillRect/>
          </a:stretch>
        </p:blipFill>
        <p:spPr bwMode="auto">
          <a:xfrm>
            <a:off x="-19050" y="0"/>
            <a:ext cx="9182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892713D1-5724-4928-97C8-38E75174F6D8}" type="slidenum">
              <a:rPr lang="en-US" altLang="en-US"/>
              <a:pPr>
                <a:defRPr/>
              </a:pPr>
              <a:t>‹#›</a:t>
            </a:fld>
            <a:endParaRPr lang="en-US" altLang="en-US"/>
          </a:p>
        </p:txBody>
      </p:sp>
    </p:spTree>
    <p:extLst>
      <p:ext uri="{BB962C8B-B14F-4D97-AF65-F5344CB8AC3E}">
        <p14:creationId xmlns:p14="http://schemas.microsoft.com/office/powerpoint/2010/main" val="291299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FCB565C-AEA4-4EF3-A65B-F12532BED546}" type="slidenum">
              <a:rPr lang="en-US" altLang="en-US"/>
              <a:pPr>
                <a:defRPr/>
              </a:pPr>
              <a:t>‹#›</a:t>
            </a:fld>
            <a:endParaRPr lang="en-US" altLang="en-US"/>
          </a:p>
        </p:txBody>
      </p:sp>
    </p:spTree>
    <p:extLst>
      <p:ext uri="{BB962C8B-B14F-4D97-AF65-F5344CB8AC3E}">
        <p14:creationId xmlns:p14="http://schemas.microsoft.com/office/powerpoint/2010/main" val="2329801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2066B9B-57CF-4E56-8A45-2474873B5512}" type="slidenum">
              <a:rPr lang="en-US" altLang="en-US"/>
              <a:pPr>
                <a:defRPr/>
              </a:pPr>
              <a:t>‹#›</a:t>
            </a:fld>
            <a:endParaRPr lang="en-US" altLang="en-US"/>
          </a:p>
        </p:txBody>
      </p:sp>
    </p:spTree>
    <p:extLst>
      <p:ext uri="{BB962C8B-B14F-4D97-AF65-F5344CB8AC3E}">
        <p14:creationId xmlns:p14="http://schemas.microsoft.com/office/powerpoint/2010/main" val="1730031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0662EC-FA86-4590-9F62-A276ABE6E8E3}" type="slidenum">
              <a:rPr lang="en-US" altLang="en-US"/>
              <a:pPr>
                <a:defRPr/>
              </a:pPr>
              <a:t>‹#›</a:t>
            </a:fld>
            <a:endParaRPr lang="en-US" altLang="en-US"/>
          </a:p>
        </p:txBody>
      </p:sp>
    </p:spTree>
    <p:extLst>
      <p:ext uri="{BB962C8B-B14F-4D97-AF65-F5344CB8AC3E}">
        <p14:creationId xmlns:p14="http://schemas.microsoft.com/office/powerpoint/2010/main" val="15131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92565A1-F863-4982-BD0A-EC4B833C0FE7}" type="slidenum">
              <a:rPr lang="en-US" altLang="en-US"/>
              <a:pPr>
                <a:defRPr/>
              </a:pPr>
              <a:t>‹#›</a:t>
            </a:fld>
            <a:endParaRPr lang="en-US" altLang="en-US"/>
          </a:p>
        </p:txBody>
      </p:sp>
    </p:spTree>
    <p:extLst>
      <p:ext uri="{BB962C8B-B14F-4D97-AF65-F5344CB8AC3E}">
        <p14:creationId xmlns:p14="http://schemas.microsoft.com/office/powerpoint/2010/main" val="2761941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BC914A7-7A64-4180-AA97-05CB83F4EC1B}" type="slidenum">
              <a:rPr lang="en-US" altLang="en-US"/>
              <a:pPr>
                <a:defRPr/>
              </a:pPr>
              <a:t>‹#›</a:t>
            </a:fld>
            <a:endParaRPr lang="en-US" altLang="en-US"/>
          </a:p>
        </p:txBody>
      </p:sp>
    </p:spTree>
    <p:extLst>
      <p:ext uri="{BB962C8B-B14F-4D97-AF65-F5344CB8AC3E}">
        <p14:creationId xmlns:p14="http://schemas.microsoft.com/office/powerpoint/2010/main" val="4243432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58F8278-3971-4BC8-9AC3-3939E96DAA40}" type="slidenum">
              <a:rPr lang="en-US" altLang="en-US"/>
              <a:pPr>
                <a:defRPr/>
              </a:pPr>
              <a:t>‹#›</a:t>
            </a:fld>
            <a:endParaRPr lang="en-US" altLang="en-US"/>
          </a:p>
        </p:txBody>
      </p:sp>
    </p:spTree>
    <p:extLst>
      <p:ext uri="{BB962C8B-B14F-4D97-AF65-F5344CB8AC3E}">
        <p14:creationId xmlns:p14="http://schemas.microsoft.com/office/powerpoint/2010/main" val="899465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873EA8-AC1B-49ED-B6F9-1FAEF26060BF}" type="slidenum">
              <a:rPr lang="en-US" altLang="en-US"/>
              <a:pPr>
                <a:defRPr/>
              </a:pPr>
              <a:t>‹#›</a:t>
            </a:fld>
            <a:endParaRPr lang="en-US" altLang="en-US"/>
          </a:p>
        </p:txBody>
      </p:sp>
    </p:spTree>
    <p:extLst>
      <p:ext uri="{BB962C8B-B14F-4D97-AF65-F5344CB8AC3E}">
        <p14:creationId xmlns:p14="http://schemas.microsoft.com/office/powerpoint/2010/main" val="2029342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E0EC1B7-57F1-43F5-BCA5-54C9E8ACF480}" type="slidenum">
              <a:rPr lang="en-US" altLang="en-US"/>
              <a:pPr>
                <a:defRPr/>
              </a:pPr>
              <a:t>‹#›</a:t>
            </a:fld>
            <a:endParaRPr lang="en-US" altLang="en-US"/>
          </a:p>
        </p:txBody>
      </p:sp>
    </p:spTree>
    <p:extLst>
      <p:ext uri="{BB962C8B-B14F-4D97-AF65-F5344CB8AC3E}">
        <p14:creationId xmlns:p14="http://schemas.microsoft.com/office/powerpoint/2010/main" val="19880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74C5BC0-AD5B-40C4-9A8B-44D19AD8ED5B}" type="slidenum">
              <a:rPr lang="en-US" altLang="en-US"/>
              <a:pPr>
                <a:defRPr/>
              </a:pPr>
              <a:t>‹#›</a:t>
            </a:fld>
            <a:endParaRPr lang="en-US" altLang="en-US"/>
          </a:p>
        </p:txBody>
      </p:sp>
    </p:spTree>
    <p:extLst>
      <p:ext uri="{BB962C8B-B14F-4D97-AF65-F5344CB8AC3E}">
        <p14:creationId xmlns:p14="http://schemas.microsoft.com/office/powerpoint/2010/main" val="2100844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1D6E175-BCC2-4AA9-ADDA-835A0D05FF93}" type="slidenum">
              <a:rPr lang="en-US" altLang="en-US"/>
              <a:pPr>
                <a:defRPr/>
              </a:pPr>
              <a:t>‹#›</a:t>
            </a:fld>
            <a:endParaRPr lang="en-US" altLang="en-US"/>
          </a:p>
        </p:txBody>
      </p:sp>
    </p:spTree>
    <p:extLst>
      <p:ext uri="{BB962C8B-B14F-4D97-AF65-F5344CB8AC3E}">
        <p14:creationId xmlns:p14="http://schemas.microsoft.com/office/powerpoint/2010/main" val="1398060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5A1ABEB-2A5B-4083-BB0B-216080444791}" type="slidenum">
              <a:rPr lang="en-US" altLang="en-US"/>
              <a:pPr>
                <a:defRPr/>
              </a:pPr>
              <a:t>‹#›</a:t>
            </a:fld>
            <a:endParaRPr lang="en-US" altLang="en-US"/>
          </a:p>
        </p:txBody>
      </p:sp>
    </p:spTree>
    <p:extLst>
      <p:ext uri="{BB962C8B-B14F-4D97-AF65-F5344CB8AC3E}">
        <p14:creationId xmlns:p14="http://schemas.microsoft.com/office/powerpoint/2010/main" val="225854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42984C1-09F4-413A-B694-C480AD72713F}" type="slidenum">
              <a:rPr lang="en-US" altLang="en-US"/>
              <a:pPr>
                <a:defRPr/>
              </a:pPr>
              <a:t>‹#›</a:t>
            </a:fld>
            <a:endParaRPr lang="en-US" altLang="en-US"/>
          </a:p>
        </p:txBody>
      </p:sp>
    </p:spTree>
    <p:extLst>
      <p:ext uri="{BB962C8B-B14F-4D97-AF65-F5344CB8AC3E}">
        <p14:creationId xmlns:p14="http://schemas.microsoft.com/office/powerpoint/2010/main" val="1575760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1" descr="graph"/>
          <p:cNvPicPr>
            <a:picLocks noChangeAspect="1" noChangeArrowheads="1"/>
          </p:cNvPicPr>
          <p:nvPr/>
        </p:nvPicPr>
        <p:blipFill>
          <a:blip r:embed="rId15">
            <a:extLst>
              <a:ext uri="{28A0092B-C50C-407E-A947-70E740481C1C}">
                <a14:useLocalDpi xmlns:a14="http://schemas.microsoft.com/office/drawing/2010/main" val="0"/>
              </a:ext>
            </a:extLst>
          </a:blip>
          <a:srcRect t="2191" b="2213"/>
          <a:stretch>
            <a:fillRect/>
          </a:stretch>
        </p:blipFill>
        <p:spPr bwMode="auto">
          <a:xfrm>
            <a:off x="-19050" y="0"/>
            <a:ext cx="9182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DEE802E-F4F6-48E4-B70C-2DE232BA9B2D}" type="slidenum">
              <a:rPr lang="en-US" altLang="en-US"/>
              <a:pPr>
                <a:defRPr/>
              </a:pPr>
              <a:t>‹#›</a:t>
            </a:fld>
            <a:endParaRPr lang="en-US" altLang="en-US"/>
          </a:p>
        </p:txBody>
      </p:sp>
      <p:sp>
        <p:nvSpPr>
          <p:cNvPr id="1032" name="Rectangle 22"/>
          <p:cNvSpPr>
            <a:spLocks noChangeArrowheads="1"/>
          </p:cNvSpPr>
          <p:nvPr/>
        </p:nvSpPr>
        <p:spPr bwMode="auto">
          <a:xfrm>
            <a:off x="-19050" y="0"/>
            <a:ext cx="9182100" cy="6858000"/>
          </a:xfrm>
          <a:prstGeom prst="rect">
            <a:avLst/>
          </a:prstGeom>
          <a:solidFill>
            <a:schemeClr val="accent1">
              <a:alpha val="76077"/>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rgbClr val="191919"/>
                </a:solidFill>
              </a:rPr>
              <a:t>Business Template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solidFill>
                  <a:schemeClr val="bg1"/>
                </a:solidFill>
              </a:rPr>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1"/>
                </a:solidFill>
              </a:rPr>
              <a:t>Bullet Point</a:t>
            </a:r>
          </a:p>
          <a:p>
            <a:pPr eaLnBrk="1" hangingPunct="1"/>
            <a:r>
              <a:rPr lang="en-GB" altLang="en-US" smtClean="0">
                <a:solidFill>
                  <a:schemeClr val="bg1"/>
                </a:solidFill>
              </a:rPr>
              <a:t>Bullet Point</a:t>
            </a:r>
          </a:p>
          <a:p>
            <a:pPr lvl="1" eaLnBrk="1" hangingPunct="1"/>
            <a:r>
              <a:rPr lang="en-GB" altLang="en-US" smtClean="0">
                <a:solidFill>
                  <a:schemeClr val="bg1"/>
                </a:solidFill>
              </a:rPr>
              <a:t>Sub Bullet</a:t>
            </a:r>
            <a:endParaRPr lang="en-US" altLang="en-US"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4" descr="business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1654175"/>
            <a:ext cx="3586163" cy="268922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rgbClr val="FF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hlink">
              <a:alpha val="41960"/>
            </a:schemeClr>
          </a:solidFill>
          <a:ln w="9525">
            <a:solidFill>
              <a:schemeClr val="tx1"/>
            </a:solidFill>
            <a:miter lim="800000"/>
            <a:headEnd/>
            <a:tailEnd/>
          </a:ln>
          <a:effectLst>
            <a:outerShdw dist="107762"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graph">
  <a:themeElements>
    <a:clrScheme name="">
      <a:dk1>
        <a:srgbClr val="CCCCCC"/>
      </a:dk1>
      <a:lt1>
        <a:srgbClr val="333333"/>
      </a:lt1>
      <a:dk2>
        <a:srgbClr val="000000"/>
      </a:dk2>
      <a:lt2>
        <a:srgbClr val="66CCFF"/>
      </a:lt2>
      <a:accent1>
        <a:srgbClr val="FFFFFF"/>
      </a:accent1>
      <a:accent2>
        <a:srgbClr val="FF6666"/>
      </a:accent2>
      <a:accent3>
        <a:srgbClr val="AAAAAA"/>
      </a:accent3>
      <a:accent4>
        <a:srgbClr val="2A2A2A"/>
      </a:accent4>
      <a:accent5>
        <a:srgbClr val="FFFFFF"/>
      </a:accent5>
      <a:accent6>
        <a:srgbClr val="E75C5C"/>
      </a:accent6>
      <a:hlink>
        <a:srgbClr val="00FF80"/>
      </a:hlink>
      <a:folHlink>
        <a:srgbClr val="66CCFF"/>
      </a:folHlink>
    </a:clrScheme>
    <a:fontScheme name="grap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grap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ap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ap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ap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ap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ap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ap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ap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ap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ap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ap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ap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aph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aph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graph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graph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HD:Users:jonathanpearce:Desktop:desktop16-5-07:buisness images:graph.pot</Template>
  <TotalTime>10</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graph</vt:lpstr>
      <vt:lpstr>Microsoft Graph Chart</vt:lpstr>
      <vt:lpstr>Business Template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 Business Template</dc:title>
  <dc:creator>Presentation Magazine</dc:creator>
  <cp:lastModifiedBy>Jonty Pearce</cp:lastModifiedBy>
  <cp:revision>3</cp:revision>
  <dcterms:created xsi:type="dcterms:W3CDTF">2007-05-29T15:30:11Z</dcterms:created>
  <dcterms:modified xsi:type="dcterms:W3CDTF">2015-02-22T11:10:28Z</dcterms:modified>
</cp:coreProperties>
</file>