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7CA255"/>
    <a:srgbClr val="ADADAD"/>
    <a:srgbClr val="FFFFFF"/>
    <a:srgbClr val="000000"/>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045A248-9D90-45B3-BA3D-D3D2C7B8B65B}" type="slidenum">
              <a:rPr lang="en-US" altLang="en-US"/>
              <a:pPr>
                <a:defRPr/>
              </a:pPr>
              <a:t>‹#›</a:t>
            </a:fld>
            <a:endParaRPr lang="en-US" altLang="en-US"/>
          </a:p>
        </p:txBody>
      </p:sp>
    </p:spTree>
    <p:extLst>
      <p:ext uri="{BB962C8B-B14F-4D97-AF65-F5344CB8AC3E}">
        <p14:creationId xmlns:p14="http://schemas.microsoft.com/office/powerpoint/2010/main" val="32505029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CC7EA65-E7E1-4DE8-92D6-D4C2C14641D0}" type="slidenum">
              <a:rPr lang="en-US" altLang="en-US"/>
              <a:pPr>
                <a:defRPr/>
              </a:pPr>
              <a:t>‹#›</a:t>
            </a:fld>
            <a:endParaRPr lang="en-US" altLang="en-US"/>
          </a:p>
        </p:txBody>
      </p:sp>
    </p:spTree>
    <p:extLst>
      <p:ext uri="{BB962C8B-B14F-4D97-AF65-F5344CB8AC3E}">
        <p14:creationId xmlns:p14="http://schemas.microsoft.com/office/powerpoint/2010/main" val="2917249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5B9EA4A-0D94-4FC5-AEF1-048B8B6D0291}"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91587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F3FA527-B4E4-4167-AC8A-EDF4257A921E}"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89459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E93360F-DC8C-4DE9-B895-1F85D74EB183}"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91875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E15A59A-40FC-4954-B087-0D486CA78A1A}"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76601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2B072B4-8744-47CE-9994-C4DBF2143AEA}"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58686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6456050-05A9-475D-9AFC-C7C2FEFAD827}"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851201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jellyfish"/>
          <p:cNvPicPr>
            <a:picLocks noChangeAspect="1" noChangeArrowheads="1"/>
          </p:cNvPicPr>
          <p:nvPr userDrawn="1"/>
        </p:nvPicPr>
        <p:blipFill>
          <a:blip r:embed="rId2">
            <a:extLst>
              <a:ext uri="{28A0092B-C50C-407E-A947-70E740481C1C}">
                <a14:useLocalDpi xmlns:a14="http://schemas.microsoft.com/office/drawing/2010/main" val="0"/>
              </a:ext>
            </a:extLst>
          </a:blip>
          <a:srcRect r="10933"/>
          <a:stretch>
            <a:fillRect/>
          </a:stretch>
        </p:blipFill>
        <p:spPr bwMode="auto">
          <a:xfrm>
            <a:off x="0" y="17463"/>
            <a:ext cx="9144000" cy="684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3C7E119F-B7C2-404E-90FA-42B54C32AA83}" type="slidenum">
              <a:rPr lang="en-US" altLang="en-US"/>
              <a:pPr>
                <a:defRPr/>
              </a:pPr>
              <a:t>‹#›</a:t>
            </a:fld>
            <a:endParaRPr lang="en-US" altLang="en-US"/>
          </a:p>
        </p:txBody>
      </p:sp>
    </p:spTree>
    <p:extLst>
      <p:ext uri="{BB962C8B-B14F-4D97-AF65-F5344CB8AC3E}">
        <p14:creationId xmlns:p14="http://schemas.microsoft.com/office/powerpoint/2010/main" val="3937231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C7DD13B-1E12-4F1F-A2E4-7356837EE8D7}" type="slidenum">
              <a:rPr lang="en-US" altLang="en-US"/>
              <a:pPr>
                <a:defRPr/>
              </a:pPr>
              <a:t>‹#›</a:t>
            </a:fld>
            <a:endParaRPr lang="en-US" altLang="en-US"/>
          </a:p>
        </p:txBody>
      </p:sp>
    </p:spTree>
    <p:extLst>
      <p:ext uri="{BB962C8B-B14F-4D97-AF65-F5344CB8AC3E}">
        <p14:creationId xmlns:p14="http://schemas.microsoft.com/office/powerpoint/2010/main" val="4253444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588AA46-0AC2-458D-B12A-37317C14A4A0}" type="slidenum">
              <a:rPr lang="en-US" altLang="en-US"/>
              <a:pPr>
                <a:defRPr/>
              </a:pPr>
              <a:t>‹#›</a:t>
            </a:fld>
            <a:endParaRPr lang="en-US" altLang="en-US"/>
          </a:p>
        </p:txBody>
      </p:sp>
    </p:spTree>
    <p:extLst>
      <p:ext uri="{BB962C8B-B14F-4D97-AF65-F5344CB8AC3E}">
        <p14:creationId xmlns:p14="http://schemas.microsoft.com/office/powerpoint/2010/main" val="4108627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B291876-FB70-4222-826F-4A9FB8FC8D6B}" type="slidenum">
              <a:rPr lang="en-US" altLang="en-US"/>
              <a:pPr>
                <a:defRPr/>
              </a:pPr>
              <a:t>‹#›</a:t>
            </a:fld>
            <a:endParaRPr lang="en-US" altLang="en-US"/>
          </a:p>
        </p:txBody>
      </p:sp>
    </p:spTree>
    <p:extLst>
      <p:ext uri="{BB962C8B-B14F-4D97-AF65-F5344CB8AC3E}">
        <p14:creationId xmlns:p14="http://schemas.microsoft.com/office/powerpoint/2010/main" val="1134032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775E570-0661-4A0D-92DA-B2CB2E37C02D}" type="slidenum">
              <a:rPr lang="en-US" altLang="en-US"/>
              <a:pPr>
                <a:defRPr/>
              </a:pPr>
              <a:t>‹#›</a:t>
            </a:fld>
            <a:endParaRPr lang="en-US" altLang="en-US"/>
          </a:p>
        </p:txBody>
      </p:sp>
    </p:spTree>
    <p:extLst>
      <p:ext uri="{BB962C8B-B14F-4D97-AF65-F5344CB8AC3E}">
        <p14:creationId xmlns:p14="http://schemas.microsoft.com/office/powerpoint/2010/main" val="1050872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92CF40A-EEC5-4725-9CBB-053229D6B45F}" type="slidenum">
              <a:rPr lang="en-US" altLang="en-US"/>
              <a:pPr>
                <a:defRPr/>
              </a:pPr>
              <a:t>‹#›</a:t>
            </a:fld>
            <a:endParaRPr lang="en-US" altLang="en-US"/>
          </a:p>
        </p:txBody>
      </p:sp>
    </p:spTree>
    <p:extLst>
      <p:ext uri="{BB962C8B-B14F-4D97-AF65-F5344CB8AC3E}">
        <p14:creationId xmlns:p14="http://schemas.microsoft.com/office/powerpoint/2010/main" val="2150127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3C59BFF-BED2-49C4-BA3D-88CD17F29588}" type="slidenum">
              <a:rPr lang="en-US" altLang="en-US"/>
              <a:pPr>
                <a:defRPr/>
              </a:pPr>
              <a:t>‹#›</a:t>
            </a:fld>
            <a:endParaRPr lang="en-US" altLang="en-US"/>
          </a:p>
        </p:txBody>
      </p:sp>
    </p:spTree>
    <p:extLst>
      <p:ext uri="{BB962C8B-B14F-4D97-AF65-F5344CB8AC3E}">
        <p14:creationId xmlns:p14="http://schemas.microsoft.com/office/powerpoint/2010/main" val="3220257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9F9253E-1F9C-428E-8674-E83BD11CF0C4}" type="slidenum">
              <a:rPr lang="en-US" altLang="en-US"/>
              <a:pPr>
                <a:defRPr/>
              </a:pPr>
              <a:t>‹#›</a:t>
            </a:fld>
            <a:endParaRPr lang="en-US" altLang="en-US"/>
          </a:p>
        </p:txBody>
      </p:sp>
    </p:spTree>
    <p:extLst>
      <p:ext uri="{BB962C8B-B14F-4D97-AF65-F5344CB8AC3E}">
        <p14:creationId xmlns:p14="http://schemas.microsoft.com/office/powerpoint/2010/main" val="3916388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3140DD5E-60DD-4E1C-A075-09CE2C4C1C9F}" type="slidenum">
              <a:rPr lang="en-US" altLang="en-US"/>
              <a:pPr>
                <a:defRPr/>
              </a:pPr>
              <a:t>‹#›</a:t>
            </a:fld>
            <a:endParaRPr lang="en-US" altLang="en-US"/>
          </a:p>
        </p:txBody>
      </p:sp>
    </p:spTree>
    <p:extLst>
      <p:ext uri="{BB962C8B-B14F-4D97-AF65-F5344CB8AC3E}">
        <p14:creationId xmlns:p14="http://schemas.microsoft.com/office/powerpoint/2010/main" val="2387156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E5E4930-7EDC-4DA2-8EC7-FF17487A36B7}" type="slidenum">
              <a:rPr lang="en-US" altLang="en-US"/>
              <a:pPr>
                <a:defRPr/>
              </a:pPr>
              <a:t>‹#›</a:t>
            </a:fld>
            <a:endParaRPr lang="en-US" altLang="en-US"/>
          </a:p>
        </p:txBody>
      </p:sp>
    </p:spTree>
    <p:extLst>
      <p:ext uri="{BB962C8B-B14F-4D97-AF65-F5344CB8AC3E}">
        <p14:creationId xmlns:p14="http://schemas.microsoft.com/office/powerpoint/2010/main" val="1858418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6A0FABF-F9A4-4587-96BD-7A319DFEAA7F}" type="slidenum">
              <a:rPr lang="en-US" altLang="en-US"/>
              <a:pPr>
                <a:defRPr/>
              </a:pPr>
              <a:t>‹#›</a:t>
            </a:fld>
            <a:endParaRPr lang="en-US" altLang="en-US"/>
          </a:p>
        </p:txBody>
      </p:sp>
    </p:spTree>
    <p:extLst>
      <p:ext uri="{BB962C8B-B14F-4D97-AF65-F5344CB8AC3E}">
        <p14:creationId xmlns:p14="http://schemas.microsoft.com/office/powerpoint/2010/main" val="4220140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72CAA93-6474-46FD-BDCE-F5F9F7E72AE2}" type="slidenum">
              <a:rPr lang="en-US" altLang="en-US"/>
              <a:pPr>
                <a:defRPr/>
              </a:pPr>
              <a:t>‹#›</a:t>
            </a:fld>
            <a:endParaRPr lang="en-US" altLang="en-US"/>
          </a:p>
        </p:txBody>
      </p:sp>
    </p:spTree>
    <p:extLst>
      <p:ext uri="{BB962C8B-B14F-4D97-AF65-F5344CB8AC3E}">
        <p14:creationId xmlns:p14="http://schemas.microsoft.com/office/powerpoint/2010/main" val="2085298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F130F83-5079-44B5-BA78-23A13FDC6A42}" type="slidenum">
              <a:rPr lang="en-US" altLang="en-US"/>
              <a:pPr>
                <a:defRPr/>
              </a:pPr>
              <a:t>‹#›</a:t>
            </a:fld>
            <a:endParaRPr lang="en-US" altLang="en-US"/>
          </a:p>
        </p:txBody>
      </p:sp>
    </p:spTree>
    <p:extLst>
      <p:ext uri="{BB962C8B-B14F-4D97-AF65-F5344CB8AC3E}">
        <p14:creationId xmlns:p14="http://schemas.microsoft.com/office/powerpoint/2010/main" val="3252559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jellyfishsmall"/>
          <p:cNvPicPr>
            <a:picLocks noChangeAspect="1" noChangeArrowheads="1"/>
          </p:cNvPicPr>
          <p:nvPr userDrawn="1"/>
        </p:nvPicPr>
        <p:blipFill>
          <a:blip r:embed="rId15">
            <a:extLst>
              <a:ext uri="{28A0092B-C50C-407E-A947-70E740481C1C}">
                <a14:useLocalDpi xmlns:a14="http://schemas.microsoft.com/office/drawing/2010/main" val="0"/>
              </a:ext>
            </a:extLst>
          </a:blip>
          <a:srcRect l="12135" t="19395" r="47691"/>
          <a:stretch>
            <a:fillRect/>
          </a:stretch>
        </p:blipFill>
        <p:spPr bwMode="auto">
          <a:xfrm>
            <a:off x="6515100" y="3200400"/>
            <a:ext cx="2628900" cy="351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4EA60DE-F705-492B-A2C4-D58844CA0931}"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266825"/>
            <a:ext cx="7772400" cy="1470025"/>
          </a:xfrm>
        </p:spPr>
        <p:txBody>
          <a:bodyPr/>
          <a:lstStyle/>
          <a:p>
            <a:pPr eaLnBrk="1" hangingPunct="1"/>
            <a:r>
              <a:rPr lang="en-GB" altLang="en-US" sz="7200" b="1" smtClean="0">
                <a:solidFill>
                  <a:srgbClr val="FF0080"/>
                </a:solidFill>
              </a:rPr>
              <a:t>Jellyfish</a:t>
            </a:r>
            <a:endParaRPr lang="en-US" altLang="en-US" smtClean="0"/>
          </a:p>
        </p:txBody>
      </p:sp>
      <p:sp>
        <p:nvSpPr>
          <p:cNvPr id="5123" name="Text Box 15"/>
          <p:cNvSpPr txBox="1">
            <a:spLocks noChangeArrowheads="1"/>
          </p:cNvSpPr>
          <p:nvPr/>
        </p:nvSpPr>
        <p:spPr bwMode="auto">
          <a:xfrm>
            <a:off x="3870325" y="20018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22"/>
          <p:cNvSpPr txBox="1">
            <a:spLocks noChangeArrowheads="1"/>
          </p:cNvSpPr>
          <p:nvPr/>
        </p:nvSpPr>
        <p:spPr bwMode="auto">
          <a:xfrm>
            <a:off x="2133600" y="2584450"/>
            <a:ext cx="4953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5400">
                <a:solidFill>
                  <a:srgbClr val="FFFFFF"/>
                </a:solidFill>
              </a:rPr>
              <a:t>template</a:t>
            </a:r>
            <a:endParaRPr lang="en-US" altLang="en-US">
              <a:solidFill>
                <a:srgbClr val="ADADAD"/>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solidFill>
                  <a:schemeClr val="folHlink"/>
                </a:solidFill>
              </a:rPr>
              <a:t>Bullet Point</a:t>
            </a:r>
            <a:endParaRPr lang="en-GB" altLang="en-US" smtClean="0"/>
          </a:p>
          <a:p>
            <a:pPr lvl="1" eaLnBrk="1" hangingPunct="1"/>
            <a:r>
              <a:rPr lang="en-GB" altLang="en-US" smtClean="0">
                <a:solidFill>
                  <a:schemeClr val="folHlink"/>
                </a:solidFill>
              </a:rPr>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B3B3B3"/>
      </a:lt1>
      <a:dk2>
        <a:srgbClr val="000000"/>
      </a:dk2>
      <a:lt2>
        <a:srgbClr val="FF6666"/>
      </a:lt2>
      <a:accent1>
        <a:srgbClr val="666666"/>
      </a:accent1>
      <a:accent2>
        <a:srgbClr val="0080FF"/>
      </a:accent2>
      <a:accent3>
        <a:srgbClr val="AAAAAA"/>
      </a:accent3>
      <a:accent4>
        <a:srgbClr val="989898"/>
      </a:accent4>
      <a:accent5>
        <a:srgbClr val="B8B8B8"/>
      </a:accent5>
      <a:accent6>
        <a:srgbClr val="0073E7"/>
      </a:accent6>
      <a:hlink>
        <a:srgbClr val="66CCFF"/>
      </a:hlink>
      <a:folHlink>
        <a:srgbClr val="B3B3B3"/>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1257</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Jellyfish</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Jelly Fish</dc:title>
  <dc:creator>Presentation Magazine</dc:creator>
  <cp:lastModifiedBy>Jonty Pearce</cp:lastModifiedBy>
  <cp:revision>43</cp:revision>
  <dcterms:modified xsi:type="dcterms:W3CDTF">2015-02-22T11:10:28Z</dcterms:modified>
</cp:coreProperties>
</file>