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0606"/>
    <a:srgbClr val="FCB8B5"/>
    <a:srgbClr val="5B2000"/>
    <a:srgbClr val="810000"/>
    <a:srgbClr val="A90F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BD3DF5E-660B-4A7C-83DE-B565496722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08519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DA27E2F-2504-4A5D-8699-EBAB469779FD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556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B08703E-8056-4BA0-B2F3-5B7B44645EFE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253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79D466-384B-49DB-9141-C0C7A9DA0DE4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9972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DB0D512-2185-4A24-99AB-E2531D2CF59F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8926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D00718C-B768-416C-A1AD-8A9D0E751D37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627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0E1769-7B28-48CF-81D0-D315CFDC8DB0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7810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ACDB219-AA27-4C81-A992-9681B900768C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8576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A3A7DC4-5559-44D9-8EF3-595DF4187EC4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4250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9EA7649-0E6A-4F1D-BC91-F9CCD37FFA0C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11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 userDrawn="1"/>
        </p:nvSpPr>
        <p:spPr bwMode="auto">
          <a:xfrm rot="5400000">
            <a:off x="-2890838" y="2806700"/>
            <a:ext cx="6905625" cy="1196976"/>
          </a:xfrm>
          <a:prstGeom prst="rect">
            <a:avLst/>
          </a:prstGeom>
          <a:solidFill>
            <a:srgbClr val="A90F0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-36513" y="-47625"/>
            <a:ext cx="9180513" cy="1196975"/>
          </a:xfrm>
          <a:prstGeom prst="rect">
            <a:avLst/>
          </a:prstGeom>
          <a:solidFill>
            <a:srgbClr val="A90F0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6" name="AutoShape 105"/>
          <p:cNvSpPr>
            <a:spLocks noChangeAspect="1" noChangeArrowheads="1" noTextEdit="1"/>
          </p:cNvSpPr>
          <p:nvPr userDrawn="1"/>
        </p:nvSpPr>
        <p:spPr bwMode="auto">
          <a:xfrm>
            <a:off x="-865188" y="-295275"/>
            <a:ext cx="9144001" cy="615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" name="Freeform 107"/>
          <p:cNvSpPr>
            <a:spLocks/>
          </p:cNvSpPr>
          <p:nvPr userDrawn="1"/>
        </p:nvSpPr>
        <p:spPr bwMode="auto">
          <a:xfrm>
            <a:off x="654050" y="231775"/>
            <a:ext cx="180975" cy="171450"/>
          </a:xfrm>
          <a:custGeom>
            <a:avLst/>
            <a:gdLst>
              <a:gd name="T0" fmla="*/ 2147483646 w 114"/>
              <a:gd name="T1" fmla="*/ 2147483646 h 108"/>
              <a:gd name="T2" fmla="*/ 2147483646 w 114"/>
              <a:gd name="T3" fmla="*/ 2147483646 h 108"/>
              <a:gd name="T4" fmla="*/ 2147483646 w 114"/>
              <a:gd name="T5" fmla="*/ 2147483646 h 108"/>
              <a:gd name="T6" fmla="*/ 2147483646 w 114"/>
              <a:gd name="T7" fmla="*/ 2147483646 h 108"/>
              <a:gd name="T8" fmla="*/ 2147483646 w 114"/>
              <a:gd name="T9" fmla="*/ 2147483646 h 108"/>
              <a:gd name="T10" fmla="*/ 2147483646 w 114"/>
              <a:gd name="T11" fmla="*/ 2147483646 h 108"/>
              <a:gd name="T12" fmla="*/ 2147483646 w 114"/>
              <a:gd name="T13" fmla="*/ 2147483646 h 108"/>
              <a:gd name="T14" fmla="*/ 2147483646 w 114"/>
              <a:gd name="T15" fmla="*/ 2147483646 h 108"/>
              <a:gd name="T16" fmla="*/ 2147483646 w 114"/>
              <a:gd name="T17" fmla="*/ 2147483646 h 108"/>
              <a:gd name="T18" fmla="*/ 2147483646 w 114"/>
              <a:gd name="T19" fmla="*/ 2147483646 h 108"/>
              <a:gd name="T20" fmla="*/ 2147483646 w 114"/>
              <a:gd name="T21" fmla="*/ 2147483646 h 108"/>
              <a:gd name="T22" fmla="*/ 2147483646 w 114"/>
              <a:gd name="T23" fmla="*/ 2147483646 h 108"/>
              <a:gd name="T24" fmla="*/ 2147483646 w 114"/>
              <a:gd name="T25" fmla="*/ 2147483646 h 108"/>
              <a:gd name="T26" fmla="*/ 2147483646 w 114"/>
              <a:gd name="T27" fmla="*/ 2147483646 h 108"/>
              <a:gd name="T28" fmla="*/ 2147483646 w 114"/>
              <a:gd name="T29" fmla="*/ 2147483646 h 108"/>
              <a:gd name="T30" fmla="*/ 2147483646 w 114"/>
              <a:gd name="T31" fmla="*/ 2147483646 h 108"/>
              <a:gd name="T32" fmla="*/ 2147483646 w 114"/>
              <a:gd name="T33" fmla="*/ 2147483646 h 108"/>
              <a:gd name="T34" fmla="*/ 0 w 114"/>
              <a:gd name="T35" fmla="*/ 2147483646 h 108"/>
              <a:gd name="T36" fmla="*/ 0 w 114"/>
              <a:gd name="T37" fmla="*/ 2147483646 h 108"/>
              <a:gd name="T38" fmla="*/ 0 w 114"/>
              <a:gd name="T39" fmla="*/ 2147483646 h 108"/>
              <a:gd name="T40" fmla="*/ 0 w 114"/>
              <a:gd name="T41" fmla="*/ 2147483646 h 108"/>
              <a:gd name="T42" fmla="*/ 2147483646 w 114"/>
              <a:gd name="T43" fmla="*/ 2147483646 h 108"/>
              <a:gd name="T44" fmla="*/ 2147483646 w 114"/>
              <a:gd name="T45" fmla="*/ 2147483646 h 108"/>
              <a:gd name="T46" fmla="*/ 2147483646 w 114"/>
              <a:gd name="T47" fmla="*/ 2147483646 h 108"/>
              <a:gd name="T48" fmla="*/ 2147483646 w 114"/>
              <a:gd name="T49" fmla="*/ 2147483646 h 108"/>
              <a:gd name="T50" fmla="*/ 2147483646 w 114"/>
              <a:gd name="T51" fmla="*/ 2147483646 h 108"/>
              <a:gd name="T52" fmla="*/ 2147483646 w 114"/>
              <a:gd name="T53" fmla="*/ 2147483646 h 108"/>
              <a:gd name="T54" fmla="*/ 2147483646 w 114"/>
              <a:gd name="T55" fmla="*/ 0 h 108"/>
              <a:gd name="T56" fmla="*/ 2147483646 w 114"/>
              <a:gd name="T57" fmla="*/ 0 h 108"/>
              <a:gd name="T58" fmla="*/ 2147483646 w 114"/>
              <a:gd name="T59" fmla="*/ 2147483646 h 108"/>
              <a:gd name="T60" fmla="*/ 2147483646 w 114"/>
              <a:gd name="T61" fmla="*/ 2147483646 h 108"/>
              <a:gd name="T62" fmla="*/ 2147483646 w 114"/>
              <a:gd name="T63" fmla="*/ 2147483646 h 108"/>
              <a:gd name="T64" fmla="*/ 2147483646 w 114"/>
              <a:gd name="T65" fmla="*/ 2147483646 h 108"/>
              <a:gd name="T66" fmla="*/ 2147483646 w 114"/>
              <a:gd name="T67" fmla="*/ 2147483646 h 108"/>
              <a:gd name="T68" fmla="*/ 2147483646 w 114"/>
              <a:gd name="T69" fmla="*/ 2147483646 h 108"/>
              <a:gd name="T70" fmla="*/ 2147483646 w 114"/>
              <a:gd name="T71" fmla="*/ 2147483646 h 108"/>
              <a:gd name="T72" fmla="*/ 2147483646 w 114"/>
              <a:gd name="T73" fmla="*/ 2147483646 h 108"/>
              <a:gd name="T74" fmla="*/ 2147483646 w 114"/>
              <a:gd name="T75" fmla="*/ 2147483646 h 108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14" h="108">
                <a:moveTo>
                  <a:pt x="114" y="55"/>
                </a:moveTo>
                <a:lnTo>
                  <a:pt x="114" y="55"/>
                </a:lnTo>
                <a:lnTo>
                  <a:pt x="112" y="66"/>
                </a:lnTo>
                <a:lnTo>
                  <a:pt x="110" y="75"/>
                </a:lnTo>
                <a:lnTo>
                  <a:pt x="104" y="84"/>
                </a:lnTo>
                <a:lnTo>
                  <a:pt x="97" y="93"/>
                </a:lnTo>
                <a:lnTo>
                  <a:pt x="88" y="99"/>
                </a:lnTo>
                <a:lnTo>
                  <a:pt x="79" y="104"/>
                </a:lnTo>
                <a:lnTo>
                  <a:pt x="68" y="108"/>
                </a:lnTo>
                <a:lnTo>
                  <a:pt x="57" y="108"/>
                </a:lnTo>
                <a:lnTo>
                  <a:pt x="46" y="108"/>
                </a:lnTo>
                <a:lnTo>
                  <a:pt x="35" y="104"/>
                </a:lnTo>
                <a:lnTo>
                  <a:pt x="24" y="99"/>
                </a:lnTo>
                <a:lnTo>
                  <a:pt x="16" y="93"/>
                </a:lnTo>
                <a:lnTo>
                  <a:pt x="9" y="84"/>
                </a:lnTo>
                <a:lnTo>
                  <a:pt x="4" y="75"/>
                </a:lnTo>
                <a:lnTo>
                  <a:pt x="0" y="66"/>
                </a:lnTo>
                <a:lnTo>
                  <a:pt x="0" y="55"/>
                </a:lnTo>
                <a:lnTo>
                  <a:pt x="0" y="44"/>
                </a:lnTo>
                <a:lnTo>
                  <a:pt x="4" y="33"/>
                </a:lnTo>
                <a:lnTo>
                  <a:pt x="9" y="24"/>
                </a:lnTo>
                <a:lnTo>
                  <a:pt x="16" y="16"/>
                </a:lnTo>
                <a:lnTo>
                  <a:pt x="24" y="9"/>
                </a:lnTo>
                <a:lnTo>
                  <a:pt x="35" y="5"/>
                </a:lnTo>
                <a:lnTo>
                  <a:pt x="46" y="2"/>
                </a:lnTo>
                <a:lnTo>
                  <a:pt x="57" y="0"/>
                </a:lnTo>
                <a:lnTo>
                  <a:pt x="68" y="2"/>
                </a:lnTo>
                <a:lnTo>
                  <a:pt x="79" y="5"/>
                </a:lnTo>
                <a:lnTo>
                  <a:pt x="88" y="9"/>
                </a:lnTo>
                <a:lnTo>
                  <a:pt x="97" y="16"/>
                </a:lnTo>
                <a:lnTo>
                  <a:pt x="104" y="24"/>
                </a:lnTo>
                <a:lnTo>
                  <a:pt x="110" y="33"/>
                </a:lnTo>
                <a:lnTo>
                  <a:pt x="112" y="44"/>
                </a:lnTo>
                <a:lnTo>
                  <a:pt x="114" y="55"/>
                </a:lnTo>
                <a:close/>
              </a:path>
            </a:pathLst>
          </a:custGeom>
          <a:solidFill>
            <a:srgbClr val="771D1D"/>
          </a:solidFill>
          <a:ln w="7">
            <a:solidFill>
              <a:srgbClr val="C14D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" name="Freeform 109"/>
          <p:cNvSpPr>
            <a:spLocks/>
          </p:cNvSpPr>
          <p:nvPr userDrawn="1"/>
        </p:nvSpPr>
        <p:spPr bwMode="auto">
          <a:xfrm>
            <a:off x="577850" y="431800"/>
            <a:ext cx="481013" cy="844550"/>
          </a:xfrm>
          <a:custGeom>
            <a:avLst/>
            <a:gdLst>
              <a:gd name="T0" fmla="*/ 2147483646 w 303"/>
              <a:gd name="T1" fmla="*/ 2147483646 h 532"/>
              <a:gd name="T2" fmla="*/ 2147483646 w 303"/>
              <a:gd name="T3" fmla="*/ 2147483646 h 532"/>
              <a:gd name="T4" fmla="*/ 2147483646 w 303"/>
              <a:gd name="T5" fmla="*/ 2147483646 h 532"/>
              <a:gd name="T6" fmla="*/ 2147483646 w 303"/>
              <a:gd name="T7" fmla="*/ 2147483646 h 532"/>
              <a:gd name="T8" fmla="*/ 2147483646 w 303"/>
              <a:gd name="T9" fmla="*/ 2147483646 h 532"/>
              <a:gd name="T10" fmla="*/ 2147483646 w 303"/>
              <a:gd name="T11" fmla="*/ 2147483646 h 532"/>
              <a:gd name="T12" fmla="*/ 2147483646 w 303"/>
              <a:gd name="T13" fmla="*/ 2147483646 h 532"/>
              <a:gd name="T14" fmla="*/ 2147483646 w 303"/>
              <a:gd name="T15" fmla="*/ 2147483646 h 532"/>
              <a:gd name="T16" fmla="*/ 2147483646 w 303"/>
              <a:gd name="T17" fmla="*/ 2147483646 h 532"/>
              <a:gd name="T18" fmla="*/ 0 w 303"/>
              <a:gd name="T19" fmla="*/ 2147483646 h 532"/>
              <a:gd name="T20" fmla="*/ 2147483646 w 303"/>
              <a:gd name="T21" fmla="*/ 2147483646 h 532"/>
              <a:gd name="T22" fmla="*/ 2147483646 w 303"/>
              <a:gd name="T23" fmla="*/ 2147483646 h 532"/>
              <a:gd name="T24" fmla="*/ 2147483646 w 303"/>
              <a:gd name="T25" fmla="*/ 2147483646 h 532"/>
              <a:gd name="T26" fmla="*/ 2147483646 w 303"/>
              <a:gd name="T27" fmla="*/ 2147483646 h 532"/>
              <a:gd name="T28" fmla="*/ 2147483646 w 303"/>
              <a:gd name="T29" fmla="*/ 2147483646 h 532"/>
              <a:gd name="T30" fmla="*/ 2147483646 w 303"/>
              <a:gd name="T31" fmla="*/ 2147483646 h 532"/>
              <a:gd name="T32" fmla="*/ 2147483646 w 303"/>
              <a:gd name="T33" fmla="*/ 2147483646 h 532"/>
              <a:gd name="T34" fmla="*/ 2147483646 w 303"/>
              <a:gd name="T35" fmla="*/ 2147483646 h 532"/>
              <a:gd name="T36" fmla="*/ 2147483646 w 303"/>
              <a:gd name="T37" fmla="*/ 2147483646 h 532"/>
              <a:gd name="T38" fmla="*/ 2147483646 w 303"/>
              <a:gd name="T39" fmla="*/ 2147483646 h 532"/>
              <a:gd name="T40" fmla="*/ 2147483646 w 303"/>
              <a:gd name="T41" fmla="*/ 2147483646 h 532"/>
              <a:gd name="T42" fmla="*/ 2147483646 w 303"/>
              <a:gd name="T43" fmla="*/ 2147483646 h 532"/>
              <a:gd name="T44" fmla="*/ 2147483646 w 303"/>
              <a:gd name="T45" fmla="*/ 2147483646 h 532"/>
              <a:gd name="T46" fmla="*/ 2147483646 w 303"/>
              <a:gd name="T47" fmla="*/ 2147483646 h 532"/>
              <a:gd name="T48" fmla="*/ 2147483646 w 303"/>
              <a:gd name="T49" fmla="*/ 2147483646 h 532"/>
              <a:gd name="T50" fmla="*/ 2147483646 w 303"/>
              <a:gd name="T51" fmla="*/ 2147483646 h 532"/>
              <a:gd name="T52" fmla="*/ 2147483646 w 303"/>
              <a:gd name="T53" fmla="*/ 2147483646 h 532"/>
              <a:gd name="T54" fmla="*/ 2147483646 w 303"/>
              <a:gd name="T55" fmla="*/ 2147483646 h 532"/>
              <a:gd name="T56" fmla="*/ 2147483646 w 303"/>
              <a:gd name="T57" fmla="*/ 2147483646 h 532"/>
              <a:gd name="T58" fmla="*/ 2147483646 w 303"/>
              <a:gd name="T59" fmla="*/ 2147483646 h 532"/>
              <a:gd name="T60" fmla="*/ 2147483646 w 303"/>
              <a:gd name="T61" fmla="*/ 2147483646 h 532"/>
              <a:gd name="T62" fmla="*/ 2147483646 w 303"/>
              <a:gd name="T63" fmla="*/ 2147483646 h 532"/>
              <a:gd name="T64" fmla="*/ 2147483646 w 303"/>
              <a:gd name="T65" fmla="*/ 2147483646 h 532"/>
              <a:gd name="T66" fmla="*/ 2147483646 w 303"/>
              <a:gd name="T67" fmla="*/ 2147483646 h 532"/>
              <a:gd name="T68" fmla="*/ 2147483646 w 303"/>
              <a:gd name="T69" fmla="*/ 2147483646 h 532"/>
              <a:gd name="T70" fmla="*/ 2147483646 w 303"/>
              <a:gd name="T71" fmla="*/ 2147483646 h 532"/>
              <a:gd name="T72" fmla="*/ 2147483646 w 303"/>
              <a:gd name="T73" fmla="*/ 2147483646 h 532"/>
              <a:gd name="T74" fmla="*/ 2147483646 w 303"/>
              <a:gd name="T75" fmla="*/ 2147483646 h 532"/>
              <a:gd name="T76" fmla="*/ 2147483646 w 303"/>
              <a:gd name="T77" fmla="*/ 2147483646 h 532"/>
              <a:gd name="T78" fmla="*/ 2147483646 w 303"/>
              <a:gd name="T79" fmla="*/ 2147483646 h 532"/>
              <a:gd name="T80" fmla="*/ 2147483646 w 303"/>
              <a:gd name="T81" fmla="*/ 2147483646 h 532"/>
              <a:gd name="T82" fmla="*/ 2147483646 w 303"/>
              <a:gd name="T83" fmla="*/ 2147483646 h 532"/>
              <a:gd name="T84" fmla="*/ 2147483646 w 303"/>
              <a:gd name="T85" fmla="*/ 2147483646 h 532"/>
              <a:gd name="T86" fmla="*/ 2147483646 w 303"/>
              <a:gd name="T87" fmla="*/ 2147483646 h 532"/>
              <a:gd name="T88" fmla="*/ 2147483646 w 303"/>
              <a:gd name="T89" fmla="*/ 2147483646 h 532"/>
              <a:gd name="T90" fmla="*/ 2147483646 w 303"/>
              <a:gd name="T91" fmla="*/ 2147483646 h 532"/>
              <a:gd name="T92" fmla="*/ 2147483646 w 303"/>
              <a:gd name="T93" fmla="*/ 2147483646 h 532"/>
              <a:gd name="T94" fmla="*/ 2147483646 w 303"/>
              <a:gd name="T95" fmla="*/ 0 h 532"/>
              <a:gd name="T96" fmla="*/ 2147483646 w 303"/>
              <a:gd name="T97" fmla="*/ 2147483646 h 532"/>
              <a:gd name="T98" fmla="*/ 2147483646 w 303"/>
              <a:gd name="T99" fmla="*/ 2147483646 h 532"/>
              <a:gd name="T100" fmla="*/ 2147483646 w 303"/>
              <a:gd name="T101" fmla="*/ 2147483646 h 532"/>
              <a:gd name="T102" fmla="*/ 2147483646 w 303"/>
              <a:gd name="T103" fmla="*/ 2147483646 h 532"/>
              <a:gd name="T104" fmla="*/ 2147483646 w 303"/>
              <a:gd name="T105" fmla="*/ 2147483646 h 532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303" h="532">
                <a:moveTo>
                  <a:pt x="75" y="81"/>
                </a:moveTo>
                <a:lnTo>
                  <a:pt x="75" y="81"/>
                </a:lnTo>
                <a:lnTo>
                  <a:pt x="85" y="86"/>
                </a:lnTo>
                <a:lnTo>
                  <a:pt x="90" y="96"/>
                </a:lnTo>
                <a:lnTo>
                  <a:pt x="97" y="105"/>
                </a:lnTo>
                <a:lnTo>
                  <a:pt x="101" y="118"/>
                </a:lnTo>
                <a:lnTo>
                  <a:pt x="101" y="125"/>
                </a:lnTo>
                <a:lnTo>
                  <a:pt x="101" y="134"/>
                </a:lnTo>
                <a:lnTo>
                  <a:pt x="99" y="141"/>
                </a:lnTo>
                <a:lnTo>
                  <a:pt x="96" y="151"/>
                </a:lnTo>
                <a:lnTo>
                  <a:pt x="90" y="160"/>
                </a:lnTo>
                <a:lnTo>
                  <a:pt x="83" y="171"/>
                </a:lnTo>
                <a:lnTo>
                  <a:pt x="70" y="189"/>
                </a:lnTo>
                <a:lnTo>
                  <a:pt x="63" y="204"/>
                </a:lnTo>
                <a:lnTo>
                  <a:pt x="53" y="229"/>
                </a:lnTo>
                <a:lnTo>
                  <a:pt x="48" y="240"/>
                </a:lnTo>
                <a:lnTo>
                  <a:pt x="39" y="250"/>
                </a:lnTo>
                <a:lnTo>
                  <a:pt x="24" y="261"/>
                </a:lnTo>
                <a:lnTo>
                  <a:pt x="0" y="273"/>
                </a:lnTo>
                <a:lnTo>
                  <a:pt x="6" y="275"/>
                </a:lnTo>
                <a:lnTo>
                  <a:pt x="20" y="279"/>
                </a:lnTo>
                <a:lnTo>
                  <a:pt x="39" y="288"/>
                </a:lnTo>
                <a:lnTo>
                  <a:pt x="48" y="294"/>
                </a:lnTo>
                <a:lnTo>
                  <a:pt x="55" y="301"/>
                </a:lnTo>
                <a:lnTo>
                  <a:pt x="63" y="310"/>
                </a:lnTo>
                <a:lnTo>
                  <a:pt x="66" y="319"/>
                </a:lnTo>
                <a:lnTo>
                  <a:pt x="70" y="330"/>
                </a:lnTo>
                <a:lnTo>
                  <a:pt x="68" y="343"/>
                </a:lnTo>
                <a:lnTo>
                  <a:pt x="63" y="358"/>
                </a:lnTo>
                <a:lnTo>
                  <a:pt x="53" y="374"/>
                </a:lnTo>
                <a:lnTo>
                  <a:pt x="39" y="391"/>
                </a:lnTo>
                <a:lnTo>
                  <a:pt x="19" y="411"/>
                </a:lnTo>
                <a:lnTo>
                  <a:pt x="26" y="411"/>
                </a:lnTo>
                <a:lnTo>
                  <a:pt x="44" y="411"/>
                </a:lnTo>
                <a:lnTo>
                  <a:pt x="70" y="415"/>
                </a:lnTo>
                <a:lnTo>
                  <a:pt x="85" y="416"/>
                </a:lnTo>
                <a:lnTo>
                  <a:pt x="99" y="420"/>
                </a:lnTo>
                <a:lnTo>
                  <a:pt x="114" y="427"/>
                </a:lnTo>
                <a:lnTo>
                  <a:pt x="127" y="435"/>
                </a:lnTo>
                <a:lnTo>
                  <a:pt x="140" y="444"/>
                </a:lnTo>
                <a:lnTo>
                  <a:pt x="151" y="457"/>
                </a:lnTo>
                <a:lnTo>
                  <a:pt x="162" y="471"/>
                </a:lnTo>
                <a:lnTo>
                  <a:pt x="167" y="488"/>
                </a:lnTo>
                <a:lnTo>
                  <a:pt x="171" y="508"/>
                </a:lnTo>
                <a:lnTo>
                  <a:pt x="171" y="532"/>
                </a:lnTo>
                <a:lnTo>
                  <a:pt x="176" y="506"/>
                </a:lnTo>
                <a:lnTo>
                  <a:pt x="184" y="481"/>
                </a:lnTo>
                <a:lnTo>
                  <a:pt x="195" y="451"/>
                </a:lnTo>
                <a:lnTo>
                  <a:pt x="202" y="437"/>
                </a:lnTo>
                <a:lnTo>
                  <a:pt x="211" y="424"/>
                </a:lnTo>
                <a:lnTo>
                  <a:pt x="222" y="411"/>
                </a:lnTo>
                <a:lnTo>
                  <a:pt x="235" y="398"/>
                </a:lnTo>
                <a:lnTo>
                  <a:pt x="248" y="389"/>
                </a:lnTo>
                <a:lnTo>
                  <a:pt x="264" y="383"/>
                </a:lnTo>
                <a:lnTo>
                  <a:pt x="283" y="380"/>
                </a:lnTo>
                <a:lnTo>
                  <a:pt x="303" y="378"/>
                </a:lnTo>
                <a:lnTo>
                  <a:pt x="295" y="376"/>
                </a:lnTo>
                <a:lnTo>
                  <a:pt x="277" y="369"/>
                </a:lnTo>
                <a:lnTo>
                  <a:pt x="253" y="356"/>
                </a:lnTo>
                <a:lnTo>
                  <a:pt x="240" y="349"/>
                </a:lnTo>
                <a:lnTo>
                  <a:pt x="229" y="339"/>
                </a:lnTo>
                <a:lnTo>
                  <a:pt x="220" y="330"/>
                </a:lnTo>
                <a:lnTo>
                  <a:pt x="213" y="317"/>
                </a:lnTo>
                <a:lnTo>
                  <a:pt x="209" y="306"/>
                </a:lnTo>
                <a:lnTo>
                  <a:pt x="209" y="292"/>
                </a:lnTo>
                <a:lnTo>
                  <a:pt x="209" y="284"/>
                </a:lnTo>
                <a:lnTo>
                  <a:pt x="213" y="277"/>
                </a:lnTo>
                <a:lnTo>
                  <a:pt x="220" y="262"/>
                </a:lnTo>
                <a:lnTo>
                  <a:pt x="235" y="244"/>
                </a:lnTo>
                <a:lnTo>
                  <a:pt x="257" y="228"/>
                </a:lnTo>
                <a:lnTo>
                  <a:pt x="242" y="224"/>
                </a:lnTo>
                <a:lnTo>
                  <a:pt x="226" y="220"/>
                </a:lnTo>
                <a:lnTo>
                  <a:pt x="207" y="213"/>
                </a:lnTo>
                <a:lnTo>
                  <a:pt x="189" y="202"/>
                </a:lnTo>
                <a:lnTo>
                  <a:pt x="180" y="195"/>
                </a:lnTo>
                <a:lnTo>
                  <a:pt x="171" y="185"/>
                </a:lnTo>
                <a:lnTo>
                  <a:pt x="163" y="176"/>
                </a:lnTo>
                <a:lnTo>
                  <a:pt x="158" y="163"/>
                </a:lnTo>
                <a:lnTo>
                  <a:pt x="152" y="151"/>
                </a:lnTo>
                <a:lnTo>
                  <a:pt x="149" y="136"/>
                </a:lnTo>
                <a:lnTo>
                  <a:pt x="141" y="107"/>
                </a:lnTo>
                <a:lnTo>
                  <a:pt x="132" y="79"/>
                </a:lnTo>
                <a:lnTo>
                  <a:pt x="119" y="57"/>
                </a:lnTo>
                <a:lnTo>
                  <a:pt x="108" y="37"/>
                </a:lnTo>
                <a:lnTo>
                  <a:pt x="96" y="22"/>
                </a:lnTo>
                <a:lnTo>
                  <a:pt x="83" y="11"/>
                </a:lnTo>
                <a:lnTo>
                  <a:pt x="72" y="4"/>
                </a:lnTo>
                <a:lnTo>
                  <a:pt x="64" y="0"/>
                </a:lnTo>
                <a:lnTo>
                  <a:pt x="61" y="0"/>
                </a:lnTo>
                <a:lnTo>
                  <a:pt x="61" y="2"/>
                </a:lnTo>
                <a:lnTo>
                  <a:pt x="63" y="9"/>
                </a:lnTo>
                <a:lnTo>
                  <a:pt x="77" y="33"/>
                </a:lnTo>
                <a:lnTo>
                  <a:pt x="85" y="48"/>
                </a:lnTo>
                <a:lnTo>
                  <a:pt x="88" y="61"/>
                </a:lnTo>
                <a:lnTo>
                  <a:pt x="88" y="66"/>
                </a:lnTo>
                <a:lnTo>
                  <a:pt x="86" y="72"/>
                </a:lnTo>
                <a:lnTo>
                  <a:pt x="83" y="77"/>
                </a:lnTo>
                <a:lnTo>
                  <a:pt x="75" y="81"/>
                </a:lnTo>
                <a:close/>
              </a:path>
            </a:pathLst>
          </a:custGeom>
          <a:solidFill>
            <a:srgbClr val="4E9322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" name="Freeform 110"/>
          <p:cNvSpPr>
            <a:spLocks/>
          </p:cNvSpPr>
          <p:nvPr userDrawn="1"/>
        </p:nvSpPr>
        <p:spPr bwMode="auto">
          <a:xfrm>
            <a:off x="738188" y="539750"/>
            <a:ext cx="90487" cy="428625"/>
          </a:xfrm>
          <a:custGeom>
            <a:avLst/>
            <a:gdLst>
              <a:gd name="T0" fmla="*/ 0 w 57"/>
              <a:gd name="T1" fmla="*/ 0 h 270"/>
              <a:gd name="T2" fmla="*/ 0 w 57"/>
              <a:gd name="T3" fmla="*/ 0 h 270"/>
              <a:gd name="T4" fmla="*/ 2147483646 w 57"/>
              <a:gd name="T5" fmla="*/ 2147483646 h 270"/>
              <a:gd name="T6" fmla="*/ 2147483646 w 57"/>
              <a:gd name="T7" fmla="*/ 2147483646 h 270"/>
              <a:gd name="T8" fmla="*/ 2147483646 w 57"/>
              <a:gd name="T9" fmla="*/ 2147483646 h 270"/>
              <a:gd name="T10" fmla="*/ 2147483646 w 57"/>
              <a:gd name="T11" fmla="*/ 2147483646 h 270"/>
              <a:gd name="T12" fmla="*/ 2147483646 w 57"/>
              <a:gd name="T13" fmla="*/ 2147483646 h 270"/>
              <a:gd name="T14" fmla="*/ 2147483646 w 57"/>
              <a:gd name="T15" fmla="*/ 2147483646 h 270"/>
              <a:gd name="T16" fmla="*/ 2147483646 w 57"/>
              <a:gd name="T17" fmla="*/ 2147483646 h 27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7" h="270">
                <a:moveTo>
                  <a:pt x="0" y="0"/>
                </a:moveTo>
                <a:lnTo>
                  <a:pt x="0" y="0"/>
                </a:lnTo>
                <a:lnTo>
                  <a:pt x="26" y="68"/>
                </a:lnTo>
                <a:lnTo>
                  <a:pt x="37" y="99"/>
                </a:lnTo>
                <a:lnTo>
                  <a:pt x="46" y="128"/>
                </a:lnTo>
                <a:lnTo>
                  <a:pt x="53" y="158"/>
                </a:lnTo>
                <a:lnTo>
                  <a:pt x="57" y="191"/>
                </a:lnTo>
                <a:lnTo>
                  <a:pt x="57" y="227"/>
                </a:lnTo>
                <a:lnTo>
                  <a:pt x="55" y="270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" name="Freeform 111"/>
          <p:cNvSpPr>
            <a:spLocks/>
          </p:cNvSpPr>
          <p:nvPr userDrawn="1"/>
        </p:nvSpPr>
        <p:spPr bwMode="auto">
          <a:xfrm>
            <a:off x="727075" y="330200"/>
            <a:ext cx="1027113" cy="603250"/>
          </a:xfrm>
          <a:custGeom>
            <a:avLst/>
            <a:gdLst>
              <a:gd name="T0" fmla="*/ 2147483646 w 647"/>
              <a:gd name="T1" fmla="*/ 2147483646 h 380"/>
              <a:gd name="T2" fmla="*/ 2147483646 w 647"/>
              <a:gd name="T3" fmla="*/ 2147483646 h 380"/>
              <a:gd name="T4" fmla="*/ 2147483646 w 647"/>
              <a:gd name="T5" fmla="*/ 2147483646 h 380"/>
              <a:gd name="T6" fmla="*/ 2147483646 w 647"/>
              <a:gd name="T7" fmla="*/ 2147483646 h 380"/>
              <a:gd name="T8" fmla="*/ 2147483646 w 647"/>
              <a:gd name="T9" fmla="*/ 2147483646 h 380"/>
              <a:gd name="T10" fmla="*/ 2147483646 w 647"/>
              <a:gd name="T11" fmla="*/ 2147483646 h 380"/>
              <a:gd name="T12" fmla="*/ 2147483646 w 647"/>
              <a:gd name="T13" fmla="*/ 2147483646 h 380"/>
              <a:gd name="T14" fmla="*/ 2147483646 w 647"/>
              <a:gd name="T15" fmla="*/ 2147483646 h 380"/>
              <a:gd name="T16" fmla="*/ 2147483646 w 647"/>
              <a:gd name="T17" fmla="*/ 2147483646 h 380"/>
              <a:gd name="T18" fmla="*/ 2147483646 w 647"/>
              <a:gd name="T19" fmla="*/ 2147483646 h 380"/>
              <a:gd name="T20" fmla="*/ 2147483646 w 647"/>
              <a:gd name="T21" fmla="*/ 2147483646 h 380"/>
              <a:gd name="T22" fmla="*/ 2147483646 w 647"/>
              <a:gd name="T23" fmla="*/ 0 h 380"/>
              <a:gd name="T24" fmla="*/ 2147483646 w 647"/>
              <a:gd name="T25" fmla="*/ 2147483646 h 380"/>
              <a:gd name="T26" fmla="*/ 2147483646 w 647"/>
              <a:gd name="T27" fmla="*/ 2147483646 h 380"/>
              <a:gd name="T28" fmla="*/ 2147483646 w 647"/>
              <a:gd name="T29" fmla="*/ 2147483646 h 380"/>
              <a:gd name="T30" fmla="*/ 2147483646 w 647"/>
              <a:gd name="T31" fmla="*/ 2147483646 h 380"/>
              <a:gd name="T32" fmla="*/ 2147483646 w 647"/>
              <a:gd name="T33" fmla="*/ 2147483646 h 380"/>
              <a:gd name="T34" fmla="*/ 2147483646 w 647"/>
              <a:gd name="T35" fmla="*/ 2147483646 h 380"/>
              <a:gd name="T36" fmla="*/ 2147483646 w 647"/>
              <a:gd name="T37" fmla="*/ 2147483646 h 380"/>
              <a:gd name="T38" fmla="*/ 2147483646 w 647"/>
              <a:gd name="T39" fmla="*/ 2147483646 h 380"/>
              <a:gd name="T40" fmla="*/ 2147483646 w 647"/>
              <a:gd name="T41" fmla="*/ 2147483646 h 380"/>
              <a:gd name="T42" fmla="*/ 2147483646 w 647"/>
              <a:gd name="T43" fmla="*/ 2147483646 h 380"/>
              <a:gd name="T44" fmla="*/ 2147483646 w 647"/>
              <a:gd name="T45" fmla="*/ 2147483646 h 380"/>
              <a:gd name="T46" fmla="*/ 2147483646 w 647"/>
              <a:gd name="T47" fmla="*/ 2147483646 h 380"/>
              <a:gd name="T48" fmla="*/ 2147483646 w 647"/>
              <a:gd name="T49" fmla="*/ 2147483646 h 380"/>
              <a:gd name="T50" fmla="*/ 2147483646 w 647"/>
              <a:gd name="T51" fmla="*/ 2147483646 h 380"/>
              <a:gd name="T52" fmla="*/ 2147483646 w 647"/>
              <a:gd name="T53" fmla="*/ 2147483646 h 380"/>
              <a:gd name="T54" fmla="*/ 2147483646 w 647"/>
              <a:gd name="T55" fmla="*/ 2147483646 h 380"/>
              <a:gd name="T56" fmla="*/ 2147483646 w 647"/>
              <a:gd name="T57" fmla="*/ 2147483646 h 380"/>
              <a:gd name="T58" fmla="*/ 2147483646 w 647"/>
              <a:gd name="T59" fmla="*/ 2147483646 h 380"/>
              <a:gd name="T60" fmla="*/ 2147483646 w 647"/>
              <a:gd name="T61" fmla="*/ 2147483646 h 380"/>
              <a:gd name="T62" fmla="*/ 2147483646 w 647"/>
              <a:gd name="T63" fmla="*/ 2147483646 h 380"/>
              <a:gd name="T64" fmla="*/ 2147483646 w 647"/>
              <a:gd name="T65" fmla="*/ 2147483646 h 380"/>
              <a:gd name="T66" fmla="*/ 2147483646 w 647"/>
              <a:gd name="T67" fmla="*/ 2147483646 h 380"/>
              <a:gd name="T68" fmla="*/ 2147483646 w 647"/>
              <a:gd name="T69" fmla="*/ 2147483646 h 380"/>
              <a:gd name="T70" fmla="*/ 2147483646 w 647"/>
              <a:gd name="T71" fmla="*/ 2147483646 h 380"/>
              <a:gd name="T72" fmla="*/ 2147483646 w 647"/>
              <a:gd name="T73" fmla="*/ 2147483646 h 380"/>
              <a:gd name="T74" fmla="*/ 2147483646 w 647"/>
              <a:gd name="T75" fmla="*/ 2147483646 h 380"/>
              <a:gd name="T76" fmla="*/ 2147483646 w 647"/>
              <a:gd name="T77" fmla="*/ 2147483646 h 380"/>
              <a:gd name="T78" fmla="*/ 2147483646 w 647"/>
              <a:gd name="T79" fmla="*/ 2147483646 h 380"/>
              <a:gd name="T80" fmla="*/ 2147483646 w 647"/>
              <a:gd name="T81" fmla="*/ 2147483646 h 380"/>
              <a:gd name="T82" fmla="*/ 2147483646 w 647"/>
              <a:gd name="T83" fmla="*/ 2147483646 h 380"/>
              <a:gd name="T84" fmla="*/ 2147483646 w 647"/>
              <a:gd name="T85" fmla="*/ 2147483646 h 380"/>
              <a:gd name="T86" fmla="*/ 2147483646 w 647"/>
              <a:gd name="T87" fmla="*/ 2147483646 h 380"/>
              <a:gd name="T88" fmla="*/ 2147483646 w 647"/>
              <a:gd name="T89" fmla="*/ 2147483646 h 380"/>
              <a:gd name="T90" fmla="*/ 2147483646 w 647"/>
              <a:gd name="T91" fmla="*/ 2147483646 h 380"/>
              <a:gd name="T92" fmla="*/ 2147483646 w 647"/>
              <a:gd name="T93" fmla="*/ 2147483646 h 380"/>
              <a:gd name="T94" fmla="*/ 2147483646 w 647"/>
              <a:gd name="T95" fmla="*/ 2147483646 h 380"/>
              <a:gd name="T96" fmla="*/ 2147483646 w 647"/>
              <a:gd name="T97" fmla="*/ 2147483646 h 380"/>
              <a:gd name="T98" fmla="*/ 2147483646 w 647"/>
              <a:gd name="T99" fmla="*/ 2147483646 h 380"/>
              <a:gd name="T100" fmla="*/ 2147483646 w 647"/>
              <a:gd name="T101" fmla="*/ 2147483646 h 380"/>
              <a:gd name="T102" fmla="*/ 2147483646 w 647"/>
              <a:gd name="T103" fmla="*/ 2147483646 h 380"/>
              <a:gd name="T104" fmla="*/ 2147483646 w 647"/>
              <a:gd name="T105" fmla="*/ 2147483646 h 380"/>
              <a:gd name="T106" fmla="*/ 2147483646 w 647"/>
              <a:gd name="T107" fmla="*/ 2147483646 h 380"/>
              <a:gd name="T108" fmla="*/ 2147483646 w 647"/>
              <a:gd name="T109" fmla="*/ 2147483646 h 380"/>
              <a:gd name="T110" fmla="*/ 0 w 647"/>
              <a:gd name="T111" fmla="*/ 2147483646 h 380"/>
              <a:gd name="T112" fmla="*/ 0 w 647"/>
              <a:gd name="T113" fmla="*/ 2147483646 h 380"/>
              <a:gd name="T114" fmla="*/ 2147483646 w 647"/>
              <a:gd name="T115" fmla="*/ 2147483646 h 380"/>
              <a:gd name="T116" fmla="*/ 2147483646 w 647"/>
              <a:gd name="T117" fmla="*/ 2147483646 h 380"/>
              <a:gd name="T118" fmla="*/ 2147483646 w 647"/>
              <a:gd name="T119" fmla="*/ 2147483646 h 380"/>
              <a:gd name="T120" fmla="*/ 2147483646 w 647"/>
              <a:gd name="T121" fmla="*/ 2147483646 h 380"/>
              <a:gd name="T122" fmla="*/ 2147483646 w 647"/>
              <a:gd name="T123" fmla="*/ 2147483646 h 38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647" h="380">
                <a:moveTo>
                  <a:pt x="97" y="75"/>
                </a:moveTo>
                <a:lnTo>
                  <a:pt x="97" y="75"/>
                </a:lnTo>
                <a:lnTo>
                  <a:pt x="104" y="86"/>
                </a:lnTo>
                <a:lnTo>
                  <a:pt x="113" y="95"/>
                </a:lnTo>
                <a:lnTo>
                  <a:pt x="126" y="103"/>
                </a:lnTo>
                <a:lnTo>
                  <a:pt x="134" y="106"/>
                </a:lnTo>
                <a:lnTo>
                  <a:pt x="143" y="110"/>
                </a:lnTo>
                <a:lnTo>
                  <a:pt x="152" y="112"/>
                </a:lnTo>
                <a:lnTo>
                  <a:pt x="161" y="112"/>
                </a:lnTo>
                <a:lnTo>
                  <a:pt x="172" y="110"/>
                </a:lnTo>
                <a:lnTo>
                  <a:pt x="183" y="106"/>
                </a:lnTo>
                <a:lnTo>
                  <a:pt x="194" y="101"/>
                </a:lnTo>
                <a:lnTo>
                  <a:pt x="207" y="94"/>
                </a:lnTo>
                <a:lnTo>
                  <a:pt x="231" y="79"/>
                </a:lnTo>
                <a:lnTo>
                  <a:pt x="251" y="70"/>
                </a:lnTo>
                <a:lnTo>
                  <a:pt x="267" y="64"/>
                </a:lnTo>
                <a:lnTo>
                  <a:pt x="282" y="61"/>
                </a:lnTo>
                <a:lnTo>
                  <a:pt x="295" y="55"/>
                </a:lnTo>
                <a:lnTo>
                  <a:pt x="302" y="51"/>
                </a:lnTo>
                <a:lnTo>
                  <a:pt x="308" y="46"/>
                </a:lnTo>
                <a:lnTo>
                  <a:pt x="322" y="28"/>
                </a:lnTo>
                <a:lnTo>
                  <a:pt x="341" y="0"/>
                </a:lnTo>
                <a:lnTo>
                  <a:pt x="341" y="7"/>
                </a:lnTo>
                <a:lnTo>
                  <a:pt x="346" y="26"/>
                </a:lnTo>
                <a:lnTo>
                  <a:pt x="350" y="37"/>
                </a:lnTo>
                <a:lnTo>
                  <a:pt x="355" y="50"/>
                </a:lnTo>
                <a:lnTo>
                  <a:pt x="363" y="61"/>
                </a:lnTo>
                <a:lnTo>
                  <a:pt x="370" y="72"/>
                </a:lnTo>
                <a:lnTo>
                  <a:pt x="381" y="81"/>
                </a:lnTo>
                <a:lnTo>
                  <a:pt x="392" y="86"/>
                </a:lnTo>
                <a:lnTo>
                  <a:pt x="407" y="90"/>
                </a:lnTo>
                <a:lnTo>
                  <a:pt x="421" y="90"/>
                </a:lnTo>
                <a:lnTo>
                  <a:pt x="440" y="84"/>
                </a:lnTo>
                <a:lnTo>
                  <a:pt x="460" y="75"/>
                </a:lnTo>
                <a:lnTo>
                  <a:pt x="482" y="59"/>
                </a:lnTo>
                <a:lnTo>
                  <a:pt x="508" y="37"/>
                </a:lnTo>
                <a:lnTo>
                  <a:pt x="508" y="44"/>
                </a:lnTo>
                <a:lnTo>
                  <a:pt x="506" y="68"/>
                </a:lnTo>
                <a:lnTo>
                  <a:pt x="508" y="99"/>
                </a:lnTo>
                <a:lnTo>
                  <a:pt x="511" y="117"/>
                </a:lnTo>
                <a:lnTo>
                  <a:pt x="515" y="136"/>
                </a:lnTo>
                <a:lnTo>
                  <a:pt x="520" y="154"/>
                </a:lnTo>
                <a:lnTo>
                  <a:pt x="530" y="171"/>
                </a:lnTo>
                <a:lnTo>
                  <a:pt x="541" y="187"/>
                </a:lnTo>
                <a:lnTo>
                  <a:pt x="555" y="204"/>
                </a:lnTo>
                <a:lnTo>
                  <a:pt x="572" y="216"/>
                </a:lnTo>
                <a:lnTo>
                  <a:pt x="583" y="220"/>
                </a:lnTo>
                <a:lnTo>
                  <a:pt x="594" y="226"/>
                </a:lnTo>
                <a:lnTo>
                  <a:pt x="605" y="229"/>
                </a:lnTo>
                <a:lnTo>
                  <a:pt x="619" y="231"/>
                </a:lnTo>
                <a:lnTo>
                  <a:pt x="632" y="233"/>
                </a:lnTo>
                <a:lnTo>
                  <a:pt x="647" y="233"/>
                </a:lnTo>
                <a:lnTo>
                  <a:pt x="640" y="235"/>
                </a:lnTo>
                <a:lnTo>
                  <a:pt x="616" y="237"/>
                </a:lnTo>
                <a:lnTo>
                  <a:pt x="585" y="244"/>
                </a:lnTo>
                <a:lnTo>
                  <a:pt x="566" y="248"/>
                </a:lnTo>
                <a:lnTo>
                  <a:pt x="548" y="255"/>
                </a:lnTo>
                <a:lnTo>
                  <a:pt x="528" y="262"/>
                </a:lnTo>
                <a:lnTo>
                  <a:pt x="511" y="273"/>
                </a:lnTo>
                <a:lnTo>
                  <a:pt x="493" y="284"/>
                </a:lnTo>
                <a:lnTo>
                  <a:pt x="478" y="299"/>
                </a:lnTo>
                <a:lnTo>
                  <a:pt x="467" y="315"/>
                </a:lnTo>
                <a:lnTo>
                  <a:pt x="456" y="334"/>
                </a:lnTo>
                <a:lnTo>
                  <a:pt x="454" y="345"/>
                </a:lnTo>
                <a:lnTo>
                  <a:pt x="451" y="356"/>
                </a:lnTo>
                <a:lnTo>
                  <a:pt x="451" y="367"/>
                </a:lnTo>
                <a:lnTo>
                  <a:pt x="451" y="380"/>
                </a:lnTo>
                <a:lnTo>
                  <a:pt x="447" y="370"/>
                </a:lnTo>
                <a:lnTo>
                  <a:pt x="440" y="348"/>
                </a:lnTo>
                <a:lnTo>
                  <a:pt x="425" y="317"/>
                </a:lnTo>
                <a:lnTo>
                  <a:pt x="416" y="303"/>
                </a:lnTo>
                <a:lnTo>
                  <a:pt x="407" y="288"/>
                </a:lnTo>
                <a:lnTo>
                  <a:pt x="394" y="275"/>
                </a:lnTo>
                <a:lnTo>
                  <a:pt x="381" y="266"/>
                </a:lnTo>
                <a:lnTo>
                  <a:pt x="366" y="259"/>
                </a:lnTo>
                <a:lnTo>
                  <a:pt x="357" y="257"/>
                </a:lnTo>
                <a:lnTo>
                  <a:pt x="350" y="257"/>
                </a:lnTo>
                <a:lnTo>
                  <a:pt x="341" y="259"/>
                </a:lnTo>
                <a:lnTo>
                  <a:pt x="332" y="260"/>
                </a:lnTo>
                <a:lnTo>
                  <a:pt x="321" y="264"/>
                </a:lnTo>
                <a:lnTo>
                  <a:pt x="311" y="270"/>
                </a:lnTo>
                <a:lnTo>
                  <a:pt x="300" y="277"/>
                </a:lnTo>
                <a:lnTo>
                  <a:pt x="289" y="286"/>
                </a:lnTo>
                <a:lnTo>
                  <a:pt x="278" y="297"/>
                </a:lnTo>
                <a:lnTo>
                  <a:pt x="266" y="310"/>
                </a:lnTo>
                <a:lnTo>
                  <a:pt x="264" y="292"/>
                </a:lnTo>
                <a:lnTo>
                  <a:pt x="260" y="273"/>
                </a:lnTo>
                <a:lnTo>
                  <a:pt x="253" y="249"/>
                </a:lnTo>
                <a:lnTo>
                  <a:pt x="247" y="237"/>
                </a:lnTo>
                <a:lnTo>
                  <a:pt x="240" y="226"/>
                </a:lnTo>
                <a:lnTo>
                  <a:pt x="231" y="213"/>
                </a:lnTo>
                <a:lnTo>
                  <a:pt x="222" y="202"/>
                </a:lnTo>
                <a:lnTo>
                  <a:pt x="209" y="193"/>
                </a:lnTo>
                <a:lnTo>
                  <a:pt x="196" y="183"/>
                </a:lnTo>
                <a:lnTo>
                  <a:pt x="179" y="174"/>
                </a:lnTo>
                <a:lnTo>
                  <a:pt x="161" y="169"/>
                </a:lnTo>
                <a:lnTo>
                  <a:pt x="143" y="163"/>
                </a:lnTo>
                <a:lnTo>
                  <a:pt x="124" y="158"/>
                </a:lnTo>
                <a:lnTo>
                  <a:pt x="93" y="143"/>
                </a:lnTo>
                <a:lnTo>
                  <a:pt x="66" y="128"/>
                </a:lnTo>
                <a:lnTo>
                  <a:pt x="42" y="110"/>
                </a:lnTo>
                <a:lnTo>
                  <a:pt x="25" y="94"/>
                </a:lnTo>
                <a:lnTo>
                  <a:pt x="11" y="77"/>
                </a:lnTo>
                <a:lnTo>
                  <a:pt x="3" y="64"/>
                </a:lnTo>
                <a:lnTo>
                  <a:pt x="0" y="53"/>
                </a:lnTo>
                <a:lnTo>
                  <a:pt x="0" y="50"/>
                </a:lnTo>
                <a:lnTo>
                  <a:pt x="2" y="50"/>
                </a:lnTo>
                <a:lnTo>
                  <a:pt x="11" y="53"/>
                </a:lnTo>
                <a:lnTo>
                  <a:pt x="38" y="73"/>
                </a:lnTo>
                <a:lnTo>
                  <a:pt x="57" y="83"/>
                </a:lnTo>
                <a:lnTo>
                  <a:pt x="64" y="86"/>
                </a:lnTo>
                <a:lnTo>
                  <a:pt x="73" y="88"/>
                </a:lnTo>
                <a:lnTo>
                  <a:pt x="80" y="88"/>
                </a:lnTo>
                <a:lnTo>
                  <a:pt x="88" y="86"/>
                </a:lnTo>
                <a:lnTo>
                  <a:pt x="93" y="83"/>
                </a:lnTo>
                <a:lnTo>
                  <a:pt x="97" y="75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" name="Freeform 112"/>
          <p:cNvSpPr>
            <a:spLocks/>
          </p:cNvSpPr>
          <p:nvPr userDrawn="1"/>
        </p:nvSpPr>
        <p:spPr bwMode="auto">
          <a:xfrm>
            <a:off x="784225" y="476250"/>
            <a:ext cx="655638" cy="142875"/>
          </a:xfrm>
          <a:custGeom>
            <a:avLst/>
            <a:gdLst>
              <a:gd name="T0" fmla="*/ 0 w 413"/>
              <a:gd name="T1" fmla="*/ 0 h 90"/>
              <a:gd name="T2" fmla="*/ 0 w 413"/>
              <a:gd name="T3" fmla="*/ 0 h 90"/>
              <a:gd name="T4" fmla="*/ 2147483646 w 413"/>
              <a:gd name="T5" fmla="*/ 2147483646 h 90"/>
              <a:gd name="T6" fmla="*/ 2147483646 w 413"/>
              <a:gd name="T7" fmla="*/ 2147483646 h 90"/>
              <a:gd name="T8" fmla="*/ 2147483646 w 413"/>
              <a:gd name="T9" fmla="*/ 2147483646 h 90"/>
              <a:gd name="T10" fmla="*/ 2147483646 w 413"/>
              <a:gd name="T11" fmla="*/ 2147483646 h 90"/>
              <a:gd name="T12" fmla="*/ 2147483646 w 413"/>
              <a:gd name="T13" fmla="*/ 2147483646 h 90"/>
              <a:gd name="T14" fmla="*/ 2147483646 w 413"/>
              <a:gd name="T15" fmla="*/ 2147483646 h 90"/>
              <a:gd name="T16" fmla="*/ 2147483646 w 413"/>
              <a:gd name="T17" fmla="*/ 2147483646 h 90"/>
              <a:gd name="T18" fmla="*/ 2147483646 w 413"/>
              <a:gd name="T19" fmla="*/ 2147483646 h 90"/>
              <a:gd name="T20" fmla="*/ 2147483646 w 413"/>
              <a:gd name="T21" fmla="*/ 2147483646 h 90"/>
              <a:gd name="T22" fmla="*/ 2147483646 w 413"/>
              <a:gd name="T23" fmla="*/ 2147483646 h 90"/>
              <a:gd name="T24" fmla="*/ 2147483646 w 413"/>
              <a:gd name="T25" fmla="*/ 2147483646 h 9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413" h="90">
                <a:moveTo>
                  <a:pt x="0" y="0"/>
                </a:moveTo>
                <a:lnTo>
                  <a:pt x="0" y="0"/>
                </a:lnTo>
                <a:lnTo>
                  <a:pt x="57" y="18"/>
                </a:lnTo>
                <a:lnTo>
                  <a:pt x="109" y="36"/>
                </a:lnTo>
                <a:lnTo>
                  <a:pt x="154" y="53"/>
                </a:lnTo>
                <a:lnTo>
                  <a:pt x="200" y="68"/>
                </a:lnTo>
                <a:lnTo>
                  <a:pt x="248" y="79"/>
                </a:lnTo>
                <a:lnTo>
                  <a:pt x="272" y="82"/>
                </a:lnTo>
                <a:lnTo>
                  <a:pt x="297" y="86"/>
                </a:lnTo>
                <a:lnTo>
                  <a:pt x="323" y="88"/>
                </a:lnTo>
                <a:lnTo>
                  <a:pt x="351" y="90"/>
                </a:lnTo>
                <a:lnTo>
                  <a:pt x="382" y="90"/>
                </a:lnTo>
                <a:lnTo>
                  <a:pt x="413" y="88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Freeform 113"/>
          <p:cNvSpPr>
            <a:spLocks/>
          </p:cNvSpPr>
          <p:nvPr userDrawn="1"/>
        </p:nvSpPr>
        <p:spPr bwMode="auto">
          <a:xfrm>
            <a:off x="590550" y="382588"/>
            <a:ext cx="171450" cy="163512"/>
          </a:xfrm>
          <a:custGeom>
            <a:avLst/>
            <a:gdLst>
              <a:gd name="T0" fmla="*/ 2147483646 w 108"/>
              <a:gd name="T1" fmla="*/ 2147483646 h 103"/>
              <a:gd name="T2" fmla="*/ 2147483646 w 108"/>
              <a:gd name="T3" fmla="*/ 2147483646 h 103"/>
              <a:gd name="T4" fmla="*/ 2147483646 w 108"/>
              <a:gd name="T5" fmla="*/ 2147483646 h 103"/>
              <a:gd name="T6" fmla="*/ 2147483646 w 108"/>
              <a:gd name="T7" fmla="*/ 2147483646 h 103"/>
              <a:gd name="T8" fmla="*/ 2147483646 w 108"/>
              <a:gd name="T9" fmla="*/ 2147483646 h 103"/>
              <a:gd name="T10" fmla="*/ 2147483646 w 108"/>
              <a:gd name="T11" fmla="*/ 2147483646 h 103"/>
              <a:gd name="T12" fmla="*/ 2147483646 w 108"/>
              <a:gd name="T13" fmla="*/ 2147483646 h 103"/>
              <a:gd name="T14" fmla="*/ 2147483646 w 108"/>
              <a:gd name="T15" fmla="*/ 2147483646 h 103"/>
              <a:gd name="T16" fmla="*/ 2147483646 w 108"/>
              <a:gd name="T17" fmla="*/ 2147483646 h 103"/>
              <a:gd name="T18" fmla="*/ 2147483646 w 108"/>
              <a:gd name="T19" fmla="*/ 2147483646 h 103"/>
              <a:gd name="T20" fmla="*/ 2147483646 w 108"/>
              <a:gd name="T21" fmla="*/ 2147483646 h 103"/>
              <a:gd name="T22" fmla="*/ 2147483646 w 108"/>
              <a:gd name="T23" fmla="*/ 2147483646 h 103"/>
              <a:gd name="T24" fmla="*/ 2147483646 w 108"/>
              <a:gd name="T25" fmla="*/ 2147483646 h 103"/>
              <a:gd name="T26" fmla="*/ 2147483646 w 108"/>
              <a:gd name="T27" fmla="*/ 2147483646 h 103"/>
              <a:gd name="T28" fmla="*/ 2147483646 w 108"/>
              <a:gd name="T29" fmla="*/ 2147483646 h 103"/>
              <a:gd name="T30" fmla="*/ 2147483646 w 108"/>
              <a:gd name="T31" fmla="*/ 2147483646 h 103"/>
              <a:gd name="T32" fmla="*/ 2147483646 w 108"/>
              <a:gd name="T33" fmla="*/ 2147483646 h 103"/>
              <a:gd name="T34" fmla="*/ 2147483646 w 108"/>
              <a:gd name="T35" fmla="*/ 2147483646 h 103"/>
              <a:gd name="T36" fmla="*/ 0 w 108"/>
              <a:gd name="T37" fmla="*/ 2147483646 h 103"/>
              <a:gd name="T38" fmla="*/ 0 w 108"/>
              <a:gd name="T39" fmla="*/ 2147483646 h 103"/>
              <a:gd name="T40" fmla="*/ 2147483646 w 108"/>
              <a:gd name="T41" fmla="*/ 2147483646 h 103"/>
              <a:gd name="T42" fmla="*/ 2147483646 w 108"/>
              <a:gd name="T43" fmla="*/ 2147483646 h 103"/>
              <a:gd name="T44" fmla="*/ 2147483646 w 108"/>
              <a:gd name="T45" fmla="*/ 2147483646 h 103"/>
              <a:gd name="T46" fmla="*/ 2147483646 w 108"/>
              <a:gd name="T47" fmla="*/ 2147483646 h 103"/>
              <a:gd name="T48" fmla="*/ 2147483646 w 108"/>
              <a:gd name="T49" fmla="*/ 2147483646 h 103"/>
              <a:gd name="T50" fmla="*/ 2147483646 w 108"/>
              <a:gd name="T51" fmla="*/ 2147483646 h 103"/>
              <a:gd name="T52" fmla="*/ 2147483646 w 108"/>
              <a:gd name="T53" fmla="*/ 0 h 103"/>
              <a:gd name="T54" fmla="*/ 2147483646 w 108"/>
              <a:gd name="T55" fmla="*/ 0 h 103"/>
              <a:gd name="T56" fmla="*/ 2147483646 w 108"/>
              <a:gd name="T57" fmla="*/ 0 h 103"/>
              <a:gd name="T58" fmla="*/ 2147483646 w 108"/>
              <a:gd name="T59" fmla="*/ 0 h 103"/>
              <a:gd name="T60" fmla="*/ 2147483646 w 108"/>
              <a:gd name="T61" fmla="*/ 2147483646 h 103"/>
              <a:gd name="T62" fmla="*/ 2147483646 w 108"/>
              <a:gd name="T63" fmla="*/ 2147483646 h 103"/>
              <a:gd name="T64" fmla="*/ 2147483646 w 108"/>
              <a:gd name="T65" fmla="*/ 2147483646 h 103"/>
              <a:gd name="T66" fmla="*/ 2147483646 w 108"/>
              <a:gd name="T67" fmla="*/ 2147483646 h 103"/>
              <a:gd name="T68" fmla="*/ 2147483646 w 108"/>
              <a:gd name="T69" fmla="*/ 2147483646 h 103"/>
              <a:gd name="T70" fmla="*/ 2147483646 w 108"/>
              <a:gd name="T71" fmla="*/ 2147483646 h 103"/>
              <a:gd name="T72" fmla="*/ 2147483646 w 108"/>
              <a:gd name="T73" fmla="*/ 2147483646 h 103"/>
              <a:gd name="T74" fmla="*/ 2147483646 w 108"/>
              <a:gd name="T75" fmla="*/ 2147483646 h 103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08" h="103">
                <a:moveTo>
                  <a:pt x="108" y="51"/>
                </a:moveTo>
                <a:lnTo>
                  <a:pt x="108" y="51"/>
                </a:lnTo>
                <a:lnTo>
                  <a:pt x="108" y="61"/>
                </a:lnTo>
                <a:lnTo>
                  <a:pt x="104" y="72"/>
                </a:lnTo>
                <a:lnTo>
                  <a:pt x="99" y="79"/>
                </a:lnTo>
                <a:lnTo>
                  <a:pt x="93" y="86"/>
                </a:lnTo>
                <a:lnTo>
                  <a:pt x="84" y="94"/>
                </a:lnTo>
                <a:lnTo>
                  <a:pt x="75" y="97"/>
                </a:lnTo>
                <a:lnTo>
                  <a:pt x="66" y="101"/>
                </a:lnTo>
                <a:lnTo>
                  <a:pt x="55" y="103"/>
                </a:lnTo>
                <a:lnTo>
                  <a:pt x="44" y="101"/>
                </a:lnTo>
                <a:lnTo>
                  <a:pt x="33" y="97"/>
                </a:lnTo>
                <a:lnTo>
                  <a:pt x="23" y="94"/>
                </a:lnTo>
                <a:lnTo>
                  <a:pt x="16" y="86"/>
                </a:lnTo>
                <a:lnTo>
                  <a:pt x="9" y="79"/>
                </a:lnTo>
                <a:lnTo>
                  <a:pt x="5" y="72"/>
                </a:lnTo>
                <a:lnTo>
                  <a:pt x="1" y="61"/>
                </a:lnTo>
                <a:lnTo>
                  <a:pt x="0" y="51"/>
                </a:lnTo>
                <a:lnTo>
                  <a:pt x="1" y="40"/>
                </a:lnTo>
                <a:lnTo>
                  <a:pt x="5" y="31"/>
                </a:lnTo>
                <a:lnTo>
                  <a:pt x="9" y="22"/>
                </a:lnTo>
                <a:lnTo>
                  <a:pt x="16" y="15"/>
                </a:lnTo>
                <a:lnTo>
                  <a:pt x="23" y="9"/>
                </a:lnTo>
                <a:lnTo>
                  <a:pt x="33" y="4"/>
                </a:lnTo>
                <a:lnTo>
                  <a:pt x="44" y="0"/>
                </a:lnTo>
                <a:lnTo>
                  <a:pt x="55" y="0"/>
                </a:lnTo>
                <a:lnTo>
                  <a:pt x="66" y="0"/>
                </a:lnTo>
                <a:lnTo>
                  <a:pt x="75" y="4"/>
                </a:lnTo>
                <a:lnTo>
                  <a:pt x="84" y="9"/>
                </a:lnTo>
                <a:lnTo>
                  <a:pt x="93" y="15"/>
                </a:lnTo>
                <a:lnTo>
                  <a:pt x="99" y="22"/>
                </a:lnTo>
                <a:lnTo>
                  <a:pt x="104" y="31"/>
                </a:lnTo>
                <a:lnTo>
                  <a:pt x="108" y="40"/>
                </a:lnTo>
                <a:lnTo>
                  <a:pt x="108" y="51"/>
                </a:lnTo>
                <a:close/>
              </a:path>
            </a:pathLst>
          </a:custGeom>
          <a:solidFill>
            <a:srgbClr val="771D1D"/>
          </a:solidFill>
          <a:ln w="7">
            <a:solidFill>
              <a:srgbClr val="C14D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" name="Freeform 114"/>
          <p:cNvSpPr>
            <a:spLocks/>
          </p:cNvSpPr>
          <p:nvPr userDrawn="1"/>
        </p:nvSpPr>
        <p:spPr bwMode="auto">
          <a:xfrm>
            <a:off x="657225" y="347663"/>
            <a:ext cx="220663" cy="209550"/>
          </a:xfrm>
          <a:custGeom>
            <a:avLst/>
            <a:gdLst>
              <a:gd name="T0" fmla="*/ 2147483646 w 139"/>
              <a:gd name="T1" fmla="*/ 2147483646 h 132"/>
              <a:gd name="T2" fmla="*/ 2147483646 w 139"/>
              <a:gd name="T3" fmla="*/ 2147483646 h 132"/>
              <a:gd name="T4" fmla="*/ 2147483646 w 139"/>
              <a:gd name="T5" fmla="*/ 2147483646 h 132"/>
              <a:gd name="T6" fmla="*/ 2147483646 w 139"/>
              <a:gd name="T7" fmla="*/ 2147483646 h 132"/>
              <a:gd name="T8" fmla="*/ 2147483646 w 139"/>
              <a:gd name="T9" fmla="*/ 2147483646 h 132"/>
              <a:gd name="T10" fmla="*/ 2147483646 w 139"/>
              <a:gd name="T11" fmla="*/ 2147483646 h 132"/>
              <a:gd name="T12" fmla="*/ 2147483646 w 139"/>
              <a:gd name="T13" fmla="*/ 2147483646 h 132"/>
              <a:gd name="T14" fmla="*/ 2147483646 w 139"/>
              <a:gd name="T15" fmla="*/ 2147483646 h 132"/>
              <a:gd name="T16" fmla="*/ 2147483646 w 139"/>
              <a:gd name="T17" fmla="*/ 2147483646 h 132"/>
              <a:gd name="T18" fmla="*/ 2147483646 w 139"/>
              <a:gd name="T19" fmla="*/ 2147483646 h 132"/>
              <a:gd name="T20" fmla="*/ 2147483646 w 139"/>
              <a:gd name="T21" fmla="*/ 2147483646 h 132"/>
              <a:gd name="T22" fmla="*/ 2147483646 w 139"/>
              <a:gd name="T23" fmla="*/ 2147483646 h 132"/>
              <a:gd name="T24" fmla="*/ 2147483646 w 139"/>
              <a:gd name="T25" fmla="*/ 2147483646 h 132"/>
              <a:gd name="T26" fmla="*/ 2147483646 w 139"/>
              <a:gd name="T27" fmla="*/ 2147483646 h 132"/>
              <a:gd name="T28" fmla="*/ 2147483646 w 139"/>
              <a:gd name="T29" fmla="*/ 2147483646 h 132"/>
              <a:gd name="T30" fmla="*/ 2147483646 w 139"/>
              <a:gd name="T31" fmla="*/ 2147483646 h 132"/>
              <a:gd name="T32" fmla="*/ 2147483646 w 139"/>
              <a:gd name="T33" fmla="*/ 2147483646 h 132"/>
              <a:gd name="T34" fmla="*/ 2147483646 w 139"/>
              <a:gd name="T35" fmla="*/ 2147483646 h 132"/>
              <a:gd name="T36" fmla="*/ 0 w 139"/>
              <a:gd name="T37" fmla="*/ 2147483646 h 132"/>
              <a:gd name="T38" fmla="*/ 0 w 139"/>
              <a:gd name="T39" fmla="*/ 2147483646 h 132"/>
              <a:gd name="T40" fmla="*/ 2147483646 w 139"/>
              <a:gd name="T41" fmla="*/ 2147483646 h 132"/>
              <a:gd name="T42" fmla="*/ 2147483646 w 139"/>
              <a:gd name="T43" fmla="*/ 2147483646 h 132"/>
              <a:gd name="T44" fmla="*/ 2147483646 w 139"/>
              <a:gd name="T45" fmla="*/ 2147483646 h 132"/>
              <a:gd name="T46" fmla="*/ 2147483646 w 139"/>
              <a:gd name="T47" fmla="*/ 2147483646 h 132"/>
              <a:gd name="T48" fmla="*/ 2147483646 w 139"/>
              <a:gd name="T49" fmla="*/ 2147483646 h 132"/>
              <a:gd name="T50" fmla="*/ 2147483646 w 139"/>
              <a:gd name="T51" fmla="*/ 2147483646 h 132"/>
              <a:gd name="T52" fmla="*/ 2147483646 w 139"/>
              <a:gd name="T53" fmla="*/ 2147483646 h 132"/>
              <a:gd name="T54" fmla="*/ 2147483646 w 139"/>
              <a:gd name="T55" fmla="*/ 0 h 132"/>
              <a:gd name="T56" fmla="*/ 2147483646 w 139"/>
              <a:gd name="T57" fmla="*/ 0 h 132"/>
              <a:gd name="T58" fmla="*/ 2147483646 w 139"/>
              <a:gd name="T59" fmla="*/ 2147483646 h 132"/>
              <a:gd name="T60" fmla="*/ 2147483646 w 139"/>
              <a:gd name="T61" fmla="*/ 2147483646 h 132"/>
              <a:gd name="T62" fmla="*/ 2147483646 w 139"/>
              <a:gd name="T63" fmla="*/ 2147483646 h 132"/>
              <a:gd name="T64" fmla="*/ 2147483646 w 139"/>
              <a:gd name="T65" fmla="*/ 2147483646 h 132"/>
              <a:gd name="T66" fmla="*/ 2147483646 w 139"/>
              <a:gd name="T67" fmla="*/ 2147483646 h 132"/>
              <a:gd name="T68" fmla="*/ 2147483646 w 139"/>
              <a:gd name="T69" fmla="*/ 2147483646 h 132"/>
              <a:gd name="T70" fmla="*/ 2147483646 w 139"/>
              <a:gd name="T71" fmla="*/ 2147483646 h 132"/>
              <a:gd name="T72" fmla="*/ 2147483646 w 139"/>
              <a:gd name="T73" fmla="*/ 2147483646 h 132"/>
              <a:gd name="T74" fmla="*/ 2147483646 w 139"/>
              <a:gd name="T75" fmla="*/ 2147483646 h 132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39" h="132">
                <a:moveTo>
                  <a:pt x="139" y="66"/>
                </a:moveTo>
                <a:lnTo>
                  <a:pt x="139" y="66"/>
                </a:lnTo>
                <a:lnTo>
                  <a:pt x="137" y="79"/>
                </a:lnTo>
                <a:lnTo>
                  <a:pt x="134" y="92"/>
                </a:lnTo>
                <a:lnTo>
                  <a:pt x="126" y="103"/>
                </a:lnTo>
                <a:lnTo>
                  <a:pt x="119" y="112"/>
                </a:lnTo>
                <a:lnTo>
                  <a:pt x="108" y="121"/>
                </a:lnTo>
                <a:lnTo>
                  <a:pt x="97" y="127"/>
                </a:lnTo>
                <a:lnTo>
                  <a:pt x="84" y="130"/>
                </a:lnTo>
                <a:lnTo>
                  <a:pt x="69" y="132"/>
                </a:lnTo>
                <a:lnTo>
                  <a:pt x="57" y="130"/>
                </a:lnTo>
                <a:lnTo>
                  <a:pt x="42" y="127"/>
                </a:lnTo>
                <a:lnTo>
                  <a:pt x="31" y="121"/>
                </a:lnTo>
                <a:lnTo>
                  <a:pt x="20" y="112"/>
                </a:lnTo>
                <a:lnTo>
                  <a:pt x="13" y="103"/>
                </a:lnTo>
                <a:lnTo>
                  <a:pt x="5" y="92"/>
                </a:lnTo>
                <a:lnTo>
                  <a:pt x="2" y="79"/>
                </a:lnTo>
                <a:lnTo>
                  <a:pt x="0" y="66"/>
                </a:lnTo>
                <a:lnTo>
                  <a:pt x="2" y="53"/>
                </a:lnTo>
                <a:lnTo>
                  <a:pt x="5" y="40"/>
                </a:lnTo>
                <a:lnTo>
                  <a:pt x="13" y="29"/>
                </a:lnTo>
                <a:lnTo>
                  <a:pt x="20" y="20"/>
                </a:lnTo>
                <a:lnTo>
                  <a:pt x="31" y="11"/>
                </a:lnTo>
                <a:lnTo>
                  <a:pt x="42" y="6"/>
                </a:lnTo>
                <a:lnTo>
                  <a:pt x="57" y="2"/>
                </a:lnTo>
                <a:lnTo>
                  <a:pt x="69" y="0"/>
                </a:lnTo>
                <a:lnTo>
                  <a:pt x="84" y="2"/>
                </a:lnTo>
                <a:lnTo>
                  <a:pt x="97" y="6"/>
                </a:lnTo>
                <a:lnTo>
                  <a:pt x="108" y="11"/>
                </a:lnTo>
                <a:lnTo>
                  <a:pt x="119" y="20"/>
                </a:lnTo>
                <a:lnTo>
                  <a:pt x="126" y="29"/>
                </a:lnTo>
                <a:lnTo>
                  <a:pt x="134" y="40"/>
                </a:lnTo>
                <a:lnTo>
                  <a:pt x="137" y="53"/>
                </a:lnTo>
                <a:lnTo>
                  <a:pt x="139" y="66"/>
                </a:lnTo>
                <a:close/>
              </a:path>
            </a:pathLst>
          </a:custGeom>
          <a:solidFill>
            <a:srgbClr val="771D1D"/>
          </a:solidFill>
          <a:ln w="7">
            <a:solidFill>
              <a:srgbClr val="C14D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" name="Freeform 115"/>
          <p:cNvSpPr>
            <a:spLocks/>
          </p:cNvSpPr>
          <p:nvPr userDrawn="1"/>
        </p:nvSpPr>
        <p:spPr bwMode="auto">
          <a:xfrm>
            <a:off x="517525" y="2327275"/>
            <a:ext cx="265113" cy="153988"/>
          </a:xfrm>
          <a:custGeom>
            <a:avLst/>
            <a:gdLst>
              <a:gd name="T0" fmla="*/ 2147483646 w 167"/>
              <a:gd name="T1" fmla="*/ 2147483646 h 97"/>
              <a:gd name="T2" fmla="*/ 2147483646 w 167"/>
              <a:gd name="T3" fmla="*/ 2147483646 h 97"/>
              <a:gd name="T4" fmla="*/ 2147483646 w 167"/>
              <a:gd name="T5" fmla="*/ 2147483646 h 97"/>
              <a:gd name="T6" fmla="*/ 2147483646 w 167"/>
              <a:gd name="T7" fmla="*/ 2147483646 h 97"/>
              <a:gd name="T8" fmla="*/ 2147483646 w 167"/>
              <a:gd name="T9" fmla="*/ 2147483646 h 97"/>
              <a:gd name="T10" fmla="*/ 2147483646 w 167"/>
              <a:gd name="T11" fmla="*/ 2147483646 h 97"/>
              <a:gd name="T12" fmla="*/ 2147483646 w 167"/>
              <a:gd name="T13" fmla="*/ 2147483646 h 97"/>
              <a:gd name="T14" fmla="*/ 2147483646 w 167"/>
              <a:gd name="T15" fmla="*/ 2147483646 h 97"/>
              <a:gd name="T16" fmla="*/ 2147483646 w 167"/>
              <a:gd name="T17" fmla="*/ 2147483646 h 97"/>
              <a:gd name="T18" fmla="*/ 2147483646 w 167"/>
              <a:gd name="T19" fmla="*/ 2147483646 h 97"/>
              <a:gd name="T20" fmla="*/ 2147483646 w 167"/>
              <a:gd name="T21" fmla="*/ 2147483646 h 97"/>
              <a:gd name="T22" fmla="*/ 2147483646 w 167"/>
              <a:gd name="T23" fmla="*/ 2147483646 h 97"/>
              <a:gd name="T24" fmla="*/ 2147483646 w 167"/>
              <a:gd name="T25" fmla="*/ 2147483646 h 97"/>
              <a:gd name="T26" fmla="*/ 2147483646 w 167"/>
              <a:gd name="T27" fmla="*/ 2147483646 h 97"/>
              <a:gd name="T28" fmla="*/ 2147483646 w 167"/>
              <a:gd name="T29" fmla="*/ 2147483646 h 97"/>
              <a:gd name="T30" fmla="*/ 2147483646 w 167"/>
              <a:gd name="T31" fmla="*/ 2147483646 h 97"/>
              <a:gd name="T32" fmla="*/ 2147483646 w 167"/>
              <a:gd name="T33" fmla="*/ 2147483646 h 97"/>
              <a:gd name="T34" fmla="*/ 2147483646 w 167"/>
              <a:gd name="T35" fmla="*/ 2147483646 h 97"/>
              <a:gd name="T36" fmla="*/ 2147483646 w 167"/>
              <a:gd name="T37" fmla="*/ 2147483646 h 97"/>
              <a:gd name="T38" fmla="*/ 2147483646 w 167"/>
              <a:gd name="T39" fmla="*/ 2147483646 h 97"/>
              <a:gd name="T40" fmla="*/ 2147483646 w 167"/>
              <a:gd name="T41" fmla="*/ 2147483646 h 97"/>
              <a:gd name="T42" fmla="*/ 2147483646 w 167"/>
              <a:gd name="T43" fmla="*/ 2147483646 h 97"/>
              <a:gd name="T44" fmla="*/ 2147483646 w 167"/>
              <a:gd name="T45" fmla="*/ 2147483646 h 97"/>
              <a:gd name="T46" fmla="*/ 2147483646 w 167"/>
              <a:gd name="T47" fmla="*/ 2147483646 h 97"/>
              <a:gd name="T48" fmla="*/ 2147483646 w 167"/>
              <a:gd name="T49" fmla="*/ 2147483646 h 97"/>
              <a:gd name="T50" fmla="*/ 2147483646 w 167"/>
              <a:gd name="T51" fmla="*/ 2147483646 h 97"/>
              <a:gd name="T52" fmla="*/ 2147483646 w 167"/>
              <a:gd name="T53" fmla="*/ 2147483646 h 97"/>
              <a:gd name="T54" fmla="*/ 2147483646 w 167"/>
              <a:gd name="T55" fmla="*/ 2147483646 h 97"/>
              <a:gd name="T56" fmla="*/ 2147483646 w 167"/>
              <a:gd name="T57" fmla="*/ 0 h 97"/>
              <a:gd name="T58" fmla="*/ 2147483646 w 167"/>
              <a:gd name="T59" fmla="*/ 2147483646 h 97"/>
              <a:gd name="T60" fmla="*/ 2147483646 w 167"/>
              <a:gd name="T61" fmla="*/ 2147483646 h 97"/>
              <a:gd name="T62" fmla="*/ 2147483646 w 167"/>
              <a:gd name="T63" fmla="*/ 2147483646 h 97"/>
              <a:gd name="T64" fmla="*/ 2147483646 w 167"/>
              <a:gd name="T65" fmla="*/ 2147483646 h 97"/>
              <a:gd name="T66" fmla="*/ 2147483646 w 167"/>
              <a:gd name="T67" fmla="*/ 2147483646 h 97"/>
              <a:gd name="T68" fmla="*/ 0 w 167"/>
              <a:gd name="T69" fmla="*/ 2147483646 h 97"/>
              <a:gd name="T70" fmla="*/ 0 w 167"/>
              <a:gd name="T71" fmla="*/ 2147483646 h 97"/>
              <a:gd name="T72" fmla="*/ 2147483646 w 167"/>
              <a:gd name="T73" fmla="*/ 2147483646 h 97"/>
              <a:gd name="T74" fmla="*/ 2147483646 w 167"/>
              <a:gd name="T75" fmla="*/ 2147483646 h 97"/>
              <a:gd name="T76" fmla="*/ 2147483646 w 167"/>
              <a:gd name="T77" fmla="*/ 2147483646 h 97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167" h="97">
                <a:moveTo>
                  <a:pt x="24" y="22"/>
                </a:moveTo>
                <a:lnTo>
                  <a:pt x="24" y="22"/>
                </a:lnTo>
                <a:lnTo>
                  <a:pt x="27" y="20"/>
                </a:lnTo>
                <a:lnTo>
                  <a:pt x="35" y="20"/>
                </a:lnTo>
                <a:lnTo>
                  <a:pt x="38" y="22"/>
                </a:lnTo>
                <a:lnTo>
                  <a:pt x="44" y="23"/>
                </a:lnTo>
                <a:lnTo>
                  <a:pt x="47" y="29"/>
                </a:lnTo>
                <a:lnTo>
                  <a:pt x="51" y="36"/>
                </a:lnTo>
                <a:lnTo>
                  <a:pt x="53" y="42"/>
                </a:lnTo>
                <a:lnTo>
                  <a:pt x="55" y="47"/>
                </a:lnTo>
                <a:lnTo>
                  <a:pt x="60" y="55"/>
                </a:lnTo>
                <a:lnTo>
                  <a:pt x="62" y="58"/>
                </a:lnTo>
                <a:lnTo>
                  <a:pt x="64" y="62"/>
                </a:lnTo>
                <a:lnTo>
                  <a:pt x="64" y="67"/>
                </a:lnTo>
                <a:lnTo>
                  <a:pt x="64" y="77"/>
                </a:lnTo>
                <a:lnTo>
                  <a:pt x="69" y="73"/>
                </a:lnTo>
                <a:lnTo>
                  <a:pt x="75" y="69"/>
                </a:lnTo>
                <a:lnTo>
                  <a:pt x="80" y="67"/>
                </a:lnTo>
                <a:lnTo>
                  <a:pt x="88" y="67"/>
                </a:lnTo>
                <a:lnTo>
                  <a:pt x="91" y="69"/>
                </a:lnTo>
                <a:lnTo>
                  <a:pt x="95" y="71"/>
                </a:lnTo>
                <a:lnTo>
                  <a:pt x="99" y="75"/>
                </a:lnTo>
                <a:lnTo>
                  <a:pt x="101" y="80"/>
                </a:lnTo>
                <a:lnTo>
                  <a:pt x="104" y="97"/>
                </a:lnTo>
                <a:lnTo>
                  <a:pt x="110" y="89"/>
                </a:lnTo>
                <a:lnTo>
                  <a:pt x="115" y="84"/>
                </a:lnTo>
                <a:lnTo>
                  <a:pt x="123" y="77"/>
                </a:lnTo>
                <a:lnTo>
                  <a:pt x="132" y="71"/>
                </a:lnTo>
                <a:lnTo>
                  <a:pt x="141" y="69"/>
                </a:lnTo>
                <a:lnTo>
                  <a:pt x="146" y="69"/>
                </a:lnTo>
                <a:lnTo>
                  <a:pt x="154" y="71"/>
                </a:lnTo>
                <a:lnTo>
                  <a:pt x="159" y="73"/>
                </a:lnTo>
                <a:lnTo>
                  <a:pt x="167" y="78"/>
                </a:lnTo>
                <a:lnTo>
                  <a:pt x="159" y="71"/>
                </a:lnTo>
                <a:lnTo>
                  <a:pt x="154" y="66"/>
                </a:lnTo>
                <a:lnTo>
                  <a:pt x="148" y="56"/>
                </a:lnTo>
                <a:lnTo>
                  <a:pt x="143" y="47"/>
                </a:lnTo>
                <a:lnTo>
                  <a:pt x="141" y="36"/>
                </a:lnTo>
                <a:lnTo>
                  <a:pt x="141" y="31"/>
                </a:lnTo>
                <a:lnTo>
                  <a:pt x="143" y="25"/>
                </a:lnTo>
                <a:lnTo>
                  <a:pt x="145" y="20"/>
                </a:lnTo>
                <a:lnTo>
                  <a:pt x="148" y="14"/>
                </a:lnTo>
                <a:lnTo>
                  <a:pt x="141" y="20"/>
                </a:lnTo>
                <a:lnTo>
                  <a:pt x="134" y="23"/>
                </a:lnTo>
                <a:lnTo>
                  <a:pt x="124" y="27"/>
                </a:lnTo>
                <a:lnTo>
                  <a:pt x="115" y="27"/>
                </a:lnTo>
                <a:lnTo>
                  <a:pt x="110" y="27"/>
                </a:lnTo>
                <a:lnTo>
                  <a:pt x="106" y="23"/>
                </a:lnTo>
                <a:lnTo>
                  <a:pt x="104" y="20"/>
                </a:lnTo>
                <a:lnTo>
                  <a:pt x="101" y="14"/>
                </a:lnTo>
                <a:lnTo>
                  <a:pt x="99" y="9"/>
                </a:lnTo>
                <a:lnTo>
                  <a:pt x="99" y="0"/>
                </a:lnTo>
                <a:lnTo>
                  <a:pt x="95" y="3"/>
                </a:lnTo>
                <a:lnTo>
                  <a:pt x="86" y="11"/>
                </a:lnTo>
                <a:lnTo>
                  <a:pt x="79" y="12"/>
                </a:lnTo>
                <a:lnTo>
                  <a:pt x="71" y="14"/>
                </a:lnTo>
                <a:lnTo>
                  <a:pt x="62" y="14"/>
                </a:lnTo>
                <a:lnTo>
                  <a:pt x="53" y="12"/>
                </a:lnTo>
                <a:lnTo>
                  <a:pt x="44" y="9"/>
                </a:lnTo>
                <a:lnTo>
                  <a:pt x="35" y="7"/>
                </a:lnTo>
                <a:lnTo>
                  <a:pt x="18" y="5"/>
                </a:lnTo>
                <a:lnTo>
                  <a:pt x="7" y="7"/>
                </a:lnTo>
                <a:lnTo>
                  <a:pt x="0" y="11"/>
                </a:lnTo>
                <a:lnTo>
                  <a:pt x="2" y="12"/>
                </a:lnTo>
                <a:lnTo>
                  <a:pt x="11" y="12"/>
                </a:lnTo>
                <a:lnTo>
                  <a:pt x="16" y="12"/>
                </a:lnTo>
                <a:lnTo>
                  <a:pt x="22" y="14"/>
                </a:lnTo>
                <a:lnTo>
                  <a:pt x="24" y="18"/>
                </a:lnTo>
                <a:lnTo>
                  <a:pt x="24" y="22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" name="Freeform 116"/>
          <p:cNvSpPr>
            <a:spLocks/>
          </p:cNvSpPr>
          <p:nvPr userDrawn="1"/>
        </p:nvSpPr>
        <p:spPr bwMode="auto">
          <a:xfrm>
            <a:off x="539750" y="2341563"/>
            <a:ext cx="160338" cy="74612"/>
          </a:xfrm>
          <a:custGeom>
            <a:avLst/>
            <a:gdLst>
              <a:gd name="T0" fmla="*/ 0 w 101"/>
              <a:gd name="T1" fmla="*/ 0 h 47"/>
              <a:gd name="T2" fmla="*/ 0 w 101"/>
              <a:gd name="T3" fmla="*/ 0 h 47"/>
              <a:gd name="T4" fmla="*/ 2147483646 w 101"/>
              <a:gd name="T5" fmla="*/ 2147483646 h 47"/>
              <a:gd name="T6" fmla="*/ 2147483646 w 101"/>
              <a:gd name="T7" fmla="*/ 2147483646 h 47"/>
              <a:gd name="T8" fmla="*/ 2147483646 w 101"/>
              <a:gd name="T9" fmla="*/ 2147483646 h 47"/>
              <a:gd name="T10" fmla="*/ 2147483646 w 101"/>
              <a:gd name="T11" fmla="*/ 2147483646 h 47"/>
              <a:gd name="T12" fmla="*/ 2147483646 w 101"/>
              <a:gd name="T13" fmla="*/ 2147483646 h 47"/>
              <a:gd name="T14" fmla="*/ 2147483646 w 101"/>
              <a:gd name="T15" fmla="*/ 2147483646 h 4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01" h="47">
                <a:moveTo>
                  <a:pt x="0" y="0"/>
                </a:moveTo>
                <a:lnTo>
                  <a:pt x="0" y="0"/>
                </a:lnTo>
                <a:lnTo>
                  <a:pt x="28" y="9"/>
                </a:lnTo>
                <a:lnTo>
                  <a:pt x="54" y="18"/>
                </a:lnTo>
                <a:lnTo>
                  <a:pt x="65" y="22"/>
                </a:lnTo>
                <a:lnTo>
                  <a:pt x="76" y="29"/>
                </a:lnTo>
                <a:lnTo>
                  <a:pt x="88" y="36"/>
                </a:lnTo>
                <a:lnTo>
                  <a:pt x="101" y="47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" name="Freeform 117"/>
          <p:cNvSpPr>
            <a:spLocks/>
          </p:cNvSpPr>
          <p:nvPr userDrawn="1"/>
        </p:nvSpPr>
        <p:spPr bwMode="auto">
          <a:xfrm>
            <a:off x="500063" y="2171700"/>
            <a:ext cx="252412" cy="174625"/>
          </a:xfrm>
          <a:custGeom>
            <a:avLst/>
            <a:gdLst>
              <a:gd name="T0" fmla="*/ 2147483646 w 159"/>
              <a:gd name="T1" fmla="*/ 2147483646 h 110"/>
              <a:gd name="T2" fmla="*/ 2147483646 w 159"/>
              <a:gd name="T3" fmla="*/ 2147483646 h 110"/>
              <a:gd name="T4" fmla="*/ 2147483646 w 159"/>
              <a:gd name="T5" fmla="*/ 2147483646 h 110"/>
              <a:gd name="T6" fmla="*/ 2147483646 w 159"/>
              <a:gd name="T7" fmla="*/ 2147483646 h 110"/>
              <a:gd name="T8" fmla="*/ 2147483646 w 159"/>
              <a:gd name="T9" fmla="*/ 2147483646 h 110"/>
              <a:gd name="T10" fmla="*/ 2147483646 w 159"/>
              <a:gd name="T11" fmla="*/ 2147483646 h 110"/>
              <a:gd name="T12" fmla="*/ 2147483646 w 159"/>
              <a:gd name="T13" fmla="*/ 2147483646 h 110"/>
              <a:gd name="T14" fmla="*/ 2147483646 w 159"/>
              <a:gd name="T15" fmla="*/ 2147483646 h 110"/>
              <a:gd name="T16" fmla="*/ 2147483646 w 159"/>
              <a:gd name="T17" fmla="*/ 2147483646 h 110"/>
              <a:gd name="T18" fmla="*/ 2147483646 w 159"/>
              <a:gd name="T19" fmla="*/ 2147483646 h 110"/>
              <a:gd name="T20" fmla="*/ 2147483646 w 159"/>
              <a:gd name="T21" fmla="*/ 2147483646 h 110"/>
              <a:gd name="T22" fmla="*/ 2147483646 w 159"/>
              <a:gd name="T23" fmla="*/ 2147483646 h 110"/>
              <a:gd name="T24" fmla="*/ 2147483646 w 159"/>
              <a:gd name="T25" fmla="*/ 2147483646 h 110"/>
              <a:gd name="T26" fmla="*/ 2147483646 w 159"/>
              <a:gd name="T27" fmla="*/ 2147483646 h 110"/>
              <a:gd name="T28" fmla="*/ 2147483646 w 159"/>
              <a:gd name="T29" fmla="*/ 2147483646 h 110"/>
              <a:gd name="T30" fmla="*/ 2147483646 w 159"/>
              <a:gd name="T31" fmla="*/ 2147483646 h 110"/>
              <a:gd name="T32" fmla="*/ 2147483646 w 159"/>
              <a:gd name="T33" fmla="*/ 2147483646 h 110"/>
              <a:gd name="T34" fmla="*/ 0 w 159"/>
              <a:gd name="T35" fmla="*/ 2147483646 h 110"/>
              <a:gd name="T36" fmla="*/ 2147483646 w 159"/>
              <a:gd name="T37" fmla="*/ 2147483646 h 110"/>
              <a:gd name="T38" fmla="*/ 2147483646 w 159"/>
              <a:gd name="T39" fmla="*/ 2147483646 h 110"/>
              <a:gd name="T40" fmla="*/ 2147483646 w 159"/>
              <a:gd name="T41" fmla="*/ 2147483646 h 110"/>
              <a:gd name="T42" fmla="*/ 2147483646 w 159"/>
              <a:gd name="T43" fmla="*/ 2147483646 h 110"/>
              <a:gd name="T44" fmla="*/ 2147483646 w 159"/>
              <a:gd name="T45" fmla="*/ 2147483646 h 110"/>
              <a:gd name="T46" fmla="*/ 2147483646 w 159"/>
              <a:gd name="T47" fmla="*/ 2147483646 h 110"/>
              <a:gd name="T48" fmla="*/ 2147483646 w 159"/>
              <a:gd name="T49" fmla="*/ 2147483646 h 110"/>
              <a:gd name="T50" fmla="*/ 2147483646 w 159"/>
              <a:gd name="T51" fmla="*/ 2147483646 h 110"/>
              <a:gd name="T52" fmla="*/ 2147483646 w 159"/>
              <a:gd name="T53" fmla="*/ 2147483646 h 110"/>
              <a:gd name="T54" fmla="*/ 2147483646 w 159"/>
              <a:gd name="T55" fmla="*/ 2147483646 h 110"/>
              <a:gd name="T56" fmla="*/ 2147483646 w 159"/>
              <a:gd name="T57" fmla="*/ 2147483646 h 110"/>
              <a:gd name="T58" fmla="*/ 2147483646 w 159"/>
              <a:gd name="T59" fmla="*/ 2147483646 h 110"/>
              <a:gd name="T60" fmla="*/ 2147483646 w 159"/>
              <a:gd name="T61" fmla="*/ 2147483646 h 110"/>
              <a:gd name="T62" fmla="*/ 2147483646 w 159"/>
              <a:gd name="T63" fmla="*/ 2147483646 h 110"/>
              <a:gd name="T64" fmla="*/ 2147483646 w 159"/>
              <a:gd name="T65" fmla="*/ 2147483646 h 110"/>
              <a:gd name="T66" fmla="*/ 2147483646 w 159"/>
              <a:gd name="T67" fmla="*/ 2147483646 h 110"/>
              <a:gd name="T68" fmla="*/ 2147483646 w 159"/>
              <a:gd name="T69" fmla="*/ 2147483646 h 110"/>
              <a:gd name="T70" fmla="*/ 2147483646 w 159"/>
              <a:gd name="T71" fmla="*/ 0 h 110"/>
              <a:gd name="T72" fmla="*/ 2147483646 w 159"/>
              <a:gd name="T73" fmla="*/ 2147483646 h 110"/>
              <a:gd name="T74" fmla="*/ 2147483646 w 159"/>
              <a:gd name="T75" fmla="*/ 2147483646 h 110"/>
              <a:gd name="T76" fmla="*/ 2147483646 w 159"/>
              <a:gd name="T77" fmla="*/ 2147483646 h 110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159" h="110">
                <a:moveTo>
                  <a:pt x="135" y="13"/>
                </a:moveTo>
                <a:lnTo>
                  <a:pt x="135" y="13"/>
                </a:lnTo>
                <a:lnTo>
                  <a:pt x="134" y="15"/>
                </a:lnTo>
                <a:lnTo>
                  <a:pt x="128" y="21"/>
                </a:lnTo>
                <a:lnTo>
                  <a:pt x="124" y="24"/>
                </a:lnTo>
                <a:lnTo>
                  <a:pt x="121" y="24"/>
                </a:lnTo>
                <a:lnTo>
                  <a:pt x="113" y="24"/>
                </a:lnTo>
                <a:lnTo>
                  <a:pt x="108" y="22"/>
                </a:lnTo>
                <a:lnTo>
                  <a:pt x="101" y="21"/>
                </a:lnTo>
                <a:lnTo>
                  <a:pt x="95" y="19"/>
                </a:lnTo>
                <a:lnTo>
                  <a:pt x="86" y="19"/>
                </a:lnTo>
                <a:lnTo>
                  <a:pt x="82" y="17"/>
                </a:lnTo>
                <a:lnTo>
                  <a:pt x="79" y="15"/>
                </a:lnTo>
                <a:lnTo>
                  <a:pt x="73" y="11"/>
                </a:lnTo>
                <a:lnTo>
                  <a:pt x="68" y="6"/>
                </a:lnTo>
                <a:lnTo>
                  <a:pt x="68" y="11"/>
                </a:lnTo>
                <a:lnTo>
                  <a:pt x="66" y="19"/>
                </a:lnTo>
                <a:lnTo>
                  <a:pt x="64" y="26"/>
                </a:lnTo>
                <a:lnTo>
                  <a:pt x="58" y="30"/>
                </a:lnTo>
                <a:lnTo>
                  <a:pt x="55" y="32"/>
                </a:lnTo>
                <a:lnTo>
                  <a:pt x="51" y="33"/>
                </a:lnTo>
                <a:lnTo>
                  <a:pt x="46" y="32"/>
                </a:lnTo>
                <a:lnTo>
                  <a:pt x="40" y="32"/>
                </a:lnTo>
                <a:lnTo>
                  <a:pt x="25" y="22"/>
                </a:lnTo>
                <a:lnTo>
                  <a:pt x="27" y="32"/>
                </a:lnTo>
                <a:lnTo>
                  <a:pt x="29" y="39"/>
                </a:lnTo>
                <a:lnTo>
                  <a:pt x="29" y="50"/>
                </a:lnTo>
                <a:lnTo>
                  <a:pt x="27" y="59"/>
                </a:lnTo>
                <a:lnTo>
                  <a:pt x="22" y="68"/>
                </a:lnTo>
                <a:lnTo>
                  <a:pt x="18" y="74"/>
                </a:lnTo>
                <a:lnTo>
                  <a:pt x="13" y="77"/>
                </a:lnTo>
                <a:lnTo>
                  <a:pt x="7" y="79"/>
                </a:lnTo>
                <a:lnTo>
                  <a:pt x="0" y="81"/>
                </a:lnTo>
                <a:lnTo>
                  <a:pt x="7" y="81"/>
                </a:lnTo>
                <a:lnTo>
                  <a:pt x="16" y="81"/>
                </a:lnTo>
                <a:lnTo>
                  <a:pt x="27" y="83"/>
                </a:lnTo>
                <a:lnTo>
                  <a:pt x="36" y="85"/>
                </a:lnTo>
                <a:lnTo>
                  <a:pt x="47" y="90"/>
                </a:lnTo>
                <a:lnTo>
                  <a:pt x="51" y="94"/>
                </a:lnTo>
                <a:lnTo>
                  <a:pt x="55" y="98"/>
                </a:lnTo>
                <a:lnTo>
                  <a:pt x="57" y="103"/>
                </a:lnTo>
                <a:lnTo>
                  <a:pt x="58" y="110"/>
                </a:lnTo>
                <a:lnTo>
                  <a:pt x="60" y="101"/>
                </a:lnTo>
                <a:lnTo>
                  <a:pt x="62" y="92"/>
                </a:lnTo>
                <a:lnTo>
                  <a:pt x="66" y="83"/>
                </a:lnTo>
                <a:lnTo>
                  <a:pt x="71" y="77"/>
                </a:lnTo>
                <a:lnTo>
                  <a:pt x="75" y="74"/>
                </a:lnTo>
                <a:lnTo>
                  <a:pt x="79" y="72"/>
                </a:lnTo>
                <a:lnTo>
                  <a:pt x="84" y="72"/>
                </a:lnTo>
                <a:lnTo>
                  <a:pt x="90" y="74"/>
                </a:lnTo>
                <a:lnTo>
                  <a:pt x="95" y="77"/>
                </a:lnTo>
                <a:lnTo>
                  <a:pt x="102" y="83"/>
                </a:lnTo>
                <a:lnTo>
                  <a:pt x="102" y="77"/>
                </a:lnTo>
                <a:lnTo>
                  <a:pt x="104" y="66"/>
                </a:lnTo>
                <a:lnTo>
                  <a:pt x="106" y="59"/>
                </a:lnTo>
                <a:lnTo>
                  <a:pt x="110" y="52"/>
                </a:lnTo>
                <a:lnTo>
                  <a:pt x="115" y="46"/>
                </a:lnTo>
                <a:lnTo>
                  <a:pt x="123" y="41"/>
                </a:lnTo>
                <a:lnTo>
                  <a:pt x="132" y="35"/>
                </a:lnTo>
                <a:lnTo>
                  <a:pt x="139" y="30"/>
                </a:lnTo>
                <a:lnTo>
                  <a:pt x="152" y="19"/>
                </a:lnTo>
                <a:lnTo>
                  <a:pt x="157" y="8"/>
                </a:lnTo>
                <a:lnTo>
                  <a:pt x="159" y="2"/>
                </a:lnTo>
                <a:lnTo>
                  <a:pt x="159" y="0"/>
                </a:lnTo>
                <a:lnTo>
                  <a:pt x="157" y="2"/>
                </a:lnTo>
                <a:lnTo>
                  <a:pt x="150" y="10"/>
                </a:lnTo>
                <a:lnTo>
                  <a:pt x="146" y="11"/>
                </a:lnTo>
                <a:lnTo>
                  <a:pt x="143" y="15"/>
                </a:lnTo>
                <a:lnTo>
                  <a:pt x="139" y="15"/>
                </a:lnTo>
                <a:lnTo>
                  <a:pt x="135" y="13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" name="Freeform 118"/>
          <p:cNvSpPr>
            <a:spLocks/>
          </p:cNvSpPr>
          <p:nvPr userDrawn="1"/>
        </p:nvSpPr>
        <p:spPr bwMode="auto">
          <a:xfrm>
            <a:off x="574675" y="2192338"/>
            <a:ext cx="166688" cy="69850"/>
          </a:xfrm>
          <a:custGeom>
            <a:avLst/>
            <a:gdLst>
              <a:gd name="T0" fmla="*/ 2147483646 w 105"/>
              <a:gd name="T1" fmla="*/ 0 h 44"/>
              <a:gd name="T2" fmla="*/ 2147483646 w 105"/>
              <a:gd name="T3" fmla="*/ 0 h 44"/>
              <a:gd name="T4" fmla="*/ 2147483646 w 105"/>
              <a:gd name="T5" fmla="*/ 2147483646 h 44"/>
              <a:gd name="T6" fmla="*/ 2147483646 w 105"/>
              <a:gd name="T7" fmla="*/ 2147483646 h 44"/>
              <a:gd name="T8" fmla="*/ 2147483646 w 105"/>
              <a:gd name="T9" fmla="*/ 2147483646 h 44"/>
              <a:gd name="T10" fmla="*/ 2147483646 w 105"/>
              <a:gd name="T11" fmla="*/ 2147483646 h 44"/>
              <a:gd name="T12" fmla="*/ 2147483646 w 105"/>
              <a:gd name="T13" fmla="*/ 2147483646 h 44"/>
              <a:gd name="T14" fmla="*/ 0 w 105"/>
              <a:gd name="T15" fmla="*/ 2147483646 h 4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05" h="44">
                <a:moveTo>
                  <a:pt x="105" y="0"/>
                </a:moveTo>
                <a:lnTo>
                  <a:pt x="105" y="0"/>
                </a:lnTo>
                <a:lnTo>
                  <a:pt x="79" y="15"/>
                </a:lnTo>
                <a:lnTo>
                  <a:pt x="55" y="28"/>
                </a:lnTo>
                <a:lnTo>
                  <a:pt x="44" y="33"/>
                </a:lnTo>
                <a:lnTo>
                  <a:pt x="32" y="39"/>
                </a:lnTo>
                <a:lnTo>
                  <a:pt x="17" y="42"/>
                </a:lnTo>
                <a:lnTo>
                  <a:pt x="0" y="44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" name="Freeform 119"/>
          <p:cNvSpPr>
            <a:spLocks/>
          </p:cNvSpPr>
          <p:nvPr userDrawn="1"/>
        </p:nvSpPr>
        <p:spPr bwMode="auto">
          <a:xfrm>
            <a:off x="485775" y="1300163"/>
            <a:ext cx="412750" cy="238125"/>
          </a:xfrm>
          <a:custGeom>
            <a:avLst/>
            <a:gdLst>
              <a:gd name="T0" fmla="*/ 2147483646 w 260"/>
              <a:gd name="T1" fmla="*/ 2147483646 h 150"/>
              <a:gd name="T2" fmla="*/ 2147483646 w 260"/>
              <a:gd name="T3" fmla="*/ 2147483646 h 150"/>
              <a:gd name="T4" fmla="*/ 2147483646 w 260"/>
              <a:gd name="T5" fmla="*/ 2147483646 h 150"/>
              <a:gd name="T6" fmla="*/ 2147483646 w 260"/>
              <a:gd name="T7" fmla="*/ 2147483646 h 150"/>
              <a:gd name="T8" fmla="*/ 2147483646 w 260"/>
              <a:gd name="T9" fmla="*/ 2147483646 h 150"/>
              <a:gd name="T10" fmla="*/ 2147483646 w 260"/>
              <a:gd name="T11" fmla="*/ 2147483646 h 150"/>
              <a:gd name="T12" fmla="*/ 2147483646 w 260"/>
              <a:gd name="T13" fmla="*/ 2147483646 h 150"/>
              <a:gd name="T14" fmla="*/ 2147483646 w 260"/>
              <a:gd name="T15" fmla="*/ 2147483646 h 150"/>
              <a:gd name="T16" fmla="*/ 2147483646 w 260"/>
              <a:gd name="T17" fmla="*/ 2147483646 h 150"/>
              <a:gd name="T18" fmla="*/ 2147483646 w 260"/>
              <a:gd name="T19" fmla="*/ 2147483646 h 150"/>
              <a:gd name="T20" fmla="*/ 2147483646 w 260"/>
              <a:gd name="T21" fmla="*/ 2147483646 h 150"/>
              <a:gd name="T22" fmla="*/ 2147483646 w 260"/>
              <a:gd name="T23" fmla="*/ 2147483646 h 150"/>
              <a:gd name="T24" fmla="*/ 2147483646 w 260"/>
              <a:gd name="T25" fmla="*/ 2147483646 h 150"/>
              <a:gd name="T26" fmla="*/ 2147483646 w 260"/>
              <a:gd name="T27" fmla="*/ 2147483646 h 150"/>
              <a:gd name="T28" fmla="*/ 2147483646 w 260"/>
              <a:gd name="T29" fmla="*/ 0 h 150"/>
              <a:gd name="T30" fmla="*/ 2147483646 w 260"/>
              <a:gd name="T31" fmla="*/ 2147483646 h 150"/>
              <a:gd name="T32" fmla="*/ 2147483646 w 260"/>
              <a:gd name="T33" fmla="*/ 2147483646 h 150"/>
              <a:gd name="T34" fmla="*/ 2147483646 w 260"/>
              <a:gd name="T35" fmla="*/ 2147483646 h 150"/>
              <a:gd name="T36" fmla="*/ 2147483646 w 260"/>
              <a:gd name="T37" fmla="*/ 2147483646 h 150"/>
              <a:gd name="T38" fmla="*/ 2147483646 w 260"/>
              <a:gd name="T39" fmla="*/ 2147483646 h 150"/>
              <a:gd name="T40" fmla="*/ 2147483646 w 260"/>
              <a:gd name="T41" fmla="*/ 2147483646 h 150"/>
              <a:gd name="T42" fmla="*/ 2147483646 w 260"/>
              <a:gd name="T43" fmla="*/ 2147483646 h 150"/>
              <a:gd name="T44" fmla="*/ 2147483646 w 260"/>
              <a:gd name="T45" fmla="*/ 2147483646 h 150"/>
              <a:gd name="T46" fmla="*/ 2147483646 w 260"/>
              <a:gd name="T47" fmla="*/ 2147483646 h 150"/>
              <a:gd name="T48" fmla="*/ 2147483646 w 260"/>
              <a:gd name="T49" fmla="*/ 2147483646 h 150"/>
              <a:gd name="T50" fmla="*/ 2147483646 w 260"/>
              <a:gd name="T51" fmla="*/ 2147483646 h 150"/>
              <a:gd name="T52" fmla="*/ 2147483646 w 260"/>
              <a:gd name="T53" fmla="*/ 2147483646 h 150"/>
              <a:gd name="T54" fmla="*/ 2147483646 w 260"/>
              <a:gd name="T55" fmla="*/ 2147483646 h 150"/>
              <a:gd name="T56" fmla="*/ 2147483646 w 260"/>
              <a:gd name="T57" fmla="*/ 2147483646 h 150"/>
              <a:gd name="T58" fmla="*/ 2147483646 w 260"/>
              <a:gd name="T59" fmla="*/ 2147483646 h 150"/>
              <a:gd name="T60" fmla="*/ 2147483646 w 260"/>
              <a:gd name="T61" fmla="*/ 2147483646 h 150"/>
              <a:gd name="T62" fmla="*/ 2147483646 w 260"/>
              <a:gd name="T63" fmla="*/ 2147483646 h 150"/>
              <a:gd name="T64" fmla="*/ 2147483646 w 260"/>
              <a:gd name="T65" fmla="*/ 2147483646 h 150"/>
              <a:gd name="T66" fmla="*/ 2147483646 w 260"/>
              <a:gd name="T67" fmla="*/ 2147483646 h 150"/>
              <a:gd name="T68" fmla="*/ 2147483646 w 260"/>
              <a:gd name="T69" fmla="*/ 2147483646 h 150"/>
              <a:gd name="T70" fmla="*/ 2147483646 w 260"/>
              <a:gd name="T71" fmla="*/ 2147483646 h 150"/>
              <a:gd name="T72" fmla="*/ 2147483646 w 260"/>
              <a:gd name="T73" fmla="*/ 2147483646 h 150"/>
              <a:gd name="T74" fmla="*/ 2147483646 w 260"/>
              <a:gd name="T75" fmla="*/ 2147483646 h 150"/>
              <a:gd name="T76" fmla="*/ 2147483646 w 260"/>
              <a:gd name="T77" fmla="*/ 2147483646 h 150"/>
              <a:gd name="T78" fmla="*/ 0 w 260"/>
              <a:gd name="T79" fmla="*/ 2147483646 h 150"/>
              <a:gd name="T80" fmla="*/ 0 w 260"/>
              <a:gd name="T81" fmla="*/ 2147483646 h 150"/>
              <a:gd name="T82" fmla="*/ 2147483646 w 260"/>
              <a:gd name="T83" fmla="*/ 2147483646 h 150"/>
              <a:gd name="T84" fmla="*/ 2147483646 w 260"/>
              <a:gd name="T85" fmla="*/ 2147483646 h 150"/>
              <a:gd name="T86" fmla="*/ 2147483646 w 260"/>
              <a:gd name="T87" fmla="*/ 2147483646 h 150"/>
              <a:gd name="T88" fmla="*/ 2147483646 w 260"/>
              <a:gd name="T89" fmla="*/ 2147483646 h 150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260" h="150">
                <a:moveTo>
                  <a:pt x="38" y="111"/>
                </a:moveTo>
                <a:lnTo>
                  <a:pt x="38" y="111"/>
                </a:lnTo>
                <a:lnTo>
                  <a:pt x="44" y="113"/>
                </a:lnTo>
                <a:lnTo>
                  <a:pt x="47" y="113"/>
                </a:lnTo>
                <a:lnTo>
                  <a:pt x="55" y="113"/>
                </a:lnTo>
                <a:lnTo>
                  <a:pt x="62" y="111"/>
                </a:lnTo>
                <a:lnTo>
                  <a:pt x="67" y="108"/>
                </a:lnTo>
                <a:lnTo>
                  <a:pt x="75" y="100"/>
                </a:lnTo>
                <a:lnTo>
                  <a:pt x="78" y="91"/>
                </a:lnTo>
                <a:lnTo>
                  <a:pt x="84" y="80"/>
                </a:lnTo>
                <a:lnTo>
                  <a:pt x="88" y="73"/>
                </a:lnTo>
                <a:lnTo>
                  <a:pt x="97" y="62"/>
                </a:lnTo>
                <a:lnTo>
                  <a:pt x="99" y="56"/>
                </a:lnTo>
                <a:lnTo>
                  <a:pt x="102" y="51"/>
                </a:lnTo>
                <a:lnTo>
                  <a:pt x="102" y="42"/>
                </a:lnTo>
                <a:lnTo>
                  <a:pt x="102" y="27"/>
                </a:lnTo>
                <a:lnTo>
                  <a:pt x="110" y="34"/>
                </a:lnTo>
                <a:lnTo>
                  <a:pt x="119" y="40"/>
                </a:lnTo>
                <a:lnTo>
                  <a:pt x="128" y="44"/>
                </a:lnTo>
                <a:lnTo>
                  <a:pt x="133" y="45"/>
                </a:lnTo>
                <a:lnTo>
                  <a:pt x="139" y="44"/>
                </a:lnTo>
                <a:lnTo>
                  <a:pt x="144" y="42"/>
                </a:lnTo>
                <a:lnTo>
                  <a:pt x="150" y="38"/>
                </a:lnTo>
                <a:lnTo>
                  <a:pt x="155" y="33"/>
                </a:lnTo>
                <a:lnTo>
                  <a:pt x="159" y="23"/>
                </a:lnTo>
                <a:lnTo>
                  <a:pt x="163" y="12"/>
                </a:lnTo>
                <a:lnTo>
                  <a:pt x="166" y="0"/>
                </a:lnTo>
                <a:lnTo>
                  <a:pt x="174" y="11"/>
                </a:lnTo>
                <a:lnTo>
                  <a:pt x="181" y="20"/>
                </a:lnTo>
                <a:lnTo>
                  <a:pt x="192" y="31"/>
                </a:lnTo>
                <a:lnTo>
                  <a:pt x="207" y="40"/>
                </a:lnTo>
                <a:lnTo>
                  <a:pt x="214" y="42"/>
                </a:lnTo>
                <a:lnTo>
                  <a:pt x="221" y="44"/>
                </a:lnTo>
                <a:lnTo>
                  <a:pt x="231" y="44"/>
                </a:lnTo>
                <a:lnTo>
                  <a:pt x="240" y="42"/>
                </a:lnTo>
                <a:lnTo>
                  <a:pt x="251" y="38"/>
                </a:lnTo>
                <a:lnTo>
                  <a:pt x="260" y="33"/>
                </a:lnTo>
                <a:lnTo>
                  <a:pt x="251" y="42"/>
                </a:lnTo>
                <a:lnTo>
                  <a:pt x="242" y="51"/>
                </a:lnTo>
                <a:lnTo>
                  <a:pt x="232" y="64"/>
                </a:lnTo>
                <a:lnTo>
                  <a:pt x="223" y="78"/>
                </a:lnTo>
                <a:lnTo>
                  <a:pt x="221" y="86"/>
                </a:lnTo>
                <a:lnTo>
                  <a:pt x="220" y="95"/>
                </a:lnTo>
                <a:lnTo>
                  <a:pt x="220" y="104"/>
                </a:lnTo>
                <a:lnTo>
                  <a:pt x="221" y="111"/>
                </a:lnTo>
                <a:lnTo>
                  <a:pt x="223" y="121"/>
                </a:lnTo>
                <a:lnTo>
                  <a:pt x="229" y="130"/>
                </a:lnTo>
                <a:lnTo>
                  <a:pt x="218" y="121"/>
                </a:lnTo>
                <a:lnTo>
                  <a:pt x="207" y="113"/>
                </a:lnTo>
                <a:lnTo>
                  <a:pt x="192" y="108"/>
                </a:lnTo>
                <a:lnTo>
                  <a:pt x="187" y="108"/>
                </a:lnTo>
                <a:lnTo>
                  <a:pt x="179" y="108"/>
                </a:lnTo>
                <a:lnTo>
                  <a:pt x="172" y="108"/>
                </a:lnTo>
                <a:lnTo>
                  <a:pt x="166" y="111"/>
                </a:lnTo>
                <a:lnTo>
                  <a:pt x="161" y="117"/>
                </a:lnTo>
                <a:lnTo>
                  <a:pt x="155" y="126"/>
                </a:lnTo>
                <a:lnTo>
                  <a:pt x="154" y="135"/>
                </a:lnTo>
                <a:lnTo>
                  <a:pt x="150" y="150"/>
                </a:lnTo>
                <a:lnTo>
                  <a:pt x="146" y="144"/>
                </a:lnTo>
                <a:lnTo>
                  <a:pt x="139" y="139"/>
                </a:lnTo>
                <a:lnTo>
                  <a:pt x="132" y="133"/>
                </a:lnTo>
                <a:lnTo>
                  <a:pt x="121" y="128"/>
                </a:lnTo>
                <a:lnTo>
                  <a:pt x="110" y="124"/>
                </a:lnTo>
                <a:lnTo>
                  <a:pt x="97" y="124"/>
                </a:lnTo>
                <a:lnTo>
                  <a:pt x="82" y="128"/>
                </a:lnTo>
                <a:lnTo>
                  <a:pt x="67" y="132"/>
                </a:lnTo>
                <a:lnTo>
                  <a:pt x="53" y="135"/>
                </a:lnTo>
                <a:lnTo>
                  <a:pt x="40" y="137"/>
                </a:lnTo>
                <a:lnTo>
                  <a:pt x="27" y="135"/>
                </a:lnTo>
                <a:lnTo>
                  <a:pt x="18" y="135"/>
                </a:lnTo>
                <a:lnTo>
                  <a:pt x="9" y="133"/>
                </a:lnTo>
                <a:lnTo>
                  <a:pt x="3" y="130"/>
                </a:lnTo>
                <a:lnTo>
                  <a:pt x="0" y="128"/>
                </a:lnTo>
                <a:lnTo>
                  <a:pt x="0" y="126"/>
                </a:lnTo>
                <a:lnTo>
                  <a:pt x="3" y="124"/>
                </a:lnTo>
                <a:lnTo>
                  <a:pt x="18" y="124"/>
                </a:lnTo>
                <a:lnTo>
                  <a:pt x="25" y="124"/>
                </a:lnTo>
                <a:lnTo>
                  <a:pt x="33" y="121"/>
                </a:lnTo>
                <a:lnTo>
                  <a:pt x="36" y="117"/>
                </a:lnTo>
                <a:lnTo>
                  <a:pt x="38" y="115"/>
                </a:lnTo>
                <a:lnTo>
                  <a:pt x="38" y="111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9" name="Freeform 120"/>
          <p:cNvSpPr>
            <a:spLocks/>
          </p:cNvSpPr>
          <p:nvPr userDrawn="1"/>
        </p:nvSpPr>
        <p:spPr bwMode="auto">
          <a:xfrm>
            <a:off x="520700" y="1398588"/>
            <a:ext cx="252413" cy="111125"/>
          </a:xfrm>
          <a:custGeom>
            <a:avLst/>
            <a:gdLst>
              <a:gd name="T0" fmla="*/ 0 w 159"/>
              <a:gd name="T1" fmla="*/ 2147483646 h 70"/>
              <a:gd name="T2" fmla="*/ 0 w 159"/>
              <a:gd name="T3" fmla="*/ 2147483646 h 70"/>
              <a:gd name="T4" fmla="*/ 2147483646 w 159"/>
              <a:gd name="T5" fmla="*/ 2147483646 h 70"/>
              <a:gd name="T6" fmla="*/ 2147483646 w 159"/>
              <a:gd name="T7" fmla="*/ 2147483646 h 70"/>
              <a:gd name="T8" fmla="*/ 2147483646 w 159"/>
              <a:gd name="T9" fmla="*/ 2147483646 h 70"/>
              <a:gd name="T10" fmla="*/ 2147483646 w 159"/>
              <a:gd name="T11" fmla="*/ 2147483646 h 70"/>
              <a:gd name="T12" fmla="*/ 2147483646 w 159"/>
              <a:gd name="T13" fmla="*/ 2147483646 h 70"/>
              <a:gd name="T14" fmla="*/ 2147483646 w 159"/>
              <a:gd name="T15" fmla="*/ 0 h 7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9" h="70">
                <a:moveTo>
                  <a:pt x="0" y="70"/>
                </a:moveTo>
                <a:lnTo>
                  <a:pt x="0" y="70"/>
                </a:lnTo>
                <a:lnTo>
                  <a:pt x="44" y="57"/>
                </a:lnTo>
                <a:lnTo>
                  <a:pt x="82" y="44"/>
                </a:lnTo>
                <a:lnTo>
                  <a:pt x="100" y="37"/>
                </a:lnTo>
                <a:lnTo>
                  <a:pt x="119" y="27"/>
                </a:lnTo>
                <a:lnTo>
                  <a:pt x="139" y="15"/>
                </a:lnTo>
                <a:lnTo>
                  <a:pt x="159" y="0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" name="Freeform 121"/>
          <p:cNvSpPr>
            <a:spLocks/>
          </p:cNvSpPr>
          <p:nvPr userDrawn="1"/>
        </p:nvSpPr>
        <p:spPr bwMode="auto">
          <a:xfrm>
            <a:off x="485775" y="1790700"/>
            <a:ext cx="381000" cy="254000"/>
          </a:xfrm>
          <a:custGeom>
            <a:avLst/>
            <a:gdLst>
              <a:gd name="T0" fmla="*/ 2147483646 w 240"/>
              <a:gd name="T1" fmla="*/ 2147483646 h 160"/>
              <a:gd name="T2" fmla="*/ 2147483646 w 240"/>
              <a:gd name="T3" fmla="*/ 2147483646 h 160"/>
              <a:gd name="T4" fmla="*/ 2147483646 w 240"/>
              <a:gd name="T5" fmla="*/ 2147483646 h 160"/>
              <a:gd name="T6" fmla="*/ 2147483646 w 240"/>
              <a:gd name="T7" fmla="*/ 2147483646 h 160"/>
              <a:gd name="T8" fmla="*/ 2147483646 w 240"/>
              <a:gd name="T9" fmla="*/ 2147483646 h 160"/>
              <a:gd name="T10" fmla="*/ 2147483646 w 240"/>
              <a:gd name="T11" fmla="*/ 2147483646 h 160"/>
              <a:gd name="T12" fmla="*/ 2147483646 w 240"/>
              <a:gd name="T13" fmla="*/ 2147483646 h 160"/>
              <a:gd name="T14" fmla="*/ 2147483646 w 240"/>
              <a:gd name="T15" fmla="*/ 2147483646 h 160"/>
              <a:gd name="T16" fmla="*/ 2147483646 w 240"/>
              <a:gd name="T17" fmla="*/ 2147483646 h 160"/>
              <a:gd name="T18" fmla="*/ 2147483646 w 240"/>
              <a:gd name="T19" fmla="*/ 2147483646 h 160"/>
              <a:gd name="T20" fmla="*/ 2147483646 w 240"/>
              <a:gd name="T21" fmla="*/ 2147483646 h 160"/>
              <a:gd name="T22" fmla="*/ 2147483646 w 240"/>
              <a:gd name="T23" fmla="*/ 2147483646 h 160"/>
              <a:gd name="T24" fmla="*/ 2147483646 w 240"/>
              <a:gd name="T25" fmla="*/ 2147483646 h 160"/>
              <a:gd name="T26" fmla="*/ 2147483646 w 240"/>
              <a:gd name="T27" fmla="*/ 2147483646 h 160"/>
              <a:gd name="T28" fmla="*/ 2147483646 w 240"/>
              <a:gd name="T29" fmla="*/ 2147483646 h 160"/>
              <a:gd name="T30" fmla="*/ 2147483646 w 240"/>
              <a:gd name="T31" fmla="*/ 2147483646 h 160"/>
              <a:gd name="T32" fmla="*/ 2147483646 w 240"/>
              <a:gd name="T33" fmla="*/ 2147483646 h 160"/>
              <a:gd name="T34" fmla="*/ 2147483646 w 240"/>
              <a:gd name="T35" fmla="*/ 2147483646 h 160"/>
              <a:gd name="T36" fmla="*/ 2147483646 w 240"/>
              <a:gd name="T37" fmla="*/ 2147483646 h 160"/>
              <a:gd name="T38" fmla="*/ 0 w 240"/>
              <a:gd name="T39" fmla="*/ 2147483646 h 160"/>
              <a:gd name="T40" fmla="*/ 2147483646 w 240"/>
              <a:gd name="T41" fmla="*/ 2147483646 h 160"/>
              <a:gd name="T42" fmla="*/ 2147483646 w 240"/>
              <a:gd name="T43" fmla="*/ 2147483646 h 160"/>
              <a:gd name="T44" fmla="*/ 2147483646 w 240"/>
              <a:gd name="T45" fmla="*/ 2147483646 h 160"/>
              <a:gd name="T46" fmla="*/ 2147483646 w 240"/>
              <a:gd name="T47" fmla="*/ 2147483646 h 160"/>
              <a:gd name="T48" fmla="*/ 2147483646 w 240"/>
              <a:gd name="T49" fmla="*/ 2147483646 h 160"/>
              <a:gd name="T50" fmla="*/ 2147483646 w 240"/>
              <a:gd name="T51" fmla="*/ 2147483646 h 160"/>
              <a:gd name="T52" fmla="*/ 2147483646 w 240"/>
              <a:gd name="T53" fmla="*/ 2147483646 h 160"/>
              <a:gd name="T54" fmla="*/ 2147483646 w 240"/>
              <a:gd name="T55" fmla="*/ 2147483646 h 160"/>
              <a:gd name="T56" fmla="*/ 2147483646 w 240"/>
              <a:gd name="T57" fmla="*/ 2147483646 h 160"/>
              <a:gd name="T58" fmla="*/ 2147483646 w 240"/>
              <a:gd name="T59" fmla="*/ 2147483646 h 160"/>
              <a:gd name="T60" fmla="*/ 2147483646 w 240"/>
              <a:gd name="T61" fmla="*/ 2147483646 h 160"/>
              <a:gd name="T62" fmla="*/ 2147483646 w 240"/>
              <a:gd name="T63" fmla="*/ 2147483646 h 160"/>
              <a:gd name="T64" fmla="*/ 2147483646 w 240"/>
              <a:gd name="T65" fmla="*/ 2147483646 h 160"/>
              <a:gd name="T66" fmla="*/ 2147483646 w 240"/>
              <a:gd name="T67" fmla="*/ 2147483646 h 160"/>
              <a:gd name="T68" fmla="*/ 2147483646 w 240"/>
              <a:gd name="T69" fmla="*/ 2147483646 h 160"/>
              <a:gd name="T70" fmla="*/ 2147483646 w 240"/>
              <a:gd name="T71" fmla="*/ 2147483646 h 160"/>
              <a:gd name="T72" fmla="*/ 2147483646 w 240"/>
              <a:gd name="T73" fmla="*/ 2147483646 h 160"/>
              <a:gd name="T74" fmla="*/ 2147483646 w 240"/>
              <a:gd name="T75" fmla="*/ 0 h 160"/>
              <a:gd name="T76" fmla="*/ 2147483646 w 240"/>
              <a:gd name="T77" fmla="*/ 0 h 160"/>
              <a:gd name="T78" fmla="*/ 2147483646 w 240"/>
              <a:gd name="T79" fmla="*/ 2147483646 h 160"/>
              <a:gd name="T80" fmla="*/ 2147483646 w 240"/>
              <a:gd name="T81" fmla="*/ 2147483646 h 160"/>
              <a:gd name="T82" fmla="*/ 2147483646 w 240"/>
              <a:gd name="T83" fmla="*/ 2147483646 h 160"/>
              <a:gd name="T84" fmla="*/ 2147483646 w 240"/>
              <a:gd name="T85" fmla="*/ 2147483646 h 160"/>
              <a:gd name="T86" fmla="*/ 2147483646 w 240"/>
              <a:gd name="T87" fmla="*/ 2147483646 h 160"/>
              <a:gd name="T88" fmla="*/ 2147483646 w 240"/>
              <a:gd name="T89" fmla="*/ 2147483646 h 160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240" h="160">
                <a:moveTo>
                  <a:pt x="205" y="28"/>
                </a:moveTo>
                <a:lnTo>
                  <a:pt x="205" y="28"/>
                </a:lnTo>
                <a:lnTo>
                  <a:pt x="199" y="26"/>
                </a:lnTo>
                <a:lnTo>
                  <a:pt x="194" y="26"/>
                </a:lnTo>
                <a:lnTo>
                  <a:pt x="188" y="28"/>
                </a:lnTo>
                <a:lnTo>
                  <a:pt x="181" y="30"/>
                </a:lnTo>
                <a:lnTo>
                  <a:pt x="176" y="35"/>
                </a:lnTo>
                <a:lnTo>
                  <a:pt x="172" y="44"/>
                </a:lnTo>
                <a:lnTo>
                  <a:pt x="168" y="55"/>
                </a:lnTo>
                <a:lnTo>
                  <a:pt x="166" y="66"/>
                </a:lnTo>
                <a:lnTo>
                  <a:pt x="163" y="74"/>
                </a:lnTo>
                <a:lnTo>
                  <a:pt x="157" y="86"/>
                </a:lnTo>
                <a:lnTo>
                  <a:pt x="154" y="92"/>
                </a:lnTo>
                <a:lnTo>
                  <a:pt x="154" y="99"/>
                </a:lnTo>
                <a:lnTo>
                  <a:pt x="154" y="108"/>
                </a:lnTo>
                <a:lnTo>
                  <a:pt x="157" y="121"/>
                </a:lnTo>
                <a:lnTo>
                  <a:pt x="148" y="116"/>
                </a:lnTo>
                <a:lnTo>
                  <a:pt x="139" y="112"/>
                </a:lnTo>
                <a:lnTo>
                  <a:pt x="128" y="108"/>
                </a:lnTo>
                <a:lnTo>
                  <a:pt x="122" y="110"/>
                </a:lnTo>
                <a:lnTo>
                  <a:pt x="117" y="112"/>
                </a:lnTo>
                <a:lnTo>
                  <a:pt x="111" y="114"/>
                </a:lnTo>
                <a:lnTo>
                  <a:pt x="108" y="119"/>
                </a:lnTo>
                <a:lnTo>
                  <a:pt x="104" y="125"/>
                </a:lnTo>
                <a:lnTo>
                  <a:pt x="100" y="134"/>
                </a:lnTo>
                <a:lnTo>
                  <a:pt x="99" y="147"/>
                </a:lnTo>
                <a:lnTo>
                  <a:pt x="99" y="160"/>
                </a:lnTo>
                <a:lnTo>
                  <a:pt x="89" y="151"/>
                </a:lnTo>
                <a:lnTo>
                  <a:pt x="80" y="141"/>
                </a:lnTo>
                <a:lnTo>
                  <a:pt x="67" y="134"/>
                </a:lnTo>
                <a:lnTo>
                  <a:pt x="53" y="129"/>
                </a:lnTo>
                <a:lnTo>
                  <a:pt x="44" y="127"/>
                </a:lnTo>
                <a:lnTo>
                  <a:pt x="36" y="127"/>
                </a:lnTo>
                <a:lnTo>
                  <a:pt x="27" y="129"/>
                </a:lnTo>
                <a:lnTo>
                  <a:pt x="18" y="132"/>
                </a:lnTo>
                <a:lnTo>
                  <a:pt x="9" y="138"/>
                </a:lnTo>
                <a:lnTo>
                  <a:pt x="0" y="145"/>
                </a:lnTo>
                <a:lnTo>
                  <a:pt x="9" y="134"/>
                </a:lnTo>
                <a:lnTo>
                  <a:pt x="16" y="123"/>
                </a:lnTo>
                <a:lnTo>
                  <a:pt x="23" y="108"/>
                </a:lnTo>
                <a:lnTo>
                  <a:pt x="27" y="94"/>
                </a:lnTo>
                <a:lnTo>
                  <a:pt x="29" y="85"/>
                </a:lnTo>
                <a:lnTo>
                  <a:pt x="29" y="75"/>
                </a:lnTo>
                <a:lnTo>
                  <a:pt x="27" y="68"/>
                </a:lnTo>
                <a:lnTo>
                  <a:pt x="25" y="59"/>
                </a:lnTo>
                <a:lnTo>
                  <a:pt x="20" y="52"/>
                </a:lnTo>
                <a:lnTo>
                  <a:pt x="14" y="44"/>
                </a:lnTo>
                <a:lnTo>
                  <a:pt x="25" y="50"/>
                </a:lnTo>
                <a:lnTo>
                  <a:pt x="38" y="55"/>
                </a:lnTo>
                <a:lnTo>
                  <a:pt x="53" y="57"/>
                </a:lnTo>
                <a:lnTo>
                  <a:pt x="60" y="57"/>
                </a:lnTo>
                <a:lnTo>
                  <a:pt x="67" y="57"/>
                </a:lnTo>
                <a:lnTo>
                  <a:pt x="73" y="53"/>
                </a:lnTo>
                <a:lnTo>
                  <a:pt x="78" y="50"/>
                </a:lnTo>
                <a:lnTo>
                  <a:pt x="84" y="42"/>
                </a:lnTo>
                <a:lnTo>
                  <a:pt x="86" y="35"/>
                </a:lnTo>
                <a:lnTo>
                  <a:pt x="88" y="24"/>
                </a:lnTo>
                <a:lnTo>
                  <a:pt x="88" y="9"/>
                </a:lnTo>
                <a:lnTo>
                  <a:pt x="93" y="15"/>
                </a:lnTo>
                <a:lnTo>
                  <a:pt x="100" y="19"/>
                </a:lnTo>
                <a:lnTo>
                  <a:pt x="110" y="22"/>
                </a:lnTo>
                <a:lnTo>
                  <a:pt x="121" y="26"/>
                </a:lnTo>
                <a:lnTo>
                  <a:pt x="132" y="28"/>
                </a:lnTo>
                <a:lnTo>
                  <a:pt x="144" y="26"/>
                </a:lnTo>
                <a:lnTo>
                  <a:pt x="159" y="19"/>
                </a:lnTo>
                <a:lnTo>
                  <a:pt x="172" y="11"/>
                </a:lnTo>
                <a:lnTo>
                  <a:pt x="187" y="6"/>
                </a:lnTo>
                <a:lnTo>
                  <a:pt x="199" y="2"/>
                </a:lnTo>
                <a:lnTo>
                  <a:pt x="210" y="0"/>
                </a:lnTo>
                <a:lnTo>
                  <a:pt x="220" y="0"/>
                </a:lnTo>
                <a:lnTo>
                  <a:pt x="229" y="0"/>
                </a:lnTo>
                <a:lnTo>
                  <a:pt x="236" y="2"/>
                </a:lnTo>
                <a:lnTo>
                  <a:pt x="240" y="4"/>
                </a:lnTo>
                <a:lnTo>
                  <a:pt x="240" y="6"/>
                </a:lnTo>
                <a:lnTo>
                  <a:pt x="236" y="8"/>
                </a:lnTo>
                <a:lnTo>
                  <a:pt x="223" y="9"/>
                </a:lnTo>
                <a:lnTo>
                  <a:pt x="214" y="13"/>
                </a:lnTo>
                <a:lnTo>
                  <a:pt x="209" y="17"/>
                </a:lnTo>
                <a:lnTo>
                  <a:pt x="205" y="20"/>
                </a:lnTo>
                <a:lnTo>
                  <a:pt x="205" y="24"/>
                </a:lnTo>
                <a:lnTo>
                  <a:pt x="205" y="28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1" name="Freeform 122"/>
          <p:cNvSpPr>
            <a:spLocks/>
          </p:cNvSpPr>
          <p:nvPr userDrawn="1"/>
        </p:nvSpPr>
        <p:spPr bwMode="auto">
          <a:xfrm>
            <a:off x="601663" y="1797050"/>
            <a:ext cx="230187" cy="153988"/>
          </a:xfrm>
          <a:custGeom>
            <a:avLst/>
            <a:gdLst>
              <a:gd name="T0" fmla="*/ 2147483646 w 145"/>
              <a:gd name="T1" fmla="*/ 0 h 97"/>
              <a:gd name="T2" fmla="*/ 2147483646 w 145"/>
              <a:gd name="T3" fmla="*/ 0 h 97"/>
              <a:gd name="T4" fmla="*/ 2147483646 w 145"/>
              <a:gd name="T5" fmla="*/ 2147483646 h 97"/>
              <a:gd name="T6" fmla="*/ 2147483646 w 145"/>
              <a:gd name="T7" fmla="*/ 2147483646 h 97"/>
              <a:gd name="T8" fmla="*/ 2147483646 w 145"/>
              <a:gd name="T9" fmla="*/ 2147483646 h 97"/>
              <a:gd name="T10" fmla="*/ 2147483646 w 145"/>
              <a:gd name="T11" fmla="*/ 2147483646 h 97"/>
              <a:gd name="T12" fmla="*/ 2147483646 w 145"/>
              <a:gd name="T13" fmla="*/ 2147483646 h 97"/>
              <a:gd name="T14" fmla="*/ 0 w 145"/>
              <a:gd name="T15" fmla="*/ 2147483646 h 9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45" h="97">
                <a:moveTo>
                  <a:pt x="145" y="0"/>
                </a:moveTo>
                <a:lnTo>
                  <a:pt x="145" y="0"/>
                </a:lnTo>
                <a:lnTo>
                  <a:pt x="103" y="22"/>
                </a:lnTo>
                <a:lnTo>
                  <a:pt x="68" y="40"/>
                </a:lnTo>
                <a:lnTo>
                  <a:pt x="51" y="51"/>
                </a:lnTo>
                <a:lnTo>
                  <a:pt x="35" y="64"/>
                </a:lnTo>
                <a:lnTo>
                  <a:pt x="18" y="79"/>
                </a:lnTo>
                <a:lnTo>
                  <a:pt x="0" y="97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" name="Freeform 123"/>
          <p:cNvSpPr>
            <a:spLocks/>
          </p:cNvSpPr>
          <p:nvPr userDrawn="1"/>
        </p:nvSpPr>
        <p:spPr bwMode="auto">
          <a:xfrm>
            <a:off x="452438" y="1500188"/>
            <a:ext cx="387350" cy="279400"/>
          </a:xfrm>
          <a:custGeom>
            <a:avLst/>
            <a:gdLst>
              <a:gd name="T0" fmla="*/ 2147483646 w 244"/>
              <a:gd name="T1" fmla="*/ 2147483646 h 176"/>
              <a:gd name="T2" fmla="*/ 2147483646 w 244"/>
              <a:gd name="T3" fmla="*/ 2147483646 h 176"/>
              <a:gd name="T4" fmla="*/ 2147483646 w 244"/>
              <a:gd name="T5" fmla="*/ 2147483646 h 176"/>
              <a:gd name="T6" fmla="*/ 2147483646 w 244"/>
              <a:gd name="T7" fmla="*/ 2147483646 h 176"/>
              <a:gd name="T8" fmla="*/ 2147483646 w 244"/>
              <a:gd name="T9" fmla="*/ 2147483646 h 176"/>
              <a:gd name="T10" fmla="*/ 2147483646 w 244"/>
              <a:gd name="T11" fmla="*/ 2147483646 h 176"/>
              <a:gd name="T12" fmla="*/ 2147483646 w 244"/>
              <a:gd name="T13" fmla="*/ 2147483646 h 176"/>
              <a:gd name="T14" fmla="*/ 2147483646 w 244"/>
              <a:gd name="T15" fmla="*/ 2147483646 h 176"/>
              <a:gd name="T16" fmla="*/ 2147483646 w 244"/>
              <a:gd name="T17" fmla="*/ 2147483646 h 176"/>
              <a:gd name="T18" fmla="*/ 2147483646 w 244"/>
              <a:gd name="T19" fmla="*/ 2147483646 h 176"/>
              <a:gd name="T20" fmla="*/ 2147483646 w 244"/>
              <a:gd name="T21" fmla="*/ 2147483646 h 176"/>
              <a:gd name="T22" fmla="*/ 2147483646 w 244"/>
              <a:gd name="T23" fmla="*/ 2147483646 h 176"/>
              <a:gd name="T24" fmla="*/ 2147483646 w 244"/>
              <a:gd name="T25" fmla="*/ 2147483646 h 176"/>
              <a:gd name="T26" fmla="*/ 2147483646 w 244"/>
              <a:gd name="T27" fmla="*/ 2147483646 h 176"/>
              <a:gd name="T28" fmla="*/ 2147483646 w 244"/>
              <a:gd name="T29" fmla="*/ 2147483646 h 176"/>
              <a:gd name="T30" fmla="*/ 2147483646 w 244"/>
              <a:gd name="T31" fmla="*/ 2147483646 h 176"/>
              <a:gd name="T32" fmla="*/ 2147483646 w 244"/>
              <a:gd name="T33" fmla="*/ 2147483646 h 176"/>
              <a:gd name="T34" fmla="*/ 2147483646 w 244"/>
              <a:gd name="T35" fmla="*/ 2147483646 h 176"/>
              <a:gd name="T36" fmla="*/ 2147483646 w 244"/>
              <a:gd name="T37" fmla="*/ 2147483646 h 176"/>
              <a:gd name="T38" fmla="*/ 0 w 244"/>
              <a:gd name="T39" fmla="*/ 2147483646 h 176"/>
              <a:gd name="T40" fmla="*/ 2147483646 w 244"/>
              <a:gd name="T41" fmla="*/ 2147483646 h 176"/>
              <a:gd name="T42" fmla="*/ 2147483646 w 244"/>
              <a:gd name="T43" fmla="*/ 2147483646 h 176"/>
              <a:gd name="T44" fmla="*/ 2147483646 w 244"/>
              <a:gd name="T45" fmla="*/ 2147483646 h 176"/>
              <a:gd name="T46" fmla="*/ 2147483646 w 244"/>
              <a:gd name="T47" fmla="*/ 2147483646 h 176"/>
              <a:gd name="T48" fmla="*/ 2147483646 w 244"/>
              <a:gd name="T49" fmla="*/ 2147483646 h 176"/>
              <a:gd name="T50" fmla="*/ 2147483646 w 244"/>
              <a:gd name="T51" fmla="*/ 0 h 176"/>
              <a:gd name="T52" fmla="*/ 2147483646 w 244"/>
              <a:gd name="T53" fmla="*/ 2147483646 h 176"/>
              <a:gd name="T54" fmla="*/ 2147483646 w 244"/>
              <a:gd name="T55" fmla="*/ 2147483646 h 176"/>
              <a:gd name="T56" fmla="*/ 2147483646 w 244"/>
              <a:gd name="T57" fmla="*/ 2147483646 h 176"/>
              <a:gd name="T58" fmla="*/ 2147483646 w 244"/>
              <a:gd name="T59" fmla="*/ 2147483646 h 176"/>
              <a:gd name="T60" fmla="*/ 2147483646 w 244"/>
              <a:gd name="T61" fmla="*/ 2147483646 h 176"/>
              <a:gd name="T62" fmla="*/ 2147483646 w 244"/>
              <a:gd name="T63" fmla="*/ 2147483646 h 176"/>
              <a:gd name="T64" fmla="*/ 2147483646 w 244"/>
              <a:gd name="T65" fmla="*/ 2147483646 h 176"/>
              <a:gd name="T66" fmla="*/ 2147483646 w 244"/>
              <a:gd name="T67" fmla="*/ 2147483646 h 176"/>
              <a:gd name="T68" fmla="*/ 2147483646 w 244"/>
              <a:gd name="T69" fmla="*/ 2147483646 h 176"/>
              <a:gd name="T70" fmla="*/ 2147483646 w 244"/>
              <a:gd name="T71" fmla="*/ 2147483646 h 176"/>
              <a:gd name="T72" fmla="*/ 2147483646 w 244"/>
              <a:gd name="T73" fmla="*/ 2147483646 h 176"/>
              <a:gd name="T74" fmla="*/ 2147483646 w 244"/>
              <a:gd name="T75" fmla="*/ 2147483646 h 176"/>
              <a:gd name="T76" fmla="*/ 2147483646 w 244"/>
              <a:gd name="T77" fmla="*/ 2147483646 h 176"/>
              <a:gd name="T78" fmla="*/ 2147483646 w 244"/>
              <a:gd name="T79" fmla="*/ 2147483646 h 176"/>
              <a:gd name="T80" fmla="*/ 2147483646 w 244"/>
              <a:gd name="T81" fmla="*/ 2147483646 h 176"/>
              <a:gd name="T82" fmla="*/ 2147483646 w 244"/>
              <a:gd name="T83" fmla="*/ 2147483646 h 176"/>
              <a:gd name="T84" fmla="*/ 2147483646 w 244"/>
              <a:gd name="T85" fmla="*/ 2147483646 h 176"/>
              <a:gd name="T86" fmla="*/ 2147483646 w 244"/>
              <a:gd name="T87" fmla="*/ 2147483646 h 176"/>
              <a:gd name="T88" fmla="*/ 2147483646 w 244"/>
              <a:gd name="T89" fmla="*/ 2147483646 h 17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244" h="176">
                <a:moveTo>
                  <a:pt x="208" y="156"/>
                </a:moveTo>
                <a:lnTo>
                  <a:pt x="208" y="156"/>
                </a:lnTo>
                <a:lnTo>
                  <a:pt x="206" y="152"/>
                </a:lnTo>
                <a:lnTo>
                  <a:pt x="202" y="147"/>
                </a:lnTo>
                <a:lnTo>
                  <a:pt x="198" y="143"/>
                </a:lnTo>
                <a:lnTo>
                  <a:pt x="193" y="139"/>
                </a:lnTo>
                <a:lnTo>
                  <a:pt x="186" y="136"/>
                </a:lnTo>
                <a:lnTo>
                  <a:pt x="176" y="136"/>
                </a:lnTo>
                <a:lnTo>
                  <a:pt x="165" y="139"/>
                </a:lnTo>
                <a:lnTo>
                  <a:pt x="154" y="143"/>
                </a:lnTo>
                <a:lnTo>
                  <a:pt x="145" y="145"/>
                </a:lnTo>
                <a:lnTo>
                  <a:pt x="132" y="145"/>
                </a:lnTo>
                <a:lnTo>
                  <a:pt x="127" y="147"/>
                </a:lnTo>
                <a:lnTo>
                  <a:pt x="120" y="149"/>
                </a:lnTo>
                <a:lnTo>
                  <a:pt x="112" y="154"/>
                </a:lnTo>
                <a:lnTo>
                  <a:pt x="103" y="163"/>
                </a:lnTo>
                <a:lnTo>
                  <a:pt x="103" y="152"/>
                </a:lnTo>
                <a:lnTo>
                  <a:pt x="101" y="143"/>
                </a:lnTo>
                <a:lnTo>
                  <a:pt x="98" y="132"/>
                </a:lnTo>
                <a:lnTo>
                  <a:pt x="94" y="128"/>
                </a:lnTo>
                <a:lnTo>
                  <a:pt x="90" y="125"/>
                </a:lnTo>
                <a:lnTo>
                  <a:pt x="85" y="121"/>
                </a:lnTo>
                <a:lnTo>
                  <a:pt x="79" y="119"/>
                </a:lnTo>
                <a:lnTo>
                  <a:pt x="70" y="121"/>
                </a:lnTo>
                <a:lnTo>
                  <a:pt x="61" y="123"/>
                </a:lnTo>
                <a:lnTo>
                  <a:pt x="52" y="127"/>
                </a:lnTo>
                <a:lnTo>
                  <a:pt x="39" y="134"/>
                </a:lnTo>
                <a:lnTo>
                  <a:pt x="43" y="121"/>
                </a:lnTo>
                <a:lnTo>
                  <a:pt x="44" y="108"/>
                </a:lnTo>
                <a:lnTo>
                  <a:pt x="44" y="94"/>
                </a:lnTo>
                <a:lnTo>
                  <a:pt x="43" y="77"/>
                </a:lnTo>
                <a:lnTo>
                  <a:pt x="39" y="70"/>
                </a:lnTo>
                <a:lnTo>
                  <a:pt x="35" y="62"/>
                </a:lnTo>
                <a:lnTo>
                  <a:pt x="30" y="55"/>
                </a:lnTo>
                <a:lnTo>
                  <a:pt x="22" y="50"/>
                </a:lnTo>
                <a:lnTo>
                  <a:pt x="13" y="44"/>
                </a:lnTo>
                <a:lnTo>
                  <a:pt x="0" y="40"/>
                </a:lnTo>
                <a:lnTo>
                  <a:pt x="13" y="42"/>
                </a:lnTo>
                <a:lnTo>
                  <a:pt x="28" y="44"/>
                </a:lnTo>
                <a:lnTo>
                  <a:pt x="43" y="42"/>
                </a:lnTo>
                <a:lnTo>
                  <a:pt x="59" y="39"/>
                </a:lnTo>
                <a:lnTo>
                  <a:pt x="68" y="35"/>
                </a:lnTo>
                <a:lnTo>
                  <a:pt x="76" y="31"/>
                </a:lnTo>
                <a:lnTo>
                  <a:pt x="81" y="26"/>
                </a:lnTo>
                <a:lnTo>
                  <a:pt x="87" y="18"/>
                </a:lnTo>
                <a:lnTo>
                  <a:pt x="92" y="11"/>
                </a:lnTo>
                <a:lnTo>
                  <a:pt x="94" y="0"/>
                </a:lnTo>
                <a:lnTo>
                  <a:pt x="96" y="15"/>
                </a:lnTo>
                <a:lnTo>
                  <a:pt x="98" y="28"/>
                </a:lnTo>
                <a:lnTo>
                  <a:pt x="103" y="42"/>
                </a:lnTo>
                <a:lnTo>
                  <a:pt x="107" y="48"/>
                </a:lnTo>
                <a:lnTo>
                  <a:pt x="110" y="53"/>
                </a:lnTo>
                <a:lnTo>
                  <a:pt x="116" y="57"/>
                </a:lnTo>
                <a:lnTo>
                  <a:pt x="123" y="61"/>
                </a:lnTo>
                <a:lnTo>
                  <a:pt x="131" y="61"/>
                </a:lnTo>
                <a:lnTo>
                  <a:pt x="140" y="59"/>
                </a:lnTo>
                <a:lnTo>
                  <a:pt x="151" y="53"/>
                </a:lnTo>
                <a:lnTo>
                  <a:pt x="162" y="46"/>
                </a:lnTo>
                <a:lnTo>
                  <a:pt x="160" y="53"/>
                </a:lnTo>
                <a:lnTo>
                  <a:pt x="160" y="62"/>
                </a:lnTo>
                <a:lnTo>
                  <a:pt x="162" y="72"/>
                </a:lnTo>
                <a:lnTo>
                  <a:pt x="164" y="83"/>
                </a:lnTo>
                <a:lnTo>
                  <a:pt x="169" y="94"/>
                </a:lnTo>
                <a:lnTo>
                  <a:pt x="178" y="105"/>
                </a:lnTo>
                <a:lnTo>
                  <a:pt x="191" y="114"/>
                </a:lnTo>
                <a:lnTo>
                  <a:pt x="204" y="121"/>
                </a:lnTo>
                <a:lnTo>
                  <a:pt x="215" y="130"/>
                </a:lnTo>
                <a:lnTo>
                  <a:pt x="226" y="139"/>
                </a:lnTo>
                <a:lnTo>
                  <a:pt x="233" y="147"/>
                </a:lnTo>
                <a:lnTo>
                  <a:pt x="239" y="156"/>
                </a:lnTo>
                <a:lnTo>
                  <a:pt x="242" y="163"/>
                </a:lnTo>
                <a:lnTo>
                  <a:pt x="244" y="170"/>
                </a:lnTo>
                <a:lnTo>
                  <a:pt x="244" y="174"/>
                </a:lnTo>
                <a:lnTo>
                  <a:pt x="244" y="176"/>
                </a:lnTo>
                <a:lnTo>
                  <a:pt x="241" y="174"/>
                </a:lnTo>
                <a:lnTo>
                  <a:pt x="231" y="163"/>
                </a:lnTo>
                <a:lnTo>
                  <a:pt x="224" y="158"/>
                </a:lnTo>
                <a:lnTo>
                  <a:pt x="219" y="154"/>
                </a:lnTo>
                <a:lnTo>
                  <a:pt x="213" y="152"/>
                </a:lnTo>
                <a:lnTo>
                  <a:pt x="209" y="154"/>
                </a:lnTo>
                <a:lnTo>
                  <a:pt x="208" y="156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3" name="Freeform 124"/>
          <p:cNvSpPr>
            <a:spLocks/>
          </p:cNvSpPr>
          <p:nvPr userDrawn="1"/>
        </p:nvSpPr>
        <p:spPr bwMode="auto">
          <a:xfrm>
            <a:off x="573088" y="1628775"/>
            <a:ext cx="249237" cy="119063"/>
          </a:xfrm>
          <a:custGeom>
            <a:avLst/>
            <a:gdLst>
              <a:gd name="T0" fmla="*/ 2147483646 w 157"/>
              <a:gd name="T1" fmla="*/ 2147483646 h 75"/>
              <a:gd name="T2" fmla="*/ 2147483646 w 157"/>
              <a:gd name="T3" fmla="*/ 2147483646 h 75"/>
              <a:gd name="T4" fmla="*/ 2147483646 w 157"/>
              <a:gd name="T5" fmla="*/ 2147483646 h 75"/>
              <a:gd name="T6" fmla="*/ 2147483646 w 157"/>
              <a:gd name="T7" fmla="*/ 2147483646 h 75"/>
              <a:gd name="T8" fmla="*/ 2147483646 w 157"/>
              <a:gd name="T9" fmla="*/ 2147483646 h 75"/>
              <a:gd name="T10" fmla="*/ 2147483646 w 157"/>
              <a:gd name="T11" fmla="*/ 2147483646 h 75"/>
              <a:gd name="T12" fmla="*/ 2147483646 w 157"/>
              <a:gd name="T13" fmla="*/ 2147483646 h 75"/>
              <a:gd name="T14" fmla="*/ 0 w 157"/>
              <a:gd name="T15" fmla="*/ 0 h 7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7" h="75">
                <a:moveTo>
                  <a:pt x="157" y="75"/>
                </a:moveTo>
                <a:lnTo>
                  <a:pt x="157" y="75"/>
                </a:lnTo>
                <a:lnTo>
                  <a:pt x="117" y="49"/>
                </a:lnTo>
                <a:lnTo>
                  <a:pt x="84" y="29"/>
                </a:lnTo>
                <a:lnTo>
                  <a:pt x="66" y="20"/>
                </a:lnTo>
                <a:lnTo>
                  <a:pt x="47" y="13"/>
                </a:lnTo>
                <a:lnTo>
                  <a:pt x="25" y="5"/>
                </a:lnTo>
                <a:lnTo>
                  <a:pt x="0" y="0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Freeform 125"/>
          <p:cNvSpPr>
            <a:spLocks/>
          </p:cNvSpPr>
          <p:nvPr userDrawn="1"/>
        </p:nvSpPr>
        <p:spPr bwMode="auto">
          <a:xfrm>
            <a:off x="592138" y="2652713"/>
            <a:ext cx="138112" cy="80962"/>
          </a:xfrm>
          <a:custGeom>
            <a:avLst/>
            <a:gdLst>
              <a:gd name="T0" fmla="*/ 2147483646 w 87"/>
              <a:gd name="T1" fmla="*/ 2147483646 h 51"/>
              <a:gd name="T2" fmla="*/ 2147483646 w 87"/>
              <a:gd name="T3" fmla="*/ 2147483646 h 51"/>
              <a:gd name="T4" fmla="*/ 2147483646 w 87"/>
              <a:gd name="T5" fmla="*/ 2147483646 h 51"/>
              <a:gd name="T6" fmla="*/ 2147483646 w 87"/>
              <a:gd name="T7" fmla="*/ 2147483646 h 51"/>
              <a:gd name="T8" fmla="*/ 2147483646 w 87"/>
              <a:gd name="T9" fmla="*/ 2147483646 h 51"/>
              <a:gd name="T10" fmla="*/ 2147483646 w 87"/>
              <a:gd name="T11" fmla="*/ 2147483646 h 51"/>
              <a:gd name="T12" fmla="*/ 2147483646 w 87"/>
              <a:gd name="T13" fmla="*/ 2147483646 h 51"/>
              <a:gd name="T14" fmla="*/ 2147483646 w 87"/>
              <a:gd name="T15" fmla="*/ 2147483646 h 51"/>
              <a:gd name="T16" fmla="*/ 2147483646 w 87"/>
              <a:gd name="T17" fmla="*/ 2147483646 h 51"/>
              <a:gd name="T18" fmla="*/ 2147483646 w 87"/>
              <a:gd name="T19" fmla="*/ 2147483646 h 51"/>
              <a:gd name="T20" fmla="*/ 2147483646 w 87"/>
              <a:gd name="T21" fmla="*/ 2147483646 h 51"/>
              <a:gd name="T22" fmla="*/ 2147483646 w 87"/>
              <a:gd name="T23" fmla="*/ 2147483646 h 51"/>
              <a:gd name="T24" fmla="*/ 2147483646 w 87"/>
              <a:gd name="T25" fmla="*/ 2147483646 h 51"/>
              <a:gd name="T26" fmla="*/ 2147483646 w 87"/>
              <a:gd name="T27" fmla="*/ 2147483646 h 51"/>
              <a:gd name="T28" fmla="*/ 2147483646 w 87"/>
              <a:gd name="T29" fmla="*/ 2147483646 h 51"/>
              <a:gd name="T30" fmla="*/ 2147483646 w 87"/>
              <a:gd name="T31" fmla="*/ 2147483646 h 51"/>
              <a:gd name="T32" fmla="*/ 2147483646 w 87"/>
              <a:gd name="T33" fmla="*/ 2147483646 h 51"/>
              <a:gd name="T34" fmla="*/ 2147483646 w 87"/>
              <a:gd name="T35" fmla="*/ 2147483646 h 51"/>
              <a:gd name="T36" fmla="*/ 2147483646 w 87"/>
              <a:gd name="T37" fmla="*/ 2147483646 h 51"/>
              <a:gd name="T38" fmla="*/ 2147483646 w 87"/>
              <a:gd name="T39" fmla="*/ 2147483646 h 51"/>
              <a:gd name="T40" fmla="*/ 2147483646 w 87"/>
              <a:gd name="T41" fmla="*/ 2147483646 h 51"/>
              <a:gd name="T42" fmla="*/ 2147483646 w 87"/>
              <a:gd name="T43" fmla="*/ 2147483646 h 51"/>
              <a:gd name="T44" fmla="*/ 2147483646 w 87"/>
              <a:gd name="T45" fmla="*/ 2147483646 h 51"/>
              <a:gd name="T46" fmla="*/ 2147483646 w 87"/>
              <a:gd name="T47" fmla="*/ 2147483646 h 51"/>
              <a:gd name="T48" fmla="*/ 2147483646 w 87"/>
              <a:gd name="T49" fmla="*/ 2147483646 h 51"/>
              <a:gd name="T50" fmla="*/ 2147483646 w 87"/>
              <a:gd name="T51" fmla="*/ 2147483646 h 51"/>
              <a:gd name="T52" fmla="*/ 2147483646 w 87"/>
              <a:gd name="T53" fmla="*/ 2147483646 h 51"/>
              <a:gd name="T54" fmla="*/ 2147483646 w 87"/>
              <a:gd name="T55" fmla="*/ 2147483646 h 51"/>
              <a:gd name="T56" fmla="*/ 2147483646 w 87"/>
              <a:gd name="T57" fmla="*/ 2147483646 h 51"/>
              <a:gd name="T58" fmla="*/ 2147483646 w 87"/>
              <a:gd name="T59" fmla="*/ 2147483646 h 51"/>
              <a:gd name="T60" fmla="*/ 2147483646 w 87"/>
              <a:gd name="T61" fmla="*/ 2147483646 h 51"/>
              <a:gd name="T62" fmla="*/ 2147483646 w 87"/>
              <a:gd name="T63" fmla="*/ 2147483646 h 51"/>
              <a:gd name="T64" fmla="*/ 2147483646 w 87"/>
              <a:gd name="T65" fmla="*/ 2147483646 h 51"/>
              <a:gd name="T66" fmla="*/ 2147483646 w 87"/>
              <a:gd name="T67" fmla="*/ 2147483646 h 51"/>
              <a:gd name="T68" fmla="*/ 2147483646 w 87"/>
              <a:gd name="T69" fmla="*/ 2147483646 h 51"/>
              <a:gd name="T70" fmla="*/ 2147483646 w 87"/>
              <a:gd name="T71" fmla="*/ 2147483646 h 51"/>
              <a:gd name="T72" fmla="*/ 2147483646 w 87"/>
              <a:gd name="T73" fmla="*/ 2147483646 h 51"/>
              <a:gd name="T74" fmla="*/ 2147483646 w 87"/>
              <a:gd name="T75" fmla="*/ 2147483646 h 51"/>
              <a:gd name="T76" fmla="*/ 2147483646 w 87"/>
              <a:gd name="T77" fmla="*/ 2147483646 h 51"/>
              <a:gd name="T78" fmla="*/ 2147483646 w 87"/>
              <a:gd name="T79" fmla="*/ 0 h 51"/>
              <a:gd name="T80" fmla="*/ 2147483646 w 87"/>
              <a:gd name="T81" fmla="*/ 0 h 51"/>
              <a:gd name="T82" fmla="*/ 2147483646 w 87"/>
              <a:gd name="T83" fmla="*/ 2147483646 h 51"/>
              <a:gd name="T84" fmla="*/ 2147483646 w 87"/>
              <a:gd name="T85" fmla="*/ 2147483646 h 51"/>
              <a:gd name="T86" fmla="*/ 2147483646 w 87"/>
              <a:gd name="T87" fmla="*/ 2147483646 h 51"/>
              <a:gd name="T88" fmla="*/ 2147483646 w 87"/>
              <a:gd name="T89" fmla="*/ 2147483646 h 51"/>
              <a:gd name="T90" fmla="*/ 2147483646 w 87"/>
              <a:gd name="T91" fmla="*/ 2147483646 h 51"/>
              <a:gd name="T92" fmla="*/ 2147483646 w 87"/>
              <a:gd name="T93" fmla="*/ 2147483646 h 51"/>
              <a:gd name="T94" fmla="*/ 2147483646 w 87"/>
              <a:gd name="T95" fmla="*/ 2147483646 h 51"/>
              <a:gd name="T96" fmla="*/ 2147483646 w 87"/>
              <a:gd name="T97" fmla="*/ 2147483646 h 51"/>
              <a:gd name="T98" fmla="*/ 2147483646 w 87"/>
              <a:gd name="T99" fmla="*/ 2147483646 h 51"/>
              <a:gd name="T100" fmla="*/ 0 w 87"/>
              <a:gd name="T101" fmla="*/ 2147483646 h 51"/>
              <a:gd name="T102" fmla="*/ 0 w 87"/>
              <a:gd name="T103" fmla="*/ 2147483646 h 51"/>
              <a:gd name="T104" fmla="*/ 0 w 87"/>
              <a:gd name="T105" fmla="*/ 2147483646 h 51"/>
              <a:gd name="T106" fmla="*/ 0 w 87"/>
              <a:gd name="T107" fmla="*/ 2147483646 h 51"/>
              <a:gd name="T108" fmla="*/ 2147483646 w 87"/>
              <a:gd name="T109" fmla="*/ 2147483646 h 51"/>
              <a:gd name="T110" fmla="*/ 2147483646 w 87"/>
              <a:gd name="T111" fmla="*/ 2147483646 h 51"/>
              <a:gd name="T112" fmla="*/ 2147483646 w 87"/>
              <a:gd name="T113" fmla="*/ 2147483646 h 51"/>
              <a:gd name="T114" fmla="*/ 2147483646 w 87"/>
              <a:gd name="T115" fmla="*/ 2147483646 h 51"/>
              <a:gd name="T116" fmla="*/ 2147483646 w 87"/>
              <a:gd name="T117" fmla="*/ 2147483646 h 51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87" h="51">
                <a:moveTo>
                  <a:pt x="13" y="11"/>
                </a:moveTo>
                <a:lnTo>
                  <a:pt x="13" y="11"/>
                </a:lnTo>
                <a:lnTo>
                  <a:pt x="15" y="11"/>
                </a:lnTo>
                <a:lnTo>
                  <a:pt x="19" y="11"/>
                </a:lnTo>
                <a:lnTo>
                  <a:pt x="22" y="13"/>
                </a:lnTo>
                <a:lnTo>
                  <a:pt x="24" y="15"/>
                </a:lnTo>
                <a:lnTo>
                  <a:pt x="26" y="18"/>
                </a:lnTo>
                <a:lnTo>
                  <a:pt x="30" y="26"/>
                </a:lnTo>
                <a:lnTo>
                  <a:pt x="32" y="29"/>
                </a:lnTo>
                <a:lnTo>
                  <a:pt x="33" y="33"/>
                </a:lnTo>
                <a:lnTo>
                  <a:pt x="33" y="40"/>
                </a:lnTo>
                <a:lnTo>
                  <a:pt x="35" y="38"/>
                </a:lnTo>
                <a:lnTo>
                  <a:pt x="43" y="35"/>
                </a:lnTo>
                <a:lnTo>
                  <a:pt x="46" y="35"/>
                </a:lnTo>
                <a:lnTo>
                  <a:pt x="50" y="37"/>
                </a:lnTo>
                <a:lnTo>
                  <a:pt x="54" y="42"/>
                </a:lnTo>
                <a:lnTo>
                  <a:pt x="55" y="51"/>
                </a:lnTo>
                <a:lnTo>
                  <a:pt x="57" y="48"/>
                </a:lnTo>
                <a:lnTo>
                  <a:pt x="65" y="40"/>
                </a:lnTo>
                <a:lnTo>
                  <a:pt x="68" y="38"/>
                </a:lnTo>
                <a:lnTo>
                  <a:pt x="74" y="37"/>
                </a:lnTo>
                <a:lnTo>
                  <a:pt x="81" y="37"/>
                </a:lnTo>
                <a:lnTo>
                  <a:pt x="87" y="40"/>
                </a:lnTo>
                <a:lnTo>
                  <a:pt x="85" y="38"/>
                </a:lnTo>
                <a:lnTo>
                  <a:pt x="77" y="29"/>
                </a:lnTo>
                <a:lnTo>
                  <a:pt x="76" y="26"/>
                </a:lnTo>
                <a:lnTo>
                  <a:pt x="74" y="18"/>
                </a:lnTo>
                <a:lnTo>
                  <a:pt x="76" y="13"/>
                </a:lnTo>
                <a:lnTo>
                  <a:pt x="77" y="7"/>
                </a:lnTo>
                <a:lnTo>
                  <a:pt x="74" y="11"/>
                </a:lnTo>
                <a:lnTo>
                  <a:pt x="65" y="15"/>
                </a:lnTo>
                <a:lnTo>
                  <a:pt x="61" y="15"/>
                </a:lnTo>
                <a:lnTo>
                  <a:pt x="55" y="13"/>
                </a:lnTo>
                <a:lnTo>
                  <a:pt x="54" y="7"/>
                </a:lnTo>
                <a:lnTo>
                  <a:pt x="52" y="0"/>
                </a:lnTo>
                <a:lnTo>
                  <a:pt x="50" y="2"/>
                </a:lnTo>
                <a:lnTo>
                  <a:pt x="44" y="5"/>
                </a:lnTo>
                <a:lnTo>
                  <a:pt x="37" y="7"/>
                </a:lnTo>
                <a:lnTo>
                  <a:pt x="33" y="7"/>
                </a:lnTo>
                <a:lnTo>
                  <a:pt x="28" y="5"/>
                </a:lnTo>
                <a:lnTo>
                  <a:pt x="19" y="4"/>
                </a:lnTo>
                <a:lnTo>
                  <a:pt x="10" y="4"/>
                </a:lnTo>
                <a:lnTo>
                  <a:pt x="4" y="4"/>
                </a:lnTo>
                <a:lnTo>
                  <a:pt x="0" y="5"/>
                </a:lnTo>
                <a:lnTo>
                  <a:pt x="6" y="7"/>
                </a:lnTo>
                <a:lnTo>
                  <a:pt x="11" y="7"/>
                </a:lnTo>
                <a:lnTo>
                  <a:pt x="13" y="9"/>
                </a:lnTo>
                <a:lnTo>
                  <a:pt x="13" y="11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5" name="Freeform 126"/>
          <p:cNvSpPr>
            <a:spLocks/>
          </p:cNvSpPr>
          <p:nvPr userDrawn="1"/>
        </p:nvSpPr>
        <p:spPr bwMode="auto">
          <a:xfrm>
            <a:off x="604838" y="2659063"/>
            <a:ext cx="84137" cy="39687"/>
          </a:xfrm>
          <a:custGeom>
            <a:avLst/>
            <a:gdLst>
              <a:gd name="T0" fmla="*/ 0 w 53"/>
              <a:gd name="T1" fmla="*/ 0 h 25"/>
              <a:gd name="T2" fmla="*/ 0 w 53"/>
              <a:gd name="T3" fmla="*/ 0 h 25"/>
              <a:gd name="T4" fmla="*/ 2147483646 w 53"/>
              <a:gd name="T5" fmla="*/ 2147483646 h 25"/>
              <a:gd name="T6" fmla="*/ 2147483646 w 53"/>
              <a:gd name="T7" fmla="*/ 2147483646 h 25"/>
              <a:gd name="T8" fmla="*/ 2147483646 w 53"/>
              <a:gd name="T9" fmla="*/ 2147483646 h 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3" h="25">
                <a:moveTo>
                  <a:pt x="0" y="0"/>
                </a:moveTo>
                <a:lnTo>
                  <a:pt x="0" y="0"/>
                </a:lnTo>
                <a:lnTo>
                  <a:pt x="27" y="11"/>
                </a:lnTo>
                <a:lnTo>
                  <a:pt x="40" y="16"/>
                </a:lnTo>
                <a:lnTo>
                  <a:pt x="53" y="25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" name="Freeform 127"/>
          <p:cNvSpPr>
            <a:spLocks/>
          </p:cNvSpPr>
          <p:nvPr userDrawn="1"/>
        </p:nvSpPr>
        <p:spPr bwMode="auto">
          <a:xfrm>
            <a:off x="534988" y="2771775"/>
            <a:ext cx="77787" cy="146050"/>
          </a:xfrm>
          <a:custGeom>
            <a:avLst/>
            <a:gdLst>
              <a:gd name="T0" fmla="*/ 2147483646 w 49"/>
              <a:gd name="T1" fmla="*/ 2147483646 h 92"/>
              <a:gd name="T2" fmla="*/ 2147483646 w 49"/>
              <a:gd name="T3" fmla="*/ 2147483646 h 92"/>
              <a:gd name="T4" fmla="*/ 2147483646 w 49"/>
              <a:gd name="T5" fmla="*/ 2147483646 h 92"/>
              <a:gd name="T6" fmla="*/ 2147483646 w 49"/>
              <a:gd name="T7" fmla="*/ 2147483646 h 92"/>
              <a:gd name="T8" fmla="*/ 2147483646 w 49"/>
              <a:gd name="T9" fmla="*/ 2147483646 h 92"/>
              <a:gd name="T10" fmla="*/ 2147483646 w 49"/>
              <a:gd name="T11" fmla="*/ 2147483646 h 92"/>
              <a:gd name="T12" fmla="*/ 2147483646 w 49"/>
              <a:gd name="T13" fmla="*/ 2147483646 h 92"/>
              <a:gd name="T14" fmla="*/ 2147483646 w 49"/>
              <a:gd name="T15" fmla="*/ 2147483646 h 92"/>
              <a:gd name="T16" fmla="*/ 2147483646 w 49"/>
              <a:gd name="T17" fmla="*/ 2147483646 h 92"/>
              <a:gd name="T18" fmla="*/ 2147483646 w 49"/>
              <a:gd name="T19" fmla="*/ 2147483646 h 92"/>
              <a:gd name="T20" fmla="*/ 2147483646 w 49"/>
              <a:gd name="T21" fmla="*/ 2147483646 h 92"/>
              <a:gd name="T22" fmla="*/ 2147483646 w 49"/>
              <a:gd name="T23" fmla="*/ 2147483646 h 92"/>
              <a:gd name="T24" fmla="*/ 2147483646 w 49"/>
              <a:gd name="T25" fmla="*/ 2147483646 h 92"/>
              <a:gd name="T26" fmla="*/ 2147483646 w 49"/>
              <a:gd name="T27" fmla="*/ 2147483646 h 92"/>
              <a:gd name="T28" fmla="*/ 2147483646 w 49"/>
              <a:gd name="T29" fmla="*/ 2147483646 h 92"/>
              <a:gd name="T30" fmla="*/ 2147483646 w 49"/>
              <a:gd name="T31" fmla="*/ 2147483646 h 92"/>
              <a:gd name="T32" fmla="*/ 2147483646 w 49"/>
              <a:gd name="T33" fmla="*/ 2147483646 h 92"/>
              <a:gd name="T34" fmla="*/ 2147483646 w 49"/>
              <a:gd name="T35" fmla="*/ 2147483646 h 92"/>
              <a:gd name="T36" fmla="*/ 0 w 49"/>
              <a:gd name="T37" fmla="*/ 2147483646 h 92"/>
              <a:gd name="T38" fmla="*/ 0 w 49"/>
              <a:gd name="T39" fmla="*/ 2147483646 h 92"/>
              <a:gd name="T40" fmla="*/ 2147483646 w 49"/>
              <a:gd name="T41" fmla="*/ 2147483646 h 92"/>
              <a:gd name="T42" fmla="*/ 2147483646 w 49"/>
              <a:gd name="T43" fmla="*/ 2147483646 h 92"/>
              <a:gd name="T44" fmla="*/ 2147483646 w 49"/>
              <a:gd name="T45" fmla="*/ 2147483646 h 92"/>
              <a:gd name="T46" fmla="*/ 2147483646 w 49"/>
              <a:gd name="T47" fmla="*/ 2147483646 h 92"/>
              <a:gd name="T48" fmla="*/ 2147483646 w 49"/>
              <a:gd name="T49" fmla="*/ 2147483646 h 92"/>
              <a:gd name="T50" fmla="*/ 2147483646 w 49"/>
              <a:gd name="T51" fmla="*/ 2147483646 h 92"/>
              <a:gd name="T52" fmla="*/ 2147483646 w 49"/>
              <a:gd name="T53" fmla="*/ 2147483646 h 92"/>
              <a:gd name="T54" fmla="*/ 2147483646 w 49"/>
              <a:gd name="T55" fmla="*/ 2147483646 h 92"/>
              <a:gd name="T56" fmla="*/ 2147483646 w 49"/>
              <a:gd name="T57" fmla="*/ 2147483646 h 92"/>
              <a:gd name="T58" fmla="*/ 2147483646 w 49"/>
              <a:gd name="T59" fmla="*/ 2147483646 h 92"/>
              <a:gd name="T60" fmla="*/ 2147483646 w 49"/>
              <a:gd name="T61" fmla="*/ 2147483646 h 92"/>
              <a:gd name="T62" fmla="*/ 2147483646 w 49"/>
              <a:gd name="T63" fmla="*/ 2147483646 h 92"/>
              <a:gd name="T64" fmla="*/ 2147483646 w 49"/>
              <a:gd name="T65" fmla="*/ 2147483646 h 92"/>
              <a:gd name="T66" fmla="*/ 2147483646 w 49"/>
              <a:gd name="T67" fmla="*/ 2147483646 h 92"/>
              <a:gd name="T68" fmla="*/ 2147483646 w 49"/>
              <a:gd name="T69" fmla="*/ 2147483646 h 92"/>
              <a:gd name="T70" fmla="*/ 2147483646 w 49"/>
              <a:gd name="T71" fmla="*/ 2147483646 h 92"/>
              <a:gd name="T72" fmla="*/ 2147483646 w 49"/>
              <a:gd name="T73" fmla="*/ 2147483646 h 92"/>
              <a:gd name="T74" fmla="*/ 2147483646 w 49"/>
              <a:gd name="T75" fmla="*/ 2147483646 h 92"/>
              <a:gd name="T76" fmla="*/ 2147483646 w 49"/>
              <a:gd name="T77" fmla="*/ 2147483646 h 92"/>
              <a:gd name="T78" fmla="*/ 2147483646 w 49"/>
              <a:gd name="T79" fmla="*/ 2147483646 h 92"/>
              <a:gd name="T80" fmla="*/ 2147483646 w 49"/>
              <a:gd name="T81" fmla="*/ 2147483646 h 92"/>
              <a:gd name="T82" fmla="*/ 2147483646 w 49"/>
              <a:gd name="T83" fmla="*/ 2147483646 h 92"/>
              <a:gd name="T84" fmla="*/ 2147483646 w 49"/>
              <a:gd name="T85" fmla="*/ 2147483646 h 92"/>
              <a:gd name="T86" fmla="*/ 2147483646 w 49"/>
              <a:gd name="T87" fmla="*/ 2147483646 h 92"/>
              <a:gd name="T88" fmla="*/ 2147483646 w 49"/>
              <a:gd name="T89" fmla="*/ 2147483646 h 92"/>
              <a:gd name="T90" fmla="*/ 2147483646 w 49"/>
              <a:gd name="T91" fmla="*/ 2147483646 h 92"/>
              <a:gd name="T92" fmla="*/ 2147483646 w 49"/>
              <a:gd name="T93" fmla="*/ 2147483646 h 92"/>
              <a:gd name="T94" fmla="*/ 2147483646 w 49"/>
              <a:gd name="T95" fmla="*/ 2147483646 h 92"/>
              <a:gd name="T96" fmla="*/ 2147483646 w 49"/>
              <a:gd name="T97" fmla="*/ 2147483646 h 92"/>
              <a:gd name="T98" fmla="*/ 2147483646 w 49"/>
              <a:gd name="T99" fmla="*/ 2147483646 h 92"/>
              <a:gd name="T100" fmla="*/ 2147483646 w 49"/>
              <a:gd name="T101" fmla="*/ 0 h 92"/>
              <a:gd name="T102" fmla="*/ 2147483646 w 49"/>
              <a:gd name="T103" fmla="*/ 0 h 92"/>
              <a:gd name="T104" fmla="*/ 2147483646 w 49"/>
              <a:gd name="T105" fmla="*/ 0 h 92"/>
              <a:gd name="T106" fmla="*/ 2147483646 w 49"/>
              <a:gd name="T107" fmla="*/ 0 h 92"/>
              <a:gd name="T108" fmla="*/ 2147483646 w 49"/>
              <a:gd name="T109" fmla="*/ 2147483646 h 92"/>
              <a:gd name="T110" fmla="*/ 2147483646 w 49"/>
              <a:gd name="T111" fmla="*/ 2147483646 h 92"/>
              <a:gd name="T112" fmla="*/ 2147483646 w 49"/>
              <a:gd name="T113" fmla="*/ 2147483646 h 92"/>
              <a:gd name="T114" fmla="*/ 2147483646 w 49"/>
              <a:gd name="T115" fmla="*/ 2147483646 h 92"/>
              <a:gd name="T116" fmla="*/ 2147483646 w 49"/>
              <a:gd name="T117" fmla="*/ 2147483646 h 92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49" h="92">
                <a:moveTo>
                  <a:pt x="31" y="13"/>
                </a:moveTo>
                <a:lnTo>
                  <a:pt x="31" y="13"/>
                </a:lnTo>
                <a:lnTo>
                  <a:pt x="33" y="15"/>
                </a:lnTo>
                <a:lnTo>
                  <a:pt x="33" y="18"/>
                </a:lnTo>
                <a:lnTo>
                  <a:pt x="33" y="24"/>
                </a:lnTo>
                <a:lnTo>
                  <a:pt x="29" y="26"/>
                </a:lnTo>
                <a:lnTo>
                  <a:pt x="27" y="28"/>
                </a:lnTo>
                <a:lnTo>
                  <a:pt x="22" y="31"/>
                </a:lnTo>
                <a:lnTo>
                  <a:pt x="18" y="35"/>
                </a:lnTo>
                <a:lnTo>
                  <a:pt x="14" y="37"/>
                </a:lnTo>
                <a:lnTo>
                  <a:pt x="7" y="39"/>
                </a:lnTo>
                <a:lnTo>
                  <a:pt x="9" y="40"/>
                </a:lnTo>
                <a:lnTo>
                  <a:pt x="13" y="46"/>
                </a:lnTo>
                <a:lnTo>
                  <a:pt x="14" y="50"/>
                </a:lnTo>
                <a:lnTo>
                  <a:pt x="13" y="53"/>
                </a:lnTo>
                <a:lnTo>
                  <a:pt x="9" y="59"/>
                </a:lnTo>
                <a:lnTo>
                  <a:pt x="0" y="61"/>
                </a:lnTo>
                <a:lnTo>
                  <a:pt x="3" y="62"/>
                </a:lnTo>
                <a:lnTo>
                  <a:pt x="13" y="68"/>
                </a:lnTo>
                <a:lnTo>
                  <a:pt x="16" y="73"/>
                </a:lnTo>
                <a:lnTo>
                  <a:pt x="18" y="77"/>
                </a:lnTo>
                <a:lnTo>
                  <a:pt x="18" y="84"/>
                </a:lnTo>
                <a:lnTo>
                  <a:pt x="16" y="92"/>
                </a:lnTo>
                <a:lnTo>
                  <a:pt x="18" y="88"/>
                </a:lnTo>
                <a:lnTo>
                  <a:pt x="25" y="81"/>
                </a:lnTo>
                <a:lnTo>
                  <a:pt x="29" y="77"/>
                </a:lnTo>
                <a:lnTo>
                  <a:pt x="35" y="75"/>
                </a:lnTo>
                <a:lnTo>
                  <a:pt x="40" y="73"/>
                </a:lnTo>
                <a:lnTo>
                  <a:pt x="47" y="75"/>
                </a:lnTo>
                <a:lnTo>
                  <a:pt x="44" y="73"/>
                </a:lnTo>
                <a:lnTo>
                  <a:pt x="38" y="64"/>
                </a:lnTo>
                <a:lnTo>
                  <a:pt x="36" y="61"/>
                </a:lnTo>
                <a:lnTo>
                  <a:pt x="38" y="55"/>
                </a:lnTo>
                <a:lnTo>
                  <a:pt x="42" y="51"/>
                </a:lnTo>
                <a:lnTo>
                  <a:pt x="49" y="50"/>
                </a:lnTo>
                <a:lnTo>
                  <a:pt x="47" y="48"/>
                </a:lnTo>
                <a:lnTo>
                  <a:pt x="44" y="44"/>
                </a:lnTo>
                <a:lnTo>
                  <a:pt x="40" y="37"/>
                </a:lnTo>
                <a:lnTo>
                  <a:pt x="38" y="31"/>
                </a:lnTo>
                <a:lnTo>
                  <a:pt x="38" y="28"/>
                </a:lnTo>
                <a:lnTo>
                  <a:pt x="40" y="17"/>
                </a:lnTo>
                <a:lnTo>
                  <a:pt x="40" y="7"/>
                </a:lnTo>
                <a:lnTo>
                  <a:pt x="36" y="2"/>
                </a:lnTo>
                <a:lnTo>
                  <a:pt x="35" y="0"/>
                </a:lnTo>
                <a:lnTo>
                  <a:pt x="35" y="6"/>
                </a:lnTo>
                <a:lnTo>
                  <a:pt x="35" y="11"/>
                </a:lnTo>
                <a:lnTo>
                  <a:pt x="33" y="13"/>
                </a:lnTo>
                <a:lnTo>
                  <a:pt x="31" y="13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" name="Freeform 128"/>
          <p:cNvSpPr>
            <a:spLocks/>
          </p:cNvSpPr>
          <p:nvPr userDrawn="1"/>
        </p:nvSpPr>
        <p:spPr bwMode="auto">
          <a:xfrm>
            <a:off x="569913" y="2781300"/>
            <a:ext cx="22225" cy="88900"/>
          </a:xfrm>
          <a:custGeom>
            <a:avLst/>
            <a:gdLst>
              <a:gd name="T0" fmla="*/ 2147483646 w 14"/>
              <a:gd name="T1" fmla="*/ 0 h 56"/>
              <a:gd name="T2" fmla="*/ 2147483646 w 14"/>
              <a:gd name="T3" fmla="*/ 0 h 56"/>
              <a:gd name="T4" fmla="*/ 2147483646 w 14"/>
              <a:gd name="T5" fmla="*/ 2147483646 h 56"/>
              <a:gd name="T6" fmla="*/ 2147483646 w 14"/>
              <a:gd name="T7" fmla="*/ 2147483646 h 56"/>
              <a:gd name="T8" fmla="*/ 0 w 14"/>
              <a:gd name="T9" fmla="*/ 2147483646 h 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" h="56">
                <a:moveTo>
                  <a:pt x="14" y="0"/>
                </a:moveTo>
                <a:lnTo>
                  <a:pt x="14" y="0"/>
                </a:lnTo>
                <a:lnTo>
                  <a:pt x="11" y="29"/>
                </a:lnTo>
                <a:lnTo>
                  <a:pt x="7" y="42"/>
                </a:lnTo>
                <a:lnTo>
                  <a:pt x="0" y="56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" name="Freeform 129"/>
          <p:cNvSpPr>
            <a:spLocks/>
          </p:cNvSpPr>
          <p:nvPr userDrawn="1"/>
        </p:nvSpPr>
        <p:spPr bwMode="auto">
          <a:xfrm>
            <a:off x="1003300" y="1724025"/>
            <a:ext cx="139700" cy="80963"/>
          </a:xfrm>
          <a:custGeom>
            <a:avLst/>
            <a:gdLst>
              <a:gd name="T0" fmla="*/ 2147483646 w 88"/>
              <a:gd name="T1" fmla="*/ 2147483646 h 51"/>
              <a:gd name="T2" fmla="*/ 2147483646 w 88"/>
              <a:gd name="T3" fmla="*/ 2147483646 h 51"/>
              <a:gd name="T4" fmla="*/ 2147483646 w 88"/>
              <a:gd name="T5" fmla="*/ 2147483646 h 51"/>
              <a:gd name="T6" fmla="*/ 2147483646 w 88"/>
              <a:gd name="T7" fmla="*/ 2147483646 h 51"/>
              <a:gd name="T8" fmla="*/ 2147483646 w 88"/>
              <a:gd name="T9" fmla="*/ 2147483646 h 51"/>
              <a:gd name="T10" fmla="*/ 2147483646 w 88"/>
              <a:gd name="T11" fmla="*/ 2147483646 h 51"/>
              <a:gd name="T12" fmla="*/ 2147483646 w 88"/>
              <a:gd name="T13" fmla="*/ 2147483646 h 51"/>
              <a:gd name="T14" fmla="*/ 2147483646 w 88"/>
              <a:gd name="T15" fmla="*/ 2147483646 h 51"/>
              <a:gd name="T16" fmla="*/ 2147483646 w 88"/>
              <a:gd name="T17" fmla="*/ 2147483646 h 51"/>
              <a:gd name="T18" fmla="*/ 2147483646 w 88"/>
              <a:gd name="T19" fmla="*/ 2147483646 h 51"/>
              <a:gd name="T20" fmla="*/ 2147483646 w 88"/>
              <a:gd name="T21" fmla="*/ 2147483646 h 51"/>
              <a:gd name="T22" fmla="*/ 2147483646 w 88"/>
              <a:gd name="T23" fmla="*/ 2147483646 h 51"/>
              <a:gd name="T24" fmla="*/ 2147483646 w 88"/>
              <a:gd name="T25" fmla="*/ 2147483646 h 51"/>
              <a:gd name="T26" fmla="*/ 2147483646 w 88"/>
              <a:gd name="T27" fmla="*/ 2147483646 h 51"/>
              <a:gd name="T28" fmla="*/ 2147483646 w 88"/>
              <a:gd name="T29" fmla="*/ 2147483646 h 51"/>
              <a:gd name="T30" fmla="*/ 2147483646 w 88"/>
              <a:gd name="T31" fmla="*/ 2147483646 h 51"/>
              <a:gd name="T32" fmla="*/ 2147483646 w 88"/>
              <a:gd name="T33" fmla="*/ 2147483646 h 51"/>
              <a:gd name="T34" fmla="*/ 2147483646 w 88"/>
              <a:gd name="T35" fmla="*/ 2147483646 h 51"/>
              <a:gd name="T36" fmla="*/ 2147483646 w 88"/>
              <a:gd name="T37" fmla="*/ 2147483646 h 51"/>
              <a:gd name="T38" fmla="*/ 2147483646 w 88"/>
              <a:gd name="T39" fmla="*/ 2147483646 h 51"/>
              <a:gd name="T40" fmla="*/ 2147483646 w 88"/>
              <a:gd name="T41" fmla="*/ 2147483646 h 51"/>
              <a:gd name="T42" fmla="*/ 2147483646 w 88"/>
              <a:gd name="T43" fmla="*/ 2147483646 h 51"/>
              <a:gd name="T44" fmla="*/ 2147483646 w 88"/>
              <a:gd name="T45" fmla="*/ 2147483646 h 51"/>
              <a:gd name="T46" fmla="*/ 2147483646 w 88"/>
              <a:gd name="T47" fmla="*/ 2147483646 h 51"/>
              <a:gd name="T48" fmla="*/ 2147483646 w 88"/>
              <a:gd name="T49" fmla="*/ 2147483646 h 51"/>
              <a:gd name="T50" fmla="*/ 2147483646 w 88"/>
              <a:gd name="T51" fmla="*/ 2147483646 h 51"/>
              <a:gd name="T52" fmla="*/ 2147483646 w 88"/>
              <a:gd name="T53" fmla="*/ 2147483646 h 51"/>
              <a:gd name="T54" fmla="*/ 2147483646 w 88"/>
              <a:gd name="T55" fmla="*/ 2147483646 h 51"/>
              <a:gd name="T56" fmla="*/ 2147483646 w 88"/>
              <a:gd name="T57" fmla="*/ 2147483646 h 51"/>
              <a:gd name="T58" fmla="*/ 2147483646 w 88"/>
              <a:gd name="T59" fmla="*/ 2147483646 h 51"/>
              <a:gd name="T60" fmla="*/ 2147483646 w 88"/>
              <a:gd name="T61" fmla="*/ 2147483646 h 51"/>
              <a:gd name="T62" fmla="*/ 2147483646 w 88"/>
              <a:gd name="T63" fmla="*/ 2147483646 h 51"/>
              <a:gd name="T64" fmla="*/ 2147483646 w 88"/>
              <a:gd name="T65" fmla="*/ 2147483646 h 51"/>
              <a:gd name="T66" fmla="*/ 2147483646 w 88"/>
              <a:gd name="T67" fmla="*/ 2147483646 h 51"/>
              <a:gd name="T68" fmla="*/ 2147483646 w 88"/>
              <a:gd name="T69" fmla="*/ 2147483646 h 51"/>
              <a:gd name="T70" fmla="*/ 2147483646 w 88"/>
              <a:gd name="T71" fmla="*/ 2147483646 h 51"/>
              <a:gd name="T72" fmla="*/ 2147483646 w 88"/>
              <a:gd name="T73" fmla="*/ 2147483646 h 51"/>
              <a:gd name="T74" fmla="*/ 2147483646 w 88"/>
              <a:gd name="T75" fmla="*/ 2147483646 h 51"/>
              <a:gd name="T76" fmla="*/ 2147483646 w 88"/>
              <a:gd name="T77" fmla="*/ 2147483646 h 51"/>
              <a:gd name="T78" fmla="*/ 2147483646 w 88"/>
              <a:gd name="T79" fmla="*/ 0 h 51"/>
              <a:gd name="T80" fmla="*/ 2147483646 w 88"/>
              <a:gd name="T81" fmla="*/ 0 h 51"/>
              <a:gd name="T82" fmla="*/ 2147483646 w 88"/>
              <a:gd name="T83" fmla="*/ 2147483646 h 51"/>
              <a:gd name="T84" fmla="*/ 2147483646 w 88"/>
              <a:gd name="T85" fmla="*/ 2147483646 h 51"/>
              <a:gd name="T86" fmla="*/ 2147483646 w 88"/>
              <a:gd name="T87" fmla="*/ 2147483646 h 51"/>
              <a:gd name="T88" fmla="*/ 2147483646 w 88"/>
              <a:gd name="T89" fmla="*/ 2147483646 h 51"/>
              <a:gd name="T90" fmla="*/ 2147483646 w 88"/>
              <a:gd name="T91" fmla="*/ 2147483646 h 51"/>
              <a:gd name="T92" fmla="*/ 2147483646 w 88"/>
              <a:gd name="T93" fmla="*/ 2147483646 h 51"/>
              <a:gd name="T94" fmla="*/ 2147483646 w 88"/>
              <a:gd name="T95" fmla="*/ 2147483646 h 51"/>
              <a:gd name="T96" fmla="*/ 2147483646 w 88"/>
              <a:gd name="T97" fmla="*/ 2147483646 h 51"/>
              <a:gd name="T98" fmla="*/ 2147483646 w 88"/>
              <a:gd name="T99" fmla="*/ 2147483646 h 51"/>
              <a:gd name="T100" fmla="*/ 0 w 88"/>
              <a:gd name="T101" fmla="*/ 2147483646 h 51"/>
              <a:gd name="T102" fmla="*/ 0 w 88"/>
              <a:gd name="T103" fmla="*/ 2147483646 h 51"/>
              <a:gd name="T104" fmla="*/ 0 w 88"/>
              <a:gd name="T105" fmla="*/ 2147483646 h 51"/>
              <a:gd name="T106" fmla="*/ 2147483646 w 88"/>
              <a:gd name="T107" fmla="*/ 2147483646 h 51"/>
              <a:gd name="T108" fmla="*/ 2147483646 w 88"/>
              <a:gd name="T109" fmla="*/ 2147483646 h 51"/>
              <a:gd name="T110" fmla="*/ 2147483646 w 88"/>
              <a:gd name="T111" fmla="*/ 2147483646 h 51"/>
              <a:gd name="T112" fmla="*/ 2147483646 w 88"/>
              <a:gd name="T113" fmla="*/ 2147483646 h 51"/>
              <a:gd name="T114" fmla="*/ 2147483646 w 88"/>
              <a:gd name="T115" fmla="*/ 2147483646 h 51"/>
              <a:gd name="T116" fmla="*/ 2147483646 w 88"/>
              <a:gd name="T117" fmla="*/ 2147483646 h 51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88" h="51">
                <a:moveTo>
                  <a:pt x="13" y="13"/>
                </a:moveTo>
                <a:lnTo>
                  <a:pt x="13" y="13"/>
                </a:lnTo>
                <a:lnTo>
                  <a:pt x="15" y="11"/>
                </a:lnTo>
                <a:lnTo>
                  <a:pt x="18" y="11"/>
                </a:lnTo>
                <a:lnTo>
                  <a:pt x="22" y="13"/>
                </a:lnTo>
                <a:lnTo>
                  <a:pt x="26" y="17"/>
                </a:lnTo>
                <a:lnTo>
                  <a:pt x="26" y="20"/>
                </a:lnTo>
                <a:lnTo>
                  <a:pt x="29" y="26"/>
                </a:lnTo>
                <a:lnTo>
                  <a:pt x="31" y="29"/>
                </a:lnTo>
                <a:lnTo>
                  <a:pt x="33" y="33"/>
                </a:lnTo>
                <a:lnTo>
                  <a:pt x="33" y="40"/>
                </a:lnTo>
                <a:lnTo>
                  <a:pt x="37" y="39"/>
                </a:lnTo>
                <a:lnTo>
                  <a:pt x="42" y="37"/>
                </a:lnTo>
                <a:lnTo>
                  <a:pt x="46" y="37"/>
                </a:lnTo>
                <a:lnTo>
                  <a:pt x="49" y="39"/>
                </a:lnTo>
                <a:lnTo>
                  <a:pt x="53" y="44"/>
                </a:lnTo>
                <a:lnTo>
                  <a:pt x="55" y="51"/>
                </a:lnTo>
                <a:lnTo>
                  <a:pt x="57" y="48"/>
                </a:lnTo>
                <a:lnTo>
                  <a:pt x="64" y="42"/>
                </a:lnTo>
                <a:lnTo>
                  <a:pt x="70" y="39"/>
                </a:lnTo>
                <a:lnTo>
                  <a:pt x="75" y="37"/>
                </a:lnTo>
                <a:lnTo>
                  <a:pt x="81" y="39"/>
                </a:lnTo>
                <a:lnTo>
                  <a:pt x="88" y="42"/>
                </a:lnTo>
                <a:lnTo>
                  <a:pt x="84" y="39"/>
                </a:lnTo>
                <a:lnTo>
                  <a:pt x="77" y="31"/>
                </a:lnTo>
                <a:lnTo>
                  <a:pt x="75" y="26"/>
                </a:lnTo>
                <a:lnTo>
                  <a:pt x="73" y="20"/>
                </a:lnTo>
                <a:lnTo>
                  <a:pt x="75" y="15"/>
                </a:lnTo>
                <a:lnTo>
                  <a:pt x="77" y="9"/>
                </a:lnTo>
                <a:lnTo>
                  <a:pt x="73" y="11"/>
                </a:lnTo>
                <a:lnTo>
                  <a:pt x="66" y="15"/>
                </a:lnTo>
                <a:lnTo>
                  <a:pt x="60" y="15"/>
                </a:lnTo>
                <a:lnTo>
                  <a:pt x="57" y="13"/>
                </a:lnTo>
                <a:lnTo>
                  <a:pt x="53" y="9"/>
                </a:lnTo>
                <a:lnTo>
                  <a:pt x="51" y="0"/>
                </a:lnTo>
                <a:lnTo>
                  <a:pt x="49" y="2"/>
                </a:lnTo>
                <a:lnTo>
                  <a:pt x="44" y="6"/>
                </a:lnTo>
                <a:lnTo>
                  <a:pt x="37" y="9"/>
                </a:lnTo>
                <a:lnTo>
                  <a:pt x="33" y="9"/>
                </a:lnTo>
                <a:lnTo>
                  <a:pt x="27" y="8"/>
                </a:lnTo>
                <a:lnTo>
                  <a:pt x="18" y="4"/>
                </a:lnTo>
                <a:lnTo>
                  <a:pt x="9" y="4"/>
                </a:lnTo>
                <a:lnTo>
                  <a:pt x="4" y="4"/>
                </a:lnTo>
                <a:lnTo>
                  <a:pt x="0" y="6"/>
                </a:lnTo>
                <a:lnTo>
                  <a:pt x="0" y="8"/>
                </a:lnTo>
                <a:lnTo>
                  <a:pt x="2" y="8"/>
                </a:lnTo>
                <a:lnTo>
                  <a:pt x="5" y="8"/>
                </a:lnTo>
                <a:lnTo>
                  <a:pt x="11" y="9"/>
                </a:lnTo>
                <a:lnTo>
                  <a:pt x="13" y="9"/>
                </a:lnTo>
                <a:lnTo>
                  <a:pt x="13" y="13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9" name="Freeform 130"/>
          <p:cNvSpPr>
            <a:spLocks/>
          </p:cNvSpPr>
          <p:nvPr userDrawn="1"/>
        </p:nvSpPr>
        <p:spPr bwMode="auto">
          <a:xfrm>
            <a:off x="1014413" y="1733550"/>
            <a:ext cx="84137" cy="39688"/>
          </a:xfrm>
          <a:custGeom>
            <a:avLst/>
            <a:gdLst>
              <a:gd name="T0" fmla="*/ 0 w 53"/>
              <a:gd name="T1" fmla="*/ 0 h 25"/>
              <a:gd name="T2" fmla="*/ 0 w 53"/>
              <a:gd name="T3" fmla="*/ 0 h 25"/>
              <a:gd name="T4" fmla="*/ 2147483646 w 53"/>
              <a:gd name="T5" fmla="*/ 2147483646 h 25"/>
              <a:gd name="T6" fmla="*/ 2147483646 w 53"/>
              <a:gd name="T7" fmla="*/ 2147483646 h 25"/>
              <a:gd name="T8" fmla="*/ 2147483646 w 53"/>
              <a:gd name="T9" fmla="*/ 2147483646 h 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3" h="25">
                <a:moveTo>
                  <a:pt x="0" y="0"/>
                </a:moveTo>
                <a:lnTo>
                  <a:pt x="0" y="0"/>
                </a:lnTo>
                <a:lnTo>
                  <a:pt x="28" y="9"/>
                </a:lnTo>
                <a:lnTo>
                  <a:pt x="41" y="14"/>
                </a:lnTo>
                <a:lnTo>
                  <a:pt x="53" y="25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" name="Freeform 131"/>
          <p:cNvSpPr>
            <a:spLocks/>
          </p:cNvSpPr>
          <p:nvPr userDrawn="1"/>
        </p:nvSpPr>
        <p:spPr bwMode="auto">
          <a:xfrm>
            <a:off x="947738" y="1843088"/>
            <a:ext cx="79375" cy="146050"/>
          </a:xfrm>
          <a:custGeom>
            <a:avLst/>
            <a:gdLst>
              <a:gd name="T0" fmla="*/ 2147483646 w 50"/>
              <a:gd name="T1" fmla="*/ 2147483646 h 92"/>
              <a:gd name="T2" fmla="*/ 2147483646 w 50"/>
              <a:gd name="T3" fmla="*/ 2147483646 h 92"/>
              <a:gd name="T4" fmla="*/ 2147483646 w 50"/>
              <a:gd name="T5" fmla="*/ 2147483646 h 92"/>
              <a:gd name="T6" fmla="*/ 2147483646 w 50"/>
              <a:gd name="T7" fmla="*/ 2147483646 h 92"/>
              <a:gd name="T8" fmla="*/ 2147483646 w 50"/>
              <a:gd name="T9" fmla="*/ 2147483646 h 92"/>
              <a:gd name="T10" fmla="*/ 2147483646 w 50"/>
              <a:gd name="T11" fmla="*/ 2147483646 h 92"/>
              <a:gd name="T12" fmla="*/ 2147483646 w 50"/>
              <a:gd name="T13" fmla="*/ 2147483646 h 92"/>
              <a:gd name="T14" fmla="*/ 2147483646 w 50"/>
              <a:gd name="T15" fmla="*/ 2147483646 h 92"/>
              <a:gd name="T16" fmla="*/ 2147483646 w 50"/>
              <a:gd name="T17" fmla="*/ 2147483646 h 92"/>
              <a:gd name="T18" fmla="*/ 2147483646 w 50"/>
              <a:gd name="T19" fmla="*/ 2147483646 h 92"/>
              <a:gd name="T20" fmla="*/ 2147483646 w 50"/>
              <a:gd name="T21" fmla="*/ 2147483646 h 92"/>
              <a:gd name="T22" fmla="*/ 2147483646 w 50"/>
              <a:gd name="T23" fmla="*/ 2147483646 h 92"/>
              <a:gd name="T24" fmla="*/ 2147483646 w 50"/>
              <a:gd name="T25" fmla="*/ 2147483646 h 92"/>
              <a:gd name="T26" fmla="*/ 2147483646 w 50"/>
              <a:gd name="T27" fmla="*/ 2147483646 h 92"/>
              <a:gd name="T28" fmla="*/ 2147483646 w 50"/>
              <a:gd name="T29" fmla="*/ 2147483646 h 92"/>
              <a:gd name="T30" fmla="*/ 2147483646 w 50"/>
              <a:gd name="T31" fmla="*/ 2147483646 h 92"/>
              <a:gd name="T32" fmla="*/ 2147483646 w 50"/>
              <a:gd name="T33" fmla="*/ 2147483646 h 92"/>
              <a:gd name="T34" fmla="*/ 2147483646 w 50"/>
              <a:gd name="T35" fmla="*/ 2147483646 h 92"/>
              <a:gd name="T36" fmla="*/ 0 w 50"/>
              <a:gd name="T37" fmla="*/ 2147483646 h 92"/>
              <a:gd name="T38" fmla="*/ 0 w 50"/>
              <a:gd name="T39" fmla="*/ 2147483646 h 92"/>
              <a:gd name="T40" fmla="*/ 2147483646 w 50"/>
              <a:gd name="T41" fmla="*/ 2147483646 h 92"/>
              <a:gd name="T42" fmla="*/ 2147483646 w 50"/>
              <a:gd name="T43" fmla="*/ 2147483646 h 92"/>
              <a:gd name="T44" fmla="*/ 2147483646 w 50"/>
              <a:gd name="T45" fmla="*/ 2147483646 h 92"/>
              <a:gd name="T46" fmla="*/ 2147483646 w 50"/>
              <a:gd name="T47" fmla="*/ 2147483646 h 92"/>
              <a:gd name="T48" fmla="*/ 2147483646 w 50"/>
              <a:gd name="T49" fmla="*/ 2147483646 h 92"/>
              <a:gd name="T50" fmla="*/ 2147483646 w 50"/>
              <a:gd name="T51" fmla="*/ 2147483646 h 92"/>
              <a:gd name="T52" fmla="*/ 2147483646 w 50"/>
              <a:gd name="T53" fmla="*/ 2147483646 h 92"/>
              <a:gd name="T54" fmla="*/ 2147483646 w 50"/>
              <a:gd name="T55" fmla="*/ 2147483646 h 92"/>
              <a:gd name="T56" fmla="*/ 2147483646 w 50"/>
              <a:gd name="T57" fmla="*/ 2147483646 h 92"/>
              <a:gd name="T58" fmla="*/ 2147483646 w 50"/>
              <a:gd name="T59" fmla="*/ 2147483646 h 92"/>
              <a:gd name="T60" fmla="*/ 2147483646 w 50"/>
              <a:gd name="T61" fmla="*/ 2147483646 h 92"/>
              <a:gd name="T62" fmla="*/ 2147483646 w 50"/>
              <a:gd name="T63" fmla="*/ 2147483646 h 92"/>
              <a:gd name="T64" fmla="*/ 2147483646 w 50"/>
              <a:gd name="T65" fmla="*/ 2147483646 h 92"/>
              <a:gd name="T66" fmla="*/ 2147483646 w 50"/>
              <a:gd name="T67" fmla="*/ 2147483646 h 92"/>
              <a:gd name="T68" fmla="*/ 2147483646 w 50"/>
              <a:gd name="T69" fmla="*/ 2147483646 h 92"/>
              <a:gd name="T70" fmla="*/ 2147483646 w 50"/>
              <a:gd name="T71" fmla="*/ 2147483646 h 92"/>
              <a:gd name="T72" fmla="*/ 2147483646 w 50"/>
              <a:gd name="T73" fmla="*/ 2147483646 h 92"/>
              <a:gd name="T74" fmla="*/ 2147483646 w 50"/>
              <a:gd name="T75" fmla="*/ 2147483646 h 92"/>
              <a:gd name="T76" fmla="*/ 2147483646 w 50"/>
              <a:gd name="T77" fmla="*/ 2147483646 h 92"/>
              <a:gd name="T78" fmla="*/ 2147483646 w 50"/>
              <a:gd name="T79" fmla="*/ 2147483646 h 92"/>
              <a:gd name="T80" fmla="*/ 2147483646 w 50"/>
              <a:gd name="T81" fmla="*/ 2147483646 h 92"/>
              <a:gd name="T82" fmla="*/ 2147483646 w 50"/>
              <a:gd name="T83" fmla="*/ 2147483646 h 92"/>
              <a:gd name="T84" fmla="*/ 2147483646 w 50"/>
              <a:gd name="T85" fmla="*/ 2147483646 h 92"/>
              <a:gd name="T86" fmla="*/ 2147483646 w 50"/>
              <a:gd name="T87" fmla="*/ 2147483646 h 92"/>
              <a:gd name="T88" fmla="*/ 2147483646 w 50"/>
              <a:gd name="T89" fmla="*/ 2147483646 h 92"/>
              <a:gd name="T90" fmla="*/ 2147483646 w 50"/>
              <a:gd name="T91" fmla="*/ 2147483646 h 92"/>
              <a:gd name="T92" fmla="*/ 2147483646 w 50"/>
              <a:gd name="T93" fmla="*/ 2147483646 h 92"/>
              <a:gd name="T94" fmla="*/ 2147483646 w 50"/>
              <a:gd name="T95" fmla="*/ 2147483646 h 92"/>
              <a:gd name="T96" fmla="*/ 2147483646 w 50"/>
              <a:gd name="T97" fmla="*/ 2147483646 h 92"/>
              <a:gd name="T98" fmla="*/ 2147483646 w 50"/>
              <a:gd name="T99" fmla="*/ 2147483646 h 92"/>
              <a:gd name="T100" fmla="*/ 2147483646 w 50"/>
              <a:gd name="T101" fmla="*/ 0 h 92"/>
              <a:gd name="T102" fmla="*/ 2147483646 w 50"/>
              <a:gd name="T103" fmla="*/ 0 h 92"/>
              <a:gd name="T104" fmla="*/ 2147483646 w 50"/>
              <a:gd name="T105" fmla="*/ 0 h 92"/>
              <a:gd name="T106" fmla="*/ 2147483646 w 50"/>
              <a:gd name="T107" fmla="*/ 2147483646 h 92"/>
              <a:gd name="T108" fmla="*/ 2147483646 w 50"/>
              <a:gd name="T109" fmla="*/ 2147483646 h 92"/>
              <a:gd name="T110" fmla="*/ 2147483646 w 50"/>
              <a:gd name="T111" fmla="*/ 2147483646 h 92"/>
              <a:gd name="T112" fmla="*/ 2147483646 w 50"/>
              <a:gd name="T113" fmla="*/ 2147483646 h 92"/>
              <a:gd name="T114" fmla="*/ 2147483646 w 50"/>
              <a:gd name="T115" fmla="*/ 2147483646 h 92"/>
              <a:gd name="T116" fmla="*/ 2147483646 w 50"/>
              <a:gd name="T117" fmla="*/ 2147483646 h 92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50" h="92">
                <a:moveTo>
                  <a:pt x="29" y="13"/>
                </a:moveTo>
                <a:lnTo>
                  <a:pt x="29" y="13"/>
                </a:lnTo>
                <a:lnTo>
                  <a:pt x="31" y="15"/>
                </a:lnTo>
                <a:lnTo>
                  <a:pt x="31" y="19"/>
                </a:lnTo>
                <a:lnTo>
                  <a:pt x="31" y="24"/>
                </a:lnTo>
                <a:lnTo>
                  <a:pt x="29" y="26"/>
                </a:lnTo>
                <a:lnTo>
                  <a:pt x="26" y="30"/>
                </a:lnTo>
                <a:lnTo>
                  <a:pt x="20" y="33"/>
                </a:lnTo>
                <a:lnTo>
                  <a:pt x="17" y="35"/>
                </a:lnTo>
                <a:lnTo>
                  <a:pt x="13" y="39"/>
                </a:lnTo>
                <a:lnTo>
                  <a:pt x="6" y="39"/>
                </a:lnTo>
                <a:lnTo>
                  <a:pt x="7" y="42"/>
                </a:lnTo>
                <a:lnTo>
                  <a:pt x="13" y="48"/>
                </a:lnTo>
                <a:lnTo>
                  <a:pt x="13" y="52"/>
                </a:lnTo>
                <a:lnTo>
                  <a:pt x="11" y="55"/>
                </a:lnTo>
                <a:lnTo>
                  <a:pt x="7" y="59"/>
                </a:lnTo>
                <a:lnTo>
                  <a:pt x="0" y="63"/>
                </a:lnTo>
                <a:lnTo>
                  <a:pt x="4" y="64"/>
                </a:lnTo>
                <a:lnTo>
                  <a:pt x="11" y="70"/>
                </a:lnTo>
                <a:lnTo>
                  <a:pt x="15" y="74"/>
                </a:lnTo>
                <a:lnTo>
                  <a:pt x="17" y="79"/>
                </a:lnTo>
                <a:lnTo>
                  <a:pt x="17" y="85"/>
                </a:lnTo>
                <a:lnTo>
                  <a:pt x="15" y="92"/>
                </a:lnTo>
                <a:lnTo>
                  <a:pt x="17" y="88"/>
                </a:lnTo>
                <a:lnTo>
                  <a:pt x="24" y="81"/>
                </a:lnTo>
                <a:lnTo>
                  <a:pt x="29" y="77"/>
                </a:lnTo>
                <a:lnTo>
                  <a:pt x="33" y="75"/>
                </a:lnTo>
                <a:lnTo>
                  <a:pt x="40" y="75"/>
                </a:lnTo>
                <a:lnTo>
                  <a:pt x="46" y="77"/>
                </a:lnTo>
                <a:lnTo>
                  <a:pt x="42" y="74"/>
                </a:lnTo>
                <a:lnTo>
                  <a:pt x="37" y="66"/>
                </a:lnTo>
                <a:lnTo>
                  <a:pt x="37" y="61"/>
                </a:lnTo>
                <a:lnTo>
                  <a:pt x="37" y="57"/>
                </a:lnTo>
                <a:lnTo>
                  <a:pt x="40" y="53"/>
                </a:lnTo>
                <a:lnTo>
                  <a:pt x="50" y="50"/>
                </a:lnTo>
                <a:lnTo>
                  <a:pt x="46" y="48"/>
                </a:lnTo>
                <a:lnTo>
                  <a:pt x="42" y="44"/>
                </a:lnTo>
                <a:lnTo>
                  <a:pt x="39" y="37"/>
                </a:lnTo>
                <a:lnTo>
                  <a:pt x="37" y="33"/>
                </a:lnTo>
                <a:lnTo>
                  <a:pt x="39" y="28"/>
                </a:lnTo>
                <a:lnTo>
                  <a:pt x="39" y="17"/>
                </a:lnTo>
                <a:lnTo>
                  <a:pt x="39" y="9"/>
                </a:lnTo>
                <a:lnTo>
                  <a:pt x="37" y="4"/>
                </a:lnTo>
                <a:lnTo>
                  <a:pt x="33" y="0"/>
                </a:lnTo>
                <a:lnTo>
                  <a:pt x="33" y="2"/>
                </a:lnTo>
                <a:lnTo>
                  <a:pt x="33" y="6"/>
                </a:lnTo>
                <a:lnTo>
                  <a:pt x="33" y="11"/>
                </a:lnTo>
                <a:lnTo>
                  <a:pt x="33" y="13"/>
                </a:lnTo>
                <a:lnTo>
                  <a:pt x="29" y="13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" name="Freeform 132"/>
          <p:cNvSpPr>
            <a:spLocks/>
          </p:cNvSpPr>
          <p:nvPr userDrawn="1"/>
        </p:nvSpPr>
        <p:spPr bwMode="auto">
          <a:xfrm>
            <a:off x="979488" y="1855788"/>
            <a:ext cx="26987" cy="88900"/>
          </a:xfrm>
          <a:custGeom>
            <a:avLst/>
            <a:gdLst>
              <a:gd name="T0" fmla="*/ 2147483646 w 17"/>
              <a:gd name="T1" fmla="*/ 0 h 56"/>
              <a:gd name="T2" fmla="*/ 2147483646 w 17"/>
              <a:gd name="T3" fmla="*/ 0 h 56"/>
              <a:gd name="T4" fmla="*/ 2147483646 w 17"/>
              <a:gd name="T5" fmla="*/ 2147483646 h 56"/>
              <a:gd name="T6" fmla="*/ 2147483646 w 17"/>
              <a:gd name="T7" fmla="*/ 2147483646 h 56"/>
              <a:gd name="T8" fmla="*/ 0 w 17"/>
              <a:gd name="T9" fmla="*/ 2147483646 h 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" h="56">
                <a:moveTo>
                  <a:pt x="17" y="0"/>
                </a:moveTo>
                <a:lnTo>
                  <a:pt x="17" y="0"/>
                </a:lnTo>
                <a:lnTo>
                  <a:pt x="11" y="29"/>
                </a:lnTo>
                <a:lnTo>
                  <a:pt x="8" y="42"/>
                </a:lnTo>
                <a:lnTo>
                  <a:pt x="0" y="56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" name="Freeform 133"/>
          <p:cNvSpPr>
            <a:spLocks/>
          </p:cNvSpPr>
          <p:nvPr userDrawn="1"/>
        </p:nvSpPr>
        <p:spPr bwMode="auto">
          <a:xfrm>
            <a:off x="1076325" y="1482725"/>
            <a:ext cx="107950" cy="171450"/>
          </a:xfrm>
          <a:custGeom>
            <a:avLst/>
            <a:gdLst>
              <a:gd name="T0" fmla="*/ 2147483646 w 68"/>
              <a:gd name="T1" fmla="*/ 2147483646 h 108"/>
              <a:gd name="T2" fmla="*/ 2147483646 w 68"/>
              <a:gd name="T3" fmla="*/ 2147483646 h 108"/>
              <a:gd name="T4" fmla="*/ 2147483646 w 68"/>
              <a:gd name="T5" fmla="*/ 2147483646 h 108"/>
              <a:gd name="T6" fmla="*/ 2147483646 w 68"/>
              <a:gd name="T7" fmla="*/ 2147483646 h 108"/>
              <a:gd name="T8" fmla="*/ 2147483646 w 68"/>
              <a:gd name="T9" fmla="*/ 2147483646 h 108"/>
              <a:gd name="T10" fmla="*/ 2147483646 w 68"/>
              <a:gd name="T11" fmla="*/ 2147483646 h 108"/>
              <a:gd name="T12" fmla="*/ 2147483646 w 68"/>
              <a:gd name="T13" fmla="*/ 2147483646 h 108"/>
              <a:gd name="T14" fmla="*/ 2147483646 w 68"/>
              <a:gd name="T15" fmla="*/ 2147483646 h 108"/>
              <a:gd name="T16" fmla="*/ 2147483646 w 68"/>
              <a:gd name="T17" fmla="*/ 2147483646 h 108"/>
              <a:gd name="T18" fmla="*/ 2147483646 w 68"/>
              <a:gd name="T19" fmla="*/ 2147483646 h 108"/>
              <a:gd name="T20" fmla="*/ 2147483646 w 68"/>
              <a:gd name="T21" fmla="*/ 2147483646 h 108"/>
              <a:gd name="T22" fmla="*/ 0 w 68"/>
              <a:gd name="T23" fmla="*/ 2147483646 h 108"/>
              <a:gd name="T24" fmla="*/ 0 w 68"/>
              <a:gd name="T25" fmla="*/ 2147483646 h 108"/>
              <a:gd name="T26" fmla="*/ 2147483646 w 68"/>
              <a:gd name="T27" fmla="*/ 2147483646 h 108"/>
              <a:gd name="T28" fmla="*/ 2147483646 w 68"/>
              <a:gd name="T29" fmla="*/ 2147483646 h 108"/>
              <a:gd name="T30" fmla="*/ 2147483646 w 68"/>
              <a:gd name="T31" fmla="*/ 2147483646 h 108"/>
              <a:gd name="T32" fmla="*/ 2147483646 w 68"/>
              <a:gd name="T33" fmla="*/ 2147483646 h 108"/>
              <a:gd name="T34" fmla="*/ 2147483646 w 68"/>
              <a:gd name="T35" fmla="*/ 2147483646 h 108"/>
              <a:gd name="T36" fmla="*/ 2147483646 w 68"/>
              <a:gd name="T37" fmla="*/ 2147483646 h 108"/>
              <a:gd name="T38" fmla="*/ 2147483646 w 68"/>
              <a:gd name="T39" fmla="*/ 2147483646 h 108"/>
              <a:gd name="T40" fmla="*/ 2147483646 w 68"/>
              <a:gd name="T41" fmla="*/ 2147483646 h 108"/>
              <a:gd name="T42" fmla="*/ 2147483646 w 68"/>
              <a:gd name="T43" fmla="*/ 2147483646 h 108"/>
              <a:gd name="T44" fmla="*/ 2147483646 w 68"/>
              <a:gd name="T45" fmla="*/ 2147483646 h 108"/>
              <a:gd name="T46" fmla="*/ 2147483646 w 68"/>
              <a:gd name="T47" fmla="*/ 2147483646 h 108"/>
              <a:gd name="T48" fmla="*/ 2147483646 w 68"/>
              <a:gd name="T49" fmla="*/ 2147483646 h 108"/>
              <a:gd name="T50" fmla="*/ 2147483646 w 68"/>
              <a:gd name="T51" fmla="*/ 2147483646 h 108"/>
              <a:gd name="T52" fmla="*/ 2147483646 w 68"/>
              <a:gd name="T53" fmla="*/ 2147483646 h 108"/>
              <a:gd name="T54" fmla="*/ 2147483646 w 68"/>
              <a:gd name="T55" fmla="*/ 2147483646 h 108"/>
              <a:gd name="T56" fmla="*/ 2147483646 w 68"/>
              <a:gd name="T57" fmla="*/ 2147483646 h 108"/>
              <a:gd name="T58" fmla="*/ 2147483646 w 68"/>
              <a:gd name="T59" fmla="*/ 2147483646 h 108"/>
              <a:gd name="T60" fmla="*/ 2147483646 w 68"/>
              <a:gd name="T61" fmla="*/ 2147483646 h 108"/>
              <a:gd name="T62" fmla="*/ 2147483646 w 68"/>
              <a:gd name="T63" fmla="*/ 2147483646 h 108"/>
              <a:gd name="T64" fmla="*/ 2147483646 w 68"/>
              <a:gd name="T65" fmla="*/ 2147483646 h 108"/>
              <a:gd name="T66" fmla="*/ 2147483646 w 68"/>
              <a:gd name="T67" fmla="*/ 2147483646 h 108"/>
              <a:gd name="T68" fmla="*/ 2147483646 w 68"/>
              <a:gd name="T69" fmla="*/ 2147483646 h 108"/>
              <a:gd name="T70" fmla="*/ 2147483646 w 68"/>
              <a:gd name="T71" fmla="*/ 2147483646 h 108"/>
              <a:gd name="T72" fmla="*/ 2147483646 w 68"/>
              <a:gd name="T73" fmla="*/ 2147483646 h 108"/>
              <a:gd name="T74" fmla="*/ 2147483646 w 68"/>
              <a:gd name="T75" fmla="*/ 2147483646 h 108"/>
              <a:gd name="T76" fmla="*/ 2147483646 w 68"/>
              <a:gd name="T77" fmla="*/ 2147483646 h 108"/>
              <a:gd name="T78" fmla="*/ 2147483646 w 68"/>
              <a:gd name="T79" fmla="*/ 2147483646 h 108"/>
              <a:gd name="T80" fmla="*/ 2147483646 w 68"/>
              <a:gd name="T81" fmla="*/ 2147483646 h 108"/>
              <a:gd name="T82" fmla="*/ 2147483646 w 68"/>
              <a:gd name="T83" fmla="*/ 2147483646 h 108"/>
              <a:gd name="T84" fmla="*/ 2147483646 w 68"/>
              <a:gd name="T85" fmla="*/ 2147483646 h 108"/>
              <a:gd name="T86" fmla="*/ 2147483646 w 68"/>
              <a:gd name="T87" fmla="*/ 2147483646 h 108"/>
              <a:gd name="T88" fmla="*/ 2147483646 w 68"/>
              <a:gd name="T89" fmla="*/ 2147483646 h 108"/>
              <a:gd name="T90" fmla="*/ 2147483646 w 68"/>
              <a:gd name="T91" fmla="*/ 2147483646 h 108"/>
              <a:gd name="T92" fmla="*/ 2147483646 w 68"/>
              <a:gd name="T93" fmla="*/ 2147483646 h 108"/>
              <a:gd name="T94" fmla="*/ 2147483646 w 68"/>
              <a:gd name="T95" fmla="*/ 2147483646 h 108"/>
              <a:gd name="T96" fmla="*/ 2147483646 w 68"/>
              <a:gd name="T97" fmla="*/ 2147483646 h 108"/>
              <a:gd name="T98" fmla="*/ 2147483646 w 68"/>
              <a:gd name="T99" fmla="*/ 2147483646 h 108"/>
              <a:gd name="T100" fmla="*/ 2147483646 w 68"/>
              <a:gd name="T101" fmla="*/ 2147483646 h 108"/>
              <a:gd name="T102" fmla="*/ 2147483646 w 68"/>
              <a:gd name="T103" fmla="*/ 0 h 108"/>
              <a:gd name="T104" fmla="*/ 2147483646 w 68"/>
              <a:gd name="T105" fmla="*/ 0 h 108"/>
              <a:gd name="T106" fmla="*/ 2147483646 w 68"/>
              <a:gd name="T107" fmla="*/ 0 h 108"/>
              <a:gd name="T108" fmla="*/ 2147483646 w 68"/>
              <a:gd name="T109" fmla="*/ 2147483646 h 108"/>
              <a:gd name="T110" fmla="*/ 2147483646 w 68"/>
              <a:gd name="T111" fmla="*/ 2147483646 h 108"/>
              <a:gd name="T112" fmla="*/ 2147483646 w 68"/>
              <a:gd name="T113" fmla="*/ 2147483646 h 108"/>
              <a:gd name="T114" fmla="*/ 2147483646 w 68"/>
              <a:gd name="T115" fmla="*/ 2147483646 h 108"/>
              <a:gd name="T116" fmla="*/ 2147483646 w 68"/>
              <a:gd name="T117" fmla="*/ 2147483646 h 108"/>
              <a:gd name="T118" fmla="*/ 2147483646 w 68"/>
              <a:gd name="T119" fmla="*/ 2147483646 h 10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68" h="108">
                <a:moveTo>
                  <a:pt x="9" y="17"/>
                </a:moveTo>
                <a:lnTo>
                  <a:pt x="9" y="17"/>
                </a:lnTo>
                <a:lnTo>
                  <a:pt x="11" y="18"/>
                </a:lnTo>
                <a:lnTo>
                  <a:pt x="14" y="22"/>
                </a:lnTo>
                <a:lnTo>
                  <a:pt x="16" y="28"/>
                </a:lnTo>
                <a:lnTo>
                  <a:pt x="16" y="31"/>
                </a:lnTo>
                <a:lnTo>
                  <a:pt x="14" y="35"/>
                </a:lnTo>
                <a:lnTo>
                  <a:pt x="11" y="42"/>
                </a:lnTo>
                <a:lnTo>
                  <a:pt x="11" y="48"/>
                </a:lnTo>
                <a:lnTo>
                  <a:pt x="7" y="53"/>
                </a:lnTo>
                <a:lnTo>
                  <a:pt x="0" y="59"/>
                </a:lnTo>
                <a:lnTo>
                  <a:pt x="5" y="61"/>
                </a:lnTo>
                <a:lnTo>
                  <a:pt x="9" y="61"/>
                </a:lnTo>
                <a:lnTo>
                  <a:pt x="13" y="64"/>
                </a:lnTo>
                <a:lnTo>
                  <a:pt x="16" y="68"/>
                </a:lnTo>
                <a:lnTo>
                  <a:pt x="16" y="72"/>
                </a:lnTo>
                <a:lnTo>
                  <a:pt x="14" y="79"/>
                </a:lnTo>
                <a:lnTo>
                  <a:pt x="9" y="88"/>
                </a:lnTo>
                <a:lnTo>
                  <a:pt x="14" y="86"/>
                </a:lnTo>
                <a:lnTo>
                  <a:pt x="25" y="88"/>
                </a:lnTo>
                <a:lnTo>
                  <a:pt x="33" y="90"/>
                </a:lnTo>
                <a:lnTo>
                  <a:pt x="38" y="94"/>
                </a:lnTo>
                <a:lnTo>
                  <a:pt x="42" y="99"/>
                </a:lnTo>
                <a:lnTo>
                  <a:pt x="46" y="108"/>
                </a:lnTo>
                <a:lnTo>
                  <a:pt x="46" y="103"/>
                </a:lnTo>
                <a:lnTo>
                  <a:pt x="47" y="92"/>
                </a:lnTo>
                <a:lnTo>
                  <a:pt x="49" y="84"/>
                </a:lnTo>
                <a:lnTo>
                  <a:pt x="53" y="79"/>
                </a:lnTo>
                <a:lnTo>
                  <a:pt x="58" y="73"/>
                </a:lnTo>
                <a:lnTo>
                  <a:pt x="68" y="72"/>
                </a:lnTo>
                <a:lnTo>
                  <a:pt x="62" y="72"/>
                </a:lnTo>
                <a:lnTo>
                  <a:pt x="51" y="66"/>
                </a:lnTo>
                <a:lnTo>
                  <a:pt x="46" y="62"/>
                </a:lnTo>
                <a:lnTo>
                  <a:pt x="44" y="57"/>
                </a:lnTo>
                <a:lnTo>
                  <a:pt x="46" y="50"/>
                </a:lnTo>
                <a:lnTo>
                  <a:pt x="53" y="42"/>
                </a:lnTo>
                <a:lnTo>
                  <a:pt x="49" y="42"/>
                </a:lnTo>
                <a:lnTo>
                  <a:pt x="42" y="40"/>
                </a:lnTo>
                <a:lnTo>
                  <a:pt x="33" y="37"/>
                </a:lnTo>
                <a:lnTo>
                  <a:pt x="29" y="31"/>
                </a:lnTo>
                <a:lnTo>
                  <a:pt x="27" y="26"/>
                </a:lnTo>
                <a:lnTo>
                  <a:pt x="22" y="15"/>
                </a:lnTo>
                <a:lnTo>
                  <a:pt x="14" y="7"/>
                </a:lnTo>
                <a:lnTo>
                  <a:pt x="9" y="2"/>
                </a:lnTo>
                <a:lnTo>
                  <a:pt x="5" y="0"/>
                </a:lnTo>
                <a:lnTo>
                  <a:pt x="3" y="0"/>
                </a:lnTo>
                <a:lnTo>
                  <a:pt x="5" y="2"/>
                </a:lnTo>
                <a:lnTo>
                  <a:pt x="9" y="7"/>
                </a:lnTo>
                <a:lnTo>
                  <a:pt x="11" y="13"/>
                </a:lnTo>
                <a:lnTo>
                  <a:pt x="11" y="15"/>
                </a:lnTo>
                <a:lnTo>
                  <a:pt x="9" y="17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3" name="Freeform 134"/>
          <p:cNvSpPr>
            <a:spLocks/>
          </p:cNvSpPr>
          <p:nvPr userDrawn="1"/>
        </p:nvSpPr>
        <p:spPr bwMode="auto">
          <a:xfrm>
            <a:off x="1093788" y="1492250"/>
            <a:ext cx="34925" cy="109538"/>
          </a:xfrm>
          <a:custGeom>
            <a:avLst/>
            <a:gdLst>
              <a:gd name="T0" fmla="*/ 0 w 22"/>
              <a:gd name="T1" fmla="*/ 0 h 69"/>
              <a:gd name="T2" fmla="*/ 0 w 22"/>
              <a:gd name="T3" fmla="*/ 0 h 69"/>
              <a:gd name="T4" fmla="*/ 2147483646 w 22"/>
              <a:gd name="T5" fmla="*/ 2147483646 h 69"/>
              <a:gd name="T6" fmla="*/ 2147483646 w 22"/>
              <a:gd name="T7" fmla="*/ 2147483646 h 69"/>
              <a:gd name="T8" fmla="*/ 2147483646 w 22"/>
              <a:gd name="T9" fmla="*/ 2147483646 h 6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" h="69">
                <a:moveTo>
                  <a:pt x="0" y="0"/>
                </a:moveTo>
                <a:lnTo>
                  <a:pt x="0" y="0"/>
                </a:lnTo>
                <a:lnTo>
                  <a:pt x="14" y="33"/>
                </a:lnTo>
                <a:lnTo>
                  <a:pt x="20" y="49"/>
                </a:lnTo>
                <a:lnTo>
                  <a:pt x="22" y="69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" name="Freeform 135"/>
          <p:cNvSpPr>
            <a:spLocks/>
          </p:cNvSpPr>
          <p:nvPr userDrawn="1"/>
        </p:nvSpPr>
        <p:spPr bwMode="auto">
          <a:xfrm>
            <a:off x="825500" y="1573213"/>
            <a:ext cx="157163" cy="119062"/>
          </a:xfrm>
          <a:custGeom>
            <a:avLst/>
            <a:gdLst>
              <a:gd name="T0" fmla="*/ 2147483646 w 99"/>
              <a:gd name="T1" fmla="*/ 2147483646 h 75"/>
              <a:gd name="T2" fmla="*/ 2147483646 w 99"/>
              <a:gd name="T3" fmla="*/ 2147483646 h 75"/>
              <a:gd name="T4" fmla="*/ 2147483646 w 99"/>
              <a:gd name="T5" fmla="*/ 2147483646 h 75"/>
              <a:gd name="T6" fmla="*/ 2147483646 w 99"/>
              <a:gd name="T7" fmla="*/ 2147483646 h 75"/>
              <a:gd name="T8" fmla="*/ 2147483646 w 99"/>
              <a:gd name="T9" fmla="*/ 2147483646 h 75"/>
              <a:gd name="T10" fmla="*/ 2147483646 w 99"/>
              <a:gd name="T11" fmla="*/ 2147483646 h 75"/>
              <a:gd name="T12" fmla="*/ 2147483646 w 99"/>
              <a:gd name="T13" fmla="*/ 2147483646 h 75"/>
              <a:gd name="T14" fmla="*/ 2147483646 w 99"/>
              <a:gd name="T15" fmla="*/ 2147483646 h 75"/>
              <a:gd name="T16" fmla="*/ 2147483646 w 99"/>
              <a:gd name="T17" fmla="*/ 2147483646 h 75"/>
              <a:gd name="T18" fmla="*/ 2147483646 w 99"/>
              <a:gd name="T19" fmla="*/ 2147483646 h 75"/>
              <a:gd name="T20" fmla="*/ 2147483646 w 99"/>
              <a:gd name="T21" fmla="*/ 2147483646 h 75"/>
              <a:gd name="T22" fmla="*/ 2147483646 w 99"/>
              <a:gd name="T23" fmla="*/ 2147483646 h 75"/>
              <a:gd name="T24" fmla="*/ 2147483646 w 99"/>
              <a:gd name="T25" fmla="*/ 2147483646 h 75"/>
              <a:gd name="T26" fmla="*/ 2147483646 w 99"/>
              <a:gd name="T27" fmla="*/ 2147483646 h 75"/>
              <a:gd name="T28" fmla="*/ 2147483646 w 99"/>
              <a:gd name="T29" fmla="*/ 2147483646 h 75"/>
              <a:gd name="T30" fmla="*/ 2147483646 w 99"/>
              <a:gd name="T31" fmla="*/ 2147483646 h 75"/>
              <a:gd name="T32" fmla="*/ 2147483646 w 99"/>
              <a:gd name="T33" fmla="*/ 2147483646 h 75"/>
              <a:gd name="T34" fmla="*/ 2147483646 w 99"/>
              <a:gd name="T35" fmla="*/ 2147483646 h 75"/>
              <a:gd name="T36" fmla="*/ 2147483646 w 99"/>
              <a:gd name="T37" fmla="*/ 2147483646 h 75"/>
              <a:gd name="T38" fmla="*/ 2147483646 w 99"/>
              <a:gd name="T39" fmla="*/ 2147483646 h 75"/>
              <a:gd name="T40" fmla="*/ 2147483646 w 99"/>
              <a:gd name="T41" fmla="*/ 2147483646 h 75"/>
              <a:gd name="T42" fmla="*/ 2147483646 w 99"/>
              <a:gd name="T43" fmla="*/ 2147483646 h 75"/>
              <a:gd name="T44" fmla="*/ 2147483646 w 99"/>
              <a:gd name="T45" fmla="*/ 2147483646 h 75"/>
              <a:gd name="T46" fmla="*/ 2147483646 w 99"/>
              <a:gd name="T47" fmla="*/ 2147483646 h 75"/>
              <a:gd name="T48" fmla="*/ 2147483646 w 99"/>
              <a:gd name="T49" fmla="*/ 2147483646 h 75"/>
              <a:gd name="T50" fmla="*/ 2147483646 w 99"/>
              <a:gd name="T51" fmla="*/ 2147483646 h 75"/>
              <a:gd name="T52" fmla="*/ 0 w 99"/>
              <a:gd name="T53" fmla="*/ 2147483646 h 75"/>
              <a:gd name="T54" fmla="*/ 0 w 99"/>
              <a:gd name="T55" fmla="*/ 2147483646 h 75"/>
              <a:gd name="T56" fmla="*/ 2147483646 w 99"/>
              <a:gd name="T57" fmla="*/ 2147483646 h 75"/>
              <a:gd name="T58" fmla="*/ 2147483646 w 99"/>
              <a:gd name="T59" fmla="*/ 2147483646 h 75"/>
              <a:gd name="T60" fmla="*/ 2147483646 w 99"/>
              <a:gd name="T61" fmla="*/ 2147483646 h 75"/>
              <a:gd name="T62" fmla="*/ 2147483646 w 99"/>
              <a:gd name="T63" fmla="*/ 2147483646 h 75"/>
              <a:gd name="T64" fmla="*/ 2147483646 w 99"/>
              <a:gd name="T65" fmla="*/ 2147483646 h 75"/>
              <a:gd name="T66" fmla="*/ 2147483646 w 99"/>
              <a:gd name="T67" fmla="*/ 2147483646 h 75"/>
              <a:gd name="T68" fmla="*/ 2147483646 w 99"/>
              <a:gd name="T69" fmla="*/ 2147483646 h 75"/>
              <a:gd name="T70" fmla="*/ 2147483646 w 99"/>
              <a:gd name="T71" fmla="*/ 2147483646 h 75"/>
              <a:gd name="T72" fmla="*/ 2147483646 w 99"/>
              <a:gd name="T73" fmla="*/ 2147483646 h 75"/>
              <a:gd name="T74" fmla="*/ 2147483646 w 99"/>
              <a:gd name="T75" fmla="*/ 2147483646 h 75"/>
              <a:gd name="T76" fmla="*/ 2147483646 w 99"/>
              <a:gd name="T77" fmla="*/ 2147483646 h 75"/>
              <a:gd name="T78" fmla="*/ 2147483646 w 99"/>
              <a:gd name="T79" fmla="*/ 2147483646 h 75"/>
              <a:gd name="T80" fmla="*/ 2147483646 w 99"/>
              <a:gd name="T81" fmla="*/ 2147483646 h 75"/>
              <a:gd name="T82" fmla="*/ 2147483646 w 99"/>
              <a:gd name="T83" fmla="*/ 2147483646 h 75"/>
              <a:gd name="T84" fmla="*/ 2147483646 w 99"/>
              <a:gd name="T85" fmla="*/ 2147483646 h 75"/>
              <a:gd name="T86" fmla="*/ 2147483646 w 99"/>
              <a:gd name="T87" fmla="*/ 2147483646 h 75"/>
              <a:gd name="T88" fmla="*/ 2147483646 w 99"/>
              <a:gd name="T89" fmla="*/ 2147483646 h 75"/>
              <a:gd name="T90" fmla="*/ 2147483646 w 99"/>
              <a:gd name="T91" fmla="*/ 2147483646 h 75"/>
              <a:gd name="T92" fmla="*/ 2147483646 w 99"/>
              <a:gd name="T93" fmla="*/ 2147483646 h 75"/>
              <a:gd name="T94" fmla="*/ 2147483646 w 99"/>
              <a:gd name="T95" fmla="*/ 2147483646 h 75"/>
              <a:gd name="T96" fmla="*/ 2147483646 w 99"/>
              <a:gd name="T97" fmla="*/ 2147483646 h 75"/>
              <a:gd name="T98" fmla="*/ 2147483646 w 99"/>
              <a:gd name="T99" fmla="*/ 2147483646 h 75"/>
              <a:gd name="T100" fmla="*/ 2147483646 w 99"/>
              <a:gd name="T101" fmla="*/ 2147483646 h 75"/>
              <a:gd name="T102" fmla="*/ 2147483646 w 99"/>
              <a:gd name="T103" fmla="*/ 0 h 75"/>
              <a:gd name="T104" fmla="*/ 2147483646 w 99"/>
              <a:gd name="T105" fmla="*/ 0 h 75"/>
              <a:gd name="T106" fmla="*/ 2147483646 w 99"/>
              <a:gd name="T107" fmla="*/ 0 h 75"/>
              <a:gd name="T108" fmla="*/ 2147483646 w 99"/>
              <a:gd name="T109" fmla="*/ 0 h 75"/>
              <a:gd name="T110" fmla="*/ 2147483646 w 99"/>
              <a:gd name="T111" fmla="*/ 2147483646 h 75"/>
              <a:gd name="T112" fmla="*/ 2147483646 w 99"/>
              <a:gd name="T113" fmla="*/ 2147483646 h 75"/>
              <a:gd name="T114" fmla="*/ 2147483646 w 99"/>
              <a:gd name="T115" fmla="*/ 2147483646 h 75"/>
              <a:gd name="T116" fmla="*/ 2147483646 w 99"/>
              <a:gd name="T117" fmla="*/ 2147483646 h 75"/>
              <a:gd name="T118" fmla="*/ 2147483646 w 99"/>
              <a:gd name="T119" fmla="*/ 2147483646 h 75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99" h="75">
                <a:moveTo>
                  <a:pt x="84" y="7"/>
                </a:moveTo>
                <a:lnTo>
                  <a:pt x="84" y="7"/>
                </a:lnTo>
                <a:lnTo>
                  <a:pt x="84" y="11"/>
                </a:lnTo>
                <a:lnTo>
                  <a:pt x="81" y="15"/>
                </a:lnTo>
                <a:lnTo>
                  <a:pt x="75" y="16"/>
                </a:lnTo>
                <a:lnTo>
                  <a:pt x="72" y="16"/>
                </a:lnTo>
                <a:lnTo>
                  <a:pt x="66" y="16"/>
                </a:lnTo>
                <a:lnTo>
                  <a:pt x="59" y="15"/>
                </a:lnTo>
                <a:lnTo>
                  <a:pt x="53" y="15"/>
                </a:lnTo>
                <a:lnTo>
                  <a:pt x="48" y="13"/>
                </a:lnTo>
                <a:lnTo>
                  <a:pt x="40" y="7"/>
                </a:lnTo>
                <a:lnTo>
                  <a:pt x="40" y="11"/>
                </a:lnTo>
                <a:lnTo>
                  <a:pt x="40" y="16"/>
                </a:lnTo>
                <a:lnTo>
                  <a:pt x="39" y="20"/>
                </a:lnTo>
                <a:lnTo>
                  <a:pt x="37" y="24"/>
                </a:lnTo>
                <a:lnTo>
                  <a:pt x="31" y="26"/>
                </a:lnTo>
                <a:lnTo>
                  <a:pt x="24" y="26"/>
                </a:lnTo>
                <a:lnTo>
                  <a:pt x="15" y="20"/>
                </a:lnTo>
                <a:lnTo>
                  <a:pt x="17" y="26"/>
                </a:lnTo>
                <a:lnTo>
                  <a:pt x="18" y="37"/>
                </a:lnTo>
                <a:lnTo>
                  <a:pt x="17" y="44"/>
                </a:lnTo>
                <a:lnTo>
                  <a:pt x="15" y="49"/>
                </a:lnTo>
                <a:lnTo>
                  <a:pt x="9" y="55"/>
                </a:lnTo>
                <a:lnTo>
                  <a:pt x="0" y="60"/>
                </a:lnTo>
                <a:lnTo>
                  <a:pt x="6" y="59"/>
                </a:lnTo>
                <a:lnTo>
                  <a:pt x="18" y="59"/>
                </a:lnTo>
                <a:lnTo>
                  <a:pt x="26" y="60"/>
                </a:lnTo>
                <a:lnTo>
                  <a:pt x="31" y="62"/>
                </a:lnTo>
                <a:lnTo>
                  <a:pt x="37" y="68"/>
                </a:lnTo>
                <a:lnTo>
                  <a:pt x="40" y="75"/>
                </a:lnTo>
                <a:lnTo>
                  <a:pt x="40" y="70"/>
                </a:lnTo>
                <a:lnTo>
                  <a:pt x="44" y="57"/>
                </a:lnTo>
                <a:lnTo>
                  <a:pt x="46" y="53"/>
                </a:lnTo>
                <a:lnTo>
                  <a:pt x="51" y="49"/>
                </a:lnTo>
                <a:lnTo>
                  <a:pt x="59" y="49"/>
                </a:lnTo>
                <a:lnTo>
                  <a:pt x="68" y="55"/>
                </a:lnTo>
                <a:lnTo>
                  <a:pt x="66" y="51"/>
                </a:lnTo>
                <a:lnTo>
                  <a:pt x="66" y="44"/>
                </a:lnTo>
                <a:lnTo>
                  <a:pt x="70" y="35"/>
                </a:lnTo>
                <a:lnTo>
                  <a:pt x="73" y="31"/>
                </a:lnTo>
                <a:lnTo>
                  <a:pt x="79" y="26"/>
                </a:lnTo>
                <a:lnTo>
                  <a:pt x="88" y="18"/>
                </a:lnTo>
                <a:lnTo>
                  <a:pt x="95" y="11"/>
                </a:lnTo>
                <a:lnTo>
                  <a:pt x="99" y="4"/>
                </a:lnTo>
                <a:lnTo>
                  <a:pt x="99" y="0"/>
                </a:lnTo>
                <a:lnTo>
                  <a:pt x="97" y="0"/>
                </a:lnTo>
                <a:lnTo>
                  <a:pt x="94" y="5"/>
                </a:lnTo>
                <a:lnTo>
                  <a:pt x="90" y="9"/>
                </a:lnTo>
                <a:lnTo>
                  <a:pt x="86" y="9"/>
                </a:lnTo>
                <a:lnTo>
                  <a:pt x="84" y="7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5" name="Freeform 136"/>
          <p:cNvSpPr>
            <a:spLocks/>
          </p:cNvSpPr>
          <p:nvPr userDrawn="1"/>
        </p:nvSpPr>
        <p:spPr bwMode="auto">
          <a:xfrm>
            <a:off x="874713" y="1584325"/>
            <a:ext cx="101600" cy="55563"/>
          </a:xfrm>
          <a:custGeom>
            <a:avLst/>
            <a:gdLst>
              <a:gd name="T0" fmla="*/ 2147483646 w 64"/>
              <a:gd name="T1" fmla="*/ 0 h 35"/>
              <a:gd name="T2" fmla="*/ 2147483646 w 64"/>
              <a:gd name="T3" fmla="*/ 0 h 35"/>
              <a:gd name="T4" fmla="*/ 2147483646 w 64"/>
              <a:gd name="T5" fmla="*/ 2147483646 h 35"/>
              <a:gd name="T6" fmla="*/ 2147483646 w 64"/>
              <a:gd name="T7" fmla="*/ 2147483646 h 35"/>
              <a:gd name="T8" fmla="*/ 0 w 64"/>
              <a:gd name="T9" fmla="*/ 2147483646 h 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4" h="35">
                <a:moveTo>
                  <a:pt x="64" y="0"/>
                </a:moveTo>
                <a:lnTo>
                  <a:pt x="64" y="0"/>
                </a:lnTo>
                <a:lnTo>
                  <a:pt x="35" y="20"/>
                </a:lnTo>
                <a:lnTo>
                  <a:pt x="19" y="30"/>
                </a:lnTo>
                <a:lnTo>
                  <a:pt x="0" y="35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" name="Freeform 137"/>
          <p:cNvSpPr>
            <a:spLocks/>
          </p:cNvSpPr>
          <p:nvPr userDrawn="1"/>
        </p:nvSpPr>
        <p:spPr bwMode="auto">
          <a:xfrm>
            <a:off x="363538" y="1762125"/>
            <a:ext cx="139700" cy="80963"/>
          </a:xfrm>
          <a:custGeom>
            <a:avLst/>
            <a:gdLst>
              <a:gd name="T0" fmla="*/ 2147483646 w 88"/>
              <a:gd name="T1" fmla="*/ 2147483646 h 51"/>
              <a:gd name="T2" fmla="*/ 2147483646 w 88"/>
              <a:gd name="T3" fmla="*/ 2147483646 h 51"/>
              <a:gd name="T4" fmla="*/ 2147483646 w 88"/>
              <a:gd name="T5" fmla="*/ 2147483646 h 51"/>
              <a:gd name="T6" fmla="*/ 2147483646 w 88"/>
              <a:gd name="T7" fmla="*/ 2147483646 h 51"/>
              <a:gd name="T8" fmla="*/ 2147483646 w 88"/>
              <a:gd name="T9" fmla="*/ 2147483646 h 51"/>
              <a:gd name="T10" fmla="*/ 2147483646 w 88"/>
              <a:gd name="T11" fmla="*/ 2147483646 h 51"/>
              <a:gd name="T12" fmla="*/ 2147483646 w 88"/>
              <a:gd name="T13" fmla="*/ 2147483646 h 51"/>
              <a:gd name="T14" fmla="*/ 2147483646 w 88"/>
              <a:gd name="T15" fmla="*/ 2147483646 h 51"/>
              <a:gd name="T16" fmla="*/ 2147483646 w 88"/>
              <a:gd name="T17" fmla="*/ 2147483646 h 51"/>
              <a:gd name="T18" fmla="*/ 2147483646 w 88"/>
              <a:gd name="T19" fmla="*/ 2147483646 h 51"/>
              <a:gd name="T20" fmla="*/ 2147483646 w 88"/>
              <a:gd name="T21" fmla="*/ 2147483646 h 51"/>
              <a:gd name="T22" fmla="*/ 2147483646 w 88"/>
              <a:gd name="T23" fmla="*/ 2147483646 h 51"/>
              <a:gd name="T24" fmla="*/ 2147483646 w 88"/>
              <a:gd name="T25" fmla="*/ 2147483646 h 51"/>
              <a:gd name="T26" fmla="*/ 2147483646 w 88"/>
              <a:gd name="T27" fmla="*/ 2147483646 h 51"/>
              <a:gd name="T28" fmla="*/ 2147483646 w 88"/>
              <a:gd name="T29" fmla="*/ 2147483646 h 51"/>
              <a:gd name="T30" fmla="*/ 2147483646 w 88"/>
              <a:gd name="T31" fmla="*/ 2147483646 h 51"/>
              <a:gd name="T32" fmla="*/ 2147483646 w 88"/>
              <a:gd name="T33" fmla="*/ 2147483646 h 51"/>
              <a:gd name="T34" fmla="*/ 2147483646 w 88"/>
              <a:gd name="T35" fmla="*/ 2147483646 h 51"/>
              <a:gd name="T36" fmla="*/ 2147483646 w 88"/>
              <a:gd name="T37" fmla="*/ 2147483646 h 51"/>
              <a:gd name="T38" fmla="*/ 2147483646 w 88"/>
              <a:gd name="T39" fmla="*/ 2147483646 h 51"/>
              <a:gd name="T40" fmla="*/ 2147483646 w 88"/>
              <a:gd name="T41" fmla="*/ 2147483646 h 51"/>
              <a:gd name="T42" fmla="*/ 2147483646 w 88"/>
              <a:gd name="T43" fmla="*/ 2147483646 h 51"/>
              <a:gd name="T44" fmla="*/ 2147483646 w 88"/>
              <a:gd name="T45" fmla="*/ 2147483646 h 51"/>
              <a:gd name="T46" fmla="*/ 2147483646 w 88"/>
              <a:gd name="T47" fmla="*/ 2147483646 h 51"/>
              <a:gd name="T48" fmla="*/ 2147483646 w 88"/>
              <a:gd name="T49" fmla="*/ 2147483646 h 51"/>
              <a:gd name="T50" fmla="*/ 2147483646 w 88"/>
              <a:gd name="T51" fmla="*/ 2147483646 h 51"/>
              <a:gd name="T52" fmla="*/ 2147483646 w 88"/>
              <a:gd name="T53" fmla="*/ 2147483646 h 51"/>
              <a:gd name="T54" fmla="*/ 2147483646 w 88"/>
              <a:gd name="T55" fmla="*/ 2147483646 h 51"/>
              <a:gd name="T56" fmla="*/ 2147483646 w 88"/>
              <a:gd name="T57" fmla="*/ 2147483646 h 51"/>
              <a:gd name="T58" fmla="*/ 2147483646 w 88"/>
              <a:gd name="T59" fmla="*/ 2147483646 h 51"/>
              <a:gd name="T60" fmla="*/ 2147483646 w 88"/>
              <a:gd name="T61" fmla="*/ 2147483646 h 51"/>
              <a:gd name="T62" fmla="*/ 2147483646 w 88"/>
              <a:gd name="T63" fmla="*/ 2147483646 h 51"/>
              <a:gd name="T64" fmla="*/ 2147483646 w 88"/>
              <a:gd name="T65" fmla="*/ 2147483646 h 51"/>
              <a:gd name="T66" fmla="*/ 2147483646 w 88"/>
              <a:gd name="T67" fmla="*/ 2147483646 h 51"/>
              <a:gd name="T68" fmla="*/ 2147483646 w 88"/>
              <a:gd name="T69" fmla="*/ 2147483646 h 51"/>
              <a:gd name="T70" fmla="*/ 2147483646 w 88"/>
              <a:gd name="T71" fmla="*/ 2147483646 h 51"/>
              <a:gd name="T72" fmla="*/ 2147483646 w 88"/>
              <a:gd name="T73" fmla="*/ 2147483646 h 51"/>
              <a:gd name="T74" fmla="*/ 2147483646 w 88"/>
              <a:gd name="T75" fmla="*/ 2147483646 h 51"/>
              <a:gd name="T76" fmla="*/ 2147483646 w 88"/>
              <a:gd name="T77" fmla="*/ 2147483646 h 51"/>
              <a:gd name="T78" fmla="*/ 2147483646 w 88"/>
              <a:gd name="T79" fmla="*/ 0 h 51"/>
              <a:gd name="T80" fmla="*/ 2147483646 w 88"/>
              <a:gd name="T81" fmla="*/ 0 h 51"/>
              <a:gd name="T82" fmla="*/ 2147483646 w 88"/>
              <a:gd name="T83" fmla="*/ 2147483646 h 51"/>
              <a:gd name="T84" fmla="*/ 2147483646 w 88"/>
              <a:gd name="T85" fmla="*/ 2147483646 h 51"/>
              <a:gd name="T86" fmla="*/ 2147483646 w 88"/>
              <a:gd name="T87" fmla="*/ 2147483646 h 51"/>
              <a:gd name="T88" fmla="*/ 2147483646 w 88"/>
              <a:gd name="T89" fmla="*/ 2147483646 h 51"/>
              <a:gd name="T90" fmla="*/ 2147483646 w 88"/>
              <a:gd name="T91" fmla="*/ 2147483646 h 51"/>
              <a:gd name="T92" fmla="*/ 2147483646 w 88"/>
              <a:gd name="T93" fmla="*/ 2147483646 h 51"/>
              <a:gd name="T94" fmla="*/ 2147483646 w 88"/>
              <a:gd name="T95" fmla="*/ 2147483646 h 51"/>
              <a:gd name="T96" fmla="*/ 2147483646 w 88"/>
              <a:gd name="T97" fmla="*/ 2147483646 h 51"/>
              <a:gd name="T98" fmla="*/ 2147483646 w 88"/>
              <a:gd name="T99" fmla="*/ 2147483646 h 51"/>
              <a:gd name="T100" fmla="*/ 0 w 88"/>
              <a:gd name="T101" fmla="*/ 2147483646 h 51"/>
              <a:gd name="T102" fmla="*/ 0 w 88"/>
              <a:gd name="T103" fmla="*/ 2147483646 h 51"/>
              <a:gd name="T104" fmla="*/ 0 w 88"/>
              <a:gd name="T105" fmla="*/ 2147483646 h 51"/>
              <a:gd name="T106" fmla="*/ 2147483646 w 88"/>
              <a:gd name="T107" fmla="*/ 2147483646 h 51"/>
              <a:gd name="T108" fmla="*/ 2147483646 w 88"/>
              <a:gd name="T109" fmla="*/ 2147483646 h 51"/>
              <a:gd name="T110" fmla="*/ 2147483646 w 88"/>
              <a:gd name="T111" fmla="*/ 2147483646 h 51"/>
              <a:gd name="T112" fmla="*/ 2147483646 w 88"/>
              <a:gd name="T113" fmla="*/ 2147483646 h 51"/>
              <a:gd name="T114" fmla="*/ 2147483646 w 88"/>
              <a:gd name="T115" fmla="*/ 2147483646 h 51"/>
              <a:gd name="T116" fmla="*/ 2147483646 w 88"/>
              <a:gd name="T117" fmla="*/ 2147483646 h 51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88" h="51">
                <a:moveTo>
                  <a:pt x="12" y="13"/>
                </a:moveTo>
                <a:lnTo>
                  <a:pt x="12" y="13"/>
                </a:lnTo>
                <a:lnTo>
                  <a:pt x="14" y="13"/>
                </a:lnTo>
                <a:lnTo>
                  <a:pt x="18" y="11"/>
                </a:lnTo>
                <a:lnTo>
                  <a:pt x="22" y="15"/>
                </a:lnTo>
                <a:lnTo>
                  <a:pt x="25" y="16"/>
                </a:lnTo>
                <a:lnTo>
                  <a:pt x="25" y="20"/>
                </a:lnTo>
                <a:lnTo>
                  <a:pt x="29" y="26"/>
                </a:lnTo>
                <a:lnTo>
                  <a:pt x="31" y="29"/>
                </a:lnTo>
                <a:lnTo>
                  <a:pt x="33" y="33"/>
                </a:lnTo>
                <a:lnTo>
                  <a:pt x="33" y="42"/>
                </a:lnTo>
                <a:lnTo>
                  <a:pt x="36" y="38"/>
                </a:lnTo>
                <a:lnTo>
                  <a:pt x="42" y="37"/>
                </a:lnTo>
                <a:lnTo>
                  <a:pt x="45" y="37"/>
                </a:lnTo>
                <a:lnTo>
                  <a:pt x="49" y="38"/>
                </a:lnTo>
                <a:lnTo>
                  <a:pt x="53" y="44"/>
                </a:lnTo>
                <a:lnTo>
                  <a:pt x="55" y="51"/>
                </a:lnTo>
                <a:lnTo>
                  <a:pt x="56" y="48"/>
                </a:lnTo>
                <a:lnTo>
                  <a:pt x="64" y="42"/>
                </a:lnTo>
                <a:lnTo>
                  <a:pt x="69" y="38"/>
                </a:lnTo>
                <a:lnTo>
                  <a:pt x="75" y="37"/>
                </a:lnTo>
                <a:lnTo>
                  <a:pt x="80" y="38"/>
                </a:lnTo>
                <a:lnTo>
                  <a:pt x="88" y="42"/>
                </a:lnTo>
                <a:lnTo>
                  <a:pt x="84" y="38"/>
                </a:lnTo>
                <a:lnTo>
                  <a:pt x="77" y="31"/>
                </a:lnTo>
                <a:lnTo>
                  <a:pt x="75" y="26"/>
                </a:lnTo>
                <a:lnTo>
                  <a:pt x="73" y="20"/>
                </a:lnTo>
                <a:lnTo>
                  <a:pt x="75" y="15"/>
                </a:lnTo>
                <a:lnTo>
                  <a:pt x="77" y="9"/>
                </a:lnTo>
                <a:lnTo>
                  <a:pt x="73" y="11"/>
                </a:lnTo>
                <a:lnTo>
                  <a:pt x="66" y="15"/>
                </a:lnTo>
                <a:lnTo>
                  <a:pt x="60" y="16"/>
                </a:lnTo>
                <a:lnTo>
                  <a:pt x="56" y="15"/>
                </a:lnTo>
                <a:lnTo>
                  <a:pt x="53" y="9"/>
                </a:lnTo>
                <a:lnTo>
                  <a:pt x="51" y="0"/>
                </a:lnTo>
                <a:lnTo>
                  <a:pt x="49" y="2"/>
                </a:lnTo>
                <a:lnTo>
                  <a:pt x="44" y="5"/>
                </a:lnTo>
                <a:lnTo>
                  <a:pt x="36" y="9"/>
                </a:lnTo>
                <a:lnTo>
                  <a:pt x="33" y="9"/>
                </a:lnTo>
                <a:lnTo>
                  <a:pt x="27" y="7"/>
                </a:lnTo>
                <a:lnTo>
                  <a:pt x="18" y="4"/>
                </a:lnTo>
                <a:lnTo>
                  <a:pt x="9" y="4"/>
                </a:lnTo>
                <a:lnTo>
                  <a:pt x="3" y="5"/>
                </a:lnTo>
                <a:lnTo>
                  <a:pt x="0" y="7"/>
                </a:lnTo>
                <a:lnTo>
                  <a:pt x="1" y="7"/>
                </a:lnTo>
                <a:lnTo>
                  <a:pt x="5" y="7"/>
                </a:lnTo>
                <a:lnTo>
                  <a:pt x="11" y="9"/>
                </a:lnTo>
                <a:lnTo>
                  <a:pt x="12" y="11"/>
                </a:lnTo>
                <a:lnTo>
                  <a:pt x="12" y="13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7" name="Freeform 138"/>
          <p:cNvSpPr>
            <a:spLocks/>
          </p:cNvSpPr>
          <p:nvPr userDrawn="1"/>
        </p:nvSpPr>
        <p:spPr bwMode="auto">
          <a:xfrm>
            <a:off x="374650" y="1770063"/>
            <a:ext cx="84138" cy="41275"/>
          </a:xfrm>
          <a:custGeom>
            <a:avLst/>
            <a:gdLst>
              <a:gd name="T0" fmla="*/ 0 w 53"/>
              <a:gd name="T1" fmla="*/ 0 h 26"/>
              <a:gd name="T2" fmla="*/ 0 w 53"/>
              <a:gd name="T3" fmla="*/ 0 h 26"/>
              <a:gd name="T4" fmla="*/ 2147483646 w 53"/>
              <a:gd name="T5" fmla="*/ 2147483646 h 26"/>
              <a:gd name="T6" fmla="*/ 2147483646 w 53"/>
              <a:gd name="T7" fmla="*/ 2147483646 h 26"/>
              <a:gd name="T8" fmla="*/ 2147483646 w 53"/>
              <a:gd name="T9" fmla="*/ 2147483646 h 2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3" h="26">
                <a:moveTo>
                  <a:pt x="0" y="0"/>
                </a:moveTo>
                <a:lnTo>
                  <a:pt x="0" y="0"/>
                </a:lnTo>
                <a:lnTo>
                  <a:pt x="27" y="10"/>
                </a:lnTo>
                <a:lnTo>
                  <a:pt x="40" y="17"/>
                </a:lnTo>
                <a:lnTo>
                  <a:pt x="53" y="26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" name="Freeform 139"/>
          <p:cNvSpPr>
            <a:spLocks/>
          </p:cNvSpPr>
          <p:nvPr userDrawn="1"/>
        </p:nvSpPr>
        <p:spPr bwMode="auto">
          <a:xfrm>
            <a:off x="307975" y="1881188"/>
            <a:ext cx="77788" cy="146050"/>
          </a:xfrm>
          <a:custGeom>
            <a:avLst/>
            <a:gdLst>
              <a:gd name="T0" fmla="*/ 2147483646 w 49"/>
              <a:gd name="T1" fmla="*/ 2147483646 h 92"/>
              <a:gd name="T2" fmla="*/ 2147483646 w 49"/>
              <a:gd name="T3" fmla="*/ 2147483646 h 92"/>
              <a:gd name="T4" fmla="*/ 2147483646 w 49"/>
              <a:gd name="T5" fmla="*/ 2147483646 h 92"/>
              <a:gd name="T6" fmla="*/ 2147483646 w 49"/>
              <a:gd name="T7" fmla="*/ 2147483646 h 92"/>
              <a:gd name="T8" fmla="*/ 2147483646 w 49"/>
              <a:gd name="T9" fmla="*/ 2147483646 h 92"/>
              <a:gd name="T10" fmla="*/ 2147483646 w 49"/>
              <a:gd name="T11" fmla="*/ 2147483646 h 92"/>
              <a:gd name="T12" fmla="*/ 2147483646 w 49"/>
              <a:gd name="T13" fmla="*/ 2147483646 h 92"/>
              <a:gd name="T14" fmla="*/ 2147483646 w 49"/>
              <a:gd name="T15" fmla="*/ 2147483646 h 92"/>
              <a:gd name="T16" fmla="*/ 2147483646 w 49"/>
              <a:gd name="T17" fmla="*/ 2147483646 h 92"/>
              <a:gd name="T18" fmla="*/ 2147483646 w 49"/>
              <a:gd name="T19" fmla="*/ 2147483646 h 92"/>
              <a:gd name="T20" fmla="*/ 2147483646 w 49"/>
              <a:gd name="T21" fmla="*/ 2147483646 h 92"/>
              <a:gd name="T22" fmla="*/ 2147483646 w 49"/>
              <a:gd name="T23" fmla="*/ 2147483646 h 92"/>
              <a:gd name="T24" fmla="*/ 2147483646 w 49"/>
              <a:gd name="T25" fmla="*/ 2147483646 h 92"/>
              <a:gd name="T26" fmla="*/ 2147483646 w 49"/>
              <a:gd name="T27" fmla="*/ 2147483646 h 92"/>
              <a:gd name="T28" fmla="*/ 2147483646 w 49"/>
              <a:gd name="T29" fmla="*/ 2147483646 h 92"/>
              <a:gd name="T30" fmla="*/ 2147483646 w 49"/>
              <a:gd name="T31" fmla="*/ 2147483646 h 92"/>
              <a:gd name="T32" fmla="*/ 2147483646 w 49"/>
              <a:gd name="T33" fmla="*/ 2147483646 h 92"/>
              <a:gd name="T34" fmla="*/ 2147483646 w 49"/>
              <a:gd name="T35" fmla="*/ 2147483646 h 92"/>
              <a:gd name="T36" fmla="*/ 0 w 49"/>
              <a:gd name="T37" fmla="*/ 2147483646 h 92"/>
              <a:gd name="T38" fmla="*/ 0 w 49"/>
              <a:gd name="T39" fmla="*/ 2147483646 h 92"/>
              <a:gd name="T40" fmla="*/ 2147483646 w 49"/>
              <a:gd name="T41" fmla="*/ 2147483646 h 92"/>
              <a:gd name="T42" fmla="*/ 2147483646 w 49"/>
              <a:gd name="T43" fmla="*/ 2147483646 h 92"/>
              <a:gd name="T44" fmla="*/ 2147483646 w 49"/>
              <a:gd name="T45" fmla="*/ 2147483646 h 92"/>
              <a:gd name="T46" fmla="*/ 2147483646 w 49"/>
              <a:gd name="T47" fmla="*/ 2147483646 h 92"/>
              <a:gd name="T48" fmla="*/ 2147483646 w 49"/>
              <a:gd name="T49" fmla="*/ 2147483646 h 92"/>
              <a:gd name="T50" fmla="*/ 2147483646 w 49"/>
              <a:gd name="T51" fmla="*/ 2147483646 h 92"/>
              <a:gd name="T52" fmla="*/ 2147483646 w 49"/>
              <a:gd name="T53" fmla="*/ 2147483646 h 92"/>
              <a:gd name="T54" fmla="*/ 2147483646 w 49"/>
              <a:gd name="T55" fmla="*/ 2147483646 h 92"/>
              <a:gd name="T56" fmla="*/ 2147483646 w 49"/>
              <a:gd name="T57" fmla="*/ 2147483646 h 92"/>
              <a:gd name="T58" fmla="*/ 2147483646 w 49"/>
              <a:gd name="T59" fmla="*/ 2147483646 h 92"/>
              <a:gd name="T60" fmla="*/ 2147483646 w 49"/>
              <a:gd name="T61" fmla="*/ 2147483646 h 92"/>
              <a:gd name="T62" fmla="*/ 2147483646 w 49"/>
              <a:gd name="T63" fmla="*/ 2147483646 h 92"/>
              <a:gd name="T64" fmla="*/ 2147483646 w 49"/>
              <a:gd name="T65" fmla="*/ 2147483646 h 92"/>
              <a:gd name="T66" fmla="*/ 2147483646 w 49"/>
              <a:gd name="T67" fmla="*/ 2147483646 h 92"/>
              <a:gd name="T68" fmla="*/ 2147483646 w 49"/>
              <a:gd name="T69" fmla="*/ 2147483646 h 92"/>
              <a:gd name="T70" fmla="*/ 2147483646 w 49"/>
              <a:gd name="T71" fmla="*/ 2147483646 h 92"/>
              <a:gd name="T72" fmla="*/ 2147483646 w 49"/>
              <a:gd name="T73" fmla="*/ 2147483646 h 92"/>
              <a:gd name="T74" fmla="*/ 2147483646 w 49"/>
              <a:gd name="T75" fmla="*/ 2147483646 h 92"/>
              <a:gd name="T76" fmla="*/ 2147483646 w 49"/>
              <a:gd name="T77" fmla="*/ 2147483646 h 92"/>
              <a:gd name="T78" fmla="*/ 2147483646 w 49"/>
              <a:gd name="T79" fmla="*/ 2147483646 h 92"/>
              <a:gd name="T80" fmla="*/ 2147483646 w 49"/>
              <a:gd name="T81" fmla="*/ 2147483646 h 92"/>
              <a:gd name="T82" fmla="*/ 2147483646 w 49"/>
              <a:gd name="T83" fmla="*/ 2147483646 h 92"/>
              <a:gd name="T84" fmla="*/ 2147483646 w 49"/>
              <a:gd name="T85" fmla="*/ 2147483646 h 92"/>
              <a:gd name="T86" fmla="*/ 2147483646 w 49"/>
              <a:gd name="T87" fmla="*/ 2147483646 h 92"/>
              <a:gd name="T88" fmla="*/ 2147483646 w 49"/>
              <a:gd name="T89" fmla="*/ 2147483646 h 92"/>
              <a:gd name="T90" fmla="*/ 2147483646 w 49"/>
              <a:gd name="T91" fmla="*/ 2147483646 h 92"/>
              <a:gd name="T92" fmla="*/ 2147483646 w 49"/>
              <a:gd name="T93" fmla="*/ 2147483646 h 92"/>
              <a:gd name="T94" fmla="*/ 2147483646 w 49"/>
              <a:gd name="T95" fmla="*/ 2147483646 h 92"/>
              <a:gd name="T96" fmla="*/ 2147483646 w 49"/>
              <a:gd name="T97" fmla="*/ 2147483646 h 92"/>
              <a:gd name="T98" fmla="*/ 2147483646 w 49"/>
              <a:gd name="T99" fmla="*/ 2147483646 h 92"/>
              <a:gd name="T100" fmla="*/ 2147483646 w 49"/>
              <a:gd name="T101" fmla="*/ 0 h 92"/>
              <a:gd name="T102" fmla="*/ 2147483646 w 49"/>
              <a:gd name="T103" fmla="*/ 0 h 92"/>
              <a:gd name="T104" fmla="*/ 2147483646 w 49"/>
              <a:gd name="T105" fmla="*/ 0 h 92"/>
              <a:gd name="T106" fmla="*/ 2147483646 w 49"/>
              <a:gd name="T107" fmla="*/ 2147483646 h 92"/>
              <a:gd name="T108" fmla="*/ 2147483646 w 49"/>
              <a:gd name="T109" fmla="*/ 2147483646 h 92"/>
              <a:gd name="T110" fmla="*/ 2147483646 w 49"/>
              <a:gd name="T111" fmla="*/ 2147483646 h 92"/>
              <a:gd name="T112" fmla="*/ 2147483646 w 49"/>
              <a:gd name="T113" fmla="*/ 2147483646 h 92"/>
              <a:gd name="T114" fmla="*/ 2147483646 w 49"/>
              <a:gd name="T115" fmla="*/ 2147483646 h 92"/>
              <a:gd name="T116" fmla="*/ 2147483646 w 49"/>
              <a:gd name="T117" fmla="*/ 2147483646 h 92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49" h="92">
                <a:moveTo>
                  <a:pt x="29" y="15"/>
                </a:moveTo>
                <a:lnTo>
                  <a:pt x="29" y="15"/>
                </a:lnTo>
                <a:lnTo>
                  <a:pt x="31" y="15"/>
                </a:lnTo>
                <a:lnTo>
                  <a:pt x="31" y="20"/>
                </a:lnTo>
                <a:lnTo>
                  <a:pt x="31" y="24"/>
                </a:lnTo>
                <a:lnTo>
                  <a:pt x="29" y="26"/>
                </a:lnTo>
                <a:lnTo>
                  <a:pt x="25" y="29"/>
                </a:lnTo>
                <a:lnTo>
                  <a:pt x="20" y="33"/>
                </a:lnTo>
                <a:lnTo>
                  <a:pt x="16" y="37"/>
                </a:lnTo>
                <a:lnTo>
                  <a:pt x="13" y="39"/>
                </a:lnTo>
                <a:lnTo>
                  <a:pt x="5" y="39"/>
                </a:lnTo>
                <a:lnTo>
                  <a:pt x="7" y="42"/>
                </a:lnTo>
                <a:lnTo>
                  <a:pt x="13" y="48"/>
                </a:lnTo>
                <a:lnTo>
                  <a:pt x="13" y="51"/>
                </a:lnTo>
                <a:lnTo>
                  <a:pt x="11" y="55"/>
                </a:lnTo>
                <a:lnTo>
                  <a:pt x="7" y="59"/>
                </a:lnTo>
                <a:lnTo>
                  <a:pt x="0" y="62"/>
                </a:lnTo>
                <a:lnTo>
                  <a:pt x="3" y="64"/>
                </a:lnTo>
                <a:lnTo>
                  <a:pt x="11" y="70"/>
                </a:lnTo>
                <a:lnTo>
                  <a:pt x="14" y="73"/>
                </a:lnTo>
                <a:lnTo>
                  <a:pt x="16" y="79"/>
                </a:lnTo>
                <a:lnTo>
                  <a:pt x="16" y="84"/>
                </a:lnTo>
                <a:lnTo>
                  <a:pt x="14" y="92"/>
                </a:lnTo>
                <a:lnTo>
                  <a:pt x="16" y="88"/>
                </a:lnTo>
                <a:lnTo>
                  <a:pt x="24" y="81"/>
                </a:lnTo>
                <a:lnTo>
                  <a:pt x="27" y="77"/>
                </a:lnTo>
                <a:lnTo>
                  <a:pt x="33" y="75"/>
                </a:lnTo>
                <a:lnTo>
                  <a:pt x="38" y="75"/>
                </a:lnTo>
                <a:lnTo>
                  <a:pt x="46" y="77"/>
                </a:lnTo>
                <a:lnTo>
                  <a:pt x="42" y="73"/>
                </a:lnTo>
                <a:lnTo>
                  <a:pt x="36" y="66"/>
                </a:lnTo>
                <a:lnTo>
                  <a:pt x="36" y="61"/>
                </a:lnTo>
                <a:lnTo>
                  <a:pt x="36" y="57"/>
                </a:lnTo>
                <a:lnTo>
                  <a:pt x="40" y="53"/>
                </a:lnTo>
                <a:lnTo>
                  <a:pt x="49" y="50"/>
                </a:lnTo>
                <a:lnTo>
                  <a:pt x="46" y="48"/>
                </a:lnTo>
                <a:lnTo>
                  <a:pt x="42" y="44"/>
                </a:lnTo>
                <a:lnTo>
                  <a:pt x="38" y="37"/>
                </a:lnTo>
                <a:lnTo>
                  <a:pt x="36" y="33"/>
                </a:lnTo>
                <a:lnTo>
                  <a:pt x="38" y="28"/>
                </a:lnTo>
                <a:lnTo>
                  <a:pt x="38" y="18"/>
                </a:lnTo>
                <a:lnTo>
                  <a:pt x="38" y="9"/>
                </a:lnTo>
                <a:lnTo>
                  <a:pt x="36" y="4"/>
                </a:lnTo>
                <a:lnTo>
                  <a:pt x="33" y="0"/>
                </a:lnTo>
                <a:lnTo>
                  <a:pt x="33" y="2"/>
                </a:lnTo>
                <a:lnTo>
                  <a:pt x="33" y="7"/>
                </a:lnTo>
                <a:lnTo>
                  <a:pt x="33" y="11"/>
                </a:lnTo>
                <a:lnTo>
                  <a:pt x="33" y="13"/>
                </a:lnTo>
                <a:lnTo>
                  <a:pt x="29" y="15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9" name="Freeform 140"/>
          <p:cNvSpPr>
            <a:spLocks/>
          </p:cNvSpPr>
          <p:nvPr userDrawn="1"/>
        </p:nvSpPr>
        <p:spPr bwMode="auto">
          <a:xfrm>
            <a:off x="339725" y="1892300"/>
            <a:ext cx="25400" cy="90488"/>
          </a:xfrm>
          <a:custGeom>
            <a:avLst/>
            <a:gdLst>
              <a:gd name="T0" fmla="*/ 2147483646 w 16"/>
              <a:gd name="T1" fmla="*/ 0 h 57"/>
              <a:gd name="T2" fmla="*/ 2147483646 w 16"/>
              <a:gd name="T3" fmla="*/ 0 h 57"/>
              <a:gd name="T4" fmla="*/ 2147483646 w 16"/>
              <a:gd name="T5" fmla="*/ 2147483646 h 57"/>
              <a:gd name="T6" fmla="*/ 2147483646 w 16"/>
              <a:gd name="T7" fmla="*/ 2147483646 h 57"/>
              <a:gd name="T8" fmla="*/ 0 w 16"/>
              <a:gd name="T9" fmla="*/ 2147483646 h 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6" h="57">
                <a:moveTo>
                  <a:pt x="16" y="0"/>
                </a:moveTo>
                <a:lnTo>
                  <a:pt x="16" y="0"/>
                </a:lnTo>
                <a:lnTo>
                  <a:pt x="11" y="30"/>
                </a:lnTo>
                <a:lnTo>
                  <a:pt x="7" y="43"/>
                </a:lnTo>
                <a:lnTo>
                  <a:pt x="0" y="57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" name="Freeform 141"/>
          <p:cNvSpPr>
            <a:spLocks/>
          </p:cNvSpPr>
          <p:nvPr userDrawn="1"/>
        </p:nvSpPr>
        <p:spPr bwMode="auto">
          <a:xfrm>
            <a:off x="319088" y="1343025"/>
            <a:ext cx="150812" cy="84138"/>
          </a:xfrm>
          <a:custGeom>
            <a:avLst/>
            <a:gdLst>
              <a:gd name="T0" fmla="*/ 2147483646 w 95"/>
              <a:gd name="T1" fmla="*/ 2147483646 h 53"/>
              <a:gd name="T2" fmla="*/ 2147483646 w 95"/>
              <a:gd name="T3" fmla="*/ 2147483646 h 53"/>
              <a:gd name="T4" fmla="*/ 2147483646 w 95"/>
              <a:gd name="T5" fmla="*/ 2147483646 h 53"/>
              <a:gd name="T6" fmla="*/ 2147483646 w 95"/>
              <a:gd name="T7" fmla="*/ 2147483646 h 53"/>
              <a:gd name="T8" fmla="*/ 2147483646 w 95"/>
              <a:gd name="T9" fmla="*/ 2147483646 h 53"/>
              <a:gd name="T10" fmla="*/ 2147483646 w 95"/>
              <a:gd name="T11" fmla="*/ 2147483646 h 53"/>
              <a:gd name="T12" fmla="*/ 2147483646 w 95"/>
              <a:gd name="T13" fmla="*/ 2147483646 h 53"/>
              <a:gd name="T14" fmla="*/ 2147483646 w 95"/>
              <a:gd name="T15" fmla="*/ 2147483646 h 53"/>
              <a:gd name="T16" fmla="*/ 2147483646 w 95"/>
              <a:gd name="T17" fmla="*/ 2147483646 h 53"/>
              <a:gd name="T18" fmla="*/ 2147483646 w 95"/>
              <a:gd name="T19" fmla="*/ 2147483646 h 53"/>
              <a:gd name="T20" fmla="*/ 2147483646 w 95"/>
              <a:gd name="T21" fmla="*/ 2147483646 h 53"/>
              <a:gd name="T22" fmla="*/ 2147483646 w 95"/>
              <a:gd name="T23" fmla="*/ 2147483646 h 53"/>
              <a:gd name="T24" fmla="*/ 2147483646 w 95"/>
              <a:gd name="T25" fmla="*/ 2147483646 h 53"/>
              <a:gd name="T26" fmla="*/ 2147483646 w 95"/>
              <a:gd name="T27" fmla="*/ 2147483646 h 53"/>
              <a:gd name="T28" fmla="*/ 2147483646 w 95"/>
              <a:gd name="T29" fmla="*/ 2147483646 h 53"/>
              <a:gd name="T30" fmla="*/ 2147483646 w 95"/>
              <a:gd name="T31" fmla="*/ 2147483646 h 53"/>
              <a:gd name="T32" fmla="*/ 2147483646 w 95"/>
              <a:gd name="T33" fmla="*/ 2147483646 h 53"/>
              <a:gd name="T34" fmla="*/ 2147483646 w 95"/>
              <a:gd name="T35" fmla="*/ 2147483646 h 53"/>
              <a:gd name="T36" fmla="*/ 2147483646 w 95"/>
              <a:gd name="T37" fmla="*/ 2147483646 h 53"/>
              <a:gd name="T38" fmla="*/ 2147483646 w 95"/>
              <a:gd name="T39" fmla="*/ 2147483646 h 53"/>
              <a:gd name="T40" fmla="*/ 2147483646 w 95"/>
              <a:gd name="T41" fmla="*/ 2147483646 h 53"/>
              <a:gd name="T42" fmla="*/ 2147483646 w 95"/>
              <a:gd name="T43" fmla="*/ 2147483646 h 53"/>
              <a:gd name="T44" fmla="*/ 2147483646 w 95"/>
              <a:gd name="T45" fmla="*/ 2147483646 h 53"/>
              <a:gd name="T46" fmla="*/ 2147483646 w 95"/>
              <a:gd name="T47" fmla="*/ 2147483646 h 53"/>
              <a:gd name="T48" fmla="*/ 2147483646 w 95"/>
              <a:gd name="T49" fmla="*/ 2147483646 h 53"/>
              <a:gd name="T50" fmla="*/ 2147483646 w 95"/>
              <a:gd name="T51" fmla="*/ 2147483646 h 53"/>
              <a:gd name="T52" fmla="*/ 2147483646 w 95"/>
              <a:gd name="T53" fmla="*/ 2147483646 h 53"/>
              <a:gd name="T54" fmla="*/ 2147483646 w 95"/>
              <a:gd name="T55" fmla="*/ 2147483646 h 53"/>
              <a:gd name="T56" fmla="*/ 2147483646 w 95"/>
              <a:gd name="T57" fmla="*/ 2147483646 h 53"/>
              <a:gd name="T58" fmla="*/ 2147483646 w 95"/>
              <a:gd name="T59" fmla="*/ 2147483646 h 53"/>
              <a:gd name="T60" fmla="*/ 2147483646 w 95"/>
              <a:gd name="T61" fmla="*/ 2147483646 h 53"/>
              <a:gd name="T62" fmla="*/ 2147483646 w 95"/>
              <a:gd name="T63" fmla="*/ 2147483646 h 53"/>
              <a:gd name="T64" fmla="*/ 2147483646 w 95"/>
              <a:gd name="T65" fmla="*/ 2147483646 h 53"/>
              <a:gd name="T66" fmla="*/ 2147483646 w 95"/>
              <a:gd name="T67" fmla="*/ 2147483646 h 53"/>
              <a:gd name="T68" fmla="*/ 2147483646 w 95"/>
              <a:gd name="T69" fmla="*/ 2147483646 h 53"/>
              <a:gd name="T70" fmla="*/ 2147483646 w 95"/>
              <a:gd name="T71" fmla="*/ 2147483646 h 53"/>
              <a:gd name="T72" fmla="*/ 2147483646 w 95"/>
              <a:gd name="T73" fmla="*/ 2147483646 h 53"/>
              <a:gd name="T74" fmla="*/ 2147483646 w 95"/>
              <a:gd name="T75" fmla="*/ 2147483646 h 53"/>
              <a:gd name="T76" fmla="*/ 2147483646 w 95"/>
              <a:gd name="T77" fmla="*/ 2147483646 h 53"/>
              <a:gd name="T78" fmla="*/ 2147483646 w 95"/>
              <a:gd name="T79" fmla="*/ 0 h 53"/>
              <a:gd name="T80" fmla="*/ 2147483646 w 95"/>
              <a:gd name="T81" fmla="*/ 0 h 53"/>
              <a:gd name="T82" fmla="*/ 2147483646 w 95"/>
              <a:gd name="T83" fmla="*/ 2147483646 h 53"/>
              <a:gd name="T84" fmla="*/ 2147483646 w 95"/>
              <a:gd name="T85" fmla="*/ 2147483646 h 53"/>
              <a:gd name="T86" fmla="*/ 2147483646 w 95"/>
              <a:gd name="T87" fmla="*/ 2147483646 h 53"/>
              <a:gd name="T88" fmla="*/ 2147483646 w 95"/>
              <a:gd name="T89" fmla="*/ 2147483646 h 53"/>
              <a:gd name="T90" fmla="*/ 2147483646 w 95"/>
              <a:gd name="T91" fmla="*/ 2147483646 h 53"/>
              <a:gd name="T92" fmla="*/ 2147483646 w 95"/>
              <a:gd name="T93" fmla="*/ 2147483646 h 53"/>
              <a:gd name="T94" fmla="*/ 2147483646 w 95"/>
              <a:gd name="T95" fmla="*/ 2147483646 h 53"/>
              <a:gd name="T96" fmla="*/ 2147483646 w 95"/>
              <a:gd name="T97" fmla="*/ 2147483646 h 53"/>
              <a:gd name="T98" fmla="*/ 2147483646 w 95"/>
              <a:gd name="T99" fmla="*/ 2147483646 h 53"/>
              <a:gd name="T100" fmla="*/ 0 w 95"/>
              <a:gd name="T101" fmla="*/ 2147483646 h 53"/>
              <a:gd name="T102" fmla="*/ 0 w 95"/>
              <a:gd name="T103" fmla="*/ 2147483646 h 53"/>
              <a:gd name="T104" fmla="*/ 0 w 95"/>
              <a:gd name="T105" fmla="*/ 2147483646 h 53"/>
              <a:gd name="T106" fmla="*/ 2147483646 w 95"/>
              <a:gd name="T107" fmla="*/ 2147483646 h 53"/>
              <a:gd name="T108" fmla="*/ 2147483646 w 95"/>
              <a:gd name="T109" fmla="*/ 2147483646 h 53"/>
              <a:gd name="T110" fmla="*/ 2147483646 w 95"/>
              <a:gd name="T111" fmla="*/ 2147483646 h 53"/>
              <a:gd name="T112" fmla="*/ 2147483646 w 95"/>
              <a:gd name="T113" fmla="*/ 2147483646 h 53"/>
              <a:gd name="T114" fmla="*/ 2147483646 w 95"/>
              <a:gd name="T115" fmla="*/ 2147483646 h 53"/>
              <a:gd name="T116" fmla="*/ 2147483646 w 95"/>
              <a:gd name="T117" fmla="*/ 2147483646 h 53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95" h="53">
                <a:moveTo>
                  <a:pt x="15" y="13"/>
                </a:moveTo>
                <a:lnTo>
                  <a:pt x="15" y="13"/>
                </a:lnTo>
                <a:lnTo>
                  <a:pt x="17" y="13"/>
                </a:lnTo>
                <a:lnTo>
                  <a:pt x="20" y="11"/>
                </a:lnTo>
                <a:lnTo>
                  <a:pt x="26" y="15"/>
                </a:lnTo>
                <a:lnTo>
                  <a:pt x="28" y="17"/>
                </a:lnTo>
                <a:lnTo>
                  <a:pt x="29" y="20"/>
                </a:lnTo>
                <a:lnTo>
                  <a:pt x="31" y="26"/>
                </a:lnTo>
                <a:lnTo>
                  <a:pt x="35" y="29"/>
                </a:lnTo>
                <a:lnTo>
                  <a:pt x="37" y="35"/>
                </a:lnTo>
                <a:lnTo>
                  <a:pt x="37" y="42"/>
                </a:lnTo>
                <a:lnTo>
                  <a:pt x="40" y="40"/>
                </a:lnTo>
                <a:lnTo>
                  <a:pt x="48" y="37"/>
                </a:lnTo>
                <a:lnTo>
                  <a:pt x="51" y="37"/>
                </a:lnTo>
                <a:lnTo>
                  <a:pt x="55" y="39"/>
                </a:lnTo>
                <a:lnTo>
                  <a:pt x="59" y="44"/>
                </a:lnTo>
                <a:lnTo>
                  <a:pt x="61" y="53"/>
                </a:lnTo>
                <a:lnTo>
                  <a:pt x="62" y="50"/>
                </a:lnTo>
                <a:lnTo>
                  <a:pt x="70" y="42"/>
                </a:lnTo>
                <a:lnTo>
                  <a:pt x="75" y="39"/>
                </a:lnTo>
                <a:lnTo>
                  <a:pt x="83" y="39"/>
                </a:lnTo>
                <a:lnTo>
                  <a:pt x="88" y="39"/>
                </a:lnTo>
                <a:lnTo>
                  <a:pt x="95" y="42"/>
                </a:lnTo>
                <a:lnTo>
                  <a:pt x="92" y="39"/>
                </a:lnTo>
                <a:lnTo>
                  <a:pt x="86" y="31"/>
                </a:lnTo>
                <a:lnTo>
                  <a:pt x="83" y="26"/>
                </a:lnTo>
                <a:lnTo>
                  <a:pt x="81" y="20"/>
                </a:lnTo>
                <a:lnTo>
                  <a:pt x="83" y="15"/>
                </a:lnTo>
                <a:lnTo>
                  <a:pt x="86" y="9"/>
                </a:lnTo>
                <a:lnTo>
                  <a:pt x="81" y="11"/>
                </a:lnTo>
                <a:lnTo>
                  <a:pt x="72" y="15"/>
                </a:lnTo>
                <a:lnTo>
                  <a:pt x="66" y="17"/>
                </a:lnTo>
                <a:lnTo>
                  <a:pt x="62" y="15"/>
                </a:lnTo>
                <a:lnTo>
                  <a:pt x="59" y="9"/>
                </a:lnTo>
                <a:lnTo>
                  <a:pt x="57" y="0"/>
                </a:lnTo>
                <a:lnTo>
                  <a:pt x="55" y="2"/>
                </a:lnTo>
                <a:lnTo>
                  <a:pt x="50" y="6"/>
                </a:lnTo>
                <a:lnTo>
                  <a:pt x="40" y="9"/>
                </a:lnTo>
                <a:lnTo>
                  <a:pt x="37" y="9"/>
                </a:lnTo>
                <a:lnTo>
                  <a:pt x="31" y="7"/>
                </a:lnTo>
                <a:lnTo>
                  <a:pt x="20" y="4"/>
                </a:lnTo>
                <a:lnTo>
                  <a:pt x="11" y="4"/>
                </a:lnTo>
                <a:lnTo>
                  <a:pt x="4" y="6"/>
                </a:lnTo>
                <a:lnTo>
                  <a:pt x="0" y="6"/>
                </a:lnTo>
                <a:lnTo>
                  <a:pt x="0" y="7"/>
                </a:lnTo>
                <a:lnTo>
                  <a:pt x="2" y="7"/>
                </a:lnTo>
                <a:lnTo>
                  <a:pt x="7" y="7"/>
                </a:lnTo>
                <a:lnTo>
                  <a:pt x="13" y="9"/>
                </a:lnTo>
                <a:lnTo>
                  <a:pt x="13" y="11"/>
                </a:lnTo>
                <a:lnTo>
                  <a:pt x="15" y="13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" name="Freeform 142"/>
          <p:cNvSpPr>
            <a:spLocks/>
          </p:cNvSpPr>
          <p:nvPr userDrawn="1"/>
        </p:nvSpPr>
        <p:spPr bwMode="auto">
          <a:xfrm>
            <a:off x="330200" y="1352550"/>
            <a:ext cx="93663" cy="39688"/>
          </a:xfrm>
          <a:custGeom>
            <a:avLst/>
            <a:gdLst>
              <a:gd name="T0" fmla="*/ 0 w 59"/>
              <a:gd name="T1" fmla="*/ 0 h 25"/>
              <a:gd name="T2" fmla="*/ 0 w 59"/>
              <a:gd name="T3" fmla="*/ 0 h 25"/>
              <a:gd name="T4" fmla="*/ 2147483646 w 59"/>
              <a:gd name="T5" fmla="*/ 2147483646 h 25"/>
              <a:gd name="T6" fmla="*/ 2147483646 w 59"/>
              <a:gd name="T7" fmla="*/ 2147483646 h 25"/>
              <a:gd name="T8" fmla="*/ 2147483646 w 59"/>
              <a:gd name="T9" fmla="*/ 2147483646 h 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9" h="25">
                <a:moveTo>
                  <a:pt x="0" y="0"/>
                </a:moveTo>
                <a:lnTo>
                  <a:pt x="0" y="0"/>
                </a:lnTo>
                <a:lnTo>
                  <a:pt x="32" y="9"/>
                </a:lnTo>
                <a:lnTo>
                  <a:pt x="44" y="16"/>
                </a:lnTo>
                <a:lnTo>
                  <a:pt x="59" y="25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" name="Freeform 143"/>
          <p:cNvSpPr>
            <a:spLocks/>
          </p:cNvSpPr>
          <p:nvPr userDrawn="1"/>
        </p:nvSpPr>
        <p:spPr bwMode="auto">
          <a:xfrm>
            <a:off x="255588" y="1465263"/>
            <a:ext cx="87312" cy="146050"/>
          </a:xfrm>
          <a:custGeom>
            <a:avLst/>
            <a:gdLst>
              <a:gd name="T0" fmla="*/ 2147483646 w 55"/>
              <a:gd name="T1" fmla="*/ 2147483646 h 92"/>
              <a:gd name="T2" fmla="*/ 2147483646 w 55"/>
              <a:gd name="T3" fmla="*/ 2147483646 h 92"/>
              <a:gd name="T4" fmla="*/ 2147483646 w 55"/>
              <a:gd name="T5" fmla="*/ 2147483646 h 92"/>
              <a:gd name="T6" fmla="*/ 2147483646 w 55"/>
              <a:gd name="T7" fmla="*/ 2147483646 h 92"/>
              <a:gd name="T8" fmla="*/ 2147483646 w 55"/>
              <a:gd name="T9" fmla="*/ 2147483646 h 92"/>
              <a:gd name="T10" fmla="*/ 2147483646 w 55"/>
              <a:gd name="T11" fmla="*/ 2147483646 h 92"/>
              <a:gd name="T12" fmla="*/ 2147483646 w 55"/>
              <a:gd name="T13" fmla="*/ 2147483646 h 92"/>
              <a:gd name="T14" fmla="*/ 2147483646 w 55"/>
              <a:gd name="T15" fmla="*/ 2147483646 h 92"/>
              <a:gd name="T16" fmla="*/ 2147483646 w 55"/>
              <a:gd name="T17" fmla="*/ 2147483646 h 92"/>
              <a:gd name="T18" fmla="*/ 2147483646 w 55"/>
              <a:gd name="T19" fmla="*/ 2147483646 h 92"/>
              <a:gd name="T20" fmla="*/ 2147483646 w 55"/>
              <a:gd name="T21" fmla="*/ 2147483646 h 92"/>
              <a:gd name="T22" fmla="*/ 2147483646 w 55"/>
              <a:gd name="T23" fmla="*/ 2147483646 h 92"/>
              <a:gd name="T24" fmla="*/ 2147483646 w 55"/>
              <a:gd name="T25" fmla="*/ 2147483646 h 92"/>
              <a:gd name="T26" fmla="*/ 2147483646 w 55"/>
              <a:gd name="T27" fmla="*/ 2147483646 h 92"/>
              <a:gd name="T28" fmla="*/ 2147483646 w 55"/>
              <a:gd name="T29" fmla="*/ 2147483646 h 92"/>
              <a:gd name="T30" fmla="*/ 2147483646 w 55"/>
              <a:gd name="T31" fmla="*/ 2147483646 h 92"/>
              <a:gd name="T32" fmla="*/ 2147483646 w 55"/>
              <a:gd name="T33" fmla="*/ 2147483646 h 92"/>
              <a:gd name="T34" fmla="*/ 2147483646 w 55"/>
              <a:gd name="T35" fmla="*/ 2147483646 h 92"/>
              <a:gd name="T36" fmla="*/ 0 w 55"/>
              <a:gd name="T37" fmla="*/ 2147483646 h 92"/>
              <a:gd name="T38" fmla="*/ 0 w 55"/>
              <a:gd name="T39" fmla="*/ 2147483646 h 92"/>
              <a:gd name="T40" fmla="*/ 2147483646 w 55"/>
              <a:gd name="T41" fmla="*/ 2147483646 h 92"/>
              <a:gd name="T42" fmla="*/ 2147483646 w 55"/>
              <a:gd name="T43" fmla="*/ 2147483646 h 92"/>
              <a:gd name="T44" fmla="*/ 2147483646 w 55"/>
              <a:gd name="T45" fmla="*/ 2147483646 h 92"/>
              <a:gd name="T46" fmla="*/ 2147483646 w 55"/>
              <a:gd name="T47" fmla="*/ 2147483646 h 92"/>
              <a:gd name="T48" fmla="*/ 2147483646 w 55"/>
              <a:gd name="T49" fmla="*/ 2147483646 h 92"/>
              <a:gd name="T50" fmla="*/ 2147483646 w 55"/>
              <a:gd name="T51" fmla="*/ 2147483646 h 92"/>
              <a:gd name="T52" fmla="*/ 2147483646 w 55"/>
              <a:gd name="T53" fmla="*/ 2147483646 h 92"/>
              <a:gd name="T54" fmla="*/ 2147483646 w 55"/>
              <a:gd name="T55" fmla="*/ 2147483646 h 92"/>
              <a:gd name="T56" fmla="*/ 2147483646 w 55"/>
              <a:gd name="T57" fmla="*/ 2147483646 h 92"/>
              <a:gd name="T58" fmla="*/ 2147483646 w 55"/>
              <a:gd name="T59" fmla="*/ 2147483646 h 92"/>
              <a:gd name="T60" fmla="*/ 2147483646 w 55"/>
              <a:gd name="T61" fmla="*/ 2147483646 h 92"/>
              <a:gd name="T62" fmla="*/ 2147483646 w 55"/>
              <a:gd name="T63" fmla="*/ 2147483646 h 92"/>
              <a:gd name="T64" fmla="*/ 2147483646 w 55"/>
              <a:gd name="T65" fmla="*/ 2147483646 h 92"/>
              <a:gd name="T66" fmla="*/ 2147483646 w 55"/>
              <a:gd name="T67" fmla="*/ 2147483646 h 92"/>
              <a:gd name="T68" fmla="*/ 2147483646 w 55"/>
              <a:gd name="T69" fmla="*/ 2147483646 h 92"/>
              <a:gd name="T70" fmla="*/ 2147483646 w 55"/>
              <a:gd name="T71" fmla="*/ 2147483646 h 92"/>
              <a:gd name="T72" fmla="*/ 2147483646 w 55"/>
              <a:gd name="T73" fmla="*/ 2147483646 h 92"/>
              <a:gd name="T74" fmla="*/ 2147483646 w 55"/>
              <a:gd name="T75" fmla="*/ 2147483646 h 92"/>
              <a:gd name="T76" fmla="*/ 2147483646 w 55"/>
              <a:gd name="T77" fmla="*/ 2147483646 h 92"/>
              <a:gd name="T78" fmla="*/ 2147483646 w 55"/>
              <a:gd name="T79" fmla="*/ 2147483646 h 92"/>
              <a:gd name="T80" fmla="*/ 2147483646 w 55"/>
              <a:gd name="T81" fmla="*/ 2147483646 h 92"/>
              <a:gd name="T82" fmla="*/ 2147483646 w 55"/>
              <a:gd name="T83" fmla="*/ 2147483646 h 92"/>
              <a:gd name="T84" fmla="*/ 2147483646 w 55"/>
              <a:gd name="T85" fmla="*/ 2147483646 h 92"/>
              <a:gd name="T86" fmla="*/ 2147483646 w 55"/>
              <a:gd name="T87" fmla="*/ 2147483646 h 92"/>
              <a:gd name="T88" fmla="*/ 2147483646 w 55"/>
              <a:gd name="T89" fmla="*/ 2147483646 h 92"/>
              <a:gd name="T90" fmla="*/ 2147483646 w 55"/>
              <a:gd name="T91" fmla="*/ 2147483646 h 92"/>
              <a:gd name="T92" fmla="*/ 2147483646 w 55"/>
              <a:gd name="T93" fmla="*/ 2147483646 h 92"/>
              <a:gd name="T94" fmla="*/ 2147483646 w 55"/>
              <a:gd name="T95" fmla="*/ 2147483646 h 92"/>
              <a:gd name="T96" fmla="*/ 2147483646 w 55"/>
              <a:gd name="T97" fmla="*/ 2147483646 h 92"/>
              <a:gd name="T98" fmla="*/ 2147483646 w 55"/>
              <a:gd name="T99" fmla="*/ 2147483646 h 92"/>
              <a:gd name="T100" fmla="*/ 2147483646 w 55"/>
              <a:gd name="T101" fmla="*/ 0 h 92"/>
              <a:gd name="T102" fmla="*/ 2147483646 w 55"/>
              <a:gd name="T103" fmla="*/ 0 h 92"/>
              <a:gd name="T104" fmla="*/ 2147483646 w 55"/>
              <a:gd name="T105" fmla="*/ 0 h 92"/>
              <a:gd name="T106" fmla="*/ 2147483646 w 55"/>
              <a:gd name="T107" fmla="*/ 0 h 92"/>
              <a:gd name="T108" fmla="*/ 2147483646 w 55"/>
              <a:gd name="T109" fmla="*/ 2147483646 h 92"/>
              <a:gd name="T110" fmla="*/ 2147483646 w 55"/>
              <a:gd name="T111" fmla="*/ 2147483646 h 92"/>
              <a:gd name="T112" fmla="*/ 2147483646 w 55"/>
              <a:gd name="T113" fmla="*/ 2147483646 h 92"/>
              <a:gd name="T114" fmla="*/ 2147483646 w 55"/>
              <a:gd name="T115" fmla="*/ 2147483646 h 92"/>
              <a:gd name="T116" fmla="*/ 2147483646 w 55"/>
              <a:gd name="T117" fmla="*/ 2147483646 h 92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55" h="92">
                <a:moveTo>
                  <a:pt x="35" y="13"/>
                </a:moveTo>
                <a:lnTo>
                  <a:pt x="35" y="13"/>
                </a:lnTo>
                <a:lnTo>
                  <a:pt x="36" y="15"/>
                </a:lnTo>
                <a:lnTo>
                  <a:pt x="36" y="18"/>
                </a:lnTo>
                <a:lnTo>
                  <a:pt x="35" y="24"/>
                </a:lnTo>
                <a:lnTo>
                  <a:pt x="33" y="26"/>
                </a:lnTo>
                <a:lnTo>
                  <a:pt x="29" y="28"/>
                </a:lnTo>
                <a:lnTo>
                  <a:pt x="24" y="31"/>
                </a:lnTo>
                <a:lnTo>
                  <a:pt x="20" y="35"/>
                </a:lnTo>
                <a:lnTo>
                  <a:pt x="16" y="37"/>
                </a:lnTo>
                <a:lnTo>
                  <a:pt x="7" y="39"/>
                </a:lnTo>
                <a:lnTo>
                  <a:pt x="11" y="40"/>
                </a:lnTo>
                <a:lnTo>
                  <a:pt x="14" y="48"/>
                </a:lnTo>
                <a:lnTo>
                  <a:pt x="16" y="51"/>
                </a:lnTo>
                <a:lnTo>
                  <a:pt x="14" y="55"/>
                </a:lnTo>
                <a:lnTo>
                  <a:pt x="9" y="59"/>
                </a:lnTo>
                <a:lnTo>
                  <a:pt x="0" y="62"/>
                </a:lnTo>
                <a:lnTo>
                  <a:pt x="5" y="64"/>
                </a:lnTo>
                <a:lnTo>
                  <a:pt x="13" y="70"/>
                </a:lnTo>
                <a:lnTo>
                  <a:pt x="18" y="73"/>
                </a:lnTo>
                <a:lnTo>
                  <a:pt x="20" y="79"/>
                </a:lnTo>
                <a:lnTo>
                  <a:pt x="20" y="84"/>
                </a:lnTo>
                <a:lnTo>
                  <a:pt x="18" y="92"/>
                </a:lnTo>
                <a:lnTo>
                  <a:pt x="20" y="88"/>
                </a:lnTo>
                <a:lnTo>
                  <a:pt x="27" y="81"/>
                </a:lnTo>
                <a:lnTo>
                  <a:pt x="33" y="77"/>
                </a:lnTo>
                <a:lnTo>
                  <a:pt x="38" y="75"/>
                </a:lnTo>
                <a:lnTo>
                  <a:pt x="46" y="75"/>
                </a:lnTo>
                <a:lnTo>
                  <a:pt x="51" y="77"/>
                </a:lnTo>
                <a:lnTo>
                  <a:pt x="47" y="73"/>
                </a:lnTo>
                <a:lnTo>
                  <a:pt x="42" y="66"/>
                </a:lnTo>
                <a:lnTo>
                  <a:pt x="40" y="61"/>
                </a:lnTo>
                <a:lnTo>
                  <a:pt x="42" y="57"/>
                </a:lnTo>
                <a:lnTo>
                  <a:pt x="46" y="53"/>
                </a:lnTo>
                <a:lnTo>
                  <a:pt x="55" y="50"/>
                </a:lnTo>
                <a:lnTo>
                  <a:pt x="53" y="48"/>
                </a:lnTo>
                <a:lnTo>
                  <a:pt x="47" y="44"/>
                </a:lnTo>
                <a:lnTo>
                  <a:pt x="44" y="37"/>
                </a:lnTo>
                <a:lnTo>
                  <a:pt x="42" y="31"/>
                </a:lnTo>
                <a:lnTo>
                  <a:pt x="44" y="28"/>
                </a:lnTo>
                <a:lnTo>
                  <a:pt x="44" y="17"/>
                </a:lnTo>
                <a:lnTo>
                  <a:pt x="44" y="7"/>
                </a:lnTo>
                <a:lnTo>
                  <a:pt x="42" y="2"/>
                </a:lnTo>
                <a:lnTo>
                  <a:pt x="38" y="0"/>
                </a:lnTo>
                <a:lnTo>
                  <a:pt x="38" y="6"/>
                </a:lnTo>
                <a:lnTo>
                  <a:pt x="38" y="11"/>
                </a:lnTo>
                <a:lnTo>
                  <a:pt x="36" y="13"/>
                </a:lnTo>
                <a:lnTo>
                  <a:pt x="35" y="13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3" name="Freeform 144"/>
          <p:cNvSpPr>
            <a:spLocks/>
          </p:cNvSpPr>
          <p:nvPr userDrawn="1"/>
        </p:nvSpPr>
        <p:spPr bwMode="auto">
          <a:xfrm>
            <a:off x="293688" y="1474788"/>
            <a:ext cx="28575" cy="92075"/>
          </a:xfrm>
          <a:custGeom>
            <a:avLst/>
            <a:gdLst>
              <a:gd name="T0" fmla="*/ 2147483646 w 18"/>
              <a:gd name="T1" fmla="*/ 0 h 58"/>
              <a:gd name="T2" fmla="*/ 2147483646 w 18"/>
              <a:gd name="T3" fmla="*/ 0 h 58"/>
              <a:gd name="T4" fmla="*/ 2147483646 w 18"/>
              <a:gd name="T5" fmla="*/ 2147483646 h 58"/>
              <a:gd name="T6" fmla="*/ 2147483646 w 18"/>
              <a:gd name="T7" fmla="*/ 2147483646 h 58"/>
              <a:gd name="T8" fmla="*/ 0 w 18"/>
              <a:gd name="T9" fmla="*/ 2147483646 h 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" h="58">
                <a:moveTo>
                  <a:pt x="18" y="0"/>
                </a:moveTo>
                <a:lnTo>
                  <a:pt x="18" y="0"/>
                </a:lnTo>
                <a:lnTo>
                  <a:pt x="12" y="31"/>
                </a:lnTo>
                <a:lnTo>
                  <a:pt x="9" y="44"/>
                </a:lnTo>
                <a:lnTo>
                  <a:pt x="0" y="58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4" name="Freeform 145"/>
          <p:cNvSpPr>
            <a:spLocks/>
          </p:cNvSpPr>
          <p:nvPr userDrawn="1"/>
        </p:nvSpPr>
        <p:spPr bwMode="auto">
          <a:xfrm>
            <a:off x="433388" y="1038225"/>
            <a:ext cx="141287" cy="217488"/>
          </a:xfrm>
          <a:custGeom>
            <a:avLst/>
            <a:gdLst>
              <a:gd name="T0" fmla="*/ 2147483646 w 89"/>
              <a:gd name="T1" fmla="*/ 2147483646 h 137"/>
              <a:gd name="T2" fmla="*/ 2147483646 w 89"/>
              <a:gd name="T3" fmla="*/ 2147483646 h 137"/>
              <a:gd name="T4" fmla="*/ 2147483646 w 89"/>
              <a:gd name="T5" fmla="*/ 2147483646 h 137"/>
              <a:gd name="T6" fmla="*/ 2147483646 w 89"/>
              <a:gd name="T7" fmla="*/ 2147483646 h 137"/>
              <a:gd name="T8" fmla="*/ 2147483646 w 89"/>
              <a:gd name="T9" fmla="*/ 2147483646 h 137"/>
              <a:gd name="T10" fmla="*/ 2147483646 w 89"/>
              <a:gd name="T11" fmla="*/ 2147483646 h 137"/>
              <a:gd name="T12" fmla="*/ 0 w 89"/>
              <a:gd name="T13" fmla="*/ 2147483646 h 137"/>
              <a:gd name="T14" fmla="*/ 2147483646 w 89"/>
              <a:gd name="T15" fmla="*/ 2147483646 h 137"/>
              <a:gd name="T16" fmla="*/ 2147483646 w 89"/>
              <a:gd name="T17" fmla="*/ 2147483646 h 137"/>
              <a:gd name="T18" fmla="*/ 2147483646 w 89"/>
              <a:gd name="T19" fmla="*/ 2147483646 h 137"/>
              <a:gd name="T20" fmla="*/ 2147483646 w 89"/>
              <a:gd name="T21" fmla="*/ 2147483646 h 137"/>
              <a:gd name="T22" fmla="*/ 2147483646 w 89"/>
              <a:gd name="T23" fmla="*/ 2147483646 h 137"/>
              <a:gd name="T24" fmla="*/ 2147483646 w 89"/>
              <a:gd name="T25" fmla="*/ 2147483646 h 137"/>
              <a:gd name="T26" fmla="*/ 2147483646 w 89"/>
              <a:gd name="T27" fmla="*/ 2147483646 h 137"/>
              <a:gd name="T28" fmla="*/ 2147483646 w 89"/>
              <a:gd name="T29" fmla="*/ 2147483646 h 137"/>
              <a:gd name="T30" fmla="*/ 2147483646 w 89"/>
              <a:gd name="T31" fmla="*/ 2147483646 h 137"/>
              <a:gd name="T32" fmla="*/ 2147483646 w 89"/>
              <a:gd name="T33" fmla="*/ 2147483646 h 137"/>
              <a:gd name="T34" fmla="*/ 2147483646 w 89"/>
              <a:gd name="T35" fmla="*/ 2147483646 h 137"/>
              <a:gd name="T36" fmla="*/ 2147483646 w 89"/>
              <a:gd name="T37" fmla="*/ 2147483646 h 137"/>
              <a:gd name="T38" fmla="*/ 2147483646 w 89"/>
              <a:gd name="T39" fmla="*/ 2147483646 h 137"/>
              <a:gd name="T40" fmla="*/ 2147483646 w 89"/>
              <a:gd name="T41" fmla="*/ 2147483646 h 137"/>
              <a:gd name="T42" fmla="*/ 2147483646 w 89"/>
              <a:gd name="T43" fmla="*/ 2147483646 h 137"/>
              <a:gd name="T44" fmla="*/ 2147483646 w 89"/>
              <a:gd name="T45" fmla="*/ 2147483646 h 137"/>
              <a:gd name="T46" fmla="*/ 2147483646 w 89"/>
              <a:gd name="T47" fmla="*/ 2147483646 h 137"/>
              <a:gd name="T48" fmla="*/ 2147483646 w 89"/>
              <a:gd name="T49" fmla="*/ 2147483646 h 137"/>
              <a:gd name="T50" fmla="*/ 2147483646 w 89"/>
              <a:gd name="T51" fmla="*/ 2147483646 h 137"/>
              <a:gd name="T52" fmla="*/ 2147483646 w 89"/>
              <a:gd name="T53" fmla="*/ 2147483646 h 137"/>
              <a:gd name="T54" fmla="*/ 2147483646 w 89"/>
              <a:gd name="T55" fmla="*/ 2147483646 h 137"/>
              <a:gd name="T56" fmla="*/ 2147483646 w 89"/>
              <a:gd name="T57" fmla="*/ 2147483646 h 137"/>
              <a:gd name="T58" fmla="*/ 2147483646 w 89"/>
              <a:gd name="T59" fmla="*/ 0 h 137"/>
              <a:gd name="T60" fmla="*/ 2147483646 w 89"/>
              <a:gd name="T61" fmla="*/ 2147483646 h 137"/>
              <a:gd name="T62" fmla="*/ 2147483646 w 89"/>
              <a:gd name="T63" fmla="*/ 2147483646 h 137"/>
              <a:gd name="T64" fmla="*/ 2147483646 w 89"/>
              <a:gd name="T65" fmla="*/ 2147483646 h 137"/>
              <a:gd name="T66" fmla="*/ 2147483646 w 89"/>
              <a:gd name="T67" fmla="*/ 2147483646 h 137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89" h="137">
                <a:moveTo>
                  <a:pt x="12" y="22"/>
                </a:moveTo>
                <a:lnTo>
                  <a:pt x="12" y="22"/>
                </a:lnTo>
                <a:lnTo>
                  <a:pt x="14" y="22"/>
                </a:lnTo>
                <a:lnTo>
                  <a:pt x="18" y="27"/>
                </a:lnTo>
                <a:lnTo>
                  <a:pt x="20" y="31"/>
                </a:lnTo>
                <a:lnTo>
                  <a:pt x="22" y="34"/>
                </a:lnTo>
                <a:lnTo>
                  <a:pt x="22" y="38"/>
                </a:lnTo>
                <a:lnTo>
                  <a:pt x="18" y="44"/>
                </a:lnTo>
                <a:lnTo>
                  <a:pt x="14" y="55"/>
                </a:lnTo>
                <a:lnTo>
                  <a:pt x="12" y="60"/>
                </a:lnTo>
                <a:lnTo>
                  <a:pt x="9" y="67"/>
                </a:lnTo>
                <a:lnTo>
                  <a:pt x="0" y="75"/>
                </a:lnTo>
                <a:lnTo>
                  <a:pt x="5" y="75"/>
                </a:lnTo>
                <a:lnTo>
                  <a:pt x="11" y="77"/>
                </a:lnTo>
                <a:lnTo>
                  <a:pt x="16" y="80"/>
                </a:lnTo>
                <a:lnTo>
                  <a:pt x="20" y="84"/>
                </a:lnTo>
                <a:lnTo>
                  <a:pt x="22" y="91"/>
                </a:lnTo>
                <a:lnTo>
                  <a:pt x="20" y="99"/>
                </a:lnTo>
                <a:lnTo>
                  <a:pt x="11" y="110"/>
                </a:lnTo>
                <a:lnTo>
                  <a:pt x="18" y="110"/>
                </a:lnTo>
                <a:lnTo>
                  <a:pt x="25" y="110"/>
                </a:lnTo>
                <a:lnTo>
                  <a:pt x="34" y="110"/>
                </a:lnTo>
                <a:lnTo>
                  <a:pt x="44" y="111"/>
                </a:lnTo>
                <a:lnTo>
                  <a:pt x="51" y="117"/>
                </a:lnTo>
                <a:lnTo>
                  <a:pt x="56" y="124"/>
                </a:lnTo>
                <a:lnTo>
                  <a:pt x="58" y="130"/>
                </a:lnTo>
                <a:lnTo>
                  <a:pt x="60" y="137"/>
                </a:lnTo>
                <a:lnTo>
                  <a:pt x="60" y="130"/>
                </a:lnTo>
                <a:lnTo>
                  <a:pt x="62" y="115"/>
                </a:lnTo>
                <a:lnTo>
                  <a:pt x="66" y="106"/>
                </a:lnTo>
                <a:lnTo>
                  <a:pt x="71" y="99"/>
                </a:lnTo>
                <a:lnTo>
                  <a:pt x="78" y="93"/>
                </a:lnTo>
                <a:lnTo>
                  <a:pt x="89" y="91"/>
                </a:lnTo>
                <a:lnTo>
                  <a:pt x="82" y="89"/>
                </a:lnTo>
                <a:lnTo>
                  <a:pt x="75" y="88"/>
                </a:lnTo>
                <a:lnTo>
                  <a:pt x="67" y="84"/>
                </a:lnTo>
                <a:lnTo>
                  <a:pt x="62" y="78"/>
                </a:lnTo>
                <a:lnTo>
                  <a:pt x="60" y="75"/>
                </a:lnTo>
                <a:lnTo>
                  <a:pt x="58" y="71"/>
                </a:lnTo>
                <a:lnTo>
                  <a:pt x="58" y="67"/>
                </a:lnTo>
                <a:lnTo>
                  <a:pt x="60" y="64"/>
                </a:lnTo>
                <a:lnTo>
                  <a:pt x="64" y="58"/>
                </a:lnTo>
                <a:lnTo>
                  <a:pt x="69" y="53"/>
                </a:lnTo>
                <a:lnTo>
                  <a:pt x="66" y="53"/>
                </a:lnTo>
                <a:lnTo>
                  <a:pt x="55" y="51"/>
                </a:lnTo>
                <a:lnTo>
                  <a:pt x="49" y="49"/>
                </a:lnTo>
                <a:lnTo>
                  <a:pt x="44" y="45"/>
                </a:lnTo>
                <a:lnTo>
                  <a:pt x="38" y="40"/>
                </a:lnTo>
                <a:lnTo>
                  <a:pt x="34" y="33"/>
                </a:lnTo>
                <a:lnTo>
                  <a:pt x="27" y="18"/>
                </a:lnTo>
                <a:lnTo>
                  <a:pt x="18" y="9"/>
                </a:lnTo>
                <a:lnTo>
                  <a:pt x="11" y="1"/>
                </a:lnTo>
                <a:lnTo>
                  <a:pt x="5" y="0"/>
                </a:lnTo>
                <a:lnTo>
                  <a:pt x="3" y="1"/>
                </a:lnTo>
                <a:lnTo>
                  <a:pt x="5" y="3"/>
                </a:lnTo>
                <a:lnTo>
                  <a:pt x="11" y="9"/>
                </a:lnTo>
                <a:lnTo>
                  <a:pt x="14" y="16"/>
                </a:lnTo>
                <a:lnTo>
                  <a:pt x="14" y="18"/>
                </a:lnTo>
                <a:lnTo>
                  <a:pt x="12" y="22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5" name="Freeform 146"/>
          <p:cNvSpPr>
            <a:spLocks/>
          </p:cNvSpPr>
          <p:nvPr userDrawn="1"/>
        </p:nvSpPr>
        <p:spPr bwMode="auto">
          <a:xfrm>
            <a:off x="455613" y="1049338"/>
            <a:ext cx="47625" cy="139700"/>
          </a:xfrm>
          <a:custGeom>
            <a:avLst/>
            <a:gdLst>
              <a:gd name="T0" fmla="*/ 0 w 30"/>
              <a:gd name="T1" fmla="*/ 0 h 88"/>
              <a:gd name="T2" fmla="*/ 0 w 30"/>
              <a:gd name="T3" fmla="*/ 0 h 88"/>
              <a:gd name="T4" fmla="*/ 2147483646 w 30"/>
              <a:gd name="T5" fmla="*/ 2147483646 h 88"/>
              <a:gd name="T6" fmla="*/ 2147483646 w 30"/>
              <a:gd name="T7" fmla="*/ 2147483646 h 88"/>
              <a:gd name="T8" fmla="*/ 2147483646 w 30"/>
              <a:gd name="T9" fmla="*/ 2147483646 h 88"/>
              <a:gd name="T10" fmla="*/ 2147483646 w 30"/>
              <a:gd name="T11" fmla="*/ 2147483646 h 88"/>
              <a:gd name="T12" fmla="*/ 2147483646 w 30"/>
              <a:gd name="T13" fmla="*/ 2147483646 h 8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0" h="88">
                <a:moveTo>
                  <a:pt x="0" y="0"/>
                </a:moveTo>
                <a:lnTo>
                  <a:pt x="0" y="0"/>
                </a:lnTo>
                <a:lnTo>
                  <a:pt x="11" y="24"/>
                </a:lnTo>
                <a:lnTo>
                  <a:pt x="20" y="42"/>
                </a:lnTo>
                <a:lnTo>
                  <a:pt x="26" y="62"/>
                </a:lnTo>
                <a:lnTo>
                  <a:pt x="28" y="75"/>
                </a:lnTo>
                <a:lnTo>
                  <a:pt x="30" y="88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6" name="Freeform 147"/>
          <p:cNvSpPr>
            <a:spLocks/>
          </p:cNvSpPr>
          <p:nvPr userDrawn="1"/>
        </p:nvSpPr>
        <p:spPr bwMode="auto">
          <a:xfrm>
            <a:off x="95250" y="1150938"/>
            <a:ext cx="209550" cy="150812"/>
          </a:xfrm>
          <a:custGeom>
            <a:avLst/>
            <a:gdLst>
              <a:gd name="T0" fmla="*/ 2147483646 w 132"/>
              <a:gd name="T1" fmla="*/ 2147483646 h 95"/>
              <a:gd name="T2" fmla="*/ 2147483646 w 132"/>
              <a:gd name="T3" fmla="*/ 2147483646 h 95"/>
              <a:gd name="T4" fmla="*/ 2147483646 w 132"/>
              <a:gd name="T5" fmla="*/ 2147483646 h 95"/>
              <a:gd name="T6" fmla="*/ 2147483646 w 132"/>
              <a:gd name="T7" fmla="*/ 2147483646 h 95"/>
              <a:gd name="T8" fmla="*/ 2147483646 w 132"/>
              <a:gd name="T9" fmla="*/ 2147483646 h 95"/>
              <a:gd name="T10" fmla="*/ 2147483646 w 132"/>
              <a:gd name="T11" fmla="*/ 2147483646 h 95"/>
              <a:gd name="T12" fmla="*/ 2147483646 w 132"/>
              <a:gd name="T13" fmla="*/ 2147483646 h 95"/>
              <a:gd name="T14" fmla="*/ 2147483646 w 132"/>
              <a:gd name="T15" fmla="*/ 2147483646 h 95"/>
              <a:gd name="T16" fmla="*/ 2147483646 w 132"/>
              <a:gd name="T17" fmla="*/ 2147483646 h 95"/>
              <a:gd name="T18" fmla="*/ 2147483646 w 132"/>
              <a:gd name="T19" fmla="*/ 2147483646 h 95"/>
              <a:gd name="T20" fmla="*/ 2147483646 w 132"/>
              <a:gd name="T21" fmla="*/ 2147483646 h 95"/>
              <a:gd name="T22" fmla="*/ 2147483646 w 132"/>
              <a:gd name="T23" fmla="*/ 2147483646 h 95"/>
              <a:gd name="T24" fmla="*/ 2147483646 w 132"/>
              <a:gd name="T25" fmla="*/ 2147483646 h 95"/>
              <a:gd name="T26" fmla="*/ 2147483646 w 132"/>
              <a:gd name="T27" fmla="*/ 2147483646 h 95"/>
              <a:gd name="T28" fmla="*/ 0 w 132"/>
              <a:gd name="T29" fmla="*/ 2147483646 h 95"/>
              <a:gd name="T30" fmla="*/ 2147483646 w 132"/>
              <a:gd name="T31" fmla="*/ 2147483646 h 95"/>
              <a:gd name="T32" fmla="*/ 2147483646 w 132"/>
              <a:gd name="T33" fmla="*/ 2147483646 h 95"/>
              <a:gd name="T34" fmla="*/ 2147483646 w 132"/>
              <a:gd name="T35" fmla="*/ 2147483646 h 95"/>
              <a:gd name="T36" fmla="*/ 2147483646 w 132"/>
              <a:gd name="T37" fmla="*/ 2147483646 h 95"/>
              <a:gd name="T38" fmla="*/ 2147483646 w 132"/>
              <a:gd name="T39" fmla="*/ 2147483646 h 95"/>
              <a:gd name="T40" fmla="*/ 2147483646 w 132"/>
              <a:gd name="T41" fmla="*/ 2147483646 h 95"/>
              <a:gd name="T42" fmla="*/ 2147483646 w 132"/>
              <a:gd name="T43" fmla="*/ 2147483646 h 95"/>
              <a:gd name="T44" fmla="*/ 2147483646 w 132"/>
              <a:gd name="T45" fmla="*/ 2147483646 h 95"/>
              <a:gd name="T46" fmla="*/ 2147483646 w 132"/>
              <a:gd name="T47" fmla="*/ 2147483646 h 95"/>
              <a:gd name="T48" fmla="*/ 2147483646 w 132"/>
              <a:gd name="T49" fmla="*/ 2147483646 h 95"/>
              <a:gd name="T50" fmla="*/ 2147483646 w 132"/>
              <a:gd name="T51" fmla="*/ 2147483646 h 95"/>
              <a:gd name="T52" fmla="*/ 2147483646 w 132"/>
              <a:gd name="T53" fmla="*/ 2147483646 h 95"/>
              <a:gd name="T54" fmla="*/ 2147483646 w 132"/>
              <a:gd name="T55" fmla="*/ 2147483646 h 95"/>
              <a:gd name="T56" fmla="*/ 2147483646 w 132"/>
              <a:gd name="T57" fmla="*/ 0 h 95"/>
              <a:gd name="T58" fmla="*/ 2147483646 w 132"/>
              <a:gd name="T59" fmla="*/ 0 h 95"/>
              <a:gd name="T60" fmla="*/ 2147483646 w 132"/>
              <a:gd name="T61" fmla="*/ 2147483646 h 95"/>
              <a:gd name="T62" fmla="*/ 2147483646 w 132"/>
              <a:gd name="T63" fmla="*/ 2147483646 h 95"/>
              <a:gd name="T64" fmla="*/ 2147483646 w 132"/>
              <a:gd name="T65" fmla="*/ 2147483646 h 95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32" h="95">
                <a:moveTo>
                  <a:pt x="112" y="11"/>
                </a:moveTo>
                <a:lnTo>
                  <a:pt x="112" y="11"/>
                </a:lnTo>
                <a:lnTo>
                  <a:pt x="112" y="13"/>
                </a:lnTo>
                <a:lnTo>
                  <a:pt x="108" y="18"/>
                </a:lnTo>
                <a:lnTo>
                  <a:pt x="104" y="20"/>
                </a:lnTo>
                <a:lnTo>
                  <a:pt x="101" y="22"/>
                </a:lnTo>
                <a:lnTo>
                  <a:pt x="95" y="22"/>
                </a:lnTo>
                <a:lnTo>
                  <a:pt x="90" y="20"/>
                </a:lnTo>
                <a:lnTo>
                  <a:pt x="77" y="18"/>
                </a:lnTo>
                <a:lnTo>
                  <a:pt x="70" y="18"/>
                </a:lnTo>
                <a:lnTo>
                  <a:pt x="64" y="17"/>
                </a:lnTo>
                <a:lnTo>
                  <a:pt x="53" y="9"/>
                </a:lnTo>
                <a:lnTo>
                  <a:pt x="53" y="15"/>
                </a:lnTo>
                <a:lnTo>
                  <a:pt x="53" y="20"/>
                </a:lnTo>
                <a:lnTo>
                  <a:pt x="51" y="26"/>
                </a:lnTo>
                <a:lnTo>
                  <a:pt x="48" y="31"/>
                </a:lnTo>
                <a:lnTo>
                  <a:pt x="40" y="33"/>
                </a:lnTo>
                <a:lnTo>
                  <a:pt x="31" y="31"/>
                </a:lnTo>
                <a:lnTo>
                  <a:pt x="18" y="26"/>
                </a:lnTo>
                <a:lnTo>
                  <a:pt x="20" y="33"/>
                </a:lnTo>
                <a:lnTo>
                  <a:pt x="22" y="40"/>
                </a:lnTo>
                <a:lnTo>
                  <a:pt x="24" y="48"/>
                </a:lnTo>
                <a:lnTo>
                  <a:pt x="22" y="55"/>
                </a:lnTo>
                <a:lnTo>
                  <a:pt x="18" y="64"/>
                </a:lnTo>
                <a:lnTo>
                  <a:pt x="11" y="72"/>
                </a:lnTo>
                <a:lnTo>
                  <a:pt x="0" y="75"/>
                </a:lnTo>
                <a:lnTo>
                  <a:pt x="7" y="75"/>
                </a:lnTo>
                <a:lnTo>
                  <a:pt x="24" y="75"/>
                </a:lnTo>
                <a:lnTo>
                  <a:pt x="33" y="75"/>
                </a:lnTo>
                <a:lnTo>
                  <a:pt x="42" y="79"/>
                </a:lnTo>
                <a:lnTo>
                  <a:pt x="48" y="86"/>
                </a:lnTo>
                <a:lnTo>
                  <a:pt x="51" y="90"/>
                </a:lnTo>
                <a:lnTo>
                  <a:pt x="53" y="95"/>
                </a:lnTo>
                <a:lnTo>
                  <a:pt x="53" y="88"/>
                </a:lnTo>
                <a:lnTo>
                  <a:pt x="55" y="81"/>
                </a:lnTo>
                <a:lnTo>
                  <a:pt x="57" y="73"/>
                </a:lnTo>
                <a:lnTo>
                  <a:pt x="60" y="66"/>
                </a:lnTo>
                <a:lnTo>
                  <a:pt x="68" y="62"/>
                </a:lnTo>
                <a:lnTo>
                  <a:pt x="71" y="62"/>
                </a:lnTo>
                <a:lnTo>
                  <a:pt x="77" y="64"/>
                </a:lnTo>
                <a:lnTo>
                  <a:pt x="90" y="70"/>
                </a:lnTo>
                <a:lnTo>
                  <a:pt x="88" y="66"/>
                </a:lnTo>
                <a:lnTo>
                  <a:pt x="88" y="57"/>
                </a:lnTo>
                <a:lnTo>
                  <a:pt x="90" y="50"/>
                </a:lnTo>
                <a:lnTo>
                  <a:pt x="93" y="44"/>
                </a:lnTo>
                <a:lnTo>
                  <a:pt x="97" y="39"/>
                </a:lnTo>
                <a:lnTo>
                  <a:pt x="104" y="33"/>
                </a:lnTo>
                <a:lnTo>
                  <a:pt x="117" y="24"/>
                </a:lnTo>
                <a:lnTo>
                  <a:pt x="126" y="15"/>
                </a:lnTo>
                <a:lnTo>
                  <a:pt x="132" y="6"/>
                </a:lnTo>
                <a:lnTo>
                  <a:pt x="132" y="0"/>
                </a:lnTo>
                <a:lnTo>
                  <a:pt x="130" y="2"/>
                </a:lnTo>
                <a:lnTo>
                  <a:pt x="125" y="7"/>
                </a:lnTo>
                <a:lnTo>
                  <a:pt x="119" y="11"/>
                </a:lnTo>
                <a:lnTo>
                  <a:pt x="115" y="13"/>
                </a:lnTo>
                <a:lnTo>
                  <a:pt x="112" y="11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7" name="Freeform 148"/>
          <p:cNvSpPr>
            <a:spLocks/>
          </p:cNvSpPr>
          <p:nvPr userDrawn="1"/>
        </p:nvSpPr>
        <p:spPr bwMode="auto">
          <a:xfrm>
            <a:off x="158750" y="1168400"/>
            <a:ext cx="136525" cy="66675"/>
          </a:xfrm>
          <a:custGeom>
            <a:avLst/>
            <a:gdLst>
              <a:gd name="T0" fmla="*/ 2147483646 w 86"/>
              <a:gd name="T1" fmla="*/ 0 h 42"/>
              <a:gd name="T2" fmla="*/ 2147483646 w 86"/>
              <a:gd name="T3" fmla="*/ 0 h 42"/>
              <a:gd name="T4" fmla="*/ 2147483646 w 86"/>
              <a:gd name="T5" fmla="*/ 2147483646 h 42"/>
              <a:gd name="T6" fmla="*/ 2147483646 w 86"/>
              <a:gd name="T7" fmla="*/ 2147483646 h 42"/>
              <a:gd name="T8" fmla="*/ 2147483646 w 86"/>
              <a:gd name="T9" fmla="*/ 2147483646 h 42"/>
              <a:gd name="T10" fmla="*/ 2147483646 w 86"/>
              <a:gd name="T11" fmla="*/ 2147483646 h 42"/>
              <a:gd name="T12" fmla="*/ 0 w 86"/>
              <a:gd name="T13" fmla="*/ 2147483646 h 4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86" h="42">
                <a:moveTo>
                  <a:pt x="86" y="0"/>
                </a:moveTo>
                <a:lnTo>
                  <a:pt x="86" y="0"/>
                </a:lnTo>
                <a:lnTo>
                  <a:pt x="64" y="13"/>
                </a:lnTo>
                <a:lnTo>
                  <a:pt x="46" y="26"/>
                </a:lnTo>
                <a:lnTo>
                  <a:pt x="26" y="35"/>
                </a:lnTo>
                <a:lnTo>
                  <a:pt x="15" y="39"/>
                </a:lnTo>
                <a:lnTo>
                  <a:pt x="0" y="42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" name="Freeform 149"/>
          <p:cNvSpPr>
            <a:spLocks/>
          </p:cNvSpPr>
          <p:nvPr userDrawn="1"/>
        </p:nvSpPr>
        <p:spPr bwMode="auto">
          <a:xfrm>
            <a:off x="1754188" y="330200"/>
            <a:ext cx="171450" cy="352425"/>
          </a:xfrm>
          <a:custGeom>
            <a:avLst/>
            <a:gdLst>
              <a:gd name="T0" fmla="*/ 2147483646 w 108"/>
              <a:gd name="T1" fmla="*/ 2147483646 h 222"/>
              <a:gd name="T2" fmla="*/ 2147483646 w 108"/>
              <a:gd name="T3" fmla="*/ 2147483646 h 222"/>
              <a:gd name="T4" fmla="*/ 2147483646 w 108"/>
              <a:gd name="T5" fmla="*/ 2147483646 h 222"/>
              <a:gd name="T6" fmla="*/ 2147483646 w 108"/>
              <a:gd name="T7" fmla="*/ 2147483646 h 222"/>
              <a:gd name="T8" fmla="*/ 2147483646 w 108"/>
              <a:gd name="T9" fmla="*/ 2147483646 h 222"/>
              <a:gd name="T10" fmla="*/ 2147483646 w 108"/>
              <a:gd name="T11" fmla="*/ 2147483646 h 222"/>
              <a:gd name="T12" fmla="*/ 2147483646 w 108"/>
              <a:gd name="T13" fmla="*/ 2147483646 h 222"/>
              <a:gd name="T14" fmla="*/ 2147483646 w 108"/>
              <a:gd name="T15" fmla="*/ 2147483646 h 222"/>
              <a:gd name="T16" fmla="*/ 2147483646 w 108"/>
              <a:gd name="T17" fmla="*/ 2147483646 h 222"/>
              <a:gd name="T18" fmla="*/ 2147483646 w 108"/>
              <a:gd name="T19" fmla="*/ 2147483646 h 222"/>
              <a:gd name="T20" fmla="*/ 2147483646 w 108"/>
              <a:gd name="T21" fmla="*/ 2147483646 h 222"/>
              <a:gd name="T22" fmla="*/ 2147483646 w 108"/>
              <a:gd name="T23" fmla="*/ 2147483646 h 222"/>
              <a:gd name="T24" fmla="*/ 2147483646 w 108"/>
              <a:gd name="T25" fmla="*/ 2147483646 h 222"/>
              <a:gd name="T26" fmla="*/ 0 w 108"/>
              <a:gd name="T27" fmla="*/ 2147483646 h 222"/>
              <a:gd name="T28" fmla="*/ 2147483646 w 108"/>
              <a:gd name="T29" fmla="*/ 2147483646 h 222"/>
              <a:gd name="T30" fmla="*/ 2147483646 w 108"/>
              <a:gd name="T31" fmla="*/ 2147483646 h 222"/>
              <a:gd name="T32" fmla="*/ 2147483646 w 108"/>
              <a:gd name="T33" fmla="*/ 2147483646 h 222"/>
              <a:gd name="T34" fmla="*/ 2147483646 w 108"/>
              <a:gd name="T35" fmla="*/ 2147483646 h 222"/>
              <a:gd name="T36" fmla="*/ 2147483646 w 108"/>
              <a:gd name="T37" fmla="*/ 0 h 222"/>
              <a:gd name="T38" fmla="*/ 2147483646 w 108"/>
              <a:gd name="T39" fmla="*/ 2147483646 h 222"/>
              <a:gd name="T40" fmla="*/ 2147483646 w 108"/>
              <a:gd name="T41" fmla="*/ 2147483646 h 222"/>
              <a:gd name="T42" fmla="*/ 2147483646 w 108"/>
              <a:gd name="T43" fmla="*/ 2147483646 h 222"/>
              <a:gd name="T44" fmla="*/ 2147483646 w 108"/>
              <a:gd name="T45" fmla="*/ 2147483646 h 222"/>
              <a:gd name="T46" fmla="*/ 2147483646 w 108"/>
              <a:gd name="T47" fmla="*/ 2147483646 h 222"/>
              <a:gd name="T48" fmla="*/ 2147483646 w 108"/>
              <a:gd name="T49" fmla="*/ 2147483646 h 222"/>
              <a:gd name="T50" fmla="*/ 2147483646 w 108"/>
              <a:gd name="T51" fmla="*/ 2147483646 h 222"/>
              <a:gd name="T52" fmla="*/ 2147483646 w 108"/>
              <a:gd name="T53" fmla="*/ 2147483646 h 222"/>
              <a:gd name="T54" fmla="*/ 2147483646 w 108"/>
              <a:gd name="T55" fmla="*/ 2147483646 h 222"/>
              <a:gd name="T56" fmla="*/ 2147483646 w 108"/>
              <a:gd name="T57" fmla="*/ 2147483646 h 222"/>
              <a:gd name="T58" fmla="*/ 2147483646 w 108"/>
              <a:gd name="T59" fmla="*/ 2147483646 h 222"/>
              <a:gd name="T60" fmla="*/ 2147483646 w 108"/>
              <a:gd name="T61" fmla="*/ 2147483646 h 222"/>
              <a:gd name="T62" fmla="*/ 2147483646 w 108"/>
              <a:gd name="T63" fmla="*/ 2147483646 h 222"/>
              <a:gd name="T64" fmla="*/ 2147483646 w 108"/>
              <a:gd name="T65" fmla="*/ 2147483646 h 222"/>
              <a:gd name="T66" fmla="*/ 2147483646 w 108"/>
              <a:gd name="T67" fmla="*/ 2147483646 h 222"/>
              <a:gd name="T68" fmla="*/ 2147483646 w 108"/>
              <a:gd name="T69" fmla="*/ 2147483646 h 222"/>
              <a:gd name="T70" fmla="*/ 2147483646 w 108"/>
              <a:gd name="T71" fmla="*/ 2147483646 h 222"/>
              <a:gd name="T72" fmla="*/ 2147483646 w 108"/>
              <a:gd name="T73" fmla="*/ 2147483646 h 222"/>
              <a:gd name="T74" fmla="*/ 2147483646 w 108"/>
              <a:gd name="T75" fmla="*/ 2147483646 h 222"/>
              <a:gd name="T76" fmla="*/ 2147483646 w 108"/>
              <a:gd name="T77" fmla="*/ 2147483646 h 222"/>
              <a:gd name="T78" fmla="*/ 2147483646 w 108"/>
              <a:gd name="T79" fmla="*/ 2147483646 h 222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108" h="222">
                <a:moveTo>
                  <a:pt x="81" y="189"/>
                </a:moveTo>
                <a:lnTo>
                  <a:pt x="81" y="189"/>
                </a:lnTo>
                <a:lnTo>
                  <a:pt x="82" y="185"/>
                </a:lnTo>
                <a:lnTo>
                  <a:pt x="82" y="174"/>
                </a:lnTo>
                <a:lnTo>
                  <a:pt x="81" y="169"/>
                </a:lnTo>
                <a:lnTo>
                  <a:pt x="79" y="163"/>
                </a:lnTo>
                <a:lnTo>
                  <a:pt x="73" y="158"/>
                </a:lnTo>
                <a:lnTo>
                  <a:pt x="66" y="154"/>
                </a:lnTo>
                <a:lnTo>
                  <a:pt x="59" y="150"/>
                </a:lnTo>
                <a:lnTo>
                  <a:pt x="53" y="147"/>
                </a:lnTo>
                <a:lnTo>
                  <a:pt x="46" y="139"/>
                </a:lnTo>
                <a:lnTo>
                  <a:pt x="42" y="138"/>
                </a:lnTo>
                <a:lnTo>
                  <a:pt x="37" y="136"/>
                </a:lnTo>
                <a:lnTo>
                  <a:pt x="29" y="136"/>
                </a:lnTo>
                <a:lnTo>
                  <a:pt x="20" y="136"/>
                </a:lnTo>
                <a:lnTo>
                  <a:pt x="26" y="128"/>
                </a:lnTo>
                <a:lnTo>
                  <a:pt x="29" y="121"/>
                </a:lnTo>
                <a:lnTo>
                  <a:pt x="31" y="112"/>
                </a:lnTo>
                <a:lnTo>
                  <a:pt x="31" y="103"/>
                </a:lnTo>
                <a:lnTo>
                  <a:pt x="29" y="99"/>
                </a:lnTo>
                <a:lnTo>
                  <a:pt x="27" y="94"/>
                </a:lnTo>
                <a:lnTo>
                  <a:pt x="24" y="90"/>
                </a:lnTo>
                <a:lnTo>
                  <a:pt x="16" y="86"/>
                </a:lnTo>
                <a:lnTo>
                  <a:pt x="9" y="83"/>
                </a:lnTo>
                <a:lnTo>
                  <a:pt x="0" y="81"/>
                </a:lnTo>
                <a:lnTo>
                  <a:pt x="7" y="75"/>
                </a:lnTo>
                <a:lnTo>
                  <a:pt x="15" y="68"/>
                </a:lnTo>
                <a:lnTo>
                  <a:pt x="22" y="59"/>
                </a:lnTo>
                <a:lnTo>
                  <a:pt x="27" y="46"/>
                </a:lnTo>
                <a:lnTo>
                  <a:pt x="31" y="33"/>
                </a:lnTo>
                <a:lnTo>
                  <a:pt x="31" y="26"/>
                </a:lnTo>
                <a:lnTo>
                  <a:pt x="29" y="17"/>
                </a:lnTo>
                <a:lnTo>
                  <a:pt x="26" y="9"/>
                </a:lnTo>
                <a:lnTo>
                  <a:pt x="22" y="0"/>
                </a:lnTo>
                <a:lnTo>
                  <a:pt x="27" y="7"/>
                </a:lnTo>
                <a:lnTo>
                  <a:pt x="35" y="17"/>
                </a:lnTo>
                <a:lnTo>
                  <a:pt x="44" y="24"/>
                </a:lnTo>
                <a:lnTo>
                  <a:pt x="55" y="31"/>
                </a:lnTo>
                <a:lnTo>
                  <a:pt x="68" y="35"/>
                </a:lnTo>
                <a:lnTo>
                  <a:pt x="73" y="35"/>
                </a:lnTo>
                <a:lnTo>
                  <a:pt x="79" y="33"/>
                </a:lnTo>
                <a:lnTo>
                  <a:pt x="86" y="31"/>
                </a:lnTo>
                <a:lnTo>
                  <a:pt x="92" y="26"/>
                </a:lnTo>
                <a:lnTo>
                  <a:pt x="86" y="35"/>
                </a:lnTo>
                <a:lnTo>
                  <a:pt x="81" y="46"/>
                </a:lnTo>
                <a:lnTo>
                  <a:pt x="77" y="57"/>
                </a:lnTo>
                <a:lnTo>
                  <a:pt x="77" y="70"/>
                </a:lnTo>
                <a:lnTo>
                  <a:pt x="77" y="75"/>
                </a:lnTo>
                <a:lnTo>
                  <a:pt x="81" y="81"/>
                </a:lnTo>
                <a:lnTo>
                  <a:pt x="84" y="84"/>
                </a:lnTo>
                <a:lnTo>
                  <a:pt x="90" y="88"/>
                </a:lnTo>
                <a:lnTo>
                  <a:pt x="97" y="92"/>
                </a:lnTo>
                <a:lnTo>
                  <a:pt x="108" y="92"/>
                </a:lnTo>
                <a:lnTo>
                  <a:pt x="104" y="97"/>
                </a:lnTo>
                <a:lnTo>
                  <a:pt x="95" y="108"/>
                </a:lnTo>
                <a:lnTo>
                  <a:pt x="92" y="117"/>
                </a:lnTo>
                <a:lnTo>
                  <a:pt x="90" y="128"/>
                </a:lnTo>
                <a:lnTo>
                  <a:pt x="90" y="139"/>
                </a:lnTo>
                <a:lnTo>
                  <a:pt x="92" y="152"/>
                </a:lnTo>
                <a:lnTo>
                  <a:pt x="95" y="165"/>
                </a:lnTo>
                <a:lnTo>
                  <a:pt x="99" y="176"/>
                </a:lnTo>
                <a:lnTo>
                  <a:pt x="99" y="198"/>
                </a:lnTo>
                <a:lnTo>
                  <a:pt x="97" y="213"/>
                </a:lnTo>
                <a:lnTo>
                  <a:pt x="93" y="222"/>
                </a:lnTo>
                <a:lnTo>
                  <a:pt x="92" y="222"/>
                </a:lnTo>
                <a:lnTo>
                  <a:pt x="92" y="218"/>
                </a:lnTo>
                <a:lnTo>
                  <a:pt x="92" y="205"/>
                </a:lnTo>
                <a:lnTo>
                  <a:pt x="90" y="200"/>
                </a:lnTo>
                <a:lnTo>
                  <a:pt x="88" y="194"/>
                </a:lnTo>
                <a:lnTo>
                  <a:pt x="86" y="189"/>
                </a:lnTo>
                <a:lnTo>
                  <a:pt x="81" y="189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9" name="Freeform 150"/>
          <p:cNvSpPr>
            <a:spLocks/>
          </p:cNvSpPr>
          <p:nvPr userDrawn="1"/>
        </p:nvSpPr>
        <p:spPr bwMode="auto">
          <a:xfrm>
            <a:off x="1824038" y="438150"/>
            <a:ext cx="80962" cy="215900"/>
          </a:xfrm>
          <a:custGeom>
            <a:avLst/>
            <a:gdLst>
              <a:gd name="T0" fmla="*/ 2147483646 w 51"/>
              <a:gd name="T1" fmla="*/ 2147483646 h 136"/>
              <a:gd name="T2" fmla="*/ 2147483646 w 51"/>
              <a:gd name="T3" fmla="*/ 2147483646 h 136"/>
              <a:gd name="T4" fmla="*/ 2147483646 w 51"/>
              <a:gd name="T5" fmla="*/ 2147483646 h 136"/>
              <a:gd name="T6" fmla="*/ 2147483646 w 51"/>
              <a:gd name="T7" fmla="*/ 2147483646 h 136"/>
              <a:gd name="T8" fmla="*/ 2147483646 w 51"/>
              <a:gd name="T9" fmla="*/ 2147483646 h 136"/>
              <a:gd name="T10" fmla="*/ 2147483646 w 51"/>
              <a:gd name="T11" fmla="*/ 2147483646 h 136"/>
              <a:gd name="T12" fmla="*/ 2147483646 w 51"/>
              <a:gd name="T13" fmla="*/ 2147483646 h 136"/>
              <a:gd name="T14" fmla="*/ 0 w 51"/>
              <a:gd name="T15" fmla="*/ 0 h 1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" h="136">
                <a:moveTo>
                  <a:pt x="51" y="136"/>
                </a:moveTo>
                <a:lnTo>
                  <a:pt x="51" y="136"/>
                </a:lnTo>
                <a:lnTo>
                  <a:pt x="42" y="97"/>
                </a:lnTo>
                <a:lnTo>
                  <a:pt x="33" y="64"/>
                </a:lnTo>
                <a:lnTo>
                  <a:pt x="27" y="49"/>
                </a:lnTo>
                <a:lnTo>
                  <a:pt x="20" y="33"/>
                </a:lnTo>
                <a:lnTo>
                  <a:pt x="11" y="16"/>
                </a:lnTo>
                <a:lnTo>
                  <a:pt x="0" y="0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" name="Freeform 151"/>
          <p:cNvSpPr>
            <a:spLocks/>
          </p:cNvSpPr>
          <p:nvPr userDrawn="1"/>
        </p:nvSpPr>
        <p:spPr bwMode="auto">
          <a:xfrm>
            <a:off x="2109788" y="358775"/>
            <a:ext cx="304800" cy="512763"/>
          </a:xfrm>
          <a:custGeom>
            <a:avLst/>
            <a:gdLst>
              <a:gd name="T0" fmla="*/ 2147483646 w 192"/>
              <a:gd name="T1" fmla="*/ 2147483646 h 323"/>
              <a:gd name="T2" fmla="*/ 2147483646 w 192"/>
              <a:gd name="T3" fmla="*/ 2147483646 h 323"/>
              <a:gd name="T4" fmla="*/ 2147483646 w 192"/>
              <a:gd name="T5" fmla="*/ 2147483646 h 323"/>
              <a:gd name="T6" fmla="*/ 2147483646 w 192"/>
              <a:gd name="T7" fmla="*/ 2147483646 h 323"/>
              <a:gd name="T8" fmla="*/ 2147483646 w 192"/>
              <a:gd name="T9" fmla="*/ 2147483646 h 323"/>
              <a:gd name="T10" fmla="*/ 2147483646 w 192"/>
              <a:gd name="T11" fmla="*/ 2147483646 h 323"/>
              <a:gd name="T12" fmla="*/ 2147483646 w 192"/>
              <a:gd name="T13" fmla="*/ 2147483646 h 323"/>
              <a:gd name="T14" fmla="*/ 2147483646 w 192"/>
              <a:gd name="T15" fmla="*/ 2147483646 h 323"/>
              <a:gd name="T16" fmla="*/ 2147483646 w 192"/>
              <a:gd name="T17" fmla="*/ 2147483646 h 323"/>
              <a:gd name="T18" fmla="*/ 2147483646 w 192"/>
              <a:gd name="T19" fmla="*/ 2147483646 h 323"/>
              <a:gd name="T20" fmla="*/ 2147483646 w 192"/>
              <a:gd name="T21" fmla="*/ 2147483646 h 323"/>
              <a:gd name="T22" fmla="*/ 2147483646 w 192"/>
              <a:gd name="T23" fmla="*/ 2147483646 h 323"/>
              <a:gd name="T24" fmla="*/ 2147483646 w 192"/>
              <a:gd name="T25" fmla="*/ 2147483646 h 323"/>
              <a:gd name="T26" fmla="*/ 2147483646 w 192"/>
              <a:gd name="T27" fmla="*/ 2147483646 h 323"/>
              <a:gd name="T28" fmla="*/ 2147483646 w 192"/>
              <a:gd name="T29" fmla="*/ 2147483646 h 323"/>
              <a:gd name="T30" fmla="*/ 2147483646 w 192"/>
              <a:gd name="T31" fmla="*/ 2147483646 h 323"/>
              <a:gd name="T32" fmla="*/ 2147483646 w 192"/>
              <a:gd name="T33" fmla="*/ 2147483646 h 323"/>
              <a:gd name="T34" fmla="*/ 2147483646 w 192"/>
              <a:gd name="T35" fmla="*/ 2147483646 h 323"/>
              <a:gd name="T36" fmla="*/ 2147483646 w 192"/>
              <a:gd name="T37" fmla="*/ 2147483646 h 323"/>
              <a:gd name="T38" fmla="*/ 2147483646 w 192"/>
              <a:gd name="T39" fmla="*/ 2147483646 h 323"/>
              <a:gd name="T40" fmla="*/ 2147483646 w 192"/>
              <a:gd name="T41" fmla="*/ 2147483646 h 323"/>
              <a:gd name="T42" fmla="*/ 2147483646 w 192"/>
              <a:gd name="T43" fmla="*/ 2147483646 h 323"/>
              <a:gd name="T44" fmla="*/ 2147483646 w 192"/>
              <a:gd name="T45" fmla="*/ 2147483646 h 323"/>
              <a:gd name="T46" fmla="*/ 2147483646 w 192"/>
              <a:gd name="T47" fmla="*/ 2147483646 h 323"/>
              <a:gd name="T48" fmla="*/ 2147483646 w 192"/>
              <a:gd name="T49" fmla="*/ 2147483646 h 323"/>
              <a:gd name="T50" fmla="*/ 2147483646 w 192"/>
              <a:gd name="T51" fmla="*/ 2147483646 h 323"/>
              <a:gd name="T52" fmla="*/ 2147483646 w 192"/>
              <a:gd name="T53" fmla="*/ 2147483646 h 323"/>
              <a:gd name="T54" fmla="*/ 2147483646 w 192"/>
              <a:gd name="T55" fmla="*/ 2147483646 h 323"/>
              <a:gd name="T56" fmla="*/ 2147483646 w 192"/>
              <a:gd name="T57" fmla="*/ 2147483646 h 323"/>
              <a:gd name="T58" fmla="*/ 2147483646 w 192"/>
              <a:gd name="T59" fmla="*/ 2147483646 h 323"/>
              <a:gd name="T60" fmla="*/ 2147483646 w 192"/>
              <a:gd name="T61" fmla="*/ 2147483646 h 323"/>
              <a:gd name="T62" fmla="*/ 2147483646 w 192"/>
              <a:gd name="T63" fmla="*/ 2147483646 h 323"/>
              <a:gd name="T64" fmla="*/ 2147483646 w 192"/>
              <a:gd name="T65" fmla="*/ 2147483646 h 323"/>
              <a:gd name="T66" fmla="*/ 2147483646 w 192"/>
              <a:gd name="T67" fmla="*/ 2147483646 h 323"/>
              <a:gd name="T68" fmla="*/ 2147483646 w 192"/>
              <a:gd name="T69" fmla="*/ 2147483646 h 323"/>
              <a:gd name="T70" fmla="*/ 2147483646 w 192"/>
              <a:gd name="T71" fmla="*/ 2147483646 h 323"/>
              <a:gd name="T72" fmla="*/ 2147483646 w 192"/>
              <a:gd name="T73" fmla="*/ 2147483646 h 323"/>
              <a:gd name="T74" fmla="*/ 2147483646 w 192"/>
              <a:gd name="T75" fmla="*/ 2147483646 h 323"/>
              <a:gd name="T76" fmla="*/ 2147483646 w 192"/>
              <a:gd name="T77" fmla="*/ 2147483646 h 323"/>
              <a:gd name="T78" fmla="*/ 0 w 192"/>
              <a:gd name="T79" fmla="*/ 2147483646 h 323"/>
              <a:gd name="T80" fmla="*/ 2147483646 w 192"/>
              <a:gd name="T81" fmla="*/ 2147483646 h 323"/>
              <a:gd name="T82" fmla="*/ 2147483646 w 192"/>
              <a:gd name="T83" fmla="*/ 0 h 323"/>
              <a:gd name="T84" fmla="*/ 2147483646 w 192"/>
              <a:gd name="T85" fmla="*/ 0 h 323"/>
              <a:gd name="T86" fmla="*/ 2147483646 w 192"/>
              <a:gd name="T87" fmla="*/ 2147483646 h 323"/>
              <a:gd name="T88" fmla="*/ 2147483646 w 192"/>
              <a:gd name="T89" fmla="*/ 2147483646 h 323"/>
              <a:gd name="T90" fmla="*/ 2147483646 w 192"/>
              <a:gd name="T91" fmla="*/ 2147483646 h 323"/>
              <a:gd name="T92" fmla="*/ 2147483646 w 192"/>
              <a:gd name="T93" fmla="*/ 2147483646 h 323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192" h="323">
                <a:moveTo>
                  <a:pt x="33" y="48"/>
                </a:moveTo>
                <a:lnTo>
                  <a:pt x="33" y="48"/>
                </a:lnTo>
                <a:lnTo>
                  <a:pt x="33" y="55"/>
                </a:lnTo>
                <a:lnTo>
                  <a:pt x="33" y="61"/>
                </a:lnTo>
                <a:lnTo>
                  <a:pt x="33" y="70"/>
                </a:lnTo>
                <a:lnTo>
                  <a:pt x="36" y="79"/>
                </a:lnTo>
                <a:lnTo>
                  <a:pt x="44" y="87"/>
                </a:lnTo>
                <a:lnTo>
                  <a:pt x="53" y="94"/>
                </a:lnTo>
                <a:lnTo>
                  <a:pt x="66" y="98"/>
                </a:lnTo>
                <a:lnTo>
                  <a:pt x="80" y="99"/>
                </a:lnTo>
                <a:lnTo>
                  <a:pt x="89" y="105"/>
                </a:lnTo>
                <a:lnTo>
                  <a:pt x="104" y="112"/>
                </a:lnTo>
                <a:lnTo>
                  <a:pt x="110" y="116"/>
                </a:lnTo>
                <a:lnTo>
                  <a:pt x="119" y="116"/>
                </a:lnTo>
                <a:lnTo>
                  <a:pt x="130" y="116"/>
                </a:lnTo>
                <a:lnTo>
                  <a:pt x="144" y="110"/>
                </a:lnTo>
                <a:lnTo>
                  <a:pt x="139" y="123"/>
                </a:lnTo>
                <a:lnTo>
                  <a:pt x="133" y="136"/>
                </a:lnTo>
                <a:lnTo>
                  <a:pt x="132" y="151"/>
                </a:lnTo>
                <a:lnTo>
                  <a:pt x="132" y="158"/>
                </a:lnTo>
                <a:lnTo>
                  <a:pt x="133" y="165"/>
                </a:lnTo>
                <a:lnTo>
                  <a:pt x="137" y="173"/>
                </a:lnTo>
                <a:lnTo>
                  <a:pt x="144" y="178"/>
                </a:lnTo>
                <a:lnTo>
                  <a:pt x="152" y="184"/>
                </a:lnTo>
                <a:lnTo>
                  <a:pt x="163" y="187"/>
                </a:lnTo>
                <a:lnTo>
                  <a:pt x="176" y="189"/>
                </a:lnTo>
                <a:lnTo>
                  <a:pt x="192" y="189"/>
                </a:lnTo>
                <a:lnTo>
                  <a:pt x="181" y="202"/>
                </a:lnTo>
                <a:lnTo>
                  <a:pt x="172" y="215"/>
                </a:lnTo>
                <a:lnTo>
                  <a:pt x="163" y="233"/>
                </a:lnTo>
                <a:lnTo>
                  <a:pt x="157" y="242"/>
                </a:lnTo>
                <a:lnTo>
                  <a:pt x="155" y="253"/>
                </a:lnTo>
                <a:lnTo>
                  <a:pt x="154" y="264"/>
                </a:lnTo>
                <a:lnTo>
                  <a:pt x="154" y="275"/>
                </a:lnTo>
                <a:lnTo>
                  <a:pt x="155" y="288"/>
                </a:lnTo>
                <a:lnTo>
                  <a:pt x="159" y="299"/>
                </a:lnTo>
                <a:lnTo>
                  <a:pt x="166" y="312"/>
                </a:lnTo>
                <a:lnTo>
                  <a:pt x="176" y="323"/>
                </a:lnTo>
                <a:lnTo>
                  <a:pt x="165" y="314"/>
                </a:lnTo>
                <a:lnTo>
                  <a:pt x="150" y="303"/>
                </a:lnTo>
                <a:lnTo>
                  <a:pt x="133" y="294"/>
                </a:lnTo>
                <a:lnTo>
                  <a:pt x="124" y="290"/>
                </a:lnTo>
                <a:lnTo>
                  <a:pt x="113" y="286"/>
                </a:lnTo>
                <a:lnTo>
                  <a:pt x="104" y="285"/>
                </a:lnTo>
                <a:lnTo>
                  <a:pt x="93" y="285"/>
                </a:lnTo>
                <a:lnTo>
                  <a:pt x="84" y="286"/>
                </a:lnTo>
                <a:lnTo>
                  <a:pt x="75" y="292"/>
                </a:lnTo>
                <a:lnTo>
                  <a:pt x="66" y="297"/>
                </a:lnTo>
                <a:lnTo>
                  <a:pt x="56" y="307"/>
                </a:lnTo>
                <a:lnTo>
                  <a:pt x="64" y="290"/>
                </a:lnTo>
                <a:lnTo>
                  <a:pt x="69" y="274"/>
                </a:lnTo>
                <a:lnTo>
                  <a:pt x="71" y="253"/>
                </a:lnTo>
                <a:lnTo>
                  <a:pt x="71" y="244"/>
                </a:lnTo>
                <a:lnTo>
                  <a:pt x="69" y="235"/>
                </a:lnTo>
                <a:lnTo>
                  <a:pt x="67" y="226"/>
                </a:lnTo>
                <a:lnTo>
                  <a:pt x="62" y="219"/>
                </a:lnTo>
                <a:lnTo>
                  <a:pt x="55" y="213"/>
                </a:lnTo>
                <a:lnTo>
                  <a:pt x="44" y="209"/>
                </a:lnTo>
                <a:lnTo>
                  <a:pt x="31" y="208"/>
                </a:lnTo>
                <a:lnTo>
                  <a:pt x="14" y="208"/>
                </a:lnTo>
                <a:lnTo>
                  <a:pt x="20" y="200"/>
                </a:lnTo>
                <a:lnTo>
                  <a:pt x="23" y="191"/>
                </a:lnTo>
                <a:lnTo>
                  <a:pt x="29" y="178"/>
                </a:lnTo>
                <a:lnTo>
                  <a:pt x="33" y="164"/>
                </a:lnTo>
                <a:lnTo>
                  <a:pt x="34" y="147"/>
                </a:lnTo>
                <a:lnTo>
                  <a:pt x="31" y="129"/>
                </a:lnTo>
                <a:lnTo>
                  <a:pt x="29" y="120"/>
                </a:lnTo>
                <a:lnTo>
                  <a:pt x="23" y="110"/>
                </a:lnTo>
                <a:lnTo>
                  <a:pt x="14" y="92"/>
                </a:lnTo>
                <a:lnTo>
                  <a:pt x="7" y="74"/>
                </a:lnTo>
                <a:lnTo>
                  <a:pt x="3" y="57"/>
                </a:lnTo>
                <a:lnTo>
                  <a:pt x="1" y="41"/>
                </a:lnTo>
                <a:lnTo>
                  <a:pt x="0" y="26"/>
                </a:lnTo>
                <a:lnTo>
                  <a:pt x="1" y="15"/>
                </a:lnTo>
                <a:lnTo>
                  <a:pt x="3" y="6"/>
                </a:lnTo>
                <a:lnTo>
                  <a:pt x="5" y="0"/>
                </a:lnTo>
                <a:lnTo>
                  <a:pt x="7" y="0"/>
                </a:lnTo>
                <a:lnTo>
                  <a:pt x="9" y="6"/>
                </a:lnTo>
                <a:lnTo>
                  <a:pt x="12" y="24"/>
                </a:lnTo>
                <a:lnTo>
                  <a:pt x="14" y="35"/>
                </a:lnTo>
                <a:lnTo>
                  <a:pt x="20" y="43"/>
                </a:lnTo>
                <a:lnTo>
                  <a:pt x="22" y="46"/>
                </a:lnTo>
                <a:lnTo>
                  <a:pt x="25" y="48"/>
                </a:lnTo>
                <a:lnTo>
                  <a:pt x="29" y="48"/>
                </a:lnTo>
                <a:lnTo>
                  <a:pt x="33" y="48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" name="Freeform 152"/>
          <p:cNvSpPr>
            <a:spLocks/>
          </p:cNvSpPr>
          <p:nvPr userDrawn="1"/>
        </p:nvSpPr>
        <p:spPr bwMode="auto">
          <a:xfrm>
            <a:off x="2117725" y="406400"/>
            <a:ext cx="188913" cy="311150"/>
          </a:xfrm>
          <a:custGeom>
            <a:avLst/>
            <a:gdLst>
              <a:gd name="T0" fmla="*/ 0 w 119"/>
              <a:gd name="T1" fmla="*/ 0 h 196"/>
              <a:gd name="T2" fmla="*/ 0 w 119"/>
              <a:gd name="T3" fmla="*/ 0 h 196"/>
              <a:gd name="T4" fmla="*/ 2147483646 w 119"/>
              <a:gd name="T5" fmla="*/ 2147483646 h 196"/>
              <a:gd name="T6" fmla="*/ 2147483646 w 119"/>
              <a:gd name="T7" fmla="*/ 2147483646 h 196"/>
              <a:gd name="T8" fmla="*/ 2147483646 w 119"/>
              <a:gd name="T9" fmla="*/ 2147483646 h 196"/>
              <a:gd name="T10" fmla="*/ 2147483646 w 119"/>
              <a:gd name="T11" fmla="*/ 2147483646 h 196"/>
              <a:gd name="T12" fmla="*/ 2147483646 w 119"/>
              <a:gd name="T13" fmla="*/ 2147483646 h 196"/>
              <a:gd name="T14" fmla="*/ 2147483646 w 119"/>
              <a:gd name="T15" fmla="*/ 2147483646 h 196"/>
              <a:gd name="T16" fmla="*/ 2147483646 w 119"/>
              <a:gd name="T17" fmla="*/ 2147483646 h 19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19" h="196">
                <a:moveTo>
                  <a:pt x="0" y="0"/>
                </a:moveTo>
                <a:lnTo>
                  <a:pt x="0" y="0"/>
                </a:lnTo>
                <a:lnTo>
                  <a:pt x="26" y="57"/>
                </a:lnTo>
                <a:lnTo>
                  <a:pt x="37" y="82"/>
                </a:lnTo>
                <a:lnTo>
                  <a:pt x="50" y="106"/>
                </a:lnTo>
                <a:lnTo>
                  <a:pt x="62" y="128"/>
                </a:lnTo>
                <a:lnTo>
                  <a:pt x="77" y="150"/>
                </a:lnTo>
                <a:lnTo>
                  <a:pt x="95" y="172"/>
                </a:lnTo>
                <a:lnTo>
                  <a:pt x="119" y="196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" name="Freeform 153"/>
          <p:cNvSpPr>
            <a:spLocks/>
          </p:cNvSpPr>
          <p:nvPr userDrawn="1"/>
        </p:nvSpPr>
        <p:spPr bwMode="auto">
          <a:xfrm>
            <a:off x="1900238" y="376238"/>
            <a:ext cx="196850" cy="331787"/>
          </a:xfrm>
          <a:custGeom>
            <a:avLst/>
            <a:gdLst>
              <a:gd name="T0" fmla="*/ 2147483646 w 124"/>
              <a:gd name="T1" fmla="*/ 2147483646 h 209"/>
              <a:gd name="T2" fmla="*/ 2147483646 w 124"/>
              <a:gd name="T3" fmla="*/ 2147483646 h 209"/>
              <a:gd name="T4" fmla="*/ 2147483646 w 124"/>
              <a:gd name="T5" fmla="*/ 2147483646 h 209"/>
              <a:gd name="T6" fmla="*/ 2147483646 w 124"/>
              <a:gd name="T7" fmla="*/ 2147483646 h 209"/>
              <a:gd name="T8" fmla="*/ 2147483646 w 124"/>
              <a:gd name="T9" fmla="*/ 2147483646 h 209"/>
              <a:gd name="T10" fmla="*/ 2147483646 w 124"/>
              <a:gd name="T11" fmla="*/ 2147483646 h 209"/>
              <a:gd name="T12" fmla="*/ 2147483646 w 124"/>
              <a:gd name="T13" fmla="*/ 2147483646 h 209"/>
              <a:gd name="T14" fmla="*/ 2147483646 w 124"/>
              <a:gd name="T15" fmla="*/ 2147483646 h 209"/>
              <a:gd name="T16" fmla="*/ 2147483646 w 124"/>
              <a:gd name="T17" fmla="*/ 2147483646 h 209"/>
              <a:gd name="T18" fmla="*/ 2147483646 w 124"/>
              <a:gd name="T19" fmla="*/ 2147483646 h 209"/>
              <a:gd name="T20" fmla="*/ 2147483646 w 124"/>
              <a:gd name="T21" fmla="*/ 2147483646 h 209"/>
              <a:gd name="T22" fmla="*/ 2147483646 w 124"/>
              <a:gd name="T23" fmla="*/ 2147483646 h 209"/>
              <a:gd name="T24" fmla="*/ 2147483646 w 124"/>
              <a:gd name="T25" fmla="*/ 2147483646 h 209"/>
              <a:gd name="T26" fmla="*/ 2147483646 w 124"/>
              <a:gd name="T27" fmla="*/ 2147483646 h 209"/>
              <a:gd name="T28" fmla="*/ 2147483646 w 124"/>
              <a:gd name="T29" fmla="*/ 2147483646 h 209"/>
              <a:gd name="T30" fmla="*/ 2147483646 w 124"/>
              <a:gd name="T31" fmla="*/ 2147483646 h 209"/>
              <a:gd name="T32" fmla="*/ 2147483646 w 124"/>
              <a:gd name="T33" fmla="*/ 2147483646 h 209"/>
              <a:gd name="T34" fmla="*/ 2147483646 w 124"/>
              <a:gd name="T35" fmla="*/ 2147483646 h 209"/>
              <a:gd name="T36" fmla="*/ 2147483646 w 124"/>
              <a:gd name="T37" fmla="*/ 2147483646 h 209"/>
              <a:gd name="T38" fmla="*/ 2147483646 w 124"/>
              <a:gd name="T39" fmla="*/ 2147483646 h 209"/>
              <a:gd name="T40" fmla="*/ 2147483646 w 124"/>
              <a:gd name="T41" fmla="*/ 2147483646 h 209"/>
              <a:gd name="T42" fmla="*/ 2147483646 w 124"/>
              <a:gd name="T43" fmla="*/ 2147483646 h 209"/>
              <a:gd name="T44" fmla="*/ 2147483646 w 124"/>
              <a:gd name="T45" fmla="*/ 2147483646 h 209"/>
              <a:gd name="T46" fmla="*/ 0 w 124"/>
              <a:gd name="T47" fmla="*/ 2147483646 h 209"/>
              <a:gd name="T48" fmla="*/ 2147483646 w 124"/>
              <a:gd name="T49" fmla="*/ 2147483646 h 209"/>
              <a:gd name="T50" fmla="*/ 2147483646 w 124"/>
              <a:gd name="T51" fmla="*/ 2147483646 h 209"/>
              <a:gd name="T52" fmla="*/ 2147483646 w 124"/>
              <a:gd name="T53" fmla="*/ 2147483646 h 209"/>
              <a:gd name="T54" fmla="*/ 2147483646 w 124"/>
              <a:gd name="T55" fmla="*/ 2147483646 h 209"/>
              <a:gd name="T56" fmla="*/ 2147483646 w 124"/>
              <a:gd name="T57" fmla="*/ 2147483646 h 209"/>
              <a:gd name="T58" fmla="*/ 2147483646 w 124"/>
              <a:gd name="T59" fmla="*/ 2147483646 h 209"/>
              <a:gd name="T60" fmla="*/ 2147483646 w 124"/>
              <a:gd name="T61" fmla="*/ 2147483646 h 209"/>
              <a:gd name="T62" fmla="*/ 2147483646 w 124"/>
              <a:gd name="T63" fmla="*/ 2147483646 h 209"/>
              <a:gd name="T64" fmla="*/ 2147483646 w 124"/>
              <a:gd name="T65" fmla="*/ 2147483646 h 209"/>
              <a:gd name="T66" fmla="*/ 2147483646 w 124"/>
              <a:gd name="T67" fmla="*/ 2147483646 h 209"/>
              <a:gd name="T68" fmla="*/ 2147483646 w 124"/>
              <a:gd name="T69" fmla="*/ 2147483646 h 209"/>
              <a:gd name="T70" fmla="*/ 2147483646 w 124"/>
              <a:gd name="T71" fmla="*/ 2147483646 h 209"/>
              <a:gd name="T72" fmla="*/ 2147483646 w 124"/>
              <a:gd name="T73" fmla="*/ 0 h 209"/>
              <a:gd name="T74" fmla="*/ 2147483646 w 124"/>
              <a:gd name="T75" fmla="*/ 0 h 209"/>
              <a:gd name="T76" fmla="*/ 2147483646 w 124"/>
              <a:gd name="T77" fmla="*/ 2147483646 h 209"/>
              <a:gd name="T78" fmla="*/ 2147483646 w 124"/>
              <a:gd name="T79" fmla="*/ 2147483646 h 209"/>
              <a:gd name="T80" fmla="*/ 2147483646 w 124"/>
              <a:gd name="T81" fmla="*/ 2147483646 h 209"/>
              <a:gd name="T82" fmla="*/ 2147483646 w 124"/>
              <a:gd name="T83" fmla="*/ 2147483646 h 209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124" h="209">
                <a:moveTo>
                  <a:pt x="111" y="32"/>
                </a:moveTo>
                <a:lnTo>
                  <a:pt x="111" y="32"/>
                </a:lnTo>
                <a:lnTo>
                  <a:pt x="108" y="33"/>
                </a:lnTo>
                <a:lnTo>
                  <a:pt x="100" y="41"/>
                </a:lnTo>
                <a:lnTo>
                  <a:pt x="99" y="44"/>
                </a:lnTo>
                <a:lnTo>
                  <a:pt x="97" y="52"/>
                </a:lnTo>
                <a:lnTo>
                  <a:pt x="97" y="59"/>
                </a:lnTo>
                <a:lnTo>
                  <a:pt x="99" y="68"/>
                </a:lnTo>
                <a:lnTo>
                  <a:pt x="102" y="77"/>
                </a:lnTo>
                <a:lnTo>
                  <a:pt x="102" y="85"/>
                </a:lnTo>
                <a:lnTo>
                  <a:pt x="104" y="96"/>
                </a:lnTo>
                <a:lnTo>
                  <a:pt x="104" y="101"/>
                </a:lnTo>
                <a:lnTo>
                  <a:pt x="106" y="107"/>
                </a:lnTo>
                <a:lnTo>
                  <a:pt x="111" y="114"/>
                </a:lnTo>
                <a:lnTo>
                  <a:pt x="117" y="121"/>
                </a:lnTo>
                <a:lnTo>
                  <a:pt x="110" y="121"/>
                </a:lnTo>
                <a:lnTo>
                  <a:pt x="102" y="123"/>
                </a:lnTo>
                <a:lnTo>
                  <a:pt x="95" y="127"/>
                </a:lnTo>
                <a:lnTo>
                  <a:pt x="89" y="132"/>
                </a:lnTo>
                <a:lnTo>
                  <a:pt x="88" y="136"/>
                </a:lnTo>
                <a:lnTo>
                  <a:pt x="86" y="142"/>
                </a:lnTo>
                <a:lnTo>
                  <a:pt x="86" y="149"/>
                </a:lnTo>
                <a:lnTo>
                  <a:pt x="88" y="156"/>
                </a:lnTo>
                <a:lnTo>
                  <a:pt x="91" y="165"/>
                </a:lnTo>
                <a:lnTo>
                  <a:pt x="97" y="176"/>
                </a:lnTo>
                <a:lnTo>
                  <a:pt x="88" y="173"/>
                </a:lnTo>
                <a:lnTo>
                  <a:pt x="78" y="171"/>
                </a:lnTo>
                <a:lnTo>
                  <a:pt x="67" y="171"/>
                </a:lnTo>
                <a:lnTo>
                  <a:pt x="56" y="173"/>
                </a:lnTo>
                <a:lnTo>
                  <a:pt x="51" y="176"/>
                </a:lnTo>
                <a:lnTo>
                  <a:pt x="45" y="180"/>
                </a:lnTo>
                <a:lnTo>
                  <a:pt x="40" y="184"/>
                </a:lnTo>
                <a:lnTo>
                  <a:pt x="36" y="191"/>
                </a:lnTo>
                <a:lnTo>
                  <a:pt x="33" y="198"/>
                </a:lnTo>
                <a:lnTo>
                  <a:pt x="31" y="209"/>
                </a:lnTo>
                <a:lnTo>
                  <a:pt x="31" y="198"/>
                </a:lnTo>
                <a:lnTo>
                  <a:pt x="31" y="186"/>
                </a:lnTo>
                <a:lnTo>
                  <a:pt x="31" y="173"/>
                </a:lnTo>
                <a:lnTo>
                  <a:pt x="27" y="158"/>
                </a:lnTo>
                <a:lnTo>
                  <a:pt x="22" y="145"/>
                </a:lnTo>
                <a:lnTo>
                  <a:pt x="18" y="140"/>
                </a:lnTo>
                <a:lnTo>
                  <a:pt x="12" y="136"/>
                </a:lnTo>
                <a:lnTo>
                  <a:pt x="7" y="132"/>
                </a:lnTo>
                <a:lnTo>
                  <a:pt x="0" y="131"/>
                </a:lnTo>
                <a:lnTo>
                  <a:pt x="11" y="129"/>
                </a:lnTo>
                <a:lnTo>
                  <a:pt x="20" y="127"/>
                </a:lnTo>
                <a:lnTo>
                  <a:pt x="29" y="121"/>
                </a:lnTo>
                <a:lnTo>
                  <a:pt x="38" y="114"/>
                </a:lnTo>
                <a:lnTo>
                  <a:pt x="40" y="110"/>
                </a:lnTo>
                <a:lnTo>
                  <a:pt x="42" y="105"/>
                </a:lnTo>
                <a:lnTo>
                  <a:pt x="42" y="98"/>
                </a:lnTo>
                <a:lnTo>
                  <a:pt x="42" y="90"/>
                </a:lnTo>
                <a:lnTo>
                  <a:pt x="38" y="81"/>
                </a:lnTo>
                <a:lnTo>
                  <a:pt x="33" y="72"/>
                </a:lnTo>
                <a:lnTo>
                  <a:pt x="38" y="72"/>
                </a:lnTo>
                <a:lnTo>
                  <a:pt x="44" y="72"/>
                </a:lnTo>
                <a:lnTo>
                  <a:pt x="51" y="72"/>
                </a:lnTo>
                <a:lnTo>
                  <a:pt x="58" y="70"/>
                </a:lnTo>
                <a:lnTo>
                  <a:pt x="66" y="65"/>
                </a:lnTo>
                <a:lnTo>
                  <a:pt x="73" y="57"/>
                </a:lnTo>
                <a:lnTo>
                  <a:pt x="80" y="46"/>
                </a:lnTo>
                <a:lnTo>
                  <a:pt x="86" y="35"/>
                </a:lnTo>
                <a:lnTo>
                  <a:pt x="91" y="26"/>
                </a:lnTo>
                <a:lnTo>
                  <a:pt x="99" y="17"/>
                </a:lnTo>
                <a:lnTo>
                  <a:pt x="104" y="11"/>
                </a:lnTo>
                <a:lnTo>
                  <a:pt x="115" y="2"/>
                </a:lnTo>
                <a:lnTo>
                  <a:pt x="121" y="0"/>
                </a:lnTo>
                <a:lnTo>
                  <a:pt x="124" y="0"/>
                </a:lnTo>
                <a:lnTo>
                  <a:pt x="122" y="4"/>
                </a:lnTo>
                <a:lnTo>
                  <a:pt x="115" y="11"/>
                </a:lnTo>
                <a:lnTo>
                  <a:pt x="111" y="17"/>
                </a:lnTo>
                <a:lnTo>
                  <a:pt x="110" y="22"/>
                </a:lnTo>
                <a:lnTo>
                  <a:pt x="108" y="28"/>
                </a:lnTo>
                <a:lnTo>
                  <a:pt x="111" y="32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3" name="Freeform 154"/>
          <p:cNvSpPr>
            <a:spLocks/>
          </p:cNvSpPr>
          <p:nvPr userDrawn="1"/>
        </p:nvSpPr>
        <p:spPr bwMode="auto">
          <a:xfrm>
            <a:off x="1992313" y="392113"/>
            <a:ext cx="84137" cy="214312"/>
          </a:xfrm>
          <a:custGeom>
            <a:avLst/>
            <a:gdLst>
              <a:gd name="T0" fmla="*/ 2147483646 w 53"/>
              <a:gd name="T1" fmla="*/ 0 h 135"/>
              <a:gd name="T2" fmla="*/ 2147483646 w 53"/>
              <a:gd name="T3" fmla="*/ 0 h 135"/>
              <a:gd name="T4" fmla="*/ 2147483646 w 53"/>
              <a:gd name="T5" fmla="*/ 2147483646 h 135"/>
              <a:gd name="T6" fmla="*/ 2147483646 w 53"/>
              <a:gd name="T7" fmla="*/ 2147483646 h 135"/>
              <a:gd name="T8" fmla="*/ 2147483646 w 53"/>
              <a:gd name="T9" fmla="*/ 2147483646 h 135"/>
              <a:gd name="T10" fmla="*/ 2147483646 w 53"/>
              <a:gd name="T11" fmla="*/ 2147483646 h 135"/>
              <a:gd name="T12" fmla="*/ 2147483646 w 53"/>
              <a:gd name="T13" fmla="*/ 2147483646 h 135"/>
              <a:gd name="T14" fmla="*/ 0 w 53"/>
              <a:gd name="T15" fmla="*/ 2147483646 h 13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3" h="135">
                <a:moveTo>
                  <a:pt x="53" y="0"/>
                </a:moveTo>
                <a:lnTo>
                  <a:pt x="53" y="0"/>
                </a:lnTo>
                <a:lnTo>
                  <a:pt x="35" y="34"/>
                </a:lnTo>
                <a:lnTo>
                  <a:pt x="20" y="64"/>
                </a:lnTo>
                <a:lnTo>
                  <a:pt x="13" y="78"/>
                </a:lnTo>
                <a:lnTo>
                  <a:pt x="8" y="95"/>
                </a:lnTo>
                <a:lnTo>
                  <a:pt x="4" y="113"/>
                </a:lnTo>
                <a:lnTo>
                  <a:pt x="0" y="135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" name="Freeform 155"/>
          <p:cNvSpPr>
            <a:spLocks/>
          </p:cNvSpPr>
          <p:nvPr userDrawn="1"/>
        </p:nvSpPr>
        <p:spPr bwMode="auto">
          <a:xfrm>
            <a:off x="2198688" y="371475"/>
            <a:ext cx="146050" cy="77788"/>
          </a:xfrm>
          <a:custGeom>
            <a:avLst/>
            <a:gdLst>
              <a:gd name="T0" fmla="*/ 2147483646 w 92"/>
              <a:gd name="T1" fmla="*/ 2147483646 h 49"/>
              <a:gd name="T2" fmla="*/ 2147483646 w 92"/>
              <a:gd name="T3" fmla="*/ 2147483646 h 49"/>
              <a:gd name="T4" fmla="*/ 2147483646 w 92"/>
              <a:gd name="T5" fmla="*/ 2147483646 h 49"/>
              <a:gd name="T6" fmla="*/ 2147483646 w 92"/>
              <a:gd name="T7" fmla="*/ 2147483646 h 49"/>
              <a:gd name="T8" fmla="*/ 2147483646 w 92"/>
              <a:gd name="T9" fmla="*/ 2147483646 h 49"/>
              <a:gd name="T10" fmla="*/ 2147483646 w 92"/>
              <a:gd name="T11" fmla="*/ 2147483646 h 49"/>
              <a:gd name="T12" fmla="*/ 2147483646 w 92"/>
              <a:gd name="T13" fmla="*/ 2147483646 h 49"/>
              <a:gd name="T14" fmla="*/ 2147483646 w 92"/>
              <a:gd name="T15" fmla="*/ 2147483646 h 49"/>
              <a:gd name="T16" fmla="*/ 2147483646 w 92"/>
              <a:gd name="T17" fmla="*/ 2147483646 h 49"/>
              <a:gd name="T18" fmla="*/ 2147483646 w 92"/>
              <a:gd name="T19" fmla="*/ 2147483646 h 49"/>
              <a:gd name="T20" fmla="*/ 2147483646 w 92"/>
              <a:gd name="T21" fmla="*/ 2147483646 h 49"/>
              <a:gd name="T22" fmla="*/ 2147483646 w 92"/>
              <a:gd name="T23" fmla="*/ 2147483646 h 49"/>
              <a:gd name="T24" fmla="*/ 2147483646 w 92"/>
              <a:gd name="T25" fmla="*/ 2147483646 h 49"/>
              <a:gd name="T26" fmla="*/ 2147483646 w 92"/>
              <a:gd name="T27" fmla="*/ 2147483646 h 49"/>
              <a:gd name="T28" fmla="*/ 2147483646 w 92"/>
              <a:gd name="T29" fmla="*/ 2147483646 h 49"/>
              <a:gd name="T30" fmla="*/ 2147483646 w 92"/>
              <a:gd name="T31" fmla="*/ 2147483646 h 49"/>
              <a:gd name="T32" fmla="*/ 2147483646 w 92"/>
              <a:gd name="T33" fmla="*/ 2147483646 h 49"/>
              <a:gd name="T34" fmla="*/ 2147483646 w 92"/>
              <a:gd name="T35" fmla="*/ 2147483646 h 49"/>
              <a:gd name="T36" fmla="*/ 2147483646 w 92"/>
              <a:gd name="T37" fmla="*/ 2147483646 h 49"/>
              <a:gd name="T38" fmla="*/ 2147483646 w 92"/>
              <a:gd name="T39" fmla="*/ 2147483646 h 49"/>
              <a:gd name="T40" fmla="*/ 2147483646 w 92"/>
              <a:gd name="T41" fmla="*/ 2147483646 h 49"/>
              <a:gd name="T42" fmla="*/ 2147483646 w 92"/>
              <a:gd name="T43" fmla="*/ 2147483646 h 49"/>
              <a:gd name="T44" fmla="*/ 2147483646 w 92"/>
              <a:gd name="T45" fmla="*/ 2147483646 h 49"/>
              <a:gd name="T46" fmla="*/ 2147483646 w 92"/>
              <a:gd name="T47" fmla="*/ 2147483646 h 49"/>
              <a:gd name="T48" fmla="*/ 2147483646 w 92"/>
              <a:gd name="T49" fmla="*/ 2147483646 h 49"/>
              <a:gd name="T50" fmla="*/ 2147483646 w 92"/>
              <a:gd name="T51" fmla="*/ 2147483646 h 49"/>
              <a:gd name="T52" fmla="*/ 2147483646 w 92"/>
              <a:gd name="T53" fmla="*/ 2147483646 h 49"/>
              <a:gd name="T54" fmla="*/ 2147483646 w 92"/>
              <a:gd name="T55" fmla="*/ 2147483646 h 49"/>
              <a:gd name="T56" fmla="*/ 2147483646 w 92"/>
              <a:gd name="T57" fmla="*/ 2147483646 h 49"/>
              <a:gd name="T58" fmla="*/ 2147483646 w 92"/>
              <a:gd name="T59" fmla="*/ 2147483646 h 49"/>
              <a:gd name="T60" fmla="*/ 2147483646 w 92"/>
              <a:gd name="T61" fmla="*/ 2147483646 h 49"/>
              <a:gd name="T62" fmla="*/ 2147483646 w 92"/>
              <a:gd name="T63" fmla="*/ 2147483646 h 49"/>
              <a:gd name="T64" fmla="*/ 2147483646 w 92"/>
              <a:gd name="T65" fmla="*/ 2147483646 h 49"/>
              <a:gd name="T66" fmla="*/ 2147483646 w 92"/>
              <a:gd name="T67" fmla="*/ 2147483646 h 49"/>
              <a:gd name="T68" fmla="*/ 2147483646 w 92"/>
              <a:gd name="T69" fmla="*/ 2147483646 h 49"/>
              <a:gd name="T70" fmla="*/ 2147483646 w 92"/>
              <a:gd name="T71" fmla="*/ 2147483646 h 49"/>
              <a:gd name="T72" fmla="*/ 2147483646 w 92"/>
              <a:gd name="T73" fmla="*/ 2147483646 h 49"/>
              <a:gd name="T74" fmla="*/ 2147483646 w 92"/>
              <a:gd name="T75" fmla="*/ 2147483646 h 49"/>
              <a:gd name="T76" fmla="*/ 2147483646 w 92"/>
              <a:gd name="T77" fmla="*/ 2147483646 h 49"/>
              <a:gd name="T78" fmla="*/ 2147483646 w 92"/>
              <a:gd name="T79" fmla="*/ 0 h 49"/>
              <a:gd name="T80" fmla="*/ 2147483646 w 92"/>
              <a:gd name="T81" fmla="*/ 0 h 49"/>
              <a:gd name="T82" fmla="*/ 2147483646 w 92"/>
              <a:gd name="T83" fmla="*/ 2147483646 h 49"/>
              <a:gd name="T84" fmla="*/ 2147483646 w 92"/>
              <a:gd name="T85" fmla="*/ 2147483646 h 49"/>
              <a:gd name="T86" fmla="*/ 2147483646 w 92"/>
              <a:gd name="T87" fmla="*/ 2147483646 h 49"/>
              <a:gd name="T88" fmla="*/ 2147483646 w 92"/>
              <a:gd name="T89" fmla="*/ 2147483646 h 49"/>
              <a:gd name="T90" fmla="*/ 2147483646 w 92"/>
              <a:gd name="T91" fmla="*/ 2147483646 h 49"/>
              <a:gd name="T92" fmla="*/ 2147483646 w 92"/>
              <a:gd name="T93" fmla="*/ 2147483646 h 49"/>
              <a:gd name="T94" fmla="*/ 2147483646 w 92"/>
              <a:gd name="T95" fmla="*/ 2147483646 h 49"/>
              <a:gd name="T96" fmla="*/ 2147483646 w 92"/>
              <a:gd name="T97" fmla="*/ 2147483646 h 49"/>
              <a:gd name="T98" fmla="*/ 2147483646 w 92"/>
              <a:gd name="T99" fmla="*/ 2147483646 h 49"/>
              <a:gd name="T100" fmla="*/ 0 w 92"/>
              <a:gd name="T101" fmla="*/ 2147483646 h 49"/>
              <a:gd name="T102" fmla="*/ 0 w 92"/>
              <a:gd name="T103" fmla="*/ 2147483646 h 49"/>
              <a:gd name="T104" fmla="*/ 0 w 92"/>
              <a:gd name="T105" fmla="*/ 2147483646 h 49"/>
              <a:gd name="T106" fmla="*/ 2147483646 w 92"/>
              <a:gd name="T107" fmla="*/ 2147483646 h 49"/>
              <a:gd name="T108" fmla="*/ 2147483646 w 92"/>
              <a:gd name="T109" fmla="*/ 2147483646 h 49"/>
              <a:gd name="T110" fmla="*/ 2147483646 w 92"/>
              <a:gd name="T111" fmla="*/ 2147483646 h 49"/>
              <a:gd name="T112" fmla="*/ 2147483646 w 92"/>
              <a:gd name="T113" fmla="*/ 2147483646 h 49"/>
              <a:gd name="T114" fmla="*/ 2147483646 w 92"/>
              <a:gd name="T115" fmla="*/ 2147483646 h 49"/>
              <a:gd name="T116" fmla="*/ 2147483646 w 92"/>
              <a:gd name="T117" fmla="*/ 2147483646 h 49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92" h="49">
                <a:moveTo>
                  <a:pt x="13" y="18"/>
                </a:moveTo>
                <a:lnTo>
                  <a:pt x="13" y="18"/>
                </a:lnTo>
                <a:lnTo>
                  <a:pt x="15" y="18"/>
                </a:lnTo>
                <a:lnTo>
                  <a:pt x="19" y="16"/>
                </a:lnTo>
                <a:lnTo>
                  <a:pt x="24" y="18"/>
                </a:lnTo>
                <a:lnTo>
                  <a:pt x="26" y="20"/>
                </a:lnTo>
                <a:lnTo>
                  <a:pt x="28" y="24"/>
                </a:lnTo>
                <a:lnTo>
                  <a:pt x="33" y="29"/>
                </a:lnTo>
                <a:lnTo>
                  <a:pt x="35" y="33"/>
                </a:lnTo>
                <a:lnTo>
                  <a:pt x="39" y="36"/>
                </a:lnTo>
                <a:lnTo>
                  <a:pt x="39" y="44"/>
                </a:lnTo>
                <a:lnTo>
                  <a:pt x="43" y="40"/>
                </a:lnTo>
                <a:lnTo>
                  <a:pt x="48" y="36"/>
                </a:lnTo>
                <a:lnTo>
                  <a:pt x="52" y="36"/>
                </a:lnTo>
                <a:lnTo>
                  <a:pt x="55" y="36"/>
                </a:lnTo>
                <a:lnTo>
                  <a:pt x="59" y="42"/>
                </a:lnTo>
                <a:lnTo>
                  <a:pt x="63" y="49"/>
                </a:lnTo>
                <a:lnTo>
                  <a:pt x="65" y="46"/>
                </a:lnTo>
                <a:lnTo>
                  <a:pt x="70" y="36"/>
                </a:lnTo>
                <a:lnTo>
                  <a:pt x="74" y="33"/>
                </a:lnTo>
                <a:lnTo>
                  <a:pt x="79" y="31"/>
                </a:lnTo>
                <a:lnTo>
                  <a:pt x="85" y="31"/>
                </a:lnTo>
                <a:lnTo>
                  <a:pt x="92" y="33"/>
                </a:lnTo>
                <a:lnTo>
                  <a:pt x="88" y="31"/>
                </a:lnTo>
                <a:lnTo>
                  <a:pt x="81" y="24"/>
                </a:lnTo>
                <a:lnTo>
                  <a:pt x="77" y="20"/>
                </a:lnTo>
                <a:lnTo>
                  <a:pt x="76" y="14"/>
                </a:lnTo>
                <a:lnTo>
                  <a:pt x="76" y="9"/>
                </a:lnTo>
                <a:lnTo>
                  <a:pt x="77" y="3"/>
                </a:lnTo>
                <a:lnTo>
                  <a:pt x="74" y="5"/>
                </a:lnTo>
                <a:lnTo>
                  <a:pt x="66" y="11"/>
                </a:lnTo>
                <a:lnTo>
                  <a:pt x="61" y="13"/>
                </a:lnTo>
                <a:lnTo>
                  <a:pt x="57" y="11"/>
                </a:lnTo>
                <a:lnTo>
                  <a:pt x="52" y="7"/>
                </a:lnTo>
                <a:lnTo>
                  <a:pt x="50" y="0"/>
                </a:lnTo>
                <a:lnTo>
                  <a:pt x="48" y="2"/>
                </a:lnTo>
                <a:lnTo>
                  <a:pt x="44" y="7"/>
                </a:lnTo>
                <a:lnTo>
                  <a:pt x="37" y="11"/>
                </a:lnTo>
                <a:lnTo>
                  <a:pt x="33" y="11"/>
                </a:lnTo>
                <a:lnTo>
                  <a:pt x="28" y="11"/>
                </a:lnTo>
                <a:lnTo>
                  <a:pt x="17" y="11"/>
                </a:lnTo>
                <a:lnTo>
                  <a:pt x="10" y="11"/>
                </a:lnTo>
                <a:lnTo>
                  <a:pt x="2" y="13"/>
                </a:lnTo>
                <a:lnTo>
                  <a:pt x="0" y="16"/>
                </a:lnTo>
                <a:lnTo>
                  <a:pt x="2" y="16"/>
                </a:lnTo>
                <a:lnTo>
                  <a:pt x="6" y="16"/>
                </a:lnTo>
                <a:lnTo>
                  <a:pt x="11" y="16"/>
                </a:lnTo>
                <a:lnTo>
                  <a:pt x="13" y="16"/>
                </a:lnTo>
                <a:lnTo>
                  <a:pt x="13" y="18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5" name="Freeform 156"/>
          <p:cNvSpPr>
            <a:spLocks/>
          </p:cNvSpPr>
          <p:nvPr userDrawn="1"/>
        </p:nvSpPr>
        <p:spPr bwMode="auto">
          <a:xfrm>
            <a:off x="2211388" y="392113"/>
            <a:ext cx="90487" cy="22225"/>
          </a:xfrm>
          <a:custGeom>
            <a:avLst/>
            <a:gdLst>
              <a:gd name="T0" fmla="*/ 0 w 57"/>
              <a:gd name="T1" fmla="*/ 0 h 14"/>
              <a:gd name="T2" fmla="*/ 0 w 57"/>
              <a:gd name="T3" fmla="*/ 0 h 14"/>
              <a:gd name="T4" fmla="*/ 2147483646 w 57"/>
              <a:gd name="T5" fmla="*/ 2147483646 h 14"/>
              <a:gd name="T6" fmla="*/ 2147483646 w 57"/>
              <a:gd name="T7" fmla="*/ 2147483646 h 14"/>
              <a:gd name="T8" fmla="*/ 2147483646 w 57"/>
              <a:gd name="T9" fmla="*/ 2147483646 h 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7" h="14">
                <a:moveTo>
                  <a:pt x="0" y="0"/>
                </a:moveTo>
                <a:lnTo>
                  <a:pt x="0" y="0"/>
                </a:lnTo>
                <a:lnTo>
                  <a:pt x="29" y="3"/>
                </a:lnTo>
                <a:lnTo>
                  <a:pt x="42" y="7"/>
                </a:lnTo>
                <a:lnTo>
                  <a:pt x="57" y="14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6" name="Freeform 157"/>
          <p:cNvSpPr>
            <a:spLocks/>
          </p:cNvSpPr>
          <p:nvPr userDrawn="1"/>
        </p:nvSpPr>
        <p:spPr bwMode="auto">
          <a:xfrm>
            <a:off x="1800225" y="44450"/>
            <a:ext cx="169863" cy="107950"/>
          </a:xfrm>
          <a:custGeom>
            <a:avLst/>
            <a:gdLst>
              <a:gd name="T0" fmla="*/ 2147483646 w 107"/>
              <a:gd name="T1" fmla="*/ 2147483646 h 68"/>
              <a:gd name="T2" fmla="*/ 2147483646 w 107"/>
              <a:gd name="T3" fmla="*/ 2147483646 h 68"/>
              <a:gd name="T4" fmla="*/ 2147483646 w 107"/>
              <a:gd name="T5" fmla="*/ 2147483646 h 68"/>
              <a:gd name="T6" fmla="*/ 2147483646 w 107"/>
              <a:gd name="T7" fmla="*/ 2147483646 h 68"/>
              <a:gd name="T8" fmla="*/ 2147483646 w 107"/>
              <a:gd name="T9" fmla="*/ 2147483646 h 68"/>
              <a:gd name="T10" fmla="*/ 2147483646 w 107"/>
              <a:gd name="T11" fmla="*/ 2147483646 h 68"/>
              <a:gd name="T12" fmla="*/ 2147483646 w 107"/>
              <a:gd name="T13" fmla="*/ 2147483646 h 68"/>
              <a:gd name="T14" fmla="*/ 2147483646 w 107"/>
              <a:gd name="T15" fmla="*/ 2147483646 h 68"/>
              <a:gd name="T16" fmla="*/ 2147483646 w 107"/>
              <a:gd name="T17" fmla="*/ 2147483646 h 68"/>
              <a:gd name="T18" fmla="*/ 2147483646 w 107"/>
              <a:gd name="T19" fmla="*/ 2147483646 h 68"/>
              <a:gd name="T20" fmla="*/ 2147483646 w 107"/>
              <a:gd name="T21" fmla="*/ 2147483646 h 68"/>
              <a:gd name="T22" fmla="*/ 2147483646 w 107"/>
              <a:gd name="T23" fmla="*/ 2147483646 h 68"/>
              <a:gd name="T24" fmla="*/ 2147483646 w 107"/>
              <a:gd name="T25" fmla="*/ 2147483646 h 68"/>
              <a:gd name="T26" fmla="*/ 2147483646 w 107"/>
              <a:gd name="T27" fmla="*/ 2147483646 h 68"/>
              <a:gd name="T28" fmla="*/ 2147483646 w 107"/>
              <a:gd name="T29" fmla="*/ 2147483646 h 68"/>
              <a:gd name="T30" fmla="*/ 2147483646 w 107"/>
              <a:gd name="T31" fmla="*/ 2147483646 h 68"/>
              <a:gd name="T32" fmla="*/ 2147483646 w 107"/>
              <a:gd name="T33" fmla="*/ 2147483646 h 68"/>
              <a:gd name="T34" fmla="*/ 2147483646 w 107"/>
              <a:gd name="T35" fmla="*/ 2147483646 h 68"/>
              <a:gd name="T36" fmla="*/ 2147483646 w 107"/>
              <a:gd name="T37" fmla="*/ 2147483646 h 68"/>
              <a:gd name="T38" fmla="*/ 2147483646 w 107"/>
              <a:gd name="T39" fmla="*/ 2147483646 h 68"/>
              <a:gd name="T40" fmla="*/ 2147483646 w 107"/>
              <a:gd name="T41" fmla="*/ 2147483646 h 68"/>
              <a:gd name="T42" fmla="*/ 2147483646 w 107"/>
              <a:gd name="T43" fmla="*/ 2147483646 h 68"/>
              <a:gd name="T44" fmla="*/ 2147483646 w 107"/>
              <a:gd name="T45" fmla="*/ 2147483646 h 68"/>
              <a:gd name="T46" fmla="*/ 2147483646 w 107"/>
              <a:gd name="T47" fmla="*/ 2147483646 h 68"/>
              <a:gd name="T48" fmla="*/ 2147483646 w 107"/>
              <a:gd name="T49" fmla="*/ 2147483646 h 68"/>
              <a:gd name="T50" fmla="*/ 2147483646 w 107"/>
              <a:gd name="T51" fmla="*/ 2147483646 h 68"/>
              <a:gd name="T52" fmla="*/ 2147483646 w 107"/>
              <a:gd name="T53" fmla="*/ 2147483646 h 68"/>
              <a:gd name="T54" fmla="*/ 2147483646 w 107"/>
              <a:gd name="T55" fmla="*/ 2147483646 h 68"/>
              <a:gd name="T56" fmla="*/ 2147483646 w 107"/>
              <a:gd name="T57" fmla="*/ 2147483646 h 68"/>
              <a:gd name="T58" fmla="*/ 2147483646 w 107"/>
              <a:gd name="T59" fmla="*/ 2147483646 h 68"/>
              <a:gd name="T60" fmla="*/ 2147483646 w 107"/>
              <a:gd name="T61" fmla="*/ 2147483646 h 68"/>
              <a:gd name="T62" fmla="*/ 2147483646 w 107"/>
              <a:gd name="T63" fmla="*/ 2147483646 h 68"/>
              <a:gd name="T64" fmla="*/ 2147483646 w 107"/>
              <a:gd name="T65" fmla="*/ 2147483646 h 68"/>
              <a:gd name="T66" fmla="*/ 2147483646 w 107"/>
              <a:gd name="T67" fmla="*/ 0 h 68"/>
              <a:gd name="T68" fmla="*/ 2147483646 w 107"/>
              <a:gd name="T69" fmla="*/ 0 h 68"/>
              <a:gd name="T70" fmla="*/ 2147483646 w 107"/>
              <a:gd name="T71" fmla="*/ 2147483646 h 68"/>
              <a:gd name="T72" fmla="*/ 2147483646 w 107"/>
              <a:gd name="T73" fmla="*/ 2147483646 h 68"/>
              <a:gd name="T74" fmla="*/ 2147483646 w 107"/>
              <a:gd name="T75" fmla="*/ 2147483646 h 68"/>
              <a:gd name="T76" fmla="*/ 2147483646 w 107"/>
              <a:gd name="T77" fmla="*/ 2147483646 h 68"/>
              <a:gd name="T78" fmla="*/ 2147483646 w 107"/>
              <a:gd name="T79" fmla="*/ 2147483646 h 68"/>
              <a:gd name="T80" fmla="*/ 2147483646 w 107"/>
              <a:gd name="T81" fmla="*/ 2147483646 h 68"/>
              <a:gd name="T82" fmla="*/ 2147483646 w 107"/>
              <a:gd name="T83" fmla="*/ 2147483646 h 68"/>
              <a:gd name="T84" fmla="*/ 2147483646 w 107"/>
              <a:gd name="T85" fmla="*/ 2147483646 h 68"/>
              <a:gd name="T86" fmla="*/ 2147483646 w 107"/>
              <a:gd name="T87" fmla="*/ 2147483646 h 68"/>
              <a:gd name="T88" fmla="*/ 2147483646 w 107"/>
              <a:gd name="T89" fmla="*/ 2147483646 h 68"/>
              <a:gd name="T90" fmla="*/ 2147483646 w 107"/>
              <a:gd name="T91" fmla="*/ 2147483646 h 68"/>
              <a:gd name="T92" fmla="*/ 2147483646 w 107"/>
              <a:gd name="T93" fmla="*/ 2147483646 h 68"/>
              <a:gd name="T94" fmla="*/ 2147483646 w 107"/>
              <a:gd name="T95" fmla="*/ 2147483646 h 68"/>
              <a:gd name="T96" fmla="*/ 2147483646 w 107"/>
              <a:gd name="T97" fmla="*/ 2147483646 h 68"/>
              <a:gd name="T98" fmla="*/ 2147483646 w 107"/>
              <a:gd name="T99" fmla="*/ 2147483646 h 68"/>
              <a:gd name="T100" fmla="*/ 0 w 107"/>
              <a:gd name="T101" fmla="*/ 2147483646 h 68"/>
              <a:gd name="T102" fmla="*/ 0 w 107"/>
              <a:gd name="T103" fmla="*/ 2147483646 h 68"/>
              <a:gd name="T104" fmla="*/ 0 w 107"/>
              <a:gd name="T105" fmla="*/ 2147483646 h 68"/>
              <a:gd name="T106" fmla="*/ 0 w 107"/>
              <a:gd name="T107" fmla="*/ 2147483646 h 68"/>
              <a:gd name="T108" fmla="*/ 2147483646 w 107"/>
              <a:gd name="T109" fmla="*/ 2147483646 h 68"/>
              <a:gd name="T110" fmla="*/ 2147483646 w 107"/>
              <a:gd name="T111" fmla="*/ 2147483646 h 68"/>
              <a:gd name="T112" fmla="*/ 2147483646 w 107"/>
              <a:gd name="T113" fmla="*/ 2147483646 h 68"/>
              <a:gd name="T114" fmla="*/ 2147483646 w 107"/>
              <a:gd name="T115" fmla="*/ 2147483646 h 68"/>
              <a:gd name="T116" fmla="*/ 2147483646 w 107"/>
              <a:gd name="T117" fmla="*/ 2147483646 h 68"/>
              <a:gd name="T118" fmla="*/ 2147483646 w 107"/>
              <a:gd name="T119" fmla="*/ 2147483646 h 6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107" h="68">
                <a:moveTo>
                  <a:pt x="15" y="59"/>
                </a:moveTo>
                <a:lnTo>
                  <a:pt x="15" y="59"/>
                </a:lnTo>
                <a:lnTo>
                  <a:pt x="17" y="57"/>
                </a:lnTo>
                <a:lnTo>
                  <a:pt x="20" y="54"/>
                </a:lnTo>
                <a:lnTo>
                  <a:pt x="26" y="52"/>
                </a:lnTo>
                <a:lnTo>
                  <a:pt x="30" y="52"/>
                </a:lnTo>
                <a:lnTo>
                  <a:pt x="35" y="54"/>
                </a:lnTo>
                <a:lnTo>
                  <a:pt x="42" y="57"/>
                </a:lnTo>
                <a:lnTo>
                  <a:pt x="48" y="57"/>
                </a:lnTo>
                <a:lnTo>
                  <a:pt x="52" y="61"/>
                </a:lnTo>
                <a:lnTo>
                  <a:pt x="59" y="68"/>
                </a:lnTo>
                <a:lnTo>
                  <a:pt x="59" y="63"/>
                </a:lnTo>
                <a:lnTo>
                  <a:pt x="61" y="59"/>
                </a:lnTo>
                <a:lnTo>
                  <a:pt x="63" y="55"/>
                </a:lnTo>
                <a:lnTo>
                  <a:pt x="66" y="52"/>
                </a:lnTo>
                <a:lnTo>
                  <a:pt x="70" y="50"/>
                </a:lnTo>
                <a:lnTo>
                  <a:pt x="77" y="52"/>
                </a:lnTo>
                <a:lnTo>
                  <a:pt x="86" y="59"/>
                </a:lnTo>
                <a:lnTo>
                  <a:pt x="86" y="54"/>
                </a:lnTo>
                <a:lnTo>
                  <a:pt x="86" y="41"/>
                </a:lnTo>
                <a:lnTo>
                  <a:pt x="88" y="35"/>
                </a:lnTo>
                <a:lnTo>
                  <a:pt x="92" y="30"/>
                </a:lnTo>
                <a:lnTo>
                  <a:pt x="97" y="24"/>
                </a:lnTo>
                <a:lnTo>
                  <a:pt x="107" y="22"/>
                </a:lnTo>
                <a:lnTo>
                  <a:pt x="101" y="22"/>
                </a:lnTo>
                <a:lnTo>
                  <a:pt x="90" y="21"/>
                </a:lnTo>
                <a:lnTo>
                  <a:pt x="83" y="19"/>
                </a:lnTo>
                <a:lnTo>
                  <a:pt x="77" y="13"/>
                </a:lnTo>
                <a:lnTo>
                  <a:pt x="72" y="8"/>
                </a:lnTo>
                <a:lnTo>
                  <a:pt x="70" y="0"/>
                </a:lnTo>
                <a:lnTo>
                  <a:pt x="70" y="6"/>
                </a:lnTo>
                <a:lnTo>
                  <a:pt x="64" y="17"/>
                </a:lnTo>
                <a:lnTo>
                  <a:pt x="61" y="21"/>
                </a:lnTo>
                <a:lnTo>
                  <a:pt x="55" y="24"/>
                </a:lnTo>
                <a:lnTo>
                  <a:pt x="48" y="22"/>
                </a:lnTo>
                <a:lnTo>
                  <a:pt x="41" y="15"/>
                </a:lnTo>
                <a:lnTo>
                  <a:pt x="41" y="19"/>
                </a:lnTo>
                <a:lnTo>
                  <a:pt x="39" y="26"/>
                </a:lnTo>
                <a:lnTo>
                  <a:pt x="35" y="35"/>
                </a:lnTo>
                <a:lnTo>
                  <a:pt x="30" y="39"/>
                </a:lnTo>
                <a:lnTo>
                  <a:pt x="24" y="43"/>
                </a:lnTo>
                <a:lnTo>
                  <a:pt x="13" y="48"/>
                </a:lnTo>
                <a:lnTo>
                  <a:pt x="6" y="54"/>
                </a:lnTo>
                <a:lnTo>
                  <a:pt x="0" y="59"/>
                </a:lnTo>
                <a:lnTo>
                  <a:pt x="0" y="65"/>
                </a:lnTo>
                <a:lnTo>
                  <a:pt x="2" y="65"/>
                </a:lnTo>
                <a:lnTo>
                  <a:pt x="6" y="61"/>
                </a:lnTo>
                <a:lnTo>
                  <a:pt x="11" y="57"/>
                </a:lnTo>
                <a:lnTo>
                  <a:pt x="13" y="57"/>
                </a:lnTo>
                <a:lnTo>
                  <a:pt x="15" y="59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7" name="Freeform 158"/>
          <p:cNvSpPr>
            <a:spLocks/>
          </p:cNvSpPr>
          <p:nvPr userDrawn="1"/>
        </p:nvSpPr>
        <p:spPr bwMode="auto">
          <a:xfrm>
            <a:off x="1809750" y="100013"/>
            <a:ext cx="107950" cy="34925"/>
          </a:xfrm>
          <a:custGeom>
            <a:avLst/>
            <a:gdLst>
              <a:gd name="T0" fmla="*/ 0 w 68"/>
              <a:gd name="T1" fmla="*/ 2147483646 h 22"/>
              <a:gd name="T2" fmla="*/ 0 w 68"/>
              <a:gd name="T3" fmla="*/ 2147483646 h 22"/>
              <a:gd name="T4" fmla="*/ 2147483646 w 68"/>
              <a:gd name="T5" fmla="*/ 2147483646 h 22"/>
              <a:gd name="T6" fmla="*/ 2147483646 w 68"/>
              <a:gd name="T7" fmla="*/ 2147483646 h 22"/>
              <a:gd name="T8" fmla="*/ 2147483646 w 68"/>
              <a:gd name="T9" fmla="*/ 0 h 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8" h="22">
                <a:moveTo>
                  <a:pt x="0" y="22"/>
                </a:moveTo>
                <a:lnTo>
                  <a:pt x="0" y="22"/>
                </a:lnTo>
                <a:lnTo>
                  <a:pt x="33" y="8"/>
                </a:lnTo>
                <a:lnTo>
                  <a:pt x="47" y="2"/>
                </a:lnTo>
                <a:lnTo>
                  <a:pt x="68" y="0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" name="Freeform 159"/>
          <p:cNvSpPr>
            <a:spLocks/>
          </p:cNvSpPr>
          <p:nvPr userDrawn="1"/>
        </p:nvSpPr>
        <p:spPr bwMode="auto">
          <a:xfrm>
            <a:off x="1887538" y="246063"/>
            <a:ext cx="122237" cy="153987"/>
          </a:xfrm>
          <a:custGeom>
            <a:avLst/>
            <a:gdLst>
              <a:gd name="T0" fmla="*/ 2147483646 w 77"/>
              <a:gd name="T1" fmla="*/ 2147483646 h 97"/>
              <a:gd name="T2" fmla="*/ 2147483646 w 77"/>
              <a:gd name="T3" fmla="*/ 2147483646 h 97"/>
              <a:gd name="T4" fmla="*/ 2147483646 w 77"/>
              <a:gd name="T5" fmla="*/ 2147483646 h 97"/>
              <a:gd name="T6" fmla="*/ 2147483646 w 77"/>
              <a:gd name="T7" fmla="*/ 2147483646 h 97"/>
              <a:gd name="T8" fmla="*/ 2147483646 w 77"/>
              <a:gd name="T9" fmla="*/ 2147483646 h 97"/>
              <a:gd name="T10" fmla="*/ 2147483646 w 77"/>
              <a:gd name="T11" fmla="*/ 2147483646 h 97"/>
              <a:gd name="T12" fmla="*/ 2147483646 w 77"/>
              <a:gd name="T13" fmla="*/ 2147483646 h 97"/>
              <a:gd name="T14" fmla="*/ 2147483646 w 77"/>
              <a:gd name="T15" fmla="*/ 2147483646 h 97"/>
              <a:gd name="T16" fmla="*/ 2147483646 w 77"/>
              <a:gd name="T17" fmla="*/ 2147483646 h 97"/>
              <a:gd name="T18" fmla="*/ 2147483646 w 77"/>
              <a:gd name="T19" fmla="*/ 2147483646 h 97"/>
              <a:gd name="T20" fmla="*/ 2147483646 w 77"/>
              <a:gd name="T21" fmla="*/ 2147483646 h 97"/>
              <a:gd name="T22" fmla="*/ 2147483646 w 77"/>
              <a:gd name="T23" fmla="*/ 2147483646 h 97"/>
              <a:gd name="T24" fmla="*/ 2147483646 w 77"/>
              <a:gd name="T25" fmla="*/ 2147483646 h 97"/>
              <a:gd name="T26" fmla="*/ 2147483646 w 77"/>
              <a:gd name="T27" fmla="*/ 2147483646 h 97"/>
              <a:gd name="T28" fmla="*/ 2147483646 w 77"/>
              <a:gd name="T29" fmla="*/ 2147483646 h 97"/>
              <a:gd name="T30" fmla="*/ 2147483646 w 77"/>
              <a:gd name="T31" fmla="*/ 2147483646 h 97"/>
              <a:gd name="T32" fmla="*/ 2147483646 w 77"/>
              <a:gd name="T33" fmla="*/ 2147483646 h 97"/>
              <a:gd name="T34" fmla="*/ 2147483646 w 77"/>
              <a:gd name="T35" fmla="*/ 2147483646 h 97"/>
              <a:gd name="T36" fmla="*/ 2147483646 w 77"/>
              <a:gd name="T37" fmla="*/ 2147483646 h 97"/>
              <a:gd name="T38" fmla="*/ 2147483646 w 77"/>
              <a:gd name="T39" fmla="*/ 2147483646 h 97"/>
              <a:gd name="T40" fmla="*/ 2147483646 w 77"/>
              <a:gd name="T41" fmla="*/ 2147483646 h 97"/>
              <a:gd name="T42" fmla="*/ 2147483646 w 77"/>
              <a:gd name="T43" fmla="*/ 2147483646 h 97"/>
              <a:gd name="T44" fmla="*/ 2147483646 w 77"/>
              <a:gd name="T45" fmla="*/ 2147483646 h 97"/>
              <a:gd name="T46" fmla="*/ 2147483646 w 77"/>
              <a:gd name="T47" fmla="*/ 2147483646 h 97"/>
              <a:gd name="T48" fmla="*/ 2147483646 w 77"/>
              <a:gd name="T49" fmla="*/ 2147483646 h 97"/>
              <a:gd name="T50" fmla="*/ 2147483646 w 77"/>
              <a:gd name="T51" fmla="*/ 2147483646 h 97"/>
              <a:gd name="T52" fmla="*/ 2147483646 w 77"/>
              <a:gd name="T53" fmla="*/ 2147483646 h 97"/>
              <a:gd name="T54" fmla="*/ 2147483646 w 77"/>
              <a:gd name="T55" fmla="*/ 2147483646 h 97"/>
              <a:gd name="T56" fmla="*/ 2147483646 w 77"/>
              <a:gd name="T57" fmla="*/ 2147483646 h 97"/>
              <a:gd name="T58" fmla="*/ 2147483646 w 77"/>
              <a:gd name="T59" fmla="*/ 2147483646 h 97"/>
              <a:gd name="T60" fmla="*/ 2147483646 w 77"/>
              <a:gd name="T61" fmla="*/ 2147483646 h 97"/>
              <a:gd name="T62" fmla="*/ 2147483646 w 77"/>
              <a:gd name="T63" fmla="*/ 2147483646 h 97"/>
              <a:gd name="T64" fmla="*/ 2147483646 w 77"/>
              <a:gd name="T65" fmla="*/ 2147483646 h 97"/>
              <a:gd name="T66" fmla="*/ 2147483646 w 77"/>
              <a:gd name="T67" fmla="*/ 2147483646 h 97"/>
              <a:gd name="T68" fmla="*/ 2147483646 w 77"/>
              <a:gd name="T69" fmla="*/ 2147483646 h 97"/>
              <a:gd name="T70" fmla="*/ 2147483646 w 77"/>
              <a:gd name="T71" fmla="*/ 2147483646 h 97"/>
              <a:gd name="T72" fmla="*/ 2147483646 w 77"/>
              <a:gd name="T73" fmla="*/ 2147483646 h 97"/>
              <a:gd name="T74" fmla="*/ 2147483646 w 77"/>
              <a:gd name="T75" fmla="*/ 2147483646 h 97"/>
              <a:gd name="T76" fmla="*/ 2147483646 w 77"/>
              <a:gd name="T77" fmla="*/ 2147483646 h 97"/>
              <a:gd name="T78" fmla="*/ 2147483646 w 77"/>
              <a:gd name="T79" fmla="*/ 2147483646 h 97"/>
              <a:gd name="T80" fmla="*/ 2147483646 w 77"/>
              <a:gd name="T81" fmla="*/ 2147483646 h 97"/>
              <a:gd name="T82" fmla="*/ 2147483646 w 77"/>
              <a:gd name="T83" fmla="*/ 2147483646 h 97"/>
              <a:gd name="T84" fmla="*/ 2147483646 w 77"/>
              <a:gd name="T85" fmla="*/ 2147483646 h 97"/>
              <a:gd name="T86" fmla="*/ 2147483646 w 77"/>
              <a:gd name="T87" fmla="*/ 2147483646 h 97"/>
              <a:gd name="T88" fmla="*/ 2147483646 w 77"/>
              <a:gd name="T89" fmla="*/ 2147483646 h 97"/>
              <a:gd name="T90" fmla="*/ 2147483646 w 77"/>
              <a:gd name="T91" fmla="*/ 2147483646 h 97"/>
              <a:gd name="T92" fmla="*/ 2147483646 w 77"/>
              <a:gd name="T93" fmla="*/ 2147483646 h 97"/>
              <a:gd name="T94" fmla="*/ 2147483646 w 77"/>
              <a:gd name="T95" fmla="*/ 2147483646 h 97"/>
              <a:gd name="T96" fmla="*/ 2147483646 w 77"/>
              <a:gd name="T97" fmla="*/ 2147483646 h 97"/>
              <a:gd name="T98" fmla="*/ 2147483646 w 77"/>
              <a:gd name="T99" fmla="*/ 2147483646 h 97"/>
              <a:gd name="T100" fmla="*/ 2147483646 w 77"/>
              <a:gd name="T101" fmla="*/ 0 h 97"/>
              <a:gd name="T102" fmla="*/ 2147483646 w 77"/>
              <a:gd name="T103" fmla="*/ 0 h 97"/>
              <a:gd name="T104" fmla="*/ 2147483646 w 77"/>
              <a:gd name="T105" fmla="*/ 0 h 97"/>
              <a:gd name="T106" fmla="*/ 0 w 77"/>
              <a:gd name="T107" fmla="*/ 0 h 97"/>
              <a:gd name="T108" fmla="*/ 2147483646 w 77"/>
              <a:gd name="T109" fmla="*/ 2147483646 h 97"/>
              <a:gd name="T110" fmla="*/ 2147483646 w 77"/>
              <a:gd name="T111" fmla="*/ 2147483646 h 97"/>
              <a:gd name="T112" fmla="*/ 2147483646 w 77"/>
              <a:gd name="T113" fmla="*/ 2147483646 h 97"/>
              <a:gd name="T114" fmla="*/ 2147483646 w 77"/>
              <a:gd name="T115" fmla="*/ 2147483646 h 97"/>
              <a:gd name="T116" fmla="*/ 2147483646 w 77"/>
              <a:gd name="T117" fmla="*/ 2147483646 h 97"/>
              <a:gd name="T118" fmla="*/ 2147483646 w 77"/>
              <a:gd name="T119" fmla="*/ 2147483646 h 97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77" h="97">
                <a:moveTo>
                  <a:pt x="9" y="15"/>
                </a:moveTo>
                <a:lnTo>
                  <a:pt x="9" y="15"/>
                </a:lnTo>
                <a:lnTo>
                  <a:pt x="11" y="15"/>
                </a:lnTo>
                <a:lnTo>
                  <a:pt x="17" y="18"/>
                </a:lnTo>
                <a:lnTo>
                  <a:pt x="19" y="24"/>
                </a:lnTo>
                <a:lnTo>
                  <a:pt x="19" y="27"/>
                </a:lnTo>
                <a:lnTo>
                  <a:pt x="19" y="31"/>
                </a:lnTo>
                <a:lnTo>
                  <a:pt x="17" y="40"/>
                </a:lnTo>
                <a:lnTo>
                  <a:pt x="17" y="46"/>
                </a:lnTo>
                <a:lnTo>
                  <a:pt x="15" y="51"/>
                </a:lnTo>
                <a:lnTo>
                  <a:pt x="9" y="59"/>
                </a:lnTo>
                <a:lnTo>
                  <a:pt x="13" y="59"/>
                </a:lnTo>
                <a:lnTo>
                  <a:pt x="19" y="59"/>
                </a:lnTo>
                <a:lnTo>
                  <a:pt x="22" y="60"/>
                </a:lnTo>
                <a:lnTo>
                  <a:pt x="26" y="62"/>
                </a:lnTo>
                <a:lnTo>
                  <a:pt x="28" y="68"/>
                </a:lnTo>
                <a:lnTo>
                  <a:pt x="28" y="73"/>
                </a:lnTo>
                <a:lnTo>
                  <a:pt x="24" y="84"/>
                </a:lnTo>
                <a:lnTo>
                  <a:pt x="28" y="82"/>
                </a:lnTo>
                <a:lnTo>
                  <a:pt x="41" y="81"/>
                </a:lnTo>
                <a:lnTo>
                  <a:pt x="46" y="81"/>
                </a:lnTo>
                <a:lnTo>
                  <a:pt x="53" y="84"/>
                </a:lnTo>
                <a:lnTo>
                  <a:pt x="59" y="90"/>
                </a:lnTo>
                <a:lnTo>
                  <a:pt x="63" y="97"/>
                </a:lnTo>
                <a:lnTo>
                  <a:pt x="61" y="92"/>
                </a:lnTo>
                <a:lnTo>
                  <a:pt x="61" y="81"/>
                </a:lnTo>
                <a:lnTo>
                  <a:pt x="63" y="73"/>
                </a:lnTo>
                <a:lnTo>
                  <a:pt x="64" y="66"/>
                </a:lnTo>
                <a:lnTo>
                  <a:pt x="70" y="60"/>
                </a:lnTo>
                <a:lnTo>
                  <a:pt x="77" y="59"/>
                </a:lnTo>
                <a:lnTo>
                  <a:pt x="72" y="57"/>
                </a:lnTo>
                <a:lnTo>
                  <a:pt x="59" y="55"/>
                </a:lnTo>
                <a:lnTo>
                  <a:pt x="55" y="51"/>
                </a:lnTo>
                <a:lnTo>
                  <a:pt x="52" y="48"/>
                </a:lnTo>
                <a:lnTo>
                  <a:pt x="52" y="40"/>
                </a:lnTo>
                <a:lnTo>
                  <a:pt x="57" y="31"/>
                </a:lnTo>
                <a:lnTo>
                  <a:pt x="53" y="31"/>
                </a:lnTo>
                <a:lnTo>
                  <a:pt x="46" y="31"/>
                </a:lnTo>
                <a:lnTo>
                  <a:pt x="37" y="29"/>
                </a:lnTo>
                <a:lnTo>
                  <a:pt x="31" y="26"/>
                </a:lnTo>
                <a:lnTo>
                  <a:pt x="28" y="20"/>
                </a:lnTo>
                <a:lnTo>
                  <a:pt x="20" y="11"/>
                </a:lnTo>
                <a:lnTo>
                  <a:pt x="13" y="4"/>
                </a:lnTo>
                <a:lnTo>
                  <a:pt x="6" y="0"/>
                </a:lnTo>
                <a:lnTo>
                  <a:pt x="2" y="0"/>
                </a:lnTo>
                <a:lnTo>
                  <a:pt x="0" y="0"/>
                </a:lnTo>
                <a:lnTo>
                  <a:pt x="2" y="2"/>
                </a:lnTo>
                <a:lnTo>
                  <a:pt x="6" y="5"/>
                </a:lnTo>
                <a:lnTo>
                  <a:pt x="11" y="9"/>
                </a:lnTo>
                <a:lnTo>
                  <a:pt x="11" y="13"/>
                </a:lnTo>
                <a:lnTo>
                  <a:pt x="9" y="15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9" name="Freeform 160"/>
          <p:cNvSpPr>
            <a:spLocks/>
          </p:cNvSpPr>
          <p:nvPr userDrawn="1"/>
        </p:nvSpPr>
        <p:spPr bwMode="auto">
          <a:xfrm>
            <a:off x="1901825" y="252413"/>
            <a:ext cx="55563" cy="101600"/>
          </a:xfrm>
          <a:custGeom>
            <a:avLst/>
            <a:gdLst>
              <a:gd name="T0" fmla="*/ 0 w 35"/>
              <a:gd name="T1" fmla="*/ 0 h 64"/>
              <a:gd name="T2" fmla="*/ 0 w 35"/>
              <a:gd name="T3" fmla="*/ 0 h 64"/>
              <a:gd name="T4" fmla="*/ 2147483646 w 35"/>
              <a:gd name="T5" fmla="*/ 2147483646 h 64"/>
              <a:gd name="T6" fmla="*/ 2147483646 w 35"/>
              <a:gd name="T7" fmla="*/ 2147483646 h 64"/>
              <a:gd name="T8" fmla="*/ 2147483646 w 35"/>
              <a:gd name="T9" fmla="*/ 2147483646 h 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5" h="64">
                <a:moveTo>
                  <a:pt x="0" y="0"/>
                </a:moveTo>
                <a:lnTo>
                  <a:pt x="0" y="0"/>
                </a:lnTo>
                <a:lnTo>
                  <a:pt x="21" y="29"/>
                </a:lnTo>
                <a:lnTo>
                  <a:pt x="30" y="44"/>
                </a:lnTo>
                <a:lnTo>
                  <a:pt x="35" y="64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" name="Freeform 161"/>
          <p:cNvSpPr>
            <a:spLocks/>
          </p:cNvSpPr>
          <p:nvPr userDrawn="1"/>
        </p:nvSpPr>
        <p:spPr bwMode="auto">
          <a:xfrm>
            <a:off x="2089150" y="723900"/>
            <a:ext cx="77788" cy="139700"/>
          </a:xfrm>
          <a:custGeom>
            <a:avLst/>
            <a:gdLst>
              <a:gd name="T0" fmla="*/ 2147483646 w 49"/>
              <a:gd name="T1" fmla="*/ 2147483646 h 88"/>
              <a:gd name="T2" fmla="*/ 2147483646 w 49"/>
              <a:gd name="T3" fmla="*/ 2147483646 h 88"/>
              <a:gd name="T4" fmla="*/ 2147483646 w 49"/>
              <a:gd name="T5" fmla="*/ 2147483646 h 88"/>
              <a:gd name="T6" fmla="*/ 2147483646 w 49"/>
              <a:gd name="T7" fmla="*/ 2147483646 h 88"/>
              <a:gd name="T8" fmla="*/ 2147483646 w 49"/>
              <a:gd name="T9" fmla="*/ 2147483646 h 88"/>
              <a:gd name="T10" fmla="*/ 2147483646 w 49"/>
              <a:gd name="T11" fmla="*/ 2147483646 h 88"/>
              <a:gd name="T12" fmla="*/ 2147483646 w 49"/>
              <a:gd name="T13" fmla="*/ 2147483646 h 88"/>
              <a:gd name="T14" fmla="*/ 2147483646 w 49"/>
              <a:gd name="T15" fmla="*/ 2147483646 h 88"/>
              <a:gd name="T16" fmla="*/ 2147483646 w 49"/>
              <a:gd name="T17" fmla="*/ 2147483646 h 88"/>
              <a:gd name="T18" fmla="*/ 2147483646 w 49"/>
              <a:gd name="T19" fmla="*/ 2147483646 h 88"/>
              <a:gd name="T20" fmla="*/ 2147483646 w 49"/>
              <a:gd name="T21" fmla="*/ 2147483646 h 88"/>
              <a:gd name="T22" fmla="*/ 2147483646 w 49"/>
              <a:gd name="T23" fmla="*/ 2147483646 h 88"/>
              <a:gd name="T24" fmla="*/ 2147483646 w 49"/>
              <a:gd name="T25" fmla="*/ 2147483646 h 88"/>
              <a:gd name="T26" fmla="*/ 2147483646 w 49"/>
              <a:gd name="T27" fmla="*/ 2147483646 h 88"/>
              <a:gd name="T28" fmla="*/ 2147483646 w 49"/>
              <a:gd name="T29" fmla="*/ 2147483646 h 88"/>
              <a:gd name="T30" fmla="*/ 2147483646 w 49"/>
              <a:gd name="T31" fmla="*/ 2147483646 h 88"/>
              <a:gd name="T32" fmla="*/ 2147483646 w 49"/>
              <a:gd name="T33" fmla="*/ 2147483646 h 88"/>
              <a:gd name="T34" fmla="*/ 2147483646 w 49"/>
              <a:gd name="T35" fmla="*/ 2147483646 h 88"/>
              <a:gd name="T36" fmla="*/ 2147483646 w 49"/>
              <a:gd name="T37" fmla="*/ 2147483646 h 88"/>
              <a:gd name="T38" fmla="*/ 2147483646 w 49"/>
              <a:gd name="T39" fmla="*/ 2147483646 h 88"/>
              <a:gd name="T40" fmla="*/ 2147483646 w 49"/>
              <a:gd name="T41" fmla="*/ 2147483646 h 88"/>
              <a:gd name="T42" fmla="*/ 2147483646 w 49"/>
              <a:gd name="T43" fmla="*/ 2147483646 h 88"/>
              <a:gd name="T44" fmla="*/ 2147483646 w 49"/>
              <a:gd name="T45" fmla="*/ 2147483646 h 88"/>
              <a:gd name="T46" fmla="*/ 2147483646 w 49"/>
              <a:gd name="T47" fmla="*/ 2147483646 h 88"/>
              <a:gd name="T48" fmla="*/ 2147483646 w 49"/>
              <a:gd name="T49" fmla="*/ 2147483646 h 88"/>
              <a:gd name="T50" fmla="*/ 2147483646 w 49"/>
              <a:gd name="T51" fmla="*/ 0 h 88"/>
              <a:gd name="T52" fmla="*/ 2147483646 w 49"/>
              <a:gd name="T53" fmla="*/ 0 h 88"/>
              <a:gd name="T54" fmla="*/ 2147483646 w 49"/>
              <a:gd name="T55" fmla="*/ 2147483646 h 88"/>
              <a:gd name="T56" fmla="*/ 2147483646 w 49"/>
              <a:gd name="T57" fmla="*/ 2147483646 h 88"/>
              <a:gd name="T58" fmla="*/ 2147483646 w 49"/>
              <a:gd name="T59" fmla="*/ 2147483646 h 88"/>
              <a:gd name="T60" fmla="*/ 2147483646 w 49"/>
              <a:gd name="T61" fmla="*/ 2147483646 h 88"/>
              <a:gd name="T62" fmla="*/ 2147483646 w 49"/>
              <a:gd name="T63" fmla="*/ 2147483646 h 88"/>
              <a:gd name="T64" fmla="*/ 2147483646 w 49"/>
              <a:gd name="T65" fmla="*/ 2147483646 h 88"/>
              <a:gd name="T66" fmla="*/ 2147483646 w 49"/>
              <a:gd name="T67" fmla="*/ 2147483646 h 88"/>
              <a:gd name="T68" fmla="*/ 2147483646 w 49"/>
              <a:gd name="T69" fmla="*/ 2147483646 h 88"/>
              <a:gd name="T70" fmla="*/ 2147483646 w 49"/>
              <a:gd name="T71" fmla="*/ 2147483646 h 88"/>
              <a:gd name="T72" fmla="*/ 2147483646 w 49"/>
              <a:gd name="T73" fmla="*/ 2147483646 h 88"/>
              <a:gd name="T74" fmla="*/ 2147483646 w 49"/>
              <a:gd name="T75" fmla="*/ 2147483646 h 88"/>
              <a:gd name="T76" fmla="*/ 2147483646 w 49"/>
              <a:gd name="T77" fmla="*/ 2147483646 h 88"/>
              <a:gd name="T78" fmla="*/ 0 w 49"/>
              <a:gd name="T79" fmla="*/ 2147483646 h 88"/>
              <a:gd name="T80" fmla="*/ 0 w 49"/>
              <a:gd name="T81" fmla="*/ 2147483646 h 88"/>
              <a:gd name="T82" fmla="*/ 2147483646 w 49"/>
              <a:gd name="T83" fmla="*/ 2147483646 h 88"/>
              <a:gd name="T84" fmla="*/ 2147483646 w 49"/>
              <a:gd name="T85" fmla="*/ 2147483646 h 88"/>
              <a:gd name="T86" fmla="*/ 2147483646 w 49"/>
              <a:gd name="T87" fmla="*/ 2147483646 h 88"/>
              <a:gd name="T88" fmla="*/ 2147483646 w 49"/>
              <a:gd name="T89" fmla="*/ 2147483646 h 88"/>
              <a:gd name="T90" fmla="*/ 2147483646 w 49"/>
              <a:gd name="T91" fmla="*/ 2147483646 h 88"/>
              <a:gd name="T92" fmla="*/ 2147483646 w 49"/>
              <a:gd name="T93" fmla="*/ 2147483646 h 88"/>
              <a:gd name="T94" fmla="*/ 2147483646 w 49"/>
              <a:gd name="T95" fmla="*/ 2147483646 h 88"/>
              <a:gd name="T96" fmla="*/ 2147483646 w 49"/>
              <a:gd name="T97" fmla="*/ 2147483646 h 88"/>
              <a:gd name="T98" fmla="*/ 2147483646 w 49"/>
              <a:gd name="T99" fmla="*/ 2147483646 h 88"/>
              <a:gd name="T100" fmla="*/ 2147483646 w 49"/>
              <a:gd name="T101" fmla="*/ 2147483646 h 88"/>
              <a:gd name="T102" fmla="*/ 2147483646 w 49"/>
              <a:gd name="T103" fmla="*/ 2147483646 h 88"/>
              <a:gd name="T104" fmla="*/ 2147483646 w 49"/>
              <a:gd name="T105" fmla="*/ 2147483646 h 88"/>
              <a:gd name="T106" fmla="*/ 2147483646 w 49"/>
              <a:gd name="T107" fmla="*/ 2147483646 h 88"/>
              <a:gd name="T108" fmla="*/ 2147483646 w 49"/>
              <a:gd name="T109" fmla="*/ 2147483646 h 88"/>
              <a:gd name="T110" fmla="*/ 2147483646 w 49"/>
              <a:gd name="T111" fmla="*/ 2147483646 h 88"/>
              <a:gd name="T112" fmla="*/ 2147483646 w 49"/>
              <a:gd name="T113" fmla="*/ 2147483646 h 88"/>
              <a:gd name="T114" fmla="*/ 2147483646 w 49"/>
              <a:gd name="T115" fmla="*/ 2147483646 h 88"/>
              <a:gd name="T116" fmla="*/ 2147483646 w 49"/>
              <a:gd name="T117" fmla="*/ 2147483646 h 8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49" h="88">
                <a:moveTo>
                  <a:pt x="11" y="75"/>
                </a:moveTo>
                <a:lnTo>
                  <a:pt x="11" y="75"/>
                </a:lnTo>
                <a:lnTo>
                  <a:pt x="11" y="73"/>
                </a:lnTo>
                <a:lnTo>
                  <a:pt x="11" y="69"/>
                </a:lnTo>
                <a:lnTo>
                  <a:pt x="13" y="66"/>
                </a:lnTo>
                <a:lnTo>
                  <a:pt x="14" y="62"/>
                </a:lnTo>
                <a:lnTo>
                  <a:pt x="18" y="62"/>
                </a:lnTo>
                <a:lnTo>
                  <a:pt x="24" y="58"/>
                </a:lnTo>
                <a:lnTo>
                  <a:pt x="27" y="56"/>
                </a:lnTo>
                <a:lnTo>
                  <a:pt x="33" y="55"/>
                </a:lnTo>
                <a:lnTo>
                  <a:pt x="40" y="55"/>
                </a:lnTo>
                <a:lnTo>
                  <a:pt x="38" y="51"/>
                </a:lnTo>
                <a:lnTo>
                  <a:pt x="35" y="45"/>
                </a:lnTo>
                <a:lnTo>
                  <a:pt x="35" y="42"/>
                </a:lnTo>
                <a:lnTo>
                  <a:pt x="36" y="38"/>
                </a:lnTo>
                <a:lnTo>
                  <a:pt x="42" y="34"/>
                </a:lnTo>
                <a:lnTo>
                  <a:pt x="49" y="33"/>
                </a:lnTo>
                <a:lnTo>
                  <a:pt x="46" y="31"/>
                </a:lnTo>
                <a:lnTo>
                  <a:pt x="40" y="23"/>
                </a:lnTo>
                <a:lnTo>
                  <a:pt x="36" y="18"/>
                </a:lnTo>
                <a:lnTo>
                  <a:pt x="35" y="12"/>
                </a:lnTo>
                <a:lnTo>
                  <a:pt x="36" y="7"/>
                </a:lnTo>
                <a:lnTo>
                  <a:pt x="40" y="0"/>
                </a:lnTo>
                <a:lnTo>
                  <a:pt x="36" y="3"/>
                </a:lnTo>
                <a:lnTo>
                  <a:pt x="29" y="11"/>
                </a:lnTo>
                <a:lnTo>
                  <a:pt x="24" y="12"/>
                </a:lnTo>
                <a:lnTo>
                  <a:pt x="18" y="14"/>
                </a:lnTo>
                <a:lnTo>
                  <a:pt x="13" y="12"/>
                </a:lnTo>
                <a:lnTo>
                  <a:pt x="7" y="11"/>
                </a:lnTo>
                <a:lnTo>
                  <a:pt x="9" y="14"/>
                </a:lnTo>
                <a:lnTo>
                  <a:pt x="13" y="23"/>
                </a:lnTo>
                <a:lnTo>
                  <a:pt x="14" y="27"/>
                </a:lnTo>
                <a:lnTo>
                  <a:pt x="13" y="31"/>
                </a:lnTo>
                <a:lnTo>
                  <a:pt x="7" y="34"/>
                </a:lnTo>
                <a:lnTo>
                  <a:pt x="0" y="36"/>
                </a:lnTo>
                <a:lnTo>
                  <a:pt x="2" y="38"/>
                </a:lnTo>
                <a:lnTo>
                  <a:pt x="5" y="44"/>
                </a:lnTo>
                <a:lnTo>
                  <a:pt x="7" y="51"/>
                </a:lnTo>
                <a:lnTo>
                  <a:pt x="7" y="55"/>
                </a:lnTo>
                <a:lnTo>
                  <a:pt x="5" y="60"/>
                </a:lnTo>
                <a:lnTo>
                  <a:pt x="3" y="69"/>
                </a:lnTo>
                <a:lnTo>
                  <a:pt x="2" y="78"/>
                </a:lnTo>
                <a:lnTo>
                  <a:pt x="3" y="84"/>
                </a:lnTo>
                <a:lnTo>
                  <a:pt x="5" y="88"/>
                </a:lnTo>
                <a:lnTo>
                  <a:pt x="5" y="86"/>
                </a:lnTo>
                <a:lnTo>
                  <a:pt x="7" y="82"/>
                </a:lnTo>
                <a:lnTo>
                  <a:pt x="7" y="77"/>
                </a:lnTo>
                <a:lnTo>
                  <a:pt x="9" y="75"/>
                </a:lnTo>
                <a:lnTo>
                  <a:pt x="11" y="75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1" name="Freeform 162"/>
          <p:cNvSpPr>
            <a:spLocks/>
          </p:cNvSpPr>
          <p:nvPr userDrawn="1"/>
        </p:nvSpPr>
        <p:spPr bwMode="auto">
          <a:xfrm>
            <a:off x="2093913" y="766763"/>
            <a:ext cx="41275" cy="84137"/>
          </a:xfrm>
          <a:custGeom>
            <a:avLst/>
            <a:gdLst>
              <a:gd name="T0" fmla="*/ 0 w 26"/>
              <a:gd name="T1" fmla="*/ 2147483646 h 53"/>
              <a:gd name="T2" fmla="*/ 0 w 26"/>
              <a:gd name="T3" fmla="*/ 2147483646 h 53"/>
              <a:gd name="T4" fmla="*/ 2147483646 w 26"/>
              <a:gd name="T5" fmla="*/ 2147483646 h 53"/>
              <a:gd name="T6" fmla="*/ 2147483646 w 26"/>
              <a:gd name="T7" fmla="*/ 2147483646 h 53"/>
              <a:gd name="T8" fmla="*/ 2147483646 w 26"/>
              <a:gd name="T9" fmla="*/ 0 h 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" h="53">
                <a:moveTo>
                  <a:pt x="0" y="53"/>
                </a:moveTo>
                <a:lnTo>
                  <a:pt x="0" y="53"/>
                </a:lnTo>
                <a:lnTo>
                  <a:pt x="10" y="26"/>
                </a:lnTo>
                <a:lnTo>
                  <a:pt x="17" y="13"/>
                </a:lnTo>
                <a:lnTo>
                  <a:pt x="26" y="0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" name="Freeform 163"/>
          <p:cNvSpPr>
            <a:spLocks/>
          </p:cNvSpPr>
          <p:nvPr userDrawn="1"/>
        </p:nvSpPr>
        <p:spPr bwMode="auto">
          <a:xfrm>
            <a:off x="2924175" y="752475"/>
            <a:ext cx="174625" cy="107950"/>
          </a:xfrm>
          <a:custGeom>
            <a:avLst/>
            <a:gdLst>
              <a:gd name="T0" fmla="*/ 2147483646 w 110"/>
              <a:gd name="T1" fmla="*/ 2147483646 h 68"/>
              <a:gd name="T2" fmla="*/ 2147483646 w 110"/>
              <a:gd name="T3" fmla="*/ 2147483646 h 68"/>
              <a:gd name="T4" fmla="*/ 2147483646 w 110"/>
              <a:gd name="T5" fmla="*/ 2147483646 h 68"/>
              <a:gd name="T6" fmla="*/ 2147483646 w 110"/>
              <a:gd name="T7" fmla="*/ 2147483646 h 68"/>
              <a:gd name="T8" fmla="*/ 2147483646 w 110"/>
              <a:gd name="T9" fmla="*/ 2147483646 h 68"/>
              <a:gd name="T10" fmla="*/ 2147483646 w 110"/>
              <a:gd name="T11" fmla="*/ 2147483646 h 68"/>
              <a:gd name="T12" fmla="*/ 2147483646 w 110"/>
              <a:gd name="T13" fmla="*/ 2147483646 h 68"/>
              <a:gd name="T14" fmla="*/ 2147483646 w 110"/>
              <a:gd name="T15" fmla="*/ 2147483646 h 68"/>
              <a:gd name="T16" fmla="*/ 2147483646 w 110"/>
              <a:gd name="T17" fmla="*/ 2147483646 h 68"/>
              <a:gd name="T18" fmla="*/ 2147483646 w 110"/>
              <a:gd name="T19" fmla="*/ 2147483646 h 68"/>
              <a:gd name="T20" fmla="*/ 2147483646 w 110"/>
              <a:gd name="T21" fmla="*/ 2147483646 h 68"/>
              <a:gd name="T22" fmla="*/ 2147483646 w 110"/>
              <a:gd name="T23" fmla="*/ 2147483646 h 68"/>
              <a:gd name="T24" fmla="*/ 2147483646 w 110"/>
              <a:gd name="T25" fmla="*/ 2147483646 h 68"/>
              <a:gd name="T26" fmla="*/ 2147483646 w 110"/>
              <a:gd name="T27" fmla="*/ 2147483646 h 68"/>
              <a:gd name="T28" fmla="*/ 2147483646 w 110"/>
              <a:gd name="T29" fmla="*/ 2147483646 h 68"/>
              <a:gd name="T30" fmla="*/ 2147483646 w 110"/>
              <a:gd name="T31" fmla="*/ 2147483646 h 68"/>
              <a:gd name="T32" fmla="*/ 2147483646 w 110"/>
              <a:gd name="T33" fmla="*/ 2147483646 h 68"/>
              <a:gd name="T34" fmla="*/ 2147483646 w 110"/>
              <a:gd name="T35" fmla="*/ 2147483646 h 68"/>
              <a:gd name="T36" fmla="*/ 2147483646 w 110"/>
              <a:gd name="T37" fmla="*/ 2147483646 h 68"/>
              <a:gd name="T38" fmla="*/ 2147483646 w 110"/>
              <a:gd name="T39" fmla="*/ 2147483646 h 68"/>
              <a:gd name="T40" fmla="*/ 2147483646 w 110"/>
              <a:gd name="T41" fmla="*/ 2147483646 h 68"/>
              <a:gd name="T42" fmla="*/ 2147483646 w 110"/>
              <a:gd name="T43" fmla="*/ 2147483646 h 68"/>
              <a:gd name="T44" fmla="*/ 2147483646 w 110"/>
              <a:gd name="T45" fmla="*/ 2147483646 h 68"/>
              <a:gd name="T46" fmla="*/ 2147483646 w 110"/>
              <a:gd name="T47" fmla="*/ 2147483646 h 68"/>
              <a:gd name="T48" fmla="*/ 2147483646 w 110"/>
              <a:gd name="T49" fmla="*/ 2147483646 h 68"/>
              <a:gd name="T50" fmla="*/ 2147483646 w 110"/>
              <a:gd name="T51" fmla="*/ 2147483646 h 68"/>
              <a:gd name="T52" fmla="*/ 2147483646 w 110"/>
              <a:gd name="T53" fmla="*/ 2147483646 h 68"/>
              <a:gd name="T54" fmla="*/ 2147483646 w 110"/>
              <a:gd name="T55" fmla="*/ 2147483646 h 68"/>
              <a:gd name="T56" fmla="*/ 2147483646 w 110"/>
              <a:gd name="T57" fmla="*/ 2147483646 h 68"/>
              <a:gd name="T58" fmla="*/ 2147483646 w 110"/>
              <a:gd name="T59" fmla="*/ 2147483646 h 68"/>
              <a:gd name="T60" fmla="*/ 2147483646 w 110"/>
              <a:gd name="T61" fmla="*/ 2147483646 h 68"/>
              <a:gd name="T62" fmla="*/ 2147483646 w 110"/>
              <a:gd name="T63" fmla="*/ 2147483646 h 68"/>
              <a:gd name="T64" fmla="*/ 2147483646 w 110"/>
              <a:gd name="T65" fmla="*/ 2147483646 h 68"/>
              <a:gd name="T66" fmla="*/ 2147483646 w 110"/>
              <a:gd name="T67" fmla="*/ 2147483646 h 68"/>
              <a:gd name="T68" fmla="*/ 2147483646 w 110"/>
              <a:gd name="T69" fmla="*/ 2147483646 h 68"/>
              <a:gd name="T70" fmla="*/ 2147483646 w 110"/>
              <a:gd name="T71" fmla="*/ 2147483646 h 68"/>
              <a:gd name="T72" fmla="*/ 2147483646 w 110"/>
              <a:gd name="T73" fmla="*/ 2147483646 h 68"/>
              <a:gd name="T74" fmla="*/ 2147483646 w 110"/>
              <a:gd name="T75" fmla="*/ 2147483646 h 68"/>
              <a:gd name="T76" fmla="*/ 2147483646 w 110"/>
              <a:gd name="T77" fmla="*/ 2147483646 h 68"/>
              <a:gd name="T78" fmla="*/ 2147483646 w 110"/>
              <a:gd name="T79" fmla="*/ 2147483646 h 68"/>
              <a:gd name="T80" fmla="*/ 2147483646 w 110"/>
              <a:gd name="T81" fmla="*/ 2147483646 h 68"/>
              <a:gd name="T82" fmla="*/ 2147483646 w 110"/>
              <a:gd name="T83" fmla="*/ 2147483646 h 68"/>
              <a:gd name="T84" fmla="*/ 2147483646 w 110"/>
              <a:gd name="T85" fmla="*/ 0 h 68"/>
              <a:gd name="T86" fmla="*/ 2147483646 w 110"/>
              <a:gd name="T87" fmla="*/ 0 h 68"/>
              <a:gd name="T88" fmla="*/ 2147483646 w 110"/>
              <a:gd name="T89" fmla="*/ 2147483646 h 68"/>
              <a:gd name="T90" fmla="*/ 2147483646 w 110"/>
              <a:gd name="T91" fmla="*/ 2147483646 h 68"/>
              <a:gd name="T92" fmla="*/ 2147483646 w 110"/>
              <a:gd name="T93" fmla="*/ 2147483646 h 68"/>
              <a:gd name="T94" fmla="*/ 2147483646 w 110"/>
              <a:gd name="T95" fmla="*/ 2147483646 h 68"/>
              <a:gd name="T96" fmla="*/ 2147483646 w 110"/>
              <a:gd name="T97" fmla="*/ 2147483646 h 68"/>
              <a:gd name="T98" fmla="*/ 2147483646 w 110"/>
              <a:gd name="T99" fmla="*/ 2147483646 h 68"/>
              <a:gd name="T100" fmla="*/ 2147483646 w 110"/>
              <a:gd name="T101" fmla="*/ 2147483646 h 68"/>
              <a:gd name="T102" fmla="*/ 2147483646 w 110"/>
              <a:gd name="T103" fmla="*/ 2147483646 h 68"/>
              <a:gd name="T104" fmla="*/ 2147483646 w 110"/>
              <a:gd name="T105" fmla="*/ 2147483646 h 68"/>
              <a:gd name="T106" fmla="*/ 2147483646 w 110"/>
              <a:gd name="T107" fmla="*/ 2147483646 h 68"/>
              <a:gd name="T108" fmla="*/ 0 w 110"/>
              <a:gd name="T109" fmla="*/ 2147483646 h 68"/>
              <a:gd name="T110" fmla="*/ 0 w 110"/>
              <a:gd name="T111" fmla="*/ 2147483646 h 68"/>
              <a:gd name="T112" fmla="*/ 0 w 110"/>
              <a:gd name="T113" fmla="*/ 2147483646 h 68"/>
              <a:gd name="T114" fmla="*/ 2147483646 w 110"/>
              <a:gd name="T115" fmla="*/ 2147483646 h 68"/>
              <a:gd name="T116" fmla="*/ 2147483646 w 110"/>
              <a:gd name="T117" fmla="*/ 2147483646 h 68"/>
              <a:gd name="T118" fmla="*/ 2147483646 w 110"/>
              <a:gd name="T119" fmla="*/ 2147483646 h 68"/>
              <a:gd name="T120" fmla="*/ 2147483646 w 110"/>
              <a:gd name="T121" fmla="*/ 2147483646 h 68"/>
              <a:gd name="T122" fmla="*/ 2147483646 w 110"/>
              <a:gd name="T123" fmla="*/ 2147483646 h 68"/>
              <a:gd name="T124" fmla="*/ 2147483646 w 110"/>
              <a:gd name="T125" fmla="*/ 2147483646 h 68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10" h="68">
                <a:moveTo>
                  <a:pt x="16" y="26"/>
                </a:moveTo>
                <a:lnTo>
                  <a:pt x="16" y="26"/>
                </a:lnTo>
                <a:lnTo>
                  <a:pt x="18" y="26"/>
                </a:lnTo>
                <a:lnTo>
                  <a:pt x="22" y="24"/>
                </a:lnTo>
                <a:lnTo>
                  <a:pt x="26" y="24"/>
                </a:lnTo>
                <a:lnTo>
                  <a:pt x="27" y="26"/>
                </a:lnTo>
                <a:lnTo>
                  <a:pt x="31" y="27"/>
                </a:lnTo>
                <a:lnTo>
                  <a:pt x="33" y="33"/>
                </a:lnTo>
                <a:lnTo>
                  <a:pt x="38" y="40"/>
                </a:lnTo>
                <a:lnTo>
                  <a:pt x="42" y="44"/>
                </a:lnTo>
                <a:lnTo>
                  <a:pt x="46" y="49"/>
                </a:lnTo>
                <a:lnTo>
                  <a:pt x="48" y="59"/>
                </a:lnTo>
                <a:lnTo>
                  <a:pt x="49" y="55"/>
                </a:lnTo>
                <a:lnTo>
                  <a:pt x="53" y="53"/>
                </a:lnTo>
                <a:lnTo>
                  <a:pt x="57" y="49"/>
                </a:lnTo>
                <a:lnTo>
                  <a:pt x="60" y="49"/>
                </a:lnTo>
                <a:lnTo>
                  <a:pt x="66" y="51"/>
                </a:lnTo>
                <a:lnTo>
                  <a:pt x="70" y="57"/>
                </a:lnTo>
                <a:lnTo>
                  <a:pt x="75" y="68"/>
                </a:lnTo>
                <a:lnTo>
                  <a:pt x="77" y="62"/>
                </a:lnTo>
                <a:lnTo>
                  <a:pt x="82" y="51"/>
                </a:lnTo>
                <a:lnTo>
                  <a:pt x="88" y="46"/>
                </a:lnTo>
                <a:lnTo>
                  <a:pt x="93" y="44"/>
                </a:lnTo>
                <a:lnTo>
                  <a:pt x="101" y="42"/>
                </a:lnTo>
                <a:lnTo>
                  <a:pt x="110" y="46"/>
                </a:lnTo>
                <a:lnTo>
                  <a:pt x="104" y="42"/>
                </a:lnTo>
                <a:lnTo>
                  <a:pt x="97" y="33"/>
                </a:lnTo>
                <a:lnTo>
                  <a:pt x="92" y="27"/>
                </a:lnTo>
                <a:lnTo>
                  <a:pt x="90" y="20"/>
                </a:lnTo>
                <a:lnTo>
                  <a:pt x="88" y="13"/>
                </a:lnTo>
                <a:lnTo>
                  <a:pt x="92" y="4"/>
                </a:lnTo>
                <a:lnTo>
                  <a:pt x="88" y="9"/>
                </a:lnTo>
                <a:lnTo>
                  <a:pt x="82" y="13"/>
                </a:lnTo>
                <a:lnTo>
                  <a:pt x="77" y="16"/>
                </a:lnTo>
                <a:lnTo>
                  <a:pt x="73" y="18"/>
                </a:lnTo>
                <a:lnTo>
                  <a:pt x="68" y="16"/>
                </a:lnTo>
                <a:lnTo>
                  <a:pt x="62" y="11"/>
                </a:lnTo>
                <a:lnTo>
                  <a:pt x="59" y="0"/>
                </a:lnTo>
                <a:lnTo>
                  <a:pt x="57" y="4"/>
                </a:lnTo>
                <a:lnTo>
                  <a:pt x="51" y="9"/>
                </a:lnTo>
                <a:lnTo>
                  <a:pt x="48" y="13"/>
                </a:lnTo>
                <a:lnTo>
                  <a:pt x="44" y="15"/>
                </a:lnTo>
                <a:lnTo>
                  <a:pt x="38" y="16"/>
                </a:lnTo>
                <a:lnTo>
                  <a:pt x="33" y="15"/>
                </a:lnTo>
                <a:lnTo>
                  <a:pt x="20" y="15"/>
                </a:lnTo>
                <a:lnTo>
                  <a:pt x="11" y="15"/>
                </a:lnTo>
                <a:lnTo>
                  <a:pt x="4" y="18"/>
                </a:lnTo>
                <a:lnTo>
                  <a:pt x="0" y="22"/>
                </a:lnTo>
                <a:lnTo>
                  <a:pt x="2" y="22"/>
                </a:lnTo>
                <a:lnTo>
                  <a:pt x="7" y="22"/>
                </a:lnTo>
                <a:lnTo>
                  <a:pt x="13" y="22"/>
                </a:lnTo>
                <a:lnTo>
                  <a:pt x="15" y="24"/>
                </a:lnTo>
                <a:lnTo>
                  <a:pt x="16" y="26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3" name="Freeform 164"/>
          <p:cNvSpPr>
            <a:spLocks/>
          </p:cNvSpPr>
          <p:nvPr userDrawn="1"/>
        </p:nvSpPr>
        <p:spPr bwMode="auto">
          <a:xfrm>
            <a:off x="2938463" y="781050"/>
            <a:ext cx="107950" cy="31750"/>
          </a:xfrm>
          <a:custGeom>
            <a:avLst/>
            <a:gdLst>
              <a:gd name="T0" fmla="*/ 0 w 68"/>
              <a:gd name="T1" fmla="*/ 0 h 20"/>
              <a:gd name="T2" fmla="*/ 0 w 68"/>
              <a:gd name="T3" fmla="*/ 0 h 20"/>
              <a:gd name="T4" fmla="*/ 2147483646 w 68"/>
              <a:gd name="T5" fmla="*/ 2147483646 h 20"/>
              <a:gd name="T6" fmla="*/ 2147483646 w 68"/>
              <a:gd name="T7" fmla="*/ 2147483646 h 20"/>
              <a:gd name="T8" fmla="*/ 2147483646 w 68"/>
              <a:gd name="T9" fmla="*/ 2147483646 h 20"/>
              <a:gd name="T10" fmla="*/ 2147483646 w 68"/>
              <a:gd name="T11" fmla="*/ 2147483646 h 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8" h="20">
                <a:moveTo>
                  <a:pt x="0" y="0"/>
                </a:moveTo>
                <a:lnTo>
                  <a:pt x="0" y="0"/>
                </a:lnTo>
                <a:lnTo>
                  <a:pt x="18" y="2"/>
                </a:lnTo>
                <a:lnTo>
                  <a:pt x="35" y="6"/>
                </a:lnTo>
                <a:lnTo>
                  <a:pt x="50" y="11"/>
                </a:lnTo>
                <a:lnTo>
                  <a:pt x="68" y="20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4" name="Freeform 165"/>
          <p:cNvSpPr>
            <a:spLocks/>
          </p:cNvSpPr>
          <p:nvPr userDrawn="1"/>
        </p:nvSpPr>
        <p:spPr bwMode="auto">
          <a:xfrm>
            <a:off x="1876425" y="801688"/>
            <a:ext cx="107950" cy="76200"/>
          </a:xfrm>
          <a:custGeom>
            <a:avLst/>
            <a:gdLst>
              <a:gd name="T0" fmla="*/ 2147483646 w 68"/>
              <a:gd name="T1" fmla="*/ 2147483646 h 48"/>
              <a:gd name="T2" fmla="*/ 2147483646 w 68"/>
              <a:gd name="T3" fmla="*/ 2147483646 h 48"/>
              <a:gd name="T4" fmla="*/ 2147483646 w 68"/>
              <a:gd name="T5" fmla="*/ 2147483646 h 48"/>
              <a:gd name="T6" fmla="*/ 2147483646 w 68"/>
              <a:gd name="T7" fmla="*/ 2147483646 h 48"/>
              <a:gd name="T8" fmla="*/ 2147483646 w 68"/>
              <a:gd name="T9" fmla="*/ 2147483646 h 48"/>
              <a:gd name="T10" fmla="*/ 2147483646 w 68"/>
              <a:gd name="T11" fmla="*/ 2147483646 h 48"/>
              <a:gd name="T12" fmla="*/ 2147483646 w 68"/>
              <a:gd name="T13" fmla="*/ 2147483646 h 48"/>
              <a:gd name="T14" fmla="*/ 2147483646 w 68"/>
              <a:gd name="T15" fmla="*/ 2147483646 h 48"/>
              <a:gd name="T16" fmla="*/ 2147483646 w 68"/>
              <a:gd name="T17" fmla="*/ 2147483646 h 48"/>
              <a:gd name="T18" fmla="*/ 2147483646 w 68"/>
              <a:gd name="T19" fmla="*/ 2147483646 h 48"/>
              <a:gd name="T20" fmla="*/ 2147483646 w 68"/>
              <a:gd name="T21" fmla="*/ 2147483646 h 48"/>
              <a:gd name="T22" fmla="*/ 2147483646 w 68"/>
              <a:gd name="T23" fmla="*/ 2147483646 h 48"/>
              <a:gd name="T24" fmla="*/ 2147483646 w 68"/>
              <a:gd name="T25" fmla="*/ 2147483646 h 48"/>
              <a:gd name="T26" fmla="*/ 2147483646 w 68"/>
              <a:gd name="T27" fmla="*/ 2147483646 h 48"/>
              <a:gd name="T28" fmla="*/ 2147483646 w 68"/>
              <a:gd name="T29" fmla="*/ 2147483646 h 48"/>
              <a:gd name="T30" fmla="*/ 2147483646 w 68"/>
              <a:gd name="T31" fmla="*/ 2147483646 h 48"/>
              <a:gd name="T32" fmla="*/ 2147483646 w 68"/>
              <a:gd name="T33" fmla="*/ 2147483646 h 48"/>
              <a:gd name="T34" fmla="*/ 2147483646 w 68"/>
              <a:gd name="T35" fmla="*/ 2147483646 h 48"/>
              <a:gd name="T36" fmla="*/ 2147483646 w 68"/>
              <a:gd name="T37" fmla="*/ 2147483646 h 48"/>
              <a:gd name="T38" fmla="*/ 2147483646 w 68"/>
              <a:gd name="T39" fmla="*/ 2147483646 h 48"/>
              <a:gd name="T40" fmla="*/ 2147483646 w 68"/>
              <a:gd name="T41" fmla="*/ 2147483646 h 48"/>
              <a:gd name="T42" fmla="*/ 2147483646 w 68"/>
              <a:gd name="T43" fmla="*/ 2147483646 h 48"/>
              <a:gd name="T44" fmla="*/ 2147483646 w 68"/>
              <a:gd name="T45" fmla="*/ 2147483646 h 48"/>
              <a:gd name="T46" fmla="*/ 2147483646 w 68"/>
              <a:gd name="T47" fmla="*/ 2147483646 h 48"/>
              <a:gd name="T48" fmla="*/ 2147483646 w 68"/>
              <a:gd name="T49" fmla="*/ 2147483646 h 48"/>
              <a:gd name="T50" fmla="*/ 2147483646 w 68"/>
              <a:gd name="T51" fmla="*/ 2147483646 h 48"/>
              <a:gd name="T52" fmla="*/ 2147483646 w 68"/>
              <a:gd name="T53" fmla="*/ 2147483646 h 48"/>
              <a:gd name="T54" fmla="*/ 2147483646 w 68"/>
              <a:gd name="T55" fmla="*/ 2147483646 h 48"/>
              <a:gd name="T56" fmla="*/ 2147483646 w 68"/>
              <a:gd name="T57" fmla="*/ 2147483646 h 48"/>
              <a:gd name="T58" fmla="*/ 2147483646 w 68"/>
              <a:gd name="T59" fmla="*/ 2147483646 h 48"/>
              <a:gd name="T60" fmla="*/ 2147483646 w 68"/>
              <a:gd name="T61" fmla="*/ 2147483646 h 48"/>
              <a:gd name="T62" fmla="*/ 2147483646 w 68"/>
              <a:gd name="T63" fmla="*/ 2147483646 h 48"/>
              <a:gd name="T64" fmla="*/ 2147483646 w 68"/>
              <a:gd name="T65" fmla="*/ 2147483646 h 48"/>
              <a:gd name="T66" fmla="*/ 2147483646 w 68"/>
              <a:gd name="T67" fmla="*/ 2147483646 h 48"/>
              <a:gd name="T68" fmla="*/ 2147483646 w 68"/>
              <a:gd name="T69" fmla="*/ 2147483646 h 48"/>
              <a:gd name="T70" fmla="*/ 2147483646 w 68"/>
              <a:gd name="T71" fmla="*/ 2147483646 h 48"/>
              <a:gd name="T72" fmla="*/ 2147483646 w 68"/>
              <a:gd name="T73" fmla="*/ 2147483646 h 48"/>
              <a:gd name="T74" fmla="*/ 2147483646 w 68"/>
              <a:gd name="T75" fmla="*/ 0 h 48"/>
              <a:gd name="T76" fmla="*/ 2147483646 w 68"/>
              <a:gd name="T77" fmla="*/ 0 h 48"/>
              <a:gd name="T78" fmla="*/ 2147483646 w 68"/>
              <a:gd name="T79" fmla="*/ 2147483646 h 48"/>
              <a:gd name="T80" fmla="*/ 2147483646 w 68"/>
              <a:gd name="T81" fmla="*/ 2147483646 h 48"/>
              <a:gd name="T82" fmla="*/ 2147483646 w 68"/>
              <a:gd name="T83" fmla="*/ 2147483646 h 48"/>
              <a:gd name="T84" fmla="*/ 2147483646 w 68"/>
              <a:gd name="T85" fmla="*/ 2147483646 h 48"/>
              <a:gd name="T86" fmla="*/ 2147483646 w 68"/>
              <a:gd name="T87" fmla="*/ 2147483646 h 48"/>
              <a:gd name="T88" fmla="*/ 2147483646 w 68"/>
              <a:gd name="T89" fmla="*/ 2147483646 h 48"/>
              <a:gd name="T90" fmla="*/ 2147483646 w 68"/>
              <a:gd name="T91" fmla="*/ 2147483646 h 48"/>
              <a:gd name="T92" fmla="*/ 2147483646 w 68"/>
              <a:gd name="T93" fmla="*/ 2147483646 h 48"/>
              <a:gd name="T94" fmla="*/ 0 w 68"/>
              <a:gd name="T95" fmla="*/ 2147483646 h 48"/>
              <a:gd name="T96" fmla="*/ 0 w 68"/>
              <a:gd name="T97" fmla="*/ 2147483646 h 48"/>
              <a:gd name="T98" fmla="*/ 2147483646 w 68"/>
              <a:gd name="T99" fmla="*/ 2147483646 h 48"/>
              <a:gd name="T100" fmla="*/ 2147483646 w 68"/>
              <a:gd name="T101" fmla="*/ 2147483646 h 48"/>
              <a:gd name="T102" fmla="*/ 2147483646 w 68"/>
              <a:gd name="T103" fmla="*/ 2147483646 h 48"/>
              <a:gd name="T104" fmla="*/ 2147483646 w 68"/>
              <a:gd name="T105" fmla="*/ 2147483646 h 48"/>
              <a:gd name="T106" fmla="*/ 2147483646 w 68"/>
              <a:gd name="T107" fmla="*/ 2147483646 h 48"/>
              <a:gd name="T108" fmla="*/ 2147483646 w 68"/>
              <a:gd name="T109" fmla="*/ 2147483646 h 48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68" h="48">
                <a:moveTo>
                  <a:pt x="9" y="18"/>
                </a:moveTo>
                <a:lnTo>
                  <a:pt x="9" y="18"/>
                </a:lnTo>
                <a:lnTo>
                  <a:pt x="15" y="17"/>
                </a:lnTo>
                <a:lnTo>
                  <a:pt x="16" y="18"/>
                </a:lnTo>
                <a:lnTo>
                  <a:pt x="20" y="22"/>
                </a:lnTo>
                <a:lnTo>
                  <a:pt x="24" y="28"/>
                </a:lnTo>
                <a:lnTo>
                  <a:pt x="26" y="31"/>
                </a:lnTo>
                <a:lnTo>
                  <a:pt x="27" y="35"/>
                </a:lnTo>
                <a:lnTo>
                  <a:pt x="29" y="40"/>
                </a:lnTo>
                <a:lnTo>
                  <a:pt x="31" y="39"/>
                </a:lnTo>
                <a:lnTo>
                  <a:pt x="35" y="35"/>
                </a:lnTo>
                <a:lnTo>
                  <a:pt x="37" y="35"/>
                </a:lnTo>
                <a:lnTo>
                  <a:pt x="40" y="35"/>
                </a:lnTo>
                <a:lnTo>
                  <a:pt x="42" y="40"/>
                </a:lnTo>
                <a:lnTo>
                  <a:pt x="46" y="48"/>
                </a:lnTo>
                <a:lnTo>
                  <a:pt x="48" y="44"/>
                </a:lnTo>
                <a:lnTo>
                  <a:pt x="51" y="35"/>
                </a:lnTo>
                <a:lnTo>
                  <a:pt x="53" y="33"/>
                </a:lnTo>
                <a:lnTo>
                  <a:pt x="57" y="29"/>
                </a:lnTo>
                <a:lnTo>
                  <a:pt x="62" y="29"/>
                </a:lnTo>
                <a:lnTo>
                  <a:pt x="68" y="31"/>
                </a:lnTo>
                <a:lnTo>
                  <a:pt x="64" y="29"/>
                </a:lnTo>
                <a:lnTo>
                  <a:pt x="59" y="24"/>
                </a:lnTo>
                <a:lnTo>
                  <a:pt x="57" y="18"/>
                </a:lnTo>
                <a:lnTo>
                  <a:pt x="55" y="15"/>
                </a:lnTo>
                <a:lnTo>
                  <a:pt x="55" y="9"/>
                </a:lnTo>
                <a:lnTo>
                  <a:pt x="55" y="4"/>
                </a:lnTo>
                <a:lnTo>
                  <a:pt x="53" y="6"/>
                </a:lnTo>
                <a:lnTo>
                  <a:pt x="48" y="11"/>
                </a:lnTo>
                <a:lnTo>
                  <a:pt x="44" y="13"/>
                </a:lnTo>
                <a:lnTo>
                  <a:pt x="40" y="11"/>
                </a:lnTo>
                <a:lnTo>
                  <a:pt x="38" y="7"/>
                </a:lnTo>
                <a:lnTo>
                  <a:pt x="37" y="0"/>
                </a:lnTo>
                <a:lnTo>
                  <a:pt x="31" y="7"/>
                </a:lnTo>
                <a:lnTo>
                  <a:pt x="27" y="11"/>
                </a:lnTo>
                <a:lnTo>
                  <a:pt x="24" y="11"/>
                </a:lnTo>
                <a:lnTo>
                  <a:pt x="20" y="11"/>
                </a:lnTo>
                <a:lnTo>
                  <a:pt x="13" y="9"/>
                </a:lnTo>
                <a:lnTo>
                  <a:pt x="7" y="11"/>
                </a:lnTo>
                <a:lnTo>
                  <a:pt x="2" y="13"/>
                </a:lnTo>
                <a:lnTo>
                  <a:pt x="0" y="15"/>
                </a:lnTo>
                <a:lnTo>
                  <a:pt x="2" y="15"/>
                </a:lnTo>
                <a:lnTo>
                  <a:pt x="4" y="15"/>
                </a:lnTo>
                <a:lnTo>
                  <a:pt x="7" y="15"/>
                </a:lnTo>
                <a:lnTo>
                  <a:pt x="9" y="17"/>
                </a:lnTo>
                <a:lnTo>
                  <a:pt x="9" y="18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5" name="Freeform 166"/>
          <p:cNvSpPr>
            <a:spLocks/>
          </p:cNvSpPr>
          <p:nvPr userDrawn="1"/>
        </p:nvSpPr>
        <p:spPr bwMode="auto">
          <a:xfrm>
            <a:off x="1884363" y="822325"/>
            <a:ext cx="68262" cy="23813"/>
          </a:xfrm>
          <a:custGeom>
            <a:avLst/>
            <a:gdLst>
              <a:gd name="T0" fmla="*/ 0 w 43"/>
              <a:gd name="T1" fmla="*/ 0 h 15"/>
              <a:gd name="T2" fmla="*/ 0 w 43"/>
              <a:gd name="T3" fmla="*/ 0 h 15"/>
              <a:gd name="T4" fmla="*/ 2147483646 w 43"/>
              <a:gd name="T5" fmla="*/ 2147483646 h 15"/>
              <a:gd name="T6" fmla="*/ 2147483646 w 43"/>
              <a:gd name="T7" fmla="*/ 2147483646 h 15"/>
              <a:gd name="T8" fmla="*/ 2147483646 w 43"/>
              <a:gd name="T9" fmla="*/ 2147483646 h 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3" h="15">
                <a:moveTo>
                  <a:pt x="0" y="0"/>
                </a:moveTo>
                <a:lnTo>
                  <a:pt x="0" y="0"/>
                </a:lnTo>
                <a:lnTo>
                  <a:pt x="21" y="4"/>
                </a:lnTo>
                <a:lnTo>
                  <a:pt x="32" y="7"/>
                </a:lnTo>
                <a:lnTo>
                  <a:pt x="43" y="15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6" name="Freeform 167"/>
          <p:cNvSpPr>
            <a:spLocks/>
          </p:cNvSpPr>
          <p:nvPr userDrawn="1"/>
        </p:nvSpPr>
        <p:spPr bwMode="auto">
          <a:xfrm>
            <a:off x="2679700" y="588963"/>
            <a:ext cx="84138" cy="142875"/>
          </a:xfrm>
          <a:custGeom>
            <a:avLst/>
            <a:gdLst>
              <a:gd name="T0" fmla="*/ 2147483646 w 53"/>
              <a:gd name="T1" fmla="*/ 2147483646 h 90"/>
              <a:gd name="T2" fmla="*/ 2147483646 w 53"/>
              <a:gd name="T3" fmla="*/ 2147483646 h 90"/>
              <a:gd name="T4" fmla="*/ 2147483646 w 53"/>
              <a:gd name="T5" fmla="*/ 2147483646 h 90"/>
              <a:gd name="T6" fmla="*/ 2147483646 w 53"/>
              <a:gd name="T7" fmla="*/ 2147483646 h 90"/>
              <a:gd name="T8" fmla="*/ 2147483646 w 53"/>
              <a:gd name="T9" fmla="*/ 2147483646 h 90"/>
              <a:gd name="T10" fmla="*/ 2147483646 w 53"/>
              <a:gd name="T11" fmla="*/ 2147483646 h 90"/>
              <a:gd name="T12" fmla="*/ 2147483646 w 53"/>
              <a:gd name="T13" fmla="*/ 2147483646 h 90"/>
              <a:gd name="T14" fmla="*/ 2147483646 w 53"/>
              <a:gd name="T15" fmla="*/ 2147483646 h 90"/>
              <a:gd name="T16" fmla="*/ 2147483646 w 53"/>
              <a:gd name="T17" fmla="*/ 2147483646 h 90"/>
              <a:gd name="T18" fmla="*/ 2147483646 w 53"/>
              <a:gd name="T19" fmla="*/ 2147483646 h 90"/>
              <a:gd name="T20" fmla="*/ 2147483646 w 53"/>
              <a:gd name="T21" fmla="*/ 2147483646 h 90"/>
              <a:gd name="T22" fmla="*/ 0 w 53"/>
              <a:gd name="T23" fmla="*/ 2147483646 h 90"/>
              <a:gd name="T24" fmla="*/ 0 w 53"/>
              <a:gd name="T25" fmla="*/ 2147483646 h 90"/>
              <a:gd name="T26" fmla="*/ 2147483646 w 53"/>
              <a:gd name="T27" fmla="*/ 2147483646 h 90"/>
              <a:gd name="T28" fmla="*/ 2147483646 w 53"/>
              <a:gd name="T29" fmla="*/ 2147483646 h 90"/>
              <a:gd name="T30" fmla="*/ 2147483646 w 53"/>
              <a:gd name="T31" fmla="*/ 2147483646 h 90"/>
              <a:gd name="T32" fmla="*/ 2147483646 w 53"/>
              <a:gd name="T33" fmla="*/ 2147483646 h 90"/>
              <a:gd name="T34" fmla="*/ 2147483646 w 53"/>
              <a:gd name="T35" fmla="*/ 2147483646 h 90"/>
              <a:gd name="T36" fmla="*/ 2147483646 w 53"/>
              <a:gd name="T37" fmla="*/ 2147483646 h 90"/>
              <a:gd name="T38" fmla="*/ 2147483646 w 53"/>
              <a:gd name="T39" fmla="*/ 2147483646 h 90"/>
              <a:gd name="T40" fmla="*/ 2147483646 w 53"/>
              <a:gd name="T41" fmla="*/ 2147483646 h 90"/>
              <a:gd name="T42" fmla="*/ 2147483646 w 53"/>
              <a:gd name="T43" fmla="*/ 2147483646 h 90"/>
              <a:gd name="T44" fmla="*/ 2147483646 w 53"/>
              <a:gd name="T45" fmla="*/ 2147483646 h 90"/>
              <a:gd name="T46" fmla="*/ 2147483646 w 53"/>
              <a:gd name="T47" fmla="*/ 2147483646 h 90"/>
              <a:gd name="T48" fmla="*/ 2147483646 w 53"/>
              <a:gd name="T49" fmla="*/ 2147483646 h 90"/>
              <a:gd name="T50" fmla="*/ 2147483646 w 53"/>
              <a:gd name="T51" fmla="*/ 2147483646 h 90"/>
              <a:gd name="T52" fmla="*/ 2147483646 w 53"/>
              <a:gd name="T53" fmla="*/ 2147483646 h 90"/>
              <a:gd name="T54" fmla="*/ 2147483646 w 53"/>
              <a:gd name="T55" fmla="*/ 2147483646 h 90"/>
              <a:gd name="T56" fmla="*/ 2147483646 w 53"/>
              <a:gd name="T57" fmla="*/ 2147483646 h 90"/>
              <a:gd name="T58" fmla="*/ 2147483646 w 53"/>
              <a:gd name="T59" fmla="*/ 2147483646 h 90"/>
              <a:gd name="T60" fmla="*/ 2147483646 w 53"/>
              <a:gd name="T61" fmla="*/ 2147483646 h 90"/>
              <a:gd name="T62" fmla="*/ 2147483646 w 53"/>
              <a:gd name="T63" fmla="*/ 2147483646 h 90"/>
              <a:gd name="T64" fmla="*/ 2147483646 w 53"/>
              <a:gd name="T65" fmla="*/ 2147483646 h 90"/>
              <a:gd name="T66" fmla="*/ 2147483646 w 53"/>
              <a:gd name="T67" fmla="*/ 2147483646 h 90"/>
              <a:gd name="T68" fmla="*/ 2147483646 w 53"/>
              <a:gd name="T69" fmla="*/ 2147483646 h 90"/>
              <a:gd name="T70" fmla="*/ 2147483646 w 53"/>
              <a:gd name="T71" fmla="*/ 2147483646 h 90"/>
              <a:gd name="T72" fmla="*/ 2147483646 w 53"/>
              <a:gd name="T73" fmla="*/ 2147483646 h 90"/>
              <a:gd name="T74" fmla="*/ 2147483646 w 53"/>
              <a:gd name="T75" fmla="*/ 2147483646 h 90"/>
              <a:gd name="T76" fmla="*/ 2147483646 w 53"/>
              <a:gd name="T77" fmla="*/ 2147483646 h 90"/>
              <a:gd name="T78" fmla="*/ 2147483646 w 53"/>
              <a:gd name="T79" fmla="*/ 2147483646 h 90"/>
              <a:gd name="T80" fmla="*/ 2147483646 w 53"/>
              <a:gd name="T81" fmla="*/ 2147483646 h 90"/>
              <a:gd name="T82" fmla="*/ 2147483646 w 53"/>
              <a:gd name="T83" fmla="*/ 2147483646 h 90"/>
              <a:gd name="T84" fmla="*/ 2147483646 w 53"/>
              <a:gd name="T85" fmla="*/ 2147483646 h 90"/>
              <a:gd name="T86" fmla="*/ 2147483646 w 53"/>
              <a:gd name="T87" fmla="*/ 2147483646 h 90"/>
              <a:gd name="T88" fmla="*/ 2147483646 w 53"/>
              <a:gd name="T89" fmla="*/ 2147483646 h 90"/>
              <a:gd name="T90" fmla="*/ 2147483646 w 53"/>
              <a:gd name="T91" fmla="*/ 2147483646 h 90"/>
              <a:gd name="T92" fmla="*/ 2147483646 w 53"/>
              <a:gd name="T93" fmla="*/ 2147483646 h 90"/>
              <a:gd name="T94" fmla="*/ 2147483646 w 53"/>
              <a:gd name="T95" fmla="*/ 2147483646 h 90"/>
              <a:gd name="T96" fmla="*/ 2147483646 w 53"/>
              <a:gd name="T97" fmla="*/ 2147483646 h 90"/>
              <a:gd name="T98" fmla="*/ 2147483646 w 53"/>
              <a:gd name="T99" fmla="*/ 2147483646 h 90"/>
              <a:gd name="T100" fmla="*/ 2147483646 w 53"/>
              <a:gd name="T101" fmla="*/ 0 h 90"/>
              <a:gd name="T102" fmla="*/ 2147483646 w 53"/>
              <a:gd name="T103" fmla="*/ 0 h 90"/>
              <a:gd name="T104" fmla="*/ 2147483646 w 53"/>
              <a:gd name="T105" fmla="*/ 2147483646 h 90"/>
              <a:gd name="T106" fmla="*/ 2147483646 w 53"/>
              <a:gd name="T107" fmla="*/ 2147483646 h 90"/>
              <a:gd name="T108" fmla="*/ 2147483646 w 53"/>
              <a:gd name="T109" fmla="*/ 2147483646 h 90"/>
              <a:gd name="T110" fmla="*/ 2147483646 w 53"/>
              <a:gd name="T111" fmla="*/ 2147483646 h 90"/>
              <a:gd name="T112" fmla="*/ 2147483646 w 53"/>
              <a:gd name="T113" fmla="*/ 2147483646 h 90"/>
              <a:gd name="T114" fmla="*/ 2147483646 w 53"/>
              <a:gd name="T115" fmla="*/ 2147483646 h 90"/>
              <a:gd name="T116" fmla="*/ 2147483646 w 53"/>
              <a:gd name="T117" fmla="*/ 2147483646 h 9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53" h="90">
                <a:moveTo>
                  <a:pt x="11" y="15"/>
                </a:moveTo>
                <a:lnTo>
                  <a:pt x="11" y="15"/>
                </a:lnTo>
                <a:lnTo>
                  <a:pt x="15" y="19"/>
                </a:lnTo>
                <a:lnTo>
                  <a:pt x="15" y="24"/>
                </a:lnTo>
                <a:lnTo>
                  <a:pt x="15" y="26"/>
                </a:lnTo>
                <a:lnTo>
                  <a:pt x="13" y="30"/>
                </a:lnTo>
                <a:lnTo>
                  <a:pt x="9" y="37"/>
                </a:lnTo>
                <a:lnTo>
                  <a:pt x="9" y="41"/>
                </a:lnTo>
                <a:lnTo>
                  <a:pt x="7" y="44"/>
                </a:lnTo>
                <a:lnTo>
                  <a:pt x="0" y="48"/>
                </a:lnTo>
                <a:lnTo>
                  <a:pt x="4" y="50"/>
                </a:lnTo>
                <a:lnTo>
                  <a:pt x="11" y="53"/>
                </a:lnTo>
                <a:lnTo>
                  <a:pt x="13" y="55"/>
                </a:lnTo>
                <a:lnTo>
                  <a:pt x="13" y="61"/>
                </a:lnTo>
                <a:lnTo>
                  <a:pt x="11" y="64"/>
                </a:lnTo>
                <a:lnTo>
                  <a:pt x="5" y="72"/>
                </a:lnTo>
                <a:lnTo>
                  <a:pt x="11" y="72"/>
                </a:lnTo>
                <a:lnTo>
                  <a:pt x="20" y="74"/>
                </a:lnTo>
                <a:lnTo>
                  <a:pt x="26" y="75"/>
                </a:lnTo>
                <a:lnTo>
                  <a:pt x="29" y="77"/>
                </a:lnTo>
                <a:lnTo>
                  <a:pt x="33" y="83"/>
                </a:lnTo>
                <a:lnTo>
                  <a:pt x="35" y="90"/>
                </a:lnTo>
                <a:lnTo>
                  <a:pt x="35" y="86"/>
                </a:lnTo>
                <a:lnTo>
                  <a:pt x="37" y="77"/>
                </a:lnTo>
                <a:lnTo>
                  <a:pt x="38" y="72"/>
                </a:lnTo>
                <a:lnTo>
                  <a:pt x="42" y="66"/>
                </a:lnTo>
                <a:lnTo>
                  <a:pt x="48" y="64"/>
                </a:lnTo>
                <a:lnTo>
                  <a:pt x="53" y="63"/>
                </a:lnTo>
                <a:lnTo>
                  <a:pt x="49" y="61"/>
                </a:lnTo>
                <a:lnTo>
                  <a:pt x="40" y="57"/>
                </a:lnTo>
                <a:lnTo>
                  <a:pt x="38" y="53"/>
                </a:lnTo>
                <a:lnTo>
                  <a:pt x="37" y="50"/>
                </a:lnTo>
                <a:lnTo>
                  <a:pt x="38" y="44"/>
                </a:lnTo>
                <a:lnTo>
                  <a:pt x="44" y="37"/>
                </a:lnTo>
                <a:lnTo>
                  <a:pt x="40" y="37"/>
                </a:lnTo>
                <a:lnTo>
                  <a:pt x="35" y="35"/>
                </a:lnTo>
                <a:lnTo>
                  <a:pt x="27" y="31"/>
                </a:lnTo>
                <a:lnTo>
                  <a:pt x="26" y="28"/>
                </a:lnTo>
                <a:lnTo>
                  <a:pt x="24" y="22"/>
                </a:lnTo>
                <a:lnTo>
                  <a:pt x="20" y="13"/>
                </a:lnTo>
                <a:lnTo>
                  <a:pt x="15" y="8"/>
                </a:lnTo>
                <a:lnTo>
                  <a:pt x="11" y="2"/>
                </a:lnTo>
                <a:lnTo>
                  <a:pt x="7" y="0"/>
                </a:lnTo>
                <a:lnTo>
                  <a:pt x="5" y="2"/>
                </a:lnTo>
                <a:lnTo>
                  <a:pt x="7" y="2"/>
                </a:lnTo>
                <a:lnTo>
                  <a:pt x="9" y="6"/>
                </a:lnTo>
                <a:lnTo>
                  <a:pt x="11" y="11"/>
                </a:lnTo>
                <a:lnTo>
                  <a:pt x="11" y="13"/>
                </a:lnTo>
                <a:lnTo>
                  <a:pt x="11" y="15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7" name="Freeform 168"/>
          <p:cNvSpPr>
            <a:spLocks/>
          </p:cNvSpPr>
          <p:nvPr userDrawn="1"/>
        </p:nvSpPr>
        <p:spPr bwMode="auto">
          <a:xfrm>
            <a:off x="2700338" y="598488"/>
            <a:ext cx="20637" cy="90487"/>
          </a:xfrm>
          <a:custGeom>
            <a:avLst/>
            <a:gdLst>
              <a:gd name="T0" fmla="*/ 0 w 13"/>
              <a:gd name="T1" fmla="*/ 0 h 57"/>
              <a:gd name="T2" fmla="*/ 0 w 13"/>
              <a:gd name="T3" fmla="*/ 0 h 57"/>
              <a:gd name="T4" fmla="*/ 2147483646 w 13"/>
              <a:gd name="T5" fmla="*/ 2147483646 h 57"/>
              <a:gd name="T6" fmla="*/ 2147483646 w 13"/>
              <a:gd name="T7" fmla="*/ 2147483646 h 57"/>
              <a:gd name="T8" fmla="*/ 2147483646 w 13"/>
              <a:gd name="T9" fmla="*/ 2147483646 h 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" h="57">
                <a:moveTo>
                  <a:pt x="0" y="0"/>
                </a:moveTo>
                <a:lnTo>
                  <a:pt x="0" y="0"/>
                </a:lnTo>
                <a:lnTo>
                  <a:pt x="9" y="27"/>
                </a:lnTo>
                <a:lnTo>
                  <a:pt x="13" y="42"/>
                </a:lnTo>
                <a:lnTo>
                  <a:pt x="13" y="57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8" name="Freeform 169"/>
          <p:cNvSpPr>
            <a:spLocks/>
          </p:cNvSpPr>
          <p:nvPr userDrawn="1"/>
        </p:nvSpPr>
        <p:spPr bwMode="auto">
          <a:xfrm>
            <a:off x="2470150" y="655638"/>
            <a:ext cx="133350" cy="93662"/>
          </a:xfrm>
          <a:custGeom>
            <a:avLst/>
            <a:gdLst>
              <a:gd name="T0" fmla="*/ 2147483646 w 84"/>
              <a:gd name="T1" fmla="*/ 2147483646 h 59"/>
              <a:gd name="T2" fmla="*/ 2147483646 w 84"/>
              <a:gd name="T3" fmla="*/ 2147483646 h 59"/>
              <a:gd name="T4" fmla="*/ 2147483646 w 84"/>
              <a:gd name="T5" fmla="*/ 2147483646 h 59"/>
              <a:gd name="T6" fmla="*/ 2147483646 w 84"/>
              <a:gd name="T7" fmla="*/ 2147483646 h 59"/>
              <a:gd name="T8" fmla="*/ 2147483646 w 84"/>
              <a:gd name="T9" fmla="*/ 2147483646 h 59"/>
              <a:gd name="T10" fmla="*/ 2147483646 w 84"/>
              <a:gd name="T11" fmla="*/ 2147483646 h 59"/>
              <a:gd name="T12" fmla="*/ 2147483646 w 84"/>
              <a:gd name="T13" fmla="*/ 2147483646 h 59"/>
              <a:gd name="T14" fmla="*/ 2147483646 w 84"/>
              <a:gd name="T15" fmla="*/ 2147483646 h 59"/>
              <a:gd name="T16" fmla="*/ 2147483646 w 84"/>
              <a:gd name="T17" fmla="*/ 2147483646 h 59"/>
              <a:gd name="T18" fmla="*/ 2147483646 w 84"/>
              <a:gd name="T19" fmla="*/ 2147483646 h 59"/>
              <a:gd name="T20" fmla="*/ 2147483646 w 84"/>
              <a:gd name="T21" fmla="*/ 2147483646 h 59"/>
              <a:gd name="T22" fmla="*/ 2147483646 w 84"/>
              <a:gd name="T23" fmla="*/ 2147483646 h 59"/>
              <a:gd name="T24" fmla="*/ 2147483646 w 84"/>
              <a:gd name="T25" fmla="*/ 2147483646 h 59"/>
              <a:gd name="T26" fmla="*/ 2147483646 w 84"/>
              <a:gd name="T27" fmla="*/ 2147483646 h 59"/>
              <a:gd name="T28" fmla="*/ 2147483646 w 84"/>
              <a:gd name="T29" fmla="*/ 2147483646 h 59"/>
              <a:gd name="T30" fmla="*/ 2147483646 w 84"/>
              <a:gd name="T31" fmla="*/ 2147483646 h 59"/>
              <a:gd name="T32" fmla="*/ 2147483646 w 84"/>
              <a:gd name="T33" fmla="*/ 2147483646 h 59"/>
              <a:gd name="T34" fmla="*/ 2147483646 w 84"/>
              <a:gd name="T35" fmla="*/ 2147483646 h 59"/>
              <a:gd name="T36" fmla="*/ 2147483646 w 84"/>
              <a:gd name="T37" fmla="*/ 2147483646 h 59"/>
              <a:gd name="T38" fmla="*/ 2147483646 w 84"/>
              <a:gd name="T39" fmla="*/ 2147483646 h 59"/>
              <a:gd name="T40" fmla="*/ 2147483646 w 84"/>
              <a:gd name="T41" fmla="*/ 2147483646 h 59"/>
              <a:gd name="T42" fmla="*/ 2147483646 w 84"/>
              <a:gd name="T43" fmla="*/ 2147483646 h 59"/>
              <a:gd name="T44" fmla="*/ 2147483646 w 84"/>
              <a:gd name="T45" fmla="*/ 2147483646 h 59"/>
              <a:gd name="T46" fmla="*/ 2147483646 w 84"/>
              <a:gd name="T47" fmla="*/ 2147483646 h 59"/>
              <a:gd name="T48" fmla="*/ 2147483646 w 84"/>
              <a:gd name="T49" fmla="*/ 2147483646 h 59"/>
              <a:gd name="T50" fmla="*/ 0 w 84"/>
              <a:gd name="T51" fmla="*/ 2147483646 h 59"/>
              <a:gd name="T52" fmla="*/ 0 w 84"/>
              <a:gd name="T53" fmla="*/ 2147483646 h 59"/>
              <a:gd name="T54" fmla="*/ 2147483646 w 84"/>
              <a:gd name="T55" fmla="*/ 2147483646 h 59"/>
              <a:gd name="T56" fmla="*/ 2147483646 w 84"/>
              <a:gd name="T57" fmla="*/ 2147483646 h 59"/>
              <a:gd name="T58" fmla="*/ 2147483646 w 84"/>
              <a:gd name="T59" fmla="*/ 2147483646 h 59"/>
              <a:gd name="T60" fmla="*/ 2147483646 w 84"/>
              <a:gd name="T61" fmla="*/ 2147483646 h 59"/>
              <a:gd name="T62" fmla="*/ 2147483646 w 84"/>
              <a:gd name="T63" fmla="*/ 2147483646 h 59"/>
              <a:gd name="T64" fmla="*/ 2147483646 w 84"/>
              <a:gd name="T65" fmla="*/ 2147483646 h 59"/>
              <a:gd name="T66" fmla="*/ 2147483646 w 84"/>
              <a:gd name="T67" fmla="*/ 2147483646 h 59"/>
              <a:gd name="T68" fmla="*/ 2147483646 w 84"/>
              <a:gd name="T69" fmla="*/ 2147483646 h 59"/>
              <a:gd name="T70" fmla="*/ 2147483646 w 84"/>
              <a:gd name="T71" fmla="*/ 2147483646 h 59"/>
              <a:gd name="T72" fmla="*/ 2147483646 w 84"/>
              <a:gd name="T73" fmla="*/ 2147483646 h 59"/>
              <a:gd name="T74" fmla="*/ 2147483646 w 84"/>
              <a:gd name="T75" fmla="*/ 2147483646 h 59"/>
              <a:gd name="T76" fmla="*/ 2147483646 w 84"/>
              <a:gd name="T77" fmla="*/ 2147483646 h 59"/>
              <a:gd name="T78" fmla="*/ 2147483646 w 84"/>
              <a:gd name="T79" fmla="*/ 2147483646 h 59"/>
              <a:gd name="T80" fmla="*/ 2147483646 w 84"/>
              <a:gd name="T81" fmla="*/ 2147483646 h 59"/>
              <a:gd name="T82" fmla="*/ 2147483646 w 84"/>
              <a:gd name="T83" fmla="*/ 2147483646 h 59"/>
              <a:gd name="T84" fmla="*/ 2147483646 w 84"/>
              <a:gd name="T85" fmla="*/ 2147483646 h 59"/>
              <a:gd name="T86" fmla="*/ 2147483646 w 84"/>
              <a:gd name="T87" fmla="*/ 2147483646 h 59"/>
              <a:gd name="T88" fmla="*/ 2147483646 w 84"/>
              <a:gd name="T89" fmla="*/ 2147483646 h 59"/>
              <a:gd name="T90" fmla="*/ 2147483646 w 84"/>
              <a:gd name="T91" fmla="*/ 2147483646 h 59"/>
              <a:gd name="T92" fmla="*/ 2147483646 w 84"/>
              <a:gd name="T93" fmla="*/ 2147483646 h 59"/>
              <a:gd name="T94" fmla="*/ 2147483646 w 84"/>
              <a:gd name="T95" fmla="*/ 2147483646 h 59"/>
              <a:gd name="T96" fmla="*/ 2147483646 w 84"/>
              <a:gd name="T97" fmla="*/ 2147483646 h 59"/>
              <a:gd name="T98" fmla="*/ 2147483646 w 84"/>
              <a:gd name="T99" fmla="*/ 2147483646 h 59"/>
              <a:gd name="T100" fmla="*/ 2147483646 w 84"/>
              <a:gd name="T101" fmla="*/ 2147483646 h 59"/>
              <a:gd name="T102" fmla="*/ 2147483646 w 84"/>
              <a:gd name="T103" fmla="*/ 2147483646 h 59"/>
              <a:gd name="T104" fmla="*/ 2147483646 w 84"/>
              <a:gd name="T105" fmla="*/ 0 h 59"/>
              <a:gd name="T106" fmla="*/ 2147483646 w 84"/>
              <a:gd name="T107" fmla="*/ 2147483646 h 59"/>
              <a:gd name="T108" fmla="*/ 2147483646 w 84"/>
              <a:gd name="T109" fmla="*/ 2147483646 h 59"/>
              <a:gd name="T110" fmla="*/ 2147483646 w 84"/>
              <a:gd name="T111" fmla="*/ 2147483646 h 59"/>
              <a:gd name="T112" fmla="*/ 2147483646 w 84"/>
              <a:gd name="T113" fmla="*/ 2147483646 h 59"/>
              <a:gd name="T114" fmla="*/ 2147483646 w 84"/>
              <a:gd name="T115" fmla="*/ 2147483646 h 59"/>
              <a:gd name="T116" fmla="*/ 2147483646 w 84"/>
              <a:gd name="T117" fmla="*/ 2147483646 h 59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84" h="59">
                <a:moveTo>
                  <a:pt x="71" y="8"/>
                </a:moveTo>
                <a:lnTo>
                  <a:pt x="71" y="8"/>
                </a:lnTo>
                <a:lnTo>
                  <a:pt x="71" y="10"/>
                </a:lnTo>
                <a:lnTo>
                  <a:pt x="68" y="11"/>
                </a:lnTo>
                <a:lnTo>
                  <a:pt x="64" y="13"/>
                </a:lnTo>
                <a:lnTo>
                  <a:pt x="60" y="13"/>
                </a:lnTo>
                <a:lnTo>
                  <a:pt x="57" y="13"/>
                </a:lnTo>
                <a:lnTo>
                  <a:pt x="51" y="11"/>
                </a:lnTo>
                <a:lnTo>
                  <a:pt x="46" y="10"/>
                </a:lnTo>
                <a:lnTo>
                  <a:pt x="42" y="10"/>
                </a:lnTo>
                <a:lnTo>
                  <a:pt x="37" y="4"/>
                </a:lnTo>
                <a:lnTo>
                  <a:pt x="37" y="8"/>
                </a:lnTo>
                <a:lnTo>
                  <a:pt x="35" y="15"/>
                </a:lnTo>
                <a:lnTo>
                  <a:pt x="31" y="17"/>
                </a:lnTo>
                <a:lnTo>
                  <a:pt x="27" y="19"/>
                </a:lnTo>
                <a:lnTo>
                  <a:pt x="22" y="17"/>
                </a:lnTo>
                <a:lnTo>
                  <a:pt x="15" y="13"/>
                </a:lnTo>
                <a:lnTo>
                  <a:pt x="15" y="17"/>
                </a:lnTo>
                <a:lnTo>
                  <a:pt x="16" y="28"/>
                </a:lnTo>
                <a:lnTo>
                  <a:pt x="15" y="33"/>
                </a:lnTo>
                <a:lnTo>
                  <a:pt x="13" y="37"/>
                </a:lnTo>
                <a:lnTo>
                  <a:pt x="7" y="43"/>
                </a:lnTo>
                <a:lnTo>
                  <a:pt x="0" y="44"/>
                </a:lnTo>
                <a:lnTo>
                  <a:pt x="5" y="44"/>
                </a:lnTo>
                <a:lnTo>
                  <a:pt x="15" y="44"/>
                </a:lnTo>
                <a:lnTo>
                  <a:pt x="20" y="46"/>
                </a:lnTo>
                <a:lnTo>
                  <a:pt x="26" y="48"/>
                </a:lnTo>
                <a:lnTo>
                  <a:pt x="29" y="54"/>
                </a:lnTo>
                <a:lnTo>
                  <a:pt x="33" y="59"/>
                </a:lnTo>
                <a:lnTo>
                  <a:pt x="33" y="54"/>
                </a:lnTo>
                <a:lnTo>
                  <a:pt x="35" y="44"/>
                </a:lnTo>
                <a:lnTo>
                  <a:pt x="38" y="41"/>
                </a:lnTo>
                <a:lnTo>
                  <a:pt x="42" y="39"/>
                </a:lnTo>
                <a:lnTo>
                  <a:pt x="48" y="41"/>
                </a:lnTo>
                <a:lnTo>
                  <a:pt x="55" y="44"/>
                </a:lnTo>
                <a:lnTo>
                  <a:pt x="55" y="41"/>
                </a:lnTo>
                <a:lnTo>
                  <a:pt x="55" y="35"/>
                </a:lnTo>
                <a:lnTo>
                  <a:pt x="59" y="28"/>
                </a:lnTo>
                <a:lnTo>
                  <a:pt x="60" y="24"/>
                </a:lnTo>
                <a:lnTo>
                  <a:pt x="66" y="22"/>
                </a:lnTo>
                <a:lnTo>
                  <a:pt x="73" y="17"/>
                </a:lnTo>
                <a:lnTo>
                  <a:pt x="81" y="10"/>
                </a:lnTo>
                <a:lnTo>
                  <a:pt x="84" y="6"/>
                </a:lnTo>
                <a:lnTo>
                  <a:pt x="84" y="2"/>
                </a:lnTo>
                <a:lnTo>
                  <a:pt x="84" y="0"/>
                </a:lnTo>
                <a:lnTo>
                  <a:pt x="82" y="2"/>
                </a:lnTo>
                <a:lnTo>
                  <a:pt x="79" y="6"/>
                </a:lnTo>
                <a:lnTo>
                  <a:pt x="75" y="8"/>
                </a:lnTo>
                <a:lnTo>
                  <a:pt x="73" y="8"/>
                </a:lnTo>
                <a:lnTo>
                  <a:pt x="71" y="8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9" name="Freeform 170"/>
          <p:cNvSpPr>
            <a:spLocks/>
          </p:cNvSpPr>
          <p:nvPr userDrawn="1"/>
        </p:nvSpPr>
        <p:spPr bwMode="auto">
          <a:xfrm>
            <a:off x="2511425" y="668338"/>
            <a:ext cx="87313" cy="38100"/>
          </a:xfrm>
          <a:custGeom>
            <a:avLst/>
            <a:gdLst>
              <a:gd name="T0" fmla="*/ 2147483646 w 55"/>
              <a:gd name="T1" fmla="*/ 0 h 24"/>
              <a:gd name="T2" fmla="*/ 2147483646 w 55"/>
              <a:gd name="T3" fmla="*/ 0 h 24"/>
              <a:gd name="T4" fmla="*/ 2147483646 w 55"/>
              <a:gd name="T5" fmla="*/ 2147483646 h 24"/>
              <a:gd name="T6" fmla="*/ 2147483646 w 55"/>
              <a:gd name="T7" fmla="*/ 2147483646 h 24"/>
              <a:gd name="T8" fmla="*/ 0 w 55"/>
              <a:gd name="T9" fmla="*/ 2147483646 h 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5" h="24">
                <a:moveTo>
                  <a:pt x="55" y="0"/>
                </a:moveTo>
                <a:lnTo>
                  <a:pt x="55" y="0"/>
                </a:lnTo>
                <a:lnTo>
                  <a:pt x="29" y="14"/>
                </a:lnTo>
                <a:lnTo>
                  <a:pt x="16" y="20"/>
                </a:lnTo>
                <a:lnTo>
                  <a:pt x="0" y="24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0" name="Freeform 171"/>
          <p:cNvSpPr>
            <a:spLocks/>
          </p:cNvSpPr>
          <p:nvPr userDrawn="1"/>
        </p:nvSpPr>
        <p:spPr bwMode="auto">
          <a:xfrm>
            <a:off x="2592388" y="742950"/>
            <a:ext cx="104775" cy="157163"/>
          </a:xfrm>
          <a:custGeom>
            <a:avLst/>
            <a:gdLst>
              <a:gd name="T0" fmla="*/ 2147483646 w 66"/>
              <a:gd name="T1" fmla="*/ 2147483646 h 99"/>
              <a:gd name="T2" fmla="*/ 2147483646 w 66"/>
              <a:gd name="T3" fmla="*/ 2147483646 h 99"/>
              <a:gd name="T4" fmla="*/ 2147483646 w 66"/>
              <a:gd name="T5" fmla="*/ 2147483646 h 99"/>
              <a:gd name="T6" fmla="*/ 2147483646 w 66"/>
              <a:gd name="T7" fmla="*/ 2147483646 h 99"/>
              <a:gd name="T8" fmla="*/ 2147483646 w 66"/>
              <a:gd name="T9" fmla="*/ 2147483646 h 99"/>
              <a:gd name="T10" fmla="*/ 2147483646 w 66"/>
              <a:gd name="T11" fmla="*/ 2147483646 h 99"/>
              <a:gd name="T12" fmla="*/ 2147483646 w 66"/>
              <a:gd name="T13" fmla="*/ 2147483646 h 99"/>
              <a:gd name="T14" fmla="*/ 2147483646 w 66"/>
              <a:gd name="T15" fmla="*/ 2147483646 h 99"/>
              <a:gd name="T16" fmla="*/ 2147483646 w 66"/>
              <a:gd name="T17" fmla="*/ 2147483646 h 99"/>
              <a:gd name="T18" fmla="*/ 2147483646 w 66"/>
              <a:gd name="T19" fmla="*/ 2147483646 h 99"/>
              <a:gd name="T20" fmla="*/ 2147483646 w 66"/>
              <a:gd name="T21" fmla="*/ 2147483646 h 99"/>
              <a:gd name="T22" fmla="*/ 2147483646 w 66"/>
              <a:gd name="T23" fmla="*/ 2147483646 h 99"/>
              <a:gd name="T24" fmla="*/ 2147483646 w 66"/>
              <a:gd name="T25" fmla="*/ 2147483646 h 99"/>
              <a:gd name="T26" fmla="*/ 2147483646 w 66"/>
              <a:gd name="T27" fmla="*/ 2147483646 h 99"/>
              <a:gd name="T28" fmla="*/ 2147483646 w 66"/>
              <a:gd name="T29" fmla="*/ 2147483646 h 99"/>
              <a:gd name="T30" fmla="*/ 2147483646 w 66"/>
              <a:gd name="T31" fmla="*/ 2147483646 h 99"/>
              <a:gd name="T32" fmla="*/ 2147483646 w 66"/>
              <a:gd name="T33" fmla="*/ 2147483646 h 99"/>
              <a:gd name="T34" fmla="*/ 2147483646 w 66"/>
              <a:gd name="T35" fmla="*/ 2147483646 h 99"/>
              <a:gd name="T36" fmla="*/ 2147483646 w 66"/>
              <a:gd name="T37" fmla="*/ 2147483646 h 99"/>
              <a:gd name="T38" fmla="*/ 0 w 66"/>
              <a:gd name="T39" fmla="*/ 2147483646 h 99"/>
              <a:gd name="T40" fmla="*/ 0 w 66"/>
              <a:gd name="T41" fmla="*/ 2147483646 h 99"/>
              <a:gd name="T42" fmla="*/ 2147483646 w 66"/>
              <a:gd name="T43" fmla="*/ 2147483646 h 99"/>
              <a:gd name="T44" fmla="*/ 2147483646 w 66"/>
              <a:gd name="T45" fmla="*/ 2147483646 h 99"/>
              <a:gd name="T46" fmla="*/ 2147483646 w 66"/>
              <a:gd name="T47" fmla="*/ 2147483646 h 99"/>
              <a:gd name="T48" fmla="*/ 2147483646 w 66"/>
              <a:gd name="T49" fmla="*/ 2147483646 h 99"/>
              <a:gd name="T50" fmla="*/ 2147483646 w 66"/>
              <a:gd name="T51" fmla="*/ 2147483646 h 99"/>
              <a:gd name="T52" fmla="*/ 2147483646 w 66"/>
              <a:gd name="T53" fmla="*/ 2147483646 h 99"/>
              <a:gd name="T54" fmla="*/ 2147483646 w 66"/>
              <a:gd name="T55" fmla="*/ 2147483646 h 99"/>
              <a:gd name="T56" fmla="*/ 2147483646 w 66"/>
              <a:gd name="T57" fmla="*/ 2147483646 h 99"/>
              <a:gd name="T58" fmla="*/ 2147483646 w 66"/>
              <a:gd name="T59" fmla="*/ 2147483646 h 99"/>
              <a:gd name="T60" fmla="*/ 2147483646 w 66"/>
              <a:gd name="T61" fmla="*/ 2147483646 h 99"/>
              <a:gd name="T62" fmla="*/ 2147483646 w 66"/>
              <a:gd name="T63" fmla="*/ 2147483646 h 99"/>
              <a:gd name="T64" fmla="*/ 2147483646 w 66"/>
              <a:gd name="T65" fmla="*/ 2147483646 h 99"/>
              <a:gd name="T66" fmla="*/ 2147483646 w 66"/>
              <a:gd name="T67" fmla="*/ 2147483646 h 99"/>
              <a:gd name="T68" fmla="*/ 2147483646 w 66"/>
              <a:gd name="T69" fmla="*/ 2147483646 h 99"/>
              <a:gd name="T70" fmla="*/ 2147483646 w 66"/>
              <a:gd name="T71" fmla="*/ 2147483646 h 99"/>
              <a:gd name="T72" fmla="*/ 2147483646 w 66"/>
              <a:gd name="T73" fmla="*/ 2147483646 h 99"/>
              <a:gd name="T74" fmla="*/ 2147483646 w 66"/>
              <a:gd name="T75" fmla="*/ 2147483646 h 99"/>
              <a:gd name="T76" fmla="*/ 2147483646 w 66"/>
              <a:gd name="T77" fmla="*/ 2147483646 h 99"/>
              <a:gd name="T78" fmla="*/ 2147483646 w 66"/>
              <a:gd name="T79" fmla="*/ 2147483646 h 99"/>
              <a:gd name="T80" fmla="*/ 2147483646 w 66"/>
              <a:gd name="T81" fmla="*/ 2147483646 h 99"/>
              <a:gd name="T82" fmla="*/ 2147483646 w 66"/>
              <a:gd name="T83" fmla="*/ 2147483646 h 99"/>
              <a:gd name="T84" fmla="*/ 2147483646 w 66"/>
              <a:gd name="T85" fmla="*/ 2147483646 h 99"/>
              <a:gd name="T86" fmla="*/ 2147483646 w 66"/>
              <a:gd name="T87" fmla="*/ 2147483646 h 99"/>
              <a:gd name="T88" fmla="*/ 2147483646 w 66"/>
              <a:gd name="T89" fmla="*/ 2147483646 h 99"/>
              <a:gd name="T90" fmla="*/ 2147483646 w 66"/>
              <a:gd name="T91" fmla="*/ 2147483646 h 99"/>
              <a:gd name="T92" fmla="*/ 2147483646 w 66"/>
              <a:gd name="T93" fmla="*/ 2147483646 h 99"/>
              <a:gd name="T94" fmla="*/ 2147483646 w 66"/>
              <a:gd name="T95" fmla="*/ 2147483646 h 99"/>
              <a:gd name="T96" fmla="*/ 2147483646 w 66"/>
              <a:gd name="T97" fmla="*/ 2147483646 h 99"/>
              <a:gd name="T98" fmla="*/ 2147483646 w 66"/>
              <a:gd name="T99" fmla="*/ 2147483646 h 99"/>
              <a:gd name="T100" fmla="*/ 2147483646 w 66"/>
              <a:gd name="T101" fmla="*/ 2147483646 h 99"/>
              <a:gd name="T102" fmla="*/ 2147483646 w 66"/>
              <a:gd name="T103" fmla="*/ 0 h 99"/>
              <a:gd name="T104" fmla="*/ 2147483646 w 66"/>
              <a:gd name="T105" fmla="*/ 0 h 99"/>
              <a:gd name="T106" fmla="*/ 2147483646 w 66"/>
              <a:gd name="T107" fmla="*/ 0 h 99"/>
              <a:gd name="T108" fmla="*/ 2147483646 w 66"/>
              <a:gd name="T109" fmla="*/ 2147483646 h 99"/>
              <a:gd name="T110" fmla="*/ 2147483646 w 66"/>
              <a:gd name="T111" fmla="*/ 2147483646 h 99"/>
              <a:gd name="T112" fmla="*/ 2147483646 w 66"/>
              <a:gd name="T113" fmla="*/ 2147483646 h 99"/>
              <a:gd name="T114" fmla="*/ 2147483646 w 66"/>
              <a:gd name="T115" fmla="*/ 2147483646 h 99"/>
              <a:gd name="T116" fmla="*/ 2147483646 w 66"/>
              <a:gd name="T117" fmla="*/ 2147483646 h 99"/>
              <a:gd name="T118" fmla="*/ 2147483646 w 66"/>
              <a:gd name="T119" fmla="*/ 2147483646 h 99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66" h="99">
                <a:moveTo>
                  <a:pt x="55" y="15"/>
                </a:moveTo>
                <a:lnTo>
                  <a:pt x="55" y="15"/>
                </a:lnTo>
                <a:lnTo>
                  <a:pt x="55" y="17"/>
                </a:lnTo>
                <a:lnTo>
                  <a:pt x="55" y="22"/>
                </a:lnTo>
                <a:lnTo>
                  <a:pt x="51" y="28"/>
                </a:lnTo>
                <a:lnTo>
                  <a:pt x="49" y="30"/>
                </a:lnTo>
                <a:lnTo>
                  <a:pt x="44" y="30"/>
                </a:lnTo>
                <a:lnTo>
                  <a:pt x="37" y="33"/>
                </a:lnTo>
                <a:lnTo>
                  <a:pt x="31" y="35"/>
                </a:lnTo>
                <a:lnTo>
                  <a:pt x="26" y="37"/>
                </a:lnTo>
                <a:lnTo>
                  <a:pt x="16" y="35"/>
                </a:lnTo>
                <a:lnTo>
                  <a:pt x="18" y="39"/>
                </a:lnTo>
                <a:lnTo>
                  <a:pt x="20" y="43"/>
                </a:lnTo>
                <a:lnTo>
                  <a:pt x="22" y="48"/>
                </a:lnTo>
                <a:lnTo>
                  <a:pt x="20" y="52"/>
                </a:lnTo>
                <a:lnTo>
                  <a:pt x="18" y="55"/>
                </a:lnTo>
                <a:lnTo>
                  <a:pt x="11" y="59"/>
                </a:lnTo>
                <a:lnTo>
                  <a:pt x="0" y="59"/>
                </a:lnTo>
                <a:lnTo>
                  <a:pt x="4" y="63"/>
                </a:lnTo>
                <a:lnTo>
                  <a:pt x="11" y="72"/>
                </a:lnTo>
                <a:lnTo>
                  <a:pt x="15" y="79"/>
                </a:lnTo>
                <a:lnTo>
                  <a:pt x="15" y="85"/>
                </a:lnTo>
                <a:lnTo>
                  <a:pt x="13" y="92"/>
                </a:lnTo>
                <a:lnTo>
                  <a:pt x="7" y="99"/>
                </a:lnTo>
                <a:lnTo>
                  <a:pt x="11" y="98"/>
                </a:lnTo>
                <a:lnTo>
                  <a:pt x="22" y="90"/>
                </a:lnTo>
                <a:lnTo>
                  <a:pt x="27" y="88"/>
                </a:lnTo>
                <a:lnTo>
                  <a:pt x="35" y="88"/>
                </a:lnTo>
                <a:lnTo>
                  <a:pt x="42" y="90"/>
                </a:lnTo>
                <a:lnTo>
                  <a:pt x="49" y="94"/>
                </a:lnTo>
                <a:lnTo>
                  <a:pt x="46" y="90"/>
                </a:lnTo>
                <a:lnTo>
                  <a:pt x="42" y="77"/>
                </a:lnTo>
                <a:lnTo>
                  <a:pt x="44" y="72"/>
                </a:lnTo>
                <a:lnTo>
                  <a:pt x="46" y="68"/>
                </a:lnTo>
                <a:lnTo>
                  <a:pt x="53" y="65"/>
                </a:lnTo>
                <a:lnTo>
                  <a:pt x="62" y="65"/>
                </a:lnTo>
                <a:lnTo>
                  <a:pt x="60" y="61"/>
                </a:lnTo>
                <a:lnTo>
                  <a:pt x="57" y="55"/>
                </a:lnTo>
                <a:lnTo>
                  <a:pt x="55" y="46"/>
                </a:lnTo>
                <a:lnTo>
                  <a:pt x="57" y="41"/>
                </a:lnTo>
                <a:lnTo>
                  <a:pt x="59" y="33"/>
                </a:lnTo>
                <a:lnTo>
                  <a:pt x="64" y="22"/>
                </a:lnTo>
                <a:lnTo>
                  <a:pt x="66" y="13"/>
                </a:lnTo>
                <a:lnTo>
                  <a:pt x="66" y="6"/>
                </a:lnTo>
                <a:lnTo>
                  <a:pt x="66" y="0"/>
                </a:lnTo>
                <a:lnTo>
                  <a:pt x="64" y="0"/>
                </a:lnTo>
                <a:lnTo>
                  <a:pt x="64" y="2"/>
                </a:lnTo>
                <a:lnTo>
                  <a:pt x="62" y="8"/>
                </a:lnTo>
                <a:lnTo>
                  <a:pt x="60" y="13"/>
                </a:lnTo>
                <a:lnTo>
                  <a:pt x="59" y="15"/>
                </a:lnTo>
                <a:lnTo>
                  <a:pt x="55" y="15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" name="Freeform 172"/>
          <p:cNvSpPr>
            <a:spLocks/>
          </p:cNvSpPr>
          <p:nvPr userDrawn="1"/>
        </p:nvSpPr>
        <p:spPr bwMode="auto">
          <a:xfrm>
            <a:off x="2630488" y="758825"/>
            <a:ext cx="63500" cy="95250"/>
          </a:xfrm>
          <a:custGeom>
            <a:avLst/>
            <a:gdLst>
              <a:gd name="T0" fmla="*/ 2147483646 w 40"/>
              <a:gd name="T1" fmla="*/ 0 h 60"/>
              <a:gd name="T2" fmla="*/ 2147483646 w 40"/>
              <a:gd name="T3" fmla="*/ 0 h 60"/>
              <a:gd name="T4" fmla="*/ 2147483646 w 40"/>
              <a:gd name="T5" fmla="*/ 2147483646 h 60"/>
              <a:gd name="T6" fmla="*/ 2147483646 w 40"/>
              <a:gd name="T7" fmla="*/ 2147483646 h 60"/>
              <a:gd name="T8" fmla="*/ 0 w 40"/>
              <a:gd name="T9" fmla="*/ 2147483646 h 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" h="60">
                <a:moveTo>
                  <a:pt x="40" y="0"/>
                </a:moveTo>
                <a:lnTo>
                  <a:pt x="40" y="0"/>
                </a:lnTo>
                <a:lnTo>
                  <a:pt x="24" y="33"/>
                </a:lnTo>
                <a:lnTo>
                  <a:pt x="14" y="45"/>
                </a:lnTo>
                <a:lnTo>
                  <a:pt x="0" y="60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" name="Freeform 173"/>
          <p:cNvSpPr>
            <a:spLocks/>
          </p:cNvSpPr>
          <p:nvPr userDrawn="1"/>
        </p:nvSpPr>
        <p:spPr bwMode="auto">
          <a:xfrm>
            <a:off x="563563" y="515938"/>
            <a:ext cx="157162" cy="134937"/>
          </a:xfrm>
          <a:custGeom>
            <a:avLst/>
            <a:gdLst>
              <a:gd name="T0" fmla="*/ 2147483646 w 99"/>
              <a:gd name="T1" fmla="*/ 2147483646 h 85"/>
              <a:gd name="T2" fmla="*/ 2147483646 w 99"/>
              <a:gd name="T3" fmla="*/ 2147483646 h 85"/>
              <a:gd name="T4" fmla="*/ 2147483646 w 99"/>
              <a:gd name="T5" fmla="*/ 2147483646 h 85"/>
              <a:gd name="T6" fmla="*/ 2147483646 w 99"/>
              <a:gd name="T7" fmla="*/ 2147483646 h 85"/>
              <a:gd name="T8" fmla="*/ 2147483646 w 99"/>
              <a:gd name="T9" fmla="*/ 2147483646 h 85"/>
              <a:gd name="T10" fmla="*/ 2147483646 w 99"/>
              <a:gd name="T11" fmla="*/ 2147483646 h 85"/>
              <a:gd name="T12" fmla="*/ 2147483646 w 99"/>
              <a:gd name="T13" fmla="*/ 2147483646 h 85"/>
              <a:gd name="T14" fmla="*/ 2147483646 w 99"/>
              <a:gd name="T15" fmla="*/ 2147483646 h 85"/>
              <a:gd name="T16" fmla="*/ 2147483646 w 99"/>
              <a:gd name="T17" fmla="*/ 2147483646 h 85"/>
              <a:gd name="T18" fmla="*/ 2147483646 w 99"/>
              <a:gd name="T19" fmla="*/ 2147483646 h 85"/>
              <a:gd name="T20" fmla="*/ 2147483646 w 99"/>
              <a:gd name="T21" fmla="*/ 2147483646 h 85"/>
              <a:gd name="T22" fmla="*/ 2147483646 w 99"/>
              <a:gd name="T23" fmla="*/ 2147483646 h 85"/>
              <a:gd name="T24" fmla="*/ 2147483646 w 99"/>
              <a:gd name="T25" fmla="*/ 2147483646 h 85"/>
              <a:gd name="T26" fmla="*/ 2147483646 w 99"/>
              <a:gd name="T27" fmla="*/ 2147483646 h 85"/>
              <a:gd name="T28" fmla="*/ 2147483646 w 99"/>
              <a:gd name="T29" fmla="*/ 2147483646 h 85"/>
              <a:gd name="T30" fmla="*/ 2147483646 w 99"/>
              <a:gd name="T31" fmla="*/ 2147483646 h 85"/>
              <a:gd name="T32" fmla="*/ 2147483646 w 99"/>
              <a:gd name="T33" fmla="*/ 2147483646 h 85"/>
              <a:gd name="T34" fmla="*/ 2147483646 w 99"/>
              <a:gd name="T35" fmla="*/ 2147483646 h 85"/>
              <a:gd name="T36" fmla="*/ 0 w 99"/>
              <a:gd name="T37" fmla="*/ 2147483646 h 85"/>
              <a:gd name="T38" fmla="*/ 0 w 99"/>
              <a:gd name="T39" fmla="*/ 2147483646 h 85"/>
              <a:gd name="T40" fmla="*/ 2147483646 w 99"/>
              <a:gd name="T41" fmla="*/ 2147483646 h 85"/>
              <a:gd name="T42" fmla="*/ 2147483646 w 99"/>
              <a:gd name="T43" fmla="*/ 2147483646 h 85"/>
              <a:gd name="T44" fmla="*/ 2147483646 w 99"/>
              <a:gd name="T45" fmla="*/ 2147483646 h 85"/>
              <a:gd name="T46" fmla="*/ 2147483646 w 99"/>
              <a:gd name="T47" fmla="*/ 2147483646 h 85"/>
              <a:gd name="T48" fmla="*/ 2147483646 w 99"/>
              <a:gd name="T49" fmla="*/ 2147483646 h 85"/>
              <a:gd name="T50" fmla="*/ 2147483646 w 99"/>
              <a:gd name="T51" fmla="*/ 2147483646 h 85"/>
              <a:gd name="T52" fmla="*/ 2147483646 w 99"/>
              <a:gd name="T53" fmla="*/ 0 h 85"/>
              <a:gd name="T54" fmla="*/ 2147483646 w 99"/>
              <a:gd name="T55" fmla="*/ 0 h 85"/>
              <a:gd name="T56" fmla="*/ 2147483646 w 99"/>
              <a:gd name="T57" fmla="*/ 0 h 85"/>
              <a:gd name="T58" fmla="*/ 2147483646 w 99"/>
              <a:gd name="T59" fmla="*/ 0 h 85"/>
              <a:gd name="T60" fmla="*/ 2147483646 w 99"/>
              <a:gd name="T61" fmla="*/ 2147483646 h 85"/>
              <a:gd name="T62" fmla="*/ 2147483646 w 99"/>
              <a:gd name="T63" fmla="*/ 2147483646 h 85"/>
              <a:gd name="T64" fmla="*/ 2147483646 w 99"/>
              <a:gd name="T65" fmla="*/ 2147483646 h 85"/>
              <a:gd name="T66" fmla="*/ 2147483646 w 99"/>
              <a:gd name="T67" fmla="*/ 2147483646 h 85"/>
              <a:gd name="T68" fmla="*/ 2147483646 w 99"/>
              <a:gd name="T69" fmla="*/ 2147483646 h 85"/>
              <a:gd name="T70" fmla="*/ 2147483646 w 99"/>
              <a:gd name="T71" fmla="*/ 2147483646 h 85"/>
              <a:gd name="T72" fmla="*/ 2147483646 w 99"/>
              <a:gd name="T73" fmla="*/ 2147483646 h 85"/>
              <a:gd name="T74" fmla="*/ 2147483646 w 99"/>
              <a:gd name="T75" fmla="*/ 2147483646 h 85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99" h="85">
                <a:moveTo>
                  <a:pt x="99" y="43"/>
                </a:moveTo>
                <a:lnTo>
                  <a:pt x="99" y="43"/>
                </a:lnTo>
                <a:lnTo>
                  <a:pt x="97" y="50"/>
                </a:lnTo>
                <a:lnTo>
                  <a:pt x="95" y="59"/>
                </a:lnTo>
                <a:lnTo>
                  <a:pt x="90" y="66"/>
                </a:lnTo>
                <a:lnTo>
                  <a:pt x="84" y="72"/>
                </a:lnTo>
                <a:lnTo>
                  <a:pt x="77" y="77"/>
                </a:lnTo>
                <a:lnTo>
                  <a:pt x="68" y="81"/>
                </a:lnTo>
                <a:lnTo>
                  <a:pt x="59" y="83"/>
                </a:lnTo>
                <a:lnTo>
                  <a:pt x="50" y="85"/>
                </a:lnTo>
                <a:lnTo>
                  <a:pt x="40" y="83"/>
                </a:lnTo>
                <a:lnTo>
                  <a:pt x="31" y="81"/>
                </a:lnTo>
                <a:lnTo>
                  <a:pt x="22" y="77"/>
                </a:lnTo>
                <a:lnTo>
                  <a:pt x="15" y="72"/>
                </a:lnTo>
                <a:lnTo>
                  <a:pt x="9" y="66"/>
                </a:lnTo>
                <a:lnTo>
                  <a:pt x="6" y="59"/>
                </a:lnTo>
                <a:lnTo>
                  <a:pt x="2" y="50"/>
                </a:lnTo>
                <a:lnTo>
                  <a:pt x="0" y="43"/>
                </a:lnTo>
                <a:lnTo>
                  <a:pt x="2" y="33"/>
                </a:lnTo>
                <a:lnTo>
                  <a:pt x="6" y="26"/>
                </a:lnTo>
                <a:lnTo>
                  <a:pt x="9" y="19"/>
                </a:lnTo>
                <a:lnTo>
                  <a:pt x="15" y="13"/>
                </a:lnTo>
                <a:lnTo>
                  <a:pt x="22" y="8"/>
                </a:lnTo>
                <a:lnTo>
                  <a:pt x="31" y="4"/>
                </a:lnTo>
                <a:lnTo>
                  <a:pt x="40" y="0"/>
                </a:lnTo>
                <a:lnTo>
                  <a:pt x="50" y="0"/>
                </a:lnTo>
                <a:lnTo>
                  <a:pt x="59" y="0"/>
                </a:lnTo>
                <a:lnTo>
                  <a:pt x="68" y="4"/>
                </a:lnTo>
                <a:lnTo>
                  <a:pt x="77" y="8"/>
                </a:lnTo>
                <a:lnTo>
                  <a:pt x="84" y="13"/>
                </a:lnTo>
                <a:lnTo>
                  <a:pt x="90" y="19"/>
                </a:lnTo>
                <a:lnTo>
                  <a:pt x="95" y="26"/>
                </a:lnTo>
                <a:lnTo>
                  <a:pt x="97" y="33"/>
                </a:lnTo>
                <a:lnTo>
                  <a:pt x="99" y="43"/>
                </a:lnTo>
                <a:close/>
              </a:path>
            </a:pathLst>
          </a:custGeom>
          <a:solidFill>
            <a:srgbClr val="771D1D"/>
          </a:solidFill>
          <a:ln w="7">
            <a:solidFill>
              <a:srgbClr val="C14D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3" name="Freeform 174"/>
          <p:cNvSpPr>
            <a:spLocks/>
          </p:cNvSpPr>
          <p:nvPr userDrawn="1"/>
        </p:nvSpPr>
        <p:spPr bwMode="auto">
          <a:xfrm>
            <a:off x="503238" y="336550"/>
            <a:ext cx="196850" cy="168275"/>
          </a:xfrm>
          <a:custGeom>
            <a:avLst/>
            <a:gdLst>
              <a:gd name="T0" fmla="*/ 2147483646 w 124"/>
              <a:gd name="T1" fmla="*/ 2147483646 h 106"/>
              <a:gd name="T2" fmla="*/ 2147483646 w 124"/>
              <a:gd name="T3" fmla="*/ 2147483646 h 106"/>
              <a:gd name="T4" fmla="*/ 2147483646 w 124"/>
              <a:gd name="T5" fmla="*/ 2147483646 h 106"/>
              <a:gd name="T6" fmla="*/ 2147483646 w 124"/>
              <a:gd name="T7" fmla="*/ 2147483646 h 106"/>
              <a:gd name="T8" fmla="*/ 2147483646 w 124"/>
              <a:gd name="T9" fmla="*/ 2147483646 h 106"/>
              <a:gd name="T10" fmla="*/ 2147483646 w 124"/>
              <a:gd name="T11" fmla="*/ 2147483646 h 106"/>
              <a:gd name="T12" fmla="*/ 2147483646 w 124"/>
              <a:gd name="T13" fmla="*/ 2147483646 h 106"/>
              <a:gd name="T14" fmla="*/ 2147483646 w 124"/>
              <a:gd name="T15" fmla="*/ 2147483646 h 106"/>
              <a:gd name="T16" fmla="*/ 2147483646 w 124"/>
              <a:gd name="T17" fmla="*/ 2147483646 h 106"/>
              <a:gd name="T18" fmla="*/ 2147483646 w 124"/>
              <a:gd name="T19" fmla="*/ 2147483646 h 106"/>
              <a:gd name="T20" fmla="*/ 2147483646 w 124"/>
              <a:gd name="T21" fmla="*/ 2147483646 h 106"/>
              <a:gd name="T22" fmla="*/ 2147483646 w 124"/>
              <a:gd name="T23" fmla="*/ 2147483646 h 106"/>
              <a:gd name="T24" fmla="*/ 2147483646 w 124"/>
              <a:gd name="T25" fmla="*/ 2147483646 h 106"/>
              <a:gd name="T26" fmla="*/ 2147483646 w 124"/>
              <a:gd name="T27" fmla="*/ 2147483646 h 106"/>
              <a:gd name="T28" fmla="*/ 2147483646 w 124"/>
              <a:gd name="T29" fmla="*/ 2147483646 h 106"/>
              <a:gd name="T30" fmla="*/ 2147483646 w 124"/>
              <a:gd name="T31" fmla="*/ 2147483646 h 106"/>
              <a:gd name="T32" fmla="*/ 2147483646 w 124"/>
              <a:gd name="T33" fmla="*/ 2147483646 h 106"/>
              <a:gd name="T34" fmla="*/ 0 w 124"/>
              <a:gd name="T35" fmla="*/ 2147483646 h 106"/>
              <a:gd name="T36" fmla="*/ 0 w 124"/>
              <a:gd name="T37" fmla="*/ 2147483646 h 106"/>
              <a:gd name="T38" fmla="*/ 0 w 124"/>
              <a:gd name="T39" fmla="*/ 2147483646 h 106"/>
              <a:gd name="T40" fmla="*/ 0 w 124"/>
              <a:gd name="T41" fmla="*/ 2147483646 h 106"/>
              <a:gd name="T42" fmla="*/ 2147483646 w 124"/>
              <a:gd name="T43" fmla="*/ 2147483646 h 106"/>
              <a:gd name="T44" fmla="*/ 2147483646 w 124"/>
              <a:gd name="T45" fmla="*/ 2147483646 h 106"/>
              <a:gd name="T46" fmla="*/ 2147483646 w 124"/>
              <a:gd name="T47" fmla="*/ 2147483646 h 106"/>
              <a:gd name="T48" fmla="*/ 2147483646 w 124"/>
              <a:gd name="T49" fmla="*/ 2147483646 h 106"/>
              <a:gd name="T50" fmla="*/ 2147483646 w 124"/>
              <a:gd name="T51" fmla="*/ 2147483646 h 106"/>
              <a:gd name="T52" fmla="*/ 2147483646 w 124"/>
              <a:gd name="T53" fmla="*/ 2147483646 h 106"/>
              <a:gd name="T54" fmla="*/ 2147483646 w 124"/>
              <a:gd name="T55" fmla="*/ 0 h 106"/>
              <a:gd name="T56" fmla="*/ 2147483646 w 124"/>
              <a:gd name="T57" fmla="*/ 0 h 106"/>
              <a:gd name="T58" fmla="*/ 2147483646 w 124"/>
              <a:gd name="T59" fmla="*/ 2147483646 h 106"/>
              <a:gd name="T60" fmla="*/ 2147483646 w 124"/>
              <a:gd name="T61" fmla="*/ 2147483646 h 106"/>
              <a:gd name="T62" fmla="*/ 2147483646 w 124"/>
              <a:gd name="T63" fmla="*/ 2147483646 h 106"/>
              <a:gd name="T64" fmla="*/ 2147483646 w 124"/>
              <a:gd name="T65" fmla="*/ 2147483646 h 106"/>
              <a:gd name="T66" fmla="*/ 2147483646 w 124"/>
              <a:gd name="T67" fmla="*/ 2147483646 h 106"/>
              <a:gd name="T68" fmla="*/ 2147483646 w 124"/>
              <a:gd name="T69" fmla="*/ 2147483646 h 106"/>
              <a:gd name="T70" fmla="*/ 2147483646 w 124"/>
              <a:gd name="T71" fmla="*/ 2147483646 h 106"/>
              <a:gd name="T72" fmla="*/ 2147483646 w 124"/>
              <a:gd name="T73" fmla="*/ 2147483646 h 106"/>
              <a:gd name="T74" fmla="*/ 2147483646 w 124"/>
              <a:gd name="T75" fmla="*/ 2147483646 h 10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24" h="106">
                <a:moveTo>
                  <a:pt x="124" y="53"/>
                </a:moveTo>
                <a:lnTo>
                  <a:pt x="124" y="53"/>
                </a:lnTo>
                <a:lnTo>
                  <a:pt x="122" y="64"/>
                </a:lnTo>
                <a:lnTo>
                  <a:pt x="119" y="75"/>
                </a:lnTo>
                <a:lnTo>
                  <a:pt x="113" y="84"/>
                </a:lnTo>
                <a:lnTo>
                  <a:pt x="106" y="91"/>
                </a:lnTo>
                <a:lnTo>
                  <a:pt x="97" y="97"/>
                </a:lnTo>
                <a:lnTo>
                  <a:pt x="86" y="102"/>
                </a:lnTo>
                <a:lnTo>
                  <a:pt x="73" y="106"/>
                </a:lnTo>
                <a:lnTo>
                  <a:pt x="62" y="106"/>
                </a:lnTo>
                <a:lnTo>
                  <a:pt x="49" y="106"/>
                </a:lnTo>
                <a:lnTo>
                  <a:pt x="36" y="102"/>
                </a:lnTo>
                <a:lnTo>
                  <a:pt x="27" y="97"/>
                </a:lnTo>
                <a:lnTo>
                  <a:pt x="18" y="91"/>
                </a:lnTo>
                <a:lnTo>
                  <a:pt x="9" y="84"/>
                </a:lnTo>
                <a:lnTo>
                  <a:pt x="3" y="75"/>
                </a:lnTo>
                <a:lnTo>
                  <a:pt x="0" y="64"/>
                </a:lnTo>
                <a:lnTo>
                  <a:pt x="0" y="53"/>
                </a:lnTo>
                <a:lnTo>
                  <a:pt x="0" y="42"/>
                </a:lnTo>
                <a:lnTo>
                  <a:pt x="3" y="33"/>
                </a:lnTo>
                <a:lnTo>
                  <a:pt x="9" y="24"/>
                </a:lnTo>
                <a:lnTo>
                  <a:pt x="18" y="16"/>
                </a:lnTo>
                <a:lnTo>
                  <a:pt x="27" y="9"/>
                </a:lnTo>
                <a:lnTo>
                  <a:pt x="36" y="3"/>
                </a:lnTo>
                <a:lnTo>
                  <a:pt x="49" y="2"/>
                </a:lnTo>
                <a:lnTo>
                  <a:pt x="62" y="0"/>
                </a:lnTo>
                <a:lnTo>
                  <a:pt x="73" y="2"/>
                </a:lnTo>
                <a:lnTo>
                  <a:pt x="86" y="3"/>
                </a:lnTo>
                <a:lnTo>
                  <a:pt x="97" y="9"/>
                </a:lnTo>
                <a:lnTo>
                  <a:pt x="106" y="16"/>
                </a:lnTo>
                <a:lnTo>
                  <a:pt x="113" y="24"/>
                </a:lnTo>
                <a:lnTo>
                  <a:pt x="119" y="33"/>
                </a:lnTo>
                <a:lnTo>
                  <a:pt x="122" y="42"/>
                </a:lnTo>
                <a:lnTo>
                  <a:pt x="124" y="53"/>
                </a:lnTo>
                <a:close/>
              </a:path>
            </a:pathLst>
          </a:custGeom>
          <a:solidFill>
            <a:srgbClr val="771D1D"/>
          </a:solidFill>
          <a:ln w="7">
            <a:solidFill>
              <a:srgbClr val="C14D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4" name="Freeform 175"/>
          <p:cNvSpPr>
            <a:spLocks/>
          </p:cNvSpPr>
          <p:nvPr userDrawn="1"/>
        </p:nvSpPr>
        <p:spPr bwMode="auto">
          <a:xfrm>
            <a:off x="612775" y="166688"/>
            <a:ext cx="204788" cy="195262"/>
          </a:xfrm>
          <a:custGeom>
            <a:avLst/>
            <a:gdLst>
              <a:gd name="T0" fmla="*/ 2147483646 w 129"/>
              <a:gd name="T1" fmla="*/ 2147483646 h 123"/>
              <a:gd name="T2" fmla="*/ 2147483646 w 129"/>
              <a:gd name="T3" fmla="*/ 2147483646 h 123"/>
              <a:gd name="T4" fmla="*/ 0 w 129"/>
              <a:gd name="T5" fmla="*/ 2147483646 h 123"/>
              <a:gd name="T6" fmla="*/ 0 w 129"/>
              <a:gd name="T7" fmla="*/ 2147483646 h 123"/>
              <a:gd name="T8" fmla="*/ 2147483646 w 129"/>
              <a:gd name="T9" fmla="*/ 2147483646 h 123"/>
              <a:gd name="T10" fmla="*/ 2147483646 w 129"/>
              <a:gd name="T11" fmla="*/ 2147483646 h 123"/>
              <a:gd name="T12" fmla="*/ 2147483646 w 129"/>
              <a:gd name="T13" fmla="*/ 2147483646 h 123"/>
              <a:gd name="T14" fmla="*/ 2147483646 w 129"/>
              <a:gd name="T15" fmla="*/ 2147483646 h 123"/>
              <a:gd name="T16" fmla="*/ 2147483646 w 129"/>
              <a:gd name="T17" fmla="*/ 2147483646 h 123"/>
              <a:gd name="T18" fmla="*/ 2147483646 w 129"/>
              <a:gd name="T19" fmla="*/ 2147483646 h 123"/>
              <a:gd name="T20" fmla="*/ 2147483646 w 129"/>
              <a:gd name="T21" fmla="*/ 2147483646 h 123"/>
              <a:gd name="T22" fmla="*/ 2147483646 w 129"/>
              <a:gd name="T23" fmla="*/ 0 h 123"/>
              <a:gd name="T24" fmla="*/ 2147483646 w 129"/>
              <a:gd name="T25" fmla="*/ 0 h 123"/>
              <a:gd name="T26" fmla="*/ 2147483646 w 129"/>
              <a:gd name="T27" fmla="*/ 2147483646 h 123"/>
              <a:gd name="T28" fmla="*/ 2147483646 w 129"/>
              <a:gd name="T29" fmla="*/ 2147483646 h 123"/>
              <a:gd name="T30" fmla="*/ 2147483646 w 129"/>
              <a:gd name="T31" fmla="*/ 2147483646 h 123"/>
              <a:gd name="T32" fmla="*/ 2147483646 w 129"/>
              <a:gd name="T33" fmla="*/ 2147483646 h 123"/>
              <a:gd name="T34" fmla="*/ 2147483646 w 129"/>
              <a:gd name="T35" fmla="*/ 2147483646 h 123"/>
              <a:gd name="T36" fmla="*/ 2147483646 w 129"/>
              <a:gd name="T37" fmla="*/ 2147483646 h 123"/>
              <a:gd name="T38" fmla="*/ 2147483646 w 129"/>
              <a:gd name="T39" fmla="*/ 2147483646 h 123"/>
              <a:gd name="T40" fmla="*/ 2147483646 w 129"/>
              <a:gd name="T41" fmla="*/ 2147483646 h 123"/>
              <a:gd name="T42" fmla="*/ 2147483646 w 129"/>
              <a:gd name="T43" fmla="*/ 2147483646 h 123"/>
              <a:gd name="T44" fmla="*/ 2147483646 w 129"/>
              <a:gd name="T45" fmla="*/ 2147483646 h 123"/>
              <a:gd name="T46" fmla="*/ 2147483646 w 129"/>
              <a:gd name="T47" fmla="*/ 2147483646 h 123"/>
              <a:gd name="T48" fmla="*/ 2147483646 w 129"/>
              <a:gd name="T49" fmla="*/ 2147483646 h 123"/>
              <a:gd name="T50" fmla="*/ 2147483646 w 129"/>
              <a:gd name="T51" fmla="*/ 2147483646 h 123"/>
              <a:gd name="T52" fmla="*/ 2147483646 w 129"/>
              <a:gd name="T53" fmla="*/ 2147483646 h 123"/>
              <a:gd name="T54" fmla="*/ 2147483646 w 129"/>
              <a:gd name="T55" fmla="*/ 2147483646 h 123"/>
              <a:gd name="T56" fmla="*/ 2147483646 w 129"/>
              <a:gd name="T57" fmla="*/ 2147483646 h 123"/>
              <a:gd name="T58" fmla="*/ 2147483646 w 129"/>
              <a:gd name="T59" fmla="*/ 2147483646 h 123"/>
              <a:gd name="T60" fmla="*/ 2147483646 w 129"/>
              <a:gd name="T61" fmla="*/ 2147483646 h 123"/>
              <a:gd name="T62" fmla="*/ 2147483646 w 129"/>
              <a:gd name="T63" fmla="*/ 2147483646 h 123"/>
              <a:gd name="T64" fmla="*/ 2147483646 w 129"/>
              <a:gd name="T65" fmla="*/ 2147483646 h 123"/>
              <a:gd name="T66" fmla="*/ 2147483646 w 129"/>
              <a:gd name="T67" fmla="*/ 2147483646 h 123"/>
              <a:gd name="T68" fmla="*/ 2147483646 w 129"/>
              <a:gd name="T69" fmla="*/ 2147483646 h 123"/>
              <a:gd name="T70" fmla="*/ 2147483646 w 129"/>
              <a:gd name="T71" fmla="*/ 2147483646 h 123"/>
              <a:gd name="T72" fmla="*/ 2147483646 w 129"/>
              <a:gd name="T73" fmla="*/ 2147483646 h 123"/>
              <a:gd name="T74" fmla="*/ 2147483646 w 129"/>
              <a:gd name="T75" fmla="*/ 2147483646 h 123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29" h="123">
                <a:moveTo>
                  <a:pt x="2" y="83"/>
                </a:moveTo>
                <a:lnTo>
                  <a:pt x="2" y="83"/>
                </a:lnTo>
                <a:lnTo>
                  <a:pt x="0" y="70"/>
                </a:lnTo>
                <a:lnTo>
                  <a:pt x="0" y="57"/>
                </a:lnTo>
                <a:lnTo>
                  <a:pt x="2" y="46"/>
                </a:lnTo>
                <a:lnTo>
                  <a:pt x="6" y="35"/>
                </a:lnTo>
                <a:lnTo>
                  <a:pt x="13" y="24"/>
                </a:lnTo>
                <a:lnTo>
                  <a:pt x="22" y="15"/>
                </a:lnTo>
                <a:lnTo>
                  <a:pt x="33" y="8"/>
                </a:lnTo>
                <a:lnTo>
                  <a:pt x="44" y="4"/>
                </a:lnTo>
                <a:lnTo>
                  <a:pt x="57" y="0"/>
                </a:lnTo>
                <a:lnTo>
                  <a:pt x="70" y="0"/>
                </a:lnTo>
                <a:lnTo>
                  <a:pt x="83" y="2"/>
                </a:lnTo>
                <a:lnTo>
                  <a:pt x="94" y="6"/>
                </a:lnTo>
                <a:lnTo>
                  <a:pt x="105" y="11"/>
                </a:lnTo>
                <a:lnTo>
                  <a:pt x="114" y="21"/>
                </a:lnTo>
                <a:lnTo>
                  <a:pt x="121" y="30"/>
                </a:lnTo>
                <a:lnTo>
                  <a:pt x="125" y="43"/>
                </a:lnTo>
                <a:lnTo>
                  <a:pt x="129" y="54"/>
                </a:lnTo>
                <a:lnTo>
                  <a:pt x="129" y="66"/>
                </a:lnTo>
                <a:lnTo>
                  <a:pt x="127" y="77"/>
                </a:lnTo>
                <a:lnTo>
                  <a:pt x="121" y="88"/>
                </a:lnTo>
                <a:lnTo>
                  <a:pt x="114" y="99"/>
                </a:lnTo>
                <a:lnTo>
                  <a:pt x="107" y="109"/>
                </a:lnTo>
                <a:lnTo>
                  <a:pt x="96" y="116"/>
                </a:lnTo>
                <a:lnTo>
                  <a:pt x="83" y="121"/>
                </a:lnTo>
                <a:lnTo>
                  <a:pt x="70" y="123"/>
                </a:lnTo>
                <a:lnTo>
                  <a:pt x="57" y="123"/>
                </a:lnTo>
                <a:lnTo>
                  <a:pt x="46" y="121"/>
                </a:lnTo>
                <a:lnTo>
                  <a:pt x="33" y="118"/>
                </a:lnTo>
                <a:lnTo>
                  <a:pt x="24" y="112"/>
                </a:lnTo>
                <a:lnTo>
                  <a:pt x="15" y="103"/>
                </a:lnTo>
                <a:lnTo>
                  <a:pt x="8" y="94"/>
                </a:lnTo>
                <a:lnTo>
                  <a:pt x="2" y="83"/>
                </a:lnTo>
                <a:close/>
              </a:path>
            </a:pathLst>
          </a:custGeom>
          <a:solidFill>
            <a:srgbClr val="771D1D"/>
          </a:solidFill>
          <a:ln w="7">
            <a:solidFill>
              <a:srgbClr val="C14D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5" name="Freeform 176"/>
          <p:cNvSpPr>
            <a:spLocks/>
          </p:cNvSpPr>
          <p:nvPr userDrawn="1"/>
        </p:nvSpPr>
        <p:spPr bwMode="auto">
          <a:xfrm>
            <a:off x="2420938" y="493713"/>
            <a:ext cx="112712" cy="101600"/>
          </a:xfrm>
          <a:custGeom>
            <a:avLst/>
            <a:gdLst>
              <a:gd name="T0" fmla="*/ 2147483646 w 71"/>
              <a:gd name="T1" fmla="*/ 2147483646 h 64"/>
              <a:gd name="T2" fmla="*/ 2147483646 w 71"/>
              <a:gd name="T3" fmla="*/ 2147483646 h 64"/>
              <a:gd name="T4" fmla="*/ 2147483646 w 71"/>
              <a:gd name="T5" fmla="*/ 2147483646 h 64"/>
              <a:gd name="T6" fmla="*/ 2147483646 w 71"/>
              <a:gd name="T7" fmla="*/ 2147483646 h 64"/>
              <a:gd name="T8" fmla="*/ 2147483646 w 71"/>
              <a:gd name="T9" fmla="*/ 2147483646 h 64"/>
              <a:gd name="T10" fmla="*/ 2147483646 w 71"/>
              <a:gd name="T11" fmla="*/ 2147483646 h 64"/>
              <a:gd name="T12" fmla="*/ 2147483646 w 71"/>
              <a:gd name="T13" fmla="*/ 2147483646 h 64"/>
              <a:gd name="T14" fmla="*/ 2147483646 w 71"/>
              <a:gd name="T15" fmla="*/ 2147483646 h 64"/>
              <a:gd name="T16" fmla="*/ 2147483646 w 71"/>
              <a:gd name="T17" fmla="*/ 2147483646 h 64"/>
              <a:gd name="T18" fmla="*/ 2147483646 w 71"/>
              <a:gd name="T19" fmla="*/ 2147483646 h 64"/>
              <a:gd name="T20" fmla="*/ 2147483646 w 71"/>
              <a:gd name="T21" fmla="*/ 2147483646 h 64"/>
              <a:gd name="T22" fmla="*/ 2147483646 w 71"/>
              <a:gd name="T23" fmla="*/ 2147483646 h 64"/>
              <a:gd name="T24" fmla="*/ 2147483646 w 71"/>
              <a:gd name="T25" fmla="*/ 2147483646 h 64"/>
              <a:gd name="T26" fmla="*/ 2147483646 w 71"/>
              <a:gd name="T27" fmla="*/ 2147483646 h 64"/>
              <a:gd name="T28" fmla="*/ 2147483646 w 71"/>
              <a:gd name="T29" fmla="*/ 2147483646 h 64"/>
              <a:gd name="T30" fmla="*/ 2147483646 w 71"/>
              <a:gd name="T31" fmla="*/ 2147483646 h 64"/>
              <a:gd name="T32" fmla="*/ 2147483646 w 71"/>
              <a:gd name="T33" fmla="*/ 2147483646 h 64"/>
              <a:gd name="T34" fmla="*/ 0 w 71"/>
              <a:gd name="T35" fmla="*/ 2147483646 h 64"/>
              <a:gd name="T36" fmla="*/ 0 w 71"/>
              <a:gd name="T37" fmla="*/ 2147483646 h 64"/>
              <a:gd name="T38" fmla="*/ 0 w 71"/>
              <a:gd name="T39" fmla="*/ 2147483646 h 64"/>
              <a:gd name="T40" fmla="*/ 0 w 71"/>
              <a:gd name="T41" fmla="*/ 2147483646 h 64"/>
              <a:gd name="T42" fmla="*/ 2147483646 w 71"/>
              <a:gd name="T43" fmla="*/ 2147483646 h 64"/>
              <a:gd name="T44" fmla="*/ 2147483646 w 71"/>
              <a:gd name="T45" fmla="*/ 2147483646 h 64"/>
              <a:gd name="T46" fmla="*/ 2147483646 w 71"/>
              <a:gd name="T47" fmla="*/ 2147483646 h 64"/>
              <a:gd name="T48" fmla="*/ 2147483646 w 71"/>
              <a:gd name="T49" fmla="*/ 2147483646 h 64"/>
              <a:gd name="T50" fmla="*/ 2147483646 w 71"/>
              <a:gd name="T51" fmla="*/ 2147483646 h 64"/>
              <a:gd name="T52" fmla="*/ 2147483646 w 71"/>
              <a:gd name="T53" fmla="*/ 0 h 64"/>
              <a:gd name="T54" fmla="*/ 2147483646 w 71"/>
              <a:gd name="T55" fmla="*/ 0 h 64"/>
              <a:gd name="T56" fmla="*/ 2147483646 w 71"/>
              <a:gd name="T57" fmla="*/ 0 h 64"/>
              <a:gd name="T58" fmla="*/ 2147483646 w 71"/>
              <a:gd name="T59" fmla="*/ 0 h 64"/>
              <a:gd name="T60" fmla="*/ 2147483646 w 71"/>
              <a:gd name="T61" fmla="*/ 2147483646 h 64"/>
              <a:gd name="T62" fmla="*/ 2147483646 w 71"/>
              <a:gd name="T63" fmla="*/ 2147483646 h 64"/>
              <a:gd name="T64" fmla="*/ 2147483646 w 71"/>
              <a:gd name="T65" fmla="*/ 2147483646 h 64"/>
              <a:gd name="T66" fmla="*/ 2147483646 w 71"/>
              <a:gd name="T67" fmla="*/ 2147483646 h 64"/>
              <a:gd name="T68" fmla="*/ 2147483646 w 71"/>
              <a:gd name="T69" fmla="*/ 2147483646 h 64"/>
              <a:gd name="T70" fmla="*/ 2147483646 w 71"/>
              <a:gd name="T71" fmla="*/ 2147483646 h 64"/>
              <a:gd name="T72" fmla="*/ 2147483646 w 71"/>
              <a:gd name="T73" fmla="*/ 2147483646 h 64"/>
              <a:gd name="T74" fmla="*/ 2147483646 w 71"/>
              <a:gd name="T75" fmla="*/ 2147483646 h 6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71" h="64">
                <a:moveTo>
                  <a:pt x="71" y="31"/>
                </a:moveTo>
                <a:lnTo>
                  <a:pt x="71" y="31"/>
                </a:lnTo>
                <a:lnTo>
                  <a:pt x="69" y="38"/>
                </a:lnTo>
                <a:lnTo>
                  <a:pt x="68" y="44"/>
                </a:lnTo>
                <a:lnTo>
                  <a:pt x="66" y="49"/>
                </a:lnTo>
                <a:lnTo>
                  <a:pt x="60" y="55"/>
                </a:lnTo>
                <a:lnTo>
                  <a:pt x="55" y="58"/>
                </a:lnTo>
                <a:lnTo>
                  <a:pt x="49" y="60"/>
                </a:lnTo>
                <a:lnTo>
                  <a:pt x="42" y="62"/>
                </a:lnTo>
                <a:lnTo>
                  <a:pt x="35" y="64"/>
                </a:lnTo>
                <a:lnTo>
                  <a:pt x="27" y="62"/>
                </a:lnTo>
                <a:lnTo>
                  <a:pt x="22" y="60"/>
                </a:lnTo>
                <a:lnTo>
                  <a:pt x="14" y="58"/>
                </a:lnTo>
                <a:lnTo>
                  <a:pt x="9" y="55"/>
                </a:lnTo>
                <a:lnTo>
                  <a:pt x="5" y="49"/>
                </a:lnTo>
                <a:lnTo>
                  <a:pt x="2" y="44"/>
                </a:lnTo>
                <a:lnTo>
                  <a:pt x="0" y="38"/>
                </a:lnTo>
                <a:lnTo>
                  <a:pt x="0" y="31"/>
                </a:lnTo>
                <a:lnTo>
                  <a:pt x="0" y="25"/>
                </a:lnTo>
                <a:lnTo>
                  <a:pt x="2" y="20"/>
                </a:lnTo>
                <a:lnTo>
                  <a:pt x="5" y="14"/>
                </a:lnTo>
                <a:lnTo>
                  <a:pt x="9" y="9"/>
                </a:lnTo>
                <a:lnTo>
                  <a:pt x="14" y="5"/>
                </a:lnTo>
                <a:lnTo>
                  <a:pt x="22" y="2"/>
                </a:lnTo>
                <a:lnTo>
                  <a:pt x="27" y="0"/>
                </a:lnTo>
                <a:lnTo>
                  <a:pt x="35" y="0"/>
                </a:lnTo>
                <a:lnTo>
                  <a:pt x="42" y="0"/>
                </a:lnTo>
                <a:lnTo>
                  <a:pt x="49" y="2"/>
                </a:lnTo>
                <a:lnTo>
                  <a:pt x="55" y="5"/>
                </a:lnTo>
                <a:lnTo>
                  <a:pt x="60" y="9"/>
                </a:lnTo>
                <a:lnTo>
                  <a:pt x="66" y="14"/>
                </a:lnTo>
                <a:lnTo>
                  <a:pt x="68" y="20"/>
                </a:lnTo>
                <a:lnTo>
                  <a:pt x="69" y="25"/>
                </a:lnTo>
                <a:lnTo>
                  <a:pt x="71" y="31"/>
                </a:lnTo>
                <a:close/>
              </a:path>
            </a:pathLst>
          </a:custGeom>
          <a:solidFill>
            <a:srgbClr val="771D1D"/>
          </a:solidFill>
          <a:ln w="7">
            <a:solidFill>
              <a:srgbClr val="C14D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" name="Freeform 177"/>
          <p:cNvSpPr>
            <a:spLocks/>
          </p:cNvSpPr>
          <p:nvPr userDrawn="1"/>
        </p:nvSpPr>
        <p:spPr bwMode="auto">
          <a:xfrm>
            <a:off x="2359025" y="566738"/>
            <a:ext cx="107950" cy="95250"/>
          </a:xfrm>
          <a:custGeom>
            <a:avLst/>
            <a:gdLst>
              <a:gd name="T0" fmla="*/ 2147483646 w 68"/>
              <a:gd name="T1" fmla="*/ 2147483646 h 60"/>
              <a:gd name="T2" fmla="*/ 2147483646 w 68"/>
              <a:gd name="T3" fmla="*/ 2147483646 h 60"/>
              <a:gd name="T4" fmla="*/ 2147483646 w 68"/>
              <a:gd name="T5" fmla="*/ 2147483646 h 60"/>
              <a:gd name="T6" fmla="*/ 2147483646 w 68"/>
              <a:gd name="T7" fmla="*/ 2147483646 h 60"/>
              <a:gd name="T8" fmla="*/ 2147483646 w 68"/>
              <a:gd name="T9" fmla="*/ 2147483646 h 60"/>
              <a:gd name="T10" fmla="*/ 2147483646 w 68"/>
              <a:gd name="T11" fmla="*/ 2147483646 h 60"/>
              <a:gd name="T12" fmla="*/ 2147483646 w 68"/>
              <a:gd name="T13" fmla="*/ 2147483646 h 60"/>
              <a:gd name="T14" fmla="*/ 2147483646 w 68"/>
              <a:gd name="T15" fmla="*/ 2147483646 h 60"/>
              <a:gd name="T16" fmla="*/ 2147483646 w 68"/>
              <a:gd name="T17" fmla="*/ 2147483646 h 60"/>
              <a:gd name="T18" fmla="*/ 2147483646 w 68"/>
              <a:gd name="T19" fmla="*/ 2147483646 h 60"/>
              <a:gd name="T20" fmla="*/ 2147483646 w 68"/>
              <a:gd name="T21" fmla="*/ 2147483646 h 60"/>
              <a:gd name="T22" fmla="*/ 2147483646 w 68"/>
              <a:gd name="T23" fmla="*/ 2147483646 h 60"/>
              <a:gd name="T24" fmla="*/ 2147483646 w 68"/>
              <a:gd name="T25" fmla="*/ 2147483646 h 60"/>
              <a:gd name="T26" fmla="*/ 2147483646 w 68"/>
              <a:gd name="T27" fmla="*/ 2147483646 h 60"/>
              <a:gd name="T28" fmla="*/ 2147483646 w 68"/>
              <a:gd name="T29" fmla="*/ 2147483646 h 60"/>
              <a:gd name="T30" fmla="*/ 2147483646 w 68"/>
              <a:gd name="T31" fmla="*/ 2147483646 h 60"/>
              <a:gd name="T32" fmla="*/ 2147483646 w 68"/>
              <a:gd name="T33" fmla="*/ 2147483646 h 60"/>
              <a:gd name="T34" fmla="*/ 0 w 68"/>
              <a:gd name="T35" fmla="*/ 2147483646 h 60"/>
              <a:gd name="T36" fmla="*/ 0 w 68"/>
              <a:gd name="T37" fmla="*/ 2147483646 h 60"/>
              <a:gd name="T38" fmla="*/ 0 w 68"/>
              <a:gd name="T39" fmla="*/ 2147483646 h 60"/>
              <a:gd name="T40" fmla="*/ 0 w 68"/>
              <a:gd name="T41" fmla="*/ 2147483646 h 60"/>
              <a:gd name="T42" fmla="*/ 2147483646 w 68"/>
              <a:gd name="T43" fmla="*/ 2147483646 h 60"/>
              <a:gd name="T44" fmla="*/ 2147483646 w 68"/>
              <a:gd name="T45" fmla="*/ 2147483646 h 60"/>
              <a:gd name="T46" fmla="*/ 2147483646 w 68"/>
              <a:gd name="T47" fmla="*/ 2147483646 h 60"/>
              <a:gd name="T48" fmla="*/ 2147483646 w 68"/>
              <a:gd name="T49" fmla="*/ 2147483646 h 60"/>
              <a:gd name="T50" fmla="*/ 2147483646 w 68"/>
              <a:gd name="T51" fmla="*/ 2147483646 h 60"/>
              <a:gd name="T52" fmla="*/ 2147483646 w 68"/>
              <a:gd name="T53" fmla="*/ 2147483646 h 60"/>
              <a:gd name="T54" fmla="*/ 2147483646 w 68"/>
              <a:gd name="T55" fmla="*/ 0 h 60"/>
              <a:gd name="T56" fmla="*/ 2147483646 w 68"/>
              <a:gd name="T57" fmla="*/ 0 h 60"/>
              <a:gd name="T58" fmla="*/ 2147483646 w 68"/>
              <a:gd name="T59" fmla="*/ 2147483646 h 60"/>
              <a:gd name="T60" fmla="*/ 2147483646 w 68"/>
              <a:gd name="T61" fmla="*/ 2147483646 h 60"/>
              <a:gd name="T62" fmla="*/ 2147483646 w 68"/>
              <a:gd name="T63" fmla="*/ 2147483646 h 60"/>
              <a:gd name="T64" fmla="*/ 2147483646 w 68"/>
              <a:gd name="T65" fmla="*/ 2147483646 h 60"/>
              <a:gd name="T66" fmla="*/ 2147483646 w 68"/>
              <a:gd name="T67" fmla="*/ 2147483646 h 60"/>
              <a:gd name="T68" fmla="*/ 2147483646 w 68"/>
              <a:gd name="T69" fmla="*/ 2147483646 h 60"/>
              <a:gd name="T70" fmla="*/ 2147483646 w 68"/>
              <a:gd name="T71" fmla="*/ 2147483646 h 60"/>
              <a:gd name="T72" fmla="*/ 2147483646 w 68"/>
              <a:gd name="T73" fmla="*/ 2147483646 h 60"/>
              <a:gd name="T74" fmla="*/ 2147483646 w 68"/>
              <a:gd name="T75" fmla="*/ 2147483646 h 60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8" h="60">
                <a:moveTo>
                  <a:pt x="68" y="31"/>
                </a:moveTo>
                <a:lnTo>
                  <a:pt x="68" y="31"/>
                </a:lnTo>
                <a:lnTo>
                  <a:pt x="66" y="36"/>
                </a:lnTo>
                <a:lnTo>
                  <a:pt x="64" y="42"/>
                </a:lnTo>
                <a:lnTo>
                  <a:pt x="63" y="47"/>
                </a:lnTo>
                <a:lnTo>
                  <a:pt x="57" y="53"/>
                </a:lnTo>
                <a:lnTo>
                  <a:pt x="53" y="56"/>
                </a:lnTo>
                <a:lnTo>
                  <a:pt x="48" y="58"/>
                </a:lnTo>
                <a:lnTo>
                  <a:pt x="41" y="60"/>
                </a:lnTo>
                <a:lnTo>
                  <a:pt x="33" y="60"/>
                </a:lnTo>
                <a:lnTo>
                  <a:pt x="28" y="60"/>
                </a:lnTo>
                <a:lnTo>
                  <a:pt x="20" y="58"/>
                </a:lnTo>
                <a:lnTo>
                  <a:pt x="15" y="56"/>
                </a:lnTo>
                <a:lnTo>
                  <a:pt x="9" y="53"/>
                </a:lnTo>
                <a:lnTo>
                  <a:pt x="6" y="47"/>
                </a:lnTo>
                <a:lnTo>
                  <a:pt x="2" y="42"/>
                </a:lnTo>
                <a:lnTo>
                  <a:pt x="0" y="36"/>
                </a:lnTo>
                <a:lnTo>
                  <a:pt x="0" y="31"/>
                </a:lnTo>
                <a:lnTo>
                  <a:pt x="0" y="25"/>
                </a:lnTo>
                <a:lnTo>
                  <a:pt x="2" y="20"/>
                </a:lnTo>
                <a:lnTo>
                  <a:pt x="6" y="14"/>
                </a:lnTo>
                <a:lnTo>
                  <a:pt x="9" y="9"/>
                </a:lnTo>
                <a:lnTo>
                  <a:pt x="15" y="5"/>
                </a:lnTo>
                <a:lnTo>
                  <a:pt x="20" y="3"/>
                </a:lnTo>
                <a:lnTo>
                  <a:pt x="28" y="1"/>
                </a:lnTo>
                <a:lnTo>
                  <a:pt x="33" y="0"/>
                </a:lnTo>
                <a:lnTo>
                  <a:pt x="41" y="1"/>
                </a:lnTo>
                <a:lnTo>
                  <a:pt x="48" y="3"/>
                </a:lnTo>
                <a:lnTo>
                  <a:pt x="53" y="5"/>
                </a:lnTo>
                <a:lnTo>
                  <a:pt x="57" y="9"/>
                </a:lnTo>
                <a:lnTo>
                  <a:pt x="63" y="14"/>
                </a:lnTo>
                <a:lnTo>
                  <a:pt x="64" y="20"/>
                </a:lnTo>
                <a:lnTo>
                  <a:pt x="66" y="25"/>
                </a:lnTo>
                <a:lnTo>
                  <a:pt x="68" y="31"/>
                </a:lnTo>
                <a:close/>
              </a:path>
            </a:pathLst>
          </a:custGeom>
          <a:solidFill>
            <a:srgbClr val="771D1D"/>
          </a:solidFill>
          <a:ln w="7">
            <a:solidFill>
              <a:srgbClr val="C14D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" name="Freeform 178"/>
          <p:cNvSpPr>
            <a:spLocks/>
          </p:cNvSpPr>
          <p:nvPr userDrawn="1"/>
        </p:nvSpPr>
        <p:spPr bwMode="auto">
          <a:xfrm>
            <a:off x="2400300" y="549275"/>
            <a:ext cx="139700" cy="122238"/>
          </a:xfrm>
          <a:custGeom>
            <a:avLst/>
            <a:gdLst>
              <a:gd name="T0" fmla="*/ 2147483646 w 88"/>
              <a:gd name="T1" fmla="*/ 2147483646 h 77"/>
              <a:gd name="T2" fmla="*/ 2147483646 w 88"/>
              <a:gd name="T3" fmla="*/ 2147483646 h 77"/>
              <a:gd name="T4" fmla="*/ 2147483646 w 88"/>
              <a:gd name="T5" fmla="*/ 2147483646 h 77"/>
              <a:gd name="T6" fmla="*/ 2147483646 w 88"/>
              <a:gd name="T7" fmla="*/ 2147483646 h 77"/>
              <a:gd name="T8" fmla="*/ 2147483646 w 88"/>
              <a:gd name="T9" fmla="*/ 2147483646 h 77"/>
              <a:gd name="T10" fmla="*/ 2147483646 w 88"/>
              <a:gd name="T11" fmla="*/ 2147483646 h 77"/>
              <a:gd name="T12" fmla="*/ 2147483646 w 88"/>
              <a:gd name="T13" fmla="*/ 2147483646 h 77"/>
              <a:gd name="T14" fmla="*/ 2147483646 w 88"/>
              <a:gd name="T15" fmla="*/ 2147483646 h 77"/>
              <a:gd name="T16" fmla="*/ 2147483646 w 88"/>
              <a:gd name="T17" fmla="*/ 2147483646 h 77"/>
              <a:gd name="T18" fmla="*/ 2147483646 w 88"/>
              <a:gd name="T19" fmla="*/ 2147483646 h 77"/>
              <a:gd name="T20" fmla="*/ 2147483646 w 88"/>
              <a:gd name="T21" fmla="*/ 2147483646 h 77"/>
              <a:gd name="T22" fmla="*/ 2147483646 w 88"/>
              <a:gd name="T23" fmla="*/ 2147483646 h 77"/>
              <a:gd name="T24" fmla="*/ 2147483646 w 88"/>
              <a:gd name="T25" fmla="*/ 2147483646 h 77"/>
              <a:gd name="T26" fmla="*/ 2147483646 w 88"/>
              <a:gd name="T27" fmla="*/ 2147483646 h 77"/>
              <a:gd name="T28" fmla="*/ 2147483646 w 88"/>
              <a:gd name="T29" fmla="*/ 2147483646 h 77"/>
              <a:gd name="T30" fmla="*/ 2147483646 w 88"/>
              <a:gd name="T31" fmla="*/ 2147483646 h 77"/>
              <a:gd name="T32" fmla="*/ 2147483646 w 88"/>
              <a:gd name="T33" fmla="*/ 2147483646 h 77"/>
              <a:gd name="T34" fmla="*/ 2147483646 w 88"/>
              <a:gd name="T35" fmla="*/ 2147483646 h 77"/>
              <a:gd name="T36" fmla="*/ 0 w 88"/>
              <a:gd name="T37" fmla="*/ 2147483646 h 77"/>
              <a:gd name="T38" fmla="*/ 0 w 88"/>
              <a:gd name="T39" fmla="*/ 2147483646 h 77"/>
              <a:gd name="T40" fmla="*/ 2147483646 w 88"/>
              <a:gd name="T41" fmla="*/ 2147483646 h 77"/>
              <a:gd name="T42" fmla="*/ 2147483646 w 88"/>
              <a:gd name="T43" fmla="*/ 2147483646 h 77"/>
              <a:gd name="T44" fmla="*/ 2147483646 w 88"/>
              <a:gd name="T45" fmla="*/ 2147483646 h 77"/>
              <a:gd name="T46" fmla="*/ 2147483646 w 88"/>
              <a:gd name="T47" fmla="*/ 2147483646 h 77"/>
              <a:gd name="T48" fmla="*/ 2147483646 w 88"/>
              <a:gd name="T49" fmla="*/ 2147483646 h 77"/>
              <a:gd name="T50" fmla="*/ 2147483646 w 88"/>
              <a:gd name="T51" fmla="*/ 2147483646 h 77"/>
              <a:gd name="T52" fmla="*/ 2147483646 w 88"/>
              <a:gd name="T53" fmla="*/ 0 h 77"/>
              <a:gd name="T54" fmla="*/ 2147483646 w 88"/>
              <a:gd name="T55" fmla="*/ 0 h 77"/>
              <a:gd name="T56" fmla="*/ 2147483646 w 88"/>
              <a:gd name="T57" fmla="*/ 0 h 77"/>
              <a:gd name="T58" fmla="*/ 2147483646 w 88"/>
              <a:gd name="T59" fmla="*/ 0 h 77"/>
              <a:gd name="T60" fmla="*/ 2147483646 w 88"/>
              <a:gd name="T61" fmla="*/ 2147483646 h 77"/>
              <a:gd name="T62" fmla="*/ 2147483646 w 88"/>
              <a:gd name="T63" fmla="*/ 2147483646 h 77"/>
              <a:gd name="T64" fmla="*/ 2147483646 w 88"/>
              <a:gd name="T65" fmla="*/ 2147483646 h 77"/>
              <a:gd name="T66" fmla="*/ 2147483646 w 88"/>
              <a:gd name="T67" fmla="*/ 2147483646 h 77"/>
              <a:gd name="T68" fmla="*/ 2147483646 w 88"/>
              <a:gd name="T69" fmla="*/ 2147483646 h 77"/>
              <a:gd name="T70" fmla="*/ 2147483646 w 88"/>
              <a:gd name="T71" fmla="*/ 2147483646 h 77"/>
              <a:gd name="T72" fmla="*/ 2147483646 w 88"/>
              <a:gd name="T73" fmla="*/ 2147483646 h 77"/>
              <a:gd name="T74" fmla="*/ 2147483646 w 88"/>
              <a:gd name="T75" fmla="*/ 2147483646 h 7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88" h="77">
                <a:moveTo>
                  <a:pt x="88" y="38"/>
                </a:moveTo>
                <a:lnTo>
                  <a:pt x="88" y="38"/>
                </a:lnTo>
                <a:lnTo>
                  <a:pt x="86" y="45"/>
                </a:lnTo>
                <a:lnTo>
                  <a:pt x="84" y="53"/>
                </a:lnTo>
                <a:lnTo>
                  <a:pt x="81" y="58"/>
                </a:lnTo>
                <a:lnTo>
                  <a:pt x="75" y="66"/>
                </a:lnTo>
                <a:lnTo>
                  <a:pt x="68" y="69"/>
                </a:lnTo>
                <a:lnTo>
                  <a:pt x="60" y="73"/>
                </a:lnTo>
                <a:lnTo>
                  <a:pt x="53" y="75"/>
                </a:lnTo>
                <a:lnTo>
                  <a:pt x="44" y="77"/>
                </a:lnTo>
                <a:lnTo>
                  <a:pt x="35" y="75"/>
                </a:lnTo>
                <a:lnTo>
                  <a:pt x="27" y="73"/>
                </a:lnTo>
                <a:lnTo>
                  <a:pt x="20" y="69"/>
                </a:lnTo>
                <a:lnTo>
                  <a:pt x="13" y="66"/>
                </a:lnTo>
                <a:lnTo>
                  <a:pt x="7" y="58"/>
                </a:lnTo>
                <a:lnTo>
                  <a:pt x="4" y="53"/>
                </a:lnTo>
                <a:lnTo>
                  <a:pt x="2" y="45"/>
                </a:lnTo>
                <a:lnTo>
                  <a:pt x="0" y="38"/>
                </a:lnTo>
                <a:lnTo>
                  <a:pt x="2" y="31"/>
                </a:lnTo>
                <a:lnTo>
                  <a:pt x="4" y="23"/>
                </a:lnTo>
                <a:lnTo>
                  <a:pt x="7" y="16"/>
                </a:lnTo>
                <a:lnTo>
                  <a:pt x="13" y="11"/>
                </a:lnTo>
                <a:lnTo>
                  <a:pt x="20" y="5"/>
                </a:lnTo>
                <a:lnTo>
                  <a:pt x="27" y="1"/>
                </a:lnTo>
                <a:lnTo>
                  <a:pt x="35" y="0"/>
                </a:lnTo>
                <a:lnTo>
                  <a:pt x="44" y="0"/>
                </a:lnTo>
                <a:lnTo>
                  <a:pt x="53" y="0"/>
                </a:lnTo>
                <a:lnTo>
                  <a:pt x="60" y="1"/>
                </a:lnTo>
                <a:lnTo>
                  <a:pt x="68" y="5"/>
                </a:lnTo>
                <a:lnTo>
                  <a:pt x="75" y="11"/>
                </a:lnTo>
                <a:lnTo>
                  <a:pt x="81" y="16"/>
                </a:lnTo>
                <a:lnTo>
                  <a:pt x="84" y="23"/>
                </a:lnTo>
                <a:lnTo>
                  <a:pt x="86" y="31"/>
                </a:lnTo>
                <a:lnTo>
                  <a:pt x="88" y="38"/>
                </a:lnTo>
                <a:close/>
              </a:path>
            </a:pathLst>
          </a:custGeom>
          <a:solidFill>
            <a:srgbClr val="771D1D"/>
          </a:solidFill>
          <a:ln w="7">
            <a:solidFill>
              <a:srgbClr val="C14D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8" name="Freeform 179"/>
          <p:cNvSpPr>
            <a:spLocks/>
          </p:cNvSpPr>
          <p:nvPr userDrawn="1"/>
        </p:nvSpPr>
        <p:spPr bwMode="auto">
          <a:xfrm>
            <a:off x="2263775" y="636588"/>
            <a:ext cx="98425" cy="77787"/>
          </a:xfrm>
          <a:custGeom>
            <a:avLst/>
            <a:gdLst>
              <a:gd name="T0" fmla="*/ 2147483646 w 62"/>
              <a:gd name="T1" fmla="*/ 2147483646 h 49"/>
              <a:gd name="T2" fmla="*/ 2147483646 w 62"/>
              <a:gd name="T3" fmla="*/ 2147483646 h 49"/>
              <a:gd name="T4" fmla="*/ 2147483646 w 62"/>
              <a:gd name="T5" fmla="*/ 2147483646 h 49"/>
              <a:gd name="T6" fmla="*/ 2147483646 w 62"/>
              <a:gd name="T7" fmla="*/ 2147483646 h 49"/>
              <a:gd name="T8" fmla="*/ 2147483646 w 62"/>
              <a:gd name="T9" fmla="*/ 2147483646 h 49"/>
              <a:gd name="T10" fmla="*/ 2147483646 w 62"/>
              <a:gd name="T11" fmla="*/ 2147483646 h 49"/>
              <a:gd name="T12" fmla="*/ 2147483646 w 62"/>
              <a:gd name="T13" fmla="*/ 2147483646 h 49"/>
              <a:gd name="T14" fmla="*/ 2147483646 w 62"/>
              <a:gd name="T15" fmla="*/ 2147483646 h 49"/>
              <a:gd name="T16" fmla="*/ 2147483646 w 62"/>
              <a:gd name="T17" fmla="*/ 2147483646 h 49"/>
              <a:gd name="T18" fmla="*/ 2147483646 w 62"/>
              <a:gd name="T19" fmla="*/ 2147483646 h 49"/>
              <a:gd name="T20" fmla="*/ 2147483646 w 62"/>
              <a:gd name="T21" fmla="*/ 2147483646 h 49"/>
              <a:gd name="T22" fmla="*/ 2147483646 w 62"/>
              <a:gd name="T23" fmla="*/ 2147483646 h 49"/>
              <a:gd name="T24" fmla="*/ 0 w 62"/>
              <a:gd name="T25" fmla="*/ 2147483646 h 49"/>
              <a:gd name="T26" fmla="*/ 0 w 62"/>
              <a:gd name="T27" fmla="*/ 2147483646 h 49"/>
              <a:gd name="T28" fmla="*/ 2147483646 w 62"/>
              <a:gd name="T29" fmla="*/ 2147483646 h 49"/>
              <a:gd name="T30" fmla="*/ 2147483646 w 62"/>
              <a:gd name="T31" fmla="*/ 2147483646 h 49"/>
              <a:gd name="T32" fmla="*/ 2147483646 w 62"/>
              <a:gd name="T33" fmla="*/ 2147483646 h 49"/>
              <a:gd name="T34" fmla="*/ 2147483646 w 62"/>
              <a:gd name="T35" fmla="*/ 2147483646 h 49"/>
              <a:gd name="T36" fmla="*/ 2147483646 w 62"/>
              <a:gd name="T37" fmla="*/ 0 h 49"/>
              <a:gd name="T38" fmla="*/ 2147483646 w 62"/>
              <a:gd name="T39" fmla="*/ 0 h 49"/>
              <a:gd name="T40" fmla="*/ 2147483646 w 62"/>
              <a:gd name="T41" fmla="*/ 2147483646 h 49"/>
              <a:gd name="T42" fmla="*/ 2147483646 w 62"/>
              <a:gd name="T43" fmla="*/ 2147483646 h 49"/>
              <a:gd name="T44" fmla="*/ 2147483646 w 62"/>
              <a:gd name="T45" fmla="*/ 2147483646 h 49"/>
              <a:gd name="T46" fmla="*/ 2147483646 w 62"/>
              <a:gd name="T47" fmla="*/ 2147483646 h 49"/>
              <a:gd name="T48" fmla="*/ 2147483646 w 62"/>
              <a:gd name="T49" fmla="*/ 2147483646 h 49"/>
              <a:gd name="T50" fmla="*/ 2147483646 w 62"/>
              <a:gd name="T51" fmla="*/ 2147483646 h 49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62" h="49">
                <a:moveTo>
                  <a:pt x="62" y="23"/>
                </a:moveTo>
                <a:lnTo>
                  <a:pt x="62" y="23"/>
                </a:lnTo>
                <a:lnTo>
                  <a:pt x="60" y="29"/>
                </a:lnTo>
                <a:lnTo>
                  <a:pt x="58" y="33"/>
                </a:lnTo>
                <a:lnTo>
                  <a:pt x="53" y="42"/>
                </a:lnTo>
                <a:lnTo>
                  <a:pt x="44" y="47"/>
                </a:lnTo>
                <a:lnTo>
                  <a:pt x="31" y="49"/>
                </a:lnTo>
                <a:lnTo>
                  <a:pt x="20" y="47"/>
                </a:lnTo>
                <a:lnTo>
                  <a:pt x="9" y="42"/>
                </a:lnTo>
                <a:lnTo>
                  <a:pt x="3" y="33"/>
                </a:lnTo>
                <a:lnTo>
                  <a:pt x="2" y="29"/>
                </a:lnTo>
                <a:lnTo>
                  <a:pt x="0" y="23"/>
                </a:lnTo>
                <a:lnTo>
                  <a:pt x="2" y="18"/>
                </a:lnTo>
                <a:lnTo>
                  <a:pt x="3" y="14"/>
                </a:lnTo>
                <a:lnTo>
                  <a:pt x="9" y="7"/>
                </a:lnTo>
                <a:lnTo>
                  <a:pt x="20" y="1"/>
                </a:lnTo>
                <a:lnTo>
                  <a:pt x="31" y="0"/>
                </a:lnTo>
                <a:lnTo>
                  <a:pt x="44" y="1"/>
                </a:lnTo>
                <a:lnTo>
                  <a:pt x="53" y="7"/>
                </a:lnTo>
                <a:lnTo>
                  <a:pt x="58" y="14"/>
                </a:lnTo>
                <a:lnTo>
                  <a:pt x="60" y="18"/>
                </a:lnTo>
                <a:lnTo>
                  <a:pt x="62" y="23"/>
                </a:lnTo>
                <a:close/>
              </a:path>
            </a:pathLst>
          </a:custGeom>
          <a:solidFill>
            <a:srgbClr val="771D1D"/>
          </a:solidFill>
          <a:ln w="7">
            <a:solidFill>
              <a:srgbClr val="C14D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9" name="Freeform 180"/>
          <p:cNvSpPr>
            <a:spLocks/>
          </p:cNvSpPr>
          <p:nvPr userDrawn="1"/>
        </p:nvSpPr>
        <p:spPr bwMode="auto">
          <a:xfrm>
            <a:off x="2301875" y="619125"/>
            <a:ext cx="123825" cy="101600"/>
          </a:xfrm>
          <a:custGeom>
            <a:avLst/>
            <a:gdLst>
              <a:gd name="T0" fmla="*/ 2147483646 w 78"/>
              <a:gd name="T1" fmla="*/ 2147483646 h 64"/>
              <a:gd name="T2" fmla="*/ 2147483646 w 78"/>
              <a:gd name="T3" fmla="*/ 2147483646 h 64"/>
              <a:gd name="T4" fmla="*/ 2147483646 w 78"/>
              <a:gd name="T5" fmla="*/ 2147483646 h 64"/>
              <a:gd name="T6" fmla="*/ 2147483646 w 78"/>
              <a:gd name="T7" fmla="*/ 2147483646 h 64"/>
              <a:gd name="T8" fmla="*/ 2147483646 w 78"/>
              <a:gd name="T9" fmla="*/ 2147483646 h 64"/>
              <a:gd name="T10" fmla="*/ 2147483646 w 78"/>
              <a:gd name="T11" fmla="*/ 2147483646 h 64"/>
              <a:gd name="T12" fmla="*/ 2147483646 w 78"/>
              <a:gd name="T13" fmla="*/ 2147483646 h 64"/>
              <a:gd name="T14" fmla="*/ 2147483646 w 78"/>
              <a:gd name="T15" fmla="*/ 2147483646 h 64"/>
              <a:gd name="T16" fmla="*/ 2147483646 w 78"/>
              <a:gd name="T17" fmla="*/ 2147483646 h 64"/>
              <a:gd name="T18" fmla="*/ 2147483646 w 78"/>
              <a:gd name="T19" fmla="*/ 2147483646 h 64"/>
              <a:gd name="T20" fmla="*/ 2147483646 w 78"/>
              <a:gd name="T21" fmla="*/ 2147483646 h 64"/>
              <a:gd name="T22" fmla="*/ 2147483646 w 78"/>
              <a:gd name="T23" fmla="*/ 2147483646 h 64"/>
              <a:gd name="T24" fmla="*/ 2147483646 w 78"/>
              <a:gd name="T25" fmla="*/ 2147483646 h 64"/>
              <a:gd name="T26" fmla="*/ 2147483646 w 78"/>
              <a:gd name="T27" fmla="*/ 2147483646 h 64"/>
              <a:gd name="T28" fmla="*/ 2147483646 w 78"/>
              <a:gd name="T29" fmla="*/ 2147483646 h 64"/>
              <a:gd name="T30" fmla="*/ 2147483646 w 78"/>
              <a:gd name="T31" fmla="*/ 2147483646 h 64"/>
              <a:gd name="T32" fmla="*/ 2147483646 w 78"/>
              <a:gd name="T33" fmla="*/ 2147483646 h 64"/>
              <a:gd name="T34" fmla="*/ 2147483646 w 78"/>
              <a:gd name="T35" fmla="*/ 2147483646 h 64"/>
              <a:gd name="T36" fmla="*/ 0 w 78"/>
              <a:gd name="T37" fmla="*/ 2147483646 h 64"/>
              <a:gd name="T38" fmla="*/ 0 w 78"/>
              <a:gd name="T39" fmla="*/ 2147483646 h 64"/>
              <a:gd name="T40" fmla="*/ 2147483646 w 78"/>
              <a:gd name="T41" fmla="*/ 2147483646 h 64"/>
              <a:gd name="T42" fmla="*/ 2147483646 w 78"/>
              <a:gd name="T43" fmla="*/ 2147483646 h 64"/>
              <a:gd name="T44" fmla="*/ 2147483646 w 78"/>
              <a:gd name="T45" fmla="*/ 2147483646 h 64"/>
              <a:gd name="T46" fmla="*/ 2147483646 w 78"/>
              <a:gd name="T47" fmla="*/ 2147483646 h 64"/>
              <a:gd name="T48" fmla="*/ 2147483646 w 78"/>
              <a:gd name="T49" fmla="*/ 2147483646 h 64"/>
              <a:gd name="T50" fmla="*/ 2147483646 w 78"/>
              <a:gd name="T51" fmla="*/ 2147483646 h 64"/>
              <a:gd name="T52" fmla="*/ 2147483646 w 78"/>
              <a:gd name="T53" fmla="*/ 2147483646 h 64"/>
              <a:gd name="T54" fmla="*/ 2147483646 w 78"/>
              <a:gd name="T55" fmla="*/ 0 h 64"/>
              <a:gd name="T56" fmla="*/ 2147483646 w 78"/>
              <a:gd name="T57" fmla="*/ 0 h 64"/>
              <a:gd name="T58" fmla="*/ 2147483646 w 78"/>
              <a:gd name="T59" fmla="*/ 2147483646 h 64"/>
              <a:gd name="T60" fmla="*/ 2147483646 w 78"/>
              <a:gd name="T61" fmla="*/ 2147483646 h 64"/>
              <a:gd name="T62" fmla="*/ 2147483646 w 78"/>
              <a:gd name="T63" fmla="*/ 2147483646 h 64"/>
              <a:gd name="T64" fmla="*/ 2147483646 w 78"/>
              <a:gd name="T65" fmla="*/ 2147483646 h 64"/>
              <a:gd name="T66" fmla="*/ 2147483646 w 78"/>
              <a:gd name="T67" fmla="*/ 2147483646 h 64"/>
              <a:gd name="T68" fmla="*/ 2147483646 w 78"/>
              <a:gd name="T69" fmla="*/ 2147483646 h 64"/>
              <a:gd name="T70" fmla="*/ 2147483646 w 78"/>
              <a:gd name="T71" fmla="*/ 2147483646 h 64"/>
              <a:gd name="T72" fmla="*/ 2147483646 w 78"/>
              <a:gd name="T73" fmla="*/ 2147483646 h 64"/>
              <a:gd name="T74" fmla="*/ 2147483646 w 78"/>
              <a:gd name="T75" fmla="*/ 2147483646 h 6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78" h="64">
                <a:moveTo>
                  <a:pt x="78" y="31"/>
                </a:moveTo>
                <a:lnTo>
                  <a:pt x="78" y="31"/>
                </a:lnTo>
                <a:lnTo>
                  <a:pt x="78" y="38"/>
                </a:lnTo>
                <a:lnTo>
                  <a:pt x="75" y="44"/>
                </a:lnTo>
                <a:lnTo>
                  <a:pt x="73" y="49"/>
                </a:lnTo>
                <a:lnTo>
                  <a:pt x="67" y="55"/>
                </a:lnTo>
                <a:lnTo>
                  <a:pt x="62" y="58"/>
                </a:lnTo>
                <a:lnTo>
                  <a:pt x="55" y="60"/>
                </a:lnTo>
                <a:lnTo>
                  <a:pt x="47" y="62"/>
                </a:lnTo>
                <a:lnTo>
                  <a:pt x="40" y="64"/>
                </a:lnTo>
                <a:lnTo>
                  <a:pt x="33" y="62"/>
                </a:lnTo>
                <a:lnTo>
                  <a:pt x="25" y="60"/>
                </a:lnTo>
                <a:lnTo>
                  <a:pt x="18" y="58"/>
                </a:lnTo>
                <a:lnTo>
                  <a:pt x="12" y="55"/>
                </a:lnTo>
                <a:lnTo>
                  <a:pt x="7" y="49"/>
                </a:lnTo>
                <a:lnTo>
                  <a:pt x="3" y="44"/>
                </a:lnTo>
                <a:lnTo>
                  <a:pt x="1" y="38"/>
                </a:lnTo>
                <a:lnTo>
                  <a:pt x="0" y="31"/>
                </a:lnTo>
                <a:lnTo>
                  <a:pt x="1" y="25"/>
                </a:lnTo>
                <a:lnTo>
                  <a:pt x="3" y="20"/>
                </a:lnTo>
                <a:lnTo>
                  <a:pt x="7" y="14"/>
                </a:lnTo>
                <a:lnTo>
                  <a:pt x="12" y="9"/>
                </a:lnTo>
                <a:lnTo>
                  <a:pt x="18" y="5"/>
                </a:lnTo>
                <a:lnTo>
                  <a:pt x="25" y="3"/>
                </a:lnTo>
                <a:lnTo>
                  <a:pt x="33" y="1"/>
                </a:lnTo>
                <a:lnTo>
                  <a:pt x="40" y="0"/>
                </a:lnTo>
                <a:lnTo>
                  <a:pt x="47" y="1"/>
                </a:lnTo>
                <a:lnTo>
                  <a:pt x="55" y="3"/>
                </a:lnTo>
                <a:lnTo>
                  <a:pt x="62" y="5"/>
                </a:lnTo>
                <a:lnTo>
                  <a:pt x="67" y="9"/>
                </a:lnTo>
                <a:lnTo>
                  <a:pt x="73" y="14"/>
                </a:lnTo>
                <a:lnTo>
                  <a:pt x="75" y="20"/>
                </a:lnTo>
                <a:lnTo>
                  <a:pt x="78" y="25"/>
                </a:lnTo>
                <a:lnTo>
                  <a:pt x="78" y="31"/>
                </a:lnTo>
                <a:close/>
              </a:path>
            </a:pathLst>
          </a:custGeom>
          <a:solidFill>
            <a:srgbClr val="771D1D"/>
          </a:solidFill>
          <a:ln w="7">
            <a:solidFill>
              <a:srgbClr val="C14D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" name="Freeform 181"/>
          <p:cNvSpPr>
            <a:spLocks/>
          </p:cNvSpPr>
          <p:nvPr userDrawn="1"/>
        </p:nvSpPr>
        <p:spPr bwMode="auto">
          <a:xfrm>
            <a:off x="2371725" y="431800"/>
            <a:ext cx="158750" cy="122238"/>
          </a:xfrm>
          <a:custGeom>
            <a:avLst/>
            <a:gdLst>
              <a:gd name="T0" fmla="*/ 2147483646 w 100"/>
              <a:gd name="T1" fmla="*/ 2147483646 h 77"/>
              <a:gd name="T2" fmla="*/ 2147483646 w 100"/>
              <a:gd name="T3" fmla="*/ 2147483646 h 77"/>
              <a:gd name="T4" fmla="*/ 0 w 100"/>
              <a:gd name="T5" fmla="*/ 2147483646 h 77"/>
              <a:gd name="T6" fmla="*/ 2147483646 w 100"/>
              <a:gd name="T7" fmla="*/ 2147483646 h 77"/>
              <a:gd name="T8" fmla="*/ 2147483646 w 100"/>
              <a:gd name="T9" fmla="*/ 2147483646 h 77"/>
              <a:gd name="T10" fmla="*/ 2147483646 w 100"/>
              <a:gd name="T11" fmla="*/ 2147483646 h 77"/>
              <a:gd name="T12" fmla="*/ 2147483646 w 100"/>
              <a:gd name="T13" fmla="*/ 2147483646 h 77"/>
              <a:gd name="T14" fmla="*/ 2147483646 w 100"/>
              <a:gd name="T15" fmla="*/ 2147483646 h 77"/>
              <a:gd name="T16" fmla="*/ 2147483646 w 100"/>
              <a:gd name="T17" fmla="*/ 2147483646 h 77"/>
              <a:gd name="T18" fmla="*/ 2147483646 w 100"/>
              <a:gd name="T19" fmla="*/ 2147483646 h 77"/>
              <a:gd name="T20" fmla="*/ 2147483646 w 100"/>
              <a:gd name="T21" fmla="*/ 2147483646 h 77"/>
              <a:gd name="T22" fmla="*/ 2147483646 w 100"/>
              <a:gd name="T23" fmla="*/ 0 h 77"/>
              <a:gd name="T24" fmla="*/ 2147483646 w 100"/>
              <a:gd name="T25" fmla="*/ 0 h 77"/>
              <a:gd name="T26" fmla="*/ 2147483646 w 100"/>
              <a:gd name="T27" fmla="*/ 0 h 77"/>
              <a:gd name="T28" fmla="*/ 2147483646 w 100"/>
              <a:gd name="T29" fmla="*/ 2147483646 h 77"/>
              <a:gd name="T30" fmla="*/ 2147483646 w 100"/>
              <a:gd name="T31" fmla="*/ 2147483646 h 77"/>
              <a:gd name="T32" fmla="*/ 2147483646 w 100"/>
              <a:gd name="T33" fmla="*/ 2147483646 h 77"/>
              <a:gd name="T34" fmla="*/ 2147483646 w 100"/>
              <a:gd name="T35" fmla="*/ 2147483646 h 77"/>
              <a:gd name="T36" fmla="*/ 2147483646 w 100"/>
              <a:gd name="T37" fmla="*/ 2147483646 h 77"/>
              <a:gd name="T38" fmla="*/ 2147483646 w 100"/>
              <a:gd name="T39" fmla="*/ 2147483646 h 77"/>
              <a:gd name="T40" fmla="*/ 2147483646 w 100"/>
              <a:gd name="T41" fmla="*/ 2147483646 h 77"/>
              <a:gd name="T42" fmla="*/ 2147483646 w 100"/>
              <a:gd name="T43" fmla="*/ 2147483646 h 77"/>
              <a:gd name="T44" fmla="*/ 2147483646 w 100"/>
              <a:gd name="T45" fmla="*/ 2147483646 h 77"/>
              <a:gd name="T46" fmla="*/ 2147483646 w 100"/>
              <a:gd name="T47" fmla="*/ 2147483646 h 77"/>
              <a:gd name="T48" fmla="*/ 2147483646 w 100"/>
              <a:gd name="T49" fmla="*/ 2147483646 h 77"/>
              <a:gd name="T50" fmla="*/ 2147483646 w 100"/>
              <a:gd name="T51" fmla="*/ 2147483646 h 77"/>
              <a:gd name="T52" fmla="*/ 2147483646 w 100"/>
              <a:gd name="T53" fmla="*/ 2147483646 h 77"/>
              <a:gd name="T54" fmla="*/ 2147483646 w 100"/>
              <a:gd name="T55" fmla="*/ 2147483646 h 77"/>
              <a:gd name="T56" fmla="*/ 2147483646 w 100"/>
              <a:gd name="T57" fmla="*/ 2147483646 h 77"/>
              <a:gd name="T58" fmla="*/ 2147483646 w 100"/>
              <a:gd name="T59" fmla="*/ 2147483646 h 77"/>
              <a:gd name="T60" fmla="*/ 2147483646 w 100"/>
              <a:gd name="T61" fmla="*/ 2147483646 h 77"/>
              <a:gd name="T62" fmla="*/ 2147483646 w 100"/>
              <a:gd name="T63" fmla="*/ 2147483646 h 77"/>
              <a:gd name="T64" fmla="*/ 2147483646 w 100"/>
              <a:gd name="T65" fmla="*/ 2147483646 h 77"/>
              <a:gd name="T66" fmla="*/ 2147483646 w 100"/>
              <a:gd name="T67" fmla="*/ 2147483646 h 77"/>
              <a:gd name="T68" fmla="*/ 2147483646 w 100"/>
              <a:gd name="T69" fmla="*/ 2147483646 h 77"/>
              <a:gd name="T70" fmla="*/ 2147483646 w 100"/>
              <a:gd name="T71" fmla="*/ 2147483646 h 77"/>
              <a:gd name="T72" fmla="*/ 2147483646 w 100"/>
              <a:gd name="T73" fmla="*/ 2147483646 h 77"/>
              <a:gd name="T74" fmla="*/ 2147483646 w 100"/>
              <a:gd name="T75" fmla="*/ 2147483646 h 7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00" h="77">
                <a:moveTo>
                  <a:pt x="1" y="53"/>
                </a:moveTo>
                <a:lnTo>
                  <a:pt x="1" y="53"/>
                </a:lnTo>
                <a:lnTo>
                  <a:pt x="0" y="46"/>
                </a:lnTo>
                <a:lnTo>
                  <a:pt x="1" y="39"/>
                </a:lnTo>
                <a:lnTo>
                  <a:pt x="3" y="31"/>
                </a:lnTo>
                <a:lnTo>
                  <a:pt x="7" y="24"/>
                </a:lnTo>
                <a:lnTo>
                  <a:pt x="12" y="19"/>
                </a:lnTo>
                <a:lnTo>
                  <a:pt x="20" y="11"/>
                </a:lnTo>
                <a:lnTo>
                  <a:pt x="29" y="8"/>
                </a:lnTo>
                <a:lnTo>
                  <a:pt x="38" y="4"/>
                </a:lnTo>
                <a:lnTo>
                  <a:pt x="47" y="0"/>
                </a:lnTo>
                <a:lnTo>
                  <a:pt x="58" y="0"/>
                </a:lnTo>
                <a:lnTo>
                  <a:pt x="67" y="0"/>
                </a:lnTo>
                <a:lnTo>
                  <a:pt x="77" y="4"/>
                </a:lnTo>
                <a:lnTo>
                  <a:pt x="84" y="6"/>
                </a:lnTo>
                <a:lnTo>
                  <a:pt x="89" y="11"/>
                </a:lnTo>
                <a:lnTo>
                  <a:pt x="95" y="17"/>
                </a:lnTo>
                <a:lnTo>
                  <a:pt x="99" y="24"/>
                </a:lnTo>
                <a:lnTo>
                  <a:pt x="100" y="31"/>
                </a:lnTo>
                <a:lnTo>
                  <a:pt x="100" y="39"/>
                </a:lnTo>
                <a:lnTo>
                  <a:pt x="97" y="46"/>
                </a:lnTo>
                <a:lnTo>
                  <a:pt x="93" y="53"/>
                </a:lnTo>
                <a:lnTo>
                  <a:pt x="88" y="59"/>
                </a:lnTo>
                <a:lnTo>
                  <a:pt x="80" y="64"/>
                </a:lnTo>
                <a:lnTo>
                  <a:pt x="73" y="70"/>
                </a:lnTo>
                <a:lnTo>
                  <a:pt x="62" y="74"/>
                </a:lnTo>
                <a:lnTo>
                  <a:pt x="53" y="75"/>
                </a:lnTo>
                <a:lnTo>
                  <a:pt x="42" y="77"/>
                </a:lnTo>
                <a:lnTo>
                  <a:pt x="33" y="75"/>
                </a:lnTo>
                <a:lnTo>
                  <a:pt x="25" y="74"/>
                </a:lnTo>
                <a:lnTo>
                  <a:pt x="16" y="70"/>
                </a:lnTo>
                <a:lnTo>
                  <a:pt x="11" y="66"/>
                </a:lnTo>
                <a:lnTo>
                  <a:pt x="5" y="61"/>
                </a:lnTo>
                <a:lnTo>
                  <a:pt x="1" y="53"/>
                </a:lnTo>
                <a:close/>
              </a:path>
            </a:pathLst>
          </a:custGeom>
          <a:solidFill>
            <a:srgbClr val="771D1D"/>
          </a:solidFill>
          <a:ln w="7">
            <a:solidFill>
              <a:srgbClr val="C14D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1" name="Freeform 182"/>
          <p:cNvSpPr>
            <a:spLocks/>
          </p:cNvSpPr>
          <p:nvPr userDrawn="1"/>
        </p:nvSpPr>
        <p:spPr bwMode="auto">
          <a:xfrm>
            <a:off x="2271713" y="446088"/>
            <a:ext cx="201612" cy="157162"/>
          </a:xfrm>
          <a:custGeom>
            <a:avLst/>
            <a:gdLst>
              <a:gd name="T0" fmla="*/ 2147483646 w 127"/>
              <a:gd name="T1" fmla="*/ 2147483646 h 99"/>
              <a:gd name="T2" fmla="*/ 2147483646 w 127"/>
              <a:gd name="T3" fmla="*/ 2147483646 h 99"/>
              <a:gd name="T4" fmla="*/ 0 w 127"/>
              <a:gd name="T5" fmla="*/ 2147483646 h 99"/>
              <a:gd name="T6" fmla="*/ 0 w 127"/>
              <a:gd name="T7" fmla="*/ 2147483646 h 99"/>
              <a:gd name="T8" fmla="*/ 2147483646 w 127"/>
              <a:gd name="T9" fmla="*/ 2147483646 h 99"/>
              <a:gd name="T10" fmla="*/ 2147483646 w 127"/>
              <a:gd name="T11" fmla="*/ 2147483646 h 99"/>
              <a:gd name="T12" fmla="*/ 2147483646 w 127"/>
              <a:gd name="T13" fmla="*/ 2147483646 h 99"/>
              <a:gd name="T14" fmla="*/ 2147483646 w 127"/>
              <a:gd name="T15" fmla="*/ 2147483646 h 99"/>
              <a:gd name="T16" fmla="*/ 2147483646 w 127"/>
              <a:gd name="T17" fmla="*/ 2147483646 h 99"/>
              <a:gd name="T18" fmla="*/ 2147483646 w 127"/>
              <a:gd name="T19" fmla="*/ 2147483646 h 99"/>
              <a:gd name="T20" fmla="*/ 2147483646 w 127"/>
              <a:gd name="T21" fmla="*/ 2147483646 h 99"/>
              <a:gd name="T22" fmla="*/ 2147483646 w 127"/>
              <a:gd name="T23" fmla="*/ 2147483646 h 99"/>
              <a:gd name="T24" fmla="*/ 2147483646 w 127"/>
              <a:gd name="T25" fmla="*/ 0 h 99"/>
              <a:gd name="T26" fmla="*/ 2147483646 w 127"/>
              <a:gd name="T27" fmla="*/ 2147483646 h 99"/>
              <a:gd name="T28" fmla="*/ 2147483646 w 127"/>
              <a:gd name="T29" fmla="*/ 2147483646 h 99"/>
              <a:gd name="T30" fmla="*/ 2147483646 w 127"/>
              <a:gd name="T31" fmla="*/ 2147483646 h 99"/>
              <a:gd name="T32" fmla="*/ 2147483646 w 127"/>
              <a:gd name="T33" fmla="*/ 2147483646 h 99"/>
              <a:gd name="T34" fmla="*/ 2147483646 w 127"/>
              <a:gd name="T35" fmla="*/ 2147483646 h 99"/>
              <a:gd name="T36" fmla="*/ 2147483646 w 127"/>
              <a:gd name="T37" fmla="*/ 2147483646 h 99"/>
              <a:gd name="T38" fmla="*/ 2147483646 w 127"/>
              <a:gd name="T39" fmla="*/ 2147483646 h 99"/>
              <a:gd name="T40" fmla="*/ 2147483646 w 127"/>
              <a:gd name="T41" fmla="*/ 2147483646 h 99"/>
              <a:gd name="T42" fmla="*/ 2147483646 w 127"/>
              <a:gd name="T43" fmla="*/ 2147483646 h 99"/>
              <a:gd name="T44" fmla="*/ 2147483646 w 127"/>
              <a:gd name="T45" fmla="*/ 2147483646 h 99"/>
              <a:gd name="T46" fmla="*/ 2147483646 w 127"/>
              <a:gd name="T47" fmla="*/ 2147483646 h 99"/>
              <a:gd name="T48" fmla="*/ 2147483646 w 127"/>
              <a:gd name="T49" fmla="*/ 2147483646 h 99"/>
              <a:gd name="T50" fmla="*/ 2147483646 w 127"/>
              <a:gd name="T51" fmla="*/ 2147483646 h 99"/>
              <a:gd name="T52" fmla="*/ 2147483646 w 127"/>
              <a:gd name="T53" fmla="*/ 2147483646 h 99"/>
              <a:gd name="T54" fmla="*/ 2147483646 w 127"/>
              <a:gd name="T55" fmla="*/ 2147483646 h 99"/>
              <a:gd name="T56" fmla="*/ 2147483646 w 127"/>
              <a:gd name="T57" fmla="*/ 2147483646 h 99"/>
              <a:gd name="T58" fmla="*/ 2147483646 w 127"/>
              <a:gd name="T59" fmla="*/ 2147483646 h 99"/>
              <a:gd name="T60" fmla="*/ 2147483646 w 127"/>
              <a:gd name="T61" fmla="*/ 2147483646 h 99"/>
              <a:gd name="T62" fmla="*/ 2147483646 w 127"/>
              <a:gd name="T63" fmla="*/ 2147483646 h 99"/>
              <a:gd name="T64" fmla="*/ 2147483646 w 127"/>
              <a:gd name="T65" fmla="*/ 2147483646 h 99"/>
              <a:gd name="T66" fmla="*/ 2147483646 w 127"/>
              <a:gd name="T67" fmla="*/ 2147483646 h 99"/>
              <a:gd name="T68" fmla="*/ 2147483646 w 127"/>
              <a:gd name="T69" fmla="*/ 2147483646 h 99"/>
              <a:gd name="T70" fmla="*/ 2147483646 w 127"/>
              <a:gd name="T71" fmla="*/ 2147483646 h 99"/>
              <a:gd name="T72" fmla="*/ 2147483646 w 127"/>
              <a:gd name="T73" fmla="*/ 2147483646 h 99"/>
              <a:gd name="T74" fmla="*/ 2147483646 w 127"/>
              <a:gd name="T75" fmla="*/ 2147483646 h 99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27" h="99">
                <a:moveTo>
                  <a:pt x="2" y="68"/>
                </a:moveTo>
                <a:lnTo>
                  <a:pt x="2" y="68"/>
                </a:lnTo>
                <a:lnTo>
                  <a:pt x="0" y="59"/>
                </a:lnTo>
                <a:lnTo>
                  <a:pt x="0" y="50"/>
                </a:lnTo>
                <a:lnTo>
                  <a:pt x="4" y="41"/>
                </a:lnTo>
                <a:lnTo>
                  <a:pt x="8" y="32"/>
                </a:lnTo>
                <a:lnTo>
                  <a:pt x="15" y="24"/>
                </a:lnTo>
                <a:lnTo>
                  <a:pt x="24" y="17"/>
                </a:lnTo>
                <a:lnTo>
                  <a:pt x="35" y="10"/>
                </a:lnTo>
                <a:lnTo>
                  <a:pt x="48" y="6"/>
                </a:lnTo>
                <a:lnTo>
                  <a:pt x="61" y="2"/>
                </a:lnTo>
                <a:lnTo>
                  <a:pt x="74" y="0"/>
                </a:lnTo>
                <a:lnTo>
                  <a:pt x="85" y="2"/>
                </a:lnTo>
                <a:lnTo>
                  <a:pt x="96" y="4"/>
                </a:lnTo>
                <a:lnTo>
                  <a:pt x="107" y="10"/>
                </a:lnTo>
                <a:lnTo>
                  <a:pt x="114" y="15"/>
                </a:lnTo>
                <a:lnTo>
                  <a:pt x="121" y="22"/>
                </a:lnTo>
                <a:lnTo>
                  <a:pt x="125" y="32"/>
                </a:lnTo>
                <a:lnTo>
                  <a:pt x="127" y="41"/>
                </a:lnTo>
                <a:lnTo>
                  <a:pt x="127" y="50"/>
                </a:lnTo>
                <a:lnTo>
                  <a:pt x="123" y="59"/>
                </a:lnTo>
                <a:lnTo>
                  <a:pt x="118" y="68"/>
                </a:lnTo>
                <a:lnTo>
                  <a:pt x="110" y="77"/>
                </a:lnTo>
                <a:lnTo>
                  <a:pt x="103" y="85"/>
                </a:lnTo>
                <a:lnTo>
                  <a:pt x="92" y="90"/>
                </a:lnTo>
                <a:lnTo>
                  <a:pt x="79" y="96"/>
                </a:lnTo>
                <a:lnTo>
                  <a:pt x="66" y="98"/>
                </a:lnTo>
                <a:lnTo>
                  <a:pt x="53" y="99"/>
                </a:lnTo>
                <a:lnTo>
                  <a:pt x="42" y="98"/>
                </a:lnTo>
                <a:lnTo>
                  <a:pt x="31" y="96"/>
                </a:lnTo>
                <a:lnTo>
                  <a:pt x="20" y="90"/>
                </a:lnTo>
                <a:lnTo>
                  <a:pt x="13" y="85"/>
                </a:lnTo>
                <a:lnTo>
                  <a:pt x="6" y="77"/>
                </a:lnTo>
                <a:lnTo>
                  <a:pt x="2" y="68"/>
                </a:lnTo>
                <a:close/>
              </a:path>
            </a:pathLst>
          </a:custGeom>
          <a:solidFill>
            <a:srgbClr val="771D1D"/>
          </a:solidFill>
          <a:ln w="7">
            <a:solidFill>
              <a:srgbClr val="C14D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2" name="Freeform 183"/>
          <p:cNvSpPr>
            <a:spLocks/>
          </p:cNvSpPr>
          <p:nvPr userDrawn="1"/>
        </p:nvSpPr>
        <p:spPr bwMode="auto">
          <a:xfrm>
            <a:off x="409575" y="1616075"/>
            <a:ext cx="87313" cy="69850"/>
          </a:xfrm>
          <a:custGeom>
            <a:avLst/>
            <a:gdLst>
              <a:gd name="T0" fmla="*/ 2147483646 w 55"/>
              <a:gd name="T1" fmla="*/ 2147483646 h 44"/>
              <a:gd name="T2" fmla="*/ 2147483646 w 55"/>
              <a:gd name="T3" fmla="*/ 2147483646 h 44"/>
              <a:gd name="T4" fmla="*/ 2147483646 w 55"/>
              <a:gd name="T5" fmla="*/ 2147483646 h 44"/>
              <a:gd name="T6" fmla="*/ 2147483646 w 55"/>
              <a:gd name="T7" fmla="*/ 2147483646 h 44"/>
              <a:gd name="T8" fmla="*/ 2147483646 w 55"/>
              <a:gd name="T9" fmla="*/ 2147483646 h 44"/>
              <a:gd name="T10" fmla="*/ 0 w 55"/>
              <a:gd name="T11" fmla="*/ 2147483646 h 44"/>
              <a:gd name="T12" fmla="*/ 0 w 55"/>
              <a:gd name="T13" fmla="*/ 2147483646 h 44"/>
              <a:gd name="T14" fmla="*/ 0 w 55"/>
              <a:gd name="T15" fmla="*/ 2147483646 h 44"/>
              <a:gd name="T16" fmla="*/ 2147483646 w 55"/>
              <a:gd name="T17" fmla="*/ 2147483646 h 44"/>
              <a:gd name="T18" fmla="*/ 2147483646 w 55"/>
              <a:gd name="T19" fmla="*/ 2147483646 h 44"/>
              <a:gd name="T20" fmla="*/ 2147483646 w 55"/>
              <a:gd name="T21" fmla="*/ 2147483646 h 44"/>
              <a:gd name="T22" fmla="*/ 2147483646 w 55"/>
              <a:gd name="T23" fmla="*/ 2147483646 h 44"/>
              <a:gd name="T24" fmla="*/ 2147483646 w 55"/>
              <a:gd name="T25" fmla="*/ 0 h 44"/>
              <a:gd name="T26" fmla="*/ 2147483646 w 55"/>
              <a:gd name="T27" fmla="*/ 0 h 44"/>
              <a:gd name="T28" fmla="*/ 2147483646 w 55"/>
              <a:gd name="T29" fmla="*/ 2147483646 h 44"/>
              <a:gd name="T30" fmla="*/ 2147483646 w 55"/>
              <a:gd name="T31" fmla="*/ 2147483646 h 44"/>
              <a:gd name="T32" fmla="*/ 2147483646 w 55"/>
              <a:gd name="T33" fmla="*/ 2147483646 h 44"/>
              <a:gd name="T34" fmla="*/ 2147483646 w 55"/>
              <a:gd name="T35" fmla="*/ 2147483646 h 44"/>
              <a:gd name="T36" fmla="*/ 2147483646 w 55"/>
              <a:gd name="T37" fmla="*/ 2147483646 h 44"/>
              <a:gd name="T38" fmla="*/ 2147483646 w 55"/>
              <a:gd name="T39" fmla="*/ 2147483646 h 44"/>
              <a:gd name="T40" fmla="*/ 2147483646 w 55"/>
              <a:gd name="T41" fmla="*/ 2147483646 h 44"/>
              <a:gd name="T42" fmla="*/ 2147483646 w 55"/>
              <a:gd name="T43" fmla="*/ 2147483646 h 44"/>
              <a:gd name="T44" fmla="*/ 2147483646 w 55"/>
              <a:gd name="T45" fmla="*/ 2147483646 h 44"/>
              <a:gd name="T46" fmla="*/ 2147483646 w 55"/>
              <a:gd name="T47" fmla="*/ 2147483646 h 44"/>
              <a:gd name="T48" fmla="*/ 2147483646 w 55"/>
              <a:gd name="T49" fmla="*/ 2147483646 h 44"/>
              <a:gd name="T50" fmla="*/ 2147483646 w 55"/>
              <a:gd name="T51" fmla="*/ 2147483646 h 44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55" h="44">
                <a:moveTo>
                  <a:pt x="26" y="44"/>
                </a:moveTo>
                <a:lnTo>
                  <a:pt x="26" y="44"/>
                </a:lnTo>
                <a:lnTo>
                  <a:pt x="15" y="43"/>
                </a:lnTo>
                <a:lnTo>
                  <a:pt x="5" y="37"/>
                </a:lnTo>
                <a:lnTo>
                  <a:pt x="2" y="30"/>
                </a:lnTo>
                <a:lnTo>
                  <a:pt x="0" y="26"/>
                </a:lnTo>
                <a:lnTo>
                  <a:pt x="0" y="21"/>
                </a:lnTo>
                <a:lnTo>
                  <a:pt x="2" y="17"/>
                </a:lnTo>
                <a:lnTo>
                  <a:pt x="4" y="13"/>
                </a:lnTo>
                <a:lnTo>
                  <a:pt x="11" y="6"/>
                </a:lnTo>
                <a:lnTo>
                  <a:pt x="20" y="2"/>
                </a:lnTo>
                <a:lnTo>
                  <a:pt x="31" y="0"/>
                </a:lnTo>
                <a:lnTo>
                  <a:pt x="40" y="4"/>
                </a:lnTo>
                <a:lnTo>
                  <a:pt x="49" y="10"/>
                </a:lnTo>
                <a:lnTo>
                  <a:pt x="55" y="17"/>
                </a:lnTo>
                <a:lnTo>
                  <a:pt x="55" y="21"/>
                </a:lnTo>
                <a:lnTo>
                  <a:pt x="55" y="26"/>
                </a:lnTo>
                <a:lnTo>
                  <a:pt x="55" y="30"/>
                </a:lnTo>
                <a:lnTo>
                  <a:pt x="53" y="33"/>
                </a:lnTo>
                <a:lnTo>
                  <a:pt x="46" y="41"/>
                </a:lnTo>
                <a:lnTo>
                  <a:pt x="37" y="44"/>
                </a:lnTo>
                <a:lnTo>
                  <a:pt x="26" y="44"/>
                </a:lnTo>
                <a:close/>
              </a:path>
            </a:pathLst>
          </a:custGeom>
          <a:solidFill>
            <a:srgbClr val="771D1D"/>
          </a:solidFill>
          <a:ln w="7">
            <a:solidFill>
              <a:srgbClr val="C14D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3" name="Freeform 184"/>
          <p:cNvSpPr>
            <a:spLocks/>
          </p:cNvSpPr>
          <p:nvPr userDrawn="1"/>
        </p:nvSpPr>
        <p:spPr bwMode="auto">
          <a:xfrm>
            <a:off x="354013" y="1576388"/>
            <a:ext cx="84137" cy="66675"/>
          </a:xfrm>
          <a:custGeom>
            <a:avLst/>
            <a:gdLst>
              <a:gd name="T0" fmla="*/ 2147483646 w 53"/>
              <a:gd name="T1" fmla="*/ 2147483646 h 42"/>
              <a:gd name="T2" fmla="*/ 2147483646 w 53"/>
              <a:gd name="T3" fmla="*/ 2147483646 h 42"/>
              <a:gd name="T4" fmla="*/ 2147483646 w 53"/>
              <a:gd name="T5" fmla="*/ 2147483646 h 42"/>
              <a:gd name="T6" fmla="*/ 2147483646 w 53"/>
              <a:gd name="T7" fmla="*/ 2147483646 h 42"/>
              <a:gd name="T8" fmla="*/ 2147483646 w 53"/>
              <a:gd name="T9" fmla="*/ 2147483646 h 42"/>
              <a:gd name="T10" fmla="*/ 0 w 53"/>
              <a:gd name="T11" fmla="*/ 2147483646 h 42"/>
              <a:gd name="T12" fmla="*/ 0 w 53"/>
              <a:gd name="T13" fmla="*/ 2147483646 h 42"/>
              <a:gd name="T14" fmla="*/ 2147483646 w 53"/>
              <a:gd name="T15" fmla="*/ 2147483646 h 42"/>
              <a:gd name="T16" fmla="*/ 2147483646 w 53"/>
              <a:gd name="T17" fmla="*/ 2147483646 h 42"/>
              <a:gd name="T18" fmla="*/ 2147483646 w 53"/>
              <a:gd name="T19" fmla="*/ 0 h 42"/>
              <a:gd name="T20" fmla="*/ 2147483646 w 53"/>
              <a:gd name="T21" fmla="*/ 0 h 42"/>
              <a:gd name="T22" fmla="*/ 2147483646 w 53"/>
              <a:gd name="T23" fmla="*/ 0 h 42"/>
              <a:gd name="T24" fmla="*/ 2147483646 w 53"/>
              <a:gd name="T25" fmla="*/ 2147483646 h 42"/>
              <a:gd name="T26" fmla="*/ 2147483646 w 53"/>
              <a:gd name="T27" fmla="*/ 2147483646 h 42"/>
              <a:gd name="T28" fmla="*/ 2147483646 w 53"/>
              <a:gd name="T29" fmla="*/ 2147483646 h 42"/>
              <a:gd name="T30" fmla="*/ 2147483646 w 53"/>
              <a:gd name="T31" fmla="*/ 2147483646 h 42"/>
              <a:gd name="T32" fmla="*/ 2147483646 w 53"/>
              <a:gd name="T33" fmla="*/ 2147483646 h 42"/>
              <a:gd name="T34" fmla="*/ 2147483646 w 53"/>
              <a:gd name="T35" fmla="*/ 2147483646 h 42"/>
              <a:gd name="T36" fmla="*/ 2147483646 w 53"/>
              <a:gd name="T37" fmla="*/ 2147483646 h 42"/>
              <a:gd name="T38" fmla="*/ 2147483646 w 53"/>
              <a:gd name="T39" fmla="*/ 2147483646 h 42"/>
              <a:gd name="T40" fmla="*/ 2147483646 w 53"/>
              <a:gd name="T41" fmla="*/ 2147483646 h 42"/>
              <a:gd name="T42" fmla="*/ 2147483646 w 53"/>
              <a:gd name="T43" fmla="*/ 2147483646 h 42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53" h="42">
                <a:moveTo>
                  <a:pt x="24" y="42"/>
                </a:moveTo>
                <a:lnTo>
                  <a:pt x="24" y="42"/>
                </a:lnTo>
                <a:lnTo>
                  <a:pt x="15" y="40"/>
                </a:lnTo>
                <a:lnTo>
                  <a:pt x="6" y="35"/>
                </a:lnTo>
                <a:lnTo>
                  <a:pt x="2" y="27"/>
                </a:lnTo>
                <a:lnTo>
                  <a:pt x="0" y="18"/>
                </a:lnTo>
                <a:lnTo>
                  <a:pt x="4" y="11"/>
                </a:lnTo>
                <a:lnTo>
                  <a:pt x="9" y="5"/>
                </a:lnTo>
                <a:lnTo>
                  <a:pt x="18" y="0"/>
                </a:lnTo>
                <a:lnTo>
                  <a:pt x="29" y="0"/>
                </a:lnTo>
                <a:lnTo>
                  <a:pt x="39" y="2"/>
                </a:lnTo>
                <a:lnTo>
                  <a:pt x="48" y="7"/>
                </a:lnTo>
                <a:lnTo>
                  <a:pt x="51" y="14"/>
                </a:lnTo>
                <a:lnTo>
                  <a:pt x="53" y="22"/>
                </a:lnTo>
                <a:lnTo>
                  <a:pt x="50" y="31"/>
                </a:lnTo>
                <a:lnTo>
                  <a:pt x="44" y="36"/>
                </a:lnTo>
                <a:lnTo>
                  <a:pt x="35" y="40"/>
                </a:lnTo>
                <a:lnTo>
                  <a:pt x="24" y="42"/>
                </a:lnTo>
                <a:close/>
              </a:path>
            </a:pathLst>
          </a:custGeom>
          <a:solidFill>
            <a:srgbClr val="771D1D"/>
          </a:solidFill>
          <a:ln w="7">
            <a:solidFill>
              <a:srgbClr val="C14D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4" name="Freeform 185"/>
          <p:cNvSpPr>
            <a:spLocks/>
          </p:cNvSpPr>
          <p:nvPr userDrawn="1"/>
        </p:nvSpPr>
        <p:spPr bwMode="auto">
          <a:xfrm>
            <a:off x="346075" y="1601788"/>
            <a:ext cx="104775" cy="84137"/>
          </a:xfrm>
          <a:custGeom>
            <a:avLst/>
            <a:gdLst>
              <a:gd name="T0" fmla="*/ 2147483646 w 66"/>
              <a:gd name="T1" fmla="*/ 2147483646 h 53"/>
              <a:gd name="T2" fmla="*/ 2147483646 w 66"/>
              <a:gd name="T3" fmla="*/ 2147483646 h 53"/>
              <a:gd name="T4" fmla="*/ 2147483646 w 66"/>
              <a:gd name="T5" fmla="*/ 2147483646 h 53"/>
              <a:gd name="T6" fmla="*/ 2147483646 w 66"/>
              <a:gd name="T7" fmla="*/ 2147483646 h 53"/>
              <a:gd name="T8" fmla="*/ 2147483646 w 66"/>
              <a:gd name="T9" fmla="*/ 2147483646 h 53"/>
              <a:gd name="T10" fmla="*/ 2147483646 w 66"/>
              <a:gd name="T11" fmla="*/ 2147483646 h 53"/>
              <a:gd name="T12" fmla="*/ 0 w 66"/>
              <a:gd name="T13" fmla="*/ 2147483646 h 53"/>
              <a:gd name="T14" fmla="*/ 0 w 66"/>
              <a:gd name="T15" fmla="*/ 2147483646 h 53"/>
              <a:gd name="T16" fmla="*/ 0 w 66"/>
              <a:gd name="T17" fmla="*/ 2147483646 h 53"/>
              <a:gd name="T18" fmla="*/ 0 w 66"/>
              <a:gd name="T19" fmla="*/ 2147483646 h 53"/>
              <a:gd name="T20" fmla="*/ 0 w 66"/>
              <a:gd name="T21" fmla="*/ 2147483646 h 53"/>
              <a:gd name="T22" fmla="*/ 2147483646 w 66"/>
              <a:gd name="T23" fmla="*/ 2147483646 h 53"/>
              <a:gd name="T24" fmla="*/ 2147483646 w 66"/>
              <a:gd name="T25" fmla="*/ 2147483646 h 53"/>
              <a:gd name="T26" fmla="*/ 2147483646 w 66"/>
              <a:gd name="T27" fmla="*/ 2147483646 h 53"/>
              <a:gd name="T28" fmla="*/ 2147483646 w 66"/>
              <a:gd name="T29" fmla="*/ 2147483646 h 53"/>
              <a:gd name="T30" fmla="*/ 2147483646 w 66"/>
              <a:gd name="T31" fmla="*/ 0 h 53"/>
              <a:gd name="T32" fmla="*/ 2147483646 w 66"/>
              <a:gd name="T33" fmla="*/ 0 h 53"/>
              <a:gd name="T34" fmla="*/ 2147483646 w 66"/>
              <a:gd name="T35" fmla="*/ 0 h 53"/>
              <a:gd name="T36" fmla="*/ 2147483646 w 66"/>
              <a:gd name="T37" fmla="*/ 2147483646 h 53"/>
              <a:gd name="T38" fmla="*/ 2147483646 w 66"/>
              <a:gd name="T39" fmla="*/ 2147483646 h 53"/>
              <a:gd name="T40" fmla="*/ 2147483646 w 66"/>
              <a:gd name="T41" fmla="*/ 2147483646 h 53"/>
              <a:gd name="T42" fmla="*/ 2147483646 w 66"/>
              <a:gd name="T43" fmla="*/ 2147483646 h 53"/>
              <a:gd name="T44" fmla="*/ 2147483646 w 66"/>
              <a:gd name="T45" fmla="*/ 2147483646 h 53"/>
              <a:gd name="T46" fmla="*/ 2147483646 w 66"/>
              <a:gd name="T47" fmla="*/ 2147483646 h 53"/>
              <a:gd name="T48" fmla="*/ 2147483646 w 66"/>
              <a:gd name="T49" fmla="*/ 2147483646 h 53"/>
              <a:gd name="T50" fmla="*/ 2147483646 w 66"/>
              <a:gd name="T51" fmla="*/ 2147483646 h 53"/>
              <a:gd name="T52" fmla="*/ 2147483646 w 66"/>
              <a:gd name="T53" fmla="*/ 2147483646 h 53"/>
              <a:gd name="T54" fmla="*/ 2147483646 w 66"/>
              <a:gd name="T55" fmla="*/ 2147483646 h 53"/>
              <a:gd name="T56" fmla="*/ 2147483646 w 66"/>
              <a:gd name="T57" fmla="*/ 2147483646 h 53"/>
              <a:gd name="T58" fmla="*/ 2147483646 w 66"/>
              <a:gd name="T59" fmla="*/ 2147483646 h 53"/>
              <a:gd name="T60" fmla="*/ 2147483646 w 66"/>
              <a:gd name="T61" fmla="*/ 2147483646 h 53"/>
              <a:gd name="T62" fmla="*/ 2147483646 w 66"/>
              <a:gd name="T63" fmla="*/ 2147483646 h 53"/>
              <a:gd name="T64" fmla="*/ 2147483646 w 66"/>
              <a:gd name="T65" fmla="*/ 2147483646 h 53"/>
              <a:gd name="T66" fmla="*/ 2147483646 w 66"/>
              <a:gd name="T67" fmla="*/ 2147483646 h 5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66" h="53">
                <a:moveTo>
                  <a:pt x="29" y="53"/>
                </a:moveTo>
                <a:lnTo>
                  <a:pt x="29" y="53"/>
                </a:lnTo>
                <a:lnTo>
                  <a:pt x="22" y="53"/>
                </a:lnTo>
                <a:lnTo>
                  <a:pt x="16" y="52"/>
                </a:lnTo>
                <a:lnTo>
                  <a:pt x="7" y="44"/>
                </a:lnTo>
                <a:lnTo>
                  <a:pt x="3" y="41"/>
                </a:lnTo>
                <a:lnTo>
                  <a:pt x="0" y="35"/>
                </a:lnTo>
                <a:lnTo>
                  <a:pt x="0" y="30"/>
                </a:lnTo>
                <a:lnTo>
                  <a:pt x="0" y="24"/>
                </a:lnTo>
                <a:lnTo>
                  <a:pt x="0" y="19"/>
                </a:lnTo>
                <a:lnTo>
                  <a:pt x="3" y="15"/>
                </a:lnTo>
                <a:lnTo>
                  <a:pt x="7" y="9"/>
                </a:lnTo>
                <a:lnTo>
                  <a:pt x="11" y="6"/>
                </a:lnTo>
                <a:lnTo>
                  <a:pt x="22" y="2"/>
                </a:lnTo>
                <a:lnTo>
                  <a:pt x="29" y="0"/>
                </a:lnTo>
                <a:lnTo>
                  <a:pt x="36" y="0"/>
                </a:lnTo>
                <a:lnTo>
                  <a:pt x="42" y="2"/>
                </a:lnTo>
                <a:lnTo>
                  <a:pt x="49" y="4"/>
                </a:lnTo>
                <a:lnTo>
                  <a:pt x="58" y="9"/>
                </a:lnTo>
                <a:lnTo>
                  <a:pt x="62" y="15"/>
                </a:lnTo>
                <a:lnTo>
                  <a:pt x="64" y="19"/>
                </a:lnTo>
                <a:lnTo>
                  <a:pt x="66" y="24"/>
                </a:lnTo>
                <a:lnTo>
                  <a:pt x="66" y="30"/>
                </a:lnTo>
                <a:lnTo>
                  <a:pt x="64" y="35"/>
                </a:lnTo>
                <a:lnTo>
                  <a:pt x="62" y="41"/>
                </a:lnTo>
                <a:lnTo>
                  <a:pt x="58" y="44"/>
                </a:lnTo>
                <a:lnTo>
                  <a:pt x="53" y="48"/>
                </a:lnTo>
                <a:lnTo>
                  <a:pt x="42" y="53"/>
                </a:lnTo>
                <a:lnTo>
                  <a:pt x="36" y="53"/>
                </a:lnTo>
                <a:lnTo>
                  <a:pt x="29" y="53"/>
                </a:lnTo>
                <a:close/>
              </a:path>
            </a:pathLst>
          </a:custGeom>
          <a:solidFill>
            <a:srgbClr val="771D1D"/>
          </a:solidFill>
          <a:ln w="7">
            <a:solidFill>
              <a:srgbClr val="C14D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5" name="Freeform 186"/>
          <p:cNvSpPr>
            <a:spLocks/>
          </p:cNvSpPr>
          <p:nvPr userDrawn="1"/>
        </p:nvSpPr>
        <p:spPr bwMode="auto">
          <a:xfrm>
            <a:off x="319088" y="1514475"/>
            <a:ext cx="66675" cy="58738"/>
          </a:xfrm>
          <a:custGeom>
            <a:avLst/>
            <a:gdLst>
              <a:gd name="T0" fmla="*/ 2147483646 w 42"/>
              <a:gd name="T1" fmla="*/ 2147483646 h 37"/>
              <a:gd name="T2" fmla="*/ 2147483646 w 42"/>
              <a:gd name="T3" fmla="*/ 2147483646 h 37"/>
              <a:gd name="T4" fmla="*/ 2147483646 w 42"/>
              <a:gd name="T5" fmla="*/ 2147483646 h 37"/>
              <a:gd name="T6" fmla="*/ 2147483646 w 42"/>
              <a:gd name="T7" fmla="*/ 2147483646 h 37"/>
              <a:gd name="T8" fmla="*/ 0 w 42"/>
              <a:gd name="T9" fmla="*/ 2147483646 h 37"/>
              <a:gd name="T10" fmla="*/ 0 w 42"/>
              <a:gd name="T11" fmla="*/ 2147483646 h 37"/>
              <a:gd name="T12" fmla="*/ 0 w 42"/>
              <a:gd name="T13" fmla="*/ 2147483646 h 37"/>
              <a:gd name="T14" fmla="*/ 2147483646 w 42"/>
              <a:gd name="T15" fmla="*/ 2147483646 h 37"/>
              <a:gd name="T16" fmla="*/ 2147483646 w 42"/>
              <a:gd name="T17" fmla="*/ 2147483646 h 37"/>
              <a:gd name="T18" fmla="*/ 2147483646 w 42"/>
              <a:gd name="T19" fmla="*/ 0 h 37"/>
              <a:gd name="T20" fmla="*/ 2147483646 w 42"/>
              <a:gd name="T21" fmla="*/ 0 h 37"/>
              <a:gd name="T22" fmla="*/ 2147483646 w 42"/>
              <a:gd name="T23" fmla="*/ 0 h 37"/>
              <a:gd name="T24" fmla="*/ 2147483646 w 42"/>
              <a:gd name="T25" fmla="*/ 2147483646 h 37"/>
              <a:gd name="T26" fmla="*/ 2147483646 w 42"/>
              <a:gd name="T27" fmla="*/ 2147483646 h 37"/>
              <a:gd name="T28" fmla="*/ 2147483646 w 42"/>
              <a:gd name="T29" fmla="*/ 2147483646 h 37"/>
              <a:gd name="T30" fmla="*/ 2147483646 w 42"/>
              <a:gd name="T31" fmla="*/ 2147483646 h 37"/>
              <a:gd name="T32" fmla="*/ 2147483646 w 42"/>
              <a:gd name="T33" fmla="*/ 2147483646 h 37"/>
              <a:gd name="T34" fmla="*/ 2147483646 w 42"/>
              <a:gd name="T35" fmla="*/ 2147483646 h 37"/>
              <a:gd name="T36" fmla="*/ 2147483646 w 42"/>
              <a:gd name="T37" fmla="*/ 2147483646 h 37"/>
              <a:gd name="T38" fmla="*/ 2147483646 w 42"/>
              <a:gd name="T39" fmla="*/ 2147483646 h 37"/>
              <a:gd name="T40" fmla="*/ 2147483646 w 42"/>
              <a:gd name="T41" fmla="*/ 2147483646 h 37"/>
              <a:gd name="T42" fmla="*/ 2147483646 w 42"/>
              <a:gd name="T43" fmla="*/ 2147483646 h 37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2" h="37">
                <a:moveTo>
                  <a:pt x="18" y="37"/>
                </a:moveTo>
                <a:lnTo>
                  <a:pt x="18" y="37"/>
                </a:lnTo>
                <a:lnTo>
                  <a:pt x="11" y="35"/>
                </a:lnTo>
                <a:lnTo>
                  <a:pt x="4" y="31"/>
                </a:lnTo>
                <a:lnTo>
                  <a:pt x="0" y="24"/>
                </a:lnTo>
                <a:lnTo>
                  <a:pt x="0" y="17"/>
                </a:lnTo>
                <a:lnTo>
                  <a:pt x="2" y="9"/>
                </a:lnTo>
                <a:lnTo>
                  <a:pt x="7" y="4"/>
                </a:lnTo>
                <a:lnTo>
                  <a:pt x="15" y="0"/>
                </a:lnTo>
                <a:lnTo>
                  <a:pt x="24" y="0"/>
                </a:lnTo>
                <a:lnTo>
                  <a:pt x="31" y="2"/>
                </a:lnTo>
                <a:lnTo>
                  <a:pt x="39" y="6"/>
                </a:lnTo>
                <a:lnTo>
                  <a:pt x="42" y="13"/>
                </a:lnTo>
                <a:lnTo>
                  <a:pt x="42" y="20"/>
                </a:lnTo>
                <a:lnTo>
                  <a:pt x="40" y="28"/>
                </a:lnTo>
                <a:lnTo>
                  <a:pt x="35" y="33"/>
                </a:lnTo>
                <a:lnTo>
                  <a:pt x="28" y="37"/>
                </a:lnTo>
                <a:lnTo>
                  <a:pt x="18" y="37"/>
                </a:lnTo>
                <a:close/>
              </a:path>
            </a:pathLst>
          </a:custGeom>
          <a:solidFill>
            <a:srgbClr val="771D1D"/>
          </a:solidFill>
          <a:ln w="7">
            <a:solidFill>
              <a:srgbClr val="C14D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6" name="Freeform 187"/>
          <p:cNvSpPr>
            <a:spLocks/>
          </p:cNvSpPr>
          <p:nvPr userDrawn="1"/>
        </p:nvSpPr>
        <p:spPr bwMode="auto">
          <a:xfrm>
            <a:off x="311150" y="1538288"/>
            <a:ext cx="87313" cy="76200"/>
          </a:xfrm>
          <a:custGeom>
            <a:avLst/>
            <a:gdLst>
              <a:gd name="T0" fmla="*/ 2147483646 w 55"/>
              <a:gd name="T1" fmla="*/ 2147483646 h 48"/>
              <a:gd name="T2" fmla="*/ 2147483646 w 55"/>
              <a:gd name="T3" fmla="*/ 2147483646 h 48"/>
              <a:gd name="T4" fmla="*/ 2147483646 w 55"/>
              <a:gd name="T5" fmla="*/ 2147483646 h 48"/>
              <a:gd name="T6" fmla="*/ 2147483646 w 55"/>
              <a:gd name="T7" fmla="*/ 2147483646 h 48"/>
              <a:gd name="T8" fmla="*/ 0 w 55"/>
              <a:gd name="T9" fmla="*/ 2147483646 h 48"/>
              <a:gd name="T10" fmla="*/ 0 w 55"/>
              <a:gd name="T11" fmla="*/ 2147483646 h 48"/>
              <a:gd name="T12" fmla="*/ 0 w 55"/>
              <a:gd name="T13" fmla="*/ 2147483646 h 48"/>
              <a:gd name="T14" fmla="*/ 0 w 55"/>
              <a:gd name="T15" fmla="*/ 2147483646 h 48"/>
              <a:gd name="T16" fmla="*/ 0 w 55"/>
              <a:gd name="T17" fmla="*/ 2147483646 h 48"/>
              <a:gd name="T18" fmla="*/ 2147483646 w 55"/>
              <a:gd name="T19" fmla="*/ 2147483646 h 48"/>
              <a:gd name="T20" fmla="*/ 2147483646 w 55"/>
              <a:gd name="T21" fmla="*/ 2147483646 h 48"/>
              <a:gd name="T22" fmla="*/ 2147483646 w 55"/>
              <a:gd name="T23" fmla="*/ 2147483646 h 48"/>
              <a:gd name="T24" fmla="*/ 2147483646 w 55"/>
              <a:gd name="T25" fmla="*/ 0 h 48"/>
              <a:gd name="T26" fmla="*/ 2147483646 w 55"/>
              <a:gd name="T27" fmla="*/ 0 h 48"/>
              <a:gd name="T28" fmla="*/ 2147483646 w 55"/>
              <a:gd name="T29" fmla="*/ 2147483646 h 48"/>
              <a:gd name="T30" fmla="*/ 2147483646 w 55"/>
              <a:gd name="T31" fmla="*/ 2147483646 h 48"/>
              <a:gd name="T32" fmla="*/ 2147483646 w 55"/>
              <a:gd name="T33" fmla="*/ 2147483646 h 48"/>
              <a:gd name="T34" fmla="*/ 2147483646 w 55"/>
              <a:gd name="T35" fmla="*/ 2147483646 h 48"/>
              <a:gd name="T36" fmla="*/ 2147483646 w 55"/>
              <a:gd name="T37" fmla="*/ 2147483646 h 48"/>
              <a:gd name="T38" fmla="*/ 2147483646 w 55"/>
              <a:gd name="T39" fmla="*/ 2147483646 h 48"/>
              <a:gd name="T40" fmla="*/ 2147483646 w 55"/>
              <a:gd name="T41" fmla="*/ 2147483646 h 48"/>
              <a:gd name="T42" fmla="*/ 2147483646 w 55"/>
              <a:gd name="T43" fmla="*/ 2147483646 h 48"/>
              <a:gd name="T44" fmla="*/ 2147483646 w 55"/>
              <a:gd name="T45" fmla="*/ 2147483646 h 48"/>
              <a:gd name="T46" fmla="*/ 2147483646 w 55"/>
              <a:gd name="T47" fmla="*/ 2147483646 h 48"/>
              <a:gd name="T48" fmla="*/ 2147483646 w 55"/>
              <a:gd name="T49" fmla="*/ 2147483646 h 48"/>
              <a:gd name="T50" fmla="*/ 2147483646 w 55"/>
              <a:gd name="T51" fmla="*/ 2147483646 h 4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55" h="48">
                <a:moveTo>
                  <a:pt x="23" y="48"/>
                </a:moveTo>
                <a:lnTo>
                  <a:pt x="23" y="48"/>
                </a:lnTo>
                <a:lnTo>
                  <a:pt x="12" y="46"/>
                </a:lnTo>
                <a:lnTo>
                  <a:pt x="5" y="40"/>
                </a:lnTo>
                <a:lnTo>
                  <a:pt x="0" y="31"/>
                </a:lnTo>
                <a:lnTo>
                  <a:pt x="0" y="27"/>
                </a:lnTo>
                <a:lnTo>
                  <a:pt x="0" y="22"/>
                </a:lnTo>
                <a:lnTo>
                  <a:pt x="0" y="16"/>
                </a:lnTo>
                <a:lnTo>
                  <a:pt x="3" y="13"/>
                </a:lnTo>
                <a:lnTo>
                  <a:pt x="9" y="5"/>
                </a:lnTo>
                <a:lnTo>
                  <a:pt x="18" y="2"/>
                </a:lnTo>
                <a:lnTo>
                  <a:pt x="29" y="0"/>
                </a:lnTo>
                <a:lnTo>
                  <a:pt x="40" y="2"/>
                </a:lnTo>
                <a:lnTo>
                  <a:pt x="47" y="9"/>
                </a:lnTo>
                <a:lnTo>
                  <a:pt x="53" y="16"/>
                </a:lnTo>
                <a:lnTo>
                  <a:pt x="55" y="20"/>
                </a:lnTo>
                <a:lnTo>
                  <a:pt x="55" y="26"/>
                </a:lnTo>
                <a:lnTo>
                  <a:pt x="53" y="31"/>
                </a:lnTo>
                <a:lnTo>
                  <a:pt x="51" y="35"/>
                </a:lnTo>
                <a:lnTo>
                  <a:pt x="44" y="42"/>
                </a:lnTo>
                <a:lnTo>
                  <a:pt x="34" y="48"/>
                </a:lnTo>
                <a:lnTo>
                  <a:pt x="23" y="48"/>
                </a:lnTo>
                <a:close/>
              </a:path>
            </a:pathLst>
          </a:custGeom>
          <a:solidFill>
            <a:srgbClr val="771D1D"/>
          </a:solidFill>
          <a:ln w="7">
            <a:solidFill>
              <a:srgbClr val="C14D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7" name="Freeform 188"/>
          <p:cNvSpPr>
            <a:spLocks/>
          </p:cNvSpPr>
          <p:nvPr userDrawn="1"/>
        </p:nvSpPr>
        <p:spPr bwMode="auto">
          <a:xfrm>
            <a:off x="447675" y="1590675"/>
            <a:ext cx="104775" cy="98425"/>
          </a:xfrm>
          <a:custGeom>
            <a:avLst/>
            <a:gdLst>
              <a:gd name="T0" fmla="*/ 2147483646 w 66"/>
              <a:gd name="T1" fmla="*/ 0 h 62"/>
              <a:gd name="T2" fmla="*/ 2147483646 w 66"/>
              <a:gd name="T3" fmla="*/ 0 h 62"/>
              <a:gd name="T4" fmla="*/ 2147483646 w 66"/>
              <a:gd name="T5" fmla="*/ 0 h 62"/>
              <a:gd name="T6" fmla="*/ 2147483646 w 66"/>
              <a:gd name="T7" fmla="*/ 2147483646 h 62"/>
              <a:gd name="T8" fmla="*/ 2147483646 w 66"/>
              <a:gd name="T9" fmla="*/ 2147483646 h 62"/>
              <a:gd name="T10" fmla="*/ 2147483646 w 66"/>
              <a:gd name="T11" fmla="*/ 2147483646 h 62"/>
              <a:gd name="T12" fmla="*/ 2147483646 w 66"/>
              <a:gd name="T13" fmla="*/ 2147483646 h 62"/>
              <a:gd name="T14" fmla="*/ 2147483646 w 66"/>
              <a:gd name="T15" fmla="*/ 2147483646 h 62"/>
              <a:gd name="T16" fmla="*/ 2147483646 w 66"/>
              <a:gd name="T17" fmla="*/ 2147483646 h 62"/>
              <a:gd name="T18" fmla="*/ 2147483646 w 66"/>
              <a:gd name="T19" fmla="*/ 2147483646 h 62"/>
              <a:gd name="T20" fmla="*/ 2147483646 w 66"/>
              <a:gd name="T21" fmla="*/ 2147483646 h 62"/>
              <a:gd name="T22" fmla="*/ 2147483646 w 66"/>
              <a:gd name="T23" fmla="*/ 2147483646 h 62"/>
              <a:gd name="T24" fmla="*/ 2147483646 w 66"/>
              <a:gd name="T25" fmla="*/ 2147483646 h 62"/>
              <a:gd name="T26" fmla="*/ 2147483646 w 66"/>
              <a:gd name="T27" fmla="*/ 2147483646 h 62"/>
              <a:gd name="T28" fmla="*/ 2147483646 w 66"/>
              <a:gd name="T29" fmla="*/ 2147483646 h 62"/>
              <a:gd name="T30" fmla="*/ 2147483646 w 66"/>
              <a:gd name="T31" fmla="*/ 2147483646 h 62"/>
              <a:gd name="T32" fmla="*/ 2147483646 w 66"/>
              <a:gd name="T33" fmla="*/ 2147483646 h 62"/>
              <a:gd name="T34" fmla="*/ 2147483646 w 66"/>
              <a:gd name="T35" fmla="*/ 2147483646 h 62"/>
              <a:gd name="T36" fmla="*/ 2147483646 w 66"/>
              <a:gd name="T37" fmla="*/ 2147483646 h 62"/>
              <a:gd name="T38" fmla="*/ 2147483646 w 66"/>
              <a:gd name="T39" fmla="*/ 2147483646 h 62"/>
              <a:gd name="T40" fmla="*/ 2147483646 w 66"/>
              <a:gd name="T41" fmla="*/ 2147483646 h 62"/>
              <a:gd name="T42" fmla="*/ 2147483646 w 66"/>
              <a:gd name="T43" fmla="*/ 2147483646 h 62"/>
              <a:gd name="T44" fmla="*/ 2147483646 w 66"/>
              <a:gd name="T45" fmla="*/ 2147483646 h 62"/>
              <a:gd name="T46" fmla="*/ 2147483646 w 66"/>
              <a:gd name="T47" fmla="*/ 2147483646 h 62"/>
              <a:gd name="T48" fmla="*/ 2147483646 w 66"/>
              <a:gd name="T49" fmla="*/ 2147483646 h 62"/>
              <a:gd name="T50" fmla="*/ 2147483646 w 66"/>
              <a:gd name="T51" fmla="*/ 2147483646 h 62"/>
              <a:gd name="T52" fmla="*/ 2147483646 w 66"/>
              <a:gd name="T53" fmla="*/ 2147483646 h 62"/>
              <a:gd name="T54" fmla="*/ 2147483646 w 66"/>
              <a:gd name="T55" fmla="*/ 2147483646 h 62"/>
              <a:gd name="T56" fmla="*/ 2147483646 w 66"/>
              <a:gd name="T57" fmla="*/ 2147483646 h 62"/>
              <a:gd name="T58" fmla="*/ 0 w 66"/>
              <a:gd name="T59" fmla="*/ 2147483646 h 62"/>
              <a:gd name="T60" fmla="*/ 0 w 66"/>
              <a:gd name="T61" fmla="*/ 2147483646 h 62"/>
              <a:gd name="T62" fmla="*/ 2147483646 w 66"/>
              <a:gd name="T63" fmla="*/ 2147483646 h 62"/>
              <a:gd name="T64" fmla="*/ 2147483646 w 66"/>
              <a:gd name="T65" fmla="*/ 2147483646 h 62"/>
              <a:gd name="T66" fmla="*/ 2147483646 w 66"/>
              <a:gd name="T67" fmla="*/ 2147483646 h 62"/>
              <a:gd name="T68" fmla="*/ 2147483646 w 66"/>
              <a:gd name="T69" fmla="*/ 2147483646 h 62"/>
              <a:gd name="T70" fmla="*/ 2147483646 w 66"/>
              <a:gd name="T71" fmla="*/ 2147483646 h 62"/>
              <a:gd name="T72" fmla="*/ 2147483646 w 66"/>
              <a:gd name="T73" fmla="*/ 0 h 62"/>
              <a:gd name="T74" fmla="*/ 2147483646 w 66"/>
              <a:gd name="T75" fmla="*/ 0 h 62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6" h="62">
                <a:moveTo>
                  <a:pt x="24" y="0"/>
                </a:moveTo>
                <a:lnTo>
                  <a:pt x="24" y="0"/>
                </a:lnTo>
                <a:lnTo>
                  <a:pt x="29" y="0"/>
                </a:lnTo>
                <a:lnTo>
                  <a:pt x="36" y="2"/>
                </a:lnTo>
                <a:lnTo>
                  <a:pt x="42" y="4"/>
                </a:lnTo>
                <a:lnTo>
                  <a:pt x="49" y="5"/>
                </a:lnTo>
                <a:lnTo>
                  <a:pt x="53" y="9"/>
                </a:lnTo>
                <a:lnTo>
                  <a:pt x="58" y="15"/>
                </a:lnTo>
                <a:lnTo>
                  <a:pt x="62" y="20"/>
                </a:lnTo>
                <a:lnTo>
                  <a:pt x="64" y="26"/>
                </a:lnTo>
                <a:lnTo>
                  <a:pt x="66" y="33"/>
                </a:lnTo>
                <a:lnTo>
                  <a:pt x="66" y="38"/>
                </a:lnTo>
                <a:lnTo>
                  <a:pt x="64" y="44"/>
                </a:lnTo>
                <a:lnTo>
                  <a:pt x="62" y="49"/>
                </a:lnTo>
                <a:lnTo>
                  <a:pt x="58" y="53"/>
                </a:lnTo>
                <a:lnTo>
                  <a:pt x="53" y="57"/>
                </a:lnTo>
                <a:lnTo>
                  <a:pt x="47" y="60"/>
                </a:lnTo>
                <a:lnTo>
                  <a:pt x="42" y="62"/>
                </a:lnTo>
                <a:lnTo>
                  <a:pt x="35" y="62"/>
                </a:lnTo>
                <a:lnTo>
                  <a:pt x="29" y="62"/>
                </a:lnTo>
                <a:lnTo>
                  <a:pt x="24" y="60"/>
                </a:lnTo>
                <a:lnTo>
                  <a:pt x="16" y="57"/>
                </a:lnTo>
                <a:lnTo>
                  <a:pt x="13" y="53"/>
                </a:lnTo>
                <a:lnTo>
                  <a:pt x="7" y="48"/>
                </a:lnTo>
                <a:lnTo>
                  <a:pt x="3" y="42"/>
                </a:lnTo>
                <a:lnTo>
                  <a:pt x="2" y="37"/>
                </a:lnTo>
                <a:lnTo>
                  <a:pt x="0" y="31"/>
                </a:lnTo>
                <a:lnTo>
                  <a:pt x="0" y="24"/>
                </a:lnTo>
                <a:lnTo>
                  <a:pt x="2" y="18"/>
                </a:lnTo>
                <a:lnTo>
                  <a:pt x="3" y="13"/>
                </a:lnTo>
                <a:lnTo>
                  <a:pt x="7" y="9"/>
                </a:lnTo>
                <a:lnTo>
                  <a:pt x="13" y="5"/>
                </a:lnTo>
                <a:lnTo>
                  <a:pt x="18" y="2"/>
                </a:lnTo>
                <a:lnTo>
                  <a:pt x="24" y="0"/>
                </a:lnTo>
                <a:close/>
              </a:path>
            </a:pathLst>
          </a:custGeom>
          <a:solidFill>
            <a:srgbClr val="771D1D"/>
          </a:solidFill>
          <a:ln w="7">
            <a:solidFill>
              <a:srgbClr val="C14D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8" name="Freeform 189"/>
          <p:cNvSpPr>
            <a:spLocks/>
          </p:cNvSpPr>
          <p:nvPr userDrawn="1"/>
        </p:nvSpPr>
        <p:spPr bwMode="auto">
          <a:xfrm>
            <a:off x="412750" y="1527175"/>
            <a:ext cx="130175" cy="127000"/>
          </a:xfrm>
          <a:custGeom>
            <a:avLst/>
            <a:gdLst>
              <a:gd name="T0" fmla="*/ 2147483646 w 82"/>
              <a:gd name="T1" fmla="*/ 0 h 80"/>
              <a:gd name="T2" fmla="*/ 2147483646 w 82"/>
              <a:gd name="T3" fmla="*/ 0 h 80"/>
              <a:gd name="T4" fmla="*/ 2147483646 w 82"/>
              <a:gd name="T5" fmla="*/ 0 h 80"/>
              <a:gd name="T6" fmla="*/ 2147483646 w 82"/>
              <a:gd name="T7" fmla="*/ 2147483646 h 80"/>
              <a:gd name="T8" fmla="*/ 2147483646 w 82"/>
              <a:gd name="T9" fmla="*/ 2147483646 h 80"/>
              <a:gd name="T10" fmla="*/ 2147483646 w 82"/>
              <a:gd name="T11" fmla="*/ 2147483646 h 80"/>
              <a:gd name="T12" fmla="*/ 2147483646 w 82"/>
              <a:gd name="T13" fmla="*/ 2147483646 h 80"/>
              <a:gd name="T14" fmla="*/ 2147483646 w 82"/>
              <a:gd name="T15" fmla="*/ 2147483646 h 80"/>
              <a:gd name="T16" fmla="*/ 2147483646 w 82"/>
              <a:gd name="T17" fmla="*/ 2147483646 h 80"/>
              <a:gd name="T18" fmla="*/ 2147483646 w 82"/>
              <a:gd name="T19" fmla="*/ 2147483646 h 80"/>
              <a:gd name="T20" fmla="*/ 2147483646 w 82"/>
              <a:gd name="T21" fmla="*/ 2147483646 h 80"/>
              <a:gd name="T22" fmla="*/ 2147483646 w 82"/>
              <a:gd name="T23" fmla="*/ 2147483646 h 80"/>
              <a:gd name="T24" fmla="*/ 2147483646 w 82"/>
              <a:gd name="T25" fmla="*/ 2147483646 h 80"/>
              <a:gd name="T26" fmla="*/ 2147483646 w 82"/>
              <a:gd name="T27" fmla="*/ 2147483646 h 80"/>
              <a:gd name="T28" fmla="*/ 2147483646 w 82"/>
              <a:gd name="T29" fmla="*/ 2147483646 h 80"/>
              <a:gd name="T30" fmla="*/ 2147483646 w 82"/>
              <a:gd name="T31" fmla="*/ 2147483646 h 80"/>
              <a:gd name="T32" fmla="*/ 2147483646 w 82"/>
              <a:gd name="T33" fmla="*/ 2147483646 h 80"/>
              <a:gd name="T34" fmla="*/ 2147483646 w 82"/>
              <a:gd name="T35" fmla="*/ 2147483646 h 80"/>
              <a:gd name="T36" fmla="*/ 2147483646 w 82"/>
              <a:gd name="T37" fmla="*/ 2147483646 h 80"/>
              <a:gd name="T38" fmla="*/ 2147483646 w 82"/>
              <a:gd name="T39" fmla="*/ 2147483646 h 80"/>
              <a:gd name="T40" fmla="*/ 2147483646 w 82"/>
              <a:gd name="T41" fmla="*/ 2147483646 h 80"/>
              <a:gd name="T42" fmla="*/ 2147483646 w 82"/>
              <a:gd name="T43" fmla="*/ 2147483646 h 80"/>
              <a:gd name="T44" fmla="*/ 2147483646 w 82"/>
              <a:gd name="T45" fmla="*/ 2147483646 h 80"/>
              <a:gd name="T46" fmla="*/ 2147483646 w 82"/>
              <a:gd name="T47" fmla="*/ 2147483646 h 80"/>
              <a:gd name="T48" fmla="*/ 2147483646 w 82"/>
              <a:gd name="T49" fmla="*/ 2147483646 h 80"/>
              <a:gd name="T50" fmla="*/ 2147483646 w 82"/>
              <a:gd name="T51" fmla="*/ 2147483646 h 80"/>
              <a:gd name="T52" fmla="*/ 2147483646 w 82"/>
              <a:gd name="T53" fmla="*/ 2147483646 h 80"/>
              <a:gd name="T54" fmla="*/ 0 w 82"/>
              <a:gd name="T55" fmla="*/ 2147483646 h 80"/>
              <a:gd name="T56" fmla="*/ 0 w 82"/>
              <a:gd name="T57" fmla="*/ 2147483646 h 80"/>
              <a:gd name="T58" fmla="*/ 0 w 82"/>
              <a:gd name="T59" fmla="*/ 2147483646 h 80"/>
              <a:gd name="T60" fmla="*/ 0 w 82"/>
              <a:gd name="T61" fmla="*/ 2147483646 h 80"/>
              <a:gd name="T62" fmla="*/ 2147483646 w 82"/>
              <a:gd name="T63" fmla="*/ 2147483646 h 80"/>
              <a:gd name="T64" fmla="*/ 2147483646 w 82"/>
              <a:gd name="T65" fmla="*/ 2147483646 h 80"/>
              <a:gd name="T66" fmla="*/ 2147483646 w 82"/>
              <a:gd name="T67" fmla="*/ 2147483646 h 80"/>
              <a:gd name="T68" fmla="*/ 2147483646 w 82"/>
              <a:gd name="T69" fmla="*/ 2147483646 h 80"/>
              <a:gd name="T70" fmla="*/ 2147483646 w 82"/>
              <a:gd name="T71" fmla="*/ 2147483646 h 80"/>
              <a:gd name="T72" fmla="*/ 2147483646 w 82"/>
              <a:gd name="T73" fmla="*/ 0 h 80"/>
              <a:gd name="T74" fmla="*/ 2147483646 w 82"/>
              <a:gd name="T75" fmla="*/ 0 h 80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82" h="80">
                <a:moveTo>
                  <a:pt x="29" y="0"/>
                </a:moveTo>
                <a:lnTo>
                  <a:pt x="29" y="0"/>
                </a:lnTo>
                <a:lnTo>
                  <a:pt x="36" y="0"/>
                </a:lnTo>
                <a:lnTo>
                  <a:pt x="46" y="1"/>
                </a:lnTo>
                <a:lnTo>
                  <a:pt x="53" y="3"/>
                </a:lnTo>
                <a:lnTo>
                  <a:pt x="60" y="7"/>
                </a:lnTo>
                <a:lnTo>
                  <a:pt x="68" y="12"/>
                </a:lnTo>
                <a:lnTo>
                  <a:pt x="73" y="18"/>
                </a:lnTo>
                <a:lnTo>
                  <a:pt x="79" y="25"/>
                </a:lnTo>
                <a:lnTo>
                  <a:pt x="80" y="33"/>
                </a:lnTo>
                <a:lnTo>
                  <a:pt x="82" y="40"/>
                </a:lnTo>
                <a:lnTo>
                  <a:pt x="82" y="49"/>
                </a:lnTo>
                <a:lnTo>
                  <a:pt x="80" y="56"/>
                </a:lnTo>
                <a:lnTo>
                  <a:pt x="77" y="62"/>
                </a:lnTo>
                <a:lnTo>
                  <a:pt x="73" y="67"/>
                </a:lnTo>
                <a:lnTo>
                  <a:pt x="68" y="73"/>
                </a:lnTo>
                <a:lnTo>
                  <a:pt x="60" y="77"/>
                </a:lnTo>
                <a:lnTo>
                  <a:pt x="53" y="78"/>
                </a:lnTo>
                <a:lnTo>
                  <a:pt x="44" y="80"/>
                </a:lnTo>
                <a:lnTo>
                  <a:pt x="36" y="78"/>
                </a:lnTo>
                <a:lnTo>
                  <a:pt x="27" y="77"/>
                </a:lnTo>
                <a:lnTo>
                  <a:pt x="20" y="73"/>
                </a:lnTo>
                <a:lnTo>
                  <a:pt x="14" y="67"/>
                </a:lnTo>
                <a:lnTo>
                  <a:pt x="9" y="62"/>
                </a:lnTo>
                <a:lnTo>
                  <a:pt x="3" y="55"/>
                </a:lnTo>
                <a:lnTo>
                  <a:pt x="0" y="47"/>
                </a:lnTo>
                <a:lnTo>
                  <a:pt x="0" y="38"/>
                </a:lnTo>
                <a:lnTo>
                  <a:pt x="0" y="31"/>
                </a:lnTo>
                <a:lnTo>
                  <a:pt x="2" y="23"/>
                </a:lnTo>
                <a:lnTo>
                  <a:pt x="3" y="16"/>
                </a:lnTo>
                <a:lnTo>
                  <a:pt x="9" y="11"/>
                </a:lnTo>
                <a:lnTo>
                  <a:pt x="14" y="5"/>
                </a:lnTo>
                <a:lnTo>
                  <a:pt x="22" y="3"/>
                </a:lnTo>
                <a:lnTo>
                  <a:pt x="29" y="0"/>
                </a:lnTo>
                <a:close/>
              </a:path>
            </a:pathLst>
          </a:custGeom>
          <a:solidFill>
            <a:srgbClr val="771D1D"/>
          </a:solidFill>
          <a:ln w="7">
            <a:solidFill>
              <a:srgbClr val="C14D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9" name="Freeform 190"/>
          <p:cNvSpPr>
            <a:spLocks/>
          </p:cNvSpPr>
          <p:nvPr userDrawn="1"/>
        </p:nvSpPr>
        <p:spPr bwMode="auto">
          <a:xfrm>
            <a:off x="874713" y="7938"/>
            <a:ext cx="830262" cy="214312"/>
          </a:xfrm>
          <a:custGeom>
            <a:avLst/>
            <a:gdLst>
              <a:gd name="T0" fmla="*/ 0 w 523"/>
              <a:gd name="T1" fmla="*/ 2147483646 h 135"/>
              <a:gd name="T2" fmla="*/ 0 w 523"/>
              <a:gd name="T3" fmla="*/ 2147483646 h 135"/>
              <a:gd name="T4" fmla="*/ 2147483646 w 523"/>
              <a:gd name="T5" fmla="*/ 2147483646 h 135"/>
              <a:gd name="T6" fmla="*/ 2147483646 w 523"/>
              <a:gd name="T7" fmla="*/ 2147483646 h 135"/>
              <a:gd name="T8" fmla="*/ 2147483646 w 523"/>
              <a:gd name="T9" fmla="*/ 2147483646 h 135"/>
              <a:gd name="T10" fmla="*/ 2147483646 w 523"/>
              <a:gd name="T11" fmla="*/ 2147483646 h 135"/>
              <a:gd name="T12" fmla="*/ 2147483646 w 523"/>
              <a:gd name="T13" fmla="*/ 2147483646 h 135"/>
              <a:gd name="T14" fmla="*/ 2147483646 w 523"/>
              <a:gd name="T15" fmla="*/ 2147483646 h 135"/>
              <a:gd name="T16" fmla="*/ 2147483646 w 523"/>
              <a:gd name="T17" fmla="*/ 2147483646 h 135"/>
              <a:gd name="T18" fmla="*/ 2147483646 w 523"/>
              <a:gd name="T19" fmla="*/ 2147483646 h 135"/>
              <a:gd name="T20" fmla="*/ 2147483646 w 523"/>
              <a:gd name="T21" fmla="*/ 0 h 135"/>
              <a:gd name="T22" fmla="*/ 2147483646 w 523"/>
              <a:gd name="T23" fmla="*/ 0 h 135"/>
              <a:gd name="T24" fmla="*/ 2147483646 w 523"/>
              <a:gd name="T25" fmla="*/ 0 h 135"/>
              <a:gd name="T26" fmla="*/ 2147483646 w 523"/>
              <a:gd name="T27" fmla="*/ 2147483646 h 135"/>
              <a:gd name="T28" fmla="*/ 2147483646 w 523"/>
              <a:gd name="T29" fmla="*/ 2147483646 h 135"/>
              <a:gd name="T30" fmla="*/ 2147483646 w 523"/>
              <a:gd name="T31" fmla="*/ 2147483646 h 135"/>
              <a:gd name="T32" fmla="*/ 2147483646 w 523"/>
              <a:gd name="T33" fmla="*/ 2147483646 h 135"/>
              <a:gd name="T34" fmla="*/ 2147483646 w 523"/>
              <a:gd name="T35" fmla="*/ 2147483646 h 135"/>
              <a:gd name="T36" fmla="*/ 2147483646 w 523"/>
              <a:gd name="T37" fmla="*/ 2147483646 h 135"/>
              <a:gd name="T38" fmla="*/ 2147483646 w 523"/>
              <a:gd name="T39" fmla="*/ 2147483646 h 135"/>
              <a:gd name="T40" fmla="*/ 2147483646 w 523"/>
              <a:gd name="T41" fmla="*/ 2147483646 h 135"/>
              <a:gd name="T42" fmla="*/ 2147483646 w 523"/>
              <a:gd name="T43" fmla="*/ 2147483646 h 135"/>
              <a:gd name="T44" fmla="*/ 2147483646 w 523"/>
              <a:gd name="T45" fmla="*/ 2147483646 h 135"/>
              <a:gd name="T46" fmla="*/ 2147483646 w 523"/>
              <a:gd name="T47" fmla="*/ 2147483646 h 135"/>
              <a:gd name="T48" fmla="*/ 2147483646 w 523"/>
              <a:gd name="T49" fmla="*/ 2147483646 h 135"/>
              <a:gd name="T50" fmla="*/ 2147483646 w 523"/>
              <a:gd name="T51" fmla="*/ 2147483646 h 135"/>
              <a:gd name="T52" fmla="*/ 2147483646 w 523"/>
              <a:gd name="T53" fmla="*/ 2147483646 h 135"/>
              <a:gd name="T54" fmla="*/ 2147483646 w 523"/>
              <a:gd name="T55" fmla="*/ 2147483646 h 135"/>
              <a:gd name="T56" fmla="*/ 2147483646 w 523"/>
              <a:gd name="T57" fmla="*/ 2147483646 h 135"/>
              <a:gd name="T58" fmla="*/ 2147483646 w 523"/>
              <a:gd name="T59" fmla="*/ 2147483646 h 135"/>
              <a:gd name="T60" fmla="*/ 2147483646 w 523"/>
              <a:gd name="T61" fmla="*/ 2147483646 h 135"/>
              <a:gd name="T62" fmla="*/ 2147483646 w 523"/>
              <a:gd name="T63" fmla="*/ 2147483646 h 135"/>
              <a:gd name="T64" fmla="*/ 2147483646 w 523"/>
              <a:gd name="T65" fmla="*/ 2147483646 h 135"/>
              <a:gd name="T66" fmla="*/ 2147483646 w 523"/>
              <a:gd name="T67" fmla="*/ 2147483646 h 135"/>
              <a:gd name="T68" fmla="*/ 2147483646 w 523"/>
              <a:gd name="T69" fmla="*/ 2147483646 h 135"/>
              <a:gd name="T70" fmla="*/ 2147483646 w 523"/>
              <a:gd name="T71" fmla="*/ 2147483646 h 135"/>
              <a:gd name="T72" fmla="*/ 2147483646 w 523"/>
              <a:gd name="T73" fmla="*/ 2147483646 h 135"/>
              <a:gd name="T74" fmla="*/ 2147483646 w 523"/>
              <a:gd name="T75" fmla="*/ 2147483646 h 135"/>
              <a:gd name="T76" fmla="*/ 2147483646 w 523"/>
              <a:gd name="T77" fmla="*/ 2147483646 h 135"/>
              <a:gd name="T78" fmla="*/ 2147483646 w 523"/>
              <a:gd name="T79" fmla="*/ 2147483646 h 135"/>
              <a:gd name="T80" fmla="*/ 2147483646 w 523"/>
              <a:gd name="T81" fmla="*/ 2147483646 h 135"/>
              <a:gd name="T82" fmla="*/ 2147483646 w 523"/>
              <a:gd name="T83" fmla="*/ 2147483646 h 135"/>
              <a:gd name="T84" fmla="*/ 2147483646 w 523"/>
              <a:gd name="T85" fmla="*/ 2147483646 h 135"/>
              <a:gd name="T86" fmla="*/ 0 w 523"/>
              <a:gd name="T87" fmla="*/ 2147483646 h 135"/>
              <a:gd name="T88" fmla="*/ 0 w 523"/>
              <a:gd name="T89" fmla="*/ 2147483646 h 135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523" h="135">
                <a:moveTo>
                  <a:pt x="0" y="82"/>
                </a:moveTo>
                <a:lnTo>
                  <a:pt x="0" y="82"/>
                </a:lnTo>
                <a:lnTo>
                  <a:pt x="15" y="73"/>
                </a:lnTo>
                <a:lnTo>
                  <a:pt x="30" y="64"/>
                </a:lnTo>
                <a:lnTo>
                  <a:pt x="52" y="53"/>
                </a:lnTo>
                <a:lnTo>
                  <a:pt x="77" y="40"/>
                </a:lnTo>
                <a:lnTo>
                  <a:pt x="108" y="27"/>
                </a:lnTo>
                <a:lnTo>
                  <a:pt x="141" y="16"/>
                </a:lnTo>
                <a:lnTo>
                  <a:pt x="178" y="7"/>
                </a:lnTo>
                <a:lnTo>
                  <a:pt x="218" y="1"/>
                </a:lnTo>
                <a:lnTo>
                  <a:pt x="239" y="0"/>
                </a:lnTo>
                <a:lnTo>
                  <a:pt x="261" y="0"/>
                </a:lnTo>
                <a:lnTo>
                  <a:pt x="283" y="0"/>
                </a:lnTo>
                <a:lnTo>
                  <a:pt x="303" y="3"/>
                </a:lnTo>
                <a:lnTo>
                  <a:pt x="325" y="7"/>
                </a:lnTo>
                <a:lnTo>
                  <a:pt x="347" y="12"/>
                </a:lnTo>
                <a:lnTo>
                  <a:pt x="371" y="20"/>
                </a:lnTo>
                <a:lnTo>
                  <a:pt x="393" y="29"/>
                </a:lnTo>
                <a:lnTo>
                  <a:pt x="415" y="42"/>
                </a:lnTo>
                <a:lnTo>
                  <a:pt x="437" y="55"/>
                </a:lnTo>
                <a:lnTo>
                  <a:pt x="459" y="71"/>
                </a:lnTo>
                <a:lnTo>
                  <a:pt x="481" y="89"/>
                </a:lnTo>
                <a:lnTo>
                  <a:pt x="501" y="111"/>
                </a:lnTo>
                <a:lnTo>
                  <a:pt x="523" y="135"/>
                </a:lnTo>
                <a:lnTo>
                  <a:pt x="514" y="128"/>
                </a:lnTo>
                <a:lnTo>
                  <a:pt x="488" y="108"/>
                </a:lnTo>
                <a:lnTo>
                  <a:pt x="470" y="95"/>
                </a:lnTo>
                <a:lnTo>
                  <a:pt x="448" y="82"/>
                </a:lnTo>
                <a:lnTo>
                  <a:pt x="420" y="69"/>
                </a:lnTo>
                <a:lnTo>
                  <a:pt x="391" y="56"/>
                </a:lnTo>
                <a:lnTo>
                  <a:pt x="356" y="45"/>
                </a:lnTo>
                <a:lnTo>
                  <a:pt x="316" y="38"/>
                </a:lnTo>
                <a:lnTo>
                  <a:pt x="273" y="33"/>
                </a:lnTo>
                <a:lnTo>
                  <a:pt x="251" y="31"/>
                </a:lnTo>
                <a:lnTo>
                  <a:pt x="228" y="31"/>
                </a:lnTo>
                <a:lnTo>
                  <a:pt x="202" y="33"/>
                </a:lnTo>
                <a:lnTo>
                  <a:pt x="176" y="34"/>
                </a:lnTo>
                <a:lnTo>
                  <a:pt x="149" y="40"/>
                </a:lnTo>
                <a:lnTo>
                  <a:pt x="121" y="44"/>
                </a:lnTo>
                <a:lnTo>
                  <a:pt x="94" y="51"/>
                </a:lnTo>
                <a:lnTo>
                  <a:pt x="63" y="60"/>
                </a:lnTo>
                <a:lnTo>
                  <a:pt x="33" y="71"/>
                </a:lnTo>
                <a:lnTo>
                  <a:pt x="0" y="82"/>
                </a:lnTo>
                <a:close/>
              </a:path>
            </a:pathLst>
          </a:custGeom>
          <a:solidFill>
            <a:srgbClr val="C11B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0" name="Freeform 191"/>
          <p:cNvSpPr>
            <a:spLocks/>
          </p:cNvSpPr>
          <p:nvPr userDrawn="1"/>
        </p:nvSpPr>
        <p:spPr bwMode="auto">
          <a:xfrm>
            <a:off x="2743200" y="609600"/>
            <a:ext cx="1830388" cy="457200"/>
          </a:xfrm>
          <a:custGeom>
            <a:avLst/>
            <a:gdLst>
              <a:gd name="T0" fmla="*/ 0 w 1153"/>
              <a:gd name="T1" fmla="*/ 2147483646 h 288"/>
              <a:gd name="T2" fmla="*/ 2147483646 w 1153"/>
              <a:gd name="T3" fmla="*/ 2147483646 h 288"/>
              <a:gd name="T4" fmla="*/ 2147483646 w 1153"/>
              <a:gd name="T5" fmla="*/ 2147483646 h 288"/>
              <a:gd name="T6" fmla="*/ 2147483646 w 1153"/>
              <a:gd name="T7" fmla="*/ 2147483646 h 288"/>
              <a:gd name="T8" fmla="*/ 2147483646 w 1153"/>
              <a:gd name="T9" fmla="*/ 2147483646 h 288"/>
              <a:gd name="T10" fmla="*/ 2147483646 w 1153"/>
              <a:gd name="T11" fmla="*/ 2147483646 h 288"/>
              <a:gd name="T12" fmla="*/ 2147483646 w 1153"/>
              <a:gd name="T13" fmla="*/ 2147483646 h 288"/>
              <a:gd name="T14" fmla="*/ 2147483646 w 1153"/>
              <a:gd name="T15" fmla="*/ 2147483646 h 288"/>
              <a:gd name="T16" fmla="*/ 2147483646 w 1153"/>
              <a:gd name="T17" fmla="*/ 2147483646 h 288"/>
              <a:gd name="T18" fmla="*/ 2147483646 w 1153"/>
              <a:gd name="T19" fmla="*/ 2147483646 h 288"/>
              <a:gd name="T20" fmla="*/ 2147483646 w 1153"/>
              <a:gd name="T21" fmla="*/ 2147483646 h 288"/>
              <a:gd name="T22" fmla="*/ 2147483646 w 1153"/>
              <a:gd name="T23" fmla="*/ 2147483646 h 288"/>
              <a:gd name="T24" fmla="*/ 2147483646 w 1153"/>
              <a:gd name="T25" fmla="*/ 2147483646 h 288"/>
              <a:gd name="T26" fmla="*/ 2147483646 w 1153"/>
              <a:gd name="T27" fmla="*/ 2147483646 h 288"/>
              <a:gd name="T28" fmla="*/ 2147483646 w 1153"/>
              <a:gd name="T29" fmla="*/ 2147483646 h 288"/>
              <a:gd name="T30" fmla="*/ 2147483646 w 1153"/>
              <a:gd name="T31" fmla="*/ 2147483646 h 288"/>
              <a:gd name="T32" fmla="*/ 2147483646 w 1153"/>
              <a:gd name="T33" fmla="*/ 2147483646 h 288"/>
              <a:gd name="T34" fmla="*/ 2147483646 w 1153"/>
              <a:gd name="T35" fmla="*/ 0 h 288"/>
              <a:gd name="T36" fmla="*/ 2147483646 w 1153"/>
              <a:gd name="T37" fmla="*/ 2147483646 h 288"/>
              <a:gd name="T38" fmla="*/ 2147483646 w 1153"/>
              <a:gd name="T39" fmla="*/ 2147483646 h 288"/>
              <a:gd name="T40" fmla="*/ 2147483646 w 1153"/>
              <a:gd name="T41" fmla="*/ 0 h 288"/>
              <a:gd name="T42" fmla="*/ 2147483646 w 1153"/>
              <a:gd name="T43" fmla="*/ 2147483646 h 288"/>
              <a:gd name="T44" fmla="*/ 2147483646 w 1153"/>
              <a:gd name="T45" fmla="*/ 2147483646 h 288"/>
              <a:gd name="T46" fmla="*/ 2147483646 w 1153"/>
              <a:gd name="T47" fmla="*/ 2147483646 h 288"/>
              <a:gd name="T48" fmla="*/ 2147483646 w 1153"/>
              <a:gd name="T49" fmla="*/ 2147483646 h 288"/>
              <a:gd name="T50" fmla="*/ 2147483646 w 1153"/>
              <a:gd name="T51" fmla="*/ 2147483646 h 288"/>
              <a:gd name="T52" fmla="*/ 2147483646 w 1153"/>
              <a:gd name="T53" fmla="*/ 2147483646 h 288"/>
              <a:gd name="T54" fmla="*/ 2147483646 w 1153"/>
              <a:gd name="T55" fmla="*/ 2147483646 h 288"/>
              <a:gd name="T56" fmla="*/ 2147483646 w 1153"/>
              <a:gd name="T57" fmla="*/ 2147483646 h 288"/>
              <a:gd name="T58" fmla="*/ 2147483646 w 1153"/>
              <a:gd name="T59" fmla="*/ 2147483646 h 288"/>
              <a:gd name="T60" fmla="*/ 2147483646 w 1153"/>
              <a:gd name="T61" fmla="*/ 2147483646 h 288"/>
              <a:gd name="T62" fmla="*/ 2147483646 w 1153"/>
              <a:gd name="T63" fmla="*/ 2147483646 h 288"/>
              <a:gd name="T64" fmla="*/ 2147483646 w 1153"/>
              <a:gd name="T65" fmla="*/ 2147483646 h 288"/>
              <a:gd name="T66" fmla="*/ 2147483646 w 1153"/>
              <a:gd name="T67" fmla="*/ 2147483646 h 288"/>
              <a:gd name="T68" fmla="*/ 0 w 1153"/>
              <a:gd name="T69" fmla="*/ 2147483646 h 28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153" h="288">
                <a:moveTo>
                  <a:pt x="0" y="200"/>
                </a:moveTo>
                <a:lnTo>
                  <a:pt x="0" y="200"/>
                </a:lnTo>
                <a:lnTo>
                  <a:pt x="9" y="207"/>
                </a:lnTo>
                <a:lnTo>
                  <a:pt x="33" y="226"/>
                </a:lnTo>
                <a:lnTo>
                  <a:pt x="52" y="235"/>
                </a:lnTo>
                <a:lnTo>
                  <a:pt x="72" y="246"/>
                </a:lnTo>
                <a:lnTo>
                  <a:pt x="97" y="255"/>
                </a:lnTo>
                <a:lnTo>
                  <a:pt x="125" y="264"/>
                </a:lnTo>
                <a:lnTo>
                  <a:pt x="156" y="270"/>
                </a:lnTo>
                <a:lnTo>
                  <a:pt x="191" y="271"/>
                </a:lnTo>
                <a:lnTo>
                  <a:pt x="209" y="271"/>
                </a:lnTo>
                <a:lnTo>
                  <a:pt x="228" y="270"/>
                </a:lnTo>
                <a:lnTo>
                  <a:pt x="248" y="268"/>
                </a:lnTo>
                <a:lnTo>
                  <a:pt x="268" y="264"/>
                </a:lnTo>
                <a:lnTo>
                  <a:pt x="288" y="259"/>
                </a:lnTo>
                <a:lnTo>
                  <a:pt x="310" y="251"/>
                </a:lnTo>
                <a:lnTo>
                  <a:pt x="334" y="242"/>
                </a:lnTo>
                <a:lnTo>
                  <a:pt x="356" y="233"/>
                </a:lnTo>
                <a:lnTo>
                  <a:pt x="380" y="220"/>
                </a:lnTo>
                <a:lnTo>
                  <a:pt x="404" y="205"/>
                </a:lnTo>
                <a:lnTo>
                  <a:pt x="429" y="189"/>
                </a:lnTo>
                <a:lnTo>
                  <a:pt x="455" y="171"/>
                </a:lnTo>
                <a:lnTo>
                  <a:pt x="481" y="152"/>
                </a:lnTo>
                <a:lnTo>
                  <a:pt x="506" y="136"/>
                </a:lnTo>
                <a:lnTo>
                  <a:pt x="532" y="119"/>
                </a:lnTo>
                <a:lnTo>
                  <a:pt x="558" y="105"/>
                </a:lnTo>
                <a:lnTo>
                  <a:pt x="609" y="79"/>
                </a:lnTo>
                <a:lnTo>
                  <a:pt x="660" y="57"/>
                </a:lnTo>
                <a:lnTo>
                  <a:pt x="710" y="40"/>
                </a:lnTo>
                <a:lnTo>
                  <a:pt x="759" y="28"/>
                </a:lnTo>
                <a:lnTo>
                  <a:pt x="809" y="17"/>
                </a:lnTo>
                <a:lnTo>
                  <a:pt x="854" y="9"/>
                </a:lnTo>
                <a:lnTo>
                  <a:pt x="900" y="4"/>
                </a:lnTo>
                <a:lnTo>
                  <a:pt x="944" y="2"/>
                </a:lnTo>
                <a:lnTo>
                  <a:pt x="985" y="0"/>
                </a:lnTo>
                <a:lnTo>
                  <a:pt x="1025" y="0"/>
                </a:lnTo>
                <a:lnTo>
                  <a:pt x="1095" y="2"/>
                </a:lnTo>
                <a:lnTo>
                  <a:pt x="1153" y="2"/>
                </a:lnTo>
                <a:lnTo>
                  <a:pt x="1139" y="2"/>
                </a:lnTo>
                <a:lnTo>
                  <a:pt x="1098" y="0"/>
                </a:lnTo>
                <a:lnTo>
                  <a:pt x="1036" y="4"/>
                </a:lnTo>
                <a:lnTo>
                  <a:pt x="997" y="6"/>
                </a:lnTo>
                <a:lnTo>
                  <a:pt x="955" y="11"/>
                </a:lnTo>
                <a:lnTo>
                  <a:pt x="909" y="18"/>
                </a:lnTo>
                <a:lnTo>
                  <a:pt x="862" y="28"/>
                </a:lnTo>
                <a:lnTo>
                  <a:pt x="810" y="40"/>
                </a:lnTo>
                <a:lnTo>
                  <a:pt x="759" y="55"/>
                </a:lnTo>
                <a:lnTo>
                  <a:pt x="706" y="75"/>
                </a:lnTo>
                <a:lnTo>
                  <a:pt x="653" y="97"/>
                </a:lnTo>
                <a:lnTo>
                  <a:pt x="600" y="125"/>
                </a:lnTo>
                <a:lnTo>
                  <a:pt x="572" y="139"/>
                </a:lnTo>
                <a:lnTo>
                  <a:pt x="547" y="158"/>
                </a:lnTo>
                <a:lnTo>
                  <a:pt x="497" y="189"/>
                </a:lnTo>
                <a:lnTo>
                  <a:pt x="451" y="216"/>
                </a:lnTo>
                <a:lnTo>
                  <a:pt x="409" y="238"/>
                </a:lnTo>
                <a:lnTo>
                  <a:pt x="372" y="257"/>
                </a:lnTo>
                <a:lnTo>
                  <a:pt x="338" y="270"/>
                </a:lnTo>
                <a:lnTo>
                  <a:pt x="305" y="279"/>
                </a:lnTo>
                <a:lnTo>
                  <a:pt x="273" y="284"/>
                </a:lnTo>
                <a:lnTo>
                  <a:pt x="244" y="288"/>
                </a:lnTo>
                <a:lnTo>
                  <a:pt x="217" y="286"/>
                </a:lnTo>
                <a:lnTo>
                  <a:pt x="189" y="282"/>
                </a:lnTo>
                <a:lnTo>
                  <a:pt x="162" y="275"/>
                </a:lnTo>
                <a:lnTo>
                  <a:pt x="132" y="264"/>
                </a:lnTo>
                <a:lnTo>
                  <a:pt x="103" y="251"/>
                </a:lnTo>
                <a:lnTo>
                  <a:pt x="72" y="237"/>
                </a:lnTo>
                <a:lnTo>
                  <a:pt x="0" y="200"/>
                </a:lnTo>
                <a:close/>
              </a:path>
            </a:pathLst>
          </a:custGeom>
          <a:solidFill>
            <a:srgbClr val="C11B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1" name="Freeform 192"/>
          <p:cNvSpPr>
            <a:spLocks/>
          </p:cNvSpPr>
          <p:nvPr userDrawn="1"/>
        </p:nvSpPr>
        <p:spPr bwMode="auto">
          <a:xfrm>
            <a:off x="238125" y="2257425"/>
            <a:ext cx="506413" cy="1817688"/>
          </a:xfrm>
          <a:custGeom>
            <a:avLst/>
            <a:gdLst>
              <a:gd name="T0" fmla="*/ 2147483646 w 319"/>
              <a:gd name="T1" fmla="*/ 0 h 1145"/>
              <a:gd name="T2" fmla="*/ 2147483646 w 319"/>
              <a:gd name="T3" fmla="*/ 2147483646 h 1145"/>
              <a:gd name="T4" fmla="*/ 2147483646 w 319"/>
              <a:gd name="T5" fmla="*/ 2147483646 h 1145"/>
              <a:gd name="T6" fmla="*/ 2147483646 w 319"/>
              <a:gd name="T7" fmla="*/ 2147483646 h 1145"/>
              <a:gd name="T8" fmla="*/ 2147483646 w 319"/>
              <a:gd name="T9" fmla="*/ 2147483646 h 1145"/>
              <a:gd name="T10" fmla="*/ 2147483646 w 319"/>
              <a:gd name="T11" fmla="*/ 2147483646 h 1145"/>
              <a:gd name="T12" fmla="*/ 2147483646 w 319"/>
              <a:gd name="T13" fmla="*/ 2147483646 h 1145"/>
              <a:gd name="T14" fmla="*/ 2147483646 w 319"/>
              <a:gd name="T15" fmla="*/ 2147483646 h 1145"/>
              <a:gd name="T16" fmla="*/ 2147483646 w 319"/>
              <a:gd name="T17" fmla="*/ 2147483646 h 1145"/>
              <a:gd name="T18" fmla="*/ 2147483646 w 319"/>
              <a:gd name="T19" fmla="*/ 2147483646 h 1145"/>
              <a:gd name="T20" fmla="*/ 2147483646 w 319"/>
              <a:gd name="T21" fmla="*/ 2147483646 h 1145"/>
              <a:gd name="T22" fmla="*/ 2147483646 w 319"/>
              <a:gd name="T23" fmla="*/ 2147483646 h 1145"/>
              <a:gd name="T24" fmla="*/ 2147483646 w 319"/>
              <a:gd name="T25" fmla="*/ 2147483646 h 1145"/>
              <a:gd name="T26" fmla="*/ 2147483646 w 319"/>
              <a:gd name="T27" fmla="*/ 2147483646 h 1145"/>
              <a:gd name="T28" fmla="*/ 2147483646 w 319"/>
              <a:gd name="T29" fmla="*/ 2147483646 h 1145"/>
              <a:gd name="T30" fmla="*/ 2147483646 w 319"/>
              <a:gd name="T31" fmla="*/ 2147483646 h 1145"/>
              <a:gd name="T32" fmla="*/ 2147483646 w 319"/>
              <a:gd name="T33" fmla="*/ 2147483646 h 1145"/>
              <a:gd name="T34" fmla="*/ 2147483646 w 319"/>
              <a:gd name="T35" fmla="*/ 2147483646 h 1145"/>
              <a:gd name="T36" fmla="*/ 2147483646 w 319"/>
              <a:gd name="T37" fmla="*/ 2147483646 h 1145"/>
              <a:gd name="T38" fmla="*/ 2147483646 w 319"/>
              <a:gd name="T39" fmla="*/ 2147483646 h 1145"/>
              <a:gd name="T40" fmla="*/ 2147483646 w 319"/>
              <a:gd name="T41" fmla="*/ 2147483646 h 1145"/>
              <a:gd name="T42" fmla="*/ 2147483646 w 319"/>
              <a:gd name="T43" fmla="*/ 2147483646 h 1145"/>
              <a:gd name="T44" fmla="*/ 2147483646 w 319"/>
              <a:gd name="T45" fmla="*/ 2147483646 h 1145"/>
              <a:gd name="T46" fmla="*/ 2147483646 w 319"/>
              <a:gd name="T47" fmla="*/ 2147483646 h 1145"/>
              <a:gd name="T48" fmla="*/ 2147483646 w 319"/>
              <a:gd name="T49" fmla="*/ 2147483646 h 1145"/>
              <a:gd name="T50" fmla="*/ 2147483646 w 319"/>
              <a:gd name="T51" fmla="*/ 2147483646 h 1145"/>
              <a:gd name="T52" fmla="*/ 2147483646 w 319"/>
              <a:gd name="T53" fmla="*/ 2147483646 h 1145"/>
              <a:gd name="T54" fmla="*/ 2147483646 w 319"/>
              <a:gd name="T55" fmla="*/ 2147483646 h 1145"/>
              <a:gd name="T56" fmla="*/ 2147483646 w 319"/>
              <a:gd name="T57" fmla="*/ 2147483646 h 1145"/>
              <a:gd name="T58" fmla="*/ 2147483646 w 319"/>
              <a:gd name="T59" fmla="*/ 2147483646 h 1145"/>
              <a:gd name="T60" fmla="*/ 2147483646 w 319"/>
              <a:gd name="T61" fmla="*/ 2147483646 h 1145"/>
              <a:gd name="T62" fmla="*/ 0 w 319"/>
              <a:gd name="T63" fmla="*/ 2147483646 h 1145"/>
              <a:gd name="T64" fmla="*/ 2147483646 w 319"/>
              <a:gd name="T65" fmla="*/ 2147483646 h 1145"/>
              <a:gd name="T66" fmla="*/ 2147483646 w 319"/>
              <a:gd name="T67" fmla="*/ 2147483646 h 1145"/>
              <a:gd name="T68" fmla="*/ 2147483646 w 319"/>
              <a:gd name="T69" fmla="*/ 0 h 114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319" h="1145">
                <a:moveTo>
                  <a:pt x="77" y="0"/>
                </a:moveTo>
                <a:lnTo>
                  <a:pt x="77" y="0"/>
                </a:lnTo>
                <a:lnTo>
                  <a:pt x="69" y="9"/>
                </a:lnTo>
                <a:lnTo>
                  <a:pt x="53" y="33"/>
                </a:lnTo>
                <a:lnTo>
                  <a:pt x="44" y="51"/>
                </a:lnTo>
                <a:lnTo>
                  <a:pt x="35" y="73"/>
                </a:lnTo>
                <a:lnTo>
                  <a:pt x="25" y="99"/>
                </a:lnTo>
                <a:lnTo>
                  <a:pt x="18" y="126"/>
                </a:lnTo>
                <a:lnTo>
                  <a:pt x="14" y="157"/>
                </a:lnTo>
                <a:lnTo>
                  <a:pt x="13" y="192"/>
                </a:lnTo>
                <a:lnTo>
                  <a:pt x="14" y="210"/>
                </a:lnTo>
                <a:lnTo>
                  <a:pt x="16" y="229"/>
                </a:lnTo>
                <a:lnTo>
                  <a:pt x="20" y="249"/>
                </a:lnTo>
                <a:lnTo>
                  <a:pt x="24" y="269"/>
                </a:lnTo>
                <a:lnTo>
                  <a:pt x="31" y="289"/>
                </a:lnTo>
                <a:lnTo>
                  <a:pt x="38" y="311"/>
                </a:lnTo>
                <a:lnTo>
                  <a:pt x="47" y="333"/>
                </a:lnTo>
                <a:lnTo>
                  <a:pt x="58" y="355"/>
                </a:lnTo>
                <a:lnTo>
                  <a:pt x="71" y="379"/>
                </a:lnTo>
                <a:lnTo>
                  <a:pt x="86" y="403"/>
                </a:lnTo>
                <a:lnTo>
                  <a:pt x="104" y="427"/>
                </a:lnTo>
                <a:lnTo>
                  <a:pt x="123" y="452"/>
                </a:lnTo>
                <a:lnTo>
                  <a:pt x="143" y="478"/>
                </a:lnTo>
                <a:lnTo>
                  <a:pt x="161" y="502"/>
                </a:lnTo>
                <a:lnTo>
                  <a:pt x="178" y="528"/>
                </a:lnTo>
                <a:lnTo>
                  <a:pt x="194" y="553"/>
                </a:lnTo>
                <a:lnTo>
                  <a:pt x="222" y="603"/>
                </a:lnTo>
                <a:lnTo>
                  <a:pt x="245" y="654"/>
                </a:lnTo>
                <a:lnTo>
                  <a:pt x="264" y="704"/>
                </a:lnTo>
                <a:lnTo>
                  <a:pt x="278" y="751"/>
                </a:lnTo>
                <a:lnTo>
                  <a:pt x="291" y="799"/>
                </a:lnTo>
                <a:lnTo>
                  <a:pt x="300" y="847"/>
                </a:lnTo>
                <a:lnTo>
                  <a:pt x="308" y="891"/>
                </a:lnTo>
                <a:lnTo>
                  <a:pt x="311" y="935"/>
                </a:lnTo>
                <a:lnTo>
                  <a:pt x="315" y="977"/>
                </a:lnTo>
                <a:lnTo>
                  <a:pt x="317" y="1015"/>
                </a:lnTo>
                <a:lnTo>
                  <a:pt x="317" y="1085"/>
                </a:lnTo>
                <a:lnTo>
                  <a:pt x="319" y="1145"/>
                </a:lnTo>
                <a:lnTo>
                  <a:pt x="319" y="1131"/>
                </a:lnTo>
                <a:lnTo>
                  <a:pt x="319" y="1088"/>
                </a:lnTo>
                <a:lnTo>
                  <a:pt x="313" y="1026"/>
                </a:lnTo>
                <a:lnTo>
                  <a:pt x="310" y="988"/>
                </a:lnTo>
                <a:lnTo>
                  <a:pt x="302" y="946"/>
                </a:lnTo>
                <a:lnTo>
                  <a:pt x="293" y="902"/>
                </a:lnTo>
                <a:lnTo>
                  <a:pt x="282" y="854"/>
                </a:lnTo>
                <a:lnTo>
                  <a:pt x="267" y="804"/>
                </a:lnTo>
                <a:lnTo>
                  <a:pt x="251" y="753"/>
                </a:lnTo>
                <a:lnTo>
                  <a:pt x="229" y="700"/>
                </a:lnTo>
                <a:lnTo>
                  <a:pt x="205" y="647"/>
                </a:lnTo>
                <a:lnTo>
                  <a:pt x="176" y="595"/>
                </a:lnTo>
                <a:lnTo>
                  <a:pt x="159" y="570"/>
                </a:lnTo>
                <a:lnTo>
                  <a:pt x="141" y="544"/>
                </a:lnTo>
                <a:lnTo>
                  <a:pt x="108" y="495"/>
                </a:lnTo>
                <a:lnTo>
                  <a:pt x="79" y="451"/>
                </a:lnTo>
                <a:lnTo>
                  <a:pt x="55" y="410"/>
                </a:lnTo>
                <a:lnTo>
                  <a:pt x="35" y="372"/>
                </a:lnTo>
                <a:lnTo>
                  <a:pt x="20" y="339"/>
                </a:lnTo>
                <a:lnTo>
                  <a:pt x="9" y="306"/>
                </a:lnTo>
                <a:lnTo>
                  <a:pt x="3" y="276"/>
                </a:lnTo>
                <a:lnTo>
                  <a:pt x="0" y="247"/>
                </a:lnTo>
                <a:lnTo>
                  <a:pt x="0" y="220"/>
                </a:lnTo>
                <a:lnTo>
                  <a:pt x="3" y="190"/>
                </a:lnTo>
                <a:lnTo>
                  <a:pt x="9" y="163"/>
                </a:lnTo>
                <a:lnTo>
                  <a:pt x="18" y="133"/>
                </a:lnTo>
                <a:lnTo>
                  <a:pt x="29" y="104"/>
                </a:lnTo>
                <a:lnTo>
                  <a:pt x="44" y="71"/>
                </a:lnTo>
                <a:lnTo>
                  <a:pt x="77" y="0"/>
                </a:lnTo>
                <a:close/>
              </a:path>
            </a:pathLst>
          </a:custGeom>
          <a:solidFill>
            <a:srgbClr val="C11B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" name="Freeform 193"/>
          <p:cNvSpPr>
            <a:spLocks/>
          </p:cNvSpPr>
          <p:nvPr userDrawn="1"/>
        </p:nvSpPr>
        <p:spPr bwMode="auto">
          <a:xfrm>
            <a:off x="138113" y="2017713"/>
            <a:ext cx="949325" cy="2014537"/>
          </a:xfrm>
          <a:custGeom>
            <a:avLst/>
            <a:gdLst>
              <a:gd name="T0" fmla="*/ 2147483646 w 598"/>
              <a:gd name="T1" fmla="*/ 0 h 1269"/>
              <a:gd name="T2" fmla="*/ 2147483646 w 598"/>
              <a:gd name="T3" fmla="*/ 2147483646 h 1269"/>
              <a:gd name="T4" fmla="*/ 2147483646 w 598"/>
              <a:gd name="T5" fmla="*/ 2147483646 h 1269"/>
              <a:gd name="T6" fmla="*/ 2147483646 w 598"/>
              <a:gd name="T7" fmla="*/ 2147483646 h 1269"/>
              <a:gd name="T8" fmla="*/ 2147483646 w 598"/>
              <a:gd name="T9" fmla="*/ 2147483646 h 1269"/>
              <a:gd name="T10" fmla="*/ 2147483646 w 598"/>
              <a:gd name="T11" fmla="*/ 2147483646 h 1269"/>
              <a:gd name="T12" fmla="*/ 2147483646 w 598"/>
              <a:gd name="T13" fmla="*/ 2147483646 h 1269"/>
              <a:gd name="T14" fmla="*/ 2147483646 w 598"/>
              <a:gd name="T15" fmla="*/ 2147483646 h 1269"/>
              <a:gd name="T16" fmla="*/ 2147483646 w 598"/>
              <a:gd name="T17" fmla="*/ 2147483646 h 1269"/>
              <a:gd name="T18" fmla="*/ 2147483646 w 598"/>
              <a:gd name="T19" fmla="*/ 2147483646 h 1269"/>
              <a:gd name="T20" fmla="*/ 2147483646 w 598"/>
              <a:gd name="T21" fmla="*/ 2147483646 h 1269"/>
              <a:gd name="T22" fmla="*/ 2147483646 w 598"/>
              <a:gd name="T23" fmla="*/ 2147483646 h 1269"/>
              <a:gd name="T24" fmla="*/ 2147483646 w 598"/>
              <a:gd name="T25" fmla="*/ 2147483646 h 1269"/>
              <a:gd name="T26" fmla="*/ 2147483646 w 598"/>
              <a:gd name="T27" fmla="*/ 2147483646 h 1269"/>
              <a:gd name="T28" fmla="*/ 2147483646 w 598"/>
              <a:gd name="T29" fmla="*/ 2147483646 h 1269"/>
              <a:gd name="T30" fmla="*/ 2147483646 w 598"/>
              <a:gd name="T31" fmla="*/ 2147483646 h 1269"/>
              <a:gd name="T32" fmla="*/ 2147483646 w 598"/>
              <a:gd name="T33" fmla="*/ 2147483646 h 1269"/>
              <a:gd name="T34" fmla="*/ 2147483646 w 598"/>
              <a:gd name="T35" fmla="*/ 2147483646 h 1269"/>
              <a:gd name="T36" fmla="*/ 2147483646 w 598"/>
              <a:gd name="T37" fmla="*/ 2147483646 h 1269"/>
              <a:gd name="T38" fmla="*/ 0 w 598"/>
              <a:gd name="T39" fmla="*/ 2147483646 h 1269"/>
              <a:gd name="T40" fmla="*/ 2147483646 w 598"/>
              <a:gd name="T41" fmla="*/ 2147483646 h 1269"/>
              <a:gd name="T42" fmla="*/ 2147483646 w 598"/>
              <a:gd name="T43" fmla="*/ 2147483646 h 1269"/>
              <a:gd name="T44" fmla="*/ 2147483646 w 598"/>
              <a:gd name="T45" fmla="*/ 2147483646 h 1269"/>
              <a:gd name="T46" fmla="*/ 2147483646 w 598"/>
              <a:gd name="T47" fmla="*/ 2147483646 h 1269"/>
              <a:gd name="T48" fmla="*/ 2147483646 w 598"/>
              <a:gd name="T49" fmla="*/ 2147483646 h 1269"/>
              <a:gd name="T50" fmla="*/ 2147483646 w 598"/>
              <a:gd name="T51" fmla="*/ 2147483646 h 1269"/>
              <a:gd name="T52" fmla="*/ 2147483646 w 598"/>
              <a:gd name="T53" fmla="*/ 2147483646 h 1269"/>
              <a:gd name="T54" fmla="*/ 2147483646 w 598"/>
              <a:gd name="T55" fmla="*/ 2147483646 h 1269"/>
              <a:gd name="T56" fmla="*/ 2147483646 w 598"/>
              <a:gd name="T57" fmla="*/ 2147483646 h 1269"/>
              <a:gd name="T58" fmla="*/ 2147483646 w 598"/>
              <a:gd name="T59" fmla="*/ 2147483646 h 1269"/>
              <a:gd name="T60" fmla="*/ 2147483646 w 598"/>
              <a:gd name="T61" fmla="*/ 2147483646 h 1269"/>
              <a:gd name="T62" fmla="*/ 2147483646 w 598"/>
              <a:gd name="T63" fmla="*/ 2147483646 h 1269"/>
              <a:gd name="T64" fmla="*/ 2147483646 w 598"/>
              <a:gd name="T65" fmla="*/ 2147483646 h 1269"/>
              <a:gd name="T66" fmla="*/ 2147483646 w 598"/>
              <a:gd name="T67" fmla="*/ 2147483646 h 1269"/>
              <a:gd name="T68" fmla="*/ 2147483646 w 598"/>
              <a:gd name="T69" fmla="*/ 2147483646 h 1269"/>
              <a:gd name="T70" fmla="*/ 2147483646 w 598"/>
              <a:gd name="T71" fmla="*/ 2147483646 h 1269"/>
              <a:gd name="T72" fmla="*/ 2147483646 w 598"/>
              <a:gd name="T73" fmla="*/ 2147483646 h 1269"/>
              <a:gd name="T74" fmla="*/ 2147483646 w 598"/>
              <a:gd name="T75" fmla="*/ 2147483646 h 1269"/>
              <a:gd name="T76" fmla="*/ 2147483646 w 598"/>
              <a:gd name="T77" fmla="*/ 2147483646 h 1269"/>
              <a:gd name="T78" fmla="*/ 2147483646 w 598"/>
              <a:gd name="T79" fmla="*/ 2147483646 h 1269"/>
              <a:gd name="T80" fmla="*/ 2147483646 w 598"/>
              <a:gd name="T81" fmla="*/ 2147483646 h 1269"/>
              <a:gd name="T82" fmla="*/ 2147483646 w 598"/>
              <a:gd name="T83" fmla="*/ 2147483646 h 1269"/>
              <a:gd name="T84" fmla="*/ 2147483646 w 598"/>
              <a:gd name="T85" fmla="*/ 2147483646 h 1269"/>
              <a:gd name="T86" fmla="*/ 2147483646 w 598"/>
              <a:gd name="T87" fmla="*/ 2147483646 h 1269"/>
              <a:gd name="T88" fmla="*/ 2147483646 w 598"/>
              <a:gd name="T89" fmla="*/ 2147483646 h 1269"/>
              <a:gd name="T90" fmla="*/ 2147483646 w 598"/>
              <a:gd name="T91" fmla="*/ 2147483646 h 1269"/>
              <a:gd name="T92" fmla="*/ 2147483646 w 598"/>
              <a:gd name="T93" fmla="*/ 2147483646 h 1269"/>
              <a:gd name="T94" fmla="*/ 2147483646 w 598"/>
              <a:gd name="T95" fmla="*/ 2147483646 h 1269"/>
              <a:gd name="T96" fmla="*/ 2147483646 w 598"/>
              <a:gd name="T97" fmla="*/ 0 h 1269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98" h="1269">
                <a:moveTo>
                  <a:pt x="358" y="0"/>
                </a:moveTo>
                <a:lnTo>
                  <a:pt x="358" y="0"/>
                </a:lnTo>
                <a:lnTo>
                  <a:pt x="374" y="9"/>
                </a:lnTo>
                <a:lnTo>
                  <a:pt x="395" y="20"/>
                </a:lnTo>
                <a:lnTo>
                  <a:pt x="420" y="37"/>
                </a:lnTo>
                <a:lnTo>
                  <a:pt x="448" y="57"/>
                </a:lnTo>
                <a:lnTo>
                  <a:pt x="477" y="83"/>
                </a:lnTo>
                <a:lnTo>
                  <a:pt x="506" y="112"/>
                </a:lnTo>
                <a:lnTo>
                  <a:pt x="521" y="127"/>
                </a:lnTo>
                <a:lnTo>
                  <a:pt x="534" y="145"/>
                </a:lnTo>
                <a:lnTo>
                  <a:pt x="547" y="163"/>
                </a:lnTo>
                <a:lnTo>
                  <a:pt x="558" y="182"/>
                </a:lnTo>
                <a:lnTo>
                  <a:pt x="569" y="202"/>
                </a:lnTo>
                <a:lnTo>
                  <a:pt x="576" y="222"/>
                </a:lnTo>
                <a:lnTo>
                  <a:pt x="583" y="244"/>
                </a:lnTo>
                <a:lnTo>
                  <a:pt x="589" y="266"/>
                </a:lnTo>
                <a:lnTo>
                  <a:pt x="591" y="290"/>
                </a:lnTo>
                <a:lnTo>
                  <a:pt x="591" y="316"/>
                </a:lnTo>
                <a:lnTo>
                  <a:pt x="589" y="339"/>
                </a:lnTo>
                <a:lnTo>
                  <a:pt x="583" y="367"/>
                </a:lnTo>
                <a:lnTo>
                  <a:pt x="576" y="393"/>
                </a:lnTo>
                <a:lnTo>
                  <a:pt x="565" y="422"/>
                </a:lnTo>
                <a:lnTo>
                  <a:pt x="549" y="449"/>
                </a:lnTo>
                <a:lnTo>
                  <a:pt x="530" y="479"/>
                </a:lnTo>
                <a:lnTo>
                  <a:pt x="508" y="510"/>
                </a:lnTo>
                <a:lnTo>
                  <a:pt x="481" y="541"/>
                </a:lnTo>
                <a:lnTo>
                  <a:pt x="367" y="662"/>
                </a:lnTo>
                <a:lnTo>
                  <a:pt x="259" y="778"/>
                </a:lnTo>
                <a:lnTo>
                  <a:pt x="208" y="833"/>
                </a:lnTo>
                <a:lnTo>
                  <a:pt x="162" y="884"/>
                </a:lnTo>
                <a:lnTo>
                  <a:pt x="120" y="933"/>
                </a:lnTo>
                <a:lnTo>
                  <a:pt x="83" y="983"/>
                </a:lnTo>
                <a:lnTo>
                  <a:pt x="52" y="1027"/>
                </a:lnTo>
                <a:lnTo>
                  <a:pt x="39" y="1049"/>
                </a:lnTo>
                <a:lnTo>
                  <a:pt x="26" y="1071"/>
                </a:lnTo>
                <a:lnTo>
                  <a:pt x="17" y="1091"/>
                </a:lnTo>
                <a:lnTo>
                  <a:pt x="10" y="1111"/>
                </a:lnTo>
                <a:lnTo>
                  <a:pt x="4" y="1129"/>
                </a:lnTo>
                <a:lnTo>
                  <a:pt x="0" y="1148"/>
                </a:lnTo>
                <a:lnTo>
                  <a:pt x="0" y="1166"/>
                </a:lnTo>
                <a:lnTo>
                  <a:pt x="2" y="1183"/>
                </a:lnTo>
                <a:lnTo>
                  <a:pt x="6" y="1199"/>
                </a:lnTo>
                <a:lnTo>
                  <a:pt x="11" y="1216"/>
                </a:lnTo>
                <a:lnTo>
                  <a:pt x="21" y="1230"/>
                </a:lnTo>
                <a:lnTo>
                  <a:pt x="32" y="1243"/>
                </a:lnTo>
                <a:lnTo>
                  <a:pt x="46" y="1258"/>
                </a:lnTo>
                <a:lnTo>
                  <a:pt x="65" y="1269"/>
                </a:lnTo>
                <a:lnTo>
                  <a:pt x="54" y="1269"/>
                </a:lnTo>
                <a:lnTo>
                  <a:pt x="44" y="1267"/>
                </a:lnTo>
                <a:lnTo>
                  <a:pt x="33" y="1263"/>
                </a:lnTo>
                <a:lnTo>
                  <a:pt x="22" y="1254"/>
                </a:lnTo>
                <a:lnTo>
                  <a:pt x="19" y="1249"/>
                </a:lnTo>
                <a:lnTo>
                  <a:pt x="15" y="1243"/>
                </a:lnTo>
                <a:lnTo>
                  <a:pt x="13" y="1234"/>
                </a:lnTo>
                <a:lnTo>
                  <a:pt x="11" y="1225"/>
                </a:lnTo>
                <a:lnTo>
                  <a:pt x="11" y="1214"/>
                </a:lnTo>
                <a:lnTo>
                  <a:pt x="13" y="1201"/>
                </a:lnTo>
                <a:lnTo>
                  <a:pt x="17" y="1188"/>
                </a:lnTo>
                <a:lnTo>
                  <a:pt x="22" y="1172"/>
                </a:lnTo>
                <a:lnTo>
                  <a:pt x="30" y="1153"/>
                </a:lnTo>
                <a:lnTo>
                  <a:pt x="39" y="1131"/>
                </a:lnTo>
                <a:lnTo>
                  <a:pt x="52" y="1109"/>
                </a:lnTo>
                <a:lnTo>
                  <a:pt x="68" y="1084"/>
                </a:lnTo>
                <a:lnTo>
                  <a:pt x="87" y="1056"/>
                </a:lnTo>
                <a:lnTo>
                  <a:pt x="109" y="1027"/>
                </a:lnTo>
                <a:lnTo>
                  <a:pt x="134" y="994"/>
                </a:lnTo>
                <a:lnTo>
                  <a:pt x="164" y="957"/>
                </a:lnTo>
                <a:lnTo>
                  <a:pt x="233" y="877"/>
                </a:lnTo>
                <a:lnTo>
                  <a:pt x="321" y="783"/>
                </a:lnTo>
                <a:lnTo>
                  <a:pt x="428" y="675"/>
                </a:lnTo>
                <a:lnTo>
                  <a:pt x="444" y="658"/>
                </a:lnTo>
                <a:lnTo>
                  <a:pt x="464" y="636"/>
                </a:lnTo>
                <a:lnTo>
                  <a:pt x="486" y="609"/>
                </a:lnTo>
                <a:lnTo>
                  <a:pt x="512" y="574"/>
                </a:lnTo>
                <a:lnTo>
                  <a:pt x="538" y="534"/>
                </a:lnTo>
                <a:lnTo>
                  <a:pt x="549" y="512"/>
                </a:lnTo>
                <a:lnTo>
                  <a:pt x="560" y="488"/>
                </a:lnTo>
                <a:lnTo>
                  <a:pt x="571" y="464"/>
                </a:lnTo>
                <a:lnTo>
                  <a:pt x="580" y="438"/>
                </a:lnTo>
                <a:lnTo>
                  <a:pt x="587" y="413"/>
                </a:lnTo>
                <a:lnTo>
                  <a:pt x="593" y="387"/>
                </a:lnTo>
                <a:lnTo>
                  <a:pt x="596" y="360"/>
                </a:lnTo>
                <a:lnTo>
                  <a:pt x="598" y="332"/>
                </a:lnTo>
                <a:lnTo>
                  <a:pt x="598" y="305"/>
                </a:lnTo>
                <a:lnTo>
                  <a:pt x="594" y="277"/>
                </a:lnTo>
                <a:lnTo>
                  <a:pt x="589" y="248"/>
                </a:lnTo>
                <a:lnTo>
                  <a:pt x="580" y="218"/>
                </a:lnTo>
                <a:lnTo>
                  <a:pt x="565" y="191"/>
                </a:lnTo>
                <a:lnTo>
                  <a:pt x="549" y="162"/>
                </a:lnTo>
                <a:lnTo>
                  <a:pt x="528" y="134"/>
                </a:lnTo>
                <a:lnTo>
                  <a:pt x="505" y="107"/>
                </a:lnTo>
                <a:lnTo>
                  <a:pt x="475" y="79"/>
                </a:lnTo>
                <a:lnTo>
                  <a:pt x="440" y="52"/>
                </a:lnTo>
                <a:lnTo>
                  <a:pt x="402" y="26"/>
                </a:lnTo>
                <a:lnTo>
                  <a:pt x="358" y="0"/>
                </a:lnTo>
                <a:close/>
              </a:path>
            </a:pathLst>
          </a:custGeom>
          <a:solidFill>
            <a:srgbClr val="C11B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" name="Freeform 194"/>
          <p:cNvSpPr>
            <a:spLocks/>
          </p:cNvSpPr>
          <p:nvPr userDrawn="1"/>
        </p:nvSpPr>
        <p:spPr bwMode="auto">
          <a:xfrm>
            <a:off x="2039938" y="1588"/>
            <a:ext cx="2481262" cy="852487"/>
          </a:xfrm>
          <a:custGeom>
            <a:avLst/>
            <a:gdLst>
              <a:gd name="T0" fmla="*/ 0 w 1563"/>
              <a:gd name="T1" fmla="*/ 2147483646 h 537"/>
              <a:gd name="T2" fmla="*/ 2147483646 w 1563"/>
              <a:gd name="T3" fmla="*/ 2147483646 h 537"/>
              <a:gd name="T4" fmla="*/ 2147483646 w 1563"/>
              <a:gd name="T5" fmla="*/ 2147483646 h 537"/>
              <a:gd name="T6" fmla="*/ 2147483646 w 1563"/>
              <a:gd name="T7" fmla="*/ 2147483646 h 537"/>
              <a:gd name="T8" fmla="*/ 2147483646 w 1563"/>
              <a:gd name="T9" fmla="*/ 2147483646 h 537"/>
              <a:gd name="T10" fmla="*/ 2147483646 w 1563"/>
              <a:gd name="T11" fmla="*/ 2147483646 h 537"/>
              <a:gd name="T12" fmla="*/ 2147483646 w 1563"/>
              <a:gd name="T13" fmla="*/ 0 h 537"/>
              <a:gd name="T14" fmla="*/ 2147483646 w 1563"/>
              <a:gd name="T15" fmla="*/ 2147483646 h 537"/>
              <a:gd name="T16" fmla="*/ 2147483646 w 1563"/>
              <a:gd name="T17" fmla="*/ 2147483646 h 537"/>
              <a:gd name="T18" fmla="*/ 2147483646 w 1563"/>
              <a:gd name="T19" fmla="*/ 2147483646 h 537"/>
              <a:gd name="T20" fmla="*/ 2147483646 w 1563"/>
              <a:gd name="T21" fmla="*/ 2147483646 h 537"/>
              <a:gd name="T22" fmla="*/ 2147483646 w 1563"/>
              <a:gd name="T23" fmla="*/ 2147483646 h 537"/>
              <a:gd name="T24" fmla="*/ 2147483646 w 1563"/>
              <a:gd name="T25" fmla="*/ 2147483646 h 537"/>
              <a:gd name="T26" fmla="*/ 2147483646 w 1563"/>
              <a:gd name="T27" fmla="*/ 2147483646 h 537"/>
              <a:gd name="T28" fmla="*/ 2147483646 w 1563"/>
              <a:gd name="T29" fmla="*/ 2147483646 h 537"/>
              <a:gd name="T30" fmla="*/ 2147483646 w 1563"/>
              <a:gd name="T31" fmla="*/ 2147483646 h 537"/>
              <a:gd name="T32" fmla="*/ 2147483646 w 1563"/>
              <a:gd name="T33" fmla="*/ 2147483646 h 537"/>
              <a:gd name="T34" fmla="*/ 2147483646 w 1563"/>
              <a:gd name="T35" fmla="*/ 2147483646 h 537"/>
              <a:gd name="T36" fmla="*/ 2147483646 w 1563"/>
              <a:gd name="T37" fmla="*/ 2147483646 h 537"/>
              <a:gd name="T38" fmla="*/ 2147483646 w 1563"/>
              <a:gd name="T39" fmla="*/ 2147483646 h 537"/>
              <a:gd name="T40" fmla="*/ 2147483646 w 1563"/>
              <a:gd name="T41" fmla="*/ 2147483646 h 537"/>
              <a:gd name="T42" fmla="*/ 2147483646 w 1563"/>
              <a:gd name="T43" fmla="*/ 2147483646 h 537"/>
              <a:gd name="T44" fmla="*/ 2147483646 w 1563"/>
              <a:gd name="T45" fmla="*/ 2147483646 h 537"/>
              <a:gd name="T46" fmla="*/ 2147483646 w 1563"/>
              <a:gd name="T47" fmla="*/ 2147483646 h 537"/>
              <a:gd name="T48" fmla="*/ 2147483646 w 1563"/>
              <a:gd name="T49" fmla="*/ 2147483646 h 537"/>
              <a:gd name="T50" fmla="*/ 2147483646 w 1563"/>
              <a:gd name="T51" fmla="*/ 2147483646 h 537"/>
              <a:gd name="T52" fmla="*/ 2147483646 w 1563"/>
              <a:gd name="T53" fmla="*/ 2147483646 h 537"/>
              <a:gd name="T54" fmla="*/ 2147483646 w 1563"/>
              <a:gd name="T55" fmla="*/ 2147483646 h 537"/>
              <a:gd name="T56" fmla="*/ 2147483646 w 1563"/>
              <a:gd name="T57" fmla="*/ 2147483646 h 537"/>
              <a:gd name="T58" fmla="*/ 2147483646 w 1563"/>
              <a:gd name="T59" fmla="*/ 2147483646 h 537"/>
              <a:gd name="T60" fmla="*/ 2147483646 w 1563"/>
              <a:gd name="T61" fmla="*/ 2147483646 h 537"/>
              <a:gd name="T62" fmla="*/ 2147483646 w 1563"/>
              <a:gd name="T63" fmla="*/ 2147483646 h 537"/>
              <a:gd name="T64" fmla="*/ 2147483646 w 1563"/>
              <a:gd name="T65" fmla="*/ 2147483646 h 537"/>
              <a:gd name="T66" fmla="*/ 2147483646 w 1563"/>
              <a:gd name="T67" fmla="*/ 2147483646 h 537"/>
              <a:gd name="T68" fmla="*/ 2147483646 w 1563"/>
              <a:gd name="T69" fmla="*/ 2147483646 h 537"/>
              <a:gd name="T70" fmla="*/ 2147483646 w 1563"/>
              <a:gd name="T71" fmla="*/ 2147483646 h 537"/>
              <a:gd name="T72" fmla="*/ 2147483646 w 1563"/>
              <a:gd name="T73" fmla="*/ 2147483646 h 537"/>
              <a:gd name="T74" fmla="*/ 2147483646 w 1563"/>
              <a:gd name="T75" fmla="*/ 2147483646 h 537"/>
              <a:gd name="T76" fmla="*/ 2147483646 w 1563"/>
              <a:gd name="T77" fmla="*/ 2147483646 h 537"/>
              <a:gd name="T78" fmla="*/ 2147483646 w 1563"/>
              <a:gd name="T79" fmla="*/ 2147483646 h 537"/>
              <a:gd name="T80" fmla="*/ 2147483646 w 1563"/>
              <a:gd name="T81" fmla="*/ 2147483646 h 537"/>
              <a:gd name="T82" fmla="*/ 2147483646 w 1563"/>
              <a:gd name="T83" fmla="*/ 2147483646 h 537"/>
              <a:gd name="T84" fmla="*/ 2147483646 w 1563"/>
              <a:gd name="T85" fmla="*/ 2147483646 h 537"/>
              <a:gd name="T86" fmla="*/ 2147483646 w 1563"/>
              <a:gd name="T87" fmla="*/ 2147483646 h 537"/>
              <a:gd name="T88" fmla="*/ 2147483646 w 1563"/>
              <a:gd name="T89" fmla="*/ 2147483646 h 537"/>
              <a:gd name="T90" fmla="*/ 2147483646 w 1563"/>
              <a:gd name="T91" fmla="*/ 2147483646 h 537"/>
              <a:gd name="T92" fmla="*/ 2147483646 w 1563"/>
              <a:gd name="T93" fmla="*/ 2147483646 h 537"/>
              <a:gd name="T94" fmla="*/ 2147483646 w 1563"/>
              <a:gd name="T95" fmla="*/ 2147483646 h 537"/>
              <a:gd name="T96" fmla="*/ 2147483646 w 1563"/>
              <a:gd name="T97" fmla="*/ 2147483646 h 537"/>
              <a:gd name="T98" fmla="*/ 2147483646 w 1563"/>
              <a:gd name="T99" fmla="*/ 2147483646 h 537"/>
              <a:gd name="T100" fmla="*/ 2147483646 w 1563"/>
              <a:gd name="T101" fmla="*/ 2147483646 h 537"/>
              <a:gd name="T102" fmla="*/ 2147483646 w 1563"/>
              <a:gd name="T103" fmla="*/ 2147483646 h 537"/>
              <a:gd name="T104" fmla="*/ 0 w 1563"/>
              <a:gd name="T105" fmla="*/ 2147483646 h 537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563" h="537">
                <a:moveTo>
                  <a:pt x="0" y="134"/>
                </a:moveTo>
                <a:lnTo>
                  <a:pt x="0" y="134"/>
                </a:lnTo>
                <a:lnTo>
                  <a:pt x="9" y="125"/>
                </a:lnTo>
                <a:lnTo>
                  <a:pt x="36" y="101"/>
                </a:lnTo>
                <a:lnTo>
                  <a:pt x="55" y="84"/>
                </a:lnTo>
                <a:lnTo>
                  <a:pt x="75" y="68"/>
                </a:lnTo>
                <a:lnTo>
                  <a:pt x="100" y="51"/>
                </a:lnTo>
                <a:lnTo>
                  <a:pt x="126" y="37"/>
                </a:lnTo>
                <a:lnTo>
                  <a:pt x="155" y="22"/>
                </a:lnTo>
                <a:lnTo>
                  <a:pt x="185" y="11"/>
                </a:lnTo>
                <a:lnTo>
                  <a:pt x="201" y="7"/>
                </a:lnTo>
                <a:lnTo>
                  <a:pt x="218" y="4"/>
                </a:lnTo>
                <a:lnTo>
                  <a:pt x="234" y="2"/>
                </a:lnTo>
                <a:lnTo>
                  <a:pt x="251" y="0"/>
                </a:lnTo>
                <a:lnTo>
                  <a:pt x="267" y="0"/>
                </a:lnTo>
                <a:lnTo>
                  <a:pt x="284" y="4"/>
                </a:lnTo>
                <a:lnTo>
                  <a:pt x="302" y="7"/>
                </a:lnTo>
                <a:lnTo>
                  <a:pt x="319" y="11"/>
                </a:lnTo>
                <a:lnTo>
                  <a:pt x="335" y="18"/>
                </a:lnTo>
                <a:lnTo>
                  <a:pt x="352" y="27"/>
                </a:lnTo>
                <a:lnTo>
                  <a:pt x="370" y="38"/>
                </a:lnTo>
                <a:lnTo>
                  <a:pt x="386" y="53"/>
                </a:lnTo>
                <a:lnTo>
                  <a:pt x="419" y="82"/>
                </a:lnTo>
                <a:lnTo>
                  <a:pt x="454" y="117"/>
                </a:lnTo>
                <a:lnTo>
                  <a:pt x="526" y="191"/>
                </a:lnTo>
                <a:lnTo>
                  <a:pt x="566" y="227"/>
                </a:lnTo>
                <a:lnTo>
                  <a:pt x="608" y="268"/>
                </a:lnTo>
                <a:lnTo>
                  <a:pt x="654" y="304"/>
                </a:lnTo>
                <a:lnTo>
                  <a:pt x="704" y="343"/>
                </a:lnTo>
                <a:lnTo>
                  <a:pt x="757" y="379"/>
                </a:lnTo>
                <a:lnTo>
                  <a:pt x="784" y="396"/>
                </a:lnTo>
                <a:lnTo>
                  <a:pt x="815" y="412"/>
                </a:lnTo>
                <a:lnTo>
                  <a:pt x="847" y="429"/>
                </a:lnTo>
                <a:lnTo>
                  <a:pt x="880" y="444"/>
                </a:lnTo>
                <a:lnTo>
                  <a:pt x="913" y="458"/>
                </a:lnTo>
                <a:lnTo>
                  <a:pt x="949" y="471"/>
                </a:lnTo>
                <a:lnTo>
                  <a:pt x="986" y="484"/>
                </a:lnTo>
                <a:lnTo>
                  <a:pt x="1024" y="495"/>
                </a:lnTo>
                <a:lnTo>
                  <a:pt x="1066" y="504"/>
                </a:lnTo>
                <a:lnTo>
                  <a:pt x="1109" y="513"/>
                </a:lnTo>
                <a:lnTo>
                  <a:pt x="1153" y="521"/>
                </a:lnTo>
                <a:lnTo>
                  <a:pt x="1198" y="528"/>
                </a:lnTo>
                <a:lnTo>
                  <a:pt x="1248" y="532"/>
                </a:lnTo>
                <a:lnTo>
                  <a:pt x="1297" y="535"/>
                </a:lnTo>
                <a:lnTo>
                  <a:pt x="1329" y="533"/>
                </a:lnTo>
                <a:lnTo>
                  <a:pt x="1360" y="530"/>
                </a:lnTo>
                <a:lnTo>
                  <a:pt x="1400" y="524"/>
                </a:lnTo>
                <a:lnTo>
                  <a:pt x="1444" y="515"/>
                </a:lnTo>
                <a:lnTo>
                  <a:pt x="1488" y="504"/>
                </a:lnTo>
                <a:lnTo>
                  <a:pt x="1508" y="499"/>
                </a:lnTo>
                <a:lnTo>
                  <a:pt x="1528" y="489"/>
                </a:lnTo>
                <a:lnTo>
                  <a:pt x="1547" y="482"/>
                </a:lnTo>
                <a:lnTo>
                  <a:pt x="1563" y="473"/>
                </a:lnTo>
                <a:lnTo>
                  <a:pt x="1532" y="484"/>
                </a:lnTo>
                <a:lnTo>
                  <a:pt x="1497" y="495"/>
                </a:lnTo>
                <a:lnTo>
                  <a:pt x="1448" y="506"/>
                </a:lnTo>
                <a:lnTo>
                  <a:pt x="1389" y="519"/>
                </a:lnTo>
                <a:lnTo>
                  <a:pt x="1321" y="528"/>
                </a:lnTo>
                <a:lnTo>
                  <a:pt x="1283" y="533"/>
                </a:lnTo>
                <a:lnTo>
                  <a:pt x="1244" y="535"/>
                </a:lnTo>
                <a:lnTo>
                  <a:pt x="1204" y="537"/>
                </a:lnTo>
                <a:lnTo>
                  <a:pt x="1162" y="537"/>
                </a:lnTo>
                <a:lnTo>
                  <a:pt x="1118" y="533"/>
                </a:lnTo>
                <a:lnTo>
                  <a:pt x="1072" y="530"/>
                </a:lnTo>
                <a:lnTo>
                  <a:pt x="1026" y="524"/>
                </a:lnTo>
                <a:lnTo>
                  <a:pt x="980" y="515"/>
                </a:lnTo>
                <a:lnTo>
                  <a:pt x="933" y="504"/>
                </a:lnTo>
                <a:lnTo>
                  <a:pt x="885" y="489"/>
                </a:lnTo>
                <a:lnTo>
                  <a:pt x="836" y="473"/>
                </a:lnTo>
                <a:lnTo>
                  <a:pt x="788" y="453"/>
                </a:lnTo>
                <a:lnTo>
                  <a:pt x="740" y="427"/>
                </a:lnTo>
                <a:lnTo>
                  <a:pt x="691" y="400"/>
                </a:lnTo>
                <a:lnTo>
                  <a:pt x="643" y="368"/>
                </a:lnTo>
                <a:lnTo>
                  <a:pt x="595" y="334"/>
                </a:lnTo>
                <a:lnTo>
                  <a:pt x="550" y="293"/>
                </a:lnTo>
                <a:lnTo>
                  <a:pt x="504" y="247"/>
                </a:lnTo>
                <a:lnTo>
                  <a:pt x="458" y="198"/>
                </a:lnTo>
                <a:lnTo>
                  <a:pt x="416" y="145"/>
                </a:lnTo>
                <a:lnTo>
                  <a:pt x="408" y="134"/>
                </a:lnTo>
                <a:lnTo>
                  <a:pt x="399" y="121"/>
                </a:lnTo>
                <a:lnTo>
                  <a:pt x="386" y="106"/>
                </a:lnTo>
                <a:lnTo>
                  <a:pt x="370" y="90"/>
                </a:lnTo>
                <a:lnTo>
                  <a:pt x="350" y="73"/>
                </a:lnTo>
                <a:lnTo>
                  <a:pt x="328" y="57"/>
                </a:lnTo>
                <a:lnTo>
                  <a:pt x="302" y="42"/>
                </a:lnTo>
                <a:lnTo>
                  <a:pt x="287" y="35"/>
                </a:lnTo>
                <a:lnTo>
                  <a:pt x="273" y="31"/>
                </a:lnTo>
                <a:lnTo>
                  <a:pt x="258" y="26"/>
                </a:lnTo>
                <a:lnTo>
                  <a:pt x="242" y="24"/>
                </a:lnTo>
                <a:lnTo>
                  <a:pt x="225" y="22"/>
                </a:lnTo>
                <a:lnTo>
                  <a:pt x="207" y="22"/>
                </a:lnTo>
                <a:lnTo>
                  <a:pt x="190" y="24"/>
                </a:lnTo>
                <a:lnTo>
                  <a:pt x="170" y="26"/>
                </a:lnTo>
                <a:lnTo>
                  <a:pt x="152" y="31"/>
                </a:lnTo>
                <a:lnTo>
                  <a:pt x="132" y="38"/>
                </a:lnTo>
                <a:lnTo>
                  <a:pt x="111" y="48"/>
                </a:lnTo>
                <a:lnTo>
                  <a:pt x="89" y="60"/>
                </a:lnTo>
                <a:lnTo>
                  <a:pt x="69" y="75"/>
                </a:lnTo>
                <a:lnTo>
                  <a:pt x="45" y="92"/>
                </a:lnTo>
                <a:lnTo>
                  <a:pt x="23" y="112"/>
                </a:lnTo>
                <a:lnTo>
                  <a:pt x="0" y="134"/>
                </a:lnTo>
                <a:close/>
              </a:path>
            </a:pathLst>
          </a:custGeom>
          <a:solidFill>
            <a:srgbClr val="C11B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" name="Freeform 195"/>
          <p:cNvSpPr>
            <a:spLocks/>
          </p:cNvSpPr>
          <p:nvPr userDrawn="1"/>
        </p:nvSpPr>
        <p:spPr bwMode="auto">
          <a:xfrm>
            <a:off x="4992688" y="322263"/>
            <a:ext cx="1260475" cy="441325"/>
          </a:xfrm>
          <a:custGeom>
            <a:avLst/>
            <a:gdLst>
              <a:gd name="T0" fmla="*/ 0 w 794"/>
              <a:gd name="T1" fmla="*/ 2147483646 h 278"/>
              <a:gd name="T2" fmla="*/ 0 w 794"/>
              <a:gd name="T3" fmla="*/ 2147483646 h 278"/>
              <a:gd name="T4" fmla="*/ 2147483646 w 794"/>
              <a:gd name="T5" fmla="*/ 2147483646 h 278"/>
              <a:gd name="T6" fmla="*/ 2147483646 w 794"/>
              <a:gd name="T7" fmla="*/ 2147483646 h 278"/>
              <a:gd name="T8" fmla="*/ 2147483646 w 794"/>
              <a:gd name="T9" fmla="*/ 2147483646 h 278"/>
              <a:gd name="T10" fmla="*/ 2147483646 w 794"/>
              <a:gd name="T11" fmla="*/ 2147483646 h 278"/>
              <a:gd name="T12" fmla="*/ 2147483646 w 794"/>
              <a:gd name="T13" fmla="*/ 2147483646 h 278"/>
              <a:gd name="T14" fmla="*/ 2147483646 w 794"/>
              <a:gd name="T15" fmla="*/ 2147483646 h 278"/>
              <a:gd name="T16" fmla="*/ 2147483646 w 794"/>
              <a:gd name="T17" fmla="*/ 2147483646 h 278"/>
              <a:gd name="T18" fmla="*/ 2147483646 w 794"/>
              <a:gd name="T19" fmla="*/ 2147483646 h 278"/>
              <a:gd name="T20" fmla="*/ 2147483646 w 794"/>
              <a:gd name="T21" fmla="*/ 2147483646 h 278"/>
              <a:gd name="T22" fmla="*/ 2147483646 w 794"/>
              <a:gd name="T23" fmla="*/ 2147483646 h 278"/>
              <a:gd name="T24" fmla="*/ 2147483646 w 794"/>
              <a:gd name="T25" fmla="*/ 2147483646 h 278"/>
              <a:gd name="T26" fmla="*/ 2147483646 w 794"/>
              <a:gd name="T27" fmla="*/ 2147483646 h 278"/>
              <a:gd name="T28" fmla="*/ 2147483646 w 794"/>
              <a:gd name="T29" fmla="*/ 2147483646 h 278"/>
              <a:gd name="T30" fmla="*/ 2147483646 w 794"/>
              <a:gd name="T31" fmla="*/ 2147483646 h 278"/>
              <a:gd name="T32" fmla="*/ 2147483646 w 794"/>
              <a:gd name="T33" fmla="*/ 2147483646 h 278"/>
              <a:gd name="T34" fmla="*/ 2147483646 w 794"/>
              <a:gd name="T35" fmla="*/ 2147483646 h 278"/>
              <a:gd name="T36" fmla="*/ 2147483646 w 794"/>
              <a:gd name="T37" fmla="*/ 2147483646 h 278"/>
              <a:gd name="T38" fmla="*/ 2147483646 w 794"/>
              <a:gd name="T39" fmla="*/ 2147483646 h 278"/>
              <a:gd name="T40" fmla="*/ 2147483646 w 794"/>
              <a:gd name="T41" fmla="*/ 2147483646 h 278"/>
              <a:gd name="T42" fmla="*/ 2147483646 w 794"/>
              <a:gd name="T43" fmla="*/ 2147483646 h 278"/>
              <a:gd name="T44" fmla="*/ 2147483646 w 794"/>
              <a:gd name="T45" fmla="*/ 2147483646 h 278"/>
              <a:gd name="T46" fmla="*/ 2147483646 w 794"/>
              <a:gd name="T47" fmla="*/ 2147483646 h 278"/>
              <a:gd name="T48" fmla="*/ 2147483646 w 794"/>
              <a:gd name="T49" fmla="*/ 2147483646 h 278"/>
              <a:gd name="T50" fmla="*/ 2147483646 w 794"/>
              <a:gd name="T51" fmla="*/ 2147483646 h 278"/>
              <a:gd name="T52" fmla="*/ 2147483646 w 794"/>
              <a:gd name="T53" fmla="*/ 2147483646 h 278"/>
              <a:gd name="T54" fmla="*/ 2147483646 w 794"/>
              <a:gd name="T55" fmla="*/ 2147483646 h 278"/>
              <a:gd name="T56" fmla="*/ 2147483646 w 794"/>
              <a:gd name="T57" fmla="*/ 0 h 278"/>
              <a:gd name="T58" fmla="*/ 2147483646 w 794"/>
              <a:gd name="T59" fmla="*/ 0 h 278"/>
              <a:gd name="T60" fmla="*/ 2147483646 w 794"/>
              <a:gd name="T61" fmla="*/ 0 h 278"/>
              <a:gd name="T62" fmla="*/ 2147483646 w 794"/>
              <a:gd name="T63" fmla="*/ 2147483646 h 278"/>
              <a:gd name="T64" fmla="*/ 2147483646 w 794"/>
              <a:gd name="T65" fmla="*/ 2147483646 h 278"/>
              <a:gd name="T66" fmla="*/ 2147483646 w 794"/>
              <a:gd name="T67" fmla="*/ 2147483646 h 278"/>
              <a:gd name="T68" fmla="*/ 2147483646 w 794"/>
              <a:gd name="T69" fmla="*/ 2147483646 h 278"/>
              <a:gd name="T70" fmla="*/ 2147483646 w 794"/>
              <a:gd name="T71" fmla="*/ 2147483646 h 278"/>
              <a:gd name="T72" fmla="*/ 2147483646 w 794"/>
              <a:gd name="T73" fmla="*/ 2147483646 h 278"/>
              <a:gd name="T74" fmla="*/ 2147483646 w 794"/>
              <a:gd name="T75" fmla="*/ 2147483646 h 278"/>
              <a:gd name="T76" fmla="*/ 2147483646 w 794"/>
              <a:gd name="T77" fmla="*/ 2147483646 h 278"/>
              <a:gd name="T78" fmla="*/ 2147483646 w 794"/>
              <a:gd name="T79" fmla="*/ 2147483646 h 278"/>
              <a:gd name="T80" fmla="*/ 2147483646 w 794"/>
              <a:gd name="T81" fmla="*/ 2147483646 h 278"/>
              <a:gd name="T82" fmla="*/ 2147483646 w 794"/>
              <a:gd name="T83" fmla="*/ 2147483646 h 278"/>
              <a:gd name="T84" fmla="*/ 2147483646 w 794"/>
              <a:gd name="T85" fmla="*/ 2147483646 h 278"/>
              <a:gd name="T86" fmla="*/ 2147483646 w 794"/>
              <a:gd name="T87" fmla="*/ 2147483646 h 278"/>
              <a:gd name="T88" fmla="*/ 2147483646 w 794"/>
              <a:gd name="T89" fmla="*/ 2147483646 h 278"/>
              <a:gd name="T90" fmla="*/ 2147483646 w 794"/>
              <a:gd name="T91" fmla="*/ 2147483646 h 278"/>
              <a:gd name="T92" fmla="*/ 2147483646 w 794"/>
              <a:gd name="T93" fmla="*/ 2147483646 h 278"/>
              <a:gd name="T94" fmla="*/ 2147483646 w 794"/>
              <a:gd name="T95" fmla="*/ 2147483646 h 278"/>
              <a:gd name="T96" fmla="*/ 2147483646 w 794"/>
              <a:gd name="T97" fmla="*/ 2147483646 h 278"/>
              <a:gd name="T98" fmla="*/ 2147483646 w 794"/>
              <a:gd name="T99" fmla="*/ 2147483646 h 278"/>
              <a:gd name="T100" fmla="*/ 2147483646 w 794"/>
              <a:gd name="T101" fmla="*/ 2147483646 h 278"/>
              <a:gd name="T102" fmla="*/ 2147483646 w 794"/>
              <a:gd name="T103" fmla="*/ 2147483646 h 278"/>
              <a:gd name="T104" fmla="*/ 2147483646 w 794"/>
              <a:gd name="T105" fmla="*/ 2147483646 h 278"/>
              <a:gd name="T106" fmla="*/ 2147483646 w 794"/>
              <a:gd name="T107" fmla="*/ 2147483646 h 278"/>
              <a:gd name="T108" fmla="*/ 2147483646 w 794"/>
              <a:gd name="T109" fmla="*/ 2147483646 h 278"/>
              <a:gd name="T110" fmla="*/ 2147483646 w 794"/>
              <a:gd name="T111" fmla="*/ 2147483646 h 278"/>
              <a:gd name="T112" fmla="*/ 2147483646 w 794"/>
              <a:gd name="T113" fmla="*/ 2147483646 h 278"/>
              <a:gd name="T114" fmla="*/ 0 w 794"/>
              <a:gd name="T115" fmla="*/ 2147483646 h 278"/>
              <a:gd name="T116" fmla="*/ 0 w 794"/>
              <a:gd name="T117" fmla="*/ 2147483646 h 27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794" h="278">
                <a:moveTo>
                  <a:pt x="0" y="236"/>
                </a:moveTo>
                <a:lnTo>
                  <a:pt x="0" y="236"/>
                </a:lnTo>
                <a:lnTo>
                  <a:pt x="8" y="240"/>
                </a:lnTo>
                <a:lnTo>
                  <a:pt x="26" y="251"/>
                </a:lnTo>
                <a:lnTo>
                  <a:pt x="39" y="256"/>
                </a:lnTo>
                <a:lnTo>
                  <a:pt x="53" y="262"/>
                </a:lnTo>
                <a:lnTo>
                  <a:pt x="72" y="265"/>
                </a:lnTo>
                <a:lnTo>
                  <a:pt x="92" y="269"/>
                </a:lnTo>
                <a:lnTo>
                  <a:pt x="116" y="271"/>
                </a:lnTo>
                <a:lnTo>
                  <a:pt x="140" y="269"/>
                </a:lnTo>
                <a:lnTo>
                  <a:pt x="165" y="265"/>
                </a:lnTo>
                <a:lnTo>
                  <a:pt x="193" y="258"/>
                </a:lnTo>
                <a:lnTo>
                  <a:pt x="222" y="245"/>
                </a:lnTo>
                <a:lnTo>
                  <a:pt x="253" y="229"/>
                </a:lnTo>
                <a:lnTo>
                  <a:pt x="284" y="205"/>
                </a:lnTo>
                <a:lnTo>
                  <a:pt x="317" y="177"/>
                </a:lnTo>
                <a:lnTo>
                  <a:pt x="350" y="146"/>
                </a:lnTo>
                <a:lnTo>
                  <a:pt x="383" y="121"/>
                </a:lnTo>
                <a:lnTo>
                  <a:pt x="418" y="99"/>
                </a:lnTo>
                <a:lnTo>
                  <a:pt x="451" y="78"/>
                </a:lnTo>
                <a:lnTo>
                  <a:pt x="486" y="64"/>
                </a:lnTo>
                <a:lnTo>
                  <a:pt x="519" y="49"/>
                </a:lnTo>
                <a:lnTo>
                  <a:pt x="552" y="38"/>
                </a:lnTo>
                <a:lnTo>
                  <a:pt x="585" y="29"/>
                </a:lnTo>
                <a:lnTo>
                  <a:pt x="616" y="22"/>
                </a:lnTo>
                <a:lnTo>
                  <a:pt x="646" y="16"/>
                </a:lnTo>
                <a:lnTo>
                  <a:pt x="702" y="9"/>
                </a:lnTo>
                <a:lnTo>
                  <a:pt x="794" y="0"/>
                </a:lnTo>
                <a:lnTo>
                  <a:pt x="783" y="0"/>
                </a:lnTo>
                <a:lnTo>
                  <a:pt x="754" y="3"/>
                </a:lnTo>
                <a:lnTo>
                  <a:pt x="710" y="9"/>
                </a:lnTo>
                <a:lnTo>
                  <a:pt x="655" y="22"/>
                </a:lnTo>
                <a:lnTo>
                  <a:pt x="624" y="31"/>
                </a:lnTo>
                <a:lnTo>
                  <a:pt x="591" y="42"/>
                </a:lnTo>
                <a:lnTo>
                  <a:pt x="556" y="55"/>
                </a:lnTo>
                <a:lnTo>
                  <a:pt x="521" y="69"/>
                </a:lnTo>
                <a:lnTo>
                  <a:pt x="486" y="88"/>
                </a:lnTo>
                <a:lnTo>
                  <a:pt x="449" y="108"/>
                </a:lnTo>
                <a:lnTo>
                  <a:pt x="415" y="132"/>
                </a:lnTo>
                <a:lnTo>
                  <a:pt x="380" y="159"/>
                </a:lnTo>
                <a:lnTo>
                  <a:pt x="347" y="185"/>
                </a:lnTo>
                <a:lnTo>
                  <a:pt x="317" y="209"/>
                </a:lnTo>
                <a:lnTo>
                  <a:pt x="290" y="227"/>
                </a:lnTo>
                <a:lnTo>
                  <a:pt x="266" y="243"/>
                </a:lnTo>
                <a:lnTo>
                  <a:pt x="242" y="256"/>
                </a:lnTo>
                <a:lnTo>
                  <a:pt x="220" y="265"/>
                </a:lnTo>
                <a:lnTo>
                  <a:pt x="200" y="273"/>
                </a:lnTo>
                <a:lnTo>
                  <a:pt x="178" y="276"/>
                </a:lnTo>
                <a:lnTo>
                  <a:pt x="160" y="278"/>
                </a:lnTo>
                <a:lnTo>
                  <a:pt x="140" y="276"/>
                </a:lnTo>
                <a:lnTo>
                  <a:pt x="119" y="275"/>
                </a:lnTo>
                <a:lnTo>
                  <a:pt x="97" y="269"/>
                </a:lnTo>
                <a:lnTo>
                  <a:pt x="75" y="264"/>
                </a:lnTo>
                <a:lnTo>
                  <a:pt x="53" y="254"/>
                </a:lnTo>
                <a:lnTo>
                  <a:pt x="0" y="236"/>
                </a:lnTo>
                <a:close/>
              </a:path>
            </a:pathLst>
          </a:custGeom>
          <a:solidFill>
            <a:srgbClr val="C11B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" name="Freeform 196"/>
          <p:cNvSpPr>
            <a:spLocks/>
          </p:cNvSpPr>
          <p:nvPr userDrawn="1"/>
        </p:nvSpPr>
        <p:spPr bwMode="auto">
          <a:xfrm>
            <a:off x="4919663" y="641350"/>
            <a:ext cx="1103312" cy="293688"/>
          </a:xfrm>
          <a:custGeom>
            <a:avLst/>
            <a:gdLst>
              <a:gd name="T0" fmla="*/ 2147483646 w 695"/>
              <a:gd name="T1" fmla="*/ 2147483646 h 185"/>
              <a:gd name="T2" fmla="*/ 2147483646 w 695"/>
              <a:gd name="T3" fmla="*/ 2147483646 h 185"/>
              <a:gd name="T4" fmla="*/ 2147483646 w 695"/>
              <a:gd name="T5" fmla="*/ 2147483646 h 185"/>
              <a:gd name="T6" fmla="*/ 2147483646 w 695"/>
              <a:gd name="T7" fmla="*/ 2147483646 h 185"/>
              <a:gd name="T8" fmla="*/ 2147483646 w 695"/>
              <a:gd name="T9" fmla="*/ 2147483646 h 185"/>
              <a:gd name="T10" fmla="*/ 2147483646 w 695"/>
              <a:gd name="T11" fmla="*/ 2147483646 h 185"/>
              <a:gd name="T12" fmla="*/ 2147483646 w 695"/>
              <a:gd name="T13" fmla="*/ 2147483646 h 185"/>
              <a:gd name="T14" fmla="*/ 2147483646 w 695"/>
              <a:gd name="T15" fmla="*/ 2147483646 h 185"/>
              <a:gd name="T16" fmla="*/ 2147483646 w 695"/>
              <a:gd name="T17" fmla="*/ 2147483646 h 185"/>
              <a:gd name="T18" fmla="*/ 2147483646 w 695"/>
              <a:gd name="T19" fmla="*/ 2147483646 h 185"/>
              <a:gd name="T20" fmla="*/ 2147483646 w 695"/>
              <a:gd name="T21" fmla="*/ 2147483646 h 185"/>
              <a:gd name="T22" fmla="*/ 2147483646 w 695"/>
              <a:gd name="T23" fmla="*/ 2147483646 h 185"/>
              <a:gd name="T24" fmla="*/ 2147483646 w 695"/>
              <a:gd name="T25" fmla="*/ 2147483646 h 185"/>
              <a:gd name="T26" fmla="*/ 2147483646 w 695"/>
              <a:gd name="T27" fmla="*/ 2147483646 h 185"/>
              <a:gd name="T28" fmla="*/ 2147483646 w 695"/>
              <a:gd name="T29" fmla="*/ 2147483646 h 185"/>
              <a:gd name="T30" fmla="*/ 2147483646 w 695"/>
              <a:gd name="T31" fmla="*/ 2147483646 h 185"/>
              <a:gd name="T32" fmla="*/ 2147483646 w 695"/>
              <a:gd name="T33" fmla="*/ 2147483646 h 185"/>
              <a:gd name="T34" fmla="*/ 2147483646 w 695"/>
              <a:gd name="T35" fmla="*/ 2147483646 h 185"/>
              <a:gd name="T36" fmla="*/ 2147483646 w 695"/>
              <a:gd name="T37" fmla="*/ 2147483646 h 185"/>
              <a:gd name="T38" fmla="*/ 2147483646 w 695"/>
              <a:gd name="T39" fmla="*/ 2147483646 h 185"/>
              <a:gd name="T40" fmla="*/ 2147483646 w 695"/>
              <a:gd name="T41" fmla="*/ 2147483646 h 185"/>
              <a:gd name="T42" fmla="*/ 2147483646 w 695"/>
              <a:gd name="T43" fmla="*/ 2147483646 h 185"/>
              <a:gd name="T44" fmla="*/ 2147483646 w 695"/>
              <a:gd name="T45" fmla="*/ 2147483646 h 185"/>
              <a:gd name="T46" fmla="*/ 2147483646 w 695"/>
              <a:gd name="T47" fmla="*/ 2147483646 h 185"/>
              <a:gd name="T48" fmla="*/ 2147483646 w 695"/>
              <a:gd name="T49" fmla="*/ 0 h 185"/>
              <a:gd name="T50" fmla="*/ 2147483646 w 695"/>
              <a:gd name="T51" fmla="*/ 0 h 185"/>
              <a:gd name="T52" fmla="*/ 2147483646 w 695"/>
              <a:gd name="T53" fmla="*/ 0 h 185"/>
              <a:gd name="T54" fmla="*/ 2147483646 w 695"/>
              <a:gd name="T55" fmla="*/ 2147483646 h 185"/>
              <a:gd name="T56" fmla="*/ 0 w 695"/>
              <a:gd name="T57" fmla="*/ 2147483646 h 185"/>
              <a:gd name="T58" fmla="*/ 0 w 695"/>
              <a:gd name="T59" fmla="*/ 2147483646 h 185"/>
              <a:gd name="T60" fmla="*/ 2147483646 w 695"/>
              <a:gd name="T61" fmla="*/ 2147483646 h 185"/>
              <a:gd name="T62" fmla="*/ 2147483646 w 695"/>
              <a:gd name="T63" fmla="*/ 2147483646 h 185"/>
              <a:gd name="T64" fmla="*/ 2147483646 w 695"/>
              <a:gd name="T65" fmla="*/ 2147483646 h 185"/>
              <a:gd name="T66" fmla="*/ 2147483646 w 695"/>
              <a:gd name="T67" fmla="*/ 2147483646 h 185"/>
              <a:gd name="T68" fmla="*/ 2147483646 w 695"/>
              <a:gd name="T69" fmla="*/ 2147483646 h 185"/>
              <a:gd name="T70" fmla="*/ 2147483646 w 695"/>
              <a:gd name="T71" fmla="*/ 2147483646 h 185"/>
              <a:gd name="T72" fmla="*/ 2147483646 w 695"/>
              <a:gd name="T73" fmla="*/ 2147483646 h 185"/>
              <a:gd name="T74" fmla="*/ 2147483646 w 695"/>
              <a:gd name="T75" fmla="*/ 2147483646 h 185"/>
              <a:gd name="T76" fmla="*/ 2147483646 w 695"/>
              <a:gd name="T77" fmla="*/ 2147483646 h 185"/>
              <a:gd name="T78" fmla="*/ 2147483646 w 695"/>
              <a:gd name="T79" fmla="*/ 2147483646 h 185"/>
              <a:gd name="T80" fmla="*/ 2147483646 w 695"/>
              <a:gd name="T81" fmla="*/ 2147483646 h 185"/>
              <a:gd name="T82" fmla="*/ 2147483646 w 695"/>
              <a:gd name="T83" fmla="*/ 2147483646 h 185"/>
              <a:gd name="T84" fmla="*/ 2147483646 w 695"/>
              <a:gd name="T85" fmla="*/ 2147483646 h 185"/>
              <a:gd name="T86" fmla="*/ 2147483646 w 695"/>
              <a:gd name="T87" fmla="*/ 2147483646 h 185"/>
              <a:gd name="T88" fmla="*/ 2147483646 w 695"/>
              <a:gd name="T89" fmla="*/ 2147483646 h 185"/>
              <a:gd name="T90" fmla="*/ 2147483646 w 695"/>
              <a:gd name="T91" fmla="*/ 2147483646 h 185"/>
              <a:gd name="T92" fmla="*/ 2147483646 w 695"/>
              <a:gd name="T93" fmla="*/ 2147483646 h 185"/>
              <a:gd name="T94" fmla="*/ 2147483646 w 695"/>
              <a:gd name="T95" fmla="*/ 2147483646 h 185"/>
              <a:gd name="T96" fmla="*/ 2147483646 w 695"/>
              <a:gd name="T97" fmla="*/ 2147483646 h 185"/>
              <a:gd name="T98" fmla="*/ 2147483646 w 695"/>
              <a:gd name="T99" fmla="*/ 2147483646 h 185"/>
              <a:gd name="T100" fmla="*/ 2147483646 w 695"/>
              <a:gd name="T101" fmla="*/ 2147483646 h 185"/>
              <a:gd name="T102" fmla="*/ 2147483646 w 695"/>
              <a:gd name="T103" fmla="*/ 2147483646 h 185"/>
              <a:gd name="T104" fmla="*/ 2147483646 w 695"/>
              <a:gd name="T105" fmla="*/ 2147483646 h 185"/>
              <a:gd name="T106" fmla="*/ 2147483646 w 695"/>
              <a:gd name="T107" fmla="*/ 2147483646 h 185"/>
              <a:gd name="T108" fmla="*/ 2147483646 w 695"/>
              <a:gd name="T109" fmla="*/ 2147483646 h 185"/>
              <a:gd name="T110" fmla="*/ 2147483646 w 695"/>
              <a:gd name="T111" fmla="*/ 2147483646 h 185"/>
              <a:gd name="T112" fmla="*/ 2147483646 w 695"/>
              <a:gd name="T113" fmla="*/ 2147483646 h 185"/>
              <a:gd name="T114" fmla="*/ 2147483646 w 695"/>
              <a:gd name="T115" fmla="*/ 2147483646 h 185"/>
              <a:gd name="T116" fmla="*/ 2147483646 w 695"/>
              <a:gd name="T117" fmla="*/ 2147483646 h 185"/>
              <a:gd name="T118" fmla="*/ 2147483646 w 695"/>
              <a:gd name="T119" fmla="*/ 2147483646 h 185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695" h="185">
                <a:moveTo>
                  <a:pt x="695" y="97"/>
                </a:moveTo>
                <a:lnTo>
                  <a:pt x="695" y="97"/>
                </a:lnTo>
                <a:lnTo>
                  <a:pt x="690" y="103"/>
                </a:lnTo>
                <a:lnTo>
                  <a:pt x="679" y="119"/>
                </a:lnTo>
                <a:lnTo>
                  <a:pt x="670" y="129"/>
                </a:lnTo>
                <a:lnTo>
                  <a:pt x="657" y="140"/>
                </a:lnTo>
                <a:lnTo>
                  <a:pt x="644" y="149"/>
                </a:lnTo>
                <a:lnTo>
                  <a:pt x="629" y="158"/>
                </a:lnTo>
                <a:lnTo>
                  <a:pt x="611" y="163"/>
                </a:lnTo>
                <a:lnTo>
                  <a:pt x="591" y="169"/>
                </a:lnTo>
                <a:lnTo>
                  <a:pt x="569" y="169"/>
                </a:lnTo>
                <a:lnTo>
                  <a:pt x="545" y="167"/>
                </a:lnTo>
                <a:lnTo>
                  <a:pt x="519" y="160"/>
                </a:lnTo>
                <a:lnTo>
                  <a:pt x="490" y="147"/>
                </a:lnTo>
                <a:lnTo>
                  <a:pt x="459" y="130"/>
                </a:lnTo>
                <a:lnTo>
                  <a:pt x="426" y="105"/>
                </a:lnTo>
                <a:lnTo>
                  <a:pt x="393" y="79"/>
                </a:lnTo>
                <a:lnTo>
                  <a:pt x="360" y="57"/>
                </a:lnTo>
                <a:lnTo>
                  <a:pt x="327" y="41"/>
                </a:lnTo>
                <a:lnTo>
                  <a:pt x="296" y="26"/>
                </a:lnTo>
                <a:lnTo>
                  <a:pt x="264" y="17"/>
                </a:lnTo>
                <a:lnTo>
                  <a:pt x="233" y="8"/>
                </a:lnTo>
                <a:lnTo>
                  <a:pt x="204" y="4"/>
                </a:lnTo>
                <a:lnTo>
                  <a:pt x="176" y="0"/>
                </a:lnTo>
                <a:lnTo>
                  <a:pt x="149" y="0"/>
                </a:lnTo>
                <a:lnTo>
                  <a:pt x="123" y="0"/>
                </a:lnTo>
                <a:lnTo>
                  <a:pt x="77" y="6"/>
                </a:lnTo>
                <a:lnTo>
                  <a:pt x="0" y="17"/>
                </a:lnTo>
                <a:lnTo>
                  <a:pt x="10" y="15"/>
                </a:lnTo>
                <a:lnTo>
                  <a:pt x="33" y="11"/>
                </a:lnTo>
                <a:lnTo>
                  <a:pt x="70" y="8"/>
                </a:lnTo>
                <a:lnTo>
                  <a:pt x="94" y="8"/>
                </a:lnTo>
                <a:lnTo>
                  <a:pt x="118" y="9"/>
                </a:lnTo>
                <a:lnTo>
                  <a:pt x="145" y="11"/>
                </a:lnTo>
                <a:lnTo>
                  <a:pt x="175" y="17"/>
                </a:lnTo>
                <a:lnTo>
                  <a:pt x="206" y="22"/>
                </a:lnTo>
                <a:lnTo>
                  <a:pt x="237" y="31"/>
                </a:lnTo>
                <a:lnTo>
                  <a:pt x="270" y="44"/>
                </a:lnTo>
                <a:lnTo>
                  <a:pt x="303" y="59"/>
                </a:lnTo>
                <a:lnTo>
                  <a:pt x="338" y="77"/>
                </a:lnTo>
                <a:lnTo>
                  <a:pt x="373" y="99"/>
                </a:lnTo>
                <a:lnTo>
                  <a:pt x="404" y="121"/>
                </a:lnTo>
                <a:lnTo>
                  <a:pt x="433" y="141"/>
                </a:lnTo>
                <a:lnTo>
                  <a:pt x="459" y="156"/>
                </a:lnTo>
                <a:lnTo>
                  <a:pt x="484" y="169"/>
                </a:lnTo>
                <a:lnTo>
                  <a:pt x="505" y="176"/>
                </a:lnTo>
                <a:lnTo>
                  <a:pt x="525" y="182"/>
                </a:lnTo>
                <a:lnTo>
                  <a:pt x="543" y="185"/>
                </a:lnTo>
                <a:lnTo>
                  <a:pt x="561" y="185"/>
                </a:lnTo>
                <a:lnTo>
                  <a:pt x="576" y="182"/>
                </a:lnTo>
                <a:lnTo>
                  <a:pt x="593" y="176"/>
                </a:lnTo>
                <a:lnTo>
                  <a:pt x="609" y="169"/>
                </a:lnTo>
                <a:lnTo>
                  <a:pt x="624" y="158"/>
                </a:lnTo>
                <a:lnTo>
                  <a:pt x="640" y="145"/>
                </a:lnTo>
                <a:lnTo>
                  <a:pt x="657" y="130"/>
                </a:lnTo>
                <a:lnTo>
                  <a:pt x="695" y="97"/>
                </a:lnTo>
                <a:close/>
              </a:path>
            </a:pathLst>
          </a:custGeom>
          <a:solidFill>
            <a:srgbClr val="C11B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6" name="Freeform 197"/>
          <p:cNvSpPr>
            <a:spLocks/>
          </p:cNvSpPr>
          <p:nvPr userDrawn="1"/>
        </p:nvSpPr>
        <p:spPr bwMode="auto">
          <a:xfrm>
            <a:off x="6029325" y="638175"/>
            <a:ext cx="1103313" cy="257175"/>
          </a:xfrm>
          <a:custGeom>
            <a:avLst/>
            <a:gdLst>
              <a:gd name="T0" fmla="*/ 0 w 695"/>
              <a:gd name="T1" fmla="*/ 2147483646 h 162"/>
              <a:gd name="T2" fmla="*/ 2147483646 w 695"/>
              <a:gd name="T3" fmla="*/ 2147483646 h 162"/>
              <a:gd name="T4" fmla="*/ 2147483646 w 695"/>
              <a:gd name="T5" fmla="*/ 2147483646 h 162"/>
              <a:gd name="T6" fmla="*/ 2147483646 w 695"/>
              <a:gd name="T7" fmla="*/ 2147483646 h 162"/>
              <a:gd name="T8" fmla="*/ 2147483646 w 695"/>
              <a:gd name="T9" fmla="*/ 2147483646 h 162"/>
              <a:gd name="T10" fmla="*/ 2147483646 w 695"/>
              <a:gd name="T11" fmla="*/ 2147483646 h 162"/>
              <a:gd name="T12" fmla="*/ 2147483646 w 695"/>
              <a:gd name="T13" fmla="*/ 0 h 162"/>
              <a:gd name="T14" fmla="*/ 2147483646 w 695"/>
              <a:gd name="T15" fmla="*/ 2147483646 h 162"/>
              <a:gd name="T16" fmla="*/ 2147483646 w 695"/>
              <a:gd name="T17" fmla="*/ 2147483646 h 162"/>
              <a:gd name="T18" fmla="*/ 2147483646 w 695"/>
              <a:gd name="T19" fmla="*/ 2147483646 h 162"/>
              <a:gd name="T20" fmla="*/ 2147483646 w 695"/>
              <a:gd name="T21" fmla="*/ 2147483646 h 162"/>
              <a:gd name="T22" fmla="*/ 2147483646 w 695"/>
              <a:gd name="T23" fmla="*/ 2147483646 h 162"/>
              <a:gd name="T24" fmla="*/ 2147483646 w 695"/>
              <a:gd name="T25" fmla="*/ 2147483646 h 162"/>
              <a:gd name="T26" fmla="*/ 2147483646 w 695"/>
              <a:gd name="T27" fmla="*/ 2147483646 h 162"/>
              <a:gd name="T28" fmla="*/ 2147483646 w 695"/>
              <a:gd name="T29" fmla="*/ 2147483646 h 162"/>
              <a:gd name="T30" fmla="*/ 2147483646 w 695"/>
              <a:gd name="T31" fmla="*/ 2147483646 h 162"/>
              <a:gd name="T32" fmla="*/ 2147483646 w 695"/>
              <a:gd name="T33" fmla="*/ 2147483646 h 162"/>
              <a:gd name="T34" fmla="*/ 2147483646 w 695"/>
              <a:gd name="T35" fmla="*/ 2147483646 h 162"/>
              <a:gd name="T36" fmla="*/ 2147483646 w 695"/>
              <a:gd name="T37" fmla="*/ 2147483646 h 162"/>
              <a:gd name="T38" fmla="*/ 2147483646 w 695"/>
              <a:gd name="T39" fmla="*/ 2147483646 h 162"/>
              <a:gd name="T40" fmla="*/ 2147483646 w 695"/>
              <a:gd name="T41" fmla="*/ 2147483646 h 162"/>
              <a:gd name="T42" fmla="*/ 2147483646 w 695"/>
              <a:gd name="T43" fmla="*/ 2147483646 h 162"/>
              <a:gd name="T44" fmla="*/ 2147483646 w 695"/>
              <a:gd name="T45" fmla="*/ 2147483646 h 162"/>
              <a:gd name="T46" fmla="*/ 2147483646 w 695"/>
              <a:gd name="T47" fmla="*/ 2147483646 h 162"/>
              <a:gd name="T48" fmla="*/ 2147483646 w 695"/>
              <a:gd name="T49" fmla="*/ 2147483646 h 162"/>
              <a:gd name="T50" fmla="*/ 2147483646 w 695"/>
              <a:gd name="T51" fmla="*/ 2147483646 h 162"/>
              <a:gd name="T52" fmla="*/ 2147483646 w 695"/>
              <a:gd name="T53" fmla="*/ 2147483646 h 162"/>
              <a:gd name="T54" fmla="*/ 2147483646 w 695"/>
              <a:gd name="T55" fmla="*/ 2147483646 h 162"/>
              <a:gd name="T56" fmla="*/ 2147483646 w 695"/>
              <a:gd name="T57" fmla="*/ 2147483646 h 162"/>
              <a:gd name="T58" fmla="*/ 2147483646 w 695"/>
              <a:gd name="T59" fmla="*/ 2147483646 h 162"/>
              <a:gd name="T60" fmla="*/ 2147483646 w 695"/>
              <a:gd name="T61" fmla="*/ 2147483646 h 162"/>
              <a:gd name="T62" fmla="*/ 2147483646 w 695"/>
              <a:gd name="T63" fmla="*/ 2147483646 h 162"/>
              <a:gd name="T64" fmla="*/ 2147483646 w 695"/>
              <a:gd name="T65" fmla="*/ 2147483646 h 162"/>
              <a:gd name="T66" fmla="*/ 2147483646 w 695"/>
              <a:gd name="T67" fmla="*/ 2147483646 h 162"/>
              <a:gd name="T68" fmla="*/ 2147483646 w 695"/>
              <a:gd name="T69" fmla="*/ 2147483646 h 162"/>
              <a:gd name="T70" fmla="*/ 2147483646 w 695"/>
              <a:gd name="T71" fmla="*/ 2147483646 h 162"/>
              <a:gd name="T72" fmla="*/ 2147483646 w 695"/>
              <a:gd name="T73" fmla="*/ 2147483646 h 162"/>
              <a:gd name="T74" fmla="*/ 2147483646 w 695"/>
              <a:gd name="T75" fmla="*/ 2147483646 h 162"/>
              <a:gd name="T76" fmla="*/ 0 w 695"/>
              <a:gd name="T77" fmla="*/ 2147483646 h 16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695" h="162">
                <a:moveTo>
                  <a:pt x="0" y="90"/>
                </a:moveTo>
                <a:lnTo>
                  <a:pt x="0" y="90"/>
                </a:lnTo>
                <a:lnTo>
                  <a:pt x="9" y="79"/>
                </a:lnTo>
                <a:lnTo>
                  <a:pt x="20" y="66"/>
                </a:lnTo>
                <a:lnTo>
                  <a:pt x="37" y="48"/>
                </a:lnTo>
                <a:lnTo>
                  <a:pt x="57" y="32"/>
                </a:lnTo>
                <a:lnTo>
                  <a:pt x="70" y="24"/>
                </a:lnTo>
                <a:lnTo>
                  <a:pt x="82" y="17"/>
                </a:lnTo>
                <a:lnTo>
                  <a:pt x="95" y="10"/>
                </a:lnTo>
                <a:lnTo>
                  <a:pt x="110" y="4"/>
                </a:lnTo>
                <a:lnTo>
                  <a:pt x="126" y="2"/>
                </a:lnTo>
                <a:lnTo>
                  <a:pt x="143" y="0"/>
                </a:lnTo>
                <a:lnTo>
                  <a:pt x="161" y="0"/>
                </a:lnTo>
                <a:lnTo>
                  <a:pt x="180" y="4"/>
                </a:lnTo>
                <a:lnTo>
                  <a:pt x="198" y="10"/>
                </a:lnTo>
                <a:lnTo>
                  <a:pt x="218" y="19"/>
                </a:lnTo>
                <a:lnTo>
                  <a:pt x="242" y="32"/>
                </a:lnTo>
                <a:lnTo>
                  <a:pt x="266" y="48"/>
                </a:lnTo>
                <a:lnTo>
                  <a:pt x="313" y="81"/>
                </a:lnTo>
                <a:lnTo>
                  <a:pt x="339" y="98"/>
                </a:lnTo>
                <a:lnTo>
                  <a:pt x="363" y="112"/>
                </a:lnTo>
                <a:lnTo>
                  <a:pt x="390" y="127"/>
                </a:lnTo>
                <a:lnTo>
                  <a:pt x="416" y="140"/>
                </a:lnTo>
                <a:lnTo>
                  <a:pt x="445" y="147"/>
                </a:lnTo>
                <a:lnTo>
                  <a:pt x="475" y="153"/>
                </a:lnTo>
                <a:lnTo>
                  <a:pt x="489" y="154"/>
                </a:lnTo>
                <a:lnTo>
                  <a:pt x="506" y="154"/>
                </a:lnTo>
                <a:lnTo>
                  <a:pt x="522" y="153"/>
                </a:lnTo>
                <a:lnTo>
                  <a:pt x="539" y="151"/>
                </a:lnTo>
                <a:lnTo>
                  <a:pt x="557" y="145"/>
                </a:lnTo>
                <a:lnTo>
                  <a:pt x="576" y="140"/>
                </a:lnTo>
                <a:lnTo>
                  <a:pt x="594" y="132"/>
                </a:lnTo>
                <a:lnTo>
                  <a:pt x="612" y="125"/>
                </a:lnTo>
                <a:lnTo>
                  <a:pt x="632" y="114"/>
                </a:lnTo>
                <a:lnTo>
                  <a:pt x="653" y="101"/>
                </a:lnTo>
                <a:lnTo>
                  <a:pt x="673" y="88"/>
                </a:lnTo>
                <a:lnTo>
                  <a:pt x="695" y="72"/>
                </a:lnTo>
                <a:lnTo>
                  <a:pt x="687" y="79"/>
                </a:lnTo>
                <a:lnTo>
                  <a:pt x="662" y="99"/>
                </a:lnTo>
                <a:lnTo>
                  <a:pt x="643" y="110"/>
                </a:lnTo>
                <a:lnTo>
                  <a:pt x="621" y="123"/>
                </a:lnTo>
                <a:lnTo>
                  <a:pt x="598" y="134"/>
                </a:lnTo>
                <a:lnTo>
                  <a:pt x="568" y="145"/>
                </a:lnTo>
                <a:lnTo>
                  <a:pt x="537" y="154"/>
                </a:lnTo>
                <a:lnTo>
                  <a:pt x="504" y="160"/>
                </a:lnTo>
                <a:lnTo>
                  <a:pt x="488" y="162"/>
                </a:lnTo>
                <a:lnTo>
                  <a:pt x="469" y="162"/>
                </a:lnTo>
                <a:lnTo>
                  <a:pt x="451" y="160"/>
                </a:lnTo>
                <a:lnTo>
                  <a:pt x="431" y="158"/>
                </a:lnTo>
                <a:lnTo>
                  <a:pt x="411" y="156"/>
                </a:lnTo>
                <a:lnTo>
                  <a:pt x="390" y="151"/>
                </a:lnTo>
                <a:lnTo>
                  <a:pt x="370" y="145"/>
                </a:lnTo>
                <a:lnTo>
                  <a:pt x="348" y="136"/>
                </a:lnTo>
                <a:lnTo>
                  <a:pt x="328" y="127"/>
                </a:lnTo>
                <a:lnTo>
                  <a:pt x="306" y="116"/>
                </a:lnTo>
                <a:lnTo>
                  <a:pt x="284" y="101"/>
                </a:lnTo>
                <a:lnTo>
                  <a:pt x="262" y="87"/>
                </a:lnTo>
                <a:lnTo>
                  <a:pt x="253" y="79"/>
                </a:lnTo>
                <a:lnTo>
                  <a:pt x="233" y="65"/>
                </a:lnTo>
                <a:lnTo>
                  <a:pt x="203" y="46"/>
                </a:lnTo>
                <a:lnTo>
                  <a:pt x="185" y="37"/>
                </a:lnTo>
                <a:lnTo>
                  <a:pt x="165" y="30"/>
                </a:lnTo>
                <a:lnTo>
                  <a:pt x="145" y="24"/>
                </a:lnTo>
                <a:lnTo>
                  <a:pt x="123" y="21"/>
                </a:lnTo>
                <a:lnTo>
                  <a:pt x="103" y="21"/>
                </a:lnTo>
                <a:lnTo>
                  <a:pt x="81" y="24"/>
                </a:lnTo>
                <a:lnTo>
                  <a:pt x="70" y="28"/>
                </a:lnTo>
                <a:lnTo>
                  <a:pt x="59" y="33"/>
                </a:lnTo>
                <a:lnTo>
                  <a:pt x="48" y="39"/>
                </a:lnTo>
                <a:lnTo>
                  <a:pt x="38" y="46"/>
                </a:lnTo>
                <a:lnTo>
                  <a:pt x="27" y="55"/>
                </a:lnTo>
                <a:lnTo>
                  <a:pt x="18" y="65"/>
                </a:lnTo>
                <a:lnTo>
                  <a:pt x="9" y="77"/>
                </a:lnTo>
                <a:lnTo>
                  <a:pt x="0" y="90"/>
                </a:lnTo>
                <a:close/>
              </a:path>
            </a:pathLst>
          </a:custGeom>
          <a:solidFill>
            <a:srgbClr val="C11B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7" name="Rectangle 96"/>
          <p:cNvSpPr/>
          <p:nvPr userDrawn="1"/>
        </p:nvSpPr>
        <p:spPr>
          <a:xfrm>
            <a:off x="1143000" y="1117600"/>
            <a:ext cx="8001000" cy="5740400"/>
          </a:xfrm>
          <a:prstGeom prst="rect">
            <a:avLst/>
          </a:prstGeom>
          <a:solidFill>
            <a:srgbClr val="A90F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98" name="AutoShape 10"/>
          <p:cNvSpPr>
            <a:spLocks noChangeAspect="1" noChangeArrowheads="1"/>
          </p:cNvSpPr>
          <p:nvPr/>
        </p:nvSpPr>
        <p:spPr bwMode="auto">
          <a:xfrm>
            <a:off x="288925" y="703263"/>
            <a:ext cx="9144000" cy="615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5B66533-1135-4A72-A7DF-78B37D4FA6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40848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01D8E-16AA-4AC7-94ED-6805FED863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9750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5E2D4-BBAF-46C5-B055-EF9437EA8B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0020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71C1A-4A35-4EDB-AC38-05DBD5D722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411632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973E2-6FEF-461D-9372-90D5D5A95F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08660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9743D-B815-4DB2-9011-1D27E17D7B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2677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CA4B7D-11E3-433A-A05A-BD96BA01C0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741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6028-178C-426F-BF32-B4CB349F86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5785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A4200-E712-42C6-A56B-EF308AE7F5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8011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9908E-3F9B-4D5E-8200-8D1BE6F1E2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86600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6A2BA-6FBC-4AB0-A1AB-C010AC864A9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69182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FC431-3788-4EA3-AE26-6F774B108E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45278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2B421-3D08-404A-B151-18DCB832D3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9788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/>
          <p:cNvSpPr>
            <a:spLocks noChangeArrowheads="1"/>
          </p:cNvSpPr>
          <p:nvPr userDrawn="1"/>
        </p:nvSpPr>
        <p:spPr bwMode="auto">
          <a:xfrm rot="5400000">
            <a:off x="-2890838" y="2806700"/>
            <a:ext cx="6905625" cy="1196976"/>
          </a:xfrm>
          <a:prstGeom prst="rect">
            <a:avLst/>
          </a:prstGeom>
          <a:solidFill>
            <a:srgbClr val="A90F0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27" name="Rectangle 13"/>
          <p:cNvSpPr>
            <a:spLocks noChangeArrowheads="1"/>
          </p:cNvSpPr>
          <p:nvPr userDrawn="1"/>
        </p:nvSpPr>
        <p:spPr bwMode="auto">
          <a:xfrm>
            <a:off x="-36513" y="-47625"/>
            <a:ext cx="9180513" cy="1196975"/>
          </a:xfrm>
          <a:prstGeom prst="rect">
            <a:avLst/>
          </a:prstGeom>
          <a:solidFill>
            <a:srgbClr val="A90F0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AutoShape 105"/>
          <p:cNvSpPr>
            <a:spLocks noChangeAspect="1" noChangeArrowheads="1" noTextEdit="1"/>
          </p:cNvSpPr>
          <p:nvPr userDrawn="1"/>
        </p:nvSpPr>
        <p:spPr bwMode="auto">
          <a:xfrm>
            <a:off x="-865188" y="-295275"/>
            <a:ext cx="9144001" cy="615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0" name="Freeform 107"/>
          <p:cNvSpPr>
            <a:spLocks/>
          </p:cNvSpPr>
          <p:nvPr userDrawn="1"/>
        </p:nvSpPr>
        <p:spPr bwMode="auto">
          <a:xfrm>
            <a:off x="654050" y="231775"/>
            <a:ext cx="180975" cy="171450"/>
          </a:xfrm>
          <a:custGeom>
            <a:avLst/>
            <a:gdLst>
              <a:gd name="T0" fmla="*/ 2147483646 w 114"/>
              <a:gd name="T1" fmla="*/ 2147483646 h 108"/>
              <a:gd name="T2" fmla="*/ 2147483646 w 114"/>
              <a:gd name="T3" fmla="*/ 2147483646 h 108"/>
              <a:gd name="T4" fmla="*/ 2147483646 w 114"/>
              <a:gd name="T5" fmla="*/ 2147483646 h 108"/>
              <a:gd name="T6" fmla="*/ 2147483646 w 114"/>
              <a:gd name="T7" fmla="*/ 2147483646 h 108"/>
              <a:gd name="T8" fmla="*/ 2147483646 w 114"/>
              <a:gd name="T9" fmla="*/ 2147483646 h 108"/>
              <a:gd name="T10" fmla="*/ 2147483646 w 114"/>
              <a:gd name="T11" fmla="*/ 2147483646 h 108"/>
              <a:gd name="T12" fmla="*/ 2147483646 w 114"/>
              <a:gd name="T13" fmla="*/ 2147483646 h 108"/>
              <a:gd name="T14" fmla="*/ 2147483646 w 114"/>
              <a:gd name="T15" fmla="*/ 2147483646 h 108"/>
              <a:gd name="T16" fmla="*/ 2147483646 w 114"/>
              <a:gd name="T17" fmla="*/ 2147483646 h 108"/>
              <a:gd name="T18" fmla="*/ 2147483646 w 114"/>
              <a:gd name="T19" fmla="*/ 2147483646 h 108"/>
              <a:gd name="T20" fmla="*/ 2147483646 w 114"/>
              <a:gd name="T21" fmla="*/ 2147483646 h 108"/>
              <a:gd name="T22" fmla="*/ 2147483646 w 114"/>
              <a:gd name="T23" fmla="*/ 2147483646 h 108"/>
              <a:gd name="T24" fmla="*/ 2147483646 w 114"/>
              <a:gd name="T25" fmla="*/ 2147483646 h 108"/>
              <a:gd name="T26" fmla="*/ 2147483646 w 114"/>
              <a:gd name="T27" fmla="*/ 2147483646 h 108"/>
              <a:gd name="T28" fmla="*/ 2147483646 w 114"/>
              <a:gd name="T29" fmla="*/ 2147483646 h 108"/>
              <a:gd name="T30" fmla="*/ 2147483646 w 114"/>
              <a:gd name="T31" fmla="*/ 2147483646 h 108"/>
              <a:gd name="T32" fmla="*/ 2147483646 w 114"/>
              <a:gd name="T33" fmla="*/ 2147483646 h 108"/>
              <a:gd name="T34" fmla="*/ 0 w 114"/>
              <a:gd name="T35" fmla="*/ 2147483646 h 108"/>
              <a:gd name="T36" fmla="*/ 0 w 114"/>
              <a:gd name="T37" fmla="*/ 2147483646 h 108"/>
              <a:gd name="T38" fmla="*/ 0 w 114"/>
              <a:gd name="T39" fmla="*/ 2147483646 h 108"/>
              <a:gd name="T40" fmla="*/ 0 w 114"/>
              <a:gd name="T41" fmla="*/ 2147483646 h 108"/>
              <a:gd name="T42" fmla="*/ 2147483646 w 114"/>
              <a:gd name="T43" fmla="*/ 2147483646 h 108"/>
              <a:gd name="T44" fmla="*/ 2147483646 w 114"/>
              <a:gd name="T45" fmla="*/ 2147483646 h 108"/>
              <a:gd name="T46" fmla="*/ 2147483646 w 114"/>
              <a:gd name="T47" fmla="*/ 2147483646 h 108"/>
              <a:gd name="T48" fmla="*/ 2147483646 w 114"/>
              <a:gd name="T49" fmla="*/ 2147483646 h 108"/>
              <a:gd name="T50" fmla="*/ 2147483646 w 114"/>
              <a:gd name="T51" fmla="*/ 2147483646 h 108"/>
              <a:gd name="T52" fmla="*/ 2147483646 w 114"/>
              <a:gd name="T53" fmla="*/ 2147483646 h 108"/>
              <a:gd name="T54" fmla="*/ 2147483646 w 114"/>
              <a:gd name="T55" fmla="*/ 0 h 108"/>
              <a:gd name="T56" fmla="*/ 2147483646 w 114"/>
              <a:gd name="T57" fmla="*/ 0 h 108"/>
              <a:gd name="T58" fmla="*/ 2147483646 w 114"/>
              <a:gd name="T59" fmla="*/ 2147483646 h 108"/>
              <a:gd name="T60" fmla="*/ 2147483646 w 114"/>
              <a:gd name="T61" fmla="*/ 2147483646 h 108"/>
              <a:gd name="T62" fmla="*/ 2147483646 w 114"/>
              <a:gd name="T63" fmla="*/ 2147483646 h 108"/>
              <a:gd name="T64" fmla="*/ 2147483646 w 114"/>
              <a:gd name="T65" fmla="*/ 2147483646 h 108"/>
              <a:gd name="T66" fmla="*/ 2147483646 w 114"/>
              <a:gd name="T67" fmla="*/ 2147483646 h 108"/>
              <a:gd name="T68" fmla="*/ 2147483646 w 114"/>
              <a:gd name="T69" fmla="*/ 2147483646 h 108"/>
              <a:gd name="T70" fmla="*/ 2147483646 w 114"/>
              <a:gd name="T71" fmla="*/ 2147483646 h 108"/>
              <a:gd name="T72" fmla="*/ 2147483646 w 114"/>
              <a:gd name="T73" fmla="*/ 2147483646 h 108"/>
              <a:gd name="T74" fmla="*/ 2147483646 w 114"/>
              <a:gd name="T75" fmla="*/ 2147483646 h 108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14" h="108">
                <a:moveTo>
                  <a:pt x="114" y="55"/>
                </a:moveTo>
                <a:lnTo>
                  <a:pt x="114" y="55"/>
                </a:lnTo>
                <a:lnTo>
                  <a:pt x="112" y="66"/>
                </a:lnTo>
                <a:lnTo>
                  <a:pt x="110" y="75"/>
                </a:lnTo>
                <a:lnTo>
                  <a:pt x="104" y="84"/>
                </a:lnTo>
                <a:lnTo>
                  <a:pt x="97" y="93"/>
                </a:lnTo>
                <a:lnTo>
                  <a:pt x="88" y="99"/>
                </a:lnTo>
                <a:lnTo>
                  <a:pt x="79" y="104"/>
                </a:lnTo>
                <a:lnTo>
                  <a:pt x="68" y="108"/>
                </a:lnTo>
                <a:lnTo>
                  <a:pt x="57" y="108"/>
                </a:lnTo>
                <a:lnTo>
                  <a:pt x="46" y="108"/>
                </a:lnTo>
                <a:lnTo>
                  <a:pt x="35" y="104"/>
                </a:lnTo>
                <a:lnTo>
                  <a:pt x="24" y="99"/>
                </a:lnTo>
                <a:lnTo>
                  <a:pt x="16" y="93"/>
                </a:lnTo>
                <a:lnTo>
                  <a:pt x="9" y="84"/>
                </a:lnTo>
                <a:lnTo>
                  <a:pt x="4" y="75"/>
                </a:lnTo>
                <a:lnTo>
                  <a:pt x="0" y="66"/>
                </a:lnTo>
                <a:lnTo>
                  <a:pt x="0" y="55"/>
                </a:lnTo>
                <a:lnTo>
                  <a:pt x="0" y="44"/>
                </a:lnTo>
                <a:lnTo>
                  <a:pt x="4" y="33"/>
                </a:lnTo>
                <a:lnTo>
                  <a:pt x="9" y="24"/>
                </a:lnTo>
                <a:lnTo>
                  <a:pt x="16" y="16"/>
                </a:lnTo>
                <a:lnTo>
                  <a:pt x="24" y="9"/>
                </a:lnTo>
                <a:lnTo>
                  <a:pt x="35" y="5"/>
                </a:lnTo>
                <a:lnTo>
                  <a:pt x="46" y="2"/>
                </a:lnTo>
                <a:lnTo>
                  <a:pt x="57" y="0"/>
                </a:lnTo>
                <a:lnTo>
                  <a:pt x="68" y="2"/>
                </a:lnTo>
                <a:lnTo>
                  <a:pt x="79" y="5"/>
                </a:lnTo>
                <a:lnTo>
                  <a:pt x="88" y="9"/>
                </a:lnTo>
                <a:lnTo>
                  <a:pt x="97" y="16"/>
                </a:lnTo>
                <a:lnTo>
                  <a:pt x="104" y="24"/>
                </a:lnTo>
                <a:lnTo>
                  <a:pt x="110" y="33"/>
                </a:lnTo>
                <a:lnTo>
                  <a:pt x="112" y="44"/>
                </a:lnTo>
                <a:lnTo>
                  <a:pt x="114" y="55"/>
                </a:lnTo>
                <a:close/>
              </a:path>
            </a:pathLst>
          </a:custGeom>
          <a:solidFill>
            <a:srgbClr val="771D1D"/>
          </a:solidFill>
          <a:ln w="7">
            <a:solidFill>
              <a:srgbClr val="C14D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31" name="Freeform 109"/>
          <p:cNvSpPr>
            <a:spLocks/>
          </p:cNvSpPr>
          <p:nvPr userDrawn="1"/>
        </p:nvSpPr>
        <p:spPr bwMode="auto">
          <a:xfrm>
            <a:off x="577850" y="431800"/>
            <a:ext cx="481013" cy="844550"/>
          </a:xfrm>
          <a:custGeom>
            <a:avLst/>
            <a:gdLst>
              <a:gd name="T0" fmla="*/ 2147483646 w 303"/>
              <a:gd name="T1" fmla="*/ 2147483646 h 532"/>
              <a:gd name="T2" fmla="*/ 2147483646 w 303"/>
              <a:gd name="T3" fmla="*/ 2147483646 h 532"/>
              <a:gd name="T4" fmla="*/ 2147483646 w 303"/>
              <a:gd name="T5" fmla="*/ 2147483646 h 532"/>
              <a:gd name="T6" fmla="*/ 2147483646 w 303"/>
              <a:gd name="T7" fmla="*/ 2147483646 h 532"/>
              <a:gd name="T8" fmla="*/ 2147483646 w 303"/>
              <a:gd name="T9" fmla="*/ 2147483646 h 532"/>
              <a:gd name="T10" fmla="*/ 2147483646 w 303"/>
              <a:gd name="T11" fmla="*/ 2147483646 h 532"/>
              <a:gd name="T12" fmla="*/ 2147483646 w 303"/>
              <a:gd name="T13" fmla="*/ 2147483646 h 532"/>
              <a:gd name="T14" fmla="*/ 2147483646 w 303"/>
              <a:gd name="T15" fmla="*/ 2147483646 h 532"/>
              <a:gd name="T16" fmla="*/ 2147483646 w 303"/>
              <a:gd name="T17" fmla="*/ 2147483646 h 532"/>
              <a:gd name="T18" fmla="*/ 0 w 303"/>
              <a:gd name="T19" fmla="*/ 2147483646 h 532"/>
              <a:gd name="T20" fmla="*/ 2147483646 w 303"/>
              <a:gd name="T21" fmla="*/ 2147483646 h 532"/>
              <a:gd name="T22" fmla="*/ 2147483646 w 303"/>
              <a:gd name="T23" fmla="*/ 2147483646 h 532"/>
              <a:gd name="T24" fmla="*/ 2147483646 w 303"/>
              <a:gd name="T25" fmla="*/ 2147483646 h 532"/>
              <a:gd name="T26" fmla="*/ 2147483646 w 303"/>
              <a:gd name="T27" fmla="*/ 2147483646 h 532"/>
              <a:gd name="T28" fmla="*/ 2147483646 w 303"/>
              <a:gd name="T29" fmla="*/ 2147483646 h 532"/>
              <a:gd name="T30" fmla="*/ 2147483646 w 303"/>
              <a:gd name="T31" fmla="*/ 2147483646 h 532"/>
              <a:gd name="T32" fmla="*/ 2147483646 w 303"/>
              <a:gd name="T33" fmla="*/ 2147483646 h 532"/>
              <a:gd name="T34" fmla="*/ 2147483646 w 303"/>
              <a:gd name="T35" fmla="*/ 2147483646 h 532"/>
              <a:gd name="T36" fmla="*/ 2147483646 w 303"/>
              <a:gd name="T37" fmla="*/ 2147483646 h 532"/>
              <a:gd name="T38" fmla="*/ 2147483646 w 303"/>
              <a:gd name="T39" fmla="*/ 2147483646 h 532"/>
              <a:gd name="T40" fmla="*/ 2147483646 w 303"/>
              <a:gd name="T41" fmla="*/ 2147483646 h 532"/>
              <a:gd name="T42" fmla="*/ 2147483646 w 303"/>
              <a:gd name="T43" fmla="*/ 2147483646 h 532"/>
              <a:gd name="T44" fmla="*/ 2147483646 w 303"/>
              <a:gd name="T45" fmla="*/ 2147483646 h 532"/>
              <a:gd name="T46" fmla="*/ 2147483646 w 303"/>
              <a:gd name="T47" fmla="*/ 2147483646 h 532"/>
              <a:gd name="T48" fmla="*/ 2147483646 w 303"/>
              <a:gd name="T49" fmla="*/ 2147483646 h 532"/>
              <a:gd name="T50" fmla="*/ 2147483646 w 303"/>
              <a:gd name="T51" fmla="*/ 2147483646 h 532"/>
              <a:gd name="T52" fmla="*/ 2147483646 w 303"/>
              <a:gd name="T53" fmla="*/ 2147483646 h 532"/>
              <a:gd name="T54" fmla="*/ 2147483646 w 303"/>
              <a:gd name="T55" fmla="*/ 2147483646 h 532"/>
              <a:gd name="T56" fmla="*/ 2147483646 w 303"/>
              <a:gd name="T57" fmla="*/ 2147483646 h 532"/>
              <a:gd name="T58" fmla="*/ 2147483646 w 303"/>
              <a:gd name="T59" fmla="*/ 2147483646 h 532"/>
              <a:gd name="T60" fmla="*/ 2147483646 w 303"/>
              <a:gd name="T61" fmla="*/ 2147483646 h 532"/>
              <a:gd name="T62" fmla="*/ 2147483646 w 303"/>
              <a:gd name="T63" fmla="*/ 2147483646 h 532"/>
              <a:gd name="T64" fmla="*/ 2147483646 w 303"/>
              <a:gd name="T65" fmla="*/ 2147483646 h 532"/>
              <a:gd name="T66" fmla="*/ 2147483646 w 303"/>
              <a:gd name="T67" fmla="*/ 2147483646 h 532"/>
              <a:gd name="T68" fmla="*/ 2147483646 w 303"/>
              <a:gd name="T69" fmla="*/ 2147483646 h 532"/>
              <a:gd name="T70" fmla="*/ 2147483646 w 303"/>
              <a:gd name="T71" fmla="*/ 2147483646 h 532"/>
              <a:gd name="T72" fmla="*/ 2147483646 w 303"/>
              <a:gd name="T73" fmla="*/ 2147483646 h 532"/>
              <a:gd name="T74" fmla="*/ 2147483646 w 303"/>
              <a:gd name="T75" fmla="*/ 2147483646 h 532"/>
              <a:gd name="T76" fmla="*/ 2147483646 w 303"/>
              <a:gd name="T77" fmla="*/ 2147483646 h 532"/>
              <a:gd name="T78" fmla="*/ 2147483646 w 303"/>
              <a:gd name="T79" fmla="*/ 2147483646 h 532"/>
              <a:gd name="T80" fmla="*/ 2147483646 w 303"/>
              <a:gd name="T81" fmla="*/ 2147483646 h 532"/>
              <a:gd name="T82" fmla="*/ 2147483646 w 303"/>
              <a:gd name="T83" fmla="*/ 2147483646 h 532"/>
              <a:gd name="T84" fmla="*/ 2147483646 w 303"/>
              <a:gd name="T85" fmla="*/ 2147483646 h 532"/>
              <a:gd name="T86" fmla="*/ 2147483646 w 303"/>
              <a:gd name="T87" fmla="*/ 2147483646 h 532"/>
              <a:gd name="T88" fmla="*/ 2147483646 w 303"/>
              <a:gd name="T89" fmla="*/ 2147483646 h 532"/>
              <a:gd name="T90" fmla="*/ 2147483646 w 303"/>
              <a:gd name="T91" fmla="*/ 2147483646 h 532"/>
              <a:gd name="T92" fmla="*/ 2147483646 w 303"/>
              <a:gd name="T93" fmla="*/ 2147483646 h 532"/>
              <a:gd name="T94" fmla="*/ 2147483646 w 303"/>
              <a:gd name="T95" fmla="*/ 0 h 532"/>
              <a:gd name="T96" fmla="*/ 2147483646 w 303"/>
              <a:gd name="T97" fmla="*/ 2147483646 h 532"/>
              <a:gd name="T98" fmla="*/ 2147483646 w 303"/>
              <a:gd name="T99" fmla="*/ 2147483646 h 532"/>
              <a:gd name="T100" fmla="*/ 2147483646 w 303"/>
              <a:gd name="T101" fmla="*/ 2147483646 h 532"/>
              <a:gd name="T102" fmla="*/ 2147483646 w 303"/>
              <a:gd name="T103" fmla="*/ 2147483646 h 532"/>
              <a:gd name="T104" fmla="*/ 2147483646 w 303"/>
              <a:gd name="T105" fmla="*/ 2147483646 h 532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303" h="532">
                <a:moveTo>
                  <a:pt x="75" y="81"/>
                </a:moveTo>
                <a:lnTo>
                  <a:pt x="75" y="81"/>
                </a:lnTo>
                <a:lnTo>
                  <a:pt x="85" y="86"/>
                </a:lnTo>
                <a:lnTo>
                  <a:pt x="90" y="96"/>
                </a:lnTo>
                <a:lnTo>
                  <a:pt x="97" y="105"/>
                </a:lnTo>
                <a:lnTo>
                  <a:pt x="101" y="118"/>
                </a:lnTo>
                <a:lnTo>
                  <a:pt x="101" y="125"/>
                </a:lnTo>
                <a:lnTo>
                  <a:pt x="101" y="134"/>
                </a:lnTo>
                <a:lnTo>
                  <a:pt x="99" y="141"/>
                </a:lnTo>
                <a:lnTo>
                  <a:pt x="96" y="151"/>
                </a:lnTo>
                <a:lnTo>
                  <a:pt x="90" y="160"/>
                </a:lnTo>
                <a:lnTo>
                  <a:pt x="83" y="171"/>
                </a:lnTo>
                <a:lnTo>
                  <a:pt x="70" y="189"/>
                </a:lnTo>
                <a:lnTo>
                  <a:pt x="63" y="204"/>
                </a:lnTo>
                <a:lnTo>
                  <a:pt x="53" y="229"/>
                </a:lnTo>
                <a:lnTo>
                  <a:pt x="48" y="240"/>
                </a:lnTo>
                <a:lnTo>
                  <a:pt x="39" y="250"/>
                </a:lnTo>
                <a:lnTo>
                  <a:pt x="24" y="261"/>
                </a:lnTo>
                <a:lnTo>
                  <a:pt x="0" y="273"/>
                </a:lnTo>
                <a:lnTo>
                  <a:pt x="6" y="275"/>
                </a:lnTo>
                <a:lnTo>
                  <a:pt x="20" y="279"/>
                </a:lnTo>
                <a:lnTo>
                  <a:pt x="39" y="288"/>
                </a:lnTo>
                <a:lnTo>
                  <a:pt x="48" y="294"/>
                </a:lnTo>
                <a:lnTo>
                  <a:pt x="55" y="301"/>
                </a:lnTo>
                <a:lnTo>
                  <a:pt x="63" y="310"/>
                </a:lnTo>
                <a:lnTo>
                  <a:pt x="66" y="319"/>
                </a:lnTo>
                <a:lnTo>
                  <a:pt x="70" y="330"/>
                </a:lnTo>
                <a:lnTo>
                  <a:pt x="68" y="343"/>
                </a:lnTo>
                <a:lnTo>
                  <a:pt x="63" y="358"/>
                </a:lnTo>
                <a:lnTo>
                  <a:pt x="53" y="374"/>
                </a:lnTo>
                <a:lnTo>
                  <a:pt x="39" y="391"/>
                </a:lnTo>
                <a:lnTo>
                  <a:pt x="19" y="411"/>
                </a:lnTo>
                <a:lnTo>
                  <a:pt x="26" y="411"/>
                </a:lnTo>
                <a:lnTo>
                  <a:pt x="44" y="411"/>
                </a:lnTo>
                <a:lnTo>
                  <a:pt x="70" y="415"/>
                </a:lnTo>
                <a:lnTo>
                  <a:pt x="85" y="416"/>
                </a:lnTo>
                <a:lnTo>
                  <a:pt x="99" y="420"/>
                </a:lnTo>
                <a:lnTo>
                  <a:pt x="114" y="427"/>
                </a:lnTo>
                <a:lnTo>
                  <a:pt x="127" y="435"/>
                </a:lnTo>
                <a:lnTo>
                  <a:pt x="140" y="444"/>
                </a:lnTo>
                <a:lnTo>
                  <a:pt x="151" y="457"/>
                </a:lnTo>
                <a:lnTo>
                  <a:pt x="162" y="471"/>
                </a:lnTo>
                <a:lnTo>
                  <a:pt x="167" y="488"/>
                </a:lnTo>
                <a:lnTo>
                  <a:pt x="171" y="508"/>
                </a:lnTo>
                <a:lnTo>
                  <a:pt x="171" y="532"/>
                </a:lnTo>
                <a:lnTo>
                  <a:pt x="176" y="506"/>
                </a:lnTo>
                <a:lnTo>
                  <a:pt x="184" y="481"/>
                </a:lnTo>
                <a:lnTo>
                  <a:pt x="195" y="451"/>
                </a:lnTo>
                <a:lnTo>
                  <a:pt x="202" y="437"/>
                </a:lnTo>
                <a:lnTo>
                  <a:pt x="211" y="424"/>
                </a:lnTo>
                <a:lnTo>
                  <a:pt x="222" y="411"/>
                </a:lnTo>
                <a:lnTo>
                  <a:pt x="235" y="398"/>
                </a:lnTo>
                <a:lnTo>
                  <a:pt x="248" y="389"/>
                </a:lnTo>
                <a:lnTo>
                  <a:pt x="264" y="383"/>
                </a:lnTo>
                <a:lnTo>
                  <a:pt x="283" y="380"/>
                </a:lnTo>
                <a:lnTo>
                  <a:pt x="303" y="378"/>
                </a:lnTo>
                <a:lnTo>
                  <a:pt x="295" y="376"/>
                </a:lnTo>
                <a:lnTo>
                  <a:pt x="277" y="369"/>
                </a:lnTo>
                <a:lnTo>
                  <a:pt x="253" y="356"/>
                </a:lnTo>
                <a:lnTo>
                  <a:pt x="240" y="349"/>
                </a:lnTo>
                <a:lnTo>
                  <a:pt x="229" y="339"/>
                </a:lnTo>
                <a:lnTo>
                  <a:pt x="220" y="330"/>
                </a:lnTo>
                <a:lnTo>
                  <a:pt x="213" y="317"/>
                </a:lnTo>
                <a:lnTo>
                  <a:pt x="209" y="306"/>
                </a:lnTo>
                <a:lnTo>
                  <a:pt x="209" y="292"/>
                </a:lnTo>
                <a:lnTo>
                  <a:pt x="209" y="284"/>
                </a:lnTo>
                <a:lnTo>
                  <a:pt x="213" y="277"/>
                </a:lnTo>
                <a:lnTo>
                  <a:pt x="220" y="262"/>
                </a:lnTo>
                <a:lnTo>
                  <a:pt x="235" y="244"/>
                </a:lnTo>
                <a:lnTo>
                  <a:pt x="257" y="228"/>
                </a:lnTo>
                <a:lnTo>
                  <a:pt x="242" y="224"/>
                </a:lnTo>
                <a:lnTo>
                  <a:pt x="226" y="220"/>
                </a:lnTo>
                <a:lnTo>
                  <a:pt x="207" y="213"/>
                </a:lnTo>
                <a:lnTo>
                  <a:pt x="189" y="202"/>
                </a:lnTo>
                <a:lnTo>
                  <a:pt x="180" y="195"/>
                </a:lnTo>
                <a:lnTo>
                  <a:pt x="171" y="185"/>
                </a:lnTo>
                <a:lnTo>
                  <a:pt x="163" y="176"/>
                </a:lnTo>
                <a:lnTo>
                  <a:pt x="158" y="163"/>
                </a:lnTo>
                <a:lnTo>
                  <a:pt x="152" y="151"/>
                </a:lnTo>
                <a:lnTo>
                  <a:pt x="149" y="136"/>
                </a:lnTo>
                <a:lnTo>
                  <a:pt x="141" y="107"/>
                </a:lnTo>
                <a:lnTo>
                  <a:pt x="132" y="79"/>
                </a:lnTo>
                <a:lnTo>
                  <a:pt x="119" y="57"/>
                </a:lnTo>
                <a:lnTo>
                  <a:pt x="108" y="37"/>
                </a:lnTo>
                <a:lnTo>
                  <a:pt x="96" y="22"/>
                </a:lnTo>
                <a:lnTo>
                  <a:pt x="83" y="11"/>
                </a:lnTo>
                <a:lnTo>
                  <a:pt x="72" y="4"/>
                </a:lnTo>
                <a:lnTo>
                  <a:pt x="64" y="0"/>
                </a:lnTo>
                <a:lnTo>
                  <a:pt x="61" y="0"/>
                </a:lnTo>
                <a:lnTo>
                  <a:pt x="61" y="2"/>
                </a:lnTo>
                <a:lnTo>
                  <a:pt x="63" y="9"/>
                </a:lnTo>
                <a:lnTo>
                  <a:pt x="77" y="33"/>
                </a:lnTo>
                <a:lnTo>
                  <a:pt x="85" y="48"/>
                </a:lnTo>
                <a:lnTo>
                  <a:pt x="88" y="61"/>
                </a:lnTo>
                <a:lnTo>
                  <a:pt x="88" y="66"/>
                </a:lnTo>
                <a:lnTo>
                  <a:pt x="86" y="72"/>
                </a:lnTo>
                <a:lnTo>
                  <a:pt x="83" y="77"/>
                </a:lnTo>
                <a:lnTo>
                  <a:pt x="75" y="81"/>
                </a:lnTo>
                <a:close/>
              </a:path>
            </a:pathLst>
          </a:custGeom>
          <a:solidFill>
            <a:srgbClr val="4E9322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32" name="Freeform 110"/>
          <p:cNvSpPr>
            <a:spLocks/>
          </p:cNvSpPr>
          <p:nvPr userDrawn="1"/>
        </p:nvSpPr>
        <p:spPr bwMode="auto">
          <a:xfrm>
            <a:off x="738188" y="539750"/>
            <a:ext cx="90487" cy="428625"/>
          </a:xfrm>
          <a:custGeom>
            <a:avLst/>
            <a:gdLst>
              <a:gd name="T0" fmla="*/ 0 w 57"/>
              <a:gd name="T1" fmla="*/ 0 h 270"/>
              <a:gd name="T2" fmla="*/ 0 w 57"/>
              <a:gd name="T3" fmla="*/ 0 h 270"/>
              <a:gd name="T4" fmla="*/ 2147483646 w 57"/>
              <a:gd name="T5" fmla="*/ 2147483646 h 270"/>
              <a:gd name="T6" fmla="*/ 2147483646 w 57"/>
              <a:gd name="T7" fmla="*/ 2147483646 h 270"/>
              <a:gd name="T8" fmla="*/ 2147483646 w 57"/>
              <a:gd name="T9" fmla="*/ 2147483646 h 270"/>
              <a:gd name="T10" fmla="*/ 2147483646 w 57"/>
              <a:gd name="T11" fmla="*/ 2147483646 h 270"/>
              <a:gd name="T12" fmla="*/ 2147483646 w 57"/>
              <a:gd name="T13" fmla="*/ 2147483646 h 270"/>
              <a:gd name="T14" fmla="*/ 2147483646 w 57"/>
              <a:gd name="T15" fmla="*/ 2147483646 h 270"/>
              <a:gd name="T16" fmla="*/ 2147483646 w 57"/>
              <a:gd name="T17" fmla="*/ 2147483646 h 27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7" h="270">
                <a:moveTo>
                  <a:pt x="0" y="0"/>
                </a:moveTo>
                <a:lnTo>
                  <a:pt x="0" y="0"/>
                </a:lnTo>
                <a:lnTo>
                  <a:pt x="26" y="68"/>
                </a:lnTo>
                <a:lnTo>
                  <a:pt x="37" y="99"/>
                </a:lnTo>
                <a:lnTo>
                  <a:pt x="46" y="128"/>
                </a:lnTo>
                <a:lnTo>
                  <a:pt x="53" y="158"/>
                </a:lnTo>
                <a:lnTo>
                  <a:pt x="57" y="191"/>
                </a:lnTo>
                <a:lnTo>
                  <a:pt x="57" y="227"/>
                </a:lnTo>
                <a:lnTo>
                  <a:pt x="55" y="270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3" name="Freeform 111"/>
          <p:cNvSpPr>
            <a:spLocks/>
          </p:cNvSpPr>
          <p:nvPr userDrawn="1"/>
        </p:nvSpPr>
        <p:spPr bwMode="auto">
          <a:xfrm>
            <a:off x="727075" y="330200"/>
            <a:ext cx="1027113" cy="603250"/>
          </a:xfrm>
          <a:custGeom>
            <a:avLst/>
            <a:gdLst>
              <a:gd name="T0" fmla="*/ 2147483646 w 647"/>
              <a:gd name="T1" fmla="*/ 2147483646 h 380"/>
              <a:gd name="T2" fmla="*/ 2147483646 w 647"/>
              <a:gd name="T3" fmla="*/ 2147483646 h 380"/>
              <a:gd name="T4" fmla="*/ 2147483646 w 647"/>
              <a:gd name="T5" fmla="*/ 2147483646 h 380"/>
              <a:gd name="T6" fmla="*/ 2147483646 w 647"/>
              <a:gd name="T7" fmla="*/ 2147483646 h 380"/>
              <a:gd name="T8" fmla="*/ 2147483646 w 647"/>
              <a:gd name="T9" fmla="*/ 2147483646 h 380"/>
              <a:gd name="T10" fmla="*/ 2147483646 w 647"/>
              <a:gd name="T11" fmla="*/ 2147483646 h 380"/>
              <a:gd name="T12" fmla="*/ 2147483646 w 647"/>
              <a:gd name="T13" fmla="*/ 2147483646 h 380"/>
              <a:gd name="T14" fmla="*/ 2147483646 w 647"/>
              <a:gd name="T15" fmla="*/ 2147483646 h 380"/>
              <a:gd name="T16" fmla="*/ 2147483646 w 647"/>
              <a:gd name="T17" fmla="*/ 2147483646 h 380"/>
              <a:gd name="T18" fmla="*/ 2147483646 w 647"/>
              <a:gd name="T19" fmla="*/ 2147483646 h 380"/>
              <a:gd name="T20" fmla="*/ 2147483646 w 647"/>
              <a:gd name="T21" fmla="*/ 2147483646 h 380"/>
              <a:gd name="T22" fmla="*/ 2147483646 w 647"/>
              <a:gd name="T23" fmla="*/ 0 h 380"/>
              <a:gd name="T24" fmla="*/ 2147483646 w 647"/>
              <a:gd name="T25" fmla="*/ 2147483646 h 380"/>
              <a:gd name="T26" fmla="*/ 2147483646 w 647"/>
              <a:gd name="T27" fmla="*/ 2147483646 h 380"/>
              <a:gd name="T28" fmla="*/ 2147483646 w 647"/>
              <a:gd name="T29" fmla="*/ 2147483646 h 380"/>
              <a:gd name="T30" fmla="*/ 2147483646 w 647"/>
              <a:gd name="T31" fmla="*/ 2147483646 h 380"/>
              <a:gd name="T32" fmla="*/ 2147483646 w 647"/>
              <a:gd name="T33" fmla="*/ 2147483646 h 380"/>
              <a:gd name="T34" fmla="*/ 2147483646 w 647"/>
              <a:gd name="T35" fmla="*/ 2147483646 h 380"/>
              <a:gd name="T36" fmla="*/ 2147483646 w 647"/>
              <a:gd name="T37" fmla="*/ 2147483646 h 380"/>
              <a:gd name="T38" fmla="*/ 2147483646 w 647"/>
              <a:gd name="T39" fmla="*/ 2147483646 h 380"/>
              <a:gd name="T40" fmla="*/ 2147483646 w 647"/>
              <a:gd name="T41" fmla="*/ 2147483646 h 380"/>
              <a:gd name="T42" fmla="*/ 2147483646 w 647"/>
              <a:gd name="T43" fmla="*/ 2147483646 h 380"/>
              <a:gd name="T44" fmla="*/ 2147483646 w 647"/>
              <a:gd name="T45" fmla="*/ 2147483646 h 380"/>
              <a:gd name="T46" fmla="*/ 2147483646 w 647"/>
              <a:gd name="T47" fmla="*/ 2147483646 h 380"/>
              <a:gd name="T48" fmla="*/ 2147483646 w 647"/>
              <a:gd name="T49" fmla="*/ 2147483646 h 380"/>
              <a:gd name="T50" fmla="*/ 2147483646 w 647"/>
              <a:gd name="T51" fmla="*/ 2147483646 h 380"/>
              <a:gd name="T52" fmla="*/ 2147483646 w 647"/>
              <a:gd name="T53" fmla="*/ 2147483646 h 380"/>
              <a:gd name="T54" fmla="*/ 2147483646 w 647"/>
              <a:gd name="T55" fmla="*/ 2147483646 h 380"/>
              <a:gd name="T56" fmla="*/ 2147483646 w 647"/>
              <a:gd name="T57" fmla="*/ 2147483646 h 380"/>
              <a:gd name="T58" fmla="*/ 2147483646 w 647"/>
              <a:gd name="T59" fmla="*/ 2147483646 h 380"/>
              <a:gd name="T60" fmla="*/ 2147483646 w 647"/>
              <a:gd name="T61" fmla="*/ 2147483646 h 380"/>
              <a:gd name="T62" fmla="*/ 2147483646 w 647"/>
              <a:gd name="T63" fmla="*/ 2147483646 h 380"/>
              <a:gd name="T64" fmla="*/ 2147483646 w 647"/>
              <a:gd name="T65" fmla="*/ 2147483646 h 380"/>
              <a:gd name="T66" fmla="*/ 2147483646 w 647"/>
              <a:gd name="T67" fmla="*/ 2147483646 h 380"/>
              <a:gd name="T68" fmla="*/ 2147483646 w 647"/>
              <a:gd name="T69" fmla="*/ 2147483646 h 380"/>
              <a:gd name="T70" fmla="*/ 2147483646 w 647"/>
              <a:gd name="T71" fmla="*/ 2147483646 h 380"/>
              <a:gd name="T72" fmla="*/ 2147483646 w 647"/>
              <a:gd name="T73" fmla="*/ 2147483646 h 380"/>
              <a:gd name="T74" fmla="*/ 2147483646 w 647"/>
              <a:gd name="T75" fmla="*/ 2147483646 h 380"/>
              <a:gd name="T76" fmla="*/ 2147483646 w 647"/>
              <a:gd name="T77" fmla="*/ 2147483646 h 380"/>
              <a:gd name="T78" fmla="*/ 2147483646 w 647"/>
              <a:gd name="T79" fmla="*/ 2147483646 h 380"/>
              <a:gd name="T80" fmla="*/ 2147483646 w 647"/>
              <a:gd name="T81" fmla="*/ 2147483646 h 380"/>
              <a:gd name="T82" fmla="*/ 2147483646 w 647"/>
              <a:gd name="T83" fmla="*/ 2147483646 h 380"/>
              <a:gd name="T84" fmla="*/ 2147483646 w 647"/>
              <a:gd name="T85" fmla="*/ 2147483646 h 380"/>
              <a:gd name="T86" fmla="*/ 2147483646 w 647"/>
              <a:gd name="T87" fmla="*/ 2147483646 h 380"/>
              <a:gd name="T88" fmla="*/ 2147483646 w 647"/>
              <a:gd name="T89" fmla="*/ 2147483646 h 380"/>
              <a:gd name="T90" fmla="*/ 2147483646 w 647"/>
              <a:gd name="T91" fmla="*/ 2147483646 h 380"/>
              <a:gd name="T92" fmla="*/ 2147483646 w 647"/>
              <a:gd name="T93" fmla="*/ 2147483646 h 380"/>
              <a:gd name="T94" fmla="*/ 2147483646 w 647"/>
              <a:gd name="T95" fmla="*/ 2147483646 h 380"/>
              <a:gd name="T96" fmla="*/ 2147483646 w 647"/>
              <a:gd name="T97" fmla="*/ 2147483646 h 380"/>
              <a:gd name="T98" fmla="*/ 2147483646 w 647"/>
              <a:gd name="T99" fmla="*/ 2147483646 h 380"/>
              <a:gd name="T100" fmla="*/ 2147483646 w 647"/>
              <a:gd name="T101" fmla="*/ 2147483646 h 380"/>
              <a:gd name="T102" fmla="*/ 2147483646 w 647"/>
              <a:gd name="T103" fmla="*/ 2147483646 h 380"/>
              <a:gd name="T104" fmla="*/ 2147483646 w 647"/>
              <a:gd name="T105" fmla="*/ 2147483646 h 380"/>
              <a:gd name="T106" fmla="*/ 2147483646 w 647"/>
              <a:gd name="T107" fmla="*/ 2147483646 h 380"/>
              <a:gd name="T108" fmla="*/ 2147483646 w 647"/>
              <a:gd name="T109" fmla="*/ 2147483646 h 380"/>
              <a:gd name="T110" fmla="*/ 0 w 647"/>
              <a:gd name="T111" fmla="*/ 2147483646 h 380"/>
              <a:gd name="T112" fmla="*/ 0 w 647"/>
              <a:gd name="T113" fmla="*/ 2147483646 h 380"/>
              <a:gd name="T114" fmla="*/ 2147483646 w 647"/>
              <a:gd name="T115" fmla="*/ 2147483646 h 380"/>
              <a:gd name="T116" fmla="*/ 2147483646 w 647"/>
              <a:gd name="T117" fmla="*/ 2147483646 h 380"/>
              <a:gd name="T118" fmla="*/ 2147483646 w 647"/>
              <a:gd name="T119" fmla="*/ 2147483646 h 380"/>
              <a:gd name="T120" fmla="*/ 2147483646 w 647"/>
              <a:gd name="T121" fmla="*/ 2147483646 h 380"/>
              <a:gd name="T122" fmla="*/ 2147483646 w 647"/>
              <a:gd name="T123" fmla="*/ 2147483646 h 38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647" h="380">
                <a:moveTo>
                  <a:pt x="97" y="75"/>
                </a:moveTo>
                <a:lnTo>
                  <a:pt x="97" y="75"/>
                </a:lnTo>
                <a:lnTo>
                  <a:pt x="104" y="86"/>
                </a:lnTo>
                <a:lnTo>
                  <a:pt x="113" y="95"/>
                </a:lnTo>
                <a:lnTo>
                  <a:pt x="126" y="103"/>
                </a:lnTo>
                <a:lnTo>
                  <a:pt x="134" y="106"/>
                </a:lnTo>
                <a:lnTo>
                  <a:pt x="143" y="110"/>
                </a:lnTo>
                <a:lnTo>
                  <a:pt x="152" y="112"/>
                </a:lnTo>
                <a:lnTo>
                  <a:pt x="161" y="112"/>
                </a:lnTo>
                <a:lnTo>
                  <a:pt x="172" y="110"/>
                </a:lnTo>
                <a:lnTo>
                  <a:pt x="183" y="106"/>
                </a:lnTo>
                <a:lnTo>
                  <a:pt x="194" y="101"/>
                </a:lnTo>
                <a:lnTo>
                  <a:pt x="207" y="94"/>
                </a:lnTo>
                <a:lnTo>
                  <a:pt x="231" y="79"/>
                </a:lnTo>
                <a:lnTo>
                  <a:pt x="251" y="70"/>
                </a:lnTo>
                <a:lnTo>
                  <a:pt x="267" y="64"/>
                </a:lnTo>
                <a:lnTo>
                  <a:pt x="282" y="61"/>
                </a:lnTo>
                <a:lnTo>
                  <a:pt x="295" y="55"/>
                </a:lnTo>
                <a:lnTo>
                  <a:pt x="302" y="51"/>
                </a:lnTo>
                <a:lnTo>
                  <a:pt x="308" y="46"/>
                </a:lnTo>
                <a:lnTo>
                  <a:pt x="322" y="28"/>
                </a:lnTo>
                <a:lnTo>
                  <a:pt x="341" y="0"/>
                </a:lnTo>
                <a:lnTo>
                  <a:pt x="341" y="7"/>
                </a:lnTo>
                <a:lnTo>
                  <a:pt x="346" y="26"/>
                </a:lnTo>
                <a:lnTo>
                  <a:pt x="350" y="37"/>
                </a:lnTo>
                <a:lnTo>
                  <a:pt x="355" y="50"/>
                </a:lnTo>
                <a:lnTo>
                  <a:pt x="363" y="61"/>
                </a:lnTo>
                <a:lnTo>
                  <a:pt x="370" y="72"/>
                </a:lnTo>
                <a:lnTo>
                  <a:pt x="381" y="81"/>
                </a:lnTo>
                <a:lnTo>
                  <a:pt x="392" y="86"/>
                </a:lnTo>
                <a:lnTo>
                  <a:pt x="407" y="90"/>
                </a:lnTo>
                <a:lnTo>
                  <a:pt x="421" y="90"/>
                </a:lnTo>
                <a:lnTo>
                  <a:pt x="440" y="84"/>
                </a:lnTo>
                <a:lnTo>
                  <a:pt x="460" y="75"/>
                </a:lnTo>
                <a:lnTo>
                  <a:pt x="482" y="59"/>
                </a:lnTo>
                <a:lnTo>
                  <a:pt x="508" y="37"/>
                </a:lnTo>
                <a:lnTo>
                  <a:pt x="508" y="44"/>
                </a:lnTo>
                <a:lnTo>
                  <a:pt x="506" y="68"/>
                </a:lnTo>
                <a:lnTo>
                  <a:pt x="508" y="99"/>
                </a:lnTo>
                <a:lnTo>
                  <a:pt x="511" y="117"/>
                </a:lnTo>
                <a:lnTo>
                  <a:pt x="515" y="136"/>
                </a:lnTo>
                <a:lnTo>
                  <a:pt x="520" y="154"/>
                </a:lnTo>
                <a:lnTo>
                  <a:pt x="530" y="171"/>
                </a:lnTo>
                <a:lnTo>
                  <a:pt x="541" y="187"/>
                </a:lnTo>
                <a:lnTo>
                  <a:pt x="555" y="204"/>
                </a:lnTo>
                <a:lnTo>
                  <a:pt x="572" y="216"/>
                </a:lnTo>
                <a:lnTo>
                  <a:pt x="583" y="220"/>
                </a:lnTo>
                <a:lnTo>
                  <a:pt x="594" y="226"/>
                </a:lnTo>
                <a:lnTo>
                  <a:pt x="605" y="229"/>
                </a:lnTo>
                <a:lnTo>
                  <a:pt x="619" y="231"/>
                </a:lnTo>
                <a:lnTo>
                  <a:pt x="632" y="233"/>
                </a:lnTo>
                <a:lnTo>
                  <a:pt x="647" y="233"/>
                </a:lnTo>
                <a:lnTo>
                  <a:pt x="640" y="235"/>
                </a:lnTo>
                <a:lnTo>
                  <a:pt x="616" y="237"/>
                </a:lnTo>
                <a:lnTo>
                  <a:pt x="585" y="244"/>
                </a:lnTo>
                <a:lnTo>
                  <a:pt x="566" y="248"/>
                </a:lnTo>
                <a:lnTo>
                  <a:pt x="548" y="255"/>
                </a:lnTo>
                <a:lnTo>
                  <a:pt x="528" y="262"/>
                </a:lnTo>
                <a:lnTo>
                  <a:pt x="511" y="273"/>
                </a:lnTo>
                <a:lnTo>
                  <a:pt x="493" y="284"/>
                </a:lnTo>
                <a:lnTo>
                  <a:pt x="478" y="299"/>
                </a:lnTo>
                <a:lnTo>
                  <a:pt x="467" y="315"/>
                </a:lnTo>
                <a:lnTo>
                  <a:pt x="456" y="334"/>
                </a:lnTo>
                <a:lnTo>
                  <a:pt x="454" y="345"/>
                </a:lnTo>
                <a:lnTo>
                  <a:pt x="451" y="356"/>
                </a:lnTo>
                <a:lnTo>
                  <a:pt x="451" y="367"/>
                </a:lnTo>
                <a:lnTo>
                  <a:pt x="451" y="380"/>
                </a:lnTo>
                <a:lnTo>
                  <a:pt x="447" y="370"/>
                </a:lnTo>
                <a:lnTo>
                  <a:pt x="440" y="348"/>
                </a:lnTo>
                <a:lnTo>
                  <a:pt x="425" y="317"/>
                </a:lnTo>
                <a:lnTo>
                  <a:pt x="416" y="303"/>
                </a:lnTo>
                <a:lnTo>
                  <a:pt x="407" y="288"/>
                </a:lnTo>
                <a:lnTo>
                  <a:pt x="394" y="275"/>
                </a:lnTo>
                <a:lnTo>
                  <a:pt x="381" y="266"/>
                </a:lnTo>
                <a:lnTo>
                  <a:pt x="366" y="259"/>
                </a:lnTo>
                <a:lnTo>
                  <a:pt x="357" y="257"/>
                </a:lnTo>
                <a:lnTo>
                  <a:pt x="350" y="257"/>
                </a:lnTo>
                <a:lnTo>
                  <a:pt x="341" y="259"/>
                </a:lnTo>
                <a:lnTo>
                  <a:pt x="332" y="260"/>
                </a:lnTo>
                <a:lnTo>
                  <a:pt x="321" y="264"/>
                </a:lnTo>
                <a:lnTo>
                  <a:pt x="311" y="270"/>
                </a:lnTo>
                <a:lnTo>
                  <a:pt x="300" y="277"/>
                </a:lnTo>
                <a:lnTo>
                  <a:pt x="289" y="286"/>
                </a:lnTo>
                <a:lnTo>
                  <a:pt x="278" y="297"/>
                </a:lnTo>
                <a:lnTo>
                  <a:pt x="266" y="310"/>
                </a:lnTo>
                <a:lnTo>
                  <a:pt x="264" y="292"/>
                </a:lnTo>
                <a:lnTo>
                  <a:pt x="260" y="273"/>
                </a:lnTo>
                <a:lnTo>
                  <a:pt x="253" y="249"/>
                </a:lnTo>
                <a:lnTo>
                  <a:pt x="247" y="237"/>
                </a:lnTo>
                <a:lnTo>
                  <a:pt x="240" y="226"/>
                </a:lnTo>
                <a:lnTo>
                  <a:pt x="231" y="213"/>
                </a:lnTo>
                <a:lnTo>
                  <a:pt x="222" y="202"/>
                </a:lnTo>
                <a:lnTo>
                  <a:pt x="209" y="193"/>
                </a:lnTo>
                <a:lnTo>
                  <a:pt x="196" y="183"/>
                </a:lnTo>
                <a:lnTo>
                  <a:pt x="179" y="174"/>
                </a:lnTo>
                <a:lnTo>
                  <a:pt x="161" y="169"/>
                </a:lnTo>
                <a:lnTo>
                  <a:pt x="143" y="163"/>
                </a:lnTo>
                <a:lnTo>
                  <a:pt x="124" y="158"/>
                </a:lnTo>
                <a:lnTo>
                  <a:pt x="93" y="143"/>
                </a:lnTo>
                <a:lnTo>
                  <a:pt x="66" y="128"/>
                </a:lnTo>
                <a:lnTo>
                  <a:pt x="42" y="110"/>
                </a:lnTo>
                <a:lnTo>
                  <a:pt x="25" y="94"/>
                </a:lnTo>
                <a:lnTo>
                  <a:pt x="11" y="77"/>
                </a:lnTo>
                <a:lnTo>
                  <a:pt x="3" y="64"/>
                </a:lnTo>
                <a:lnTo>
                  <a:pt x="0" y="53"/>
                </a:lnTo>
                <a:lnTo>
                  <a:pt x="0" y="50"/>
                </a:lnTo>
                <a:lnTo>
                  <a:pt x="2" y="50"/>
                </a:lnTo>
                <a:lnTo>
                  <a:pt x="11" y="53"/>
                </a:lnTo>
                <a:lnTo>
                  <a:pt x="38" y="73"/>
                </a:lnTo>
                <a:lnTo>
                  <a:pt x="57" y="83"/>
                </a:lnTo>
                <a:lnTo>
                  <a:pt x="64" y="86"/>
                </a:lnTo>
                <a:lnTo>
                  <a:pt x="73" y="88"/>
                </a:lnTo>
                <a:lnTo>
                  <a:pt x="80" y="88"/>
                </a:lnTo>
                <a:lnTo>
                  <a:pt x="88" y="86"/>
                </a:lnTo>
                <a:lnTo>
                  <a:pt x="93" y="83"/>
                </a:lnTo>
                <a:lnTo>
                  <a:pt x="97" y="75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34" name="Freeform 112"/>
          <p:cNvSpPr>
            <a:spLocks/>
          </p:cNvSpPr>
          <p:nvPr userDrawn="1"/>
        </p:nvSpPr>
        <p:spPr bwMode="auto">
          <a:xfrm>
            <a:off x="784225" y="476250"/>
            <a:ext cx="655638" cy="142875"/>
          </a:xfrm>
          <a:custGeom>
            <a:avLst/>
            <a:gdLst>
              <a:gd name="T0" fmla="*/ 0 w 413"/>
              <a:gd name="T1" fmla="*/ 0 h 90"/>
              <a:gd name="T2" fmla="*/ 0 w 413"/>
              <a:gd name="T3" fmla="*/ 0 h 90"/>
              <a:gd name="T4" fmla="*/ 2147483646 w 413"/>
              <a:gd name="T5" fmla="*/ 2147483646 h 90"/>
              <a:gd name="T6" fmla="*/ 2147483646 w 413"/>
              <a:gd name="T7" fmla="*/ 2147483646 h 90"/>
              <a:gd name="T8" fmla="*/ 2147483646 w 413"/>
              <a:gd name="T9" fmla="*/ 2147483646 h 90"/>
              <a:gd name="T10" fmla="*/ 2147483646 w 413"/>
              <a:gd name="T11" fmla="*/ 2147483646 h 90"/>
              <a:gd name="T12" fmla="*/ 2147483646 w 413"/>
              <a:gd name="T13" fmla="*/ 2147483646 h 90"/>
              <a:gd name="T14" fmla="*/ 2147483646 w 413"/>
              <a:gd name="T15" fmla="*/ 2147483646 h 90"/>
              <a:gd name="T16" fmla="*/ 2147483646 w 413"/>
              <a:gd name="T17" fmla="*/ 2147483646 h 90"/>
              <a:gd name="T18" fmla="*/ 2147483646 w 413"/>
              <a:gd name="T19" fmla="*/ 2147483646 h 90"/>
              <a:gd name="T20" fmla="*/ 2147483646 w 413"/>
              <a:gd name="T21" fmla="*/ 2147483646 h 90"/>
              <a:gd name="T22" fmla="*/ 2147483646 w 413"/>
              <a:gd name="T23" fmla="*/ 2147483646 h 90"/>
              <a:gd name="T24" fmla="*/ 2147483646 w 413"/>
              <a:gd name="T25" fmla="*/ 2147483646 h 9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413" h="90">
                <a:moveTo>
                  <a:pt x="0" y="0"/>
                </a:moveTo>
                <a:lnTo>
                  <a:pt x="0" y="0"/>
                </a:lnTo>
                <a:lnTo>
                  <a:pt x="57" y="18"/>
                </a:lnTo>
                <a:lnTo>
                  <a:pt x="109" y="36"/>
                </a:lnTo>
                <a:lnTo>
                  <a:pt x="154" y="53"/>
                </a:lnTo>
                <a:lnTo>
                  <a:pt x="200" y="68"/>
                </a:lnTo>
                <a:lnTo>
                  <a:pt x="248" y="79"/>
                </a:lnTo>
                <a:lnTo>
                  <a:pt x="272" y="82"/>
                </a:lnTo>
                <a:lnTo>
                  <a:pt x="297" y="86"/>
                </a:lnTo>
                <a:lnTo>
                  <a:pt x="323" y="88"/>
                </a:lnTo>
                <a:lnTo>
                  <a:pt x="351" y="90"/>
                </a:lnTo>
                <a:lnTo>
                  <a:pt x="382" y="90"/>
                </a:lnTo>
                <a:lnTo>
                  <a:pt x="413" y="88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5" name="Freeform 113"/>
          <p:cNvSpPr>
            <a:spLocks/>
          </p:cNvSpPr>
          <p:nvPr userDrawn="1"/>
        </p:nvSpPr>
        <p:spPr bwMode="auto">
          <a:xfrm>
            <a:off x="590550" y="382588"/>
            <a:ext cx="171450" cy="163512"/>
          </a:xfrm>
          <a:custGeom>
            <a:avLst/>
            <a:gdLst>
              <a:gd name="T0" fmla="*/ 2147483646 w 108"/>
              <a:gd name="T1" fmla="*/ 2147483646 h 103"/>
              <a:gd name="T2" fmla="*/ 2147483646 w 108"/>
              <a:gd name="T3" fmla="*/ 2147483646 h 103"/>
              <a:gd name="T4" fmla="*/ 2147483646 w 108"/>
              <a:gd name="T5" fmla="*/ 2147483646 h 103"/>
              <a:gd name="T6" fmla="*/ 2147483646 w 108"/>
              <a:gd name="T7" fmla="*/ 2147483646 h 103"/>
              <a:gd name="T8" fmla="*/ 2147483646 w 108"/>
              <a:gd name="T9" fmla="*/ 2147483646 h 103"/>
              <a:gd name="T10" fmla="*/ 2147483646 w 108"/>
              <a:gd name="T11" fmla="*/ 2147483646 h 103"/>
              <a:gd name="T12" fmla="*/ 2147483646 w 108"/>
              <a:gd name="T13" fmla="*/ 2147483646 h 103"/>
              <a:gd name="T14" fmla="*/ 2147483646 w 108"/>
              <a:gd name="T15" fmla="*/ 2147483646 h 103"/>
              <a:gd name="T16" fmla="*/ 2147483646 w 108"/>
              <a:gd name="T17" fmla="*/ 2147483646 h 103"/>
              <a:gd name="T18" fmla="*/ 2147483646 w 108"/>
              <a:gd name="T19" fmla="*/ 2147483646 h 103"/>
              <a:gd name="T20" fmla="*/ 2147483646 w 108"/>
              <a:gd name="T21" fmla="*/ 2147483646 h 103"/>
              <a:gd name="T22" fmla="*/ 2147483646 w 108"/>
              <a:gd name="T23" fmla="*/ 2147483646 h 103"/>
              <a:gd name="T24" fmla="*/ 2147483646 w 108"/>
              <a:gd name="T25" fmla="*/ 2147483646 h 103"/>
              <a:gd name="T26" fmla="*/ 2147483646 w 108"/>
              <a:gd name="T27" fmla="*/ 2147483646 h 103"/>
              <a:gd name="T28" fmla="*/ 2147483646 w 108"/>
              <a:gd name="T29" fmla="*/ 2147483646 h 103"/>
              <a:gd name="T30" fmla="*/ 2147483646 w 108"/>
              <a:gd name="T31" fmla="*/ 2147483646 h 103"/>
              <a:gd name="T32" fmla="*/ 2147483646 w 108"/>
              <a:gd name="T33" fmla="*/ 2147483646 h 103"/>
              <a:gd name="T34" fmla="*/ 2147483646 w 108"/>
              <a:gd name="T35" fmla="*/ 2147483646 h 103"/>
              <a:gd name="T36" fmla="*/ 0 w 108"/>
              <a:gd name="T37" fmla="*/ 2147483646 h 103"/>
              <a:gd name="T38" fmla="*/ 0 w 108"/>
              <a:gd name="T39" fmla="*/ 2147483646 h 103"/>
              <a:gd name="T40" fmla="*/ 2147483646 w 108"/>
              <a:gd name="T41" fmla="*/ 2147483646 h 103"/>
              <a:gd name="T42" fmla="*/ 2147483646 w 108"/>
              <a:gd name="T43" fmla="*/ 2147483646 h 103"/>
              <a:gd name="T44" fmla="*/ 2147483646 w 108"/>
              <a:gd name="T45" fmla="*/ 2147483646 h 103"/>
              <a:gd name="T46" fmla="*/ 2147483646 w 108"/>
              <a:gd name="T47" fmla="*/ 2147483646 h 103"/>
              <a:gd name="T48" fmla="*/ 2147483646 w 108"/>
              <a:gd name="T49" fmla="*/ 2147483646 h 103"/>
              <a:gd name="T50" fmla="*/ 2147483646 w 108"/>
              <a:gd name="T51" fmla="*/ 2147483646 h 103"/>
              <a:gd name="T52" fmla="*/ 2147483646 w 108"/>
              <a:gd name="T53" fmla="*/ 0 h 103"/>
              <a:gd name="T54" fmla="*/ 2147483646 w 108"/>
              <a:gd name="T55" fmla="*/ 0 h 103"/>
              <a:gd name="T56" fmla="*/ 2147483646 w 108"/>
              <a:gd name="T57" fmla="*/ 0 h 103"/>
              <a:gd name="T58" fmla="*/ 2147483646 w 108"/>
              <a:gd name="T59" fmla="*/ 0 h 103"/>
              <a:gd name="T60" fmla="*/ 2147483646 w 108"/>
              <a:gd name="T61" fmla="*/ 2147483646 h 103"/>
              <a:gd name="T62" fmla="*/ 2147483646 w 108"/>
              <a:gd name="T63" fmla="*/ 2147483646 h 103"/>
              <a:gd name="T64" fmla="*/ 2147483646 w 108"/>
              <a:gd name="T65" fmla="*/ 2147483646 h 103"/>
              <a:gd name="T66" fmla="*/ 2147483646 w 108"/>
              <a:gd name="T67" fmla="*/ 2147483646 h 103"/>
              <a:gd name="T68" fmla="*/ 2147483646 w 108"/>
              <a:gd name="T69" fmla="*/ 2147483646 h 103"/>
              <a:gd name="T70" fmla="*/ 2147483646 w 108"/>
              <a:gd name="T71" fmla="*/ 2147483646 h 103"/>
              <a:gd name="T72" fmla="*/ 2147483646 w 108"/>
              <a:gd name="T73" fmla="*/ 2147483646 h 103"/>
              <a:gd name="T74" fmla="*/ 2147483646 w 108"/>
              <a:gd name="T75" fmla="*/ 2147483646 h 103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08" h="103">
                <a:moveTo>
                  <a:pt x="108" y="51"/>
                </a:moveTo>
                <a:lnTo>
                  <a:pt x="108" y="51"/>
                </a:lnTo>
                <a:lnTo>
                  <a:pt x="108" y="61"/>
                </a:lnTo>
                <a:lnTo>
                  <a:pt x="104" y="72"/>
                </a:lnTo>
                <a:lnTo>
                  <a:pt x="99" y="79"/>
                </a:lnTo>
                <a:lnTo>
                  <a:pt x="93" y="86"/>
                </a:lnTo>
                <a:lnTo>
                  <a:pt x="84" y="94"/>
                </a:lnTo>
                <a:lnTo>
                  <a:pt x="75" y="97"/>
                </a:lnTo>
                <a:lnTo>
                  <a:pt x="66" y="101"/>
                </a:lnTo>
                <a:lnTo>
                  <a:pt x="55" y="103"/>
                </a:lnTo>
                <a:lnTo>
                  <a:pt x="44" y="101"/>
                </a:lnTo>
                <a:lnTo>
                  <a:pt x="33" y="97"/>
                </a:lnTo>
                <a:lnTo>
                  <a:pt x="23" y="94"/>
                </a:lnTo>
                <a:lnTo>
                  <a:pt x="16" y="86"/>
                </a:lnTo>
                <a:lnTo>
                  <a:pt x="9" y="79"/>
                </a:lnTo>
                <a:lnTo>
                  <a:pt x="5" y="72"/>
                </a:lnTo>
                <a:lnTo>
                  <a:pt x="1" y="61"/>
                </a:lnTo>
                <a:lnTo>
                  <a:pt x="0" y="51"/>
                </a:lnTo>
                <a:lnTo>
                  <a:pt x="1" y="40"/>
                </a:lnTo>
                <a:lnTo>
                  <a:pt x="5" y="31"/>
                </a:lnTo>
                <a:lnTo>
                  <a:pt x="9" y="22"/>
                </a:lnTo>
                <a:lnTo>
                  <a:pt x="16" y="15"/>
                </a:lnTo>
                <a:lnTo>
                  <a:pt x="23" y="9"/>
                </a:lnTo>
                <a:lnTo>
                  <a:pt x="33" y="4"/>
                </a:lnTo>
                <a:lnTo>
                  <a:pt x="44" y="0"/>
                </a:lnTo>
                <a:lnTo>
                  <a:pt x="55" y="0"/>
                </a:lnTo>
                <a:lnTo>
                  <a:pt x="66" y="0"/>
                </a:lnTo>
                <a:lnTo>
                  <a:pt x="75" y="4"/>
                </a:lnTo>
                <a:lnTo>
                  <a:pt x="84" y="9"/>
                </a:lnTo>
                <a:lnTo>
                  <a:pt x="93" y="15"/>
                </a:lnTo>
                <a:lnTo>
                  <a:pt x="99" y="22"/>
                </a:lnTo>
                <a:lnTo>
                  <a:pt x="104" y="31"/>
                </a:lnTo>
                <a:lnTo>
                  <a:pt x="108" y="40"/>
                </a:lnTo>
                <a:lnTo>
                  <a:pt x="108" y="51"/>
                </a:lnTo>
                <a:close/>
              </a:path>
            </a:pathLst>
          </a:custGeom>
          <a:solidFill>
            <a:srgbClr val="771D1D"/>
          </a:solidFill>
          <a:ln w="7">
            <a:solidFill>
              <a:srgbClr val="C14D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36" name="Freeform 114"/>
          <p:cNvSpPr>
            <a:spLocks/>
          </p:cNvSpPr>
          <p:nvPr userDrawn="1"/>
        </p:nvSpPr>
        <p:spPr bwMode="auto">
          <a:xfrm>
            <a:off x="657225" y="347663"/>
            <a:ext cx="220663" cy="209550"/>
          </a:xfrm>
          <a:custGeom>
            <a:avLst/>
            <a:gdLst>
              <a:gd name="T0" fmla="*/ 2147483646 w 139"/>
              <a:gd name="T1" fmla="*/ 2147483646 h 132"/>
              <a:gd name="T2" fmla="*/ 2147483646 w 139"/>
              <a:gd name="T3" fmla="*/ 2147483646 h 132"/>
              <a:gd name="T4" fmla="*/ 2147483646 w 139"/>
              <a:gd name="T5" fmla="*/ 2147483646 h 132"/>
              <a:gd name="T6" fmla="*/ 2147483646 w 139"/>
              <a:gd name="T7" fmla="*/ 2147483646 h 132"/>
              <a:gd name="T8" fmla="*/ 2147483646 w 139"/>
              <a:gd name="T9" fmla="*/ 2147483646 h 132"/>
              <a:gd name="T10" fmla="*/ 2147483646 w 139"/>
              <a:gd name="T11" fmla="*/ 2147483646 h 132"/>
              <a:gd name="T12" fmla="*/ 2147483646 w 139"/>
              <a:gd name="T13" fmla="*/ 2147483646 h 132"/>
              <a:gd name="T14" fmla="*/ 2147483646 w 139"/>
              <a:gd name="T15" fmla="*/ 2147483646 h 132"/>
              <a:gd name="T16" fmla="*/ 2147483646 w 139"/>
              <a:gd name="T17" fmla="*/ 2147483646 h 132"/>
              <a:gd name="T18" fmla="*/ 2147483646 w 139"/>
              <a:gd name="T19" fmla="*/ 2147483646 h 132"/>
              <a:gd name="T20" fmla="*/ 2147483646 w 139"/>
              <a:gd name="T21" fmla="*/ 2147483646 h 132"/>
              <a:gd name="T22" fmla="*/ 2147483646 w 139"/>
              <a:gd name="T23" fmla="*/ 2147483646 h 132"/>
              <a:gd name="T24" fmla="*/ 2147483646 w 139"/>
              <a:gd name="T25" fmla="*/ 2147483646 h 132"/>
              <a:gd name="T26" fmla="*/ 2147483646 w 139"/>
              <a:gd name="T27" fmla="*/ 2147483646 h 132"/>
              <a:gd name="T28" fmla="*/ 2147483646 w 139"/>
              <a:gd name="T29" fmla="*/ 2147483646 h 132"/>
              <a:gd name="T30" fmla="*/ 2147483646 w 139"/>
              <a:gd name="T31" fmla="*/ 2147483646 h 132"/>
              <a:gd name="T32" fmla="*/ 2147483646 w 139"/>
              <a:gd name="T33" fmla="*/ 2147483646 h 132"/>
              <a:gd name="T34" fmla="*/ 2147483646 w 139"/>
              <a:gd name="T35" fmla="*/ 2147483646 h 132"/>
              <a:gd name="T36" fmla="*/ 0 w 139"/>
              <a:gd name="T37" fmla="*/ 2147483646 h 132"/>
              <a:gd name="T38" fmla="*/ 0 w 139"/>
              <a:gd name="T39" fmla="*/ 2147483646 h 132"/>
              <a:gd name="T40" fmla="*/ 2147483646 w 139"/>
              <a:gd name="T41" fmla="*/ 2147483646 h 132"/>
              <a:gd name="T42" fmla="*/ 2147483646 w 139"/>
              <a:gd name="T43" fmla="*/ 2147483646 h 132"/>
              <a:gd name="T44" fmla="*/ 2147483646 w 139"/>
              <a:gd name="T45" fmla="*/ 2147483646 h 132"/>
              <a:gd name="T46" fmla="*/ 2147483646 w 139"/>
              <a:gd name="T47" fmla="*/ 2147483646 h 132"/>
              <a:gd name="T48" fmla="*/ 2147483646 w 139"/>
              <a:gd name="T49" fmla="*/ 2147483646 h 132"/>
              <a:gd name="T50" fmla="*/ 2147483646 w 139"/>
              <a:gd name="T51" fmla="*/ 2147483646 h 132"/>
              <a:gd name="T52" fmla="*/ 2147483646 w 139"/>
              <a:gd name="T53" fmla="*/ 2147483646 h 132"/>
              <a:gd name="T54" fmla="*/ 2147483646 w 139"/>
              <a:gd name="T55" fmla="*/ 0 h 132"/>
              <a:gd name="T56" fmla="*/ 2147483646 w 139"/>
              <a:gd name="T57" fmla="*/ 0 h 132"/>
              <a:gd name="T58" fmla="*/ 2147483646 w 139"/>
              <a:gd name="T59" fmla="*/ 2147483646 h 132"/>
              <a:gd name="T60" fmla="*/ 2147483646 w 139"/>
              <a:gd name="T61" fmla="*/ 2147483646 h 132"/>
              <a:gd name="T62" fmla="*/ 2147483646 w 139"/>
              <a:gd name="T63" fmla="*/ 2147483646 h 132"/>
              <a:gd name="T64" fmla="*/ 2147483646 w 139"/>
              <a:gd name="T65" fmla="*/ 2147483646 h 132"/>
              <a:gd name="T66" fmla="*/ 2147483646 w 139"/>
              <a:gd name="T67" fmla="*/ 2147483646 h 132"/>
              <a:gd name="T68" fmla="*/ 2147483646 w 139"/>
              <a:gd name="T69" fmla="*/ 2147483646 h 132"/>
              <a:gd name="T70" fmla="*/ 2147483646 w 139"/>
              <a:gd name="T71" fmla="*/ 2147483646 h 132"/>
              <a:gd name="T72" fmla="*/ 2147483646 w 139"/>
              <a:gd name="T73" fmla="*/ 2147483646 h 132"/>
              <a:gd name="T74" fmla="*/ 2147483646 w 139"/>
              <a:gd name="T75" fmla="*/ 2147483646 h 132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39" h="132">
                <a:moveTo>
                  <a:pt x="139" y="66"/>
                </a:moveTo>
                <a:lnTo>
                  <a:pt x="139" y="66"/>
                </a:lnTo>
                <a:lnTo>
                  <a:pt x="137" y="79"/>
                </a:lnTo>
                <a:lnTo>
                  <a:pt x="134" y="92"/>
                </a:lnTo>
                <a:lnTo>
                  <a:pt x="126" y="103"/>
                </a:lnTo>
                <a:lnTo>
                  <a:pt x="119" y="112"/>
                </a:lnTo>
                <a:lnTo>
                  <a:pt x="108" y="121"/>
                </a:lnTo>
                <a:lnTo>
                  <a:pt x="97" y="127"/>
                </a:lnTo>
                <a:lnTo>
                  <a:pt x="84" y="130"/>
                </a:lnTo>
                <a:lnTo>
                  <a:pt x="69" y="132"/>
                </a:lnTo>
                <a:lnTo>
                  <a:pt x="57" y="130"/>
                </a:lnTo>
                <a:lnTo>
                  <a:pt x="42" y="127"/>
                </a:lnTo>
                <a:lnTo>
                  <a:pt x="31" y="121"/>
                </a:lnTo>
                <a:lnTo>
                  <a:pt x="20" y="112"/>
                </a:lnTo>
                <a:lnTo>
                  <a:pt x="13" y="103"/>
                </a:lnTo>
                <a:lnTo>
                  <a:pt x="5" y="92"/>
                </a:lnTo>
                <a:lnTo>
                  <a:pt x="2" y="79"/>
                </a:lnTo>
                <a:lnTo>
                  <a:pt x="0" y="66"/>
                </a:lnTo>
                <a:lnTo>
                  <a:pt x="2" y="53"/>
                </a:lnTo>
                <a:lnTo>
                  <a:pt x="5" y="40"/>
                </a:lnTo>
                <a:lnTo>
                  <a:pt x="13" y="29"/>
                </a:lnTo>
                <a:lnTo>
                  <a:pt x="20" y="20"/>
                </a:lnTo>
                <a:lnTo>
                  <a:pt x="31" y="11"/>
                </a:lnTo>
                <a:lnTo>
                  <a:pt x="42" y="6"/>
                </a:lnTo>
                <a:lnTo>
                  <a:pt x="57" y="2"/>
                </a:lnTo>
                <a:lnTo>
                  <a:pt x="69" y="0"/>
                </a:lnTo>
                <a:lnTo>
                  <a:pt x="84" y="2"/>
                </a:lnTo>
                <a:lnTo>
                  <a:pt x="97" y="6"/>
                </a:lnTo>
                <a:lnTo>
                  <a:pt x="108" y="11"/>
                </a:lnTo>
                <a:lnTo>
                  <a:pt x="119" y="20"/>
                </a:lnTo>
                <a:lnTo>
                  <a:pt x="126" y="29"/>
                </a:lnTo>
                <a:lnTo>
                  <a:pt x="134" y="40"/>
                </a:lnTo>
                <a:lnTo>
                  <a:pt x="137" y="53"/>
                </a:lnTo>
                <a:lnTo>
                  <a:pt x="139" y="66"/>
                </a:lnTo>
                <a:close/>
              </a:path>
            </a:pathLst>
          </a:custGeom>
          <a:solidFill>
            <a:srgbClr val="771D1D"/>
          </a:solidFill>
          <a:ln w="7">
            <a:solidFill>
              <a:srgbClr val="C14D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37" name="Freeform 115"/>
          <p:cNvSpPr>
            <a:spLocks/>
          </p:cNvSpPr>
          <p:nvPr userDrawn="1"/>
        </p:nvSpPr>
        <p:spPr bwMode="auto">
          <a:xfrm>
            <a:off x="517525" y="2327275"/>
            <a:ext cx="265113" cy="153988"/>
          </a:xfrm>
          <a:custGeom>
            <a:avLst/>
            <a:gdLst>
              <a:gd name="T0" fmla="*/ 2147483646 w 167"/>
              <a:gd name="T1" fmla="*/ 2147483646 h 97"/>
              <a:gd name="T2" fmla="*/ 2147483646 w 167"/>
              <a:gd name="T3" fmla="*/ 2147483646 h 97"/>
              <a:gd name="T4" fmla="*/ 2147483646 w 167"/>
              <a:gd name="T5" fmla="*/ 2147483646 h 97"/>
              <a:gd name="T6" fmla="*/ 2147483646 w 167"/>
              <a:gd name="T7" fmla="*/ 2147483646 h 97"/>
              <a:gd name="T8" fmla="*/ 2147483646 w 167"/>
              <a:gd name="T9" fmla="*/ 2147483646 h 97"/>
              <a:gd name="T10" fmla="*/ 2147483646 w 167"/>
              <a:gd name="T11" fmla="*/ 2147483646 h 97"/>
              <a:gd name="T12" fmla="*/ 2147483646 w 167"/>
              <a:gd name="T13" fmla="*/ 2147483646 h 97"/>
              <a:gd name="T14" fmla="*/ 2147483646 w 167"/>
              <a:gd name="T15" fmla="*/ 2147483646 h 97"/>
              <a:gd name="T16" fmla="*/ 2147483646 w 167"/>
              <a:gd name="T17" fmla="*/ 2147483646 h 97"/>
              <a:gd name="T18" fmla="*/ 2147483646 w 167"/>
              <a:gd name="T19" fmla="*/ 2147483646 h 97"/>
              <a:gd name="T20" fmla="*/ 2147483646 w 167"/>
              <a:gd name="T21" fmla="*/ 2147483646 h 97"/>
              <a:gd name="T22" fmla="*/ 2147483646 w 167"/>
              <a:gd name="T23" fmla="*/ 2147483646 h 97"/>
              <a:gd name="T24" fmla="*/ 2147483646 w 167"/>
              <a:gd name="T25" fmla="*/ 2147483646 h 97"/>
              <a:gd name="T26" fmla="*/ 2147483646 w 167"/>
              <a:gd name="T27" fmla="*/ 2147483646 h 97"/>
              <a:gd name="T28" fmla="*/ 2147483646 w 167"/>
              <a:gd name="T29" fmla="*/ 2147483646 h 97"/>
              <a:gd name="T30" fmla="*/ 2147483646 w 167"/>
              <a:gd name="T31" fmla="*/ 2147483646 h 97"/>
              <a:gd name="T32" fmla="*/ 2147483646 w 167"/>
              <a:gd name="T33" fmla="*/ 2147483646 h 97"/>
              <a:gd name="T34" fmla="*/ 2147483646 w 167"/>
              <a:gd name="T35" fmla="*/ 2147483646 h 97"/>
              <a:gd name="T36" fmla="*/ 2147483646 w 167"/>
              <a:gd name="T37" fmla="*/ 2147483646 h 97"/>
              <a:gd name="T38" fmla="*/ 2147483646 w 167"/>
              <a:gd name="T39" fmla="*/ 2147483646 h 97"/>
              <a:gd name="T40" fmla="*/ 2147483646 w 167"/>
              <a:gd name="T41" fmla="*/ 2147483646 h 97"/>
              <a:gd name="T42" fmla="*/ 2147483646 w 167"/>
              <a:gd name="T43" fmla="*/ 2147483646 h 97"/>
              <a:gd name="T44" fmla="*/ 2147483646 w 167"/>
              <a:gd name="T45" fmla="*/ 2147483646 h 97"/>
              <a:gd name="T46" fmla="*/ 2147483646 w 167"/>
              <a:gd name="T47" fmla="*/ 2147483646 h 97"/>
              <a:gd name="T48" fmla="*/ 2147483646 w 167"/>
              <a:gd name="T49" fmla="*/ 2147483646 h 97"/>
              <a:gd name="T50" fmla="*/ 2147483646 w 167"/>
              <a:gd name="T51" fmla="*/ 2147483646 h 97"/>
              <a:gd name="T52" fmla="*/ 2147483646 w 167"/>
              <a:gd name="T53" fmla="*/ 2147483646 h 97"/>
              <a:gd name="T54" fmla="*/ 2147483646 w 167"/>
              <a:gd name="T55" fmla="*/ 2147483646 h 97"/>
              <a:gd name="T56" fmla="*/ 2147483646 w 167"/>
              <a:gd name="T57" fmla="*/ 0 h 97"/>
              <a:gd name="T58" fmla="*/ 2147483646 w 167"/>
              <a:gd name="T59" fmla="*/ 2147483646 h 97"/>
              <a:gd name="T60" fmla="*/ 2147483646 w 167"/>
              <a:gd name="T61" fmla="*/ 2147483646 h 97"/>
              <a:gd name="T62" fmla="*/ 2147483646 w 167"/>
              <a:gd name="T63" fmla="*/ 2147483646 h 97"/>
              <a:gd name="T64" fmla="*/ 2147483646 w 167"/>
              <a:gd name="T65" fmla="*/ 2147483646 h 97"/>
              <a:gd name="T66" fmla="*/ 2147483646 w 167"/>
              <a:gd name="T67" fmla="*/ 2147483646 h 97"/>
              <a:gd name="T68" fmla="*/ 0 w 167"/>
              <a:gd name="T69" fmla="*/ 2147483646 h 97"/>
              <a:gd name="T70" fmla="*/ 0 w 167"/>
              <a:gd name="T71" fmla="*/ 2147483646 h 97"/>
              <a:gd name="T72" fmla="*/ 2147483646 w 167"/>
              <a:gd name="T73" fmla="*/ 2147483646 h 97"/>
              <a:gd name="T74" fmla="*/ 2147483646 w 167"/>
              <a:gd name="T75" fmla="*/ 2147483646 h 97"/>
              <a:gd name="T76" fmla="*/ 2147483646 w 167"/>
              <a:gd name="T77" fmla="*/ 2147483646 h 97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167" h="97">
                <a:moveTo>
                  <a:pt x="24" y="22"/>
                </a:moveTo>
                <a:lnTo>
                  <a:pt x="24" y="22"/>
                </a:lnTo>
                <a:lnTo>
                  <a:pt x="27" y="20"/>
                </a:lnTo>
                <a:lnTo>
                  <a:pt x="35" y="20"/>
                </a:lnTo>
                <a:lnTo>
                  <a:pt x="38" y="22"/>
                </a:lnTo>
                <a:lnTo>
                  <a:pt x="44" y="23"/>
                </a:lnTo>
                <a:lnTo>
                  <a:pt x="47" y="29"/>
                </a:lnTo>
                <a:lnTo>
                  <a:pt x="51" y="36"/>
                </a:lnTo>
                <a:lnTo>
                  <a:pt x="53" y="42"/>
                </a:lnTo>
                <a:lnTo>
                  <a:pt x="55" y="47"/>
                </a:lnTo>
                <a:lnTo>
                  <a:pt x="60" y="55"/>
                </a:lnTo>
                <a:lnTo>
                  <a:pt x="62" y="58"/>
                </a:lnTo>
                <a:lnTo>
                  <a:pt x="64" y="62"/>
                </a:lnTo>
                <a:lnTo>
                  <a:pt x="64" y="67"/>
                </a:lnTo>
                <a:lnTo>
                  <a:pt x="64" y="77"/>
                </a:lnTo>
                <a:lnTo>
                  <a:pt x="69" y="73"/>
                </a:lnTo>
                <a:lnTo>
                  <a:pt x="75" y="69"/>
                </a:lnTo>
                <a:lnTo>
                  <a:pt x="80" y="67"/>
                </a:lnTo>
                <a:lnTo>
                  <a:pt x="88" y="67"/>
                </a:lnTo>
                <a:lnTo>
                  <a:pt x="91" y="69"/>
                </a:lnTo>
                <a:lnTo>
                  <a:pt x="95" y="71"/>
                </a:lnTo>
                <a:lnTo>
                  <a:pt x="99" y="75"/>
                </a:lnTo>
                <a:lnTo>
                  <a:pt x="101" y="80"/>
                </a:lnTo>
                <a:lnTo>
                  <a:pt x="104" y="97"/>
                </a:lnTo>
                <a:lnTo>
                  <a:pt x="110" y="89"/>
                </a:lnTo>
                <a:lnTo>
                  <a:pt x="115" y="84"/>
                </a:lnTo>
                <a:lnTo>
                  <a:pt x="123" y="77"/>
                </a:lnTo>
                <a:lnTo>
                  <a:pt x="132" y="71"/>
                </a:lnTo>
                <a:lnTo>
                  <a:pt x="141" y="69"/>
                </a:lnTo>
                <a:lnTo>
                  <a:pt x="146" y="69"/>
                </a:lnTo>
                <a:lnTo>
                  <a:pt x="154" y="71"/>
                </a:lnTo>
                <a:lnTo>
                  <a:pt x="159" y="73"/>
                </a:lnTo>
                <a:lnTo>
                  <a:pt x="167" y="78"/>
                </a:lnTo>
                <a:lnTo>
                  <a:pt x="159" y="71"/>
                </a:lnTo>
                <a:lnTo>
                  <a:pt x="154" y="66"/>
                </a:lnTo>
                <a:lnTo>
                  <a:pt x="148" y="56"/>
                </a:lnTo>
                <a:lnTo>
                  <a:pt x="143" y="47"/>
                </a:lnTo>
                <a:lnTo>
                  <a:pt x="141" y="36"/>
                </a:lnTo>
                <a:lnTo>
                  <a:pt x="141" y="31"/>
                </a:lnTo>
                <a:lnTo>
                  <a:pt x="143" y="25"/>
                </a:lnTo>
                <a:lnTo>
                  <a:pt x="145" y="20"/>
                </a:lnTo>
                <a:lnTo>
                  <a:pt x="148" y="14"/>
                </a:lnTo>
                <a:lnTo>
                  <a:pt x="141" y="20"/>
                </a:lnTo>
                <a:lnTo>
                  <a:pt x="134" y="23"/>
                </a:lnTo>
                <a:lnTo>
                  <a:pt x="124" y="27"/>
                </a:lnTo>
                <a:lnTo>
                  <a:pt x="115" y="27"/>
                </a:lnTo>
                <a:lnTo>
                  <a:pt x="110" y="27"/>
                </a:lnTo>
                <a:lnTo>
                  <a:pt x="106" y="23"/>
                </a:lnTo>
                <a:lnTo>
                  <a:pt x="104" y="20"/>
                </a:lnTo>
                <a:lnTo>
                  <a:pt x="101" y="14"/>
                </a:lnTo>
                <a:lnTo>
                  <a:pt x="99" y="9"/>
                </a:lnTo>
                <a:lnTo>
                  <a:pt x="99" y="0"/>
                </a:lnTo>
                <a:lnTo>
                  <a:pt x="95" y="3"/>
                </a:lnTo>
                <a:lnTo>
                  <a:pt x="86" y="11"/>
                </a:lnTo>
                <a:lnTo>
                  <a:pt x="79" y="12"/>
                </a:lnTo>
                <a:lnTo>
                  <a:pt x="71" y="14"/>
                </a:lnTo>
                <a:lnTo>
                  <a:pt x="62" y="14"/>
                </a:lnTo>
                <a:lnTo>
                  <a:pt x="53" y="12"/>
                </a:lnTo>
                <a:lnTo>
                  <a:pt x="44" y="9"/>
                </a:lnTo>
                <a:lnTo>
                  <a:pt x="35" y="7"/>
                </a:lnTo>
                <a:lnTo>
                  <a:pt x="18" y="5"/>
                </a:lnTo>
                <a:lnTo>
                  <a:pt x="7" y="7"/>
                </a:lnTo>
                <a:lnTo>
                  <a:pt x="0" y="11"/>
                </a:lnTo>
                <a:lnTo>
                  <a:pt x="2" y="12"/>
                </a:lnTo>
                <a:lnTo>
                  <a:pt x="11" y="12"/>
                </a:lnTo>
                <a:lnTo>
                  <a:pt x="16" y="12"/>
                </a:lnTo>
                <a:lnTo>
                  <a:pt x="22" y="14"/>
                </a:lnTo>
                <a:lnTo>
                  <a:pt x="24" y="18"/>
                </a:lnTo>
                <a:lnTo>
                  <a:pt x="24" y="22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38" name="Freeform 116"/>
          <p:cNvSpPr>
            <a:spLocks/>
          </p:cNvSpPr>
          <p:nvPr userDrawn="1"/>
        </p:nvSpPr>
        <p:spPr bwMode="auto">
          <a:xfrm>
            <a:off x="539750" y="2341563"/>
            <a:ext cx="160338" cy="74612"/>
          </a:xfrm>
          <a:custGeom>
            <a:avLst/>
            <a:gdLst>
              <a:gd name="T0" fmla="*/ 0 w 101"/>
              <a:gd name="T1" fmla="*/ 0 h 47"/>
              <a:gd name="T2" fmla="*/ 0 w 101"/>
              <a:gd name="T3" fmla="*/ 0 h 47"/>
              <a:gd name="T4" fmla="*/ 2147483646 w 101"/>
              <a:gd name="T5" fmla="*/ 2147483646 h 47"/>
              <a:gd name="T6" fmla="*/ 2147483646 w 101"/>
              <a:gd name="T7" fmla="*/ 2147483646 h 47"/>
              <a:gd name="T8" fmla="*/ 2147483646 w 101"/>
              <a:gd name="T9" fmla="*/ 2147483646 h 47"/>
              <a:gd name="T10" fmla="*/ 2147483646 w 101"/>
              <a:gd name="T11" fmla="*/ 2147483646 h 47"/>
              <a:gd name="T12" fmla="*/ 2147483646 w 101"/>
              <a:gd name="T13" fmla="*/ 2147483646 h 47"/>
              <a:gd name="T14" fmla="*/ 2147483646 w 101"/>
              <a:gd name="T15" fmla="*/ 2147483646 h 4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01" h="47">
                <a:moveTo>
                  <a:pt x="0" y="0"/>
                </a:moveTo>
                <a:lnTo>
                  <a:pt x="0" y="0"/>
                </a:lnTo>
                <a:lnTo>
                  <a:pt x="28" y="9"/>
                </a:lnTo>
                <a:lnTo>
                  <a:pt x="54" y="18"/>
                </a:lnTo>
                <a:lnTo>
                  <a:pt x="65" y="22"/>
                </a:lnTo>
                <a:lnTo>
                  <a:pt x="76" y="29"/>
                </a:lnTo>
                <a:lnTo>
                  <a:pt x="88" y="36"/>
                </a:lnTo>
                <a:lnTo>
                  <a:pt x="101" y="47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9" name="Freeform 117"/>
          <p:cNvSpPr>
            <a:spLocks/>
          </p:cNvSpPr>
          <p:nvPr userDrawn="1"/>
        </p:nvSpPr>
        <p:spPr bwMode="auto">
          <a:xfrm>
            <a:off x="500063" y="2171700"/>
            <a:ext cx="252412" cy="174625"/>
          </a:xfrm>
          <a:custGeom>
            <a:avLst/>
            <a:gdLst>
              <a:gd name="T0" fmla="*/ 2147483646 w 159"/>
              <a:gd name="T1" fmla="*/ 2147483646 h 110"/>
              <a:gd name="T2" fmla="*/ 2147483646 w 159"/>
              <a:gd name="T3" fmla="*/ 2147483646 h 110"/>
              <a:gd name="T4" fmla="*/ 2147483646 w 159"/>
              <a:gd name="T5" fmla="*/ 2147483646 h 110"/>
              <a:gd name="T6" fmla="*/ 2147483646 w 159"/>
              <a:gd name="T7" fmla="*/ 2147483646 h 110"/>
              <a:gd name="T8" fmla="*/ 2147483646 w 159"/>
              <a:gd name="T9" fmla="*/ 2147483646 h 110"/>
              <a:gd name="T10" fmla="*/ 2147483646 w 159"/>
              <a:gd name="T11" fmla="*/ 2147483646 h 110"/>
              <a:gd name="T12" fmla="*/ 2147483646 w 159"/>
              <a:gd name="T13" fmla="*/ 2147483646 h 110"/>
              <a:gd name="T14" fmla="*/ 2147483646 w 159"/>
              <a:gd name="T15" fmla="*/ 2147483646 h 110"/>
              <a:gd name="T16" fmla="*/ 2147483646 w 159"/>
              <a:gd name="T17" fmla="*/ 2147483646 h 110"/>
              <a:gd name="T18" fmla="*/ 2147483646 w 159"/>
              <a:gd name="T19" fmla="*/ 2147483646 h 110"/>
              <a:gd name="T20" fmla="*/ 2147483646 w 159"/>
              <a:gd name="T21" fmla="*/ 2147483646 h 110"/>
              <a:gd name="T22" fmla="*/ 2147483646 w 159"/>
              <a:gd name="T23" fmla="*/ 2147483646 h 110"/>
              <a:gd name="T24" fmla="*/ 2147483646 w 159"/>
              <a:gd name="T25" fmla="*/ 2147483646 h 110"/>
              <a:gd name="T26" fmla="*/ 2147483646 w 159"/>
              <a:gd name="T27" fmla="*/ 2147483646 h 110"/>
              <a:gd name="T28" fmla="*/ 2147483646 w 159"/>
              <a:gd name="T29" fmla="*/ 2147483646 h 110"/>
              <a:gd name="T30" fmla="*/ 2147483646 w 159"/>
              <a:gd name="T31" fmla="*/ 2147483646 h 110"/>
              <a:gd name="T32" fmla="*/ 2147483646 w 159"/>
              <a:gd name="T33" fmla="*/ 2147483646 h 110"/>
              <a:gd name="T34" fmla="*/ 0 w 159"/>
              <a:gd name="T35" fmla="*/ 2147483646 h 110"/>
              <a:gd name="T36" fmla="*/ 2147483646 w 159"/>
              <a:gd name="T37" fmla="*/ 2147483646 h 110"/>
              <a:gd name="T38" fmla="*/ 2147483646 w 159"/>
              <a:gd name="T39" fmla="*/ 2147483646 h 110"/>
              <a:gd name="T40" fmla="*/ 2147483646 w 159"/>
              <a:gd name="T41" fmla="*/ 2147483646 h 110"/>
              <a:gd name="T42" fmla="*/ 2147483646 w 159"/>
              <a:gd name="T43" fmla="*/ 2147483646 h 110"/>
              <a:gd name="T44" fmla="*/ 2147483646 w 159"/>
              <a:gd name="T45" fmla="*/ 2147483646 h 110"/>
              <a:gd name="T46" fmla="*/ 2147483646 w 159"/>
              <a:gd name="T47" fmla="*/ 2147483646 h 110"/>
              <a:gd name="T48" fmla="*/ 2147483646 w 159"/>
              <a:gd name="T49" fmla="*/ 2147483646 h 110"/>
              <a:gd name="T50" fmla="*/ 2147483646 w 159"/>
              <a:gd name="T51" fmla="*/ 2147483646 h 110"/>
              <a:gd name="T52" fmla="*/ 2147483646 w 159"/>
              <a:gd name="T53" fmla="*/ 2147483646 h 110"/>
              <a:gd name="T54" fmla="*/ 2147483646 w 159"/>
              <a:gd name="T55" fmla="*/ 2147483646 h 110"/>
              <a:gd name="T56" fmla="*/ 2147483646 w 159"/>
              <a:gd name="T57" fmla="*/ 2147483646 h 110"/>
              <a:gd name="T58" fmla="*/ 2147483646 w 159"/>
              <a:gd name="T59" fmla="*/ 2147483646 h 110"/>
              <a:gd name="T60" fmla="*/ 2147483646 w 159"/>
              <a:gd name="T61" fmla="*/ 2147483646 h 110"/>
              <a:gd name="T62" fmla="*/ 2147483646 w 159"/>
              <a:gd name="T63" fmla="*/ 2147483646 h 110"/>
              <a:gd name="T64" fmla="*/ 2147483646 w 159"/>
              <a:gd name="T65" fmla="*/ 2147483646 h 110"/>
              <a:gd name="T66" fmla="*/ 2147483646 w 159"/>
              <a:gd name="T67" fmla="*/ 2147483646 h 110"/>
              <a:gd name="T68" fmla="*/ 2147483646 w 159"/>
              <a:gd name="T69" fmla="*/ 2147483646 h 110"/>
              <a:gd name="T70" fmla="*/ 2147483646 w 159"/>
              <a:gd name="T71" fmla="*/ 0 h 110"/>
              <a:gd name="T72" fmla="*/ 2147483646 w 159"/>
              <a:gd name="T73" fmla="*/ 2147483646 h 110"/>
              <a:gd name="T74" fmla="*/ 2147483646 w 159"/>
              <a:gd name="T75" fmla="*/ 2147483646 h 110"/>
              <a:gd name="T76" fmla="*/ 2147483646 w 159"/>
              <a:gd name="T77" fmla="*/ 2147483646 h 110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159" h="110">
                <a:moveTo>
                  <a:pt x="135" y="13"/>
                </a:moveTo>
                <a:lnTo>
                  <a:pt x="135" y="13"/>
                </a:lnTo>
                <a:lnTo>
                  <a:pt x="134" y="15"/>
                </a:lnTo>
                <a:lnTo>
                  <a:pt x="128" y="21"/>
                </a:lnTo>
                <a:lnTo>
                  <a:pt x="124" y="24"/>
                </a:lnTo>
                <a:lnTo>
                  <a:pt x="121" y="24"/>
                </a:lnTo>
                <a:lnTo>
                  <a:pt x="113" y="24"/>
                </a:lnTo>
                <a:lnTo>
                  <a:pt x="108" y="22"/>
                </a:lnTo>
                <a:lnTo>
                  <a:pt x="101" y="21"/>
                </a:lnTo>
                <a:lnTo>
                  <a:pt x="95" y="19"/>
                </a:lnTo>
                <a:lnTo>
                  <a:pt x="86" y="19"/>
                </a:lnTo>
                <a:lnTo>
                  <a:pt x="82" y="17"/>
                </a:lnTo>
                <a:lnTo>
                  <a:pt x="79" y="15"/>
                </a:lnTo>
                <a:lnTo>
                  <a:pt x="73" y="11"/>
                </a:lnTo>
                <a:lnTo>
                  <a:pt x="68" y="6"/>
                </a:lnTo>
                <a:lnTo>
                  <a:pt x="68" y="11"/>
                </a:lnTo>
                <a:lnTo>
                  <a:pt x="66" y="19"/>
                </a:lnTo>
                <a:lnTo>
                  <a:pt x="64" y="26"/>
                </a:lnTo>
                <a:lnTo>
                  <a:pt x="58" y="30"/>
                </a:lnTo>
                <a:lnTo>
                  <a:pt x="55" y="32"/>
                </a:lnTo>
                <a:lnTo>
                  <a:pt x="51" y="33"/>
                </a:lnTo>
                <a:lnTo>
                  <a:pt x="46" y="32"/>
                </a:lnTo>
                <a:lnTo>
                  <a:pt x="40" y="32"/>
                </a:lnTo>
                <a:lnTo>
                  <a:pt x="25" y="22"/>
                </a:lnTo>
                <a:lnTo>
                  <a:pt x="27" y="32"/>
                </a:lnTo>
                <a:lnTo>
                  <a:pt x="29" y="39"/>
                </a:lnTo>
                <a:lnTo>
                  <a:pt x="29" y="50"/>
                </a:lnTo>
                <a:lnTo>
                  <a:pt x="27" y="59"/>
                </a:lnTo>
                <a:lnTo>
                  <a:pt x="22" y="68"/>
                </a:lnTo>
                <a:lnTo>
                  <a:pt x="18" y="74"/>
                </a:lnTo>
                <a:lnTo>
                  <a:pt x="13" y="77"/>
                </a:lnTo>
                <a:lnTo>
                  <a:pt x="7" y="79"/>
                </a:lnTo>
                <a:lnTo>
                  <a:pt x="0" y="81"/>
                </a:lnTo>
                <a:lnTo>
                  <a:pt x="7" y="81"/>
                </a:lnTo>
                <a:lnTo>
                  <a:pt x="16" y="81"/>
                </a:lnTo>
                <a:lnTo>
                  <a:pt x="27" y="83"/>
                </a:lnTo>
                <a:lnTo>
                  <a:pt x="36" y="85"/>
                </a:lnTo>
                <a:lnTo>
                  <a:pt x="47" y="90"/>
                </a:lnTo>
                <a:lnTo>
                  <a:pt x="51" y="94"/>
                </a:lnTo>
                <a:lnTo>
                  <a:pt x="55" y="98"/>
                </a:lnTo>
                <a:lnTo>
                  <a:pt x="57" y="103"/>
                </a:lnTo>
                <a:lnTo>
                  <a:pt x="58" y="110"/>
                </a:lnTo>
                <a:lnTo>
                  <a:pt x="60" y="101"/>
                </a:lnTo>
                <a:lnTo>
                  <a:pt x="62" y="92"/>
                </a:lnTo>
                <a:lnTo>
                  <a:pt x="66" y="83"/>
                </a:lnTo>
                <a:lnTo>
                  <a:pt x="71" y="77"/>
                </a:lnTo>
                <a:lnTo>
                  <a:pt x="75" y="74"/>
                </a:lnTo>
                <a:lnTo>
                  <a:pt x="79" y="72"/>
                </a:lnTo>
                <a:lnTo>
                  <a:pt x="84" y="72"/>
                </a:lnTo>
                <a:lnTo>
                  <a:pt x="90" y="74"/>
                </a:lnTo>
                <a:lnTo>
                  <a:pt x="95" y="77"/>
                </a:lnTo>
                <a:lnTo>
                  <a:pt x="102" y="83"/>
                </a:lnTo>
                <a:lnTo>
                  <a:pt x="102" y="77"/>
                </a:lnTo>
                <a:lnTo>
                  <a:pt x="104" y="66"/>
                </a:lnTo>
                <a:lnTo>
                  <a:pt x="106" y="59"/>
                </a:lnTo>
                <a:lnTo>
                  <a:pt x="110" y="52"/>
                </a:lnTo>
                <a:lnTo>
                  <a:pt x="115" y="46"/>
                </a:lnTo>
                <a:lnTo>
                  <a:pt x="123" y="41"/>
                </a:lnTo>
                <a:lnTo>
                  <a:pt x="132" y="35"/>
                </a:lnTo>
                <a:lnTo>
                  <a:pt x="139" y="30"/>
                </a:lnTo>
                <a:lnTo>
                  <a:pt x="152" y="19"/>
                </a:lnTo>
                <a:lnTo>
                  <a:pt x="157" y="8"/>
                </a:lnTo>
                <a:lnTo>
                  <a:pt x="159" y="2"/>
                </a:lnTo>
                <a:lnTo>
                  <a:pt x="159" y="0"/>
                </a:lnTo>
                <a:lnTo>
                  <a:pt x="157" y="2"/>
                </a:lnTo>
                <a:lnTo>
                  <a:pt x="150" y="10"/>
                </a:lnTo>
                <a:lnTo>
                  <a:pt x="146" y="11"/>
                </a:lnTo>
                <a:lnTo>
                  <a:pt x="143" y="15"/>
                </a:lnTo>
                <a:lnTo>
                  <a:pt x="139" y="15"/>
                </a:lnTo>
                <a:lnTo>
                  <a:pt x="135" y="13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40" name="Freeform 118"/>
          <p:cNvSpPr>
            <a:spLocks/>
          </p:cNvSpPr>
          <p:nvPr userDrawn="1"/>
        </p:nvSpPr>
        <p:spPr bwMode="auto">
          <a:xfrm>
            <a:off x="574675" y="2192338"/>
            <a:ext cx="166688" cy="69850"/>
          </a:xfrm>
          <a:custGeom>
            <a:avLst/>
            <a:gdLst>
              <a:gd name="T0" fmla="*/ 2147483646 w 105"/>
              <a:gd name="T1" fmla="*/ 0 h 44"/>
              <a:gd name="T2" fmla="*/ 2147483646 w 105"/>
              <a:gd name="T3" fmla="*/ 0 h 44"/>
              <a:gd name="T4" fmla="*/ 2147483646 w 105"/>
              <a:gd name="T5" fmla="*/ 2147483646 h 44"/>
              <a:gd name="T6" fmla="*/ 2147483646 w 105"/>
              <a:gd name="T7" fmla="*/ 2147483646 h 44"/>
              <a:gd name="T8" fmla="*/ 2147483646 w 105"/>
              <a:gd name="T9" fmla="*/ 2147483646 h 44"/>
              <a:gd name="T10" fmla="*/ 2147483646 w 105"/>
              <a:gd name="T11" fmla="*/ 2147483646 h 44"/>
              <a:gd name="T12" fmla="*/ 2147483646 w 105"/>
              <a:gd name="T13" fmla="*/ 2147483646 h 44"/>
              <a:gd name="T14" fmla="*/ 0 w 105"/>
              <a:gd name="T15" fmla="*/ 2147483646 h 4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05" h="44">
                <a:moveTo>
                  <a:pt x="105" y="0"/>
                </a:moveTo>
                <a:lnTo>
                  <a:pt x="105" y="0"/>
                </a:lnTo>
                <a:lnTo>
                  <a:pt x="79" y="15"/>
                </a:lnTo>
                <a:lnTo>
                  <a:pt x="55" y="28"/>
                </a:lnTo>
                <a:lnTo>
                  <a:pt x="44" y="33"/>
                </a:lnTo>
                <a:lnTo>
                  <a:pt x="32" y="39"/>
                </a:lnTo>
                <a:lnTo>
                  <a:pt x="17" y="42"/>
                </a:lnTo>
                <a:lnTo>
                  <a:pt x="0" y="44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41" name="Freeform 119"/>
          <p:cNvSpPr>
            <a:spLocks/>
          </p:cNvSpPr>
          <p:nvPr userDrawn="1"/>
        </p:nvSpPr>
        <p:spPr bwMode="auto">
          <a:xfrm>
            <a:off x="485775" y="1300163"/>
            <a:ext cx="412750" cy="238125"/>
          </a:xfrm>
          <a:custGeom>
            <a:avLst/>
            <a:gdLst>
              <a:gd name="T0" fmla="*/ 2147483646 w 260"/>
              <a:gd name="T1" fmla="*/ 2147483646 h 150"/>
              <a:gd name="T2" fmla="*/ 2147483646 w 260"/>
              <a:gd name="T3" fmla="*/ 2147483646 h 150"/>
              <a:gd name="T4" fmla="*/ 2147483646 w 260"/>
              <a:gd name="T5" fmla="*/ 2147483646 h 150"/>
              <a:gd name="T6" fmla="*/ 2147483646 w 260"/>
              <a:gd name="T7" fmla="*/ 2147483646 h 150"/>
              <a:gd name="T8" fmla="*/ 2147483646 w 260"/>
              <a:gd name="T9" fmla="*/ 2147483646 h 150"/>
              <a:gd name="T10" fmla="*/ 2147483646 w 260"/>
              <a:gd name="T11" fmla="*/ 2147483646 h 150"/>
              <a:gd name="T12" fmla="*/ 2147483646 w 260"/>
              <a:gd name="T13" fmla="*/ 2147483646 h 150"/>
              <a:gd name="T14" fmla="*/ 2147483646 w 260"/>
              <a:gd name="T15" fmla="*/ 2147483646 h 150"/>
              <a:gd name="T16" fmla="*/ 2147483646 w 260"/>
              <a:gd name="T17" fmla="*/ 2147483646 h 150"/>
              <a:gd name="T18" fmla="*/ 2147483646 w 260"/>
              <a:gd name="T19" fmla="*/ 2147483646 h 150"/>
              <a:gd name="T20" fmla="*/ 2147483646 w 260"/>
              <a:gd name="T21" fmla="*/ 2147483646 h 150"/>
              <a:gd name="T22" fmla="*/ 2147483646 w 260"/>
              <a:gd name="T23" fmla="*/ 2147483646 h 150"/>
              <a:gd name="T24" fmla="*/ 2147483646 w 260"/>
              <a:gd name="T25" fmla="*/ 2147483646 h 150"/>
              <a:gd name="T26" fmla="*/ 2147483646 w 260"/>
              <a:gd name="T27" fmla="*/ 2147483646 h 150"/>
              <a:gd name="T28" fmla="*/ 2147483646 w 260"/>
              <a:gd name="T29" fmla="*/ 0 h 150"/>
              <a:gd name="T30" fmla="*/ 2147483646 w 260"/>
              <a:gd name="T31" fmla="*/ 2147483646 h 150"/>
              <a:gd name="T32" fmla="*/ 2147483646 w 260"/>
              <a:gd name="T33" fmla="*/ 2147483646 h 150"/>
              <a:gd name="T34" fmla="*/ 2147483646 w 260"/>
              <a:gd name="T35" fmla="*/ 2147483646 h 150"/>
              <a:gd name="T36" fmla="*/ 2147483646 w 260"/>
              <a:gd name="T37" fmla="*/ 2147483646 h 150"/>
              <a:gd name="T38" fmla="*/ 2147483646 w 260"/>
              <a:gd name="T39" fmla="*/ 2147483646 h 150"/>
              <a:gd name="T40" fmla="*/ 2147483646 w 260"/>
              <a:gd name="T41" fmla="*/ 2147483646 h 150"/>
              <a:gd name="T42" fmla="*/ 2147483646 w 260"/>
              <a:gd name="T43" fmla="*/ 2147483646 h 150"/>
              <a:gd name="T44" fmla="*/ 2147483646 w 260"/>
              <a:gd name="T45" fmla="*/ 2147483646 h 150"/>
              <a:gd name="T46" fmla="*/ 2147483646 w 260"/>
              <a:gd name="T47" fmla="*/ 2147483646 h 150"/>
              <a:gd name="T48" fmla="*/ 2147483646 w 260"/>
              <a:gd name="T49" fmla="*/ 2147483646 h 150"/>
              <a:gd name="T50" fmla="*/ 2147483646 w 260"/>
              <a:gd name="T51" fmla="*/ 2147483646 h 150"/>
              <a:gd name="T52" fmla="*/ 2147483646 w 260"/>
              <a:gd name="T53" fmla="*/ 2147483646 h 150"/>
              <a:gd name="T54" fmla="*/ 2147483646 w 260"/>
              <a:gd name="T55" fmla="*/ 2147483646 h 150"/>
              <a:gd name="T56" fmla="*/ 2147483646 w 260"/>
              <a:gd name="T57" fmla="*/ 2147483646 h 150"/>
              <a:gd name="T58" fmla="*/ 2147483646 w 260"/>
              <a:gd name="T59" fmla="*/ 2147483646 h 150"/>
              <a:gd name="T60" fmla="*/ 2147483646 w 260"/>
              <a:gd name="T61" fmla="*/ 2147483646 h 150"/>
              <a:gd name="T62" fmla="*/ 2147483646 w 260"/>
              <a:gd name="T63" fmla="*/ 2147483646 h 150"/>
              <a:gd name="T64" fmla="*/ 2147483646 w 260"/>
              <a:gd name="T65" fmla="*/ 2147483646 h 150"/>
              <a:gd name="T66" fmla="*/ 2147483646 w 260"/>
              <a:gd name="T67" fmla="*/ 2147483646 h 150"/>
              <a:gd name="T68" fmla="*/ 2147483646 w 260"/>
              <a:gd name="T69" fmla="*/ 2147483646 h 150"/>
              <a:gd name="T70" fmla="*/ 2147483646 w 260"/>
              <a:gd name="T71" fmla="*/ 2147483646 h 150"/>
              <a:gd name="T72" fmla="*/ 2147483646 w 260"/>
              <a:gd name="T73" fmla="*/ 2147483646 h 150"/>
              <a:gd name="T74" fmla="*/ 2147483646 w 260"/>
              <a:gd name="T75" fmla="*/ 2147483646 h 150"/>
              <a:gd name="T76" fmla="*/ 2147483646 w 260"/>
              <a:gd name="T77" fmla="*/ 2147483646 h 150"/>
              <a:gd name="T78" fmla="*/ 0 w 260"/>
              <a:gd name="T79" fmla="*/ 2147483646 h 150"/>
              <a:gd name="T80" fmla="*/ 0 w 260"/>
              <a:gd name="T81" fmla="*/ 2147483646 h 150"/>
              <a:gd name="T82" fmla="*/ 2147483646 w 260"/>
              <a:gd name="T83" fmla="*/ 2147483646 h 150"/>
              <a:gd name="T84" fmla="*/ 2147483646 w 260"/>
              <a:gd name="T85" fmla="*/ 2147483646 h 150"/>
              <a:gd name="T86" fmla="*/ 2147483646 w 260"/>
              <a:gd name="T87" fmla="*/ 2147483646 h 150"/>
              <a:gd name="T88" fmla="*/ 2147483646 w 260"/>
              <a:gd name="T89" fmla="*/ 2147483646 h 150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260" h="150">
                <a:moveTo>
                  <a:pt x="38" y="111"/>
                </a:moveTo>
                <a:lnTo>
                  <a:pt x="38" y="111"/>
                </a:lnTo>
                <a:lnTo>
                  <a:pt x="44" y="113"/>
                </a:lnTo>
                <a:lnTo>
                  <a:pt x="47" y="113"/>
                </a:lnTo>
                <a:lnTo>
                  <a:pt x="55" y="113"/>
                </a:lnTo>
                <a:lnTo>
                  <a:pt x="62" y="111"/>
                </a:lnTo>
                <a:lnTo>
                  <a:pt x="67" y="108"/>
                </a:lnTo>
                <a:lnTo>
                  <a:pt x="75" y="100"/>
                </a:lnTo>
                <a:lnTo>
                  <a:pt x="78" y="91"/>
                </a:lnTo>
                <a:lnTo>
                  <a:pt x="84" y="80"/>
                </a:lnTo>
                <a:lnTo>
                  <a:pt x="88" y="73"/>
                </a:lnTo>
                <a:lnTo>
                  <a:pt x="97" y="62"/>
                </a:lnTo>
                <a:lnTo>
                  <a:pt x="99" y="56"/>
                </a:lnTo>
                <a:lnTo>
                  <a:pt x="102" y="51"/>
                </a:lnTo>
                <a:lnTo>
                  <a:pt x="102" y="42"/>
                </a:lnTo>
                <a:lnTo>
                  <a:pt x="102" y="27"/>
                </a:lnTo>
                <a:lnTo>
                  <a:pt x="110" y="34"/>
                </a:lnTo>
                <a:lnTo>
                  <a:pt x="119" y="40"/>
                </a:lnTo>
                <a:lnTo>
                  <a:pt x="128" y="44"/>
                </a:lnTo>
                <a:lnTo>
                  <a:pt x="133" y="45"/>
                </a:lnTo>
                <a:lnTo>
                  <a:pt x="139" y="44"/>
                </a:lnTo>
                <a:lnTo>
                  <a:pt x="144" y="42"/>
                </a:lnTo>
                <a:lnTo>
                  <a:pt x="150" y="38"/>
                </a:lnTo>
                <a:lnTo>
                  <a:pt x="155" y="33"/>
                </a:lnTo>
                <a:lnTo>
                  <a:pt x="159" y="23"/>
                </a:lnTo>
                <a:lnTo>
                  <a:pt x="163" y="12"/>
                </a:lnTo>
                <a:lnTo>
                  <a:pt x="166" y="0"/>
                </a:lnTo>
                <a:lnTo>
                  <a:pt x="174" y="11"/>
                </a:lnTo>
                <a:lnTo>
                  <a:pt x="181" y="20"/>
                </a:lnTo>
                <a:lnTo>
                  <a:pt x="192" y="31"/>
                </a:lnTo>
                <a:lnTo>
                  <a:pt x="207" y="40"/>
                </a:lnTo>
                <a:lnTo>
                  <a:pt x="214" y="42"/>
                </a:lnTo>
                <a:lnTo>
                  <a:pt x="221" y="44"/>
                </a:lnTo>
                <a:lnTo>
                  <a:pt x="231" y="44"/>
                </a:lnTo>
                <a:lnTo>
                  <a:pt x="240" y="42"/>
                </a:lnTo>
                <a:lnTo>
                  <a:pt x="251" y="38"/>
                </a:lnTo>
                <a:lnTo>
                  <a:pt x="260" y="33"/>
                </a:lnTo>
                <a:lnTo>
                  <a:pt x="251" y="42"/>
                </a:lnTo>
                <a:lnTo>
                  <a:pt x="242" y="51"/>
                </a:lnTo>
                <a:lnTo>
                  <a:pt x="232" y="64"/>
                </a:lnTo>
                <a:lnTo>
                  <a:pt x="223" y="78"/>
                </a:lnTo>
                <a:lnTo>
                  <a:pt x="221" y="86"/>
                </a:lnTo>
                <a:lnTo>
                  <a:pt x="220" y="95"/>
                </a:lnTo>
                <a:lnTo>
                  <a:pt x="220" y="104"/>
                </a:lnTo>
                <a:lnTo>
                  <a:pt x="221" y="111"/>
                </a:lnTo>
                <a:lnTo>
                  <a:pt x="223" y="121"/>
                </a:lnTo>
                <a:lnTo>
                  <a:pt x="229" y="130"/>
                </a:lnTo>
                <a:lnTo>
                  <a:pt x="218" y="121"/>
                </a:lnTo>
                <a:lnTo>
                  <a:pt x="207" y="113"/>
                </a:lnTo>
                <a:lnTo>
                  <a:pt x="192" y="108"/>
                </a:lnTo>
                <a:lnTo>
                  <a:pt x="187" y="108"/>
                </a:lnTo>
                <a:lnTo>
                  <a:pt x="179" y="108"/>
                </a:lnTo>
                <a:lnTo>
                  <a:pt x="172" y="108"/>
                </a:lnTo>
                <a:lnTo>
                  <a:pt x="166" y="111"/>
                </a:lnTo>
                <a:lnTo>
                  <a:pt x="161" y="117"/>
                </a:lnTo>
                <a:lnTo>
                  <a:pt x="155" y="126"/>
                </a:lnTo>
                <a:lnTo>
                  <a:pt x="154" y="135"/>
                </a:lnTo>
                <a:lnTo>
                  <a:pt x="150" y="150"/>
                </a:lnTo>
                <a:lnTo>
                  <a:pt x="146" y="144"/>
                </a:lnTo>
                <a:lnTo>
                  <a:pt x="139" y="139"/>
                </a:lnTo>
                <a:lnTo>
                  <a:pt x="132" y="133"/>
                </a:lnTo>
                <a:lnTo>
                  <a:pt x="121" y="128"/>
                </a:lnTo>
                <a:lnTo>
                  <a:pt x="110" y="124"/>
                </a:lnTo>
                <a:lnTo>
                  <a:pt x="97" y="124"/>
                </a:lnTo>
                <a:lnTo>
                  <a:pt x="82" y="128"/>
                </a:lnTo>
                <a:lnTo>
                  <a:pt x="67" y="132"/>
                </a:lnTo>
                <a:lnTo>
                  <a:pt x="53" y="135"/>
                </a:lnTo>
                <a:lnTo>
                  <a:pt x="40" y="137"/>
                </a:lnTo>
                <a:lnTo>
                  <a:pt x="27" y="135"/>
                </a:lnTo>
                <a:lnTo>
                  <a:pt x="18" y="135"/>
                </a:lnTo>
                <a:lnTo>
                  <a:pt x="9" y="133"/>
                </a:lnTo>
                <a:lnTo>
                  <a:pt x="3" y="130"/>
                </a:lnTo>
                <a:lnTo>
                  <a:pt x="0" y="128"/>
                </a:lnTo>
                <a:lnTo>
                  <a:pt x="0" y="126"/>
                </a:lnTo>
                <a:lnTo>
                  <a:pt x="3" y="124"/>
                </a:lnTo>
                <a:lnTo>
                  <a:pt x="18" y="124"/>
                </a:lnTo>
                <a:lnTo>
                  <a:pt x="25" y="124"/>
                </a:lnTo>
                <a:lnTo>
                  <a:pt x="33" y="121"/>
                </a:lnTo>
                <a:lnTo>
                  <a:pt x="36" y="117"/>
                </a:lnTo>
                <a:lnTo>
                  <a:pt x="38" y="115"/>
                </a:lnTo>
                <a:lnTo>
                  <a:pt x="38" y="111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42" name="Freeform 120"/>
          <p:cNvSpPr>
            <a:spLocks/>
          </p:cNvSpPr>
          <p:nvPr userDrawn="1"/>
        </p:nvSpPr>
        <p:spPr bwMode="auto">
          <a:xfrm>
            <a:off x="520700" y="1398588"/>
            <a:ext cx="252413" cy="111125"/>
          </a:xfrm>
          <a:custGeom>
            <a:avLst/>
            <a:gdLst>
              <a:gd name="T0" fmla="*/ 0 w 159"/>
              <a:gd name="T1" fmla="*/ 2147483646 h 70"/>
              <a:gd name="T2" fmla="*/ 0 w 159"/>
              <a:gd name="T3" fmla="*/ 2147483646 h 70"/>
              <a:gd name="T4" fmla="*/ 2147483646 w 159"/>
              <a:gd name="T5" fmla="*/ 2147483646 h 70"/>
              <a:gd name="T6" fmla="*/ 2147483646 w 159"/>
              <a:gd name="T7" fmla="*/ 2147483646 h 70"/>
              <a:gd name="T8" fmla="*/ 2147483646 w 159"/>
              <a:gd name="T9" fmla="*/ 2147483646 h 70"/>
              <a:gd name="T10" fmla="*/ 2147483646 w 159"/>
              <a:gd name="T11" fmla="*/ 2147483646 h 70"/>
              <a:gd name="T12" fmla="*/ 2147483646 w 159"/>
              <a:gd name="T13" fmla="*/ 2147483646 h 70"/>
              <a:gd name="T14" fmla="*/ 2147483646 w 159"/>
              <a:gd name="T15" fmla="*/ 0 h 7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9" h="70">
                <a:moveTo>
                  <a:pt x="0" y="70"/>
                </a:moveTo>
                <a:lnTo>
                  <a:pt x="0" y="70"/>
                </a:lnTo>
                <a:lnTo>
                  <a:pt x="44" y="57"/>
                </a:lnTo>
                <a:lnTo>
                  <a:pt x="82" y="44"/>
                </a:lnTo>
                <a:lnTo>
                  <a:pt x="100" y="37"/>
                </a:lnTo>
                <a:lnTo>
                  <a:pt x="119" y="27"/>
                </a:lnTo>
                <a:lnTo>
                  <a:pt x="139" y="15"/>
                </a:lnTo>
                <a:lnTo>
                  <a:pt x="159" y="0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43" name="Freeform 121"/>
          <p:cNvSpPr>
            <a:spLocks/>
          </p:cNvSpPr>
          <p:nvPr userDrawn="1"/>
        </p:nvSpPr>
        <p:spPr bwMode="auto">
          <a:xfrm>
            <a:off x="485775" y="1790700"/>
            <a:ext cx="381000" cy="254000"/>
          </a:xfrm>
          <a:custGeom>
            <a:avLst/>
            <a:gdLst>
              <a:gd name="T0" fmla="*/ 2147483646 w 240"/>
              <a:gd name="T1" fmla="*/ 2147483646 h 160"/>
              <a:gd name="T2" fmla="*/ 2147483646 w 240"/>
              <a:gd name="T3" fmla="*/ 2147483646 h 160"/>
              <a:gd name="T4" fmla="*/ 2147483646 w 240"/>
              <a:gd name="T5" fmla="*/ 2147483646 h 160"/>
              <a:gd name="T6" fmla="*/ 2147483646 w 240"/>
              <a:gd name="T7" fmla="*/ 2147483646 h 160"/>
              <a:gd name="T8" fmla="*/ 2147483646 w 240"/>
              <a:gd name="T9" fmla="*/ 2147483646 h 160"/>
              <a:gd name="T10" fmla="*/ 2147483646 w 240"/>
              <a:gd name="T11" fmla="*/ 2147483646 h 160"/>
              <a:gd name="T12" fmla="*/ 2147483646 w 240"/>
              <a:gd name="T13" fmla="*/ 2147483646 h 160"/>
              <a:gd name="T14" fmla="*/ 2147483646 w 240"/>
              <a:gd name="T15" fmla="*/ 2147483646 h 160"/>
              <a:gd name="T16" fmla="*/ 2147483646 w 240"/>
              <a:gd name="T17" fmla="*/ 2147483646 h 160"/>
              <a:gd name="T18" fmla="*/ 2147483646 w 240"/>
              <a:gd name="T19" fmla="*/ 2147483646 h 160"/>
              <a:gd name="T20" fmla="*/ 2147483646 w 240"/>
              <a:gd name="T21" fmla="*/ 2147483646 h 160"/>
              <a:gd name="T22" fmla="*/ 2147483646 w 240"/>
              <a:gd name="T23" fmla="*/ 2147483646 h 160"/>
              <a:gd name="T24" fmla="*/ 2147483646 w 240"/>
              <a:gd name="T25" fmla="*/ 2147483646 h 160"/>
              <a:gd name="T26" fmla="*/ 2147483646 w 240"/>
              <a:gd name="T27" fmla="*/ 2147483646 h 160"/>
              <a:gd name="T28" fmla="*/ 2147483646 w 240"/>
              <a:gd name="T29" fmla="*/ 2147483646 h 160"/>
              <a:gd name="T30" fmla="*/ 2147483646 w 240"/>
              <a:gd name="T31" fmla="*/ 2147483646 h 160"/>
              <a:gd name="T32" fmla="*/ 2147483646 w 240"/>
              <a:gd name="T33" fmla="*/ 2147483646 h 160"/>
              <a:gd name="T34" fmla="*/ 2147483646 w 240"/>
              <a:gd name="T35" fmla="*/ 2147483646 h 160"/>
              <a:gd name="T36" fmla="*/ 2147483646 w 240"/>
              <a:gd name="T37" fmla="*/ 2147483646 h 160"/>
              <a:gd name="T38" fmla="*/ 0 w 240"/>
              <a:gd name="T39" fmla="*/ 2147483646 h 160"/>
              <a:gd name="T40" fmla="*/ 2147483646 w 240"/>
              <a:gd name="T41" fmla="*/ 2147483646 h 160"/>
              <a:gd name="T42" fmla="*/ 2147483646 w 240"/>
              <a:gd name="T43" fmla="*/ 2147483646 h 160"/>
              <a:gd name="T44" fmla="*/ 2147483646 w 240"/>
              <a:gd name="T45" fmla="*/ 2147483646 h 160"/>
              <a:gd name="T46" fmla="*/ 2147483646 w 240"/>
              <a:gd name="T47" fmla="*/ 2147483646 h 160"/>
              <a:gd name="T48" fmla="*/ 2147483646 w 240"/>
              <a:gd name="T49" fmla="*/ 2147483646 h 160"/>
              <a:gd name="T50" fmla="*/ 2147483646 w 240"/>
              <a:gd name="T51" fmla="*/ 2147483646 h 160"/>
              <a:gd name="T52" fmla="*/ 2147483646 w 240"/>
              <a:gd name="T53" fmla="*/ 2147483646 h 160"/>
              <a:gd name="T54" fmla="*/ 2147483646 w 240"/>
              <a:gd name="T55" fmla="*/ 2147483646 h 160"/>
              <a:gd name="T56" fmla="*/ 2147483646 w 240"/>
              <a:gd name="T57" fmla="*/ 2147483646 h 160"/>
              <a:gd name="T58" fmla="*/ 2147483646 w 240"/>
              <a:gd name="T59" fmla="*/ 2147483646 h 160"/>
              <a:gd name="T60" fmla="*/ 2147483646 w 240"/>
              <a:gd name="T61" fmla="*/ 2147483646 h 160"/>
              <a:gd name="T62" fmla="*/ 2147483646 w 240"/>
              <a:gd name="T63" fmla="*/ 2147483646 h 160"/>
              <a:gd name="T64" fmla="*/ 2147483646 w 240"/>
              <a:gd name="T65" fmla="*/ 2147483646 h 160"/>
              <a:gd name="T66" fmla="*/ 2147483646 w 240"/>
              <a:gd name="T67" fmla="*/ 2147483646 h 160"/>
              <a:gd name="T68" fmla="*/ 2147483646 w 240"/>
              <a:gd name="T69" fmla="*/ 2147483646 h 160"/>
              <a:gd name="T70" fmla="*/ 2147483646 w 240"/>
              <a:gd name="T71" fmla="*/ 2147483646 h 160"/>
              <a:gd name="T72" fmla="*/ 2147483646 w 240"/>
              <a:gd name="T73" fmla="*/ 2147483646 h 160"/>
              <a:gd name="T74" fmla="*/ 2147483646 w 240"/>
              <a:gd name="T75" fmla="*/ 0 h 160"/>
              <a:gd name="T76" fmla="*/ 2147483646 w 240"/>
              <a:gd name="T77" fmla="*/ 0 h 160"/>
              <a:gd name="T78" fmla="*/ 2147483646 w 240"/>
              <a:gd name="T79" fmla="*/ 2147483646 h 160"/>
              <a:gd name="T80" fmla="*/ 2147483646 w 240"/>
              <a:gd name="T81" fmla="*/ 2147483646 h 160"/>
              <a:gd name="T82" fmla="*/ 2147483646 w 240"/>
              <a:gd name="T83" fmla="*/ 2147483646 h 160"/>
              <a:gd name="T84" fmla="*/ 2147483646 w 240"/>
              <a:gd name="T85" fmla="*/ 2147483646 h 160"/>
              <a:gd name="T86" fmla="*/ 2147483646 w 240"/>
              <a:gd name="T87" fmla="*/ 2147483646 h 160"/>
              <a:gd name="T88" fmla="*/ 2147483646 w 240"/>
              <a:gd name="T89" fmla="*/ 2147483646 h 160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240" h="160">
                <a:moveTo>
                  <a:pt x="205" y="28"/>
                </a:moveTo>
                <a:lnTo>
                  <a:pt x="205" y="28"/>
                </a:lnTo>
                <a:lnTo>
                  <a:pt x="199" y="26"/>
                </a:lnTo>
                <a:lnTo>
                  <a:pt x="194" y="26"/>
                </a:lnTo>
                <a:lnTo>
                  <a:pt x="188" y="28"/>
                </a:lnTo>
                <a:lnTo>
                  <a:pt x="181" y="30"/>
                </a:lnTo>
                <a:lnTo>
                  <a:pt x="176" y="35"/>
                </a:lnTo>
                <a:lnTo>
                  <a:pt x="172" y="44"/>
                </a:lnTo>
                <a:lnTo>
                  <a:pt x="168" y="55"/>
                </a:lnTo>
                <a:lnTo>
                  <a:pt x="166" y="66"/>
                </a:lnTo>
                <a:lnTo>
                  <a:pt x="163" y="74"/>
                </a:lnTo>
                <a:lnTo>
                  <a:pt x="157" y="86"/>
                </a:lnTo>
                <a:lnTo>
                  <a:pt x="154" y="92"/>
                </a:lnTo>
                <a:lnTo>
                  <a:pt x="154" y="99"/>
                </a:lnTo>
                <a:lnTo>
                  <a:pt x="154" y="108"/>
                </a:lnTo>
                <a:lnTo>
                  <a:pt x="157" y="121"/>
                </a:lnTo>
                <a:lnTo>
                  <a:pt x="148" y="116"/>
                </a:lnTo>
                <a:lnTo>
                  <a:pt x="139" y="112"/>
                </a:lnTo>
                <a:lnTo>
                  <a:pt x="128" y="108"/>
                </a:lnTo>
                <a:lnTo>
                  <a:pt x="122" y="110"/>
                </a:lnTo>
                <a:lnTo>
                  <a:pt x="117" y="112"/>
                </a:lnTo>
                <a:lnTo>
                  <a:pt x="111" y="114"/>
                </a:lnTo>
                <a:lnTo>
                  <a:pt x="108" y="119"/>
                </a:lnTo>
                <a:lnTo>
                  <a:pt x="104" y="125"/>
                </a:lnTo>
                <a:lnTo>
                  <a:pt x="100" y="134"/>
                </a:lnTo>
                <a:lnTo>
                  <a:pt x="99" y="147"/>
                </a:lnTo>
                <a:lnTo>
                  <a:pt x="99" y="160"/>
                </a:lnTo>
                <a:lnTo>
                  <a:pt x="89" y="151"/>
                </a:lnTo>
                <a:lnTo>
                  <a:pt x="80" y="141"/>
                </a:lnTo>
                <a:lnTo>
                  <a:pt x="67" y="134"/>
                </a:lnTo>
                <a:lnTo>
                  <a:pt x="53" y="129"/>
                </a:lnTo>
                <a:lnTo>
                  <a:pt x="44" y="127"/>
                </a:lnTo>
                <a:lnTo>
                  <a:pt x="36" y="127"/>
                </a:lnTo>
                <a:lnTo>
                  <a:pt x="27" y="129"/>
                </a:lnTo>
                <a:lnTo>
                  <a:pt x="18" y="132"/>
                </a:lnTo>
                <a:lnTo>
                  <a:pt x="9" y="138"/>
                </a:lnTo>
                <a:lnTo>
                  <a:pt x="0" y="145"/>
                </a:lnTo>
                <a:lnTo>
                  <a:pt x="9" y="134"/>
                </a:lnTo>
                <a:lnTo>
                  <a:pt x="16" y="123"/>
                </a:lnTo>
                <a:lnTo>
                  <a:pt x="23" y="108"/>
                </a:lnTo>
                <a:lnTo>
                  <a:pt x="27" y="94"/>
                </a:lnTo>
                <a:lnTo>
                  <a:pt x="29" y="85"/>
                </a:lnTo>
                <a:lnTo>
                  <a:pt x="29" y="75"/>
                </a:lnTo>
                <a:lnTo>
                  <a:pt x="27" y="68"/>
                </a:lnTo>
                <a:lnTo>
                  <a:pt x="25" y="59"/>
                </a:lnTo>
                <a:lnTo>
                  <a:pt x="20" y="52"/>
                </a:lnTo>
                <a:lnTo>
                  <a:pt x="14" y="44"/>
                </a:lnTo>
                <a:lnTo>
                  <a:pt x="25" y="50"/>
                </a:lnTo>
                <a:lnTo>
                  <a:pt x="38" y="55"/>
                </a:lnTo>
                <a:lnTo>
                  <a:pt x="53" y="57"/>
                </a:lnTo>
                <a:lnTo>
                  <a:pt x="60" y="57"/>
                </a:lnTo>
                <a:lnTo>
                  <a:pt x="67" y="57"/>
                </a:lnTo>
                <a:lnTo>
                  <a:pt x="73" y="53"/>
                </a:lnTo>
                <a:lnTo>
                  <a:pt x="78" y="50"/>
                </a:lnTo>
                <a:lnTo>
                  <a:pt x="84" y="42"/>
                </a:lnTo>
                <a:lnTo>
                  <a:pt x="86" y="35"/>
                </a:lnTo>
                <a:lnTo>
                  <a:pt x="88" y="24"/>
                </a:lnTo>
                <a:lnTo>
                  <a:pt x="88" y="9"/>
                </a:lnTo>
                <a:lnTo>
                  <a:pt x="93" y="15"/>
                </a:lnTo>
                <a:lnTo>
                  <a:pt x="100" y="19"/>
                </a:lnTo>
                <a:lnTo>
                  <a:pt x="110" y="22"/>
                </a:lnTo>
                <a:lnTo>
                  <a:pt x="121" y="26"/>
                </a:lnTo>
                <a:lnTo>
                  <a:pt x="132" y="28"/>
                </a:lnTo>
                <a:lnTo>
                  <a:pt x="144" y="26"/>
                </a:lnTo>
                <a:lnTo>
                  <a:pt x="159" y="19"/>
                </a:lnTo>
                <a:lnTo>
                  <a:pt x="172" y="11"/>
                </a:lnTo>
                <a:lnTo>
                  <a:pt x="187" y="6"/>
                </a:lnTo>
                <a:lnTo>
                  <a:pt x="199" y="2"/>
                </a:lnTo>
                <a:lnTo>
                  <a:pt x="210" y="0"/>
                </a:lnTo>
                <a:lnTo>
                  <a:pt x="220" y="0"/>
                </a:lnTo>
                <a:lnTo>
                  <a:pt x="229" y="0"/>
                </a:lnTo>
                <a:lnTo>
                  <a:pt x="236" y="2"/>
                </a:lnTo>
                <a:lnTo>
                  <a:pt x="240" y="4"/>
                </a:lnTo>
                <a:lnTo>
                  <a:pt x="240" y="6"/>
                </a:lnTo>
                <a:lnTo>
                  <a:pt x="236" y="8"/>
                </a:lnTo>
                <a:lnTo>
                  <a:pt x="223" y="9"/>
                </a:lnTo>
                <a:lnTo>
                  <a:pt x="214" y="13"/>
                </a:lnTo>
                <a:lnTo>
                  <a:pt x="209" y="17"/>
                </a:lnTo>
                <a:lnTo>
                  <a:pt x="205" y="20"/>
                </a:lnTo>
                <a:lnTo>
                  <a:pt x="205" y="24"/>
                </a:lnTo>
                <a:lnTo>
                  <a:pt x="205" y="28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44" name="Freeform 122"/>
          <p:cNvSpPr>
            <a:spLocks/>
          </p:cNvSpPr>
          <p:nvPr userDrawn="1"/>
        </p:nvSpPr>
        <p:spPr bwMode="auto">
          <a:xfrm>
            <a:off x="601663" y="1797050"/>
            <a:ext cx="230187" cy="153988"/>
          </a:xfrm>
          <a:custGeom>
            <a:avLst/>
            <a:gdLst>
              <a:gd name="T0" fmla="*/ 2147483646 w 145"/>
              <a:gd name="T1" fmla="*/ 0 h 97"/>
              <a:gd name="T2" fmla="*/ 2147483646 w 145"/>
              <a:gd name="T3" fmla="*/ 0 h 97"/>
              <a:gd name="T4" fmla="*/ 2147483646 w 145"/>
              <a:gd name="T5" fmla="*/ 2147483646 h 97"/>
              <a:gd name="T6" fmla="*/ 2147483646 w 145"/>
              <a:gd name="T7" fmla="*/ 2147483646 h 97"/>
              <a:gd name="T8" fmla="*/ 2147483646 w 145"/>
              <a:gd name="T9" fmla="*/ 2147483646 h 97"/>
              <a:gd name="T10" fmla="*/ 2147483646 w 145"/>
              <a:gd name="T11" fmla="*/ 2147483646 h 97"/>
              <a:gd name="T12" fmla="*/ 2147483646 w 145"/>
              <a:gd name="T13" fmla="*/ 2147483646 h 97"/>
              <a:gd name="T14" fmla="*/ 0 w 145"/>
              <a:gd name="T15" fmla="*/ 2147483646 h 9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45" h="97">
                <a:moveTo>
                  <a:pt x="145" y="0"/>
                </a:moveTo>
                <a:lnTo>
                  <a:pt x="145" y="0"/>
                </a:lnTo>
                <a:lnTo>
                  <a:pt x="103" y="22"/>
                </a:lnTo>
                <a:lnTo>
                  <a:pt x="68" y="40"/>
                </a:lnTo>
                <a:lnTo>
                  <a:pt x="51" y="51"/>
                </a:lnTo>
                <a:lnTo>
                  <a:pt x="35" y="64"/>
                </a:lnTo>
                <a:lnTo>
                  <a:pt x="18" y="79"/>
                </a:lnTo>
                <a:lnTo>
                  <a:pt x="0" y="97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45" name="Freeform 123"/>
          <p:cNvSpPr>
            <a:spLocks/>
          </p:cNvSpPr>
          <p:nvPr userDrawn="1"/>
        </p:nvSpPr>
        <p:spPr bwMode="auto">
          <a:xfrm>
            <a:off x="452438" y="1500188"/>
            <a:ext cx="387350" cy="279400"/>
          </a:xfrm>
          <a:custGeom>
            <a:avLst/>
            <a:gdLst>
              <a:gd name="T0" fmla="*/ 2147483646 w 244"/>
              <a:gd name="T1" fmla="*/ 2147483646 h 176"/>
              <a:gd name="T2" fmla="*/ 2147483646 w 244"/>
              <a:gd name="T3" fmla="*/ 2147483646 h 176"/>
              <a:gd name="T4" fmla="*/ 2147483646 w 244"/>
              <a:gd name="T5" fmla="*/ 2147483646 h 176"/>
              <a:gd name="T6" fmla="*/ 2147483646 w 244"/>
              <a:gd name="T7" fmla="*/ 2147483646 h 176"/>
              <a:gd name="T8" fmla="*/ 2147483646 w 244"/>
              <a:gd name="T9" fmla="*/ 2147483646 h 176"/>
              <a:gd name="T10" fmla="*/ 2147483646 w 244"/>
              <a:gd name="T11" fmla="*/ 2147483646 h 176"/>
              <a:gd name="T12" fmla="*/ 2147483646 w 244"/>
              <a:gd name="T13" fmla="*/ 2147483646 h 176"/>
              <a:gd name="T14" fmla="*/ 2147483646 w 244"/>
              <a:gd name="T15" fmla="*/ 2147483646 h 176"/>
              <a:gd name="T16" fmla="*/ 2147483646 w 244"/>
              <a:gd name="T17" fmla="*/ 2147483646 h 176"/>
              <a:gd name="T18" fmla="*/ 2147483646 w 244"/>
              <a:gd name="T19" fmla="*/ 2147483646 h 176"/>
              <a:gd name="T20" fmla="*/ 2147483646 w 244"/>
              <a:gd name="T21" fmla="*/ 2147483646 h 176"/>
              <a:gd name="T22" fmla="*/ 2147483646 w 244"/>
              <a:gd name="T23" fmla="*/ 2147483646 h 176"/>
              <a:gd name="T24" fmla="*/ 2147483646 w 244"/>
              <a:gd name="T25" fmla="*/ 2147483646 h 176"/>
              <a:gd name="T26" fmla="*/ 2147483646 w 244"/>
              <a:gd name="T27" fmla="*/ 2147483646 h 176"/>
              <a:gd name="T28" fmla="*/ 2147483646 w 244"/>
              <a:gd name="T29" fmla="*/ 2147483646 h 176"/>
              <a:gd name="T30" fmla="*/ 2147483646 w 244"/>
              <a:gd name="T31" fmla="*/ 2147483646 h 176"/>
              <a:gd name="T32" fmla="*/ 2147483646 w 244"/>
              <a:gd name="T33" fmla="*/ 2147483646 h 176"/>
              <a:gd name="T34" fmla="*/ 2147483646 w 244"/>
              <a:gd name="T35" fmla="*/ 2147483646 h 176"/>
              <a:gd name="T36" fmla="*/ 2147483646 w 244"/>
              <a:gd name="T37" fmla="*/ 2147483646 h 176"/>
              <a:gd name="T38" fmla="*/ 0 w 244"/>
              <a:gd name="T39" fmla="*/ 2147483646 h 176"/>
              <a:gd name="T40" fmla="*/ 2147483646 w 244"/>
              <a:gd name="T41" fmla="*/ 2147483646 h 176"/>
              <a:gd name="T42" fmla="*/ 2147483646 w 244"/>
              <a:gd name="T43" fmla="*/ 2147483646 h 176"/>
              <a:gd name="T44" fmla="*/ 2147483646 w 244"/>
              <a:gd name="T45" fmla="*/ 2147483646 h 176"/>
              <a:gd name="T46" fmla="*/ 2147483646 w 244"/>
              <a:gd name="T47" fmla="*/ 2147483646 h 176"/>
              <a:gd name="T48" fmla="*/ 2147483646 w 244"/>
              <a:gd name="T49" fmla="*/ 2147483646 h 176"/>
              <a:gd name="T50" fmla="*/ 2147483646 w 244"/>
              <a:gd name="T51" fmla="*/ 0 h 176"/>
              <a:gd name="T52" fmla="*/ 2147483646 w 244"/>
              <a:gd name="T53" fmla="*/ 2147483646 h 176"/>
              <a:gd name="T54" fmla="*/ 2147483646 w 244"/>
              <a:gd name="T55" fmla="*/ 2147483646 h 176"/>
              <a:gd name="T56" fmla="*/ 2147483646 w 244"/>
              <a:gd name="T57" fmla="*/ 2147483646 h 176"/>
              <a:gd name="T58" fmla="*/ 2147483646 w 244"/>
              <a:gd name="T59" fmla="*/ 2147483646 h 176"/>
              <a:gd name="T60" fmla="*/ 2147483646 w 244"/>
              <a:gd name="T61" fmla="*/ 2147483646 h 176"/>
              <a:gd name="T62" fmla="*/ 2147483646 w 244"/>
              <a:gd name="T63" fmla="*/ 2147483646 h 176"/>
              <a:gd name="T64" fmla="*/ 2147483646 w 244"/>
              <a:gd name="T65" fmla="*/ 2147483646 h 176"/>
              <a:gd name="T66" fmla="*/ 2147483646 w 244"/>
              <a:gd name="T67" fmla="*/ 2147483646 h 176"/>
              <a:gd name="T68" fmla="*/ 2147483646 w 244"/>
              <a:gd name="T69" fmla="*/ 2147483646 h 176"/>
              <a:gd name="T70" fmla="*/ 2147483646 w 244"/>
              <a:gd name="T71" fmla="*/ 2147483646 h 176"/>
              <a:gd name="T72" fmla="*/ 2147483646 w 244"/>
              <a:gd name="T73" fmla="*/ 2147483646 h 176"/>
              <a:gd name="T74" fmla="*/ 2147483646 w 244"/>
              <a:gd name="T75" fmla="*/ 2147483646 h 176"/>
              <a:gd name="T76" fmla="*/ 2147483646 w 244"/>
              <a:gd name="T77" fmla="*/ 2147483646 h 176"/>
              <a:gd name="T78" fmla="*/ 2147483646 w 244"/>
              <a:gd name="T79" fmla="*/ 2147483646 h 176"/>
              <a:gd name="T80" fmla="*/ 2147483646 w 244"/>
              <a:gd name="T81" fmla="*/ 2147483646 h 176"/>
              <a:gd name="T82" fmla="*/ 2147483646 w 244"/>
              <a:gd name="T83" fmla="*/ 2147483646 h 176"/>
              <a:gd name="T84" fmla="*/ 2147483646 w 244"/>
              <a:gd name="T85" fmla="*/ 2147483646 h 176"/>
              <a:gd name="T86" fmla="*/ 2147483646 w 244"/>
              <a:gd name="T87" fmla="*/ 2147483646 h 176"/>
              <a:gd name="T88" fmla="*/ 2147483646 w 244"/>
              <a:gd name="T89" fmla="*/ 2147483646 h 17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244" h="176">
                <a:moveTo>
                  <a:pt x="208" y="156"/>
                </a:moveTo>
                <a:lnTo>
                  <a:pt x="208" y="156"/>
                </a:lnTo>
                <a:lnTo>
                  <a:pt x="206" y="152"/>
                </a:lnTo>
                <a:lnTo>
                  <a:pt x="202" y="147"/>
                </a:lnTo>
                <a:lnTo>
                  <a:pt x="198" y="143"/>
                </a:lnTo>
                <a:lnTo>
                  <a:pt x="193" y="139"/>
                </a:lnTo>
                <a:lnTo>
                  <a:pt x="186" y="136"/>
                </a:lnTo>
                <a:lnTo>
                  <a:pt x="176" y="136"/>
                </a:lnTo>
                <a:lnTo>
                  <a:pt x="165" y="139"/>
                </a:lnTo>
                <a:lnTo>
                  <a:pt x="154" y="143"/>
                </a:lnTo>
                <a:lnTo>
                  <a:pt x="145" y="145"/>
                </a:lnTo>
                <a:lnTo>
                  <a:pt x="132" y="145"/>
                </a:lnTo>
                <a:lnTo>
                  <a:pt x="127" y="147"/>
                </a:lnTo>
                <a:lnTo>
                  <a:pt x="120" y="149"/>
                </a:lnTo>
                <a:lnTo>
                  <a:pt x="112" y="154"/>
                </a:lnTo>
                <a:lnTo>
                  <a:pt x="103" y="163"/>
                </a:lnTo>
                <a:lnTo>
                  <a:pt x="103" y="152"/>
                </a:lnTo>
                <a:lnTo>
                  <a:pt x="101" y="143"/>
                </a:lnTo>
                <a:lnTo>
                  <a:pt x="98" y="132"/>
                </a:lnTo>
                <a:lnTo>
                  <a:pt x="94" y="128"/>
                </a:lnTo>
                <a:lnTo>
                  <a:pt x="90" y="125"/>
                </a:lnTo>
                <a:lnTo>
                  <a:pt x="85" y="121"/>
                </a:lnTo>
                <a:lnTo>
                  <a:pt x="79" y="119"/>
                </a:lnTo>
                <a:lnTo>
                  <a:pt x="70" y="121"/>
                </a:lnTo>
                <a:lnTo>
                  <a:pt x="61" y="123"/>
                </a:lnTo>
                <a:lnTo>
                  <a:pt x="52" y="127"/>
                </a:lnTo>
                <a:lnTo>
                  <a:pt x="39" y="134"/>
                </a:lnTo>
                <a:lnTo>
                  <a:pt x="43" y="121"/>
                </a:lnTo>
                <a:lnTo>
                  <a:pt x="44" y="108"/>
                </a:lnTo>
                <a:lnTo>
                  <a:pt x="44" y="94"/>
                </a:lnTo>
                <a:lnTo>
                  <a:pt x="43" y="77"/>
                </a:lnTo>
                <a:lnTo>
                  <a:pt x="39" y="70"/>
                </a:lnTo>
                <a:lnTo>
                  <a:pt x="35" y="62"/>
                </a:lnTo>
                <a:lnTo>
                  <a:pt x="30" y="55"/>
                </a:lnTo>
                <a:lnTo>
                  <a:pt x="22" y="50"/>
                </a:lnTo>
                <a:lnTo>
                  <a:pt x="13" y="44"/>
                </a:lnTo>
                <a:lnTo>
                  <a:pt x="0" y="40"/>
                </a:lnTo>
                <a:lnTo>
                  <a:pt x="13" y="42"/>
                </a:lnTo>
                <a:lnTo>
                  <a:pt x="28" y="44"/>
                </a:lnTo>
                <a:lnTo>
                  <a:pt x="43" y="42"/>
                </a:lnTo>
                <a:lnTo>
                  <a:pt x="59" y="39"/>
                </a:lnTo>
                <a:lnTo>
                  <a:pt x="68" y="35"/>
                </a:lnTo>
                <a:lnTo>
                  <a:pt x="76" y="31"/>
                </a:lnTo>
                <a:lnTo>
                  <a:pt x="81" y="26"/>
                </a:lnTo>
                <a:lnTo>
                  <a:pt x="87" y="18"/>
                </a:lnTo>
                <a:lnTo>
                  <a:pt x="92" y="11"/>
                </a:lnTo>
                <a:lnTo>
                  <a:pt x="94" y="0"/>
                </a:lnTo>
                <a:lnTo>
                  <a:pt x="96" y="15"/>
                </a:lnTo>
                <a:lnTo>
                  <a:pt x="98" y="28"/>
                </a:lnTo>
                <a:lnTo>
                  <a:pt x="103" y="42"/>
                </a:lnTo>
                <a:lnTo>
                  <a:pt x="107" y="48"/>
                </a:lnTo>
                <a:lnTo>
                  <a:pt x="110" y="53"/>
                </a:lnTo>
                <a:lnTo>
                  <a:pt x="116" y="57"/>
                </a:lnTo>
                <a:lnTo>
                  <a:pt x="123" y="61"/>
                </a:lnTo>
                <a:lnTo>
                  <a:pt x="131" y="61"/>
                </a:lnTo>
                <a:lnTo>
                  <a:pt x="140" y="59"/>
                </a:lnTo>
                <a:lnTo>
                  <a:pt x="151" y="53"/>
                </a:lnTo>
                <a:lnTo>
                  <a:pt x="162" y="46"/>
                </a:lnTo>
                <a:lnTo>
                  <a:pt x="160" y="53"/>
                </a:lnTo>
                <a:lnTo>
                  <a:pt x="160" y="62"/>
                </a:lnTo>
                <a:lnTo>
                  <a:pt x="162" y="72"/>
                </a:lnTo>
                <a:lnTo>
                  <a:pt x="164" y="83"/>
                </a:lnTo>
                <a:lnTo>
                  <a:pt x="169" y="94"/>
                </a:lnTo>
                <a:lnTo>
                  <a:pt x="178" y="105"/>
                </a:lnTo>
                <a:lnTo>
                  <a:pt x="191" y="114"/>
                </a:lnTo>
                <a:lnTo>
                  <a:pt x="204" y="121"/>
                </a:lnTo>
                <a:lnTo>
                  <a:pt x="215" y="130"/>
                </a:lnTo>
                <a:lnTo>
                  <a:pt x="226" y="139"/>
                </a:lnTo>
                <a:lnTo>
                  <a:pt x="233" y="147"/>
                </a:lnTo>
                <a:lnTo>
                  <a:pt x="239" y="156"/>
                </a:lnTo>
                <a:lnTo>
                  <a:pt x="242" y="163"/>
                </a:lnTo>
                <a:lnTo>
                  <a:pt x="244" y="170"/>
                </a:lnTo>
                <a:lnTo>
                  <a:pt x="244" y="174"/>
                </a:lnTo>
                <a:lnTo>
                  <a:pt x="244" y="176"/>
                </a:lnTo>
                <a:lnTo>
                  <a:pt x="241" y="174"/>
                </a:lnTo>
                <a:lnTo>
                  <a:pt x="231" y="163"/>
                </a:lnTo>
                <a:lnTo>
                  <a:pt x="224" y="158"/>
                </a:lnTo>
                <a:lnTo>
                  <a:pt x="219" y="154"/>
                </a:lnTo>
                <a:lnTo>
                  <a:pt x="213" y="152"/>
                </a:lnTo>
                <a:lnTo>
                  <a:pt x="209" y="154"/>
                </a:lnTo>
                <a:lnTo>
                  <a:pt x="208" y="156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46" name="Freeform 124"/>
          <p:cNvSpPr>
            <a:spLocks/>
          </p:cNvSpPr>
          <p:nvPr userDrawn="1"/>
        </p:nvSpPr>
        <p:spPr bwMode="auto">
          <a:xfrm>
            <a:off x="573088" y="1628775"/>
            <a:ext cx="249237" cy="119063"/>
          </a:xfrm>
          <a:custGeom>
            <a:avLst/>
            <a:gdLst>
              <a:gd name="T0" fmla="*/ 2147483646 w 157"/>
              <a:gd name="T1" fmla="*/ 2147483646 h 75"/>
              <a:gd name="T2" fmla="*/ 2147483646 w 157"/>
              <a:gd name="T3" fmla="*/ 2147483646 h 75"/>
              <a:gd name="T4" fmla="*/ 2147483646 w 157"/>
              <a:gd name="T5" fmla="*/ 2147483646 h 75"/>
              <a:gd name="T6" fmla="*/ 2147483646 w 157"/>
              <a:gd name="T7" fmla="*/ 2147483646 h 75"/>
              <a:gd name="T8" fmla="*/ 2147483646 w 157"/>
              <a:gd name="T9" fmla="*/ 2147483646 h 75"/>
              <a:gd name="T10" fmla="*/ 2147483646 w 157"/>
              <a:gd name="T11" fmla="*/ 2147483646 h 75"/>
              <a:gd name="T12" fmla="*/ 2147483646 w 157"/>
              <a:gd name="T13" fmla="*/ 2147483646 h 75"/>
              <a:gd name="T14" fmla="*/ 0 w 157"/>
              <a:gd name="T15" fmla="*/ 0 h 7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7" h="75">
                <a:moveTo>
                  <a:pt x="157" y="75"/>
                </a:moveTo>
                <a:lnTo>
                  <a:pt x="157" y="75"/>
                </a:lnTo>
                <a:lnTo>
                  <a:pt x="117" y="49"/>
                </a:lnTo>
                <a:lnTo>
                  <a:pt x="84" y="29"/>
                </a:lnTo>
                <a:lnTo>
                  <a:pt x="66" y="20"/>
                </a:lnTo>
                <a:lnTo>
                  <a:pt x="47" y="13"/>
                </a:lnTo>
                <a:lnTo>
                  <a:pt x="25" y="5"/>
                </a:lnTo>
                <a:lnTo>
                  <a:pt x="0" y="0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47" name="Freeform 125"/>
          <p:cNvSpPr>
            <a:spLocks/>
          </p:cNvSpPr>
          <p:nvPr userDrawn="1"/>
        </p:nvSpPr>
        <p:spPr bwMode="auto">
          <a:xfrm>
            <a:off x="592138" y="2652713"/>
            <a:ext cx="138112" cy="80962"/>
          </a:xfrm>
          <a:custGeom>
            <a:avLst/>
            <a:gdLst>
              <a:gd name="T0" fmla="*/ 2147483646 w 87"/>
              <a:gd name="T1" fmla="*/ 2147483646 h 51"/>
              <a:gd name="T2" fmla="*/ 2147483646 w 87"/>
              <a:gd name="T3" fmla="*/ 2147483646 h 51"/>
              <a:gd name="T4" fmla="*/ 2147483646 w 87"/>
              <a:gd name="T5" fmla="*/ 2147483646 h 51"/>
              <a:gd name="T6" fmla="*/ 2147483646 w 87"/>
              <a:gd name="T7" fmla="*/ 2147483646 h 51"/>
              <a:gd name="T8" fmla="*/ 2147483646 w 87"/>
              <a:gd name="T9" fmla="*/ 2147483646 h 51"/>
              <a:gd name="T10" fmla="*/ 2147483646 w 87"/>
              <a:gd name="T11" fmla="*/ 2147483646 h 51"/>
              <a:gd name="T12" fmla="*/ 2147483646 w 87"/>
              <a:gd name="T13" fmla="*/ 2147483646 h 51"/>
              <a:gd name="T14" fmla="*/ 2147483646 w 87"/>
              <a:gd name="T15" fmla="*/ 2147483646 h 51"/>
              <a:gd name="T16" fmla="*/ 2147483646 w 87"/>
              <a:gd name="T17" fmla="*/ 2147483646 h 51"/>
              <a:gd name="T18" fmla="*/ 2147483646 w 87"/>
              <a:gd name="T19" fmla="*/ 2147483646 h 51"/>
              <a:gd name="T20" fmla="*/ 2147483646 w 87"/>
              <a:gd name="T21" fmla="*/ 2147483646 h 51"/>
              <a:gd name="T22" fmla="*/ 2147483646 w 87"/>
              <a:gd name="T23" fmla="*/ 2147483646 h 51"/>
              <a:gd name="T24" fmla="*/ 2147483646 w 87"/>
              <a:gd name="T25" fmla="*/ 2147483646 h 51"/>
              <a:gd name="T26" fmla="*/ 2147483646 w 87"/>
              <a:gd name="T27" fmla="*/ 2147483646 h 51"/>
              <a:gd name="T28" fmla="*/ 2147483646 w 87"/>
              <a:gd name="T29" fmla="*/ 2147483646 h 51"/>
              <a:gd name="T30" fmla="*/ 2147483646 w 87"/>
              <a:gd name="T31" fmla="*/ 2147483646 h 51"/>
              <a:gd name="T32" fmla="*/ 2147483646 w 87"/>
              <a:gd name="T33" fmla="*/ 2147483646 h 51"/>
              <a:gd name="T34" fmla="*/ 2147483646 w 87"/>
              <a:gd name="T35" fmla="*/ 2147483646 h 51"/>
              <a:gd name="T36" fmla="*/ 2147483646 w 87"/>
              <a:gd name="T37" fmla="*/ 2147483646 h 51"/>
              <a:gd name="T38" fmla="*/ 2147483646 w 87"/>
              <a:gd name="T39" fmla="*/ 2147483646 h 51"/>
              <a:gd name="T40" fmla="*/ 2147483646 w 87"/>
              <a:gd name="T41" fmla="*/ 2147483646 h 51"/>
              <a:gd name="T42" fmla="*/ 2147483646 w 87"/>
              <a:gd name="T43" fmla="*/ 2147483646 h 51"/>
              <a:gd name="T44" fmla="*/ 2147483646 w 87"/>
              <a:gd name="T45" fmla="*/ 2147483646 h 51"/>
              <a:gd name="T46" fmla="*/ 2147483646 w 87"/>
              <a:gd name="T47" fmla="*/ 2147483646 h 51"/>
              <a:gd name="T48" fmla="*/ 2147483646 w 87"/>
              <a:gd name="T49" fmla="*/ 2147483646 h 51"/>
              <a:gd name="T50" fmla="*/ 2147483646 w 87"/>
              <a:gd name="T51" fmla="*/ 2147483646 h 51"/>
              <a:gd name="T52" fmla="*/ 2147483646 w 87"/>
              <a:gd name="T53" fmla="*/ 2147483646 h 51"/>
              <a:gd name="T54" fmla="*/ 2147483646 w 87"/>
              <a:gd name="T55" fmla="*/ 2147483646 h 51"/>
              <a:gd name="T56" fmla="*/ 2147483646 w 87"/>
              <a:gd name="T57" fmla="*/ 2147483646 h 51"/>
              <a:gd name="T58" fmla="*/ 2147483646 w 87"/>
              <a:gd name="T59" fmla="*/ 2147483646 h 51"/>
              <a:gd name="T60" fmla="*/ 2147483646 w 87"/>
              <a:gd name="T61" fmla="*/ 2147483646 h 51"/>
              <a:gd name="T62" fmla="*/ 2147483646 w 87"/>
              <a:gd name="T63" fmla="*/ 2147483646 h 51"/>
              <a:gd name="T64" fmla="*/ 2147483646 w 87"/>
              <a:gd name="T65" fmla="*/ 2147483646 h 51"/>
              <a:gd name="T66" fmla="*/ 2147483646 w 87"/>
              <a:gd name="T67" fmla="*/ 2147483646 h 51"/>
              <a:gd name="T68" fmla="*/ 2147483646 w 87"/>
              <a:gd name="T69" fmla="*/ 2147483646 h 51"/>
              <a:gd name="T70" fmla="*/ 2147483646 w 87"/>
              <a:gd name="T71" fmla="*/ 2147483646 h 51"/>
              <a:gd name="T72" fmla="*/ 2147483646 w 87"/>
              <a:gd name="T73" fmla="*/ 2147483646 h 51"/>
              <a:gd name="T74" fmla="*/ 2147483646 w 87"/>
              <a:gd name="T75" fmla="*/ 2147483646 h 51"/>
              <a:gd name="T76" fmla="*/ 2147483646 w 87"/>
              <a:gd name="T77" fmla="*/ 2147483646 h 51"/>
              <a:gd name="T78" fmla="*/ 2147483646 w 87"/>
              <a:gd name="T79" fmla="*/ 0 h 51"/>
              <a:gd name="T80" fmla="*/ 2147483646 w 87"/>
              <a:gd name="T81" fmla="*/ 0 h 51"/>
              <a:gd name="T82" fmla="*/ 2147483646 w 87"/>
              <a:gd name="T83" fmla="*/ 2147483646 h 51"/>
              <a:gd name="T84" fmla="*/ 2147483646 w 87"/>
              <a:gd name="T85" fmla="*/ 2147483646 h 51"/>
              <a:gd name="T86" fmla="*/ 2147483646 w 87"/>
              <a:gd name="T87" fmla="*/ 2147483646 h 51"/>
              <a:gd name="T88" fmla="*/ 2147483646 w 87"/>
              <a:gd name="T89" fmla="*/ 2147483646 h 51"/>
              <a:gd name="T90" fmla="*/ 2147483646 w 87"/>
              <a:gd name="T91" fmla="*/ 2147483646 h 51"/>
              <a:gd name="T92" fmla="*/ 2147483646 w 87"/>
              <a:gd name="T93" fmla="*/ 2147483646 h 51"/>
              <a:gd name="T94" fmla="*/ 2147483646 w 87"/>
              <a:gd name="T95" fmla="*/ 2147483646 h 51"/>
              <a:gd name="T96" fmla="*/ 2147483646 w 87"/>
              <a:gd name="T97" fmla="*/ 2147483646 h 51"/>
              <a:gd name="T98" fmla="*/ 2147483646 w 87"/>
              <a:gd name="T99" fmla="*/ 2147483646 h 51"/>
              <a:gd name="T100" fmla="*/ 0 w 87"/>
              <a:gd name="T101" fmla="*/ 2147483646 h 51"/>
              <a:gd name="T102" fmla="*/ 0 w 87"/>
              <a:gd name="T103" fmla="*/ 2147483646 h 51"/>
              <a:gd name="T104" fmla="*/ 0 w 87"/>
              <a:gd name="T105" fmla="*/ 2147483646 h 51"/>
              <a:gd name="T106" fmla="*/ 0 w 87"/>
              <a:gd name="T107" fmla="*/ 2147483646 h 51"/>
              <a:gd name="T108" fmla="*/ 2147483646 w 87"/>
              <a:gd name="T109" fmla="*/ 2147483646 h 51"/>
              <a:gd name="T110" fmla="*/ 2147483646 w 87"/>
              <a:gd name="T111" fmla="*/ 2147483646 h 51"/>
              <a:gd name="T112" fmla="*/ 2147483646 w 87"/>
              <a:gd name="T113" fmla="*/ 2147483646 h 51"/>
              <a:gd name="T114" fmla="*/ 2147483646 w 87"/>
              <a:gd name="T115" fmla="*/ 2147483646 h 51"/>
              <a:gd name="T116" fmla="*/ 2147483646 w 87"/>
              <a:gd name="T117" fmla="*/ 2147483646 h 51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87" h="51">
                <a:moveTo>
                  <a:pt x="13" y="11"/>
                </a:moveTo>
                <a:lnTo>
                  <a:pt x="13" y="11"/>
                </a:lnTo>
                <a:lnTo>
                  <a:pt x="15" y="11"/>
                </a:lnTo>
                <a:lnTo>
                  <a:pt x="19" y="11"/>
                </a:lnTo>
                <a:lnTo>
                  <a:pt x="22" y="13"/>
                </a:lnTo>
                <a:lnTo>
                  <a:pt x="24" y="15"/>
                </a:lnTo>
                <a:lnTo>
                  <a:pt x="26" y="18"/>
                </a:lnTo>
                <a:lnTo>
                  <a:pt x="30" y="26"/>
                </a:lnTo>
                <a:lnTo>
                  <a:pt x="32" y="29"/>
                </a:lnTo>
                <a:lnTo>
                  <a:pt x="33" y="33"/>
                </a:lnTo>
                <a:lnTo>
                  <a:pt x="33" y="40"/>
                </a:lnTo>
                <a:lnTo>
                  <a:pt x="35" y="38"/>
                </a:lnTo>
                <a:lnTo>
                  <a:pt x="43" y="35"/>
                </a:lnTo>
                <a:lnTo>
                  <a:pt x="46" y="35"/>
                </a:lnTo>
                <a:lnTo>
                  <a:pt x="50" y="37"/>
                </a:lnTo>
                <a:lnTo>
                  <a:pt x="54" y="42"/>
                </a:lnTo>
                <a:lnTo>
                  <a:pt x="55" y="51"/>
                </a:lnTo>
                <a:lnTo>
                  <a:pt x="57" y="48"/>
                </a:lnTo>
                <a:lnTo>
                  <a:pt x="65" y="40"/>
                </a:lnTo>
                <a:lnTo>
                  <a:pt x="68" y="38"/>
                </a:lnTo>
                <a:lnTo>
                  <a:pt x="74" y="37"/>
                </a:lnTo>
                <a:lnTo>
                  <a:pt x="81" y="37"/>
                </a:lnTo>
                <a:lnTo>
                  <a:pt x="87" y="40"/>
                </a:lnTo>
                <a:lnTo>
                  <a:pt x="85" y="38"/>
                </a:lnTo>
                <a:lnTo>
                  <a:pt x="77" y="29"/>
                </a:lnTo>
                <a:lnTo>
                  <a:pt x="76" y="26"/>
                </a:lnTo>
                <a:lnTo>
                  <a:pt x="74" y="18"/>
                </a:lnTo>
                <a:lnTo>
                  <a:pt x="76" y="13"/>
                </a:lnTo>
                <a:lnTo>
                  <a:pt x="77" y="7"/>
                </a:lnTo>
                <a:lnTo>
                  <a:pt x="74" y="11"/>
                </a:lnTo>
                <a:lnTo>
                  <a:pt x="65" y="15"/>
                </a:lnTo>
                <a:lnTo>
                  <a:pt x="61" y="15"/>
                </a:lnTo>
                <a:lnTo>
                  <a:pt x="55" y="13"/>
                </a:lnTo>
                <a:lnTo>
                  <a:pt x="54" y="7"/>
                </a:lnTo>
                <a:lnTo>
                  <a:pt x="52" y="0"/>
                </a:lnTo>
                <a:lnTo>
                  <a:pt x="50" y="2"/>
                </a:lnTo>
                <a:lnTo>
                  <a:pt x="44" y="5"/>
                </a:lnTo>
                <a:lnTo>
                  <a:pt x="37" y="7"/>
                </a:lnTo>
                <a:lnTo>
                  <a:pt x="33" y="7"/>
                </a:lnTo>
                <a:lnTo>
                  <a:pt x="28" y="5"/>
                </a:lnTo>
                <a:lnTo>
                  <a:pt x="19" y="4"/>
                </a:lnTo>
                <a:lnTo>
                  <a:pt x="10" y="4"/>
                </a:lnTo>
                <a:lnTo>
                  <a:pt x="4" y="4"/>
                </a:lnTo>
                <a:lnTo>
                  <a:pt x="0" y="5"/>
                </a:lnTo>
                <a:lnTo>
                  <a:pt x="6" y="7"/>
                </a:lnTo>
                <a:lnTo>
                  <a:pt x="11" y="7"/>
                </a:lnTo>
                <a:lnTo>
                  <a:pt x="13" y="9"/>
                </a:lnTo>
                <a:lnTo>
                  <a:pt x="13" y="11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48" name="Freeform 126"/>
          <p:cNvSpPr>
            <a:spLocks/>
          </p:cNvSpPr>
          <p:nvPr userDrawn="1"/>
        </p:nvSpPr>
        <p:spPr bwMode="auto">
          <a:xfrm>
            <a:off x="604838" y="2659063"/>
            <a:ext cx="84137" cy="39687"/>
          </a:xfrm>
          <a:custGeom>
            <a:avLst/>
            <a:gdLst>
              <a:gd name="T0" fmla="*/ 0 w 53"/>
              <a:gd name="T1" fmla="*/ 0 h 25"/>
              <a:gd name="T2" fmla="*/ 0 w 53"/>
              <a:gd name="T3" fmla="*/ 0 h 25"/>
              <a:gd name="T4" fmla="*/ 2147483646 w 53"/>
              <a:gd name="T5" fmla="*/ 2147483646 h 25"/>
              <a:gd name="T6" fmla="*/ 2147483646 w 53"/>
              <a:gd name="T7" fmla="*/ 2147483646 h 25"/>
              <a:gd name="T8" fmla="*/ 2147483646 w 53"/>
              <a:gd name="T9" fmla="*/ 2147483646 h 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3" h="25">
                <a:moveTo>
                  <a:pt x="0" y="0"/>
                </a:moveTo>
                <a:lnTo>
                  <a:pt x="0" y="0"/>
                </a:lnTo>
                <a:lnTo>
                  <a:pt x="27" y="11"/>
                </a:lnTo>
                <a:lnTo>
                  <a:pt x="40" y="16"/>
                </a:lnTo>
                <a:lnTo>
                  <a:pt x="53" y="25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49" name="Freeform 127"/>
          <p:cNvSpPr>
            <a:spLocks/>
          </p:cNvSpPr>
          <p:nvPr userDrawn="1"/>
        </p:nvSpPr>
        <p:spPr bwMode="auto">
          <a:xfrm>
            <a:off x="534988" y="2771775"/>
            <a:ext cx="77787" cy="146050"/>
          </a:xfrm>
          <a:custGeom>
            <a:avLst/>
            <a:gdLst>
              <a:gd name="T0" fmla="*/ 2147483646 w 49"/>
              <a:gd name="T1" fmla="*/ 2147483646 h 92"/>
              <a:gd name="T2" fmla="*/ 2147483646 w 49"/>
              <a:gd name="T3" fmla="*/ 2147483646 h 92"/>
              <a:gd name="T4" fmla="*/ 2147483646 w 49"/>
              <a:gd name="T5" fmla="*/ 2147483646 h 92"/>
              <a:gd name="T6" fmla="*/ 2147483646 w 49"/>
              <a:gd name="T7" fmla="*/ 2147483646 h 92"/>
              <a:gd name="T8" fmla="*/ 2147483646 w 49"/>
              <a:gd name="T9" fmla="*/ 2147483646 h 92"/>
              <a:gd name="T10" fmla="*/ 2147483646 w 49"/>
              <a:gd name="T11" fmla="*/ 2147483646 h 92"/>
              <a:gd name="T12" fmla="*/ 2147483646 w 49"/>
              <a:gd name="T13" fmla="*/ 2147483646 h 92"/>
              <a:gd name="T14" fmla="*/ 2147483646 w 49"/>
              <a:gd name="T15" fmla="*/ 2147483646 h 92"/>
              <a:gd name="T16" fmla="*/ 2147483646 w 49"/>
              <a:gd name="T17" fmla="*/ 2147483646 h 92"/>
              <a:gd name="T18" fmla="*/ 2147483646 w 49"/>
              <a:gd name="T19" fmla="*/ 2147483646 h 92"/>
              <a:gd name="T20" fmla="*/ 2147483646 w 49"/>
              <a:gd name="T21" fmla="*/ 2147483646 h 92"/>
              <a:gd name="T22" fmla="*/ 2147483646 w 49"/>
              <a:gd name="T23" fmla="*/ 2147483646 h 92"/>
              <a:gd name="T24" fmla="*/ 2147483646 w 49"/>
              <a:gd name="T25" fmla="*/ 2147483646 h 92"/>
              <a:gd name="T26" fmla="*/ 2147483646 w 49"/>
              <a:gd name="T27" fmla="*/ 2147483646 h 92"/>
              <a:gd name="T28" fmla="*/ 2147483646 w 49"/>
              <a:gd name="T29" fmla="*/ 2147483646 h 92"/>
              <a:gd name="T30" fmla="*/ 2147483646 w 49"/>
              <a:gd name="T31" fmla="*/ 2147483646 h 92"/>
              <a:gd name="T32" fmla="*/ 2147483646 w 49"/>
              <a:gd name="T33" fmla="*/ 2147483646 h 92"/>
              <a:gd name="T34" fmla="*/ 2147483646 w 49"/>
              <a:gd name="T35" fmla="*/ 2147483646 h 92"/>
              <a:gd name="T36" fmla="*/ 0 w 49"/>
              <a:gd name="T37" fmla="*/ 2147483646 h 92"/>
              <a:gd name="T38" fmla="*/ 0 w 49"/>
              <a:gd name="T39" fmla="*/ 2147483646 h 92"/>
              <a:gd name="T40" fmla="*/ 2147483646 w 49"/>
              <a:gd name="T41" fmla="*/ 2147483646 h 92"/>
              <a:gd name="T42" fmla="*/ 2147483646 w 49"/>
              <a:gd name="T43" fmla="*/ 2147483646 h 92"/>
              <a:gd name="T44" fmla="*/ 2147483646 w 49"/>
              <a:gd name="T45" fmla="*/ 2147483646 h 92"/>
              <a:gd name="T46" fmla="*/ 2147483646 w 49"/>
              <a:gd name="T47" fmla="*/ 2147483646 h 92"/>
              <a:gd name="T48" fmla="*/ 2147483646 w 49"/>
              <a:gd name="T49" fmla="*/ 2147483646 h 92"/>
              <a:gd name="T50" fmla="*/ 2147483646 w 49"/>
              <a:gd name="T51" fmla="*/ 2147483646 h 92"/>
              <a:gd name="T52" fmla="*/ 2147483646 w 49"/>
              <a:gd name="T53" fmla="*/ 2147483646 h 92"/>
              <a:gd name="T54" fmla="*/ 2147483646 w 49"/>
              <a:gd name="T55" fmla="*/ 2147483646 h 92"/>
              <a:gd name="T56" fmla="*/ 2147483646 w 49"/>
              <a:gd name="T57" fmla="*/ 2147483646 h 92"/>
              <a:gd name="T58" fmla="*/ 2147483646 w 49"/>
              <a:gd name="T59" fmla="*/ 2147483646 h 92"/>
              <a:gd name="T60" fmla="*/ 2147483646 w 49"/>
              <a:gd name="T61" fmla="*/ 2147483646 h 92"/>
              <a:gd name="T62" fmla="*/ 2147483646 w 49"/>
              <a:gd name="T63" fmla="*/ 2147483646 h 92"/>
              <a:gd name="T64" fmla="*/ 2147483646 w 49"/>
              <a:gd name="T65" fmla="*/ 2147483646 h 92"/>
              <a:gd name="T66" fmla="*/ 2147483646 w 49"/>
              <a:gd name="T67" fmla="*/ 2147483646 h 92"/>
              <a:gd name="T68" fmla="*/ 2147483646 w 49"/>
              <a:gd name="T69" fmla="*/ 2147483646 h 92"/>
              <a:gd name="T70" fmla="*/ 2147483646 w 49"/>
              <a:gd name="T71" fmla="*/ 2147483646 h 92"/>
              <a:gd name="T72" fmla="*/ 2147483646 w 49"/>
              <a:gd name="T73" fmla="*/ 2147483646 h 92"/>
              <a:gd name="T74" fmla="*/ 2147483646 w 49"/>
              <a:gd name="T75" fmla="*/ 2147483646 h 92"/>
              <a:gd name="T76" fmla="*/ 2147483646 w 49"/>
              <a:gd name="T77" fmla="*/ 2147483646 h 92"/>
              <a:gd name="T78" fmla="*/ 2147483646 w 49"/>
              <a:gd name="T79" fmla="*/ 2147483646 h 92"/>
              <a:gd name="T80" fmla="*/ 2147483646 w 49"/>
              <a:gd name="T81" fmla="*/ 2147483646 h 92"/>
              <a:gd name="T82" fmla="*/ 2147483646 w 49"/>
              <a:gd name="T83" fmla="*/ 2147483646 h 92"/>
              <a:gd name="T84" fmla="*/ 2147483646 w 49"/>
              <a:gd name="T85" fmla="*/ 2147483646 h 92"/>
              <a:gd name="T86" fmla="*/ 2147483646 w 49"/>
              <a:gd name="T87" fmla="*/ 2147483646 h 92"/>
              <a:gd name="T88" fmla="*/ 2147483646 w 49"/>
              <a:gd name="T89" fmla="*/ 2147483646 h 92"/>
              <a:gd name="T90" fmla="*/ 2147483646 w 49"/>
              <a:gd name="T91" fmla="*/ 2147483646 h 92"/>
              <a:gd name="T92" fmla="*/ 2147483646 w 49"/>
              <a:gd name="T93" fmla="*/ 2147483646 h 92"/>
              <a:gd name="T94" fmla="*/ 2147483646 w 49"/>
              <a:gd name="T95" fmla="*/ 2147483646 h 92"/>
              <a:gd name="T96" fmla="*/ 2147483646 w 49"/>
              <a:gd name="T97" fmla="*/ 2147483646 h 92"/>
              <a:gd name="T98" fmla="*/ 2147483646 w 49"/>
              <a:gd name="T99" fmla="*/ 2147483646 h 92"/>
              <a:gd name="T100" fmla="*/ 2147483646 w 49"/>
              <a:gd name="T101" fmla="*/ 0 h 92"/>
              <a:gd name="T102" fmla="*/ 2147483646 w 49"/>
              <a:gd name="T103" fmla="*/ 0 h 92"/>
              <a:gd name="T104" fmla="*/ 2147483646 w 49"/>
              <a:gd name="T105" fmla="*/ 0 h 92"/>
              <a:gd name="T106" fmla="*/ 2147483646 w 49"/>
              <a:gd name="T107" fmla="*/ 0 h 92"/>
              <a:gd name="T108" fmla="*/ 2147483646 w 49"/>
              <a:gd name="T109" fmla="*/ 2147483646 h 92"/>
              <a:gd name="T110" fmla="*/ 2147483646 w 49"/>
              <a:gd name="T111" fmla="*/ 2147483646 h 92"/>
              <a:gd name="T112" fmla="*/ 2147483646 w 49"/>
              <a:gd name="T113" fmla="*/ 2147483646 h 92"/>
              <a:gd name="T114" fmla="*/ 2147483646 w 49"/>
              <a:gd name="T115" fmla="*/ 2147483646 h 92"/>
              <a:gd name="T116" fmla="*/ 2147483646 w 49"/>
              <a:gd name="T117" fmla="*/ 2147483646 h 92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49" h="92">
                <a:moveTo>
                  <a:pt x="31" y="13"/>
                </a:moveTo>
                <a:lnTo>
                  <a:pt x="31" y="13"/>
                </a:lnTo>
                <a:lnTo>
                  <a:pt x="33" y="15"/>
                </a:lnTo>
                <a:lnTo>
                  <a:pt x="33" y="18"/>
                </a:lnTo>
                <a:lnTo>
                  <a:pt x="33" y="24"/>
                </a:lnTo>
                <a:lnTo>
                  <a:pt x="29" y="26"/>
                </a:lnTo>
                <a:lnTo>
                  <a:pt x="27" y="28"/>
                </a:lnTo>
                <a:lnTo>
                  <a:pt x="22" y="31"/>
                </a:lnTo>
                <a:lnTo>
                  <a:pt x="18" y="35"/>
                </a:lnTo>
                <a:lnTo>
                  <a:pt x="14" y="37"/>
                </a:lnTo>
                <a:lnTo>
                  <a:pt x="7" y="39"/>
                </a:lnTo>
                <a:lnTo>
                  <a:pt x="9" y="40"/>
                </a:lnTo>
                <a:lnTo>
                  <a:pt x="13" y="46"/>
                </a:lnTo>
                <a:lnTo>
                  <a:pt x="14" y="50"/>
                </a:lnTo>
                <a:lnTo>
                  <a:pt x="13" y="53"/>
                </a:lnTo>
                <a:lnTo>
                  <a:pt x="9" y="59"/>
                </a:lnTo>
                <a:lnTo>
                  <a:pt x="0" y="61"/>
                </a:lnTo>
                <a:lnTo>
                  <a:pt x="3" y="62"/>
                </a:lnTo>
                <a:lnTo>
                  <a:pt x="13" y="68"/>
                </a:lnTo>
                <a:lnTo>
                  <a:pt x="16" y="73"/>
                </a:lnTo>
                <a:lnTo>
                  <a:pt x="18" y="77"/>
                </a:lnTo>
                <a:lnTo>
                  <a:pt x="18" y="84"/>
                </a:lnTo>
                <a:lnTo>
                  <a:pt x="16" y="92"/>
                </a:lnTo>
                <a:lnTo>
                  <a:pt x="18" y="88"/>
                </a:lnTo>
                <a:lnTo>
                  <a:pt x="25" y="81"/>
                </a:lnTo>
                <a:lnTo>
                  <a:pt x="29" y="77"/>
                </a:lnTo>
                <a:lnTo>
                  <a:pt x="35" y="75"/>
                </a:lnTo>
                <a:lnTo>
                  <a:pt x="40" y="73"/>
                </a:lnTo>
                <a:lnTo>
                  <a:pt x="47" y="75"/>
                </a:lnTo>
                <a:lnTo>
                  <a:pt x="44" y="73"/>
                </a:lnTo>
                <a:lnTo>
                  <a:pt x="38" y="64"/>
                </a:lnTo>
                <a:lnTo>
                  <a:pt x="36" y="61"/>
                </a:lnTo>
                <a:lnTo>
                  <a:pt x="38" y="55"/>
                </a:lnTo>
                <a:lnTo>
                  <a:pt x="42" y="51"/>
                </a:lnTo>
                <a:lnTo>
                  <a:pt x="49" y="50"/>
                </a:lnTo>
                <a:lnTo>
                  <a:pt x="47" y="48"/>
                </a:lnTo>
                <a:lnTo>
                  <a:pt x="44" y="44"/>
                </a:lnTo>
                <a:lnTo>
                  <a:pt x="40" y="37"/>
                </a:lnTo>
                <a:lnTo>
                  <a:pt x="38" y="31"/>
                </a:lnTo>
                <a:lnTo>
                  <a:pt x="38" y="28"/>
                </a:lnTo>
                <a:lnTo>
                  <a:pt x="40" y="17"/>
                </a:lnTo>
                <a:lnTo>
                  <a:pt x="40" y="7"/>
                </a:lnTo>
                <a:lnTo>
                  <a:pt x="36" y="2"/>
                </a:lnTo>
                <a:lnTo>
                  <a:pt x="35" y="0"/>
                </a:lnTo>
                <a:lnTo>
                  <a:pt x="35" y="6"/>
                </a:lnTo>
                <a:lnTo>
                  <a:pt x="35" y="11"/>
                </a:lnTo>
                <a:lnTo>
                  <a:pt x="33" y="13"/>
                </a:lnTo>
                <a:lnTo>
                  <a:pt x="31" y="13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50" name="Freeform 128"/>
          <p:cNvSpPr>
            <a:spLocks/>
          </p:cNvSpPr>
          <p:nvPr userDrawn="1"/>
        </p:nvSpPr>
        <p:spPr bwMode="auto">
          <a:xfrm>
            <a:off x="569913" y="2781300"/>
            <a:ext cx="22225" cy="88900"/>
          </a:xfrm>
          <a:custGeom>
            <a:avLst/>
            <a:gdLst>
              <a:gd name="T0" fmla="*/ 2147483646 w 14"/>
              <a:gd name="T1" fmla="*/ 0 h 56"/>
              <a:gd name="T2" fmla="*/ 2147483646 w 14"/>
              <a:gd name="T3" fmla="*/ 0 h 56"/>
              <a:gd name="T4" fmla="*/ 2147483646 w 14"/>
              <a:gd name="T5" fmla="*/ 2147483646 h 56"/>
              <a:gd name="T6" fmla="*/ 2147483646 w 14"/>
              <a:gd name="T7" fmla="*/ 2147483646 h 56"/>
              <a:gd name="T8" fmla="*/ 0 w 14"/>
              <a:gd name="T9" fmla="*/ 2147483646 h 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" h="56">
                <a:moveTo>
                  <a:pt x="14" y="0"/>
                </a:moveTo>
                <a:lnTo>
                  <a:pt x="14" y="0"/>
                </a:lnTo>
                <a:lnTo>
                  <a:pt x="11" y="29"/>
                </a:lnTo>
                <a:lnTo>
                  <a:pt x="7" y="42"/>
                </a:lnTo>
                <a:lnTo>
                  <a:pt x="0" y="56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1" name="Freeform 129"/>
          <p:cNvSpPr>
            <a:spLocks/>
          </p:cNvSpPr>
          <p:nvPr userDrawn="1"/>
        </p:nvSpPr>
        <p:spPr bwMode="auto">
          <a:xfrm>
            <a:off x="1003300" y="1724025"/>
            <a:ext cx="139700" cy="80963"/>
          </a:xfrm>
          <a:custGeom>
            <a:avLst/>
            <a:gdLst>
              <a:gd name="T0" fmla="*/ 2147483646 w 88"/>
              <a:gd name="T1" fmla="*/ 2147483646 h 51"/>
              <a:gd name="T2" fmla="*/ 2147483646 w 88"/>
              <a:gd name="T3" fmla="*/ 2147483646 h 51"/>
              <a:gd name="T4" fmla="*/ 2147483646 w 88"/>
              <a:gd name="T5" fmla="*/ 2147483646 h 51"/>
              <a:gd name="T6" fmla="*/ 2147483646 w 88"/>
              <a:gd name="T7" fmla="*/ 2147483646 h 51"/>
              <a:gd name="T8" fmla="*/ 2147483646 w 88"/>
              <a:gd name="T9" fmla="*/ 2147483646 h 51"/>
              <a:gd name="T10" fmla="*/ 2147483646 w 88"/>
              <a:gd name="T11" fmla="*/ 2147483646 h 51"/>
              <a:gd name="T12" fmla="*/ 2147483646 w 88"/>
              <a:gd name="T13" fmla="*/ 2147483646 h 51"/>
              <a:gd name="T14" fmla="*/ 2147483646 w 88"/>
              <a:gd name="T15" fmla="*/ 2147483646 h 51"/>
              <a:gd name="T16" fmla="*/ 2147483646 w 88"/>
              <a:gd name="T17" fmla="*/ 2147483646 h 51"/>
              <a:gd name="T18" fmla="*/ 2147483646 w 88"/>
              <a:gd name="T19" fmla="*/ 2147483646 h 51"/>
              <a:gd name="T20" fmla="*/ 2147483646 w 88"/>
              <a:gd name="T21" fmla="*/ 2147483646 h 51"/>
              <a:gd name="T22" fmla="*/ 2147483646 w 88"/>
              <a:gd name="T23" fmla="*/ 2147483646 h 51"/>
              <a:gd name="T24" fmla="*/ 2147483646 w 88"/>
              <a:gd name="T25" fmla="*/ 2147483646 h 51"/>
              <a:gd name="T26" fmla="*/ 2147483646 w 88"/>
              <a:gd name="T27" fmla="*/ 2147483646 h 51"/>
              <a:gd name="T28" fmla="*/ 2147483646 w 88"/>
              <a:gd name="T29" fmla="*/ 2147483646 h 51"/>
              <a:gd name="T30" fmla="*/ 2147483646 w 88"/>
              <a:gd name="T31" fmla="*/ 2147483646 h 51"/>
              <a:gd name="T32" fmla="*/ 2147483646 w 88"/>
              <a:gd name="T33" fmla="*/ 2147483646 h 51"/>
              <a:gd name="T34" fmla="*/ 2147483646 w 88"/>
              <a:gd name="T35" fmla="*/ 2147483646 h 51"/>
              <a:gd name="T36" fmla="*/ 2147483646 w 88"/>
              <a:gd name="T37" fmla="*/ 2147483646 h 51"/>
              <a:gd name="T38" fmla="*/ 2147483646 w 88"/>
              <a:gd name="T39" fmla="*/ 2147483646 h 51"/>
              <a:gd name="T40" fmla="*/ 2147483646 w 88"/>
              <a:gd name="T41" fmla="*/ 2147483646 h 51"/>
              <a:gd name="T42" fmla="*/ 2147483646 w 88"/>
              <a:gd name="T43" fmla="*/ 2147483646 h 51"/>
              <a:gd name="T44" fmla="*/ 2147483646 w 88"/>
              <a:gd name="T45" fmla="*/ 2147483646 h 51"/>
              <a:gd name="T46" fmla="*/ 2147483646 w 88"/>
              <a:gd name="T47" fmla="*/ 2147483646 h 51"/>
              <a:gd name="T48" fmla="*/ 2147483646 w 88"/>
              <a:gd name="T49" fmla="*/ 2147483646 h 51"/>
              <a:gd name="T50" fmla="*/ 2147483646 w 88"/>
              <a:gd name="T51" fmla="*/ 2147483646 h 51"/>
              <a:gd name="T52" fmla="*/ 2147483646 w 88"/>
              <a:gd name="T53" fmla="*/ 2147483646 h 51"/>
              <a:gd name="T54" fmla="*/ 2147483646 w 88"/>
              <a:gd name="T55" fmla="*/ 2147483646 h 51"/>
              <a:gd name="T56" fmla="*/ 2147483646 w 88"/>
              <a:gd name="T57" fmla="*/ 2147483646 h 51"/>
              <a:gd name="T58" fmla="*/ 2147483646 w 88"/>
              <a:gd name="T59" fmla="*/ 2147483646 h 51"/>
              <a:gd name="T60" fmla="*/ 2147483646 w 88"/>
              <a:gd name="T61" fmla="*/ 2147483646 h 51"/>
              <a:gd name="T62" fmla="*/ 2147483646 w 88"/>
              <a:gd name="T63" fmla="*/ 2147483646 h 51"/>
              <a:gd name="T64" fmla="*/ 2147483646 w 88"/>
              <a:gd name="T65" fmla="*/ 2147483646 h 51"/>
              <a:gd name="T66" fmla="*/ 2147483646 w 88"/>
              <a:gd name="T67" fmla="*/ 2147483646 h 51"/>
              <a:gd name="T68" fmla="*/ 2147483646 w 88"/>
              <a:gd name="T69" fmla="*/ 2147483646 h 51"/>
              <a:gd name="T70" fmla="*/ 2147483646 w 88"/>
              <a:gd name="T71" fmla="*/ 2147483646 h 51"/>
              <a:gd name="T72" fmla="*/ 2147483646 w 88"/>
              <a:gd name="T73" fmla="*/ 2147483646 h 51"/>
              <a:gd name="T74" fmla="*/ 2147483646 w 88"/>
              <a:gd name="T75" fmla="*/ 2147483646 h 51"/>
              <a:gd name="T76" fmla="*/ 2147483646 w 88"/>
              <a:gd name="T77" fmla="*/ 2147483646 h 51"/>
              <a:gd name="T78" fmla="*/ 2147483646 w 88"/>
              <a:gd name="T79" fmla="*/ 0 h 51"/>
              <a:gd name="T80" fmla="*/ 2147483646 w 88"/>
              <a:gd name="T81" fmla="*/ 0 h 51"/>
              <a:gd name="T82" fmla="*/ 2147483646 w 88"/>
              <a:gd name="T83" fmla="*/ 2147483646 h 51"/>
              <a:gd name="T84" fmla="*/ 2147483646 w 88"/>
              <a:gd name="T85" fmla="*/ 2147483646 h 51"/>
              <a:gd name="T86" fmla="*/ 2147483646 w 88"/>
              <a:gd name="T87" fmla="*/ 2147483646 h 51"/>
              <a:gd name="T88" fmla="*/ 2147483646 w 88"/>
              <a:gd name="T89" fmla="*/ 2147483646 h 51"/>
              <a:gd name="T90" fmla="*/ 2147483646 w 88"/>
              <a:gd name="T91" fmla="*/ 2147483646 h 51"/>
              <a:gd name="T92" fmla="*/ 2147483646 w 88"/>
              <a:gd name="T93" fmla="*/ 2147483646 h 51"/>
              <a:gd name="T94" fmla="*/ 2147483646 w 88"/>
              <a:gd name="T95" fmla="*/ 2147483646 h 51"/>
              <a:gd name="T96" fmla="*/ 2147483646 w 88"/>
              <a:gd name="T97" fmla="*/ 2147483646 h 51"/>
              <a:gd name="T98" fmla="*/ 2147483646 w 88"/>
              <a:gd name="T99" fmla="*/ 2147483646 h 51"/>
              <a:gd name="T100" fmla="*/ 0 w 88"/>
              <a:gd name="T101" fmla="*/ 2147483646 h 51"/>
              <a:gd name="T102" fmla="*/ 0 w 88"/>
              <a:gd name="T103" fmla="*/ 2147483646 h 51"/>
              <a:gd name="T104" fmla="*/ 0 w 88"/>
              <a:gd name="T105" fmla="*/ 2147483646 h 51"/>
              <a:gd name="T106" fmla="*/ 2147483646 w 88"/>
              <a:gd name="T107" fmla="*/ 2147483646 h 51"/>
              <a:gd name="T108" fmla="*/ 2147483646 w 88"/>
              <a:gd name="T109" fmla="*/ 2147483646 h 51"/>
              <a:gd name="T110" fmla="*/ 2147483646 w 88"/>
              <a:gd name="T111" fmla="*/ 2147483646 h 51"/>
              <a:gd name="T112" fmla="*/ 2147483646 w 88"/>
              <a:gd name="T113" fmla="*/ 2147483646 h 51"/>
              <a:gd name="T114" fmla="*/ 2147483646 w 88"/>
              <a:gd name="T115" fmla="*/ 2147483646 h 51"/>
              <a:gd name="T116" fmla="*/ 2147483646 w 88"/>
              <a:gd name="T117" fmla="*/ 2147483646 h 51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88" h="51">
                <a:moveTo>
                  <a:pt x="13" y="13"/>
                </a:moveTo>
                <a:lnTo>
                  <a:pt x="13" y="13"/>
                </a:lnTo>
                <a:lnTo>
                  <a:pt x="15" y="11"/>
                </a:lnTo>
                <a:lnTo>
                  <a:pt x="18" y="11"/>
                </a:lnTo>
                <a:lnTo>
                  <a:pt x="22" y="13"/>
                </a:lnTo>
                <a:lnTo>
                  <a:pt x="26" y="17"/>
                </a:lnTo>
                <a:lnTo>
                  <a:pt x="26" y="20"/>
                </a:lnTo>
                <a:lnTo>
                  <a:pt x="29" y="26"/>
                </a:lnTo>
                <a:lnTo>
                  <a:pt x="31" y="29"/>
                </a:lnTo>
                <a:lnTo>
                  <a:pt x="33" y="33"/>
                </a:lnTo>
                <a:lnTo>
                  <a:pt x="33" y="40"/>
                </a:lnTo>
                <a:lnTo>
                  <a:pt x="37" y="39"/>
                </a:lnTo>
                <a:lnTo>
                  <a:pt x="42" y="37"/>
                </a:lnTo>
                <a:lnTo>
                  <a:pt x="46" y="37"/>
                </a:lnTo>
                <a:lnTo>
                  <a:pt x="49" y="39"/>
                </a:lnTo>
                <a:lnTo>
                  <a:pt x="53" y="44"/>
                </a:lnTo>
                <a:lnTo>
                  <a:pt x="55" y="51"/>
                </a:lnTo>
                <a:lnTo>
                  <a:pt x="57" y="48"/>
                </a:lnTo>
                <a:lnTo>
                  <a:pt x="64" y="42"/>
                </a:lnTo>
                <a:lnTo>
                  <a:pt x="70" y="39"/>
                </a:lnTo>
                <a:lnTo>
                  <a:pt x="75" y="37"/>
                </a:lnTo>
                <a:lnTo>
                  <a:pt x="81" y="39"/>
                </a:lnTo>
                <a:lnTo>
                  <a:pt x="88" y="42"/>
                </a:lnTo>
                <a:lnTo>
                  <a:pt x="84" y="39"/>
                </a:lnTo>
                <a:lnTo>
                  <a:pt x="77" y="31"/>
                </a:lnTo>
                <a:lnTo>
                  <a:pt x="75" y="26"/>
                </a:lnTo>
                <a:lnTo>
                  <a:pt x="73" y="20"/>
                </a:lnTo>
                <a:lnTo>
                  <a:pt x="75" y="15"/>
                </a:lnTo>
                <a:lnTo>
                  <a:pt x="77" y="9"/>
                </a:lnTo>
                <a:lnTo>
                  <a:pt x="73" y="11"/>
                </a:lnTo>
                <a:lnTo>
                  <a:pt x="66" y="15"/>
                </a:lnTo>
                <a:lnTo>
                  <a:pt x="60" y="15"/>
                </a:lnTo>
                <a:lnTo>
                  <a:pt x="57" y="13"/>
                </a:lnTo>
                <a:lnTo>
                  <a:pt x="53" y="9"/>
                </a:lnTo>
                <a:lnTo>
                  <a:pt x="51" y="0"/>
                </a:lnTo>
                <a:lnTo>
                  <a:pt x="49" y="2"/>
                </a:lnTo>
                <a:lnTo>
                  <a:pt x="44" y="6"/>
                </a:lnTo>
                <a:lnTo>
                  <a:pt x="37" y="9"/>
                </a:lnTo>
                <a:lnTo>
                  <a:pt x="33" y="9"/>
                </a:lnTo>
                <a:lnTo>
                  <a:pt x="27" y="8"/>
                </a:lnTo>
                <a:lnTo>
                  <a:pt x="18" y="4"/>
                </a:lnTo>
                <a:lnTo>
                  <a:pt x="9" y="4"/>
                </a:lnTo>
                <a:lnTo>
                  <a:pt x="4" y="4"/>
                </a:lnTo>
                <a:lnTo>
                  <a:pt x="0" y="6"/>
                </a:lnTo>
                <a:lnTo>
                  <a:pt x="0" y="8"/>
                </a:lnTo>
                <a:lnTo>
                  <a:pt x="2" y="8"/>
                </a:lnTo>
                <a:lnTo>
                  <a:pt x="5" y="8"/>
                </a:lnTo>
                <a:lnTo>
                  <a:pt x="11" y="9"/>
                </a:lnTo>
                <a:lnTo>
                  <a:pt x="13" y="9"/>
                </a:lnTo>
                <a:lnTo>
                  <a:pt x="13" y="13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52" name="Freeform 130"/>
          <p:cNvSpPr>
            <a:spLocks/>
          </p:cNvSpPr>
          <p:nvPr userDrawn="1"/>
        </p:nvSpPr>
        <p:spPr bwMode="auto">
          <a:xfrm>
            <a:off x="1014413" y="1733550"/>
            <a:ext cx="84137" cy="39688"/>
          </a:xfrm>
          <a:custGeom>
            <a:avLst/>
            <a:gdLst>
              <a:gd name="T0" fmla="*/ 0 w 53"/>
              <a:gd name="T1" fmla="*/ 0 h 25"/>
              <a:gd name="T2" fmla="*/ 0 w 53"/>
              <a:gd name="T3" fmla="*/ 0 h 25"/>
              <a:gd name="T4" fmla="*/ 2147483646 w 53"/>
              <a:gd name="T5" fmla="*/ 2147483646 h 25"/>
              <a:gd name="T6" fmla="*/ 2147483646 w 53"/>
              <a:gd name="T7" fmla="*/ 2147483646 h 25"/>
              <a:gd name="T8" fmla="*/ 2147483646 w 53"/>
              <a:gd name="T9" fmla="*/ 2147483646 h 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3" h="25">
                <a:moveTo>
                  <a:pt x="0" y="0"/>
                </a:moveTo>
                <a:lnTo>
                  <a:pt x="0" y="0"/>
                </a:lnTo>
                <a:lnTo>
                  <a:pt x="28" y="9"/>
                </a:lnTo>
                <a:lnTo>
                  <a:pt x="41" y="14"/>
                </a:lnTo>
                <a:lnTo>
                  <a:pt x="53" y="25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3" name="Freeform 131"/>
          <p:cNvSpPr>
            <a:spLocks/>
          </p:cNvSpPr>
          <p:nvPr userDrawn="1"/>
        </p:nvSpPr>
        <p:spPr bwMode="auto">
          <a:xfrm>
            <a:off x="947738" y="1843088"/>
            <a:ext cx="79375" cy="146050"/>
          </a:xfrm>
          <a:custGeom>
            <a:avLst/>
            <a:gdLst>
              <a:gd name="T0" fmla="*/ 2147483646 w 50"/>
              <a:gd name="T1" fmla="*/ 2147483646 h 92"/>
              <a:gd name="T2" fmla="*/ 2147483646 w 50"/>
              <a:gd name="T3" fmla="*/ 2147483646 h 92"/>
              <a:gd name="T4" fmla="*/ 2147483646 w 50"/>
              <a:gd name="T5" fmla="*/ 2147483646 h 92"/>
              <a:gd name="T6" fmla="*/ 2147483646 w 50"/>
              <a:gd name="T7" fmla="*/ 2147483646 h 92"/>
              <a:gd name="T8" fmla="*/ 2147483646 w 50"/>
              <a:gd name="T9" fmla="*/ 2147483646 h 92"/>
              <a:gd name="T10" fmla="*/ 2147483646 w 50"/>
              <a:gd name="T11" fmla="*/ 2147483646 h 92"/>
              <a:gd name="T12" fmla="*/ 2147483646 w 50"/>
              <a:gd name="T13" fmla="*/ 2147483646 h 92"/>
              <a:gd name="T14" fmla="*/ 2147483646 w 50"/>
              <a:gd name="T15" fmla="*/ 2147483646 h 92"/>
              <a:gd name="T16" fmla="*/ 2147483646 w 50"/>
              <a:gd name="T17" fmla="*/ 2147483646 h 92"/>
              <a:gd name="T18" fmla="*/ 2147483646 w 50"/>
              <a:gd name="T19" fmla="*/ 2147483646 h 92"/>
              <a:gd name="T20" fmla="*/ 2147483646 w 50"/>
              <a:gd name="T21" fmla="*/ 2147483646 h 92"/>
              <a:gd name="T22" fmla="*/ 2147483646 w 50"/>
              <a:gd name="T23" fmla="*/ 2147483646 h 92"/>
              <a:gd name="T24" fmla="*/ 2147483646 w 50"/>
              <a:gd name="T25" fmla="*/ 2147483646 h 92"/>
              <a:gd name="T26" fmla="*/ 2147483646 w 50"/>
              <a:gd name="T27" fmla="*/ 2147483646 h 92"/>
              <a:gd name="T28" fmla="*/ 2147483646 w 50"/>
              <a:gd name="T29" fmla="*/ 2147483646 h 92"/>
              <a:gd name="T30" fmla="*/ 2147483646 w 50"/>
              <a:gd name="T31" fmla="*/ 2147483646 h 92"/>
              <a:gd name="T32" fmla="*/ 2147483646 w 50"/>
              <a:gd name="T33" fmla="*/ 2147483646 h 92"/>
              <a:gd name="T34" fmla="*/ 2147483646 w 50"/>
              <a:gd name="T35" fmla="*/ 2147483646 h 92"/>
              <a:gd name="T36" fmla="*/ 0 w 50"/>
              <a:gd name="T37" fmla="*/ 2147483646 h 92"/>
              <a:gd name="T38" fmla="*/ 0 w 50"/>
              <a:gd name="T39" fmla="*/ 2147483646 h 92"/>
              <a:gd name="T40" fmla="*/ 2147483646 w 50"/>
              <a:gd name="T41" fmla="*/ 2147483646 h 92"/>
              <a:gd name="T42" fmla="*/ 2147483646 w 50"/>
              <a:gd name="T43" fmla="*/ 2147483646 h 92"/>
              <a:gd name="T44" fmla="*/ 2147483646 w 50"/>
              <a:gd name="T45" fmla="*/ 2147483646 h 92"/>
              <a:gd name="T46" fmla="*/ 2147483646 w 50"/>
              <a:gd name="T47" fmla="*/ 2147483646 h 92"/>
              <a:gd name="T48" fmla="*/ 2147483646 w 50"/>
              <a:gd name="T49" fmla="*/ 2147483646 h 92"/>
              <a:gd name="T50" fmla="*/ 2147483646 w 50"/>
              <a:gd name="T51" fmla="*/ 2147483646 h 92"/>
              <a:gd name="T52" fmla="*/ 2147483646 w 50"/>
              <a:gd name="T53" fmla="*/ 2147483646 h 92"/>
              <a:gd name="T54" fmla="*/ 2147483646 w 50"/>
              <a:gd name="T55" fmla="*/ 2147483646 h 92"/>
              <a:gd name="T56" fmla="*/ 2147483646 w 50"/>
              <a:gd name="T57" fmla="*/ 2147483646 h 92"/>
              <a:gd name="T58" fmla="*/ 2147483646 w 50"/>
              <a:gd name="T59" fmla="*/ 2147483646 h 92"/>
              <a:gd name="T60" fmla="*/ 2147483646 w 50"/>
              <a:gd name="T61" fmla="*/ 2147483646 h 92"/>
              <a:gd name="T62" fmla="*/ 2147483646 w 50"/>
              <a:gd name="T63" fmla="*/ 2147483646 h 92"/>
              <a:gd name="T64" fmla="*/ 2147483646 w 50"/>
              <a:gd name="T65" fmla="*/ 2147483646 h 92"/>
              <a:gd name="T66" fmla="*/ 2147483646 w 50"/>
              <a:gd name="T67" fmla="*/ 2147483646 h 92"/>
              <a:gd name="T68" fmla="*/ 2147483646 w 50"/>
              <a:gd name="T69" fmla="*/ 2147483646 h 92"/>
              <a:gd name="T70" fmla="*/ 2147483646 w 50"/>
              <a:gd name="T71" fmla="*/ 2147483646 h 92"/>
              <a:gd name="T72" fmla="*/ 2147483646 w 50"/>
              <a:gd name="T73" fmla="*/ 2147483646 h 92"/>
              <a:gd name="T74" fmla="*/ 2147483646 w 50"/>
              <a:gd name="T75" fmla="*/ 2147483646 h 92"/>
              <a:gd name="T76" fmla="*/ 2147483646 w 50"/>
              <a:gd name="T77" fmla="*/ 2147483646 h 92"/>
              <a:gd name="T78" fmla="*/ 2147483646 w 50"/>
              <a:gd name="T79" fmla="*/ 2147483646 h 92"/>
              <a:gd name="T80" fmla="*/ 2147483646 w 50"/>
              <a:gd name="T81" fmla="*/ 2147483646 h 92"/>
              <a:gd name="T82" fmla="*/ 2147483646 w 50"/>
              <a:gd name="T83" fmla="*/ 2147483646 h 92"/>
              <a:gd name="T84" fmla="*/ 2147483646 w 50"/>
              <a:gd name="T85" fmla="*/ 2147483646 h 92"/>
              <a:gd name="T86" fmla="*/ 2147483646 w 50"/>
              <a:gd name="T87" fmla="*/ 2147483646 h 92"/>
              <a:gd name="T88" fmla="*/ 2147483646 w 50"/>
              <a:gd name="T89" fmla="*/ 2147483646 h 92"/>
              <a:gd name="T90" fmla="*/ 2147483646 w 50"/>
              <a:gd name="T91" fmla="*/ 2147483646 h 92"/>
              <a:gd name="T92" fmla="*/ 2147483646 w 50"/>
              <a:gd name="T93" fmla="*/ 2147483646 h 92"/>
              <a:gd name="T94" fmla="*/ 2147483646 w 50"/>
              <a:gd name="T95" fmla="*/ 2147483646 h 92"/>
              <a:gd name="T96" fmla="*/ 2147483646 w 50"/>
              <a:gd name="T97" fmla="*/ 2147483646 h 92"/>
              <a:gd name="T98" fmla="*/ 2147483646 w 50"/>
              <a:gd name="T99" fmla="*/ 2147483646 h 92"/>
              <a:gd name="T100" fmla="*/ 2147483646 w 50"/>
              <a:gd name="T101" fmla="*/ 0 h 92"/>
              <a:gd name="T102" fmla="*/ 2147483646 w 50"/>
              <a:gd name="T103" fmla="*/ 0 h 92"/>
              <a:gd name="T104" fmla="*/ 2147483646 w 50"/>
              <a:gd name="T105" fmla="*/ 0 h 92"/>
              <a:gd name="T106" fmla="*/ 2147483646 w 50"/>
              <a:gd name="T107" fmla="*/ 2147483646 h 92"/>
              <a:gd name="T108" fmla="*/ 2147483646 w 50"/>
              <a:gd name="T109" fmla="*/ 2147483646 h 92"/>
              <a:gd name="T110" fmla="*/ 2147483646 w 50"/>
              <a:gd name="T111" fmla="*/ 2147483646 h 92"/>
              <a:gd name="T112" fmla="*/ 2147483646 w 50"/>
              <a:gd name="T113" fmla="*/ 2147483646 h 92"/>
              <a:gd name="T114" fmla="*/ 2147483646 w 50"/>
              <a:gd name="T115" fmla="*/ 2147483646 h 92"/>
              <a:gd name="T116" fmla="*/ 2147483646 w 50"/>
              <a:gd name="T117" fmla="*/ 2147483646 h 92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50" h="92">
                <a:moveTo>
                  <a:pt x="29" y="13"/>
                </a:moveTo>
                <a:lnTo>
                  <a:pt x="29" y="13"/>
                </a:lnTo>
                <a:lnTo>
                  <a:pt x="31" y="15"/>
                </a:lnTo>
                <a:lnTo>
                  <a:pt x="31" y="19"/>
                </a:lnTo>
                <a:lnTo>
                  <a:pt x="31" y="24"/>
                </a:lnTo>
                <a:lnTo>
                  <a:pt x="29" y="26"/>
                </a:lnTo>
                <a:lnTo>
                  <a:pt x="26" y="30"/>
                </a:lnTo>
                <a:lnTo>
                  <a:pt x="20" y="33"/>
                </a:lnTo>
                <a:lnTo>
                  <a:pt x="17" y="35"/>
                </a:lnTo>
                <a:lnTo>
                  <a:pt x="13" y="39"/>
                </a:lnTo>
                <a:lnTo>
                  <a:pt x="6" y="39"/>
                </a:lnTo>
                <a:lnTo>
                  <a:pt x="7" y="42"/>
                </a:lnTo>
                <a:lnTo>
                  <a:pt x="13" y="48"/>
                </a:lnTo>
                <a:lnTo>
                  <a:pt x="13" y="52"/>
                </a:lnTo>
                <a:lnTo>
                  <a:pt x="11" y="55"/>
                </a:lnTo>
                <a:lnTo>
                  <a:pt x="7" y="59"/>
                </a:lnTo>
                <a:lnTo>
                  <a:pt x="0" y="63"/>
                </a:lnTo>
                <a:lnTo>
                  <a:pt x="4" y="64"/>
                </a:lnTo>
                <a:lnTo>
                  <a:pt x="11" y="70"/>
                </a:lnTo>
                <a:lnTo>
                  <a:pt x="15" y="74"/>
                </a:lnTo>
                <a:lnTo>
                  <a:pt x="17" y="79"/>
                </a:lnTo>
                <a:lnTo>
                  <a:pt x="17" y="85"/>
                </a:lnTo>
                <a:lnTo>
                  <a:pt x="15" y="92"/>
                </a:lnTo>
                <a:lnTo>
                  <a:pt x="17" y="88"/>
                </a:lnTo>
                <a:lnTo>
                  <a:pt x="24" y="81"/>
                </a:lnTo>
                <a:lnTo>
                  <a:pt x="29" y="77"/>
                </a:lnTo>
                <a:lnTo>
                  <a:pt x="33" y="75"/>
                </a:lnTo>
                <a:lnTo>
                  <a:pt x="40" y="75"/>
                </a:lnTo>
                <a:lnTo>
                  <a:pt x="46" y="77"/>
                </a:lnTo>
                <a:lnTo>
                  <a:pt x="42" y="74"/>
                </a:lnTo>
                <a:lnTo>
                  <a:pt x="37" y="66"/>
                </a:lnTo>
                <a:lnTo>
                  <a:pt x="37" y="61"/>
                </a:lnTo>
                <a:lnTo>
                  <a:pt x="37" y="57"/>
                </a:lnTo>
                <a:lnTo>
                  <a:pt x="40" y="53"/>
                </a:lnTo>
                <a:lnTo>
                  <a:pt x="50" y="50"/>
                </a:lnTo>
                <a:lnTo>
                  <a:pt x="46" y="48"/>
                </a:lnTo>
                <a:lnTo>
                  <a:pt x="42" y="44"/>
                </a:lnTo>
                <a:lnTo>
                  <a:pt x="39" y="37"/>
                </a:lnTo>
                <a:lnTo>
                  <a:pt x="37" y="33"/>
                </a:lnTo>
                <a:lnTo>
                  <a:pt x="39" y="28"/>
                </a:lnTo>
                <a:lnTo>
                  <a:pt x="39" y="17"/>
                </a:lnTo>
                <a:lnTo>
                  <a:pt x="39" y="9"/>
                </a:lnTo>
                <a:lnTo>
                  <a:pt x="37" y="4"/>
                </a:lnTo>
                <a:lnTo>
                  <a:pt x="33" y="0"/>
                </a:lnTo>
                <a:lnTo>
                  <a:pt x="33" y="2"/>
                </a:lnTo>
                <a:lnTo>
                  <a:pt x="33" y="6"/>
                </a:lnTo>
                <a:lnTo>
                  <a:pt x="33" y="11"/>
                </a:lnTo>
                <a:lnTo>
                  <a:pt x="33" y="13"/>
                </a:lnTo>
                <a:lnTo>
                  <a:pt x="29" y="13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54" name="Freeform 132"/>
          <p:cNvSpPr>
            <a:spLocks/>
          </p:cNvSpPr>
          <p:nvPr userDrawn="1"/>
        </p:nvSpPr>
        <p:spPr bwMode="auto">
          <a:xfrm>
            <a:off x="979488" y="1855788"/>
            <a:ext cx="26987" cy="88900"/>
          </a:xfrm>
          <a:custGeom>
            <a:avLst/>
            <a:gdLst>
              <a:gd name="T0" fmla="*/ 2147483646 w 17"/>
              <a:gd name="T1" fmla="*/ 0 h 56"/>
              <a:gd name="T2" fmla="*/ 2147483646 w 17"/>
              <a:gd name="T3" fmla="*/ 0 h 56"/>
              <a:gd name="T4" fmla="*/ 2147483646 w 17"/>
              <a:gd name="T5" fmla="*/ 2147483646 h 56"/>
              <a:gd name="T6" fmla="*/ 2147483646 w 17"/>
              <a:gd name="T7" fmla="*/ 2147483646 h 56"/>
              <a:gd name="T8" fmla="*/ 0 w 17"/>
              <a:gd name="T9" fmla="*/ 2147483646 h 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" h="56">
                <a:moveTo>
                  <a:pt x="17" y="0"/>
                </a:moveTo>
                <a:lnTo>
                  <a:pt x="17" y="0"/>
                </a:lnTo>
                <a:lnTo>
                  <a:pt x="11" y="29"/>
                </a:lnTo>
                <a:lnTo>
                  <a:pt x="8" y="42"/>
                </a:lnTo>
                <a:lnTo>
                  <a:pt x="0" y="56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5" name="Freeform 133"/>
          <p:cNvSpPr>
            <a:spLocks/>
          </p:cNvSpPr>
          <p:nvPr userDrawn="1"/>
        </p:nvSpPr>
        <p:spPr bwMode="auto">
          <a:xfrm>
            <a:off x="1076325" y="1482725"/>
            <a:ext cx="107950" cy="171450"/>
          </a:xfrm>
          <a:custGeom>
            <a:avLst/>
            <a:gdLst>
              <a:gd name="T0" fmla="*/ 2147483646 w 68"/>
              <a:gd name="T1" fmla="*/ 2147483646 h 108"/>
              <a:gd name="T2" fmla="*/ 2147483646 w 68"/>
              <a:gd name="T3" fmla="*/ 2147483646 h 108"/>
              <a:gd name="T4" fmla="*/ 2147483646 w 68"/>
              <a:gd name="T5" fmla="*/ 2147483646 h 108"/>
              <a:gd name="T6" fmla="*/ 2147483646 w 68"/>
              <a:gd name="T7" fmla="*/ 2147483646 h 108"/>
              <a:gd name="T8" fmla="*/ 2147483646 w 68"/>
              <a:gd name="T9" fmla="*/ 2147483646 h 108"/>
              <a:gd name="T10" fmla="*/ 2147483646 w 68"/>
              <a:gd name="T11" fmla="*/ 2147483646 h 108"/>
              <a:gd name="T12" fmla="*/ 2147483646 w 68"/>
              <a:gd name="T13" fmla="*/ 2147483646 h 108"/>
              <a:gd name="T14" fmla="*/ 2147483646 w 68"/>
              <a:gd name="T15" fmla="*/ 2147483646 h 108"/>
              <a:gd name="T16" fmla="*/ 2147483646 w 68"/>
              <a:gd name="T17" fmla="*/ 2147483646 h 108"/>
              <a:gd name="T18" fmla="*/ 2147483646 w 68"/>
              <a:gd name="T19" fmla="*/ 2147483646 h 108"/>
              <a:gd name="T20" fmla="*/ 2147483646 w 68"/>
              <a:gd name="T21" fmla="*/ 2147483646 h 108"/>
              <a:gd name="T22" fmla="*/ 0 w 68"/>
              <a:gd name="T23" fmla="*/ 2147483646 h 108"/>
              <a:gd name="T24" fmla="*/ 0 w 68"/>
              <a:gd name="T25" fmla="*/ 2147483646 h 108"/>
              <a:gd name="T26" fmla="*/ 2147483646 w 68"/>
              <a:gd name="T27" fmla="*/ 2147483646 h 108"/>
              <a:gd name="T28" fmla="*/ 2147483646 w 68"/>
              <a:gd name="T29" fmla="*/ 2147483646 h 108"/>
              <a:gd name="T30" fmla="*/ 2147483646 w 68"/>
              <a:gd name="T31" fmla="*/ 2147483646 h 108"/>
              <a:gd name="T32" fmla="*/ 2147483646 w 68"/>
              <a:gd name="T33" fmla="*/ 2147483646 h 108"/>
              <a:gd name="T34" fmla="*/ 2147483646 w 68"/>
              <a:gd name="T35" fmla="*/ 2147483646 h 108"/>
              <a:gd name="T36" fmla="*/ 2147483646 w 68"/>
              <a:gd name="T37" fmla="*/ 2147483646 h 108"/>
              <a:gd name="T38" fmla="*/ 2147483646 w 68"/>
              <a:gd name="T39" fmla="*/ 2147483646 h 108"/>
              <a:gd name="T40" fmla="*/ 2147483646 w 68"/>
              <a:gd name="T41" fmla="*/ 2147483646 h 108"/>
              <a:gd name="T42" fmla="*/ 2147483646 w 68"/>
              <a:gd name="T43" fmla="*/ 2147483646 h 108"/>
              <a:gd name="T44" fmla="*/ 2147483646 w 68"/>
              <a:gd name="T45" fmla="*/ 2147483646 h 108"/>
              <a:gd name="T46" fmla="*/ 2147483646 w 68"/>
              <a:gd name="T47" fmla="*/ 2147483646 h 108"/>
              <a:gd name="T48" fmla="*/ 2147483646 w 68"/>
              <a:gd name="T49" fmla="*/ 2147483646 h 108"/>
              <a:gd name="T50" fmla="*/ 2147483646 w 68"/>
              <a:gd name="T51" fmla="*/ 2147483646 h 108"/>
              <a:gd name="T52" fmla="*/ 2147483646 w 68"/>
              <a:gd name="T53" fmla="*/ 2147483646 h 108"/>
              <a:gd name="T54" fmla="*/ 2147483646 w 68"/>
              <a:gd name="T55" fmla="*/ 2147483646 h 108"/>
              <a:gd name="T56" fmla="*/ 2147483646 w 68"/>
              <a:gd name="T57" fmla="*/ 2147483646 h 108"/>
              <a:gd name="T58" fmla="*/ 2147483646 w 68"/>
              <a:gd name="T59" fmla="*/ 2147483646 h 108"/>
              <a:gd name="T60" fmla="*/ 2147483646 w 68"/>
              <a:gd name="T61" fmla="*/ 2147483646 h 108"/>
              <a:gd name="T62" fmla="*/ 2147483646 w 68"/>
              <a:gd name="T63" fmla="*/ 2147483646 h 108"/>
              <a:gd name="T64" fmla="*/ 2147483646 w 68"/>
              <a:gd name="T65" fmla="*/ 2147483646 h 108"/>
              <a:gd name="T66" fmla="*/ 2147483646 w 68"/>
              <a:gd name="T67" fmla="*/ 2147483646 h 108"/>
              <a:gd name="T68" fmla="*/ 2147483646 w 68"/>
              <a:gd name="T69" fmla="*/ 2147483646 h 108"/>
              <a:gd name="T70" fmla="*/ 2147483646 w 68"/>
              <a:gd name="T71" fmla="*/ 2147483646 h 108"/>
              <a:gd name="T72" fmla="*/ 2147483646 w 68"/>
              <a:gd name="T73" fmla="*/ 2147483646 h 108"/>
              <a:gd name="T74" fmla="*/ 2147483646 w 68"/>
              <a:gd name="T75" fmla="*/ 2147483646 h 108"/>
              <a:gd name="T76" fmla="*/ 2147483646 w 68"/>
              <a:gd name="T77" fmla="*/ 2147483646 h 108"/>
              <a:gd name="T78" fmla="*/ 2147483646 w 68"/>
              <a:gd name="T79" fmla="*/ 2147483646 h 108"/>
              <a:gd name="T80" fmla="*/ 2147483646 w 68"/>
              <a:gd name="T81" fmla="*/ 2147483646 h 108"/>
              <a:gd name="T82" fmla="*/ 2147483646 w 68"/>
              <a:gd name="T83" fmla="*/ 2147483646 h 108"/>
              <a:gd name="T84" fmla="*/ 2147483646 w 68"/>
              <a:gd name="T85" fmla="*/ 2147483646 h 108"/>
              <a:gd name="T86" fmla="*/ 2147483646 w 68"/>
              <a:gd name="T87" fmla="*/ 2147483646 h 108"/>
              <a:gd name="T88" fmla="*/ 2147483646 w 68"/>
              <a:gd name="T89" fmla="*/ 2147483646 h 108"/>
              <a:gd name="T90" fmla="*/ 2147483646 w 68"/>
              <a:gd name="T91" fmla="*/ 2147483646 h 108"/>
              <a:gd name="T92" fmla="*/ 2147483646 w 68"/>
              <a:gd name="T93" fmla="*/ 2147483646 h 108"/>
              <a:gd name="T94" fmla="*/ 2147483646 w 68"/>
              <a:gd name="T95" fmla="*/ 2147483646 h 108"/>
              <a:gd name="T96" fmla="*/ 2147483646 w 68"/>
              <a:gd name="T97" fmla="*/ 2147483646 h 108"/>
              <a:gd name="T98" fmla="*/ 2147483646 w 68"/>
              <a:gd name="T99" fmla="*/ 2147483646 h 108"/>
              <a:gd name="T100" fmla="*/ 2147483646 w 68"/>
              <a:gd name="T101" fmla="*/ 2147483646 h 108"/>
              <a:gd name="T102" fmla="*/ 2147483646 w 68"/>
              <a:gd name="T103" fmla="*/ 0 h 108"/>
              <a:gd name="T104" fmla="*/ 2147483646 w 68"/>
              <a:gd name="T105" fmla="*/ 0 h 108"/>
              <a:gd name="T106" fmla="*/ 2147483646 w 68"/>
              <a:gd name="T107" fmla="*/ 0 h 108"/>
              <a:gd name="T108" fmla="*/ 2147483646 w 68"/>
              <a:gd name="T109" fmla="*/ 2147483646 h 108"/>
              <a:gd name="T110" fmla="*/ 2147483646 w 68"/>
              <a:gd name="T111" fmla="*/ 2147483646 h 108"/>
              <a:gd name="T112" fmla="*/ 2147483646 w 68"/>
              <a:gd name="T113" fmla="*/ 2147483646 h 108"/>
              <a:gd name="T114" fmla="*/ 2147483646 w 68"/>
              <a:gd name="T115" fmla="*/ 2147483646 h 108"/>
              <a:gd name="T116" fmla="*/ 2147483646 w 68"/>
              <a:gd name="T117" fmla="*/ 2147483646 h 108"/>
              <a:gd name="T118" fmla="*/ 2147483646 w 68"/>
              <a:gd name="T119" fmla="*/ 2147483646 h 10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68" h="108">
                <a:moveTo>
                  <a:pt x="9" y="17"/>
                </a:moveTo>
                <a:lnTo>
                  <a:pt x="9" y="17"/>
                </a:lnTo>
                <a:lnTo>
                  <a:pt x="11" y="18"/>
                </a:lnTo>
                <a:lnTo>
                  <a:pt x="14" y="22"/>
                </a:lnTo>
                <a:lnTo>
                  <a:pt x="16" y="28"/>
                </a:lnTo>
                <a:lnTo>
                  <a:pt x="16" y="31"/>
                </a:lnTo>
                <a:lnTo>
                  <a:pt x="14" y="35"/>
                </a:lnTo>
                <a:lnTo>
                  <a:pt x="11" y="42"/>
                </a:lnTo>
                <a:lnTo>
                  <a:pt x="11" y="48"/>
                </a:lnTo>
                <a:lnTo>
                  <a:pt x="7" y="53"/>
                </a:lnTo>
                <a:lnTo>
                  <a:pt x="0" y="59"/>
                </a:lnTo>
                <a:lnTo>
                  <a:pt x="5" y="61"/>
                </a:lnTo>
                <a:lnTo>
                  <a:pt x="9" y="61"/>
                </a:lnTo>
                <a:lnTo>
                  <a:pt x="13" y="64"/>
                </a:lnTo>
                <a:lnTo>
                  <a:pt x="16" y="68"/>
                </a:lnTo>
                <a:lnTo>
                  <a:pt x="16" y="72"/>
                </a:lnTo>
                <a:lnTo>
                  <a:pt x="14" y="79"/>
                </a:lnTo>
                <a:lnTo>
                  <a:pt x="9" y="88"/>
                </a:lnTo>
                <a:lnTo>
                  <a:pt x="14" y="86"/>
                </a:lnTo>
                <a:lnTo>
                  <a:pt x="25" y="88"/>
                </a:lnTo>
                <a:lnTo>
                  <a:pt x="33" y="90"/>
                </a:lnTo>
                <a:lnTo>
                  <a:pt x="38" y="94"/>
                </a:lnTo>
                <a:lnTo>
                  <a:pt x="42" y="99"/>
                </a:lnTo>
                <a:lnTo>
                  <a:pt x="46" y="108"/>
                </a:lnTo>
                <a:lnTo>
                  <a:pt x="46" y="103"/>
                </a:lnTo>
                <a:lnTo>
                  <a:pt x="47" y="92"/>
                </a:lnTo>
                <a:lnTo>
                  <a:pt x="49" y="84"/>
                </a:lnTo>
                <a:lnTo>
                  <a:pt x="53" y="79"/>
                </a:lnTo>
                <a:lnTo>
                  <a:pt x="58" y="73"/>
                </a:lnTo>
                <a:lnTo>
                  <a:pt x="68" y="72"/>
                </a:lnTo>
                <a:lnTo>
                  <a:pt x="62" y="72"/>
                </a:lnTo>
                <a:lnTo>
                  <a:pt x="51" y="66"/>
                </a:lnTo>
                <a:lnTo>
                  <a:pt x="46" y="62"/>
                </a:lnTo>
                <a:lnTo>
                  <a:pt x="44" y="57"/>
                </a:lnTo>
                <a:lnTo>
                  <a:pt x="46" y="50"/>
                </a:lnTo>
                <a:lnTo>
                  <a:pt x="53" y="42"/>
                </a:lnTo>
                <a:lnTo>
                  <a:pt x="49" y="42"/>
                </a:lnTo>
                <a:lnTo>
                  <a:pt x="42" y="40"/>
                </a:lnTo>
                <a:lnTo>
                  <a:pt x="33" y="37"/>
                </a:lnTo>
                <a:lnTo>
                  <a:pt x="29" y="31"/>
                </a:lnTo>
                <a:lnTo>
                  <a:pt x="27" y="26"/>
                </a:lnTo>
                <a:lnTo>
                  <a:pt x="22" y="15"/>
                </a:lnTo>
                <a:lnTo>
                  <a:pt x="14" y="7"/>
                </a:lnTo>
                <a:lnTo>
                  <a:pt x="9" y="2"/>
                </a:lnTo>
                <a:lnTo>
                  <a:pt x="5" y="0"/>
                </a:lnTo>
                <a:lnTo>
                  <a:pt x="3" y="0"/>
                </a:lnTo>
                <a:lnTo>
                  <a:pt x="5" y="2"/>
                </a:lnTo>
                <a:lnTo>
                  <a:pt x="9" y="7"/>
                </a:lnTo>
                <a:lnTo>
                  <a:pt x="11" y="13"/>
                </a:lnTo>
                <a:lnTo>
                  <a:pt x="11" y="15"/>
                </a:lnTo>
                <a:lnTo>
                  <a:pt x="9" y="17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56" name="Freeform 134"/>
          <p:cNvSpPr>
            <a:spLocks/>
          </p:cNvSpPr>
          <p:nvPr userDrawn="1"/>
        </p:nvSpPr>
        <p:spPr bwMode="auto">
          <a:xfrm>
            <a:off x="1093788" y="1492250"/>
            <a:ext cx="34925" cy="109538"/>
          </a:xfrm>
          <a:custGeom>
            <a:avLst/>
            <a:gdLst>
              <a:gd name="T0" fmla="*/ 0 w 22"/>
              <a:gd name="T1" fmla="*/ 0 h 69"/>
              <a:gd name="T2" fmla="*/ 0 w 22"/>
              <a:gd name="T3" fmla="*/ 0 h 69"/>
              <a:gd name="T4" fmla="*/ 2147483646 w 22"/>
              <a:gd name="T5" fmla="*/ 2147483646 h 69"/>
              <a:gd name="T6" fmla="*/ 2147483646 w 22"/>
              <a:gd name="T7" fmla="*/ 2147483646 h 69"/>
              <a:gd name="T8" fmla="*/ 2147483646 w 22"/>
              <a:gd name="T9" fmla="*/ 2147483646 h 6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" h="69">
                <a:moveTo>
                  <a:pt x="0" y="0"/>
                </a:moveTo>
                <a:lnTo>
                  <a:pt x="0" y="0"/>
                </a:lnTo>
                <a:lnTo>
                  <a:pt x="14" y="33"/>
                </a:lnTo>
                <a:lnTo>
                  <a:pt x="20" y="49"/>
                </a:lnTo>
                <a:lnTo>
                  <a:pt x="22" y="69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7" name="Freeform 135"/>
          <p:cNvSpPr>
            <a:spLocks/>
          </p:cNvSpPr>
          <p:nvPr userDrawn="1"/>
        </p:nvSpPr>
        <p:spPr bwMode="auto">
          <a:xfrm>
            <a:off x="825500" y="1573213"/>
            <a:ext cx="157163" cy="119062"/>
          </a:xfrm>
          <a:custGeom>
            <a:avLst/>
            <a:gdLst>
              <a:gd name="T0" fmla="*/ 2147483646 w 99"/>
              <a:gd name="T1" fmla="*/ 2147483646 h 75"/>
              <a:gd name="T2" fmla="*/ 2147483646 w 99"/>
              <a:gd name="T3" fmla="*/ 2147483646 h 75"/>
              <a:gd name="T4" fmla="*/ 2147483646 w 99"/>
              <a:gd name="T5" fmla="*/ 2147483646 h 75"/>
              <a:gd name="T6" fmla="*/ 2147483646 w 99"/>
              <a:gd name="T7" fmla="*/ 2147483646 h 75"/>
              <a:gd name="T8" fmla="*/ 2147483646 w 99"/>
              <a:gd name="T9" fmla="*/ 2147483646 h 75"/>
              <a:gd name="T10" fmla="*/ 2147483646 w 99"/>
              <a:gd name="T11" fmla="*/ 2147483646 h 75"/>
              <a:gd name="T12" fmla="*/ 2147483646 w 99"/>
              <a:gd name="T13" fmla="*/ 2147483646 h 75"/>
              <a:gd name="T14" fmla="*/ 2147483646 w 99"/>
              <a:gd name="T15" fmla="*/ 2147483646 h 75"/>
              <a:gd name="T16" fmla="*/ 2147483646 w 99"/>
              <a:gd name="T17" fmla="*/ 2147483646 h 75"/>
              <a:gd name="T18" fmla="*/ 2147483646 w 99"/>
              <a:gd name="T19" fmla="*/ 2147483646 h 75"/>
              <a:gd name="T20" fmla="*/ 2147483646 w 99"/>
              <a:gd name="T21" fmla="*/ 2147483646 h 75"/>
              <a:gd name="T22" fmla="*/ 2147483646 w 99"/>
              <a:gd name="T23" fmla="*/ 2147483646 h 75"/>
              <a:gd name="T24" fmla="*/ 2147483646 w 99"/>
              <a:gd name="T25" fmla="*/ 2147483646 h 75"/>
              <a:gd name="T26" fmla="*/ 2147483646 w 99"/>
              <a:gd name="T27" fmla="*/ 2147483646 h 75"/>
              <a:gd name="T28" fmla="*/ 2147483646 w 99"/>
              <a:gd name="T29" fmla="*/ 2147483646 h 75"/>
              <a:gd name="T30" fmla="*/ 2147483646 w 99"/>
              <a:gd name="T31" fmla="*/ 2147483646 h 75"/>
              <a:gd name="T32" fmla="*/ 2147483646 w 99"/>
              <a:gd name="T33" fmla="*/ 2147483646 h 75"/>
              <a:gd name="T34" fmla="*/ 2147483646 w 99"/>
              <a:gd name="T35" fmla="*/ 2147483646 h 75"/>
              <a:gd name="T36" fmla="*/ 2147483646 w 99"/>
              <a:gd name="T37" fmla="*/ 2147483646 h 75"/>
              <a:gd name="T38" fmla="*/ 2147483646 w 99"/>
              <a:gd name="T39" fmla="*/ 2147483646 h 75"/>
              <a:gd name="T40" fmla="*/ 2147483646 w 99"/>
              <a:gd name="T41" fmla="*/ 2147483646 h 75"/>
              <a:gd name="T42" fmla="*/ 2147483646 w 99"/>
              <a:gd name="T43" fmla="*/ 2147483646 h 75"/>
              <a:gd name="T44" fmla="*/ 2147483646 w 99"/>
              <a:gd name="T45" fmla="*/ 2147483646 h 75"/>
              <a:gd name="T46" fmla="*/ 2147483646 w 99"/>
              <a:gd name="T47" fmla="*/ 2147483646 h 75"/>
              <a:gd name="T48" fmla="*/ 2147483646 w 99"/>
              <a:gd name="T49" fmla="*/ 2147483646 h 75"/>
              <a:gd name="T50" fmla="*/ 2147483646 w 99"/>
              <a:gd name="T51" fmla="*/ 2147483646 h 75"/>
              <a:gd name="T52" fmla="*/ 0 w 99"/>
              <a:gd name="T53" fmla="*/ 2147483646 h 75"/>
              <a:gd name="T54" fmla="*/ 0 w 99"/>
              <a:gd name="T55" fmla="*/ 2147483646 h 75"/>
              <a:gd name="T56" fmla="*/ 2147483646 w 99"/>
              <a:gd name="T57" fmla="*/ 2147483646 h 75"/>
              <a:gd name="T58" fmla="*/ 2147483646 w 99"/>
              <a:gd name="T59" fmla="*/ 2147483646 h 75"/>
              <a:gd name="T60" fmla="*/ 2147483646 w 99"/>
              <a:gd name="T61" fmla="*/ 2147483646 h 75"/>
              <a:gd name="T62" fmla="*/ 2147483646 w 99"/>
              <a:gd name="T63" fmla="*/ 2147483646 h 75"/>
              <a:gd name="T64" fmla="*/ 2147483646 w 99"/>
              <a:gd name="T65" fmla="*/ 2147483646 h 75"/>
              <a:gd name="T66" fmla="*/ 2147483646 w 99"/>
              <a:gd name="T67" fmla="*/ 2147483646 h 75"/>
              <a:gd name="T68" fmla="*/ 2147483646 w 99"/>
              <a:gd name="T69" fmla="*/ 2147483646 h 75"/>
              <a:gd name="T70" fmla="*/ 2147483646 w 99"/>
              <a:gd name="T71" fmla="*/ 2147483646 h 75"/>
              <a:gd name="T72" fmla="*/ 2147483646 w 99"/>
              <a:gd name="T73" fmla="*/ 2147483646 h 75"/>
              <a:gd name="T74" fmla="*/ 2147483646 w 99"/>
              <a:gd name="T75" fmla="*/ 2147483646 h 75"/>
              <a:gd name="T76" fmla="*/ 2147483646 w 99"/>
              <a:gd name="T77" fmla="*/ 2147483646 h 75"/>
              <a:gd name="T78" fmla="*/ 2147483646 w 99"/>
              <a:gd name="T79" fmla="*/ 2147483646 h 75"/>
              <a:gd name="T80" fmla="*/ 2147483646 w 99"/>
              <a:gd name="T81" fmla="*/ 2147483646 h 75"/>
              <a:gd name="T82" fmla="*/ 2147483646 w 99"/>
              <a:gd name="T83" fmla="*/ 2147483646 h 75"/>
              <a:gd name="T84" fmla="*/ 2147483646 w 99"/>
              <a:gd name="T85" fmla="*/ 2147483646 h 75"/>
              <a:gd name="T86" fmla="*/ 2147483646 w 99"/>
              <a:gd name="T87" fmla="*/ 2147483646 h 75"/>
              <a:gd name="T88" fmla="*/ 2147483646 w 99"/>
              <a:gd name="T89" fmla="*/ 2147483646 h 75"/>
              <a:gd name="T90" fmla="*/ 2147483646 w 99"/>
              <a:gd name="T91" fmla="*/ 2147483646 h 75"/>
              <a:gd name="T92" fmla="*/ 2147483646 w 99"/>
              <a:gd name="T93" fmla="*/ 2147483646 h 75"/>
              <a:gd name="T94" fmla="*/ 2147483646 w 99"/>
              <a:gd name="T95" fmla="*/ 2147483646 h 75"/>
              <a:gd name="T96" fmla="*/ 2147483646 w 99"/>
              <a:gd name="T97" fmla="*/ 2147483646 h 75"/>
              <a:gd name="T98" fmla="*/ 2147483646 w 99"/>
              <a:gd name="T99" fmla="*/ 2147483646 h 75"/>
              <a:gd name="T100" fmla="*/ 2147483646 w 99"/>
              <a:gd name="T101" fmla="*/ 2147483646 h 75"/>
              <a:gd name="T102" fmla="*/ 2147483646 w 99"/>
              <a:gd name="T103" fmla="*/ 0 h 75"/>
              <a:gd name="T104" fmla="*/ 2147483646 w 99"/>
              <a:gd name="T105" fmla="*/ 0 h 75"/>
              <a:gd name="T106" fmla="*/ 2147483646 w 99"/>
              <a:gd name="T107" fmla="*/ 0 h 75"/>
              <a:gd name="T108" fmla="*/ 2147483646 w 99"/>
              <a:gd name="T109" fmla="*/ 0 h 75"/>
              <a:gd name="T110" fmla="*/ 2147483646 w 99"/>
              <a:gd name="T111" fmla="*/ 2147483646 h 75"/>
              <a:gd name="T112" fmla="*/ 2147483646 w 99"/>
              <a:gd name="T113" fmla="*/ 2147483646 h 75"/>
              <a:gd name="T114" fmla="*/ 2147483646 w 99"/>
              <a:gd name="T115" fmla="*/ 2147483646 h 75"/>
              <a:gd name="T116" fmla="*/ 2147483646 w 99"/>
              <a:gd name="T117" fmla="*/ 2147483646 h 75"/>
              <a:gd name="T118" fmla="*/ 2147483646 w 99"/>
              <a:gd name="T119" fmla="*/ 2147483646 h 75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99" h="75">
                <a:moveTo>
                  <a:pt x="84" y="7"/>
                </a:moveTo>
                <a:lnTo>
                  <a:pt x="84" y="7"/>
                </a:lnTo>
                <a:lnTo>
                  <a:pt x="84" y="11"/>
                </a:lnTo>
                <a:lnTo>
                  <a:pt x="81" y="15"/>
                </a:lnTo>
                <a:lnTo>
                  <a:pt x="75" y="16"/>
                </a:lnTo>
                <a:lnTo>
                  <a:pt x="72" y="16"/>
                </a:lnTo>
                <a:lnTo>
                  <a:pt x="66" y="16"/>
                </a:lnTo>
                <a:lnTo>
                  <a:pt x="59" y="15"/>
                </a:lnTo>
                <a:lnTo>
                  <a:pt x="53" y="15"/>
                </a:lnTo>
                <a:lnTo>
                  <a:pt x="48" y="13"/>
                </a:lnTo>
                <a:lnTo>
                  <a:pt x="40" y="7"/>
                </a:lnTo>
                <a:lnTo>
                  <a:pt x="40" y="11"/>
                </a:lnTo>
                <a:lnTo>
                  <a:pt x="40" y="16"/>
                </a:lnTo>
                <a:lnTo>
                  <a:pt x="39" y="20"/>
                </a:lnTo>
                <a:lnTo>
                  <a:pt x="37" y="24"/>
                </a:lnTo>
                <a:lnTo>
                  <a:pt x="31" y="26"/>
                </a:lnTo>
                <a:lnTo>
                  <a:pt x="24" y="26"/>
                </a:lnTo>
                <a:lnTo>
                  <a:pt x="15" y="20"/>
                </a:lnTo>
                <a:lnTo>
                  <a:pt x="17" y="26"/>
                </a:lnTo>
                <a:lnTo>
                  <a:pt x="18" y="37"/>
                </a:lnTo>
                <a:lnTo>
                  <a:pt x="17" y="44"/>
                </a:lnTo>
                <a:lnTo>
                  <a:pt x="15" y="49"/>
                </a:lnTo>
                <a:lnTo>
                  <a:pt x="9" y="55"/>
                </a:lnTo>
                <a:lnTo>
                  <a:pt x="0" y="60"/>
                </a:lnTo>
                <a:lnTo>
                  <a:pt x="6" y="59"/>
                </a:lnTo>
                <a:lnTo>
                  <a:pt x="18" y="59"/>
                </a:lnTo>
                <a:lnTo>
                  <a:pt x="26" y="60"/>
                </a:lnTo>
                <a:lnTo>
                  <a:pt x="31" y="62"/>
                </a:lnTo>
                <a:lnTo>
                  <a:pt x="37" y="68"/>
                </a:lnTo>
                <a:lnTo>
                  <a:pt x="40" y="75"/>
                </a:lnTo>
                <a:lnTo>
                  <a:pt x="40" y="70"/>
                </a:lnTo>
                <a:lnTo>
                  <a:pt x="44" y="57"/>
                </a:lnTo>
                <a:lnTo>
                  <a:pt x="46" y="53"/>
                </a:lnTo>
                <a:lnTo>
                  <a:pt x="51" y="49"/>
                </a:lnTo>
                <a:lnTo>
                  <a:pt x="59" y="49"/>
                </a:lnTo>
                <a:lnTo>
                  <a:pt x="68" y="55"/>
                </a:lnTo>
                <a:lnTo>
                  <a:pt x="66" y="51"/>
                </a:lnTo>
                <a:lnTo>
                  <a:pt x="66" y="44"/>
                </a:lnTo>
                <a:lnTo>
                  <a:pt x="70" y="35"/>
                </a:lnTo>
                <a:lnTo>
                  <a:pt x="73" y="31"/>
                </a:lnTo>
                <a:lnTo>
                  <a:pt x="79" y="26"/>
                </a:lnTo>
                <a:lnTo>
                  <a:pt x="88" y="18"/>
                </a:lnTo>
                <a:lnTo>
                  <a:pt x="95" y="11"/>
                </a:lnTo>
                <a:lnTo>
                  <a:pt x="99" y="4"/>
                </a:lnTo>
                <a:lnTo>
                  <a:pt x="99" y="0"/>
                </a:lnTo>
                <a:lnTo>
                  <a:pt x="97" y="0"/>
                </a:lnTo>
                <a:lnTo>
                  <a:pt x="94" y="5"/>
                </a:lnTo>
                <a:lnTo>
                  <a:pt x="90" y="9"/>
                </a:lnTo>
                <a:lnTo>
                  <a:pt x="86" y="9"/>
                </a:lnTo>
                <a:lnTo>
                  <a:pt x="84" y="7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58" name="Freeform 136"/>
          <p:cNvSpPr>
            <a:spLocks/>
          </p:cNvSpPr>
          <p:nvPr userDrawn="1"/>
        </p:nvSpPr>
        <p:spPr bwMode="auto">
          <a:xfrm>
            <a:off x="874713" y="1584325"/>
            <a:ext cx="101600" cy="55563"/>
          </a:xfrm>
          <a:custGeom>
            <a:avLst/>
            <a:gdLst>
              <a:gd name="T0" fmla="*/ 2147483646 w 64"/>
              <a:gd name="T1" fmla="*/ 0 h 35"/>
              <a:gd name="T2" fmla="*/ 2147483646 w 64"/>
              <a:gd name="T3" fmla="*/ 0 h 35"/>
              <a:gd name="T4" fmla="*/ 2147483646 w 64"/>
              <a:gd name="T5" fmla="*/ 2147483646 h 35"/>
              <a:gd name="T6" fmla="*/ 2147483646 w 64"/>
              <a:gd name="T7" fmla="*/ 2147483646 h 35"/>
              <a:gd name="T8" fmla="*/ 0 w 64"/>
              <a:gd name="T9" fmla="*/ 2147483646 h 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4" h="35">
                <a:moveTo>
                  <a:pt x="64" y="0"/>
                </a:moveTo>
                <a:lnTo>
                  <a:pt x="64" y="0"/>
                </a:lnTo>
                <a:lnTo>
                  <a:pt x="35" y="20"/>
                </a:lnTo>
                <a:lnTo>
                  <a:pt x="19" y="30"/>
                </a:lnTo>
                <a:lnTo>
                  <a:pt x="0" y="35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9" name="Freeform 137"/>
          <p:cNvSpPr>
            <a:spLocks/>
          </p:cNvSpPr>
          <p:nvPr userDrawn="1"/>
        </p:nvSpPr>
        <p:spPr bwMode="auto">
          <a:xfrm>
            <a:off x="363538" y="1762125"/>
            <a:ext cx="139700" cy="80963"/>
          </a:xfrm>
          <a:custGeom>
            <a:avLst/>
            <a:gdLst>
              <a:gd name="T0" fmla="*/ 2147483646 w 88"/>
              <a:gd name="T1" fmla="*/ 2147483646 h 51"/>
              <a:gd name="T2" fmla="*/ 2147483646 w 88"/>
              <a:gd name="T3" fmla="*/ 2147483646 h 51"/>
              <a:gd name="T4" fmla="*/ 2147483646 w 88"/>
              <a:gd name="T5" fmla="*/ 2147483646 h 51"/>
              <a:gd name="T6" fmla="*/ 2147483646 w 88"/>
              <a:gd name="T7" fmla="*/ 2147483646 h 51"/>
              <a:gd name="T8" fmla="*/ 2147483646 w 88"/>
              <a:gd name="T9" fmla="*/ 2147483646 h 51"/>
              <a:gd name="T10" fmla="*/ 2147483646 w 88"/>
              <a:gd name="T11" fmla="*/ 2147483646 h 51"/>
              <a:gd name="T12" fmla="*/ 2147483646 w 88"/>
              <a:gd name="T13" fmla="*/ 2147483646 h 51"/>
              <a:gd name="T14" fmla="*/ 2147483646 w 88"/>
              <a:gd name="T15" fmla="*/ 2147483646 h 51"/>
              <a:gd name="T16" fmla="*/ 2147483646 w 88"/>
              <a:gd name="T17" fmla="*/ 2147483646 h 51"/>
              <a:gd name="T18" fmla="*/ 2147483646 w 88"/>
              <a:gd name="T19" fmla="*/ 2147483646 h 51"/>
              <a:gd name="T20" fmla="*/ 2147483646 w 88"/>
              <a:gd name="T21" fmla="*/ 2147483646 h 51"/>
              <a:gd name="T22" fmla="*/ 2147483646 w 88"/>
              <a:gd name="T23" fmla="*/ 2147483646 h 51"/>
              <a:gd name="T24" fmla="*/ 2147483646 w 88"/>
              <a:gd name="T25" fmla="*/ 2147483646 h 51"/>
              <a:gd name="T26" fmla="*/ 2147483646 w 88"/>
              <a:gd name="T27" fmla="*/ 2147483646 h 51"/>
              <a:gd name="T28" fmla="*/ 2147483646 w 88"/>
              <a:gd name="T29" fmla="*/ 2147483646 h 51"/>
              <a:gd name="T30" fmla="*/ 2147483646 w 88"/>
              <a:gd name="T31" fmla="*/ 2147483646 h 51"/>
              <a:gd name="T32" fmla="*/ 2147483646 w 88"/>
              <a:gd name="T33" fmla="*/ 2147483646 h 51"/>
              <a:gd name="T34" fmla="*/ 2147483646 w 88"/>
              <a:gd name="T35" fmla="*/ 2147483646 h 51"/>
              <a:gd name="T36" fmla="*/ 2147483646 w 88"/>
              <a:gd name="T37" fmla="*/ 2147483646 h 51"/>
              <a:gd name="T38" fmla="*/ 2147483646 w 88"/>
              <a:gd name="T39" fmla="*/ 2147483646 h 51"/>
              <a:gd name="T40" fmla="*/ 2147483646 w 88"/>
              <a:gd name="T41" fmla="*/ 2147483646 h 51"/>
              <a:gd name="T42" fmla="*/ 2147483646 w 88"/>
              <a:gd name="T43" fmla="*/ 2147483646 h 51"/>
              <a:gd name="T44" fmla="*/ 2147483646 w 88"/>
              <a:gd name="T45" fmla="*/ 2147483646 h 51"/>
              <a:gd name="T46" fmla="*/ 2147483646 w 88"/>
              <a:gd name="T47" fmla="*/ 2147483646 h 51"/>
              <a:gd name="T48" fmla="*/ 2147483646 w 88"/>
              <a:gd name="T49" fmla="*/ 2147483646 h 51"/>
              <a:gd name="T50" fmla="*/ 2147483646 w 88"/>
              <a:gd name="T51" fmla="*/ 2147483646 h 51"/>
              <a:gd name="T52" fmla="*/ 2147483646 w 88"/>
              <a:gd name="T53" fmla="*/ 2147483646 h 51"/>
              <a:gd name="T54" fmla="*/ 2147483646 w 88"/>
              <a:gd name="T55" fmla="*/ 2147483646 h 51"/>
              <a:gd name="T56" fmla="*/ 2147483646 w 88"/>
              <a:gd name="T57" fmla="*/ 2147483646 h 51"/>
              <a:gd name="T58" fmla="*/ 2147483646 w 88"/>
              <a:gd name="T59" fmla="*/ 2147483646 h 51"/>
              <a:gd name="T60" fmla="*/ 2147483646 w 88"/>
              <a:gd name="T61" fmla="*/ 2147483646 h 51"/>
              <a:gd name="T62" fmla="*/ 2147483646 w 88"/>
              <a:gd name="T63" fmla="*/ 2147483646 h 51"/>
              <a:gd name="T64" fmla="*/ 2147483646 w 88"/>
              <a:gd name="T65" fmla="*/ 2147483646 h 51"/>
              <a:gd name="T66" fmla="*/ 2147483646 w 88"/>
              <a:gd name="T67" fmla="*/ 2147483646 h 51"/>
              <a:gd name="T68" fmla="*/ 2147483646 w 88"/>
              <a:gd name="T69" fmla="*/ 2147483646 h 51"/>
              <a:gd name="T70" fmla="*/ 2147483646 w 88"/>
              <a:gd name="T71" fmla="*/ 2147483646 h 51"/>
              <a:gd name="T72" fmla="*/ 2147483646 w 88"/>
              <a:gd name="T73" fmla="*/ 2147483646 h 51"/>
              <a:gd name="T74" fmla="*/ 2147483646 w 88"/>
              <a:gd name="T75" fmla="*/ 2147483646 h 51"/>
              <a:gd name="T76" fmla="*/ 2147483646 w 88"/>
              <a:gd name="T77" fmla="*/ 2147483646 h 51"/>
              <a:gd name="T78" fmla="*/ 2147483646 w 88"/>
              <a:gd name="T79" fmla="*/ 0 h 51"/>
              <a:gd name="T80" fmla="*/ 2147483646 w 88"/>
              <a:gd name="T81" fmla="*/ 0 h 51"/>
              <a:gd name="T82" fmla="*/ 2147483646 w 88"/>
              <a:gd name="T83" fmla="*/ 2147483646 h 51"/>
              <a:gd name="T84" fmla="*/ 2147483646 w 88"/>
              <a:gd name="T85" fmla="*/ 2147483646 h 51"/>
              <a:gd name="T86" fmla="*/ 2147483646 w 88"/>
              <a:gd name="T87" fmla="*/ 2147483646 h 51"/>
              <a:gd name="T88" fmla="*/ 2147483646 w 88"/>
              <a:gd name="T89" fmla="*/ 2147483646 h 51"/>
              <a:gd name="T90" fmla="*/ 2147483646 w 88"/>
              <a:gd name="T91" fmla="*/ 2147483646 h 51"/>
              <a:gd name="T92" fmla="*/ 2147483646 w 88"/>
              <a:gd name="T93" fmla="*/ 2147483646 h 51"/>
              <a:gd name="T94" fmla="*/ 2147483646 w 88"/>
              <a:gd name="T95" fmla="*/ 2147483646 h 51"/>
              <a:gd name="T96" fmla="*/ 2147483646 w 88"/>
              <a:gd name="T97" fmla="*/ 2147483646 h 51"/>
              <a:gd name="T98" fmla="*/ 2147483646 w 88"/>
              <a:gd name="T99" fmla="*/ 2147483646 h 51"/>
              <a:gd name="T100" fmla="*/ 0 w 88"/>
              <a:gd name="T101" fmla="*/ 2147483646 h 51"/>
              <a:gd name="T102" fmla="*/ 0 w 88"/>
              <a:gd name="T103" fmla="*/ 2147483646 h 51"/>
              <a:gd name="T104" fmla="*/ 0 w 88"/>
              <a:gd name="T105" fmla="*/ 2147483646 h 51"/>
              <a:gd name="T106" fmla="*/ 2147483646 w 88"/>
              <a:gd name="T107" fmla="*/ 2147483646 h 51"/>
              <a:gd name="T108" fmla="*/ 2147483646 w 88"/>
              <a:gd name="T109" fmla="*/ 2147483646 h 51"/>
              <a:gd name="T110" fmla="*/ 2147483646 w 88"/>
              <a:gd name="T111" fmla="*/ 2147483646 h 51"/>
              <a:gd name="T112" fmla="*/ 2147483646 w 88"/>
              <a:gd name="T113" fmla="*/ 2147483646 h 51"/>
              <a:gd name="T114" fmla="*/ 2147483646 w 88"/>
              <a:gd name="T115" fmla="*/ 2147483646 h 51"/>
              <a:gd name="T116" fmla="*/ 2147483646 w 88"/>
              <a:gd name="T117" fmla="*/ 2147483646 h 51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88" h="51">
                <a:moveTo>
                  <a:pt x="12" y="13"/>
                </a:moveTo>
                <a:lnTo>
                  <a:pt x="12" y="13"/>
                </a:lnTo>
                <a:lnTo>
                  <a:pt x="14" y="13"/>
                </a:lnTo>
                <a:lnTo>
                  <a:pt x="18" y="11"/>
                </a:lnTo>
                <a:lnTo>
                  <a:pt x="22" y="15"/>
                </a:lnTo>
                <a:lnTo>
                  <a:pt x="25" y="16"/>
                </a:lnTo>
                <a:lnTo>
                  <a:pt x="25" y="20"/>
                </a:lnTo>
                <a:lnTo>
                  <a:pt x="29" y="26"/>
                </a:lnTo>
                <a:lnTo>
                  <a:pt x="31" y="29"/>
                </a:lnTo>
                <a:lnTo>
                  <a:pt x="33" y="33"/>
                </a:lnTo>
                <a:lnTo>
                  <a:pt x="33" y="42"/>
                </a:lnTo>
                <a:lnTo>
                  <a:pt x="36" y="38"/>
                </a:lnTo>
                <a:lnTo>
                  <a:pt x="42" y="37"/>
                </a:lnTo>
                <a:lnTo>
                  <a:pt x="45" y="37"/>
                </a:lnTo>
                <a:lnTo>
                  <a:pt x="49" y="38"/>
                </a:lnTo>
                <a:lnTo>
                  <a:pt x="53" y="44"/>
                </a:lnTo>
                <a:lnTo>
                  <a:pt x="55" y="51"/>
                </a:lnTo>
                <a:lnTo>
                  <a:pt x="56" y="48"/>
                </a:lnTo>
                <a:lnTo>
                  <a:pt x="64" y="42"/>
                </a:lnTo>
                <a:lnTo>
                  <a:pt x="69" y="38"/>
                </a:lnTo>
                <a:lnTo>
                  <a:pt x="75" y="37"/>
                </a:lnTo>
                <a:lnTo>
                  <a:pt x="80" y="38"/>
                </a:lnTo>
                <a:lnTo>
                  <a:pt x="88" y="42"/>
                </a:lnTo>
                <a:lnTo>
                  <a:pt x="84" y="38"/>
                </a:lnTo>
                <a:lnTo>
                  <a:pt x="77" y="31"/>
                </a:lnTo>
                <a:lnTo>
                  <a:pt x="75" y="26"/>
                </a:lnTo>
                <a:lnTo>
                  <a:pt x="73" y="20"/>
                </a:lnTo>
                <a:lnTo>
                  <a:pt x="75" y="15"/>
                </a:lnTo>
                <a:lnTo>
                  <a:pt x="77" y="9"/>
                </a:lnTo>
                <a:lnTo>
                  <a:pt x="73" y="11"/>
                </a:lnTo>
                <a:lnTo>
                  <a:pt x="66" y="15"/>
                </a:lnTo>
                <a:lnTo>
                  <a:pt x="60" y="16"/>
                </a:lnTo>
                <a:lnTo>
                  <a:pt x="56" y="15"/>
                </a:lnTo>
                <a:lnTo>
                  <a:pt x="53" y="9"/>
                </a:lnTo>
                <a:lnTo>
                  <a:pt x="51" y="0"/>
                </a:lnTo>
                <a:lnTo>
                  <a:pt x="49" y="2"/>
                </a:lnTo>
                <a:lnTo>
                  <a:pt x="44" y="5"/>
                </a:lnTo>
                <a:lnTo>
                  <a:pt x="36" y="9"/>
                </a:lnTo>
                <a:lnTo>
                  <a:pt x="33" y="9"/>
                </a:lnTo>
                <a:lnTo>
                  <a:pt x="27" y="7"/>
                </a:lnTo>
                <a:lnTo>
                  <a:pt x="18" y="4"/>
                </a:lnTo>
                <a:lnTo>
                  <a:pt x="9" y="4"/>
                </a:lnTo>
                <a:lnTo>
                  <a:pt x="3" y="5"/>
                </a:lnTo>
                <a:lnTo>
                  <a:pt x="0" y="7"/>
                </a:lnTo>
                <a:lnTo>
                  <a:pt x="1" y="7"/>
                </a:lnTo>
                <a:lnTo>
                  <a:pt x="5" y="7"/>
                </a:lnTo>
                <a:lnTo>
                  <a:pt x="11" y="9"/>
                </a:lnTo>
                <a:lnTo>
                  <a:pt x="12" y="11"/>
                </a:lnTo>
                <a:lnTo>
                  <a:pt x="12" y="13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60" name="Freeform 138"/>
          <p:cNvSpPr>
            <a:spLocks/>
          </p:cNvSpPr>
          <p:nvPr userDrawn="1"/>
        </p:nvSpPr>
        <p:spPr bwMode="auto">
          <a:xfrm>
            <a:off x="374650" y="1770063"/>
            <a:ext cx="84138" cy="41275"/>
          </a:xfrm>
          <a:custGeom>
            <a:avLst/>
            <a:gdLst>
              <a:gd name="T0" fmla="*/ 0 w 53"/>
              <a:gd name="T1" fmla="*/ 0 h 26"/>
              <a:gd name="T2" fmla="*/ 0 w 53"/>
              <a:gd name="T3" fmla="*/ 0 h 26"/>
              <a:gd name="T4" fmla="*/ 2147483646 w 53"/>
              <a:gd name="T5" fmla="*/ 2147483646 h 26"/>
              <a:gd name="T6" fmla="*/ 2147483646 w 53"/>
              <a:gd name="T7" fmla="*/ 2147483646 h 26"/>
              <a:gd name="T8" fmla="*/ 2147483646 w 53"/>
              <a:gd name="T9" fmla="*/ 2147483646 h 2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3" h="26">
                <a:moveTo>
                  <a:pt x="0" y="0"/>
                </a:moveTo>
                <a:lnTo>
                  <a:pt x="0" y="0"/>
                </a:lnTo>
                <a:lnTo>
                  <a:pt x="27" y="10"/>
                </a:lnTo>
                <a:lnTo>
                  <a:pt x="40" y="17"/>
                </a:lnTo>
                <a:lnTo>
                  <a:pt x="53" y="26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61" name="Freeform 139"/>
          <p:cNvSpPr>
            <a:spLocks/>
          </p:cNvSpPr>
          <p:nvPr userDrawn="1"/>
        </p:nvSpPr>
        <p:spPr bwMode="auto">
          <a:xfrm>
            <a:off x="307975" y="1881188"/>
            <a:ext cx="77788" cy="146050"/>
          </a:xfrm>
          <a:custGeom>
            <a:avLst/>
            <a:gdLst>
              <a:gd name="T0" fmla="*/ 2147483646 w 49"/>
              <a:gd name="T1" fmla="*/ 2147483646 h 92"/>
              <a:gd name="T2" fmla="*/ 2147483646 w 49"/>
              <a:gd name="T3" fmla="*/ 2147483646 h 92"/>
              <a:gd name="T4" fmla="*/ 2147483646 w 49"/>
              <a:gd name="T5" fmla="*/ 2147483646 h 92"/>
              <a:gd name="T6" fmla="*/ 2147483646 w 49"/>
              <a:gd name="T7" fmla="*/ 2147483646 h 92"/>
              <a:gd name="T8" fmla="*/ 2147483646 w 49"/>
              <a:gd name="T9" fmla="*/ 2147483646 h 92"/>
              <a:gd name="T10" fmla="*/ 2147483646 w 49"/>
              <a:gd name="T11" fmla="*/ 2147483646 h 92"/>
              <a:gd name="T12" fmla="*/ 2147483646 w 49"/>
              <a:gd name="T13" fmla="*/ 2147483646 h 92"/>
              <a:gd name="T14" fmla="*/ 2147483646 w 49"/>
              <a:gd name="T15" fmla="*/ 2147483646 h 92"/>
              <a:gd name="T16" fmla="*/ 2147483646 w 49"/>
              <a:gd name="T17" fmla="*/ 2147483646 h 92"/>
              <a:gd name="T18" fmla="*/ 2147483646 w 49"/>
              <a:gd name="T19" fmla="*/ 2147483646 h 92"/>
              <a:gd name="T20" fmla="*/ 2147483646 w 49"/>
              <a:gd name="T21" fmla="*/ 2147483646 h 92"/>
              <a:gd name="T22" fmla="*/ 2147483646 w 49"/>
              <a:gd name="T23" fmla="*/ 2147483646 h 92"/>
              <a:gd name="T24" fmla="*/ 2147483646 w 49"/>
              <a:gd name="T25" fmla="*/ 2147483646 h 92"/>
              <a:gd name="T26" fmla="*/ 2147483646 w 49"/>
              <a:gd name="T27" fmla="*/ 2147483646 h 92"/>
              <a:gd name="T28" fmla="*/ 2147483646 w 49"/>
              <a:gd name="T29" fmla="*/ 2147483646 h 92"/>
              <a:gd name="T30" fmla="*/ 2147483646 w 49"/>
              <a:gd name="T31" fmla="*/ 2147483646 h 92"/>
              <a:gd name="T32" fmla="*/ 2147483646 w 49"/>
              <a:gd name="T33" fmla="*/ 2147483646 h 92"/>
              <a:gd name="T34" fmla="*/ 2147483646 w 49"/>
              <a:gd name="T35" fmla="*/ 2147483646 h 92"/>
              <a:gd name="T36" fmla="*/ 0 w 49"/>
              <a:gd name="T37" fmla="*/ 2147483646 h 92"/>
              <a:gd name="T38" fmla="*/ 0 w 49"/>
              <a:gd name="T39" fmla="*/ 2147483646 h 92"/>
              <a:gd name="T40" fmla="*/ 2147483646 w 49"/>
              <a:gd name="T41" fmla="*/ 2147483646 h 92"/>
              <a:gd name="T42" fmla="*/ 2147483646 w 49"/>
              <a:gd name="T43" fmla="*/ 2147483646 h 92"/>
              <a:gd name="T44" fmla="*/ 2147483646 w 49"/>
              <a:gd name="T45" fmla="*/ 2147483646 h 92"/>
              <a:gd name="T46" fmla="*/ 2147483646 w 49"/>
              <a:gd name="T47" fmla="*/ 2147483646 h 92"/>
              <a:gd name="T48" fmla="*/ 2147483646 w 49"/>
              <a:gd name="T49" fmla="*/ 2147483646 h 92"/>
              <a:gd name="T50" fmla="*/ 2147483646 w 49"/>
              <a:gd name="T51" fmla="*/ 2147483646 h 92"/>
              <a:gd name="T52" fmla="*/ 2147483646 w 49"/>
              <a:gd name="T53" fmla="*/ 2147483646 h 92"/>
              <a:gd name="T54" fmla="*/ 2147483646 w 49"/>
              <a:gd name="T55" fmla="*/ 2147483646 h 92"/>
              <a:gd name="T56" fmla="*/ 2147483646 w 49"/>
              <a:gd name="T57" fmla="*/ 2147483646 h 92"/>
              <a:gd name="T58" fmla="*/ 2147483646 w 49"/>
              <a:gd name="T59" fmla="*/ 2147483646 h 92"/>
              <a:gd name="T60" fmla="*/ 2147483646 w 49"/>
              <a:gd name="T61" fmla="*/ 2147483646 h 92"/>
              <a:gd name="T62" fmla="*/ 2147483646 w 49"/>
              <a:gd name="T63" fmla="*/ 2147483646 h 92"/>
              <a:gd name="T64" fmla="*/ 2147483646 w 49"/>
              <a:gd name="T65" fmla="*/ 2147483646 h 92"/>
              <a:gd name="T66" fmla="*/ 2147483646 w 49"/>
              <a:gd name="T67" fmla="*/ 2147483646 h 92"/>
              <a:gd name="T68" fmla="*/ 2147483646 w 49"/>
              <a:gd name="T69" fmla="*/ 2147483646 h 92"/>
              <a:gd name="T70" fmla="*/ 2147483646 w 49"/>
              <a:gd name="T71" fmla="*/ 2147483646 h 92"/>
              <a:gd name="T72" fmla="*/ 2147483646 w 49"/>
              <a:gd name="T73" fmla="*/ 2147483646 h 92"/>
              <a:gd name="T74" fmla="*/ 2147483646 w 49"/>
              <a:gd name="T75" fmla="*/ 2147483646 h 92"/>
              <a:gd name="T76" fmla="*/ 2147483646 w 49"/>
              <a:gd name="T77" fmla="*/ 2147483646 h 92"/>
              <a:gd name="T78" fmla="*/ 2147483646 w 49"/>
              <a:gd name="T79" fmla="*/ 2147483646 h 92"/>
              <a:gd name="T80" fmla="*/ 2147483646 w 49"/>
              <a:gd name="T81" fmla="*/ 2147483646 h 92"/>
              <a:gd name="T82" fmla="*/ 2147483646 w 49"/>
              <a:gd name="T83" fmla="*/ 2147483646 h 92"/>
              <a:gd name="T84" fmla="*/ 2147483646 w 49"/>
              <a:gd name="T85" fmla="*/ 2147483646 h 92"/>
              <a:gd name="T86" fmla="*/ 2147483646 w 49"/>
              <a:gd name="T87" fmla="*/ 2147483646 h 92"/>
              <a:gd name="T88" fmla="*/ 2147483646 w 49"/>
              <a:gd name="T89" fmla="*/ 2147483646 h 92"/>
              <a:gd name="T90" fmla="*/ 2147483646 w 49"/>
              <a:gd name="T91" fmla="*/ 2147483646 h 92"/>
              <a:gd name="T92" fmla="*/ 2147483646 w 49"/>
              <a:gd name="T93" fmla="*/ 2147483646 h 92"/>
              <a:gd name="T94" fmla="*/ 2147483646 w 49"/>
              <a:gd name="T95" fmla="*/ 2147483646 h 92"/>
              <a:gd name="T96" fmla="*/ 2147483646 w 49"/>
              <a:gd name="T97" fmla="*/ 2147483646 h 92"/>
              <a:gd name="T98" fmla="*/ 2147483646 w 49"/>
              <a:gd name="T99" fmla="*/ 2147483646 h 92"/>
              <a:gd name="T100" fmla="*/ 2147483646 w 49"/>
              <a:gd name="T101" fmla="*/ 0 h 92"/>
              <a:gd name="T102" fmla="*/ 2147483646 w 49"/>
              <a:gd name="T103" fmla="*/ 0 h 92"/>
              <a:gd name="T104" fmla="*/ 2147483646 w 49"/>
              <a:gd name="T105" fmla="*/ 0 h 92"/>
              <a:gd name="T106" fmla="*/ 2147483646 w 49"/>
              <a:gd name="T107" fmla="*/ 2147483646 h 92"/>
              <a:gd name="T108" fmla="*/ 2147483646 w 49"/>
              <a:gd name="T109" fmla="*/ 2147483646 h 92"/>
              <a:gd name="T110" fmla="*/ 2147483646 w 49"/>
              <a:gd name="T111" fmla="*/ 2147483646 h 92"/>
              <a:gd name="T112" fmla="*/ 2147483646 w 49"/>
              <a:gd name="T113" fmla="*/ 2147483646 h 92"/>
              <a:gd name="T114" fmla="*/ 2147483646 w 49"/>
              <a:gd name="T115" fmla="*/ 2147483646 h 92"/>
              <a:gd name="T116" fmla="*/ 2147483646 w 49"/>
              <a:gd name="T117" fmla="*/ 2147483646 h 92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49" h="92">
                <a:moveTo>
                  <a:pt x="29" y="15"/>
                </a:moveTo>
                <a:lnTo>
                  <a:pt x="29" y="15"/>
                </a:lnTo>
                <a:lnTo>
                  <a:pt x="31" y="15"/>
                </a:lnTo>
                <a:lnTo>
                  <a:pt x="31" y="20"/>
                </a:lnTo>
                <a:lnTo>
                  <a:pt x="31" y="24"/>
                </a:lnTo>
                <a:lnTo>
                  <a:pt x="29" y="26"/>
                </a:lnTo>
                <a:lnTo>
                  <a:pt x="25" y="29"/>
                </a:lnTo>
                <a:lnTo>
                  <a:pt x="20" y="33"/>
                </a:lnTo>
                <a:lnTo>
                  <a:pt x="16" y="37"/>
                </a:lnTo>
                <a:lnTo>
                  <a:pt x="13" y="39"/>
                </a:lnTo>
                <a:lnTo>
                  <a:pt x="5" y="39"/>
                </a:lnTo>
                <a:lnTo>
                  <a:pt x="7" y="42"/>
                </a:lnTo>
                <a:lnTo>
                  <a:pt x="13" y="48"/>
                </a:lnTo>
                <a:lnTo>
                  <a:pt x="13" y="51"/>
                </a:lnTo>
                <a:lnTo>
                  <a:pt x="11" y="55"/>
                </a:lnTo>
                <a:lnTo>
                  <a:pt x="7" y="59"/>
                </a:lnTo>
                <a:lnTo>
                  <a:pt x="0" y="62"/>
                </a:lnTo>
                <a:lnTo>
                  <a:pt x="3" y="64"/>
                </a:lnTo>
                <a:lnTo>
                  <a:pt x="11" y="70"/>
                </a:lnTo>
                <a:lnTo>
                  <a:pt x="14" y="73"/>
                </a:lnTo>
                <a:lnTo>
                  <a:pt x="16" y="79"/>
                </a:lnTo>
                <a:lnTo>
                  <a:pt x="16" y="84"/>
                </a:lnTo>
                <a:lnTo>
                  <a:pt x="14" y="92"/>
                </a:lnTo>
                <a:lnTo>
                  <a:pt x="16" y="88"/>
                </a:lnTo>
                <a:lnTo>
                  <a:pt x="24" y="81"/>
                </a:lnTo>
                <a:lnTo>
                  <a:pt x="27" y="77"/>
                </a:lnTo>
                <a:lnTo>
                  <a:pt x="33" y="75"/>
                </a:lnTo>
                <a:lnTo>
                  <a:pt x="38" y="75"/>
                </a:lnTo>
                <a:lnTo>
                  <a:pt x="46" y="77"/>
                </a:lnTo>
                <a:lnTo>
                  <a:pt x="42" y="73"/>
                </a:lnTo>
                <a:lnTo>
                  <a:pt x="36" y="66"/>
                </a:lnTo>
                <a:lnTo>
                  <a:pt x="36" y="61"/>
                </a:lnTo>
                <a:lnTo>
                  <a:pt x="36" y="57"/>
                </a:lnTo>
                <a:lnTo>
                  <a:pt x="40" y="53"/>
                </a:lnTo>
                <a:lnTo>
                  <a:pt x="49" y="50"/>
                </a:lnTo>
                <a:lnTo>
                  <a:pt x="46" y="48"/>
                </a:lnTo>
                <a:lnTo>
                  <a:pt x="42" y="44"/>
                </a:lnTo>
                <a:lnTo>
                  <a:pt x="38" y="37"/>
                </a:lnTo>
                <a:lnTo>
                  <a:pt x="36" y="33"/>
                </a:lnTo>
                <a:lnTo>
                  <a:pt x="38" y="28"/>
                </a:lnTo>
                <a:lnTo>
                  <a:pt x="38" y="18"/>
                </a:lnTo>
                <a:lnTo>
                  <a:pt x="38" y="9"/>
                </a:lnTo>
                <a:lnTo>
                  <a:pt x="36" y="4"/>
                </a:lnTo>
                <a:lnTo>
                  <a:pt x="33" y="0"/>
                </a:lnTo>
                <a:lnTo>
                  <a:pt x="33" y="2"/>
                </a:lnTo>
                <a:lnTo>
                  <a:pt x="33" y="7"/>
                </a:lnTo>
                <a:lnTo>
                  <a:pt x="33" y="11"/>
                </a:lnTo>
                <a:lnTo>
                  <a:pt x="33" y="13"/>
                </a:lnTo>
                <a:lnTo>
                  <a:pt x="29" y="15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62" name="Freeform 140"/>
          <p:cNvSpPr>
            <a:spLocks/>
          </p:cNvSpPr>
          <p:nvPr userDrawn="1"/>
        </p:nvSpPr>
        <p:spPr bwMode="auto">
          <a:xfrm>
            <a:off x="339725" y="1892300"/>
            <a:ext cx="25400" cy="90488"/>
          </a:xfrm>
          <a:custGeom>
            <a:avLst/>
            <a:gdLst>
              <a:gd name="T0" fmla="*/ 2147483646 w 16"/>
              <a:gd name="T1" fmla="*/ 0 h 57"/>
              <a:gd name="T2" fmla="*/ 2147483646 w 16"/>
              <a:gd name="T3" fmla="*/ 0 h 57"/>
              <a:gd name="T4" fmla="*/ 2147483646 w 16"/>
              <a:gd name="T5" fmla="*/ 2147483646 h 57"/>
              <a:gd name="T6" fmla="*/ 2147483646 w 16"/>
              <a:gd name="T7" fmla="*/ 2147483646 h 57"/>
              <a:gd name="T8" fmla="*/ 0 w 16"/>
              <a:gd name="T9" fmla="*/ 2147483646 h 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6" h="57">
                <a:moveTo>
                  <a:pt x="16" y="0"/>
                </a:moveTo>
                <a:lnTo>
                  <a:pt x="16" y="0"/>
                </a:lnTo>
                <a:lnTo>
                  <a:pt x="11" y="30"/>
                </a:lnTo>
                <a:lnTo>
                  <a:pt x="7" y="43"/>
                </a:lnTo>
                <a:lnTo>
                  <a:pt x="0" y="57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63" name="Freeform 141"/>
          <p:cNvSpPr>
            <a:spLocks/>
          </p:cNvSpPr>
          <p:nvPr userDrawn="1"/>
        </p:nvSpPr>
        <p:spPr bwMode="auto">
          <a:xfrm>
            <a:off x="319088" y="1343025"/>
            <a:ext cx="150812" cy="84138"/>
          </a:xfrm>
          <a:custGeom>
            <a:avLst/>
            <a:gdLst>
              <a:gd name="T0" fmla="*/ 2147483646 w 95"/>
              <a:gd name="T1" fmla="*/ 2147483646 h 53"/>
              <a:gd name="T2" fmla="*/ 2147483646 w 95"/>
              <a:gd name="T3" fmla="*/ 2147483646 h 53"/>
              <a:gd name="T4" fmla="*/ 2147483646 w 95"/>
              <a:gd name="T5" fmla="*/ 2147483646 h 53"/>
              <a:gd name="T6" fmla="*/ 2147483646 w 95"/>
              <a:gd name="T7" fmla="*/ 2147483646 h 53"/>
              <a:gd name="T8" fmla="*/ 2147483646 w 95"/>
              <a:gd name="T9" fmla="*/ 2147483646 h 53"/>
              <a:gd name="T10" fmla="*/ 2147483646 w 95"/>
              <a:gd name="T11" fmla="*/ 2147483646 h 53"/>
              <a:gd name="T12" fmla="*/ 2147483646 w 95"/>
              <a:gd name="T13" fmla="*/ 2147483646 h 53"/>
              <a:gd name="T14" fmla="*/ 2147483646 w 95"/>
              <a:gd name="T15" fmla="*/ 2147483646 h 53"/>
              <a:gd name="T16" fmla="*/ 2147483646 w 95"/>
              <a:gd name="T17" fmla="*/ 2147483646 h 53"/>
              <a:gd name="T18" fmla="*/ 2147483646 w 95"/>
              <a:gd name="T19" fmla="*/ 2147483646 h 53"/>
              <a:gd name="T20" fmla="*/ 2147483646 w 95"/>
              <a:gd name="T21" fmla="*/ 2147483646 h 53"/>
              <a:gd name="T22" fmla="*/ 2147483646 w 95"/>
              <a:gd name="T23" fmla="*/ 2147483646 h 53"/>
              <a:gd name="T24" fmla="*/ 2147483646 w 95"/>
              <a:gd name="T25" fmla="*/ 2147483646 h 53"/>
              <a:gd name="T26" fmla="*/ 2147483646 w 95"/>
              <a:gd name="T27" fmla="*/ 2147483646 h 53"/>
              <a:gd name="T28" fmla="*/ 2147483646 w 95"/>
              <a:gd name="T29" fmla="*/ 2147483646 h 53"/>
              <a:gd name="T30" fmla="*/ 2147483646 w 95"/>
              <a:gd name="T31" fmla="*/ 2147483646 h 53"/>
              <a:gd name="T32" fmla="*/ 2147483646 w 95"/>
              <a:gd name="T33" fmla="*/ 2147483646 h 53"/>
              <a:gd name="T34" fmla="*/ 2147483646 w 95"/>
              <a:gd name="T35" fmla="*/ 2147483646 h 53"/>
              <a:gd name="T36" fmla="*/ 2147483646 w 95"/>
              <a:gd name="T37" fmla="*/ 2147483646 h 53"/>
              <a:gd name="T38" fmla="*/ 2147483646 w 95"/>
              <a:gd name="T39" fmla="*/ 2147483646 h 53"/>
              <a:gd name="T40" fmla="*/ 2147483646 w 95"/>
              <a:gd name="T41" fmla="*/ 2147483646 h 53"/>
              <a:gd name="T42" fmla="*/ 2147483646 w 95"/>
              <a:gd name="T43" fmla="*/ 2147483646 h 53"/>
              <a:gd name="T44" fmla="*/ 2147483646 w 95"/>
              <a:gd name="T45" fmla="*/ 2147483646 h 53"/>
              <a:gd name="T46" fmla="*/ 2147483646 w 95"/>
              <a:gd name="T47" fmla="*/ 2147483646 h 53"/>
              <a:gd name="T48" fmla="*/ 2147483646 w 95"/>
              <a:gd name="T49" fmla="*/ 2147483646 h 53"/>
              <a:gd name="T50" fmla="*/ 2147483646 w 95"/>
              <a:gd name="T51" fmla="*/ 2147483646 h 53"/>
              <a:gd name="T52" fmla="*/ 2147483646 w 95"/>
              <a:gd name="T53" fmla="*/ 2147483646 h 53"/>
              <a:gd name="T54" fmla="*/ 2147483646 w 95"/>
              <a:gd name="T55" fmla="*/ 2147483646 h 53"/>
              <a:gd name="T56" fmla="*/ 2147483646 w 95"/>
              <a:gd name="T57" fmla="*/ 2147483646 h 53"/>
              <a:gd name="T58" fmla="*/ 2147483646 w 95"/>
              <a:gd name="T59" fmla="*/ 2147483646 h 53"/>
              <a:gd name="T60" fmla="*/ 2147483646 w 95"/>
              <a:gd name="T61" fmla="*/ 2147483646 h 53"/>
              <a:gd name="T62" fmla="*/ 2147483646 w 95"/>
              <a:gd name="T63" fmla="*/ 2147483646 h 53"/>
              <a:gd name="T64" fmla="*/ 2147483646 w 95"/>
              <a:gd name="T65" fmla="*/ 2147483646 h 53"/>
              <a:gd name="T66" fmla="*/ 2147483646 w 95"/>
              <a:gd name="T67" fmla="*/ 2147483646 h 53"/>
              <a:gd name="T68" fmla="*/ 2147483646 w 95"/>
              <a:gd name="T69" fmla="*/ 2147483646 h 53"/>
              <a:gd name="T70" fmla="*/ 2147483646 w 95"/>
              <a:gd name="T71" fmla="*/ 2147483646 h 53"/>
              <a:gd name="T72" fmla="*/ 2147483646 w 95"/>
              <a:gd name="T73" fmla="*/ 2147483646 h 53"/>
              <a:gd name="T74" fmla="*/ 2147483646 w 95"/>
              <a:gd name="T75" fmla="*/ 2147483646 h 53"/>
              <a:gd name="T76" fmla="*/ 2147483646 w 95"/>
              <a:gd name="T77" fmla="*/ 2147483646 h 53"/>
              <a:gd name="T78" fmla="*/ 2147483646 w 95"/>
              <a:gd name="T79" fmla="*/ 0 h 53"/>
              <a:gd name="T80" fmla="*/ 2147483646 w 95"/>
              <a:gd name="T81" fmla="*/ 0 h 53"/>
              <a:gd name="T82" fmla="*/ 2147483646 w 95"/>
              <a:gd name="T83" fmla="*/ 2147483646 h 53"/>
              <a:gd name="T84" fmla="*/ 2147483646 w 95"/>
              <a:gd name="T85" fmla="*/ 2147483646 h 53"/>
              <a:gd name="T86" fmla="*/ 2147483646 w 95"/>
              <a:gd name="T87" fmla="*/ 2147483646 h 53"/>
              <a:gd name="T88" fmla="*/ 2147483646 w 95"/>
              <a:gd name="T89" fmla="*/ 2147483646 h 53"/>
              <a:gd name="T90" fmla="*/ 2147483646 w 95"/>
              <a:gd name="T91" fmla="*/ 2147483646 h 53"/>
              <a:gd name="T92" fmla="*/ 2147483646 w 95"/>
              <a:gd name="T93" fmla="*/ 2147483646 h 53"/>
              <a:gd name="T94" fmla="*/ 2147483646 w 95"/>
              <a:gd name="T95" fmla="*/ 2147483646 h 53"/>
              <a:gd name="T96" fmla="*/ 2147483646 w 95"/>
              <a:gd name="T97" fmla="*/ 2147483646 h 53"/>
              <a:gd name="T98" fmla="*/ 2147483646 w 95"/>
              <a:gd name="T99" fmla="*/ 2147483646 h 53"/>
              <a:gd name="T100" fmla="*/ 0 w 95"/>
              <a:gd name="T101" fmla="*/ 2147483646 h 53"/>
              <a:gd name="T102" fmla="*/ 0 w 95"/>
              <a:gd name="T103" fmla="*/ 2147483646 h 53"/>
              <a:gd name="T104" fmla="*/ 0 w 95"/>
              <a:gd name="T105" fmla="*/ 2147483646 h 53"/>
              <a:gd name="T106" fmla="*/ 2147483646 w 95"/>
              <a:gd name="T107" fmla="*/ 2147483646 h 53"/>
              <a:gd name="T108" fmla="*/ 2147483646 w 95"/>
              <a:gd name="T109" fmla="*/ 2147483646 h 53"/>
              <a:gd name="T110" fmla="*/ 2147483646 w 95"/>
              <a:gd name="T111" fmla="*/ 2147483646 h 53"/>
              <a:gd name="T112" fmla="*/ 2147483646 w 95"/>
              <a:gd name="T113" fmla="*/ 2147483646 h 53"/>
              <a:gd name="T114" fmla="*/ 2147483646 w 95"/>
              <a:gd name="T115" fmla="*/ 2147483646 h 53"/>
              <a:gd name="T116" fmla="*/ 2147483646 w 95"/>
              <a:gd name="T117" fmla="*/ 2147483646 h 53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95" h="53">
                <a:moveTo>
                  <a:pt x="15" y="13"/>
                </a:moveTo>
                <a:lnTo>
                  <a:pt x="15" y="13"/>
                </a:lnTo>
                <a:lnTo>
                  <a:pt x="17" y="13"/>
                </a:lnTo>
                <a:lnTo>
                  <a:pt x="20" y="11"/>
                </a:lnTo>
                <a:lnTo>
                  <a:pt x="26" y="15"/>
                </a:lnTo>
                <a:lnTo>
                  <a:pt x="28" y="17"/>
                </a:lnTo>
                <a:lnTo>
                  <a:pt x="29" y="20"/>
                </a:lnTo>
                <a:lnTo>
                  <a:pt x="31" y="26"/>
                </a:lnTo>
                <a:lnTo>
                  <a:pt x="35" y="29"/>
                </a:lnTo>
                <a:lnTo>
                  <a:pt x="37" y="35"/>
                </a:lnTo>
                <a:lnTo>
                  <a:pt x="37" y="42"/>
                </a:lnTo>
                <a:lnTo>
                  <a:pt x="40" y="40"/>
                </a:lnTo>
                <a:lnTo>
                  <a:pt x="48" y="37"/>
                </a:lnTo>
                <a:lnTo>
                  <a:pt x="51" y="37"/>
                </a:lnTo>
                <a:lnTo>
                  <a:pt x="55" y="39"/>
                </a:lnTo>
                <a:lnTo>
                  <a:pt x="59" y="44"/>
                </a:lnTo>
                <a:lnTo>
                  <a:pt x="61" y="53"/>
                </a:lnTo>
                <a:lnTo>
                  <a:pt x="62" y="50"/>
                </a:lnTo>
                <a:lnTo>
                  <a:pt x="70" y="42"/>
                </a:lnTo>
                <a:lnTo>
                  <a:pt x="75" y="39"/>
                </a:lnTo>
                <a:lnTo>
                  <a:pt x="83" y="39"/>
                </a:lnTo>
                <a:lnTo>
                  <a:pt x="88" y="39"/>
                </a:lnTo>
                <a:lnTo>
                  <a:pt x="95" y="42"/>
                </a:lnTo>
                <a:lnTo>
                  <a:pt x="92" y="39"/>
                </a:lnTo>
                <a:lnTo>
                  <a:pt x="86" y="31"/>
                </a:lnTo>
                <a:lnTo>
                  <a:pt x="83" y="26"/>
                </a:lnTo>
                <a:lnTo>
                  <a:pt x="81" y="20"/>
                </a:lnTo>
                <a:lnTo>
                  <a:pt x="83" y="15"/>
                </a:lnTo>
                <a:lnTo>
                  <a:pt x="86" y="9"/>
                </a:lnTo>
                <a:lnTo>
                  <a:pt x="81" y="11"/>
                </a:lnTo>
                <a:lnTo>
                  <a:pt x="72" y="15"/>
                </a:lnTo>
                <a:lnTo>
                  <a:pt x="66" y="17"/>
                </a:lnTo>
                <a:lnTo>
                  <a:pt x="62" y="15"/>
                </a:lnTo>
                <a:lnTo>
                  <a:pt x="59" y="9"/>
                </a:lnTo>
                <a:lnTo>
                  <a:pt x="57" y="0"/>
                </a:lnTo>
                <a:lnTo>
                  <a:pt x="55" y="2"/>
                </a:lnTo>
                <a:lnTo>
                  <a:pt x="50" y="6"/>
                </a:lnTo>
                <a:lnTo>
                  <a:pt x="40" y="9"/>
                </a:lnTo>
                <a:lnTo>
                  <a:pt x="37" y="9"/>
                </a:lnTo>
                <a:lnTo>
                  <a:pt x="31" y="7"/>
                </a:lnTo>
                <a:lnTo>
                  <a:pt x="20" y="4"/>
                </a:lnTo>
                <a:lnTo>
                  <a:pt x="11" y="4"/>
                </a:lnTo>
                <a:lnTo>
                  <a:pt x="4" y="6"/>
                </a:lnTo>
                <a:lnTo>
                  <a:pt x="0" y="6"/>
                </a:lnTo>
                <a:lnTo>
                  <a:pt x="0" y="7"/>
                </a:lnTo>
                <a:lnTo>
                  <a:pt x="2" y="7"/>
                </a:lnTo>
                <a:lnTo>
                  <a:pt x="7" y="7"/>
                </a:lnTo>
                <a:lnTo>
                  <a:pt x="13" y="9"/>
                </a:lnTo>
                <a:lnTo>
                  <a:pt x="13" y="11"/>
                </a:lnTo>
                <a:lnTo>
                  <a:pt x="15" y="13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64" name="Freeform 142"/>
          <p:cNvSpPr>
            <a:spLocks/>
          </p:cNvSpPr>
          <p:nvPr userDrawn="1"/>
        </p:nvSpPr>
        <p:spPr bwMode="auto">
          <a:xfrm>
            <a:off x="330200" y="1352550"/>
            <a:ext cx="93663" cy="39688"/>
          </a:xfrm>
          <a:custGeom>
            <a:avLst/>
            <a:gdLst>
              <a:gd name="T0" fmla="*/ 0 w 59"/>
              <a:gd name="T1" fmla="*/ 0 h 25"/>
              <a:gd name="T2" fmla="*/ 0 w 59"/>
              <a:gd name="T3" fmla="*/ 0 h 25"/>
              <a:gd name="T4" fmla="*/ 2147483646 w 59"/>
              <a:gd name="T5" fmla="*/ 2147483646 h 25"/>
              <a:gd name="T6" fmla="*/ 2147483646 w 59"/>
              <a:gd name="T7" fmla="*/ 2147483646 h 25"/>
              <a:gd name="T8" fmla="*/ 2147483646 w 59"/>
              <a:gd name="T9" fmla="*/ 2147483646 h 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9" h="25">
                <a:moveTo>
                  <a:pt x="0" y="0"/>
                </a:moveTo>
                <a:lnTo>
                  <a:pt x="0" y="0"/>
                </a:lnTo>
                <a:lnTo>
                  <a:pt x="32" y="9"/>
                </a:lnTo>
                <a:lnTo>
                  <a:pt x="44" y="16"/>
                </a:lnTo>
                <a:lnTo>
                  <a:pt x="59" y="25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65" name="Freeform 143"/>
          <p:cNvSpPr>
            <a:spLocks/>
          </p:cNvSpPr>
          <p:nvPr userDrawn="1"/>
        </p:nvSpPr>
        <p:spPr bwMode="auto">
          <a:xfrm>
            <a:off x="255588" y="1465263"/>
            <a:ext cx="87312" cy="146050"/>
          </a:xfrm>
          <a:custGeom>
            <a:avLst/>
            <a:gdLst>
              <a:gd name="T0" fmla="*/ 2147483646 w 55"/>
              <a:gd name="T1" fmla="*/ 2147483646 h 92"/>
              <a:gd name="T2" fmla="*/ 2147483646 w 55"/>
              <a:gd name="T3" fmla="*/ 2147483646 h 92"/>
              <a:gd name="T4" fmla="*/ 2147483646 w 55"/>
              <a:gd name="T5" fmla="*/ 2147483646 h 92"/>
              <a:gd name="T6" fmla="*/ 2147483646 w 55"/>
              <a:gd name="T7" fmla="*/ 2147483646 h 92"/>
              <a:gd name="T8" fmla="*/ 2147483646 w 55"/>
              <a:gd name="T9" fmla="*/ 2147483646 h 92"/>
              <a:gd name="T10" fmla="*/ 2147483646 w 55"/>
              <a:gd name="T11" fmla="*/ 2147483646 h 92"/>
              <a:gd name="T12" fmla="*/ 2147483646 w 55"/>
              <a:gd name="T13" fmla="*/ 2147483646 h 92"/>
              <a:gd name="T14" fmla="*/ 2147483646 w 55"/>
              <a:gd name="T15" fmla="*/ 2147483646 h 92"/>
              <a:gd name="T16" fmla="*/ 2147483646 w 55"/>
              <a:gd name="T17" fmla="*/ 2147483646 h 92"/>
              <a:gd name="T18" fmla="*/ 2147483646 w 55"/>
              <a:gd name="T19" fmla="*/ 2147483646 h 92"/>
              <a:gd name="T20" fmla="*/ 2147483646 w 55"/>
              <a:gd name="T21" fmla="*/ 2147483646 h 92"/>
              <a:gd name="T22" fmla="*/ 2147483646 w 55"/>
              <a:gd name="T23" fmla="*/ 2147483646 h 92"/>
              <a:gd name="T24" fmla="*/ 2147483646 w 55"/>
              <a:gd name="T25" fmla="*/ 2147483646 h 92"/>
              <a:gd name="T26" fmla="*/ 2147483646 w 55"/>
              <a:gd name="T27" fmla="*/ 2147483646 h 92"/>
              <a:gd name="T28" fmla="*/ 2147483646 w 55"/>
              <a:gd name="T29" fmla="*/ 2147483646 h 92"/>
              <a:gd name="T30" fmla="*/ 2147483646 w 55"/>
              <a:gd name="T31" fmla="*/ 2147483646 h 92"/>
              <a:gd name="T32" fmla="*/ 2147483646 w 55"/>
              <a:gd name="T33" fmla="*/ 2147483646 h 92"/>
              <a:gd name="T34" fmla="*/ 2147483646 w 55"/>
              <a:gd name="T35" fmla="*/ 2147483646 h 92"/>
              <a:gd name="T36" fmla="*/ 0 w 55"/>
              <a:gd name="T37" fmla="*/ 2147483646 h 92"/>
              <a:gd name="T38" fmla="*/ 0 w 55"/>
              <a:gd name="T39" fmla="*/ 2147483646 h 92"/>
              <a:gd name="T40" fmla="*/ 2147483646 w 55"/>
              <a:gd name="T41" fmla="*/ 2147483646 h 92"/>
              <a:gd name="T42" fmla="*/ 2147483646 w 55"/>
              <a:gd name="T43" fmla="*/ 2147483646 h 92"/>
              <a:gd name="T44" fmla="*/ 2147483646 w 55"/>
              <a:gd name="T45" fmla="*/ 2147483646 h 92"/>
              <a:gd name="T46" fmla="*/ 2147483646 w 55"/>
              <a:gd name="T47" fmla="*/ 2147483646 h 92"/>
              <a:gd name="T48" fmla="*/ 2147483646 w 55"/>
              <a:gd name="T49" fmla="*/ 2147483646 h 92"/>
              <a:gd name="T50" fmla="*/ 2147483646 w 55"/>
              <a:gd name="T51" fmla="*/ 2147483646 h 92"/>
              <a:gd name="T52" fmla="*/ 2147483646 w 55"/>
              <a:gd name="T53" fmla="*/ 2147483646 h 92"/>
              <a:gd name="T54" fmla="*/ 2147483646 w 55"/>
              <a:gd name="T55" fmla="*/ 2147483646 h 92"/>
              <a:gd name="T56" fmla="*/ 2147483646 w 55"/>
              <a:gd name="T57" fmla="*/ 2147483646 h 92"/>
              <a:gd name="T58" fmla="*/ 2147483646 w 55"/>
              <a:gd name="T59" fmla="*/ 2147483646 h 92"/>
              <a:gd name="T60" fmla="*/ 2147483646 w 55"/>
              <a:gd name="T61" fmla="*/ 2147483646 h 92"/>
              <a:gd name="T62" fmla="*/ 2147483646 w 55"/>
              <a:gd name="T63" fmla="*/ 2147483646 h 92"/>
              <a:gd name="T64" fmla="*/ 2147483646 w 55"/>
              <a:gd name="T65" fmla="*/ 2147483646 h 92"/>
              <a:gd name="T66" fmla="*/ 2147483646 w 55"/>
              <a:gd name="T67" fmla="*/ 2147483646 h 92"/>
              <a:gd name="T68" fmla="*/ 2147483646 w 55"/>
              <a:gd name="T69" fmla="*/ 2147483646 h 92"/>
              <a:gd name="T70" fmla="*/ 2147483646 w 55"/>
              <a:gd name="T71" fmla="*/ 2147483646 h 92"/>
              <a:gd name="T72" fmla="*/ 2147483646 w 55"/>
              <a:gd name="T73" fmla="*/ 2147483646 h 92"/>
              <a:gd name="T74" fmla="*/ 2147483646 w 55"/>
              <a:gd name="T75" fmla="*/ 2147483646 h 92"/>
              <a:gd name="T76" fmla="*/ 2147483646 w 55"/>
              <a:gd name="T77" fmla="*/ 2147483646 h 92"/>
              <a:gd name="T78" fmla="*/ 2147483646 w 55"/>
              <a:gd name="T79" fmla="*/ 2147483646 h 92"/>
              <a:gd name="T80" fmla="*/ 2147483646 w 55"/>
              <a:gd name="T81" fmla="*/ 2147483646 h 92"/>
              <a:gd name="T82" fmla="*/ 2147483646 w 55"/>
              <a:gd name="T83" fmla="*/ 2147483646 h 92"/>
              <a:gd name="T84" fmla="*/ 2147483646 w 55"/>
              <a:gd name="T85" fmla="*/ 2147483646 h 92"/>
              <a:gd name="T86" fmla="*/ 2147483646 w 55"/>
              <a:gd name="T87" fmla="*/ 2147483646 h 92"/>
              <a:gd name="T88" fmla="*/ 2147483646 w 55"/>
              <a:gd name="T89" fmla="*/ 2147483646 h 92"/>
              <a:gd name="T90" fmla="*/ 2147483646 w 55"/>
              <a:gd name="T91" fmla="*/ 2147483646 h 92"/>
              <a:gd name="T92" fmla="*/ 2147483646 w 55"/>
              <a:gd name="T93" fmla="*/ 2147483646 h 92"/>
              <a:gd name="T94" fmla="*/ 2147483646 w 55"/>
              <a:gd name="T95" fmla="*/ 2147483646 h 92"/>
              <a:gd name="T96" fmla="*/ 2147483646 w 55"/>
              <a:gd name="T97" fmla="*/ 2147483646 h 92"/>
              <a:gd name="T98" fmla="*/ 2147483646 w 55"/>
              <a:gd name="T99" fmla="*/ 2147483646 h 92"/>
              <a:gd name="T100" fmla="*/ 2147483646 w 55"/>
              <a:gd name="T101" fmla="*/ 0 h 92"/>
              <a:gd name="T102" fmla="*/ 2147483646 w 55"/>
              <a:gd name="T103" fmla="*/ 0 h 92"/>
              <a:gd name="T104" fmla="*/ 2147483646 w 55"/>
              <a:gd name="T105" fmla="*/ 0 h 92"/>
              <a:gd name="T106" fmla="*/ 2147483646 w 55"/>
              <a:gd name="T107" fmla="*/ 0 h 92"/>
              <a:gd name="T108" fmla="*/ 2147483646 w 55"/>
              <a:gd name="T109" fmla="*/ 2147483646 h 92"/>
              <a:gd name="T110" fmla="*/ 2147483646 w 55"/>
              <a:gd name="T111" fmla="*/ 2147483646 h 92"/>
              <a:gd name="T112" fmla="*/ 2147483646 w 55"/>
              <a:gd name="T113" fmla="*/ 2147483646 h 92"/>
              <a:gd name="T114" fmla="*/ 2147483646 w 55"/>
              <a:gd name="T115" fmla="*/ 2147483646 h 92"/>
              <a:gd name="T116" fmla="*/ 2147483646 w 55"/>
              <a:gd name="T117" fmla="*/ 2147483646 h 92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55" h="92">
                <a:moveTo>
                  <a:pt x="35" y="13"/>
                </a:moveTo>
                <a:lnTo>
                  <a:pt x="35" y="13"/>
                </a:lnTo>
                <a:lnTo>
                  <a:pt x="36" y="15"/>
                </a:lnTo>
                <a:lnTo>
                  <a:pt x="36" y="18"/>
                </a:lnTo>
                <a:lnTo>
                  <a:pt x="35" y="24"/>
                </a:lnTo>
                <a:lnTo>
                  <a:pt x="33" y="26"/>
                </a:lnTo>
                <a:lnTo>
                  <a:pt x="29" y="28"/>
                </a:lnTo>
                <a:lnTo>
                  <a:pt x="24" y="31"/>
                </a:lnTo>
                <a:lnTo>
                  <a:pt x="20" y="35"/>
                </a:lnTo>
                <a:lnTo>
                  <a:pt x="16" y="37"/>
                </a:lnTo>
                <a:lnTo>
                  <a:pt x="7" y="39"/>
                </a:lnTo>
                <a:lnTo>
                  <a:pt x="11" y="40"/>
                </a:lnTo>
                <a:lnTo>
                  <a:pt x="14" y="48"/>
                </a:lnTo>
                <a:lnTo>
                  <a:pt x="16" y="51"/>
                </a:lnTo>
                <a:lnTo>
                  <a:pt x="14" y="55"/>
                </a:lnTo>
                <a:lnTo>
                  <a:pt x="9" y="59"/>
                </a:lnTo>
                <a:lnTo>
                  <a:pt x="0" y="62"/>
                </a:lnTo>
                <a:lnTo>
                  <a:pt x="5" y="64"/>
                </a:lnTo>
                <a:lnTo>
                  <a:pt x="13" y="70"/>
                </a:lnTo>
                <a:lnTo>
                  <a:pt x="18" y="73"/>
                </a:lnTo>
                <a:lnTo>
                  <a:pt x="20" y="79"/>
                </a:lnTo>
                <a:lnTo>
                  <a:pt x="20" y="84"/>
                </a:lnTo>
                <a:lnTo>
                  <a:pt x="18" y="92"/>
                </a:lnTo>
                <a:lnTo>
                  <a:pt x="20" y="88"/>
                </a:lnTo>
                <a:lnTo>
                  <a:pt x="27" y="81"/>
                </a:lnTo>
                <a:lnTo>
                  <a:pt x="33" y="77"/>
                </a:lnTo>
                <a:lnTo>
                  <a:pt x="38" y="75"/>
                </a:lnTo>
                <a:lnTo>
                  <a:pt x="46" y="75"/>
                </a:lnTo>
                <a:lnTo>
                  <a:pt x="51" y="77"/>
                </a:lnTo>
                <a:lnTo>
                  <a:pt x="47" y="73"/>
                </a:lnTo>
                <a:lnTo>
                  <a:pt x="42" y="66"/>
                </a:lnTo>
                <a:lnTo>
                  <a:pt x="40" y="61"/>
                </a:lnTo>
                <a:lnTo>
                  <a:pt x="42" y="57"/>
                </a:lnTo>
                <a:lnTo>
                  <a:pt x="46" y="53"/>
                </a:lnTo>
                <a:lnTo>
                  <a:pt x="55" y="50"/>
                </a:lnTo>
                <a:lnTo>
                  <a:pt x="53" y="48"/>
                </a:lnTo>
                <a:lnTo>
                  <a:pt x="47" y="44"/>
                </a:lnTo>
                <a:lnTo>
                  <a:pt x="44" y="37"/>
                </a:lnTo>
                <a:lnTo>
                  <a:pt x="42" y="31"/>
                </a:lnTo>
                <a:lnTo>
                  <a:pt x="44" y="28"/>
                </a:lnTo>
                <a:lnTo>
                  <a:pt x="44" y="17"/>
                </a:lnTo>
                <a:lnTo>
                  <a:pt x="44" y="7"/>
                </a:lnTo>
                <a:lnTo>
                  <a:pt x="42" y="2"/>
                </a:lnTo>
                <a:lnTo>
                  <a:pt x="38" y="0"/>
                </a:lnTo>
                <a:lnTo>
                  <a:pt x="38" y="6"/>
                </a:lnTo>
                <a:lnTo>
                  <a:pt x="38" y="11"/>
                </a:lnTo>
                <a:lnTo>
                  <a:pt x="36" y="13"/>
                </a:lnTo>
                <a:lnTo>
                  <a:pt x="35" y="13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66" name="Freeform 144"/>
          <p:cNvSpPr>
            <a:spLocks/>
          </p:cNvSpPr>
          <p:nvPr userDrawn="1"/>
        </p:nvSpPr>
        <p:spPr bwMode="auto">
          <a:xfrm>
            <a:off x="293688" y="1474788"/>
            <a:ext cx="28575" cy="92075"/>
          </a:xfrm>
          <a:custGeom>
            <a:avLst/>
            <a:gdLst>
              <a:gd name="T0" fmla="*/ 2147483646 w 18"/>
              <a:gd name="T1" fmla="*/ 0 h 58"/>
              <a:gd name="T2" fmla="*/ 2147483646 w 18"/>
              <a:gd name="T3" fmla="*/ 0 h 58"/>
              <a:gd name="T4" fmla="*/ 2147483646 w 18"/>
              <a:gd name="T5" fmla="*/ 2147483646 h 58"/>
              <a:gd name="T6" fmla="*/ 2147483646 w 18"/>
              <a:gd name="T7" fmla="*/ 2147483646 h 58"/>
              <a:gd name="T8" fmla="*/ 0 w 18"/>
              <a:gd name="T9" fmla="*/ 2147483646 h 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" h="58">
                <a:moveTo>
                  <a:pt x="18" y="0"/>
                </a:moveTo>
                <a:lnTo>
                  <a:pt x="18" y="0"/>
                </a:lnTo>
                <a:lnTo>
                  <a:pt x="12" y="31"/>
                </a:lnTo>
                <a:lnTo>
                  <a:pt x="9" y="44"/>
                </a:lnTo>
                <a:lnTo>
                  <a:pt x="0" y="58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67" name="Freeform 145"/>
          <p:cNvSpPr>
            <a:spLocks/>
          </p:cNvSpPr>
          <p:nvPr userDrawn="1"/>
        </p:nvSpPr>
        <p:spPr bwMode="auto">
          <a:xfrm>
            <a:off x="433388" y="1038225"/>
            <a:ext cx="141287" cy="217488"/>
          </a:xfrm>
          <a:custGeom>
            <a:avLst/>
            <a:gdLst>
              <a:gd name="T0" fmla="*/ 2147483646 w 89"/>
              <a:gd name="T1" fmla="*/ 2147483646 h 137"/>
              <a:gd name="T2" fmla="*/ 2147483646 w 89"/>
              <a:gd name="T3" fmla="*/ 2147483646 h 137"/>
              <a:gd name="T4" fmla="*/ 2147483646 w 89"/>
              <a:gd name="T5" fmla="*/ 2147483646 h 137"/>
              <a:gd name="T6" fmla="*/ 2147483646 w 89"/>
              <a:gd name="T7" fmla="*/ 2147483646 h 137"/>
              <a:gd name="T8" fmla="*/ 2147483646 w 89"/>
              <a:gd name="T9" fmla="*/ 2147483646 h 137"/>
              <a:gd name="T10" fmla="*/ 2147483646 w 89"/>
              <a:gd name="T11" fmla="*/ 2147483646 h 137"/>
              <a:gd name="T12" fmla="*/ 0 w 89"/>
              <a:gd name="T13" fmla="*/ 2147483646 h 137"/>
              <a:gd name="T14" fmla="*/ 2147483646 w 89"/>
              <a:gd name="T15" fmla="*/ 2147483646 h 137"/>
              <a:gd name="T16" fmla="*/ 2147483646 w 89"/>
              <a:gd name="T17" fmla="*/ 2147483646 h 137"/>
              <a:gd name="T18" fmla="*/ 2147483646 w 89"/>
              <a:gd name="T19" fmla="*/ 2147483646 h 137"/>
              <a:gd name="T20" fmla="*/ 2147483646 w 89"/>
              <a:gd name="T21" fmla="*/ 2147483646 h 137"/>
              <a:gd name="T22" fmla="*/ 2147483646 w 89"/>
              <a:gd name="T23" fmla="*/ 2147483646 h 137"/>
              <a:gd name="T24" fmla="*/ 2147483646 w 89"/>
              <a:gd name="T25" fmla="*/ 2147483646 h 137"/>
              <a:gd name="T26" fmla="*/ 2147483646 w 89"/>
              <a:gd name="T27" fmla="*/ 2147483646 h 137"/>
              <a:gd name="T28" fmla="*/ 2147483646 w 89"/>
              <a:gd name="T29" fmla="*/ 2147483646 h 137"/>
              <a:gd name="T30" fmla="*/ 2147483646 w 89"/>
              <a:gd name="T31" fmla="*/ 2147483646 h 137"/>
              <a:gd name="T32" fmla="*/ 2147483646 w 89"/>
              <a:gd name="T33" fmla="*/ 2147483646 h 137"/>
              <a:gd name="T34" fmla="*/ 2147483646 w 89"/>
              <a:gd name="T35" fmla="*/ 2147483646 h 137"/>
              <a:gd name="T36" fmla="*/ 2147483646 w 89"/>
              <a:gd name="T37" fmla="*/ 2147483646 h 137"/>
              <a:gd name="T38" fmla="*/ 2147483646 w 89"/>
              <a:gd name="T39" fmla="*/ 2147483646 h 137"/>
              <a:gd name="T40" fmla="*/ 2147483646 w 89"/>
              <a:gd name="T41" fmla="*/ 2147483646 h 137"/>
              <a:gd name="T42" fmla="*/ 2147483646 w 89"/>
              <a:gd name="T43" fmla="*/ 2147483646 h 137"/>
              <a:gd name="T44" fmla="*/ 2147483646 w 89"/>
              <a:gd name="T45" fmla="*/ 2147483646 h 137"/>
              <a:gd name="T46" fmla="*/ 2147483646 w 89"/>
              <a:gd name="T47" fmla="*/ 2147483646 h 137"/>
              <a:gd name="T48" fmla="*/ 2147483646 w 89"/>
              <a:gd name="T49" fmla="*/ 2147483646 h 137"/>
              <a:gd name="T50" fmla="*/ 2147483646 w 89"/>
              <a:gd name="T51" fmla="*/ 2147483646 h 137"/>
              <a:gd name="T52" fmla="*/ 2147483646 w 89"/>
              <a:gd name="T53" fmla="*/ 2147483646 h 137"/>
              <a:gd name="T54" fmla="*/ 2147483646 w 89"/>
              <a:gd name="T55" fmla="*/ 2147483646 h 137"/>
              <a:gd name="T56" fmla="*/ 2147483646 w 89"/>
              <a:gd name="T57" fmla="*/ 2147483646 h 137"/>
              <a:gd name="T58" fmla="*/ 2147483646 w 89"/>
              <a:gd name="T59" fmla="*/ 0 h 137"/>
              <a:gd name="T60" fmla="*/ 2147483646 w 89"/>
              <a:gd name="T61" fmla="*/ 2147483646 h 137"/>
              <a:gd name="T62" fmla="*/ 2147483646 w 89"/>
              <a:gd name="T63" fmla="*/ 2147483646 h 137"/>
              <a:gd name="T64" fmla="*/ 2147483646 w 89"/>
              <a:gd name="T65" fmla="*/ 2147483646 h 137"/>
              <a:gd name="T66" fmla="*/ 2147483646 w 89"/>
              <a:gd name="T67" fmla="*/ 2147483646 h 137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89" h="137">
                <a:moveTo>
                  <a:pt x="12" y="22"/>
                </a:moveTo>
                <a:lnTo>
                  <a:pt x="12" y="22"/>
                </a:lnTo>
                <a:lnTo>
                  <a:pt x="14" y="22"/>
                </a:lnTo>
                <a:lnTo>
                  <a:pt x="18" y="27"/>
                </a:lnTo>
                <a:lnTo>
                  <a:pt x="20" y="31"/>
                </a:lnTo>
                <a:lnTo>
                  <a:pt x="22" y="34"/>
                </a:lnTo>
                <a:lnTo>
                  <a:pt x="22" y="38"/>
                </a:lnTo>
                <a:lnTo>
                  <a:pt x="18" y="44"/>
                </a:lnTo>
                <a:lnTo>
                  <a:pt x="14" y="55"/>
                </a:lnTo>
                <a:lnTo>
                  <a:pt x="12" y="60"/>
                </a:lnTo>
                <a:lnTo>
                  <a:pt x="9" y="67"/>
                </a:lnTo>
                <a:lnTo>
                  <a:pt x="0" y="75"/>
                </a:lnTo>
                <a:lnTo>
                  <a:pt x="5" y="75"/>
                </a:lnTo>
                <a:lnTo>
                  <a:pt x="11" y="77"/>
                </a:lnTo>
                <a:lnTo>
                  <a:pt x="16" y="80"/>
                </a:lnTo>
                <a:lnTo>
                  <a:pt x="20" y="84"/>
                </a:lnTo>
                <a:lnTo>
                  <a:pt x="22" y="91"/>
                </a:lnTo>
                <a:lnTo>
                  <a:pt x="20" y="99"/>
                </a:lnTo>
                <a:lnTo>
                  <a:pt x="11" y="110"/>
                </a:lnTo>
                <a:lnTo>
                  <a:pt x="18" y="110"/>
                </a:lnTo>
                <a:lnTo>
                  <a:pt x="25" y="110"/>
                </a:lnTo>
                <a:lnTo>
                  <a:pt x="34" y="110"/>
                </a:lnTo>
                <a:lnTo>
                  <a:pt x="44" y="111"/>
                </a:lnTo>
                <a:lnTo>
                  <a:pt x="51" y="117"/>
                </a:lnTo>
                <a:lnTo>
                  <a:pt x="56" y="124"/>
                </a:lnTo>
                <a:lnTo>
                  <a:pt x="58" y="130"/>
                </a:lnTo>
                <a:lnTo>
                  <a:pt x="60" y="137"/>
                </a:lnTo>
                <a:lnTo>
                  <a:pt x="60" y="130"/>
                </a:lnTo>
                <a:lnTo>
                  <a:pt x="62" y="115"/>
                </a:lnTo>
                <a:lnTo>
                  <a:pt x="66" y="106"/>
                </a:lnTo>
                <a:lnTo>
                  <a:pt x="71" y="99"/>
                </a:lnTo>
                <a:lnTo>
                  <a:pt x="78" y="93"/>
                </a:lnTo>
                <a:lnTo>
                  <a:pt x="89" y="91"/>
                </a:lnTo>
                <a:lnTo>
                  <a:pt x="82" y="89"/>
                </a:lnTo>
                <a:lnTo>
                  <a:pt x="75" y="88"/>
                </a:lnTo>
                <a:lnTo>
                  <a:pt x="67" y="84"/>
                </a:lnTo>
                <a:lnTo>
                  <a:pt x="62" y="78"/>
                </a:lnTo>
                <a:lnTo>
                  <a:pt x="60" y="75"/>
                </a:lnTo>
                <a:lnTo>
                  <a:pt x="58" y="71"/>
                </a:lnTo>
                <a:lnTo>
                  <a:pt x="58" y="67"/>
                </a:lnTo>
                <a:lnTo>
                  <a:pt x="60" y="64"/>
                </a:lnTo>
                <a:lnTo>
                  <a:pt x="64" y="58"/>
                </a:lnTo>
                <a:lnTo>
                  <a:pt x="69" y="53"/>
                </a:lnTo>
                <a:lnTo>
                  <a:pt x="66" y="53"/>
                </a:lnTo>
                <a:lnTo>
                  <a:pt x="55" y="51"/>
                </a:lnTo>
                <a:lnTo>
                  <a:pt x="49" y="49"/>
                </a:lnTo>
                <a:lnTo>
                  <a:pt x="44" y="45"/>
                </a:lnTo>
                <a:lnTo>
                  <a:pt x="38" y="40"/>
                </a:lnTo>
                <a:lnTo>
                  <a:pt x="34" y="33"/>
                </a:lnTo>
                <a:lnTo>
                  <a:pt x="27" y="18"/>
                </a:lnTo>
                <a:lnTo>
                  <a:pt x="18" y="9"/>
                </a:lnTo>
                <a:lnTo>
                  <a:pt x="11" y="1"/>
                </a:lnTo>
                <a:lnTo>
                  <a:pt x="5" y="0"/>
                </a:lnTo>
                <a:lnTo>
                  <a:pt x="3" y="1"/>
                </a:lnTo>
                <a:lnTo>
                  <a:pt x="5" y="3"/>
                </a:lnTo>
                <a:lnTo>
                  <a:pt x="11" y="9"/>
                </a:lnTo>
                <a:lnTo>
                  <a:pt x="14" y="16"/>
                </a:lnTo>
                <a:lnTo>
                  <a:pt x="14" y="18"/>
                </a:lnTo>
                <a:lnTo>
                  <a:pt x="12" y="22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68" name="Freeform 146"/>
          <p:cNvSpPr>
            <a:spLocks/>
          </p:cNvSpPr>
          <p:nvPr userDrawn="1"/>
        </p:nvSpPr>
        <p:spPr bwMode="auto">
          <a:xfrm>
            <a:off x="455613" y="1049338"/>
            <a:ext cx="47625" cy="139700"/>
          </a:xfrm>
          <a:custGeom>
            <a:avLst/>
            <a:gdLst>
              <a:gd name="T0" fmla="*/ 0 w 30"/>
              <a:gd name="T1" fmla="*/ 0 h 88"/>
              <a:gd name="T2" fmla="*/ 0 w 30"/>
              <a:gd name="T3" fmla="*/ 0 h 88"/>
              <a:gd name="T4" fmla="*/ 2147483646 w 30"/>
              <a:gd name="T5" fmla="*/ 2147483646 h 88"/>
              <a:gd name="T6" fmla="*/ 2147483646 w 30"/>
              <a:gd name="T7" fmla="*/ 2147483646 h 88"/>
              <a:gd name="T8" fmla="*/ 2147483646 w 30"/>
              <a:gd name="T9" fmla="*/ 2147483646 h 88"/>
              <a:gd name="T10" fmla="*/ 2147483646 w 30"/>
              <a:gd name="T11" fmla="*/ 2147483646 h 88"/>
              <a:gd name="T12" fmla="*/ 2147483646 w 30"/>
              <a:gd name="T13" fmla="*/ 2147483646 h 8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0" h="88">
                <a:moveTo>
                  <a:pt x="0" y="0"/>
                </a:moveTo>
                <a:lnTo>
                  <a:pt x="0" y="0"/>
                </a:lnTo>
                <a:lnTo>
                  <a:pt x="11" y="24"/>
                </a:lnTo>
                <a:lnTo>
                  <a:pt x="20" y="42"/>
                </a:lnTo>
                <a:lnTo>
                  <a:pt x="26" y="62"/>
                </a:lnTo>
                <a:lnTo>
                  <a:pt x="28" y="75"/>
                </a:lnTo>
                <a:lnTo>
                  <a:pt x="30" y="88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69" name="Freeform 147"/>
          <p:cNvSpPr>
            <a:spLocks/>
          </p:cNvSpPr>
          <p:nvPr userDrawn="1"/>
        </p:nvSpPr>
        <p:spPr bwMode="auto">
          <a:xfrm>
            <a:off x="95250" y="1150938"/>
            <a:ext cx="209550" cy="150812"/>
          </a:xfrm>
          <a:custGeom>
            <a:avLst/>
            <a:gdLst>
              <a:gd name="T0" fmla="*/ 2147483646 w 132"/>
              <a:gd name="T1" fmla="*/ 2147483646 h 95"/>
              <a:gd name="T2" fmla="*/ 2147483646 w 132"/>
              <a:gd name="T3" fmla="*/ 2147483646 h 95"/>
              <a:gd name="T4" fmla="*/ 2147483646 w 132"/>
              <a:gd name="T5" fmla="*/ 2147483646 h 95"/>
              <a:gd name="T6" fmla="*/ 2147483646 w 132"/>
              <a:gd name="T7" fmla="*/ 2147483646 h 95"/>
              <a:gd name="T8" fmla="*/ 2147483646 w 132"/>
              <a:gd name="T9" fmla="*/ 2147483646 h 95"/>
              <a:gd name="T10" fmla="*/ 2147483646 w 132"/>
              <a:gd name="T11" fmla="*/ 2147483646 h 95"/>
              <a:gd name="T12" fmla="*/ 2147483646 w 132"/>
              <a:gd name="T13" fmla="*/ 2147483646 h 95"/>
              <a:gd name="T14" fmla="*/ 2147483646 w 132"/>
              <a:gd name="T15" fmla="*/ 2147483646 h 95"/>
              <a:gd name="T16" fmla="*/ 2147483646 w 132"/>
              <a:gd name="T17" fmla="*/ 2147483646 h 95"/>
              <a:gd name="T18" fmla="*/ 2147483646 w 132"/>
              <a:gd name="T19" fmla="*/ 2147483646 h 95"/>
              <a:gd name="T20" fmla="*/ 2147483646 w 132"/>
              <a:gd name="T21" fmla="*/ 2147483646 h 95"/>
              <a:gd name="T22" fmla="*/ 2147483646 w 132"/>
              <a:gd name="T23" fmla="*/ 2147483646 h 95"/>
              <a:gd name="T24" fmla="*/ 2147483646 w 132"/>
              <a:gd name="T25" fmla="*/ 2147483646 h 95"/>
              <a:gd name="T26" fmla="*/ 2147483646 w 132"/>
              <a:gd name="T27" fmla="*/ 2147483646 h 95"/>
              <a:gd name="T28" fmla="*/ 0 w 132"/>
              <a:gd name="T29" fmla="*/ 2147483646 h 95"/>
              <a:gd name="T30" fmla="*/ 2147483646 w 132"/>
              <a:gd name="T31" fmla="*/ 2147483646 h 95"/>
              <a:gd name="T32" fmla="*/ 2147483646 w 132"/>
              <a:gd name="T33" fmla="*/ 2147483646 h 95"/>
              <a:gd name="T34" fmla="*/ 2147483646 w 132"/>
              <a:gd name="T35" fmla="*/ 2147483646 h 95"/>
              <a:gd name="T36" fmla="*/ 2147483646 w 132"/>
              <a:gd name="T37" fmla="*/ 2147483646 h 95"/>
              <a:gd name="T38" fmla="*/ 2147483646 w 132"/>
              <a:gd name="T39" fmla="*/ 2147483646 h 95"/>
              <a:gd name="T40" fmla="*/ 2147483646 w 132"/>
              <a:gd name="T41" fmla="*/ 2147483646 h 95"/>
              <a:gd name="T42" fmla="*/ 2147483646 w 132"/>
              <a:gd name="T43" fmla="*/ 2147483646 h 95"/>
              <a:gd name="T44" fmla="*/ 2147483646 w 132"/>
              <a:gd name="T45" fmla="*/ 2147483646 h 95"/>
              <a:gd name="T46" fmla="*/ 2147483646 w 132"/>
              <a:gd name="T47" fmla="*/ 2147483646 h 95"/>
              <a:gd name="T48" fmla="*/ 2147483646 w 132"/>
              <a:gd name="T49" fmla="*/ 2147483646 h 95"/>
              <a:gd name="T50" fmla="*/ 2147483646 w 132"/>
              <a:gd name="T51" fmla="*/ 2147483646 h 95"/>
              <a:gd name="T52" fmla="*/ 2147483646 w 132"/>
              <a:gd name="T53" fmla="*/ 2147483646 h 95"/>
              <a:gd name="T54" fmla="*/ 2147483646 w 132"/>
              <a:gd name="T55" fmla="*/ 2147483646 h 95"/>
              <a:gd name="T56" fmla="*/ 2147483646 w 132"/>
              <a:gd name="T57" fmla="*/ 0 h 95"/>
              <a:gd name="T58" fmla="*/ 2147483646 w 132"/>
              <a:gd name="T59" fmla="*/ 0 h 95"/>
              <a:gd name="T60" fmla="*/ 2147483646 w 132"/>
              <a:gd name="T61" fmla="*/ 2147483646 h 95"/>
              <a:gd name="T62" fmla="*/ 2147483646 w 132"/>
              <a:gd name="T63" fmla="*/ 2147483646 h 95"/>
              <a:gd name="T64" fmla="*/ 2147483646 w 132"/>
              <a:gd name="T65" fmla="*/ 2147483646 h 95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32" h="95">
                <a:moveTo>
                  <a:pt x="112" y="11"/>
                </a:moveTo>
                <a:lnTo>
                  <a:pt x="112" y="11"/>
                </a:lnTo>
                <a:lnTo>
                  <a:pt x="112" y="13"/>
                </a:lnTo>
                <a:lnTo>
                  <a:pt x="108" y="18"/>
                </a:lnTo>
                <a:lnTo>
                  <a:pt x="104" y="20"/>
                </a:lnTo>
                <a:lnTo>
                  <a:pt x="101" y="22"/>
                </a:lnTo>
                <a:lnTo>
                  <a:pt x="95" y="22"/>
                </a:lnTo>
                <a:lnTo>
                  <a:pt x="90" y="20"/>
                </a:lnTo>
                <a:lnTo>
                  <a:pt x="77" y="18"/>
                </a:lnTo>
                <a:lnTo>
                  <a:pt x="70" y="18"/>
                </a:lnTo>
                <a:lnTo>
                  <a:pt x="64" y="17"/>
                </a:lnTo>
                <a:lnTo>
                  <a:pt x="53" y="9"/>
                </a:lnTo>
                <a:lnTo>
                  <a:pt x="53" y="15"/>
                </a:lnTo>
                <a:lnTo>
                  <a:pt x="53" y="20"/>
                </a:lnTo>
                <a:lnTo>
                  <a:pt x="51" y="26"/>
                </a:lnTo>
                <a:lnTo>
                  <a:pt x="48" y="31"/>
                </a:lnTo>
                <a:lnTo>
                  <a:pt x="40" y="33"/>
                </a:lnTo>
                <a:lnTo>
                  <a:pt x="31" y="31"/>
                </a:lnTo>
                <a:lnTo>
                  <a:pt x="18" y="26"/>
                </a:lnTo>
                <a:lnTo>
                  <a:pt x="20" y="33"/>
                </a:lnTo>
                <a:lnTo>
                  <a:pt x="22" y="40"/>
                </a:lnTo>
                <a:lnTo>
                  <a:pt x="24" y="48"/>
                </a:lnTo>
                <a:lnTo>
                  <a:pt x="22" y="55"/>
                </a:lnTo>
                <a:lnTo>
                  <a:pt x="18" y="64"/>
                </a:lnTo>
                <a:lnTo>
                  <a:pt x="11" y="72"/>
                </a:lnTo>
                <a:lnTo>
                  <a:pt x="0" y="75"/>
                </a:lnTo>
                <a:lnTo>
                  <a:pt x="7" y="75"/>
                </a:lnTo>
                <a:lnTo>
                  <a:pt x="24" y="75"/>
                </a:lnTo>
                <a:lnTo>
                  <a:pt x="33" y="75"/>
                </a:lnTo>
                <a:lnTo>
                  <a:pt x="42" y="79"/>
                </a:lnTo>
                <a:lnTo>
                  <a:pt x="48" y="86"/>
                </a:lnTo>
                <a:lnTo>
                  <a:pt x="51" y="90"/>
                </a:lnTo>
                <a:lnTo>
                  <a:pt x="53" y="95"/>
                </a:lnTo>
                <a:lnTo>
                  <a:pt x="53" y="88"/>
                </a:lnTo>
                <a:lnTo>
                  <a:pt x="55" y="81"/>
                </a:lnTo>
                <a:lnTo>
                  <a:pt x="57" y="73"/>
                </a:lnTo>
                <a:lnTo>
                  <a:pt x="60" y="66"/>
                </a:lnTo>
                <a:lnTo>
                  <a:pt x="68" y="62"/>
                </a:lnTo>
                <a:lnTo>
                  <a:pt x="71" y="62"/>
                </a:lnTo>
                <a:lnTo>
                  <a:pt x="77" y="64"/>
                </a:lnTo>
                <a:lnTo>
                  <a:pt x="90" y="70"/>
                </a:lnTo>
                <a:lnTo>
                  <a:pt x="88" y="66"/>
                </a:lnTo>
                <a:lnTo>
                  <a:pt x="88" y="57"/>
                </a:lnTo>
                <a:lnTo>
                  <a:pt x="90" y="50"/>
                </a:lnTo>
                <a:lnTo>
                  <a:pt x="93" y="44"/>
                </a:lnTo>
                <a:lnTo>
                  <a:pt x="97" y="39"/>
                </a:lnTo>
                <a:lnTo>
                  <a:pt x="104" y="33"/>
                </a:lnTo>
                <a:lnTo>
                  <a:pt x="117" y="24"/>
                </a:lnTo>
                <a:lnTo>
                  <a:pt x="126" y="15"/>
                </a:lnTo>
                <a:lnTo>
                  <a:pt x="132" y="6"/>
                </a:lnTo>
                <a:lnTo>
                  <a:pt x="132" y="0"/>
                </a:lnTo>
                <a:lnTo>
                  <a:pt x="130" y="2"/>
                </a:lnTo>
                <a:lnTo>
                  <a:pt x="125" y="7"/>
                </a:lnTo>
                <a:lnTo>
                  <a:pt x="119" y="11"/>
                </a:lnTo>
                <a:lnTo>
                  <a:pt x="115" y="13"/>
                </a:lnTo>
                <a:lnTo>
                  <a:pt x="112" y="11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70" name="Freeform 148"/>
          <p:cNvSpPr>
            <a:spLocks/>
          </p:cNvSpPr>
          <p:nvPr userDrawn="1"/>
        </p:nvSpPr>
        <p:spPr bwMode="auto">
          <a:xfrm>
            <a:off x="158750" y="1168400"/>
            <a:ext cx="136525" cy="66675"/>
          </a:xfrm>
          <a:custGeom>
            <a:avLst/>
            <a:gdLst>
              <a:gd name="T0" fmla="*/ 2147483646 w 86"/>
              <a:gd name="T1" fmla="*/ 0 h 42"/>
              <a:gd name="T2" fmla="*/ 2147483646 w 86"/>
              <a:gd name="T3" fmla="*/ 0 h 42"/>
              <a:gd name="T4" fmla="*/ 2147483646 w 86"/>
              <a:gd name="T5" fmla="*/ 2147483646 h 42"/>
              <a:gd name="T6" fmla="*/ 2147483646 w 86"/>
              <a:gd name="T7" fmla="*/ 2147483646 h 42"/>
              <a:gd name="T8" fmla="*/ 2147483646 w 86"/>
              <a:gd name="T9" fmla="*/ 2147483646 h 42"/>
              <a:gd name="T10" fmla="*/ 2147483646 w 86"/>
              <a:gd name="T11" fmla="*/ 2147483646 h 42"/>
              <a:gd name="T12" fmla="*/ 0 w 86"/>
              <a:gd name="T13" fmla="*/ 2147483646 h 4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86" h="42">
                <a:moveTo>
                  <a:pt x="86" y="0"/>
                </a:moveTo>
                <a:lnTo>
                  <a:pt x="86" y="0"/>
                </a:lnTo>
                <a:lnTo>
                  <a:pt x="64" y="13"/>
                </a:lnTo>
                <a:lnTo>
                  <a:pt x="46" y="26"/>
                </a:lnTo>
                <a:lnTo>
                  <a:pt x="26" y="35"/>
                </a:lnTo>
                <a:lnTo>
                  <a:pt x="15" y="39"/>
                </a:lnTo>
                <a:lnTo>
                  <a:pt x="0" y="42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71" name="Freeform 149"/>
          <p:cNvSpPr>
            <a:spLocks/>
          </p:cNvSpPr>
          <p:nvPr userDrawn="1"/>
        </p:nvSpPr>
        <p:spPr bwMode="auto">
          <a:xfrm>
            <a:off x="1754188" y="330200"/>
            <a:ext cx="171450" cy="352425"/>
          </a:xfrm>
          <a:custGeom>
            <a:avLst/>
            <a:gdLst>
              <a:gd name="T0" fmla="*/ 2147483646 w 108"/>
              <a:gd name="T1" fmla="*/ 2147483646 h 222"/>
              <a:gd name="T2" fmla="*/ 2147483646 w 108"/>
              <a:gd name="T3" fmla="*/ 2147483646 h 222"/>
              <a:gd name="T4" fmla="*/ 2147483646 w 108"/>
              <a:gd name="T5" fmla="*/ 2147483646 h 222"/>
              <a:gd name="T6" fmla="*/ 2147483646 w 108"/>
              <a:gd name="T7" fmla="*/ 2147483646 h 222"/>
              <a:gd name="T8" fmla="*/ 2147483646 w 108"/>
              <a:gd name="T9" fmla="*/ 2147483646 h 222"/>
              <a:gd name="T10" fmla="*/ 2147483646 w 108"/>
              <a:gd name="T11" fmla="*/ 2147483646 h 222"/>
              <a:gd name="T12" fmla="*/ 2147483646 w 108"/>
              <a:gd name="T13" fmla="*/ 2147483646 h 222"/>
              <a:gd name="T14" fmla="*/ 2147483646 w 108"/>
              <a:gd name="T15" fmla="*/ 2147483646 h 222"/>
              <a:gd name="T16" fmla="*/ 2147483646 w 108"/>
              <a:gd name="T17" fmla="*/ 2147483646 h 222"/>
              <a:gd name="T18" fmla="*/ 2147483646 w 108"/>
              <a:gd name="T19" fmla="*/ 2147483646 h 222"/>
              <a:gd name="T20" fmla="*/ 2147483646 w 108"/>
              <a:gd name="T21" fmla="*/ 2147483646 h 222"/>
              <a:gd name="T22" fmla="*/ 2147483646 w 108"/>
              <a:gd name="T23" fmla="*/ 2147483646 h 222"/>
              <a:gd name="T24" fmla="*/ 2147483646 w 108"/>
              <a:gd name="T25" fmla="*/ 2147483646 h 222"/>
              <a:gd name="T26" fmla="*/ 0 w 108"/>
              <a:gd name="T27" fmla="*/ 2147483646 h 222"/>
              <a:gd name="T28" fmla="*/ 2147483646 w 108"/>
              <a:gd name="T29" fmla="*/ 2147483646 h 222"/>
              <a:gd name="T30" fmla="*/ 2147483646 w 108"/>
              <a:gd name="T31" fmla="*/ 2147483646 h 222"/>
              <a:gd name="T32" fmla="*/ 2147483646 w 108"/>
              <a:gd name="T33" fmla="*/ 2147483646 h 222"/>
              <a:gd name="T34" fmla="*/ 2147483646 w 108"/>
              <a:gd name="T35" fmla="*/ 2147483646 h 222"/>
              <a:gd name="T36" fmla="*/ 2147483646 w 108"/>
              <a:gd name="T37" fmla="*/ 0 h 222"/>
              <a:gd name="T38" fmla="*/ 2147483646 w 108"/>
              <a:gd name="T39" fmla="*/ 2147483646 h 222"/>
              <a:gd name="T40" fmla="*/ 2147483646 w 108"/>
              <a:gd name="T41" fmla="*/ 2147483646 h 222"/>
              <a:gd name="T42" fmla="*/ 2147483646 w 108"/>
              <a:gd name="T43" fmla="*/ 2147483646 h 222"/>
              <a:gd name="T44" fmla="*/ 2147483646 w 108"/>
              <a:gd name="T45" fmla="*/ 2147483646 h 222"/>
              <a:gd name="T46" fmla="*/ 2147483646 w 108"/>
              <a:gd name="T47" fmla="*/ 2147483646 h 222"/>
              <a:gd name="T48" fmla="*/ 2147483646 w 108"/>
              <a:gd name="T49" fmla="*/ 2147483646 h 222"/>
              <a:gd name="T50" fmla="*/ 2147483646 w 108"/>
              <a:gd name="T51" fmla="*/ 2147483646 h 222"/>
              <a:gd name="T52" fmla="*/ 2147483646 w 108"/>
              <a:gd name="T53" fmla="*/ 2147483646 h 222"/>
              <a:gd name="T54" fmla="*/ 2147483646 w 108"/>
              <a:gd name="T55" fmla="*/ 2147483646 h 222"/>
              <a:gd name="T56" fmla="*/ 2147483646 w 108"/>
              <a:gd name="T57" fmla="*/ 2147483646 h 222"/>
              <a:gd name="T58" fmla="*/ 2147483646 w 108"/>
              <a:gd name="T59" fmla="*/ 2147483646 h 222"/>
              <a:gd name="T60" fmla="*/ 2147483646 w 108"/>
              <a:gd name="T61" fmla="*/ 2147483646 h 222"/>
              <a:gd name="T62" fmla="*/ 2147483646 w 108"/>
              <a:gd name="T63" fmla="*/ 2147483646 h 222"/>
              <a:gd name="T64" fmla="*/ 2147483646 w 108"/>
              <a:gd name="T65" fmla="*/ 2147483646 h 222"/>
              <a:gd name="T66" fmla="*/ 2147483646 w 108"/>
              <a:gd name="T67" fmla="*/ 2147483646 h 222"/>
              <a:gd name="T68" fmla="*/ 2147483646 w 108"/>
              <a:gd name="T69" fmla="*/ 2147483646 h 222"/>
              <a:gd name="T70" fmla="*/ 2147483646 w 108"/>
              <a:gd name="T71" fmla="*/ 2147483646 h 222"/>
              <a:gd name="T72" fmla="*/ 2147483646 w 108"/>
              <a:gd name="T73" fmla="*/ 2147483646 h 222"/>
              <a:gd name="T74" fmla="*/ 2147483646 w 108"/>
              <a:gd name="T75" fmla="*/ 2147483646 h 222"/>
              <a:gd name="T76" fmla="*/ 2147483646 w 108"/>
              <a:gd name="T77" fmla="*/ 2147483646 h 222"/>
              <a:gd name="T78" fmla="*/ 2147483646 w 108"/>
              <a:gd name="T79" fmla="*/ 2147483646 h 222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108" h="222">
                <a:moveTo>
                  <a:pt x="81" y="189"/>
                </a:moveTo>
                <a:lnTo>
                  <a:pt x="81" y="189"/>
                </a:lnTo>
                <a:lnTo>
                  <a:pt x="82" y="185"/>
                </a:lnTo>
                <a:lnTo>
                  <a:pt x="82" y="174"/>
                </a:lnTo>
                <a:lnTo>
                  <a:pt x="81" y="169"/>
                </a:lnTo>
                <a:lnTo>
                  <a:pt x="79" y="163"/>
                </a:lnTo>
                <a:lnTo>
                  <a:pt x="73" y="158"/>
                </a:lnTo>
                <a:lnTo>
                  <a:pt x="66" y="154"/>
                </a:lnTo>
                <a:lnTo>
                  <a:pt x="59" y="150"/>
                </a:lnTo>
                <a:lnTo>
                  <a:pt x="53" y="147"/>
                </a:lnTo>
                <a:lnTo>
                  <a:pt x="46" y="139"/>
                </a:lnTo>
                <a:lnTo>
                  <a:pt x="42" y="138"/>
                </a:lnTo>
                <a:lnTo>
                  <a:pt x="37" y="136"/>
                </a:lnTo>
                <a:lnTo>
                  <a:pt x="29" y="136"/>
                </a:lnTo>
                <a:lnTo>
                  <a:pt x="20" y="136"/>
                </a:lnTo>
                <a:lnTo>
                  <a:pt x="26" y="128"/>
                </a:lnTo>
                <a:lnTo>
                  <a:pt x="29" y="121"/>
                </a:lnTo>
                <a:lnTo>
                  <a:pt x="31" y="112"/>
                </a:lnTo>
                <a:lnTo>
                  <a:pt x="31" y="103"/>
                </a:lnTo>
                <a:lnTo>
                  <a:pt x="29" y="99"/>
                </a:lnTo>
                <a:lnTo>
                  <a:pt x="27" y="94"/>
                </a:lnTo>
                <a:lnTo>
                  <a:pt x="24" y="90"/>
                </a:lnTo>
                <a:lnTo>
                  <a:pt x="16" y="86"/>
                </a:lnTo>
                <a:lnTo>
                  <a:pt x="9" y="83"/>
                </a:lnTo>
                <a:lnTo>
                  <a:pt x="0" y="81"/>
                </a:lnTo>
                <a:lnTo>
                  <a:pt x="7" y="75"/>
                </a:lnTo>
                <a:lnTo>
                  <a:pt x="15" y="68"/>
                </a:lnTo>
                <a:lnTo>
                  <a:pt x="22" y="59"/>
                </a:lnTo>
                <a:lnTo>
                  <a:pt x="27" y="46"/>
                </a:lnTo>
                <a:lnTo>
                  <a:pt x="31" y="33"/>
                </a:lnTo>
                <a:lnTo>
                  <a:pt x="31" y="26"/>
                </a:lnTo>
                <a:lnTo>
                  <a:pt x="29" y="17"/>
                </a:lnTo>
                <a:lnTo>
                  <a:pt x="26" y="9"/>
                </a:lnTo>
                <a:lnTo>
                  <a:pt x="22" y="0"/>
                </a:lnTo>
                <a:lnTo>
                  <a:pt x="27" y="7"/>
                </a:lnTo>
                <a:lnTo>
                  <a:pt x="35" y="17"/>
                </a:lnTo>
                <a:lnTo>
                  <a:pt x="44" y="24"/>
                </a:lnTo>
                <a:lnTo>
                  <a:pt x="55" y="31"/>
                </a:lnTo>
                <a:lnTo>
                  <a:pt x="68" y="35"/>
                </a:lnTo>
                <a:lnTo>
                  <a:pt x="73" y="35"/>
                </a:lnTo>
                <a:lnTo>
                  <a:pt x="79" y="33"/>
                </a:lnTo>
                <a:lnTo>
                  <a:pt x="86" y="31"/>
                </a:lnTo>
                <a:lnTo>
                  <a:pt x="92" y="26"/>
                </a:lnTo>
                <a:lnTo>
                  <a:pt x="86" y="35"/>
                </a:lnTo>
                <a:lnTo>
                  <a:pt x="81" y="46"/>
                </a:lnTo>
                <a:lnTo>
                  <a:pt x="77" y="57"/>
                </a:lnTo>
                <a:lnTo>
                  <a:pt x="77" y="70"/>
                </a:lnTo>
                <a:lnTo>
                  <a:pt x="77" y="75"/>
                </a:lnTo>
                <a:lnTo>
                  <a:pt x="81" y="81"/>
                </a:lnTo>
                <a:lnTo>
                  <a:pt x="84" y="84"/>
                </a:lnTo>
                <a:lnTo>
                  <a:pt x="90" y="88"/>
                </a:lnTo>
                <a:lnTo>
                  <a:pt x="97" y="92"/>
                </a:lnTo>
                <a:lnTo>
                  <a:pt x="108" y="92"/>
                </a:lnTo>
                <a:lnTo>
                  <a:pt x="104" y="97"/>
                </a:lnTo>
                <a:lnTo>
                  <a:pt x="95" y="108"/>
                </a:lnTo>
                <a:lnTo>
                  <a:pt x="92" y="117"/>
                </a:lnTo>
                <a:lnTo>
                  <a:pt x="90" y="128"/>
                </a:lnTo>
                <a:lnTo>
                  <a:pt x="90" y="139"/>
                </a:lnTo>
                <a:lnTo>
                  <a:pt x="92" y="152"/>
                </a:lnTo>
                <a:lnTo>
                  <a:pt x="95" y="165"/>
                </a:lnTo>
                <a:lnTo>
                  <a:pt x="99" y="176"/>
                </a:lnTo>
                <a:lnTo>
                  <a:pt x="99" y="198"/>
                </a:lnTo>
                <a:lnTo>
                  <a:pt x="97" y="213"/>
                </a:lnTo>
                <a:lnTo>
                  <a:pt x="93" y="222"/>
                </a:lnTo>
                <a:lnTo>
                  <a:pt x="92" y="222"/>
                </a:lnTo>
                <a:lnTo>
                  <a:pt x="92" y="218"/>
                </a:lnTo>
                <a:lnTo>
                  <a:pt x="92" y="205"/>
                </a:lnTo>
                <a:lnTo>
                  <a:pt x="90" y="200"/>
                </a:lnTo>
                <a:lnTo>
                  <a:pt x="88" y="194"/>
                </a:lnTo>
                <a:lnTo>
                  <a:pt x="86" y="189"/>
                </a:lnTo>
                <a:lnTo>
                  <a:pt x="81" y="189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72" name="Freeform 150"/>
          <p:cNvSpPr>
            <a:spLocks/>
          </p:cNvSpPr>
          <p:nvPr userDrawn="1"/>
        </p:nvSpPr>
        <p:spPr bwMode="auto">
          <a:xfrm>
            <a:off x="1824038" y="438150"/>
            <a:ext cx="80962" cy="215900"/>
          </a:xfrm>
          <a:custGeom>
            <a:avLst/>
            <a:gdLst>
              <a:gd name="T0" fmla="*/ 2147483646 w 51"/>
              <a:gd name="T1" fmla="*/ 2147483646 h 136"/>
              <a:gd name="T2" fmla="*/ 2147483646 w 51"/>
              <a:gd name="T3" fmla="*/ 2147483646 h 136"/>
              <a:gd name="T4" fmla="*/ 2147483646 w 51"/>
              <a:gd name="T5" fmla="*/ 2147483646 h 136"/>
              <a:gd name="T6" fmla="*/ 2147483646 w 51"/>
              <a:gd name="T7" fmla="*/ 2147483646 h 136"/>
              <a:gd name="T8" fmla="*/ 2147483646 w 51"/>
              <a:gd name="T9" fmla="*/ 2147483646 h 136"/>
              <a:gd name="T10" fmla="*/ 2147483646 w 51"/>
              <a:gd name="T11" fmla="*/ 2147483646 h 136"/>
              <a:gd name="T12" fmla="*/ 2147483646 w 51"/>
              <a:gd name="T13" fmla="*/ 2147483646 h 136"/>
              <a:gd name="T14" fmla="*/ 0 w 51"/>
              <a:gd name="T15" fmla="*/ 0 h 1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" h="136">
                <a:moveTo>
                  <a:pt x="51" y="136"/>
                </a:moveTo>
                <a:lnTo>
                  <a:pt x="51" y="136"/>
                </a:lnTo>
                <a:lnTo>
                  <a:pt x="42" y="97"/>
                </a:lnTo>
                <a:lnTo>
                  <a:pt x="33" y="64"/>
                </a:lnTo>
                <a:lnTo>
                  <a:pt x="27" y="49"/>
                </a:lnTo>
                <a:lnTo>
                  <a:pt x="20" y="33"/>
                </a:lnTo>
                <a:lnTo>
                  <a:pt x="11" y="16"/>
                </a:lnTo>
                <a:lnTo>
                  <a:pt x="0" y="0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73" name="Freeform 151"/>
          <p:cNvSpPr>
            <a:spLocks/>
          </p:cNvSpPr>
          <p:nvPr userDrawn="1"/>
        </p:nvSpPr>
        <p:spPr bwMode="auto">
          <a:xfrm>
            <a:off x="2109788" y="358775"/>
            <a:ext cx="304800" cy="512763"/>
          </a:xfrm>
          <a:custGeom>
            <a:avLst/>
            <a:gdLst>
              <a:gd name="T0" fmla="*/ 2147483646 w 192"/>
              <a:gd name="T1" fmla="*/ 2147483646 h 323"/>
              <a:gd name="T2" fmla="*/ 2147483646 w 192"/>
              <a:gd name="T3" fmla="*/ 2147483646 h 323"/>
              <a:gd name="T4" fmla="*/ 2147483646 w 192"/>
              <a:gd name="T5" fmla="*/ 2147483646 h 323"/>
              <a:gd name="T6" fmla="*/ 2147483646 w 192"/>
              <a:gd name="T7" fmla="*/ 2147483646 h 323"/>
              <a:gd name="T8" fmla="*/ 2147483646 w 192"/>
              <a:gd name="T9" fmla="*/ 2147483646 h 323"/>
              <a:gd name="T10" fmla="*/ 2147483646 w 192"/>
              <a:gd name="T11" fmla="*/ 2147483646 h 323"/>
              <a:gd name="T12" fmla="*/ 2147483646 w 192"/>
              <a:gd name="T13" fmla="*/ 2147483646 h 323"/>
              <a:gd name="T14" fmla="*/ 2147483646 w 192"/>
              <a:gd name="T15" fmla="*/ 2147483646 h 323"/>
              <a:gd name="T16" fmla="*/ 2147483646 w 192"/>
              <a:gd name="T17" fmla="*/ 2147483646 h 323"/>
              <a:gd name="T18" fmla="*/ 2147483646 w 192"/>
              <a:gd name="T19" fmla="*/ 2147483646 h 323"/>
              <a:gd name="T20" fmla="*/ 2147483646 w 192"/>
              <a:gd name="T21" fmla="*/ 2147483646 h 323"/>
              <a:gd name="T22" fmla="*/ 2147483646 w 192"/>
              <a:gd name="T23" fmla="*/ 2147483646 h 323"/>
              <a:gd name="T24" fmla="*/ 2147483646 w 192"/>
              <a:gd name="T25" fmla="*/ 2147483646 h 323"/>
              <a:gd name="T26" fmla="*/ 2147483646 w 192"/>
              <a:gd name="T27" fmla="*/ 2147483646 h 323"/>
              <a:gd name="T28" fmla="*/ 2147483646 w 192"/>
              <a:gd name="T29" fmla="*/ 2147483646 h 323"/>
              <a:gd name="T30" fmla="*/ 2147483646 w 192"/>
              <a:gd name="T31" fmla="*/ 2147483646 h 323"/>
              <a:gd name="T32" fmla="*/ 2147483646 w 192"/>
              <a:gd name="T33" fmla="*/ 2147483646 h 323"/>
              <a:gd name="T34" fmla="*/ 2147483646 w 192"/>
              <a:gd name="T35" fmla="*/ 2147483646 h 323"/>
              <a:gd name="T36" fmla="*/ 2147483646 w 192"/>
              <a:gd name="T37" fmla="*/ 2147483646 h 323"/>
              <a:gd name="T38" fmla="*/ 2147483646 w 192"/>
              <a:gd name="T39" fmla="*/ 2147483646 h 323"/>
              <a:gd name="T40" fmla="*/ 2147483646 w 192"/>
              <a:gd name="T41" fmla="*/ 2147483646 h 323"/>
              <a:gd name="T42" fmla="*/ 2147483646 w 192"/>
              <a:gd name="T43" fmla="*/ 2147483646 h 323"/>
              <a:gd name="T44" fmla="*/ 2147483646 w 192"/>
              <a:gd name="T45" fmla="*/ 2147483646 h 323"/>
              <a:gd name="T46" fmla="*/ 2147483646 w 192"/>
              <a:gd name="T47" fmla="*/ 2147483646 h 323"/>
              <a:gd name="T48" fmla="*/ 2147483646 w 192"/>
              <a:gd name="T49" fmla="*/ 2147483646 h 323"/>
              <a:gd name="T50" fmla="*/ 2147483646 w 192"/>
              <a:gd name="T51" fmla="*/ 2147483646 h 323"/>
              <a:gd name="T52" fmla="*/ 2147483646 w 192"/>
              <a:gd name="T53" fmla="*/ 2147483646 h 323"/>
              <a:gd name="T54" fmla="*/ 2147483646 w 192"/>
              <a:gd name="T55" fmla="*/ 2147483646 h 323"/>
              <a:gd name="T56" fmla="*/ 2147483646 w 192"/>
              <a:gd name="T57" fmla="*/ 2147483646 h 323"/>
              <a:gd name="T58" fmla="*/ 2147483646 w 192"/>
              <a:gd name="T59" fmla="*/ 2147483646 h 323"/>
              <a:gd name="T60" fmla="*/ 2147483646 w 192"/>
              <a:gd name="T61" fmla="*/ 2147483646 h 323"/>
              <a:gd name="T62" fmla="*/ 2147483646 w 192"/>
              <a:gd name="T63" fmla="*/ 2147483646 h 323"/>
              <a:gd name="T64" fmla="*/ 2147483646 w 192"/>
              <a:gd name="T65" fmla="*/ 2147483646 h 323"/>
              <a:gd name="T66" fmla="*/ 2147483646 w 192"/>
              <a:gd name="T67" fmla="*/ 2147483646 h 323"/>
              <a:gd name="T68" fmla="*/ 2147483646 w 192"/>
              <a:gd name="T69" fmla="*/ 2147483646 h 323"/>
              <a:gd name="T70" fmla="*/ 2147483646 w 192"/>
              <a:gd name="T71" fmla="*/ 2147483646 h 323"/>
              <a:gd name="T72" fmla="*/ 2147483646 w 192"/>
              <a:gd name="T73" fmla="*/ 2147483646 h 323"/>
              <a:gd name="T74" fmla="*/ 2147483646 w 192"/>
              <a:gd name="T75" fmla="*/ 2147483646 h 323"/>
              <a:gd name="T76" fmla="*/ 2147483646 w 192"/>
              <a:gd name="T77" fmla="*/ 2147483646 h 323"/>
              <a:gd name="T78" fmla="*/ 0 w 192"/>
              <a:gd name="T79" fmla="*/ 2147483646 h 323"/>
              <a:gd name="T80" fmla="*/ 2147483646 w 192"/>
              <a:gd name="T81" fmla="*/ 2147483646 h 323"/>
              <a:gd name="T82" fmla="*/ 2147483646 w 192"/>
              <a:gd name="T83" fmla="*/ 0 h 323"/>
              <a:gd name="T84" fmla="*/ 2147483646 w 192"/>
              <a:gd name="T85" fmla="*/ 0 h 323"/>
              <a:gd name="T86" fmla="*/ 2147483646 w 192"/>
              <a:gd name="T87" fmla="*/ 2147483646 h 323"/>
              <a:gd name="T88" fmla="*/ 2147483646 w 192"/>
              <a:gd name="T89" fmla="*/ 2147483646 h 323"/>
              <a:gd name="T90" fmla="*/ 2147483646 w 192"/>
              <a:gd name="T91" fmla="*/ 2147483646 h 323"/>
              <a:gd name="T92" fmla="*/ 2147483646 w 192"/>
              <a:gd name="T93" fmla="*/ 2147483646 h 323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192" h="323">
                <a:moveTo>
                  <a:pt x="33" y="48"/>
                </a:moveTo>
                <a:lnTo>
                  <a:pt x="33" y="48"/>
                </a:lnTo>
                <a:lnTo>
                  <a:pt x="33" y="55"/>
                </a:lnTo>
                <a:lnTo>
                  <a:pt x="33" y="61"/>
                </a:lnTo>
                <a:lnTo>
                  <a:pt x="33" y="70"/>
                </a:lnTo>
                <a:lnTo>
                  <a:pt x="36" y="79"/>
                </a:lnTo>
                <a:lnTo>
                  <a:pt x="44" y="87"/>
                </a:lnTo>
                <a:lnTo>
                  <a:pt x="53" y="94"/>
                </a:lnTo>
                <a:lnTo>
                  <a:pt x="66" y="98"/>
                </a:lnTo>
                <a:lnTo>
                  <a:pt x="80" y="99"/>
                </a:lnTo>
                <a:lnTo>
                  <a:pt x="89" y="105"/>
                </a:lnTo>
                <a:lnTo>
                  <a:pt x="104" y="112"/>
                </a:lnTo>
                <a:lnTo>
                  <a:pt x="110" y="116"/>
                </a:lnTo>
                <a:lnTo>
                  <a:pt x="119" y="116"/>
                </a:lnTo>
                <a:lnTo>
                  <a:pt x="130" y="116"/>
                </a:lnTo>
                <a:lnTo>
                  <a:pt x="144" y="110"/>
                </a:lnTo>
                <a:lnTo>
                  <a:pt x="139" y="123"/>
                </a:lnTo>
                <a:lnTo>
                  <a:pt x="133" y="136"/>
                </a:lnTo>
                <a:lnTo>
                  <a:pt x="132" y="151"/>
                </a:lnTo>
                <a:lnTo>
                  <a:pt x="132" y="158"/>
                </a:lnTo>
                <a:lnTo>
                  <a:pt x="133" y="165"/>
                </a:lnTo>
                <a:lnTo>
                  <a:pt x="137" y="173"/>
                </a:lnTo>
                <a:lnTo>
                  <a:pt x="144" y="178"/>
                </a:lnTo>
                <a:lnTo>
                  <a:pt x="152" y="184"/>
                </a:lnTo>
                <a:lnTo>
                  <a:pt x="163" y="187"/>
                </a:lnTo>
                <a:lnTo>
                  <a:pt x="176" y="189"/>
                </a:lnTo>
                <a:lnTo>
                  <a:pt x="192" y="189"/>
                </a:lnTo>
                <a:lnTo>
                  <a:pt x="181" y="202"/>
                </a:lnTo>
                <a:lnTo>
                  <a:pt x="172" y="215"/>
                </a:lnTo>
                <a:lnTo>
                  <a:pt x="163" y="233"/>
                </a:lnTo>
                <a:lnTo>
                  <a:pt x="157" y="242"/>
                </a:lnTo>
                <a:lnTo>
                  <a:pt x="155" y="253"/>
                </a:lnTo>
                <a:lnTo>
                  <a:pt x="154" y="264"/>
                </a:lnTo>
                <a:lnTo>
                  <a:pt x="154" y="275"/>
                </a:lnTo>
                <a:lnTo>
                  <a:pt x="155" y="288"/>
                </a:lnTo>
                <a:lnTo>
                  <a:pt x="159" y="299"/>
                </a:lnTo>
                <a:lnTo>
                  <a:pt x="166" y="312"/>
                </a:lnTo>
                <a:lnTo>
                  <a:pt x="176" y="323"/>
                </a:lnTo>
                <a:lnTo>
                  <a:pt x="165" y="314"/>
                </a:lnTo>
                <a:lnTo>
                  <a:pt x="150" y="303"/>
                </a:lnTo>
                <a:lnTo>
                  <a:pt x="133" y="294"/>
                </a:lnTo>
                <a:lnTo>
                  <a:pt x="124" y="290"/>
                </a:lnTo>
                <a:lnTo>
                  <a:pt x="113" y="286"/>
                </a:lnTo>
                <a:lnTo>
                  <a:pt x="104" y="285"/>
                </a:lnTo>
                <a:lnTo>
                  <a:pt x="93" y="285"/>
                </a:lnTo>
                <a:lnTo>
                  <a:pt x="84" y="286"/>
                </a:lnTo>
                <a:lnTo>
                  <a:pt x="75" y="292"/>
                </a:lnTo>
                <a:lnTo>
                  <a:pt x="66" y="297"/>
                </a:lnTo>
                <a:lnTo>
                  <a:pt x="56" y="307"/>
                </a:lnTo>
                <a:lnTo>
                  <a:pt x="64" y="290"/>
                </a:lnTo>
                <a:lnTo>
                  <a:pt x="69" y="274"/>
                </a:lnTo>
                <a:lnTo>
                  <a:pt x="71" y="253"/>
                </a:lnTo>
                <a:lnTo>
                  <a:pt x="71" y="244"/>
                </a:lnTo>
                <a:lnTo>
                  <a:pt x="69" y="235"/>
                </a:lnTo>
                <a:lnTo>
                  <a:pt x="67" y="226"/>
                </a:lnTo>
                <a:lnTo>
                  <a:pt x="62" y="219"/>
                </a:lnTo>
                <a:lnTo>
                  <a:pt x="55" y="213"/>
                </a:lnTo>
                <a:lnTo>
                  <a:pt x="44" y="209"/>
                </a:lnTo>
                <a:lnTo>
                  <a:pt x="31" y="208"/>
                </a:lnTo>
                <a:lnTo>
                  <a:pt x="14" y="208"/>
                </a:lnTo>
                <a:lnTo>
                  <a:pt x="20" y="200"/>
                </a:lnTo>
                <a:lnTo>
                  <a:pt x="23" y="191"/>
                </a:lnTo>
                <a:lnTo>
                  <a:pt x="29" y="178"/>
                </a:lnTo>
                <a:lnTo>
                  <a:pt x="33" y="164"/>
                </a:lnTo>
                <a:lnTo>
                  <a:pt x="34" y="147"/>
                </a:lnTo>
                <a:lnTo>
                  <a:pt x="31" y="129"/>
                </a:lnTo>
                <a:lnTo>
                  <a:pt x="29" y="120"/>
                </a:lnTo>
                <a:lnTo>
                  <a:pt x="23" y="110"/>
                </a:lnTo>
                <a:lnTo>
                  <a:pt x="14" y="92"/>
                </a:lnTo>
                <a:lnTo>
                  <a:pt x="7" y="74"/>
                </a:lnTo>
                <a:lnTo>
                  <a:pt x="3" y="57"/>
                </a:lnTo>
                <a:lnTo>
                  <a:pt x="1" y="41"/>
                </a:lnTo>
                <a:lnTo>
                  <a:pt x="0" y="26"/>
                </a:lnTo>
                <a:lnTo>
                  <a:pt x="1" y="15"/>
                </a:lnTo>
                <a:lnTo>
                  <a:pt x="3" y="6"/>
                </a:lnTo>
                <a:lnTo>
                  <a:pt x="5" y="0"/>
                </a:lnTo>
                <a:lnTo>
                  <a:pt x="7" y="0"/>
                </a:lnTo>
                <a:lnTo>
                  <a:pt x="9" y="6"/>
                </a:lnTo>
                <a:lnTo>
                  <a:pt x="12" y="24"/>
                </a:lnTo>
                <a:lnTo>
                  <a:pt x="14" y="35"/>
                </a:lnTo>
                <a:lnTo>
                  <a:pt x="20" y="43"/>
                </a:lnTo>
                <a:lnTo>
                  <a:pt x="22" y="46"/>
                </a:lnTo>
                <a:lnTo>
                  <a:pt x="25" y="48"/>
                </a:lnTo>
                <a:lnTo>
                  <a:pt x="29" y="48"/>
                </a:lnTo>
                <a:lnTo>
                  <a:pt x="33" y="48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74" name="Freeform 152"/>
          <p:cNvSpPr>
            <a:spLocks/>
          </p:cNvSpPr>
          <p:nvPr userDrawn="1"/>
        </p:nvSpPr>
        <p:spPr bwMode="auto">
          <a:xfrm>
            <a:off x="2117725" y="406400"/>
            <a:ext cx="188913" cy="311150"/>
          </a:xfrm>
          <a:custGeom>
            <a:avLst/>
            <a:gdLst>
              <a:gd name="T0" fmla="*/ 0 w 119"/>
              <a:gd name="T1" fmla="*/ 0 h 196"/>
              <a:gd name="T2" fmla="*/ 0 w 119"/>
              <a:gd name="T3" fmla="*/ 0 h 196"/>
              <a:gd name="T4" fmla="*/ 2147483646 w 119"/>
              <a:gd name="T5" fmla="*/ 2147483646 h 196"/>
              <a:gd name="T6" fmla="*/ 2147483646 w 119"/>
              <a:gd name="T7" fmla="*/ 2147483646 h 196"/>
              <a:gd name="T8" fmla="*/ 2147483646 w 119"/>
              <a:gd name="T9" fmla="*/ 2147483646 h 196"/>
              <a:gd name="T10" fmla="*/ 2147483646 w 119"/>
              <a:gd name="T11" fmla="*/ 2147483646 h 196"/>
              <a:gd name="T12" fmla="*/ 2147483646 w 119"/>
              <a:gd name="T13" fmla="*/ 2147483646 h 196"/>
              <a:gd name="T14" fmla="*/ 2147483646 w 119"/>
              <a:gd name="T15" fmla="*/ 2147483646 h 196"/>
              <a:gd name="T16" fmla="*/ 2147483646 w 119"/>
              <a:gd name="T17" fmla="*/ 2147483646 h 19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19" h="196">
                <a:moveTo>
                  <a:pt x="0" y="0"/>
                </a:moveTo>
                <a:lnTo>
                  <a:pt x="0" y="0"/>
                </a:lnTo>
                <a:lnTo>
                  <a:pt x="26" y="57"/>
                </a:lnTo>
                <a:lnTo>
                  <a:pt x="37" y="82"/>
                </a:lnTo>
                <a:lnTo>
                  <a:pt x="50" y="106"/>
                </a:lnTo>
                <a:lnTo>
                  <a:pt x="62" y="128"/>
                </a:lnTo>
                <a:lnTo>
                  <a:pt x="77" y="150"/>
                </a:lnTo>
                <a:lnTo>
                  <a:pt x="95" y="172"/>
                </a:lnTo>
                <a:lnTo>
                  <a:pt x="119" y="196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75" name="Freeform 153"/>
          <p:cNvSpPr>
            <a:spLocks/>
          </p:cNvSpPr>
          <p:nvPr userDrawn="1"/>
        </p:nvSpPr>
        <p:spPr bwMode="auto">
          <a:xfrm>
            <a:off x="1900238" y="376238"/>
            <a:ext cx="196850" cy="331787"/>
          </a:xfrm>
          <a:custGeom>
            <a:avLst/>
            <a:gdLst>
              <a:gd name="T0" fmla="*/ 2147483646 w 124"/>
              <a:gd name="T1" fmla="*/ 2147483646 h 209"/>
              <a:gd name="T2" fmla="*/ 2147483646 w 124"/>
              <a:gd name="T3" fmla="*/ 2147483646 h 209"/>
              <a:gd name="T4" fmla="*/ 2147483646 w 124"/>
              <a:gd name="T5" fmla="*/ 2147483646 h 209"/>
              <a:gd name="T6" fmla="*/ 2147483646 w 124"/>
              <a:gd name="T7" fmla="*/ 2147483646 h 209"/>
              <a:gd name="T8" fmla="*/ 2147483646 w 124"/>
              <a:gd name="T9" fmla="*/ 2147483646 h 209"/>
              <a:gd name="T10" fmla="*/ 2147483646 w 124"/>
              <a:gd name="T11" fmla="*/ 2147483646 h 209"/>
              <a:gd name="T12" fmla="*/ 2147483646 w 124"/>
              <a:gd name="T13" fmla="*/ 2147483646 h 209"/>
              <a:gd name="T14" fmla="*/ 2147483646 w 124"/>
              <a:gd name="T15" fmla="*/ 2147483646 h 209"/>
              <a:gd name="T16" fmla="*/ 2147483646 w 124"/>
              <a:gd name="T17" fmla="*/ 2147483646 h 209"/>
              <a:gd name="T18" fmla="*/ 2147483646 w 124"/>
              <a:gd name="T19" fmla="*/ 2147483646 h 209"/>
              <a:gd name="T20" fmla="*/ 2147483646 w 124"/>
              <a:gd name="T21" fmla="*/ 2147483646 h 209"/>
              <a:gd name="T22" fmla="*/ 2147483646 w 124"/>
              <a:gd name="T23" fmla="*/ 2147483646 h 209"/>
              <a:gd name="T24" fmla="*/ 2147483646 w 124"/>
              <a:gd name="T25" fmla="*/ 2147483646 h 209"/>
              <a:gd name="T26" fmla="*/ 2147483646 w 124"/>
              <a:gd name="T27" fmla="*/ 2147483646 h 209"/>
              <a:gd name="T28" fmla="*/ 2147483646 w 124"/>
              <a:gd name="T29" fmla="*/ 2147483646 h 209"/>
              <a:gd name="T30" fmla="*/ 2147483646 w 124"/>
              <a:gd name="T31" fmla="*/ 2147483646 h 209"/>
              <a:gd name="T32" fmla="*/ 2147483646 w 124"/>
              <a:gd name="T33" fmla="*/ 2147483646 h 209"/>
              <a:gd name="T34" fmla="*/ 2147483646 w 124"/>
              <a:gd name="T35" fmla="*/ 2147483646 h 209"/>
              <a:gd name="T36" fmla="*/ 2147483646 w 124"/>
              <a:gd name="T37" fmla="*/ 2147483646 h 209"/>
              <a:gd name="T38" fmla="*/ 2147483646 w 124"/>
              <a:gd name="T39" fmla="*/ 2147483646 h 209"/>
              <a:gd name="T40" fmla="*/ 2147483646 w 124"/>
              <a:gd name="T41" fmla="*/ 2147483646 h 209"/>
              <a:gd name="T42" fmla="*/ 2147483646 w 124"/>
              <a:gd name="T43" fmla="*/ 2147483646 h 209"/>
              <a:gd name="T44" fmla="*/ 2147483646 w 124"/>
              <a:gd name="T45" fmla="*/ 2147483646 h 209"/>
              <a:gd name="T46" fmla="*/ 0 w 124"/>
              <a:gd name="T47" fmla="*/ 2147483646 h 209"/>
              <a:gd name="T48" fmla="*/ 2147483646 w 124"/>
              <a:gd name="T49" fmla="*/ 2147483646 h 209"/>
              <a:gd name="T50" fmla="*/ 2147483646 w 124"/>
              <a:gd name="T51" fmla="*/ 2147483646 h 209"/>
              <a:gd name="T52" fmla="*/ 2147483646 w 124"/>
              <a:gd name="T53" fmla="*/ 2147483646 h 209"/>
              <a:gd name="T54" fmla="*/ 2147483646 w 124"/>
              <a:gd name="T55" fmla="*/ 2147483646 h 209"/>
              <a:gd name="T56" fmla="*/ 2147483646 w 124"/>
              <a:gd name="T57" fmla="*/ 2147483646 h 209"/>
              <a:gd name="T58" fmla="*/ 2147483646 w 124"/>
              <a:gd name="T59" fmla="*/ 2147483646 h 209"/>
              <a:gd name="T60" fmla="*/ 2147483646 w 124"/>
              <a:gd name="T61" fmla="*/ 2147483646 h 209"/>
              <a:gd name="T62" fmla="*/ 2147483646 w 124"/>
              <a:gd name="T63" fmla="*/ 2147483646 h 209"/>
              <a:gd name="T64" fmla="*/ 2147483646 w 124"/>
              <a:gd name="T65" fmla="*/ 2147483646 h 209"/>
              <a:gd name="T66" fmla="*/ 2147483646 w 124"/>
              <a:gd name="T67" fmla="*/ 2147483646 h 209"/>
              <a:gd name="T68" fmla="*/ 2147483646 w 124"/>
              <a:gd name="T69" fmla="*/ 2147483646 h 209"/>
              <a:gd name="T70" fmla="*/ 2147483646 w 124"/>
              <a:gd name="T71" fmla="*/ 2147483646 h 209"/>
              <a:gd name="T72" fmla="*/ 2147483646 w 124"/>
              <a:gd name="T73" fmla="*/ 0 h 209"/>
              <a:gd name="T74" fmla="*/ 2147483646 w 124"/>
              <a:gd name="T75" fmla="*/ 0 h 209"/>
              <a:gd name="T76" fmla="*/ 2147483646 w 124"/>
              <a:gd name="T77" fmla="*/ 2147483646 h 209"/>
              <a:gd name="T78" fmla="*/ 2147483646 w 124"/>
              <a:gd name="T79" fmla="*/ 2147483646 h 209"/>
              <a:gd name="T80" fmla="*/ 2147483646 w 124"/>
              <a:gd name="T81" fmla="*/ 2147483646 h 209"/>
              <a:gd name="T82" fmla="*/ 2147483646 w 124"/>
              <a:gd name="T83" fmla="*/ 2147483646 h 209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124" h="209">
                <a:moveTo>
                  <a:pt x="111" y="32"/>
                </a:moveTo>
                <a:lnTo>
                  <a:pt x="111" y="32"/>
                </a:lnTo>
                <a:lnTo>
                  <a:pt x="108" y="33"/>
                </a:lnTo>
                <a:lnTo>
                  <a:pt x="100" y="41"/>
                </a:lnTo>
                <a:lnTo>
                  <a:pt x="99" y="44"/>
                </a:lnTo>
                <a:lnTo>
                  <a:pt x="97" y="52"/>
                </a:lnTo>
                <a:lnTo>
                  <a:pt x="97" y="59"/>
                </a:lnTo>
                <a:lnTo>
                  <a:pt x="99" y="68"/>
                </a:lnTo>
                <a:lnTo>
                  <a:pt x="102" y="77"/>
                </a:lnTo>
                <a:lnTo>
                  <a:pt x="102" y="85"/>
                </a:lnTo>
                <a:lnTo>
                  <a:pt x="104" y="96"/>
                </a:lnTo>
                <a:lnTo>
                  <a:pt x="104" y="101"/>
                </a:lnTo>
                <a:lnTo>
                  <a:pt x="106" y="107"/>
                </a:lnTo>
                <a:lnTo>
                  <a:pt x="111" y="114"/>
                </a:lnTo>
                <a:lnTo>
                  <a:pt x="117" y="121"/>
                </a:lnTo>
                <a:lnTo>
                  <a:pt x="110" y="121"/>
                </a:lnTo>
                <a:lnTo>
                  <a:pt x="102" y="123"/>
                </a:lnTo>
                <a:lnTo>
                  <a:pt x="95" y="127"/>
                </a:lnTo>
                <a:lnTo>
                  <a:pt x="89" y="132"/>
                </a:lnTo>
                <a:lnTo>
                  <a:pt x="88" y="136"/>
                </a:lnTo>
                <a:lnTo>
                  <a:pt x="86" y="142"/>
                </a:lnTo>
                <a:lnTo>
                  <a:pt x="86" y="149"/>
                </a:lnTo>
                <a:lnTo>
                  <a:pt x="88" y="156"/>
                </a:lnTo>
                <a:lnTo>
                  <a:pt x="91" y="165"/>
                </a:lnTo>
                <a:lnTo>
                  <a:pt x="97" y="176"/>
                </a:lnTo>
                <a:lnTo>
                  <a:pt x="88" y="173"/>
                </a:lnTo>
                <a:lnTo>
                  <a:pt x="78" y="171"/>
                </a:lnTo>
                <a:lnTo>
                  <a:pt x="67" y="171"/>
                </a:lnTo>
                <a:lnTo>
                  <a:pt x="56" y="173"/>
                </a:lnTo>
                <a:lnTo>
                  <a:pt x="51" y="176"/>
                </a:lnTo>
                <a:lnTo>
                  <a:pt x="45" y="180"/>
                </a:lnTo>
                <a:lnTo>
                  <a:pt x="40" y="184"/>
                </a:lnTo>
                <a:lnTo>
                  <a:pt x="36" y="191"/>
                </a:lnTo>
                <a:lnTo>
                  <a:pt x="33" y="198"/>
                </a:lnTo>
                <a:lnTo>
                  <a:pt x="31" y="209"/>
                </a:lnTo>
                <a:lnTo>
                  <a:pt x="31" y="198"/>
                </a:lnTo>
                <a:lnTo>
                  <a:pt x="31" y="186"/>
                </a:lnTo>
                <a:lnTo>
                  <a:pt x="31" y="173"/>
                </a:lnTo>
                <a:lnTo>
                  <a:pt x="27" y="158"/>
                </a:lnTo>
                <a:lnTo>
                  <a:pt x="22" y="145"/>
                </a:lnTo>
                <a:lnTo>
                  <a:pt x="18" y="140"/>
                </a:lnTo>
                <a:lnTo>
                  <a:pt x="12" y="136"/>
                </a:lnTo>
                <a:lnTo>
                  <a:pt x="7" y="132"/>
                </a:lnTo>
                <a:lnTo>
                  <a:pt x="0" y="131"/>
                </a:lnTo>
                <a:lnTo>
                  <a:pt x="11" y="129"/>
                </a:lnTo>
                <a:lnTo>
                  <a:pt x="20" y="127"/>
                </a:lnTo>
                <a:lnTo>
                  <a:pt x="29" y="121"/>
                </a:lnTo>
                <a:lnTo>
                  <a:pt x="38" y="114"/>
                </a:lnTo>
                <a:lnTo>
                  <a:pt x="40" y="110"/>
                </a:lnTo>
                <a:lnTo>
                  <a:pt x="42" y="105"/>
                </a:lnTo>
                <a:lnTo>
                  <a:pt x="42" y="98"/>
                </a:lnTo>
                <a:lnTo>
                  <a:pt x="42" y="90"/>
                </a:lnTo>
                <a:lnTo>
                  <a:pt x="38" y="81"/>
                </a:lnTo>
                <a:lnTo>
                  <a:pt x="33" y="72"/>
                </a:lnTo>
                <a:lnTo>
                  <a:pt x="38" y="72"/>
                </a:lnTo>
                <a:lnTo>
                  <a:pt x="44" y="72"/>
                </a:lnTo>
                <a:lnTo>
                  <a:pt x="51" y="72"/>
                </a:lnTo>
                <a:lnTo>
                  <a:pt x="58" y="70"/>
                </a:lnTo>
                <a:lnTo>
                  <a:pt x="66" y="65"/>
                </a:lnTo>
                <a:lnTo>
                  <a:pt x="73" y="57"/>
                </a:lnTo>
                <a:lnTo>
                  <a:pt x="80" y="46"/>
                </a:lnTo>
                <a:lnTo>
                  <a:pt x="86" y="35"/>
                </a:lnTo>
                <a:lnTo>
                  <a:pt x="91" y="26"/>
                </a:lnTo>
                <a:lnTo>
                  <a:pt x="99" y="17"/>
                </a:lnTo>
                <a:lnTo>
                  <a:pt x="104" y="11"/>
                </a:lnTo>
                <a:lnTo>
                  <a:pt x="115" y="2"/>
                </a:lnTo>
                <a:lnTo>
                  <a:pt x="121" y="0"/>
                </a:lnTo>
                <a:lnTo>
                  <a:pt x="124" y="0"/>
                </a:lnTo>
                <a:lnTo>
                  <a:pt x="122" y="4"/>
                </a:lnTo>
                <a:lnTo>
                  <a:pt x="115" y="11"/>
                </a:lnTo>
                <a:lnTo>
                  <a:pt x="111" y="17"/>
                </a:lnTo>
                <a:lnTo>
                  <a:pt x="110" y="22"/>
                </a:lnTo>
                <a:lnTo>
                  <a:pt x="108" y="28"/>
                </a:lnTo>
                <a:lnTo>
                  <a:pt x="111" y="32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76" name="Freeform 154"/>
          <p:cNvSpPr>
            <a:spLocks/>
          </p:cNvSpPr>
          <p:nvPr userDrawn="1"/>
        </p:nvSpPr>
        <p:spPr bwMode="auto">
          <a:xfrm>
            <a:off x="1992313" y="392113"/>
            <a:ext cx="84137" cy="214312"/>
          </a:xfrm>
          <a:custGeom>
            <a:avLst/>
            <a:gdLst>
              <a:gd name="T0" fmla="*/ 2147483646 w 53"/>
              <a:gd name="T1" fmla="*/ 0 h 135"/>
              <a:gd name="T2" fmla="*/ 2147483646 w 53"/>
              <a:gd name="T3" fmla="*/ 0 h 135"/>
              <a:gd name="T4" fmla="*/ 2147483646 w 53"/>
              <a:gd name="T5" fmla="*/ 2147483646 h 135"/>
              <a:gd name="T6" fmla="*/ 2147483646 w 53"/>
              <a:gd name="T7" fmla="*/ 2147483646 h 135"/>
              <a:gd name="T8" fmla="*/ 2147483646 w 53"/>
              <a:gd name="T9" fmla="*/ 2147483646 h 135"/>
              <a:gd name="T10" fmla="*/ 2147483646 w 53"/>
              <a:gd name="T11" fmla="*/ 2147483646 h 135"/>
              <a:gd name="T12" fmla="*/ 2147483646 w 53"/>
              <a:gd name="T13" fmla="*/ 2147483646 h 135"/>
              <a:gd name="T14" fmla="*/ 0 w 53"/>
              <a:gd name="T15" fmla="*/ 2147483646 h 13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3" h="135">
                <a:moveTo>
                  <a:pt x="53" y="0"/>
                </a:moveTo>
                <a:lnTo>
                  <a:pt x="53" y="0"/>
                </a:lnTo>
                <a:lnTo>
                  <a:pt x="35" y="34"/>
                </a:lnTo>
                <a:lnTo>
                  <a:pt x="20" y="64"/>
                </a:lnTo>
                <a:lnTo>
                  <a:pt x="13" y="78"/>
                </a:lnTo>
                <a:lnTo>
                  <a:pt x="8" y="95"/>
                </a:lnTo>
                <a:lnTo>
                  <a:pt x="4" y="113"/>
                </a:lnTo>
                <a:lnTo>
                  <a:pt x="0" y="135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77" name="Freeform 155"/>
          <p:cNvSpPr>
            <a:spLocks/>
          </p:cNvSpPr>
          <p:nvPr userDrawn="1"/>
        </p:nvSpPr>
        <p:spPr bwMode="auto">
          <a:xfrm>
            <a:off x="2198688" y="371475"/>
            <a:ext cx="146050" cy="77788"/>
          </a:xfrm>
          <a:custGeom>
            <a:avLst/>
            <a:gdLst>
              <a:gd name="T0" fmla="*/ 2147483646 w 92"/>
              <a:gd name="T1" fmla="*/ 2147483646 h 49"/>
              <a:gd name="T2" fmla="*/ 2147483646 w 92"/>
              <a:gd name="T3" fmla="*/ 2147483646 h 49"/>
              <a:gd name="T4" fmla="*/ 2147483646 w 92"/>
              <a:gd name="T5" fmla="*/ 2147483646 h 49"/>
              <a:gd name="T6" fmla="*/ 2147483646 w 92"/>
              <a:gd name="T7" fmla="*/ 2147483646 h 49"/>
              <a:gd name="T8" fmla="*/ 2147483646 w 92"/>
              <a:gd name="T9" fmla="*/ 2147483646 h 49"/>
              <a:gd name="T10" fmla="*/ 2147483646 w 92"/>
              <a:gd name="T11" fmla="*/ 2147483646 h 49"/>
              <a:gd name="T12" fmla="*/ 2147483646 w 92"/>
              <a:gd name="T13" fmla="*/ 2147483646 h 49"/>
              <a:gd name="T14" fmla="*/ 2147483646 w 92"/>
              <a:gd name="T15" fmla="*/ 2147483646 h 49"/>
              <a:gd name="T16" fmla="*/ 2147483646 w 92"/>
              <a:gd name="T17" fmla="*/ 2147483646 h 49"/>
              <a:gd name="T18" fmla="*/ 2147483646 w 92"/>
              <a:gd name="T19" fmla="*/ 2147483646 h 49"/>
              <a:gd name="T20" fmla="*/ 2147483646 w 92"/>
              <a:gd name="T21" fmla="*/ 2147483646 h 49"/>
              <a:gd name="T22" fmla="*/ 2147483646 w 92"/>
              <a:gd name="T23" fmla="*/ 2147483646 h 49"/>
              <a:gd name="T24" fmla="*/ 2147483646 w 92"/>
              <a:gd name="T25" fmla="*/ 2147483646 h 49"/>
              <a:gd name="T26" fmla="*/ 2147483646 w 92"/>
              <a:gd name="T27" fmla="*/ 2147483646 h 49"/>
              <a:gd name="T28" fmla="*/ 2147483646 w 92"/>
              <a:gd name="T29" fmla="*/ 2147483646 h 49"/>
              <a:gd name="T30" fmla="*/ 2147483646 w 92"/>
              <a:gd name="T31" fmla="*/ 2147483646 h 49"/>
              <a:gd name="T32" fmla="*/ 2147483646 w 92"/>
              <a:gd name="T33" fmla="*/ 2147483646 h 49"/>
              <a:gd name="T34" fmla="*/ 2147483646 w 92"/>
              <a:gd name="T35" fmla="*/ 2147483646 h 49"/>
              <a:gd name="T36" fmla="*/ 2147483646 w 92"/>
              <a:gd name="T37" fmla="*/ 2147483646 h 49"/>
              <a:gd name="T38" fmla="*/ 2147483646 w 92"/>
              <a:gd name="T39" fmla="*/ 2147483646 h 49"/>
              <a:gd name="T40" fmla="*/ 2147483646 w 92"/>
              <a:gd name="T41" fmla="*/ 2147483646 h 49"/>
              <a:gd name="T42" fmla="*/ 2147483646 w 92"/>
              <a:gd name="T43" fmla="*/ 2147483646 h 49"/>
              <a:gd name="T44" fmla="*/ 2147483646 w 92"/>
              <a:gd name="T45" fmla="*/ 2147483646 h 49"/>
              <a:gd name="T46" fmla="*/ 2147483646 w 92"/>
              <a:gd name="T47" fmla="*/ 2147483646 h 49"/>
              <a:gd name="T48" fmla="*/ 2147483646 w 92"/>
              <a:gd name="T49" fmla="*/ 2147483646 h 49"/>
              <a:gd name="T50" fmla="*/ 2147483646 w 92"/>
              <a:gd name="T51" fmla="*/ 2147483646 h 49"/>
              <a:gd name="T52" fmla="*/ 2147483646 w 92"/>
              <a:gd name="T53" fmla="*/ 2147483646 h 49"/>
              <a:gd name="T54" fmla="*/ 2147483646 w 92"/>
              <a:gd name="T55" fmla="*/ 2147483646 h 49"/>
              <a:gd name="T56" fmla="*/ 2147483646 w 92"/>
              <a:gd name="T57" fmla="*/ 2147483646 h 49"/>
              <a:gd name="T58" fmla="*/ 2147483646 w 92"/>
              <a:gd name="T59" fmla="*/ 2147483646 h 49"/>
              <a:gd name="T60" fmla="*/ 2147483646 w 92"/>
              <a:gd name="T61" fmla="*/ 2147483646 h 49"/>
              <a:gd name="T62" fmla="*/ 2147483646 w 92"/>
              <a:gd name="T63" fmla="*/ 2147483646 h 49"/>
              <a:gd name="T64" fmla="*/ 2147483646 w 92"/>
              <a:gd name="T65" fmla="*/ 2147483646 h 49"/>
              <a:gd name="T66" fmla="*/ 2147483646 w 92"/>
              <a:gd name="T67" fmla="*/ 2147483646 h 49"/>
              <a:gd name="T68" fmla="*/ 2147483646 w 92"/>
              <a:gd name="T69" fmla="*/ 2147483646 h 49"/>
              <a:gd name="T70" fmla="*/ 2147483646 w 92"/>
              <a:gd name="T71" fmla="*/ 2147483646 h 49"/>
              <a:gd name="T72" fmla="*/ 2147483646 w 92"/>
              <a:gd name="T73" fmla="*/ 2147483646 h 49"/>
              <a:gd name="T74" fmla="*/ 2147483646 w 92"/>
              <a:gd name="T75" fmla="*/ 2147483646 h 49"/>
              <a:gd name="T76" fmla="*/ 2147483646 w 92"/>
              <a:gd name="T77" fmla="*/ 2147483646 h 49"/>
              <a:gd name="T78" fmla="*/ 2147483646 w 92"/>
              <a:gd name="T79" fmla="*/ 0 h 49"/>
              <a:gd name="T80" fmla="*/ 2147483646 w 92"/>
              <a:gd name="T81" fmla="*/ 0 h 49"/>
              <a:gd name="T82" fmla="*/ 2147483646 w 92"/>
              <a:gd name="T83" fmla="*/ 2147483646 h 49"/>
              <a:gd name="T84" fmla="*/ 2147483646 w 92"/>
              <a:gd name="T85" fmla="*/ 2147483646 h 49"/>
              <a:gd name="T86" fmla="*/ 2147483646 w 92"/>
              <a:gd name="T87" fmla="*/ 2147483646 h 49"/>
              <a:gd name="T88" fmla="*/ 2147483646 w 92"/>
              <a:gd name="T89" fmla="*/ 2147483646 h 49"/>
              <a:gd name="T90" fmla="*/ 2147483646 w 92"/>
              <a:gd name="T91" fmla="*/ 2147483646 h 49"/>
              <a:gd name="T92" fmla="*/ 2147483646 w 92"/>
              <a:gd name="T93" fmla="*/ 2147483646 h 49"/>
              <a:gd name="T94" fmla="*/ 2147483646 w 92"/>
              <a:gd name="T95" fmla="*/ 2147483646 h 49"/>
              <a:gd name="T96" fmla="*/ 2147483646 w 92"/>
              <a:gd name="T97" fmla="*/ 2147483646 h 49"/>
              <a:gd name="T98" fmla="*/ 2147483646 w 92"/>
              <a:gd name="T99" fmla="*/ 2147483646 h 49"/>
              <a:gd name="T100" fmla="*/ 0 w 92"/>
              <a:gd name="T101" fmla="*/ 2147483646 h 49"/>
              <a:gd name="T102" fmla="*/ 0 w 92"/>
              <a:gd name="T103" fmla="*/ 2147483646 h 49"/>
              <a:gd name="T104" fmla="*/ 0 w 92"/>
              <a:gd name="T105" fmla="*/ 2147483646 h 49"/>
              <a:gd name="T106" fmla="*/ 2147483646 w 92"/>
              <a:gd name="T107" fmla="*/ 2147483646 h 49"/>
              <a:gd name="T108" fmla="*/ 2147483646 w 92"/>
              <a:gd name="T109" fmla="*/ 2147483646 h 49"/>
              <a:gd name="T110" fmla="*/ 2147483646 w 92"/>
              <a:gd name="T111" fmla="*/ 2147483646 h 49"/>
              <a:gd name="T112" fmla="*/ 2147483646 w 92"/>
              <a:gd name="T113" fmla="*/ 2147483646 h 49"/>
              <a:gd name="T114" fmla="*/ 2147483646 w 92"/>
              <a:gd name="T115" fmla="*/ 2147483646 h 49"/>
              <a:gd name="T116" fmla="*/ 2147483646 w 92"/>
              <a:gd name="T117" fmla="*/ 2147483646 h 49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92" h="49">
                <a:moveTo>
                  <a:pt x="13" y="18"/>
                </a:moveTo>
                <a:lnTo>
                  <a:pt x="13" y="18"/>
                </a:lnTo>
                <a:lnTo>
                  <a:pt x="15" y="18"/>
                </a:lnTo>
                <a:lnTo>
                  <a:pt x="19" y="16"/>
                </a:lnTo>
                <a:lnTo>
                  <a:pt x="24" y="18"/>
                </a:lnTo>
                <a:lnTo>
                  <a:pt x="26" y="20"/>
                </a:lnTo>
                <a:lnTo>
                  <a:pt x="28" y="24"/>
                </a:lnTo>
                <a:lnTo>
                  <a:pt x="33" y="29"/>
                </a:lnTo>
                <a:lnTo>
                  <a:pt x="35" y="33"/>
                </a:lnTo>
                <a:lnTo>
                  <a:pt x="39" y="36"/>
                </a:lnTo>
                <a:lnTo>
                  <a:pt x="39" y="44"/>
                </a:lnTo>
                <a:lnTo>
                  <a:pt x="43" y="40"/>
                </a:lnTo>
                <a:lnTo>
                  <a:pt x="48" y="36"/>
                </a:lnTo>
                <a:lnTo>
                  <a:pt x="52" y="36"/>
                </a:lnTo>
                <a:lnTo>
                  <a:pt x="55" y="36"/>
                </a:lnTo>
                <a:lnTo>
                  <a:pt x="59" y="42"/>
                </a:lnTo>
                <a:lnTo>
                  <a:pt x="63" y="49"/>
                </a:lnTo>
                <a:lnTo>
                  <a:pt x="65" y="46"/>
                </a:lnTo>
                <a:lnTo>
                  <a:pt x="70" y="36"/>
                </a:lnTo>
                <a:lnTo>
                  <a:pt x="74" y="33"/>
                </a:lnTo>
                <a:lnTo>
                  <a:pt x="79" y="31"/>
                </a:lnTo>
                <a:lnTo>
                  <a:pt x="85" y="31"/>
                </a:lnTo>
                <a:lnTo>
                  <a:pt x="92" y="33"/>
                </a:lnTo>
                <a:lnTo>
                  <a:pt x="88" y="31"/>
                </a:lnTo>
                <a:lnTo>
                  <a:pt x="81" y="24"/>
                </a:lnTo>
                <a:lnTo>
                  <a:pt x="77" y="20"/>
                </a:lnTo>
                <a:lnTo>
                  <a:pt x="76" y="14"/>
                </a:lnTo>
                <a:lnTo>
                  <a:pt x="76" y="9"/>
                </a:lnTo>
                <a:lnTo>
                  <a:pt x="77" y="3"/>
                </a:lnTo>
                <a:lnTo>
                  <a:pt x="74" y="5"/>
                </a:lnTo>
                <a:lnTo>
                  <a:pt x="66" y="11"/>
                </a:lnTo>
                <a:lnTo>
                  <a:pt x="61" y="13"/>
                </a:lnTo>
                <a:lnTo>
                  <a:pt x="57" y="11"/>
                </a:lnTo>
                <a:lnTo>
                  <a:pt x="52" y="7"/>
                </a:lnTo>
                <a:lnTo>
                  <a:pt x="50" y="0"/>
                </a:lnTo>
                <a:lnTo>
                  <a:pt x="48" y="2"/>
                </a:lnTo>
                <a:lnTo>
                  <a:pt x="44" y="7"/>
                </a:lnTo>
                <a:lnTo>
                  <a:pt x="37" y="11"/>
                </a:lnTo>
                <a:lnTo>
                  <a:pt x="33" y="11"/>
                </a:lnTo>
                <a:lnTo>
                  <a:pt x="28" y="11"/>
                </a:lnTo>
                <a:lnTo>
                  <a:pt x="17" y="11"/>
                </a:lnTo>
                <a:lnTo>
                  <a:pt x="10" y="11"/>
                </a:lnTo>
                <a:lnTo>
                  <a:pt x="2" y="13"/>
                </a:lnTo>
                <a:lnTo>
                  <a:pt x="0" y="16"/>
                </a:lnTo>
                <a:lnTo>
                  <a:pt x="2" y="16"/>
                </a:lnTo>
                <a:lnTo>
                  <a:pt x="6" y="16"/>
                </a:lnTo>
                <a:lnTo>
                  <a:pt x="11" y="16"/>
                </a:lnTo>
                <a:lnTo>
                  <a:pt x="13" y="16"/>
                </a:lnTo>
                <a:lnTo>
                  <a:pt x="13" y="18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78" name="Freeform 156"/>
          <p:cNvSpPr>
            <a:spLocks/>
          </p:cNvSpPr>
          <p:nvPr userDrawn="1"/>
        </p:nvSpPr>
        <p:spPr bwMode="auto">
          <a:xfrm>
            <a:off x="2211388" y="392113"/>
            <a:ext cx="90487" cy="22225"/>
          </a:xfrm>
          <a:custGeom>
            <a:avLst/>
            <a:gdLst>
              <a:gd name="T0" fmla="*/ 0 w 57"/>
              <a:gd name="T1" fmla="*/ 0 h 14"/>
              <a:gd name="T2" fmla="*/ 0 w 57"/>
              <a:gd name="T3" fmla="*/ 0 h 14"/>
              <a:gd name="T4" fmla="*/ 2147483646 w 57"/>
              <a:gd name="T5" fmla="*/ 2147483646 h 14"/>
              <a:gd name="T6" fmla="*/ 2147483646 w 57"/>
              <a:gd name="T7" fmla="*/ 2147483646 h 14"/>
              <a:gd name="T8" fmla="*/ 2147483646 w 57"/>
              <a:gd name="T9" fmla="*/ 2147483646 h 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7" h="14">
                <a:moveTo>
                  <a:pt x="0" y="0"/>
                </a:moveTo>
                <a:lnTo>
                  <a:pt x="0" y="0"/>
                </a:lnTo>
                <a:lnTo>
                  <a:pt x="29" y="3"/>
                </a:lnTo>
                <a:lnTo>
                  <a:pt x="42" y="7"/>
                </a:lnTo>
                <a:lnTo>
                  <a:pt x="57" y="14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79" name="Freeform 157"/>
          <p:cNvSpPr>
            <a:spLocks/>
          </p:cNvSpPr>
          <p:nvPr userDrawn="1"/>
        </p:nvSpPr>
        <p:spPr bwMode="auto">
          <a:xfrm>
            <a:off x="1800225" y="44450"/>
            <a:ext cx="169863" cy="107950"/>
          </a:xfrm>
          <a:custGeom>
            <a:avLst/>
            <a:gdLst>
              <a:gd name="T0" fmla="*/ 2147483646 w 107"/>
              <a:gd name="T1" fmla="*/ 2147483646 h 68"/>
              <a:gd name="T2" fmla="*/ 2147483646 w 107"/>
              <a:gd name="T3" fmla="*/ 2147483646 h 68"/>
              <a:gd name="T4" fmla="*/ 2147483646 w 107"/>
              <a:gd name="T5" fmla="*/ 2147483646 h 68"/>
              <a:gd name="T6" fmla="*/ 2147483646 w 107"/>
              <a:gd name="T7" fmla="*/ 2147483646 h 68"/>
              <a:gd name="T8" fmla="*/ 2147483646 w 107"/>
              <a:gd name="T9" fmla="*/ 2147483646 h 68"/>
              <a:gd name="T10" fmla="*/ 2147483646 w 107"/>
              <a:gd name="T11" fmla="*/ 2147483646 h 68"/>
              <a:gd name="T12" fmla="*/ 2147483646 w 107"/>
              <a:gd name="T13" fmla="*/ 2147483646 h 68"/>
              <a:gd name="T14" fmla="*/ 2147483646 w 107"/>
              <a:gd name="T15" fmla="*/ 2147483646 h 68"/>
              <a:gd name="T16" fmla="*/ 2147483646 w 107"/>
              <a:gd name="T17" fmla="*/ 2147483646 h 68"/>
              <a:gd name="T18" fmla="*/ 2147483646 w 107"/>
              <a:gd name="T19" fmla="*/ 2147483646 h 68"/>
              <a:gd name="T20" fmla="*/ 2147483646 w 107"/>
              <a:gd name="T21" fmla="*/ 2147483646 h 68"/>
              <a:gd name="T22" fmla="*/ 2147483646 w 107"/>
              <a:gd name="T23" fmla="*/ 2147483646 h 68"/>
              <a:gd name="T24" fmla="*/ 2147483646 w 107"/>
              <a:gd name="T25" fmla="*/ 2147483646 h 68"/>
              <a:gd name="T26" fmla="*/ 2147483646 w 107"/>
              <a:gd name="T27" fmla="*/ 2147483646 h 68"/>
              <a:gd name="T28" fmla="*/ 2147483646 w 107"/>
              <a:gd name="T29" fmla="*/ 2147483646 h 68"/>
              <a:gd name="T30" fmla="*/ 2147483646 w 107"/>
              <a:gd name="T31" fmla="*/ 2147483646 h 68"/>
              <a:gd name="T32" fmla="*/ 2147483646 w 107"/>
              <a:gd name="T33" fmla="*/ 2147483646 h 68"/>
              <a:gd name="T34" fmla="*/ 2147483646 w 107"/>
              <a:gd name="T35" fmla="*/ 2147483646 h 68"/>
              <a:gd name="T36" fmla="*/ 2147483646 w 107"/>
              <a:gd name="T37" fmla="*/ 2147483646 h 68"/>
              <a:gd name="T38" fmla="*/ 2147483646 w 107"/>
              <a:gd name="T39" fmla="*/ 2147483646 h 68"/>
              <a:gd name="T40" fmla="*/ 2147483646 w 107"/>
              <a:gd name="T41" fmla="*/ 2147483646 h 68"/>
              <a:gd name="T42" fmla="*/ 2147483646 w 107"/>
              <a:gd name="T43" fmla="*/ 2147483646 h 68"/>
              <a:gd name="T44" fmla="*/ 2147483646 w 107"/>
              <a:gd name="T45" fmla="*/ 2147483646 h 68"/>
              <a:gd name="T46" fmla="*/ 2147483646 w 107"/>
              <a:gd name="T47" fmla="*/ 2147483646 h 68"/>
              <a:gd name="T48" fmla="*/ 2147483646 w 107"/>
              <a:gd name="T49" fmla="*/ 2147483646 h 68"/>
              <a:gd name="T50" fmla="*/ 2147483646 w 107"/>
              <a:gd name="T51" fmla="*/ 2147483646 h 68"/>
              <a:gd name="T52" fmla="*/ 2147483646 w 107"/>
              <a:gd name="T53" fmla="*/ 2147483646 h 68"/>
              <a:gd name="T54" fmla="*/ 2147483646 w 107"/>
              <a:gd name="T55" fmla="*/ 2147483646 h 68"/>
              <a:gd name="T56" fmla="*/ 2147483646 w 107"/>
              <a:gd name="T57" fmla="*/ 2147483646 h 68"/>
              <a:gd name="T58" fmla="*/ 2147483646 w 107"/>
              <a:gd name="T59" fmla="*/ 2147483646 h 68"/>
              <a:gd name="T60" fmla="*/ 2147483646 w 107"/>
              <a:gd name="T61" fmla="*/ 2147483646 h 68"/>
              <a:gd name="T62" fmla="*/ 2147483646 w 107"/>
              <a:gd name="T63" fmla="*/ 2147483646 h 68"/>
              <a:gd name="T64" fmla="*/ 2147483646 w 107"/>
              <a:gd name="T65" fmla="*/ 2147483646 h 68"/>
              <a:gd name="T66" fmla="*/ 2147483646 w 107"/>
              <a:gd name="T67" fmla="*/ 0 h 68"/>
              <a:gd name="T68" fmla="*/ 2147483646 w 107"/>
              <a:gd name="T69" fmla="*/ 0 h 68"/>
              <a:gd name="T70" fmla="*/ 2147483646 w 107"/>
              <a:gd name="T71" fmla="*/ 2147483646 h 68"/>
              <a:gd name="T72" fmla="*/ 2147483646 w 107"/>
              <a:gd name="T73" fmla="*/ 2147483646 h 68"/>
              <a:gd name="T74" fmla="*/ 2147483646 w 107"/>
              <a:gd name="T75" fmla="*/ 2147483646 h 68"/>
              <a:gd name="T76" fmla="*/ 2147483646 w 107"/>
              <a:gd name="T77" fmla="*/ 2147483646 h 68"/>
              <a:gd name="T78" fmla="*/ 2147483646 w 107"/>
              <a:gd name="T79" fmla="*/ 2147483646 h 68"/>
              <a:gd name="T80" fmla="*/ 2147483646 w 107"/>
              <a:gd name="T81" fmla="*/ 2147483646 h 68"/>
              <a:gd name="T82" fmla="*/ 2147483646 w 107"/>
              <a:gd name="T83" fmla="*/ 2147483646 h 68"/>
              <a:gd name="T84" fmla="*/ 2147483646 w 107"/>
              <a:gd name="T85" fmla="*/ 2147483646 h 68"/>
              <a:gd name="T86" fmla="*/ 2147483646 w 107"/>
              <a:gd name="T87" fmla="*/ 2147483646 h 68"/>
              <a:gd name="T88" fmla="*/ 2147483646 w 107"/>
              <a:gd name="T89" fmla="*/ 2147483646 h 68"/>
              <a:gd name="T90" fmla="*/ 2147483646 w 107"/>
              <a:gd name="T91" fmla="*/ 2147483646 h 68"/>
              <a:gd name="T92" fmla="*/ 2147483646 w 107"/>
              <a:gd name="T93" fmla="*/ 2147483646 h 68"/>
              <a:gd name="T94" fmla="*/ 2147483646 w 107"/>
              <a:gd name="T95" fmla="*/ 2147483646 h 68"/>
              <a:gd name="T96" fmla="*/ 2147483646 w 107"/>
              <a:gd name="T97" fmla="*/ 2147483646 h 68"/>
              <a:gd name="T98" fmla="*/ 2147483646 w 107"/>
              <a:gd name="T99" fmla="*/ 2147483646 h 68"/>
              <a:gd name="T100" fmla="*/ 0 w 107"/>
              <a:gd name="T101" fmla="*/ 2147483646 h 68"/>
              <a:gd name="T102" fmla="*/ 0 w 107"/>
              <a:gd name="T103" fmla="*/ 2147483646 h 68"/>
              <a:gd name="T104" fmla="*/ 0 w 107"/>
              <a:gd name="T105" fmla="*/ 2147483646 h 68"/>
              <a:gd name="T106" fmla="*/ 0 w 107"/>
              <a:gd name="T107" fmla="*/ 2147483646 h 68"/>
              <a:gd name="T108" fmla="*/ 2147483646 w 107"/>
              <a:gd name="T109" fmla="*/ 2147483646 h 68"/>
              <a:gd name="T110" fmla="*/ 2147483646 w 107"/>
              <a:gd name="T111" fmla="*/ 2147483646 h 68"/>
              <a:gd name="T112" fmla="*/ 2147483646 w 107"/>
              <a:gd name="T113" fmla="*/ 2147483646 h 68"/>
              <a:gd name="T114" fmla="*/ 2147483646 w 107"/>
              <a:gd name="T115" fmla="*/ 2147483646 h 68"/>
              <a:gd name="T116" fmla="*/ 2147483646 w 107"/>
              <a:gd name="T117" fmla="*/ 2147483646 h 68"/>
              <a:gd name="T118" fmla="*/ 2147483646 w 107"/>
              <a:gd name="T119" fmla="*/ 2147483646 h 6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107" h="68">
                <a:moveTo>
                  <a:pt x="15" y="59"/>
                </a:moveTo>
                <a:lnTo>
                  <a:pt x="15" y="59"/>
                </a:lnTo>
                <a:lnTo>
                  <a:pt x="17" y="57"/>
                </a:lnTo>
                <a:lnTo>
                  <a:pt x="20" y="54"/>
                </a:lnTo>
                <a:lnTo>
                  <a:pt x="26" y="52"/>
                </a:lnTo>
                <a:lnTo>
                  <a:pt x="30" y="52"/>
                </a:lnTo>
                <a:lnTo>
                  <a:pt x="35" y="54"/>
                </a:lnTo>
                <a:lnTo>
                  <a:pt x="42" y="57"/>
                </a:lnTo>
                <a:lnTo>
                  <a:pt x="48" y="57"/>
                </a:lnTo>
                <a:lnTo>
                  <a:pt x="52" y="61"/>
                </a:lnTo>
                <a:lnTo>
                  <a:pt x="59" y="68"/>
                </a:lnTo>
                <a:lnTo>
                  <a:pt x="59" y="63"/>
                </a:lnTo>
                <a:lnTo>
                  <a:pt x="61" y="59"/>
                </a:lnTo>
                <a:lnTo>
                  <a:pt x="63" y="55"/>
                </a:lnTo>
                <a:lnTo>
                  <a:pt x="66" y="52"/>
                </a:lnTo>
                <a:lnTo>
                  <a:pt x="70" y="50"/>
                </a:lnTo>
                <a:lnTo>
                  <a:pt x="77" y="52"/>
                </a:lnTo>
                <a:lnTo>
                  <a:pt x="86" y="59"/>
                </a:lnTo>
                <a:lnTo>
                  <a:pt x="86" y="54"/>
                </a:lnTo>
                <a:lnTo>
                  <a:pt x="86" y="41"/>
                </a:lnTo>
                <a:lnTo>
                  <a:pt x="88" y="35"/>
                </a:lnTo>
                <a:lnTo>
                  <a:pt x="92" y="30"/>
                </a:lnTo>
                <a:lnTo>
                  <a:pt x="97" y="24"/>
                </a:lnTo>
                <a:lnTo>
                  <a:pt x="107" y="22"/>
                </a:lnTo>
                <a:lnTo>
                  <a:pt x="101" y="22"/>
                </a:lnTo>
                <a:lnTo>
                  <a:pt x="90" y="21"/>
                </a:lnTo>
                <a:lnTo>
                  <a:pt x="83" y="19"/>
                </a:lnTo>
                <a:lnTo>
                  <a:pt x="77" y="13"/>
                </a:lnTo>
                <a:lnTo>
                  <a:pt x="72" y="8"/>
                </a:lnTo>
                <a:lnTo>
                  <a:pt x="70" y="0"/>
                </a:lnTo>
                <a:lnTo>
                  <a:pt x="70" y="6"/>
                </a:lnTo>
                <a:lnTo>
                  <a:pt x="64" y="17"/>
                </a:lnTo>
                <a:lnTo>
                  <a:pt x="61" y="21"/>
                </a:lnTo>
                <a:lnTo>
                  <a:pt x="55" y="24"/>
                </a:lnTo>
                <a:lnTo>
                  <a:pt x="48" y="22"/>
                </a:lnTo>
                <a:lnTo>
                  <a:pt x="41" y="15"/>
                </a:lnTo>
                <a:lnTo>
                  <a:pt x="41" y="19"/>
                </a:lnTo>
                <a:lnTo>
                  <a:pt x="39" y="26"/>
                </a:lnTo>
                <a:lnTo>
                  <a:pt x="35" y="35"/>
                </a:lnTo>
                <a:lnTo>
                  <a:pt x="30" y="39"/>
                </a:lnTo>
                <a:lnTo>
                  <a:pt x="24" y="43"/>
                </a:lnTo>
                <a:lnTo>
                  <a:pt x="13" y="48"/>
                </a:lnTo>
                <a:lnTo>
                  <a:pt x="6" y="54"/>
                </a:lnTo>
                <a:lnTo>
                  <a:pt x="0" y="59"/>
                </a:lnTo>
                <a:lnTo>
                  <a:pt x="0" y="65"/>
                </a:lnTo>
                <a:lnTo>
                  <a:pt x="2" y="65"/>
                </a:lnTo>
                <a:lnTo>
                  <a:pt x="6" y="61"/>
                </a:lnTo>
                <a:lnTo>
                  <a:pt x="11" y="57"/>
                </a:lnTo>
                <a:lnTo>
                  <a:pt x="13" y="57"/>
                </a:lnTo>
                <a:lnTo>
                  <a:pt x="15" y="59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80" name="Freeform 158"/>
          <p:cNvSpPr>
            <a:spLocks/>
          </p:cNvSpPr>
          <p:nvPr userDrawn="1"/>
        </p:nvSpPr>
        <p:spPr bwMode="auto">
          <a:xfrm>
            <a:off x="1809750" y="100013"/>
            <a:ext cx="107950" cy="34925"/>
          </a:xfrm>
          <a:custGeom>
            <a:avLst/>
            <a:gdLst>
              <a:gd name="T0" fmla="*/ 0 w 68"/>
              <a:gd name="T1" fmla="*/ 2147483646 h 22"/>
              <a:gd name="T2" fmla="*/ 0 w 68"/>
              <a:gd name="T3" fmla="*/ 2147483646 h 22"/>
              <a:gd name="T4" fmla="*/ 2147483646 w 68"/>
              <a:gd name="T5" fmla="*/ 2147483646 h 22"/>
              <a:gd name="T6" fmla="*/ 2147483646 w 68"/>
              <a:gd name="T7" fmla="*/ 2147483646 h 22"/>
              <a:gd name="T8" fmla="*/ 2147483646 w 68"/>
              <a:gd name="T9" fmla="*/ 0 h 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8" h="22">
                <a:moveTo>
                  <a:pt x="0" y="22"/>
                </a:moveTo>
                <a:lnTo>
                  <a:pt x="0" y="22"/>
                </a:lnTo>
                <a:lnTo>
                  <a:pt x="33" y="8"/>
                </a:lnTo>
                <a:lnTo>
                  <a:pt x="47" y="2"/>
                </a:lnTo>
                <a:lnTo>
                  <a:pt x="68" y="0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81" name="Freeform 159"/>
          <p:cNvSpPr>
            <a:spLocks/>
          </p:cNvSpPr>
          <p:nvPr userDrawn="1"/>
        </p:nvSpPr>
        <p:spPr bwMode="auto">
          <a:xfrm>
            <a:off x="1887538" y="246063"/>
            <a:ext cx="122237" cy="153987"/>
          </a:xfrm>
          <a:custGeom>
            <a:avLst/>
            <a:gdLst>
              <a:gd name="T0" fmla="*/ 2147483646 w 77"/>
              <a:gd name="T1" fmla="*/ 2147483646 h 97"/>
              <a:gd name="T2" fmla="*/ 2147483646 w 77"/>
              <a:gd name="T3" fmla="*/ 2147483646 h 97"/>
              <a:gd name="T4" fmla="*/ 2147483646 w 77"/>
              <a:gd name="T5" fmla="*/ 2147483646 h 97"/>
              <a:gd name="T6" fmla="*/ 2147483646 w 77"/>
              <a:gd name="T7" fmla="*/ 2147483646 h 97"/>
              <a:gd name="T8" fmla="*/ 2147483646 w 77"/>
              <a:gd name="T9" fmla="*/ 2147483646 h 97"/>
              <a:gd name="T10" fmla="*/ 2147483646 w 77"/>
              <a:gd name="T11" fmla="*/ 2147483646 h 97"/>
              <a:gd name="T12" fmla="*/ 2147483646 w 77"/>
              <a:gd name="T13" fmla="*/ 2147483646 h 97"/>
              <a:gd name="T14" fmla="*/ 2147483646 w 77"/>
              <a:gd name="T15" fmla="*/ 2147483646 h 97"/>
              <a:gd name="T16" fmla="*/ 2147483646 w 77"/>
              <a:gd name="T17" fmla="*/ 2147483646 h 97"/>
              <a:gd name="T18" fmla="*/ 2147483646 w 77"/>
              <a:gd name="T19" fmla="*/ 2147483646 h 97"/>
              <a:gd name="T20" fmla="*/ 2147483646 w 77"/>
              <a:gd name="T21" fmla="*/ 2147483646 h 97"/>
              <a:gd name="T22" fmla="*/ 2147483646 w 77"/>
              <a:gd name="T23" fmla="*/ 2147483646 h 97"/>
              <a:gd name="T24" fmla="*/ 2147483646 w 77"/>
              <a:gd name="T25" fmla="*/ 2147483646 h 97"/>
              <a:gd name="T26" fmla="*/ 2147483646 w 77"/>
              <a:gd name="T27" fmla="*/ 2147483646 h 97"/>
              <a:gd name="T28" fmla="*/ 2147483646 w 77"/>
              <a:gd name="T29" fmla="*/ 2147483646 h 97"/>
              <a:gd name="T30" fmla="*/ 2147483646 w 77"/>
              <a:gd name="T31" fmla="*/ 2147483646 h 97"/>
              <a:gd name="T32" fmla="*/ 2147483646 w 77"/>
              <a:gd name="T33" fmla="*/ 2147483646 h 97"/>
              <a:gd name="T34" fmla="*/ 2147483646 w 77"/>
              <a:gd name="T35" fmla="*/ 2147483646 h 97"/>
              <a:gd name="T36" fmla="*/ 2147483646 w 77"/>
              <a:gd name="T37" fmla="*/ 2147483646 h 97"/>
              <a:gd name="T38" fmla="*/ 2147483646 w 77"/>
              <a:gd name="T39" fmla="*/ 2147483646 h 97"/>
              <a:gd name="T40" fmla="*/ 2147483646 w 77"/>
              <a:gd name="T41" fmla="*/ 2147483646 h 97"/>
              <a:gd name="T42" fmla="*/ 2147483646 w 77"/>
              <a:gd name="T43" fmla="*/ 2147483646 h 97"/>
              <a:gd name="T44" fmla="*/ 2147483646 w 77"/>
              <a:gd name="T45" fmla="*/ 2147483646 h 97"/>
              <a:gd name="T46" fmla="*/ 2147483646 w 77"/>
              <a:gd name="T47" fmla="*/ 2147483646 h 97"/>
              <a:gd name="T48" fmla="*/ 2147483646 w 77"/>
              <a:gd name="T49" fmla="*/ 2147483646 h 97"/>
              <a:gd name="T50" fmla="*/ 2147483646 w 77"/>
              <a:gd name="T51" fmla="*/ 2147483646 h 97"/>
              <a:gd name="T52" fmla="*/ 2147483646 w 77"/>
              <a:gd name="T53" fmla="*/ 2147483646 h 97"/>
              <a:gd name="T54" fmla="*/ 2147483646 w 77"/>
              <a:gd name="T55" fmla="*/ 2147483646 h 97"/>
              <a:gd name="T56" fmla="*/ 2147483646 w 77"/>
              <a:gd name="T57" fmla="*/ 2147483646 h 97"/>
              <a:gd name="T58" fmla="*/ 2147483646 w 77"/>
              <a:gd name="T59" fmla="*/ 2147483646 h 97"/>
              <a:gd name="T60" fmla="*/ 2147483646 w 77"/>
              <a:gd name="T61" fmla="*/ 2147483646 h 97"/>
              <a:gd name="T62" fmla="*/ 2147483646 w 77"/>
              <a:gd name="T63" fmla="*/ 2147483646 h 97"/>
              <a:gd name="T64" fmla="*/ 2147483646 w 77"/>
              <a:gd name="T65" fmla="*/ 2147483646 h 97"/>
              <a:gd name="T66" fmla="*/ 2147483646 w 77"/>
              <a:gd name="T67" fmla="*/ 2147483646 h 97"/>
              <a:gd name="T68" fmla="*/ 2147483646 w 77"/>
              <a:gd name="T69" fmla="*/ 2147483646 h 97"/>
              <a:gd name="T70" fmla="*/ 2147483646 w 77"/>
              <a:gd name="T71" fmla="*/ 2147483646 h 97"/>
              <a:gd name="T72" fmla="*/ 2147483646 w 77"/>
              <a:gd name="T73" fmla="*/ 2147483646 h 97"/>
              <a:gd name="T74" fmla="*/ 2147483646 w 77"/>
              <a:gd name="T75" fmla="*/ 2147483646 h 97"/>
              <a:gd name="T76" fmla="*/ 2147483646 w 77"/>
              <a:gd name="T77" fmla="*/ 2147483646 h 97"/>
              <a:gd name="T78" fmla="*/ 2147483646 w 77"/>
              <a:gd name="T79" fmla="*/ 2147483646 h 97"/>
              <a:gd name="T80" fmla="*/ 2147483646 w 77"/>
              <a:gd name="T81" fmla="*/ 2147483646 h 97"/>
              <a:gd name="T82" fmla="*/ 2147483646 w 77"/>
              <a:gd name="T83" fmla="*/ 2147483646 h 97"/>
              <a:gd name="T84" fmla="*/ 2147483646 w 77"/>
              <a:gd name="T85" fmla="*/ 2147483646 h 97"/>
              <a:gd name="T86" fmla="*/ 2147483646 w 77"/>
              <a:gd name="T87" fmla="*/ 2147483646 h 97"/>
              <a:gd name="T88" fmla="*/ 2147483646 w 77"/>
              <a:gd name="T89" fmla="*/ 2147483646 h 97"/>
              <a:gd name="T90" fmla="*/ 2147483646 w 77"/>
              <a:gd name="T91" fmla="*/ 2147483646 h 97"/>
              <a:gd name="T92" fmla="*/ 2147483646 w 77"/>
              <a:gd name="T93" fmla="*/ 2147483646 h 97"/>
              <a:gd name="T94" fmla="*/ 2147483646 w 77"/>
              <a:gd name="T95" fmla="*/ 2147483646 h 97"/>
              <a:gd name="T96" fmla="*/ 2147483646 w 77"/>
              <a:gd name="T97" fmla="*/ 2147483646 h 97"/>
              <a:gd name="T98" fmla="*/ 2147483646 w 77"/>
              <a:gd name="T99" fmla="*/ 2147483646 h 97"/>
              <a:gd name="T100" fmla="*/ 2147483646 w 77"/>
              <a:gd name="T101" fmla="*/ 0 h 97"/>
              <a:gd name="T102" fmla="*/ 2147483646 w 77"/>
              <a:gd name="T103" fmla="*/ 0 h 97"/>
              <a:gd name="T104" fmla="*/ 2147483646 w 77"/>
              <a:gd name="T105" fmla="*/ 0 h 97"/>
              <a:gd name="T106" fmla="*/ 0 w 77"/>
              <a:gd name="T107" fmla="*/ 0 h 97"/>
              <a:gd name="T108" fmla="*/ 2147483646 w 77"/>
              <a:gd name="T109" fmla="*/ 2147483646 h 97"/>
              <a:gd name="T110" fmla="*/ 2147483646 w 77"/>
              <a:gd name="T111" fmla="*/ 2147483646 h 97"/>
              <a:gd name="T112" fmla="*/ 2147483646 w 77"/>
              <a:gd name="T113" fmla="*/ 2147483646 h 97"/>
              <a:gd name="T114" fmla="*/ 2147483646 w 77"/>
              <a:gd name="T115" fmla="*/ 2147483646 h 97"/>
              <a:gd name="T116" fmla="*/ 2147483646 w 77"/>
              <a:gd name="T117" fmla="*/ 2147483646 h 97"/>
              <a:gd name="T118" fmla="*/ 2147483646 w 77"/>
              <a:gd name="T119" fmla="*/ 2147483646 h 97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77" h="97">
                <a:moveTo>
                  <a:pt x="9" y="15"/>
                </a:moveTo>
                <a:lnTo>
                  <a:pt x="9" y="15"/>
                </a:lnTo>
                <a:lnTo>
                  <a:pt x="11" y="15"/>
                </a:lnTo>
                <a:lnTo>
                  <a:pt x="17" y="18"/>
                </a:lnTo>
                <a:lnTo>
                  <a:pt x="19" y="24"/>
                </a:lnTo>
                <a:lnTo>
                  <a:pt x="19" y="27"/>
                </a:lnTo>
                <a:lnTo>
                  <a:pt x="19" y="31"/>
                </a:lnTo>
                <a:lnTo>
                  <a:pt x="17" y="40"/>
                </a:lnTo>
                <a:lnTo>
                  <a:pt x="17" y="46"/>
                </a:lnTo>
                <a:lnTo>
                  <a:pt x="15" y="51"/>
                </a:lnTo>
                <a:lnTo>
                  <a:pt x="9" y="59"/>
                </a:lnTo>
                <a:lnTo>
                  <a:pt x="13" y="59"/>
                </a:lnTo>
                <a:lnTo>
                  <a:pt x="19" y="59"/>
                </a:lnTo>
                <a:lnTo>
                  <a:pt x="22" y="60"/>
                </a:lnTo>
                <a:lnTo>
                  <a:pt x="26" y="62"/>
                </a:lnTo>
                <a:lnTo>
                  <a:pt x="28" y="68"/>
                </a:lnTo>
                <a:lnTo>
                  <a:pt x="28" y="73"/>
                </a:lnTo>
                <a:lnTo>
                  <a:pt x="24" y="84"/>
                </a:lnTo>
                <a:lnTo>
                  <a:pt x="28" y="82"/>
                </a:lnTo>
                <a:lnTo>
                  <a:pt x="41" y="81"/>
                </a:lnTo>
                <a:lnTo>
                  <a:pt x="46" y="81"/>
                </a:lnTo>
                <a:lnTo>
                  <a:pt x="53" y="84"/>
                </a:lnTo>
                <a:lnTo>
                  <a:pt x="59" y="90"/>
                </a:lnTo>
                <a:lnTo>
                  <a:pt x="63" y="97"/>
                </a:lnTo>
                <a:lnTo>
                  <a:pt x="61" y="92"/>
                </a:lnTo>
                <a:lnTo>
                  <a:pt x="61" y="81"/>
                </a:lnTo>
                <a:lnTo>
                  <a:pt x="63" y="73"/>
                </a:lnTo>
                <a:lnTo>
                  <a:pt x="64" y="66"/>
                </a:lnTo>
                <a:lnTo>
                  <a:pt x="70" y="60"/>
                </a:lnTo>
                <a:lnTo>
                  <a:pt x="77" y="59"/>
                </a:lnTo>
                <a:lnTo>
                  <a:pt x="72" y="57"/>
                </a:lnTo>
                <a:lnTo>
                  <a:pt x="59" y="55"/>
                </a:lnTo>
                <a:lnTo>
                  <a:pt x="55" y="51"/>
                </a:lnTo>
                <a:lnTo>
                  <a:pt x="52" y="48"/>
                </a:lnTo>
                <a:lnTo>
                  <a:pt x="52" y="40"/>
                </a:lnTo>
                <a:lnTo>
                  <a:pt x="57" y="31"/>
                </a:lnTo>
                <a:lnTo>
                  <a:pt x="53" y="31"/>
                </a:lnTo>
                <a:lnTo>
                  <a:pt x="46" y="31"/>
                </a:lnTo>
                <a:lnTo>
                  <a:pt x="37" y="29"/>
                </a:lnTo>
                <a:lnTo>
                  <a:pt x="31" y="26"/>
                </a:lnTo>
                <a:lnTo>
                  <a:pt x="28" y="20"/>
                </a:lnTo>
                <a:lnTo>
                  <a:pt x="20" y="11"/>
                </a:lnTo>
                <a:lnTo>
                  <a:pt x="13" y="4"/>
                </a:lnTo>
                <a:lnTo>
                  <a:pt x="6" y="0"/>
                </a:lnTo>
                <a:lnTo>
                  <a:pt x="2" y="0"/>
                </a:lnTo>
                <a:lnTo>
                  <a:pt x="0" y="0"/>
                </a:lnTo>
                <a:lnTo>
                  <a:pt x="2" y="2"/>
                </a:lnTo>
                <a:lnTo>
                  <a:pt x="6" y="5"/>
                </a:lnTo>
                <a:lnTo>
                  <a:pt x="11" y="9"/>
                </a:lnTo>
                <a:lnTo>
                  <a:pt x="11" y="13"/>
                </a:lnTo>
                <a:lnTo>
                  <a:pt x="9" y="15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82" name="Freeform 160"/>
          <p:cNvSpPr>
            <a:spLocks/>
          </p:cNvSpPr>
          <p:nvPr userDrawn="1"/>
        </p:nvSpPr>
        <p:spPr bwMode="auto">
          <a:xfrm>
            <a:off x="1901825" y="252413"/>
            <a:ext cx="55563" cy="101600"/>
          </a:xfrm>
          <a:custGeom>
            <a:avLst/>
            <a:gdLst>
              <a:gd name="T0" fmla="*/ 0 w 35"/>
              <a:gd name="T1" fmla="*/ 0 h 64"/>
              <a:gd name="T2" fmla="*/ 0 w 35"/>
              <a:gd name="T3" fmla="*/ 0 h 64"/>
              <a:gd name="T4" fmla="*/ 2147483646 w 35"/>
              <a:gd name="T5" fmla="*/ 2147483646 h 64"/>
              <a:gd name="T6" fmla="*/ 2147483646 w 35"/>
              <a:gd name="T7" fmla="*/ 2147483646 h 64"/>
              <a:gd name="T8" fmla="*/ 2147483646 w 35"/>
              <a:gd name="T9" fmla="*/ 2147483646 h 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5" h="64">
                <a:moveTo>
                  <a:pt x="0" y="0"/>
                </a:moveTo>
                <a:lnTo>
                  <a:pt x="0" y="0"/>
                </a:lnTo>
                <a:lnTo>
                  <a:pt x="21" y="29"/>
                </a:lnTo>
                <a:lnTo>
                  <a:pt x="30" y="44"/>
                </a:lnTo>
                <a:lnTo>
                  <a:pt x="35" y="64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83" name="Freeform 161"/>
          <p:cNvSpPr>
            <a:spLocks/>
          </p:cNvSpPr>
          <p:nvPr userDrawn="1"/>
        </p:nvSpPr>
        <p:spPr bwMode="auto">
          <a:xfrm>
            <a:off x="2089150" y="723900"/>
            <a:ext cx="77788" cy="139700"/>
          </a:xfrm>
          <a:custGeom>
            <a:avLst/>
            <a:gdLst>
              <a:gd name="T0" fmla="*/ 2147483646 w 49"/>
              <a:gd name="T1" fmla="*/ 2147483646 h 88"/>
              <a:gd name="T2" fmla="*/ 2147483646 w 49"/>
              <a:gd name="T3" fmla="*/ 2147483646 h 88"/>
              <a:gd name="T4" fmla="*/ 2147483646 w 49"/>
              <a:gd name="T5" fmla="*/ 2147483646 h 88"/>
              <a:gd name="T6" fmla="*/ 2147483646 w 49"/>
              <a:gd name="T7" fmla="*/ 2147483646 h 88"/>
              <a:gd name="T8" fmla="*/ 2147483646 w 49"/>
              <a:gd name="T9" fmla="*/ 2147483646 h 88"/>
              <a:gd name="T10" fmla="*/ 2147483646 w 49"/>
              <a:gd name="T11" fmla="*/ 2147483646 h 88"/>
              <a:gd name="T12" fmla="*/ 2147483646 w 49"/>
              <a:gd name="T13" fmla="*/ 2147483646 h 88"/>
              <a:gd name="T14" fmla="*/ 2147483646 w 49"/>
              <a:gd name="T15" fmla="*/ 2147483646 h 88"/>
              <a:gd name="T16" fmla="*/ 2147483646 w 49"/>
              <a:gd name="T17" fmla="*/ 2147483646 h 88"/>
              <a:gd name="T18" fmla="*/ 2147483646 w 49"/>
              <a:gd name="T19" fmla="*/ 2147483646 h 88"/>
              <a:gd name="T20" fmla="*/ 2147483646 w 49"/>
              <a:gd name="T21" fmla="*/ 2147483646 h 88"/>
              <a:gd name="T22" fmla="*/ 2147483646 w 49"/>
              <a:gd name="T23" fmla="*/ 2147483646 h 88"/>
              <a:gd name="T24" fmla="*/ 2147483646 w 49"/>
              <a:gd name="T25" fmla="*/ 2147483646 h 88"/>
              <a:gd name="T26" fmla="*/ 2147483646 w 49"/>
              <a:gd name="T27" fmla="*/ 2147483646 h 88"/>
              <a:gd name="T28" fmla="*/ 2147483646 w 49"/>
              <a:gd name="T29" fmla="*/ 2147483646 h 88"/>
              <a:gd name="T30" fmla="*/ 2147483646 w 49"/>
              <a:gd name="T31" fmla="*/ 2147483646 h 88"/>
              <a:gd name="T32" fmla="*/ 2147483646 w 49"/>
              <a:gd name="T33" fmla="*/ 2147483646 h 88"/>
              <a:gd name="T34" fmla="*/ 2147483646 w 49"/>
              <a:gd name="T35" fmla="*/ 2147483646 h 88"/>
              <a:gd name="T36" fmla="*/ 2147483646 w 49"/>
              <a:gd name="T37" fmla="*/ 2147483646 h 88"/>
              <a:gd name="T38" fmla="*/ 2147483646 w 49"/>
              <a:gd name="T39" fmla="*/ 2147483646 h 88"/>
              <a:gd name="T40" fmla="*/ 2147483646 w 49"/>
              <a:gd name="T41" fmla="*/ 2147483646 h 88"/>
              <a:gd name="T42" fmla="*/ 2147483646 w 49"/>
              <a:gd name="T43" fmla="*/ 2147483646 h 88"/>
              <a:gd name="T44" fmla="*/ 2147483646 w 49"/>
              <a:gd name="T45" fmla="*/ 2147483646 h 88"/>
              <a:gd name="T46" fmla="*/ 2147483646 w 49"/>
              <a:gd name="T47" fmla="*/ 2147483646 h 88"/>
              <a:gd name="T48" fmla="*/ 2147483646 w 49"/>
              <a:gd name="T49" fmla="*/ 2147483646 h 88"/>
              <a:gd name="T50" fmla="*/ 2147483646 w 49"/>
              <a:gd name="T51" fmla="*/ 0 h 88"/>
              <a:gd name="T52" fmla="*/ 2147483646 w 49"/>
              <a:gd name="T53" fmla="*/ 0 h 88"/>
              <a:gd name="T54" fmla="*/ 2147483646 w 49"/>
              <a:gd name="T55" fmla="*/ 2147483646 h 88"/>
              <a:gd name="T56" fmla="*/ 2147483646 w 49"/>
              <a:gd name="T57" fmla="*/ 2147483646 h 88"/>
              <a:gd name="T58" fmla="*/ 2147483646 w 49"/>
              <a:gd name="T59" fmla="*/ 2147483646 h 88"/>
              <a:gd name="T60" fmla="*/ 2147483646 w 49"/>
              <a:gd name="T61" fmla="*/ 2147483646 h 88"/>
              <a:gd name="T62" fmla="*/ 2147483646 w 49"/>
              <a:gd name="T63" fmla="*/ 2147483646 h 88"/>
              <a:gd name="T64" fmla="*/ 2147483646 w 49"/>
              <a:gd name="T65" fmla="*/ 2147483646 h 88"/>
              <a:gd name="T66" fmla="*/ 2147483646 w 49"/>
              <a:gd name="T67" fmla="*/ 2147483646 h 88"/>
              <a:gd name="T68" fmla="*/ 2147483646 w 49"/>
              <a:gd name="T69" fmla="*/ 2147483646 h 88"/>
              <a:gd name="T70" fmla="*/ 2147483646 w 49"/>
              <a:gd name="T71" fmla="*/ 2147483646 h 88"/>
              <a:gd name="T72" fmla="*/ 2147483646 w 49"/>
              <a:gd name="T73" fmla="*/ 2147483646 h 88"/>
              <a:gd name="T74" fmla="*/ 2147483646 w 49"/>
              <a:gd name="T75" fmla="*/ 2147483646 h 88"/>
              <a:gd name="T76" fmla="*/ 2147483646 w 49"/>
              <a:gd name="T77" fmla="*/ 2147483646 h 88"/>
              <a:gd name="T78" fmla="*/ 0 w 49"/>
              <a:gd name="T79" fmla="*/ 2147483646 h 88"/>
              <a:gd name="T80" fmla="*/ 0 w 49"/>
              <a:gd name="T81" fmla="*/ 2147483646 h 88"/>
              <a:gd name="T82" fmla="*/ 2147483646 w 49"/>
              <a:gd name="T83" fmla="*/ 2147483646 h 88"/>
              <a:gd name="T84" fmla="*/ 2147483646 w 49"/>
              <a:gd name="T85" fmla="*/ 2147483646 h 88"/>
              <a:gd name="T86" fmla="*/ 2147483646 w 49"/>
              <a:gd name="T87" fmla="*/ 2147483646 h 88"/>
              <a:gd name="T88" fmla="*/ 2147483646 w 49"/>
              <a:gd name="T89" fmla="*/ 2147483646 h 88"/>
              <a:gd name="T90" fmla="*/ 2147483646 w 49"/>
              <a:gd name="T91" fmla="*/ 2147483646 h 88"/>
              <a:gd name="T92" fmla="*/ 2147483646 w 49"/>
              <a:gd name="T93" fmla="*/ 2147483646 h 88"/>
              <a:gd name="T94" fmla="*/ 2147483646 w 49"/>
              <a:gd name="T95" fmla="*/ 2147483646 h 88"/>
              <a:gd name="T96" fmla="*/ 2147483646 w 49"/>
              <a:gd name="T97" fmla="*/ 2147483646 h 88"/>
              <a:gd name="T98" fmla="*/ 2147483646 w 49"/>
              <a:gd name="T99" fmla="*/ 2147483646 h 88"/>
              <a:gd name="T100" fmla="*/ 2147483646 w 49"/>
              <a:gd name="T101" fmla="*/ 2147483646 h 88"/>
              <a:gd name="T102" fmla="*/ 2147483646 w 49"/>
              <a:gd name="T103" fmla="*/ 2147483646 h 88"/>
              <a:gd name="T104" fmla="*/ 2147483646 w 49"/>
              <a:gd name="T105" fmla="*/ 2147483646 h 88"/>
              <a:gd name="T106" fmla="*/ 2147483646 w 49"/>
              <a:gd name="T107" fmla="*/ 2147483646 h 88"/>
              <a:gd name="T108" fmla="*/ 2147483646 w 49"/>
              <a:gd name="T109" fmla="*/ 2147483646 h 88"/>
              <a:gd name="T110" fmla="*/ 2147483646 w 49"/>
              <a:gd name="T111" fmla="*/ 2147483646 h 88"/>
              <a:gd name="T112" fmla="*/ 2147483646 w 49"/>
              <a:gd name="T113" fmla="*/ 2147483646 h 88"/>
              <a:gd name="T114" fmla="*/ 2147483646 w 49"/>
              <a:gd name="T115" fmla="*/ 2147483646 h 88"/>
              <a:gd name="T116" fmla="*/ 2147483646 w 49"/>
              <a:gd name="T117" fmla="*/ 2147483646 h 8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49" h="88">
                <a:moveTo>
                  <a:pt x="11" y="75"/>
                </a:moveTo>
                <a:lnTo>
                  <a:pt x="11" y="75"/>
                </a:lnTo>
                <a:lnTo>
                  <a:pt x="11" y="73"/>
                </a:lnTo>
                <a:lnTo>
                  <a:pt x="11" y="69"/>
                </a:lnTo>
                <a:lnTo>
                  <a:pt x="13" y="66"/>
                </a:lnTo>
                <a:lnTo>
                  <a:pt x="14" y="62"/>
                </a:lnTo>
                <a:lnTo>
                  <a:pt x="18" y="62"/>
                </a:lnTo>
                <a:lnTo>
                  <a:pt x="24" y="58"/>
                </a:lnTo>
                <a:lnTo>
                  <a:pt x="27" y="56"/>
                </a:lnTo>
                <a:lnTo>
                  <a:pt x="33" y="55"/>
                </a:lnTo>
                <a:lnTo>
                  <a:pt x="40" y="55"/>
                </a:lnTo>
                <a:lnTo>
                  <a:pt x="38" y="51"/>
                </a:lnTo>
                <a:lnTo>
                  <a:pt x="35" y="45"/>
                </a:lnTo>
                <a:lnTo>
                  <a:pt x="35" y="42"/>
                </a:lnTo>
                <a:lnTo>
                  <a:pt x="36" y="38"/>
                </a:lnTo>
                <a:lnTo>
                  <a:pt x="42" y="34"/>
                </a:lnTo>
                <a:lnTo>
                  <a:pt x="49" y="33"/>
                </a:lnTo>
                <a:lnTo>
                  <a:pt x="46" y="31"/>
                </a:lnTo>
                <a:lnTo>
                  <a:pt x="40" y="23"/>
                </a:lnTo>
                <a:lnTo>
                  <a:pt x="36" y="18"/>
                </a:lnTo>
                <a:lnTo>
                  <a:pt x="35" y="12"/>
                </a:lnTo>
                <a:lnTo>
                  <a:pt x="36" y="7"/>
                </a:lnTo>
                <a:lnTo>
                  <a:pt x="40" y="0"/>
                </a:lnTo>
                <a:lnTo>
                  <a:pt x="36" y="3"/>
                </a:lnTo>
                <a:lnTo>
                  <a:pt x="29" y="11"/>
                </a:lnTo>
                <a:lnTo>
                  <a:pt x="24" y="12"/>
                </a:lnTo>
                <a:lnTo>
                  <a:pt x="18" y="14"/>
                </a:lnTo>
                <a:lnTo>
                  <a:pt x="13" y="12"/>
                </a:lnTo>
                <a:lnTo>
                  <a:pt x="7" y="11"/>
                </a:lnTo>
                <a:lnTo>
                  <a:pt x="9" y="14"/>
                </a:lnTo>
                <a:lnTo>
                  <a:pt x="13" y="23"/>
                </a:lnTo>
                <a:lnTo>
                  <a:pt x="14" y="27"/>
                </a:lnTo>
                <a:lnTo>
                  <a:pt x="13" y="31"/>
                </a:lnTo>
                <a:lnTo>
                  <a:pt x="7" y="34"/>
                </a:lnTo>
                <a:lnTo>
                  <a:pt x="0" y="36"/>
                </a:lnTo>
                <a:lnTo>
                  <a:pt x="2" y="38"/>
                </a:lnTo>
                <a:lnTo>
                  <a:pt x="5" y="44"/>
                </a:lnTo>
                <a:lnTo>
                  <a:pt x="7" y="51"/>
                </a:lnTo>
                <a:lnTo>
                  <a:pt x="7" y="55"/>
                </a:lnTo>
                <a:lnTo>
                  <a:pt x="5" y="60"/>
                </a:lnTo>
                <a:lnTo>
                  <a:pt x="3" y="69"/>
                </a:lnTo>
                <a:lnTo>
                  <a:pt x="2" y="78"/>
                </a:lnTo>
                <a:lnTo>
                  <a:pt x="3" y="84"/>
                </a:lnTo>
                <a:lnTo>
                  <a:pt x="5" y="88"/>
                </a:lnTo>
                <a:lnTo>
                  <a:pt x="5" y="86"/>
                </a:lnTo>
                <a:lnTo>
                  <a:pt x="7" y="82"/>
                </a:lnTo>
                <a:lnTo>
                  <a:pt x="7" y="77"/>
                </a:lnTo>
                <a:lnTo>
                  <a:pt x="9" y="75"/>
                </a:lnTo>
                <a:lnTo>
                  <a:pt x="11" y="75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84" name="Freeform 162"/>
          <p:cNvSpPr>
            <a:spLocks/>
          </p:cNvSpPr>
          <p:nvPr userDrawn="1"/>
        </p:nvSpPr>
        <p:spPr bwMode="auto">
          <a:xfrm>
            <a:off x="2093913" y="766763"/>
            <a:ext cx="41275" cy="84137"/>
          </a:xfrm>
          <a:custGeom>
            <a:avLst/>
            <a:gdLst>
              <a:gd name="T0" fmla="*/ 0 w 26"/>
              <a:gd name="T1" fmla="*/ 2147483646 h 53"/>
              <a:gd name="T2" fmla="*/ 0 w 26"/>
              <a:gd name="T3" fmla="*/ 2147483646 h 53"/>
              <a:gd name="T4" fmla="*/ 2147483646 w 26"/>
              <a:gd name="T5" fmla="*/ 2147483646 h 53"/>
              <a:gd name="T6" fmla="*/ 2147483646 w 26"/>
              <a:gd name="T7" fmla="*/ 2147483646 h 53"/>
              <a:gd name="T8" fmla="*/ 2147483646 w 26"/>
              <a:gd name="T9" fmla="*/ 0 h 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" h="53">
                <a:moveTo>
                  <a:pt x="0" y="53"/>
                </a:moveTo>
                <a:lnTo>
                  <a:pt x="0" y="53"/>
                </a:lnTo>
                <a:lnTo>
                  <a:pt x="10" y="26"/>
                </a:lnTo>
                <a:lnTo>
                  <a:pt x="17" y="13"/>
                </a:lnTo>
                <a:lnTo>
                  <a:pt x="26" y="0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85" name="Freeform 163"/>
          <p:cNvSpPr>
            <a:spLocks/>
          </p:cNvSpPr>
          <p:nvPr userDrawn="1"/>
        </p:nvSpPr>
        <p:spPr bwMode="auto">
          <a:xfrm>
            <a:off x="2924175" y="752475"/>
            <a:ext cx="174625" cy="107950"/>
          </a:xfrm>
          <a:custGeom>
            <a:avLst/>
            <a:gdLst>
              <a:gd name="T0" fmla="*/ 2147483646 w 110"/>
              <a:gd name="T1" fmla="*/ 2147483646 h 68"/>
              <a:gd name="T2" fmla="*/ 2147483646 w 110"/>
              <a:gd name="T3" fmla="*/ 2147483646 h 68"/>
              <a:gd name="T4" fmla="*/ 2147483646 w 110"/>
              <a:gd name="T5" fmla="*/ 2147483646 h 68"/>
              <a:gd name="T6" fmla="*/ 2147483646 w 110"/>
              <a:gd name="T7" fmla="*/ 2147483646 h 68"/>
              <a:gd name="T8" fmla="*/ 2147483646 w 110"/>
              <a:gd name="T9" fmla="*/ 2147483646 h 68"/>
              <a:gd name="T10" fmla="*/ 2147483646 w 110"/>
              <a:gd name="T11" fmla="*/ 2147483646 h 68"/>
              <a:gd name="T12" fmla="*/ 2147483646 w 110"/>
              <a:gd name="T13" fmla="*/ 2147483646 h 68"/>
              <a:gd name="T14" fmla="*/ 2147483646 w 110"/>
              <a:gd name="T15" fmla="*/ 2147483646 h 68"/>
              <a:gd name="T16" fmla="*/ 2147483646 w 110"/>
              <a:gd name="T17" fmla="*/ 2147483646 h 68"/>
              <a:gd name="T18" fmla="*/ 2147483646 w 110"/>
              <a:gd name="T19" fmla="*/ 2147483646 h 68"/>
              <a:gd name="T20" fmla="*/ 2147483646 w 110"/>
              <a:gd name="T21" fmla="*/ 2147483646 h 68"/>
              <a:gd name="T22" fmla="*/ 2147483646 w 110"/>
              <a:gd name="T23" fmla="*/ 2147483646 h 68"/>
              <a:gd name="T24" fmla="*/ 2147483646 w 110"/>
              <a:gd name="T25" fmla="*/ 2147483646 h 68"/>
              <a:gd name="T26" fmla="*/ 2147483646 w 110"/>
              <a:gd name="T27" fmla="*/ 2147483646 h 68"/>
              <a:gd name="T28" fmla="*/ 2147483646 w 110"/>
              <a:gd name="T29" fmla="*/ 2147483646 h 68"/>
              <a:gd name="T30" fmla="*/ 2147483646 w 110"/>
              <a:gd name="T31" fmla="*/ 2147483646 h 68"/>
              <a:gd name="T32" fmla="*/ 2147483646 w 110"/>
              <a:gd name="T33" fmla="*/ 2147483646 h 68"/>
              <a:gd name="T34" fmla="*/ 2147483646 w 110"/>
              <a:gd name="T35" fmla="*/ 2147483646 h 68"/>
              <a:gd name="T36" fmla="*/ 2147483646 w 110"/>
              <a:gd name="T37" fmla="*/ 2147483646 h 68"/>
              <a:gd name="T38" fmla="*/ 2147483646 w 110"/>
              <a:gd name="T39" fmla="*/ 2147483646 h 68"/>
              <a:gd name="T40" fmla="*/ 2147483646 w 110"/>
              <a:gd name="T41" fmla="*/ 2147483646 h 68"/>
              <a:gd name="T42" fmla="*/ 2147483646 w 110"/>
              <a:gd name="T43" fmla="*/ 2147483646 h 68"/>
              <a:gd name="T44" fmla="*/ 2147483646 w 110"/>
              <a:gd name="T45" fmla="*/ 2147483646 h 68"/>
              <a:gd name="T46" fmla="*/ 2147483646 w 110"/>
              <a:gd name="T47" fmla="*/ 2147483646 h 68"/>
              <a:gd name="T48" fmla="*/ 2147483646 w 110"/>
              <a:gd name="T49" fmla="*/ 2147483646 h 68"/>
              <a:gd name="T50" fmla="*/ 2147483646 w 110"/>
              <a:gd name="T51" fmla="*/ 2147483646 h 68"/>
              <a:gd name="T52" fmla="*/ 2147483646 w 110"/>
              <a:gd name="T53" fmla="*/ 2147483646 h 68"/>
              <a:gd name="T54" fmla="*/ 2147483646 w 110"/>
              <a:gd name="T55" fmla="*/ 2147483646 h 68"/>
              <a:gd name="T56" fmla="*/ 2147483646 w 110"/>
              <a:gd name="T57" fmla="*/ 2147483646 h 68"/>
              <a:gd name="T58" fmla="*/ 2147483646 w 110"/>
              <a:gd name="T59" fmla="*/ 2147483646 h 68"/>
              <a:gd name="T60" fmla="*/ 2147483646 w 110"/>
              <a:gd name="T61" fmla="*/ 2147483646 h 68"/>
              <a:gd name="T62" fmla="*/ 2147483646 w 110"/>
              <a:gd name="T63" fmla="*/ 2147483646 h 68"/>
              <a:gd name="T64" fmla="*/ 2147483646 w 110"/>
              <a:gd name="T65" fmla="*/ 2147483646 h 68"/>
              <a:gd name="T66" fmla="*/ 2147483646 w 110"/>
              <a:gd name="T67" fmla="*/ 2147483646 h 68"/>
              <a:gd name="T68" fmla="*/ 2147483646 w 110"/>
              <a:gd name="T69" fmla="*/ 2147483646 h 68"/>
              <a:gd name="T70" fmla="*/ 2147483646 w 110"/>
              <a:gd name="T71" fmla="*/ 2147483646 h 68"/>
              <a:gd name="T72" fmla="*/ 2147483646 w 110"/>
              <a:gd name="T73" fmla="*/ 2147483646 h 68"/>
              <a:gd name="T74" fmla="*/ 2147483646 w 110"/>
              <a:gd name="T75" fmla="*/ 2147483646 h 68"/>
              <a:gd name="T76" fmla="*/ 2147483646 w 110"/>
              <a:gd name="T77" fmla="*/ 2147483646 h 68"/>
              <a:gd name="T78" fmla="*/ 2147483646 w 110"/>
              <a:gd name="T79" fmla="*/ 2147483646 h 68"/>
              <a:gd name="T80" fmla="*/ 2147483646 w 110"/>
              <a:gd name="T81" fmla="*/ 2147483646 h 68"/>
              <a:gd name="T82" fmla="*/ 2147483646 w 110"/>
              <a:gd name="T83" fmla="*/ 2147483646 h 68"/>
              <a:gd name="T84" fmla="*/ 2147483646 w 110"/>
              <a:gd name="T85" fmla="*/ 0 h 68"/>
              <a:gd name="T86" fmla="*/ 2147483646 w 110"/>
              <a:gd name="T87" fmla="*/ 0 h 68"/>
              <a:gd name="T88" fmla="*/ 2147483646 w 110"/>
              <a:gd name="T89" fmla="*/ 2147483646 h 68"/>
              <a:gd name="T90" fmla="*/ 2147483646 w 110"/>
              <a:gd name="T91" fmla="*/ 2147483646 h 68"/>
              <a:gd name="T92" fmla="*/ 2147483646 w 110"/>
              <a:gd name="T93" fmla="*/ 2147483646 h 68"/>
              <a:gd name="T94" fmla="*/ 2147483646 w 110"/>
              <a:gd name="T95" fmla="*/ 2147483646 h 68"/>
              <a:gd name="T96" fmla="*/ 2147483646 w 110"/>
              <a:gd name="T97" fmla="*/ 2147483646 h 68"/>
              <a:gd name="T98" fmla="*/ 2147483646 w 110"/>
              <a:gd name="T99" fmla="*/ 2147483646 h 68"/>
              <a:gd name="T100" fmla="*/ 2147483646 w 110"/>
              <a:gd name="T101" fmla="*/ 2147483646 h 68"/>
              <a:gd name="T102" fmla="*/ 2147483646 w 110"/>
              <a:gd name="T103" fmla="*/ 2147483646 h 68"/>
              <a:gd name="T104" fmla="*/ 2147483646 w 110"/>
              <a:gd name="T105" fmla="*/ 2147483646 h 68"/>
              <a:gd name="T106" fmla="*/ 2147483646 w 110"/>
              <a:gd name="T107" fmla="*/ 2147483646 h 68"/>
              <a:gd name="T108" fmla="*/ 0 w 110"/>
              <a:gd name="T109" fmla="*/ 2147483646 h 68"/>
              <a:gd name="T110" fmla="*/ 0 w 110"/>
              <a:gd name="T111" fmla="*/ 2147483646 h 68"/>
              <a:gd name="T112" fmla="*/ 0 w 110"/>
              <a:gd name="T113" fmla="*/ 2147483646 h 68"/>
              <a:gd name="T114" fmla="*/ 2147483646 w 110"/>
              <a:gd name="T115" fmla="*/ 2147483646 h 68"/>
              <a:gd name="T116" fmla="*/ 2147483646 w 110"/>
              <a:gd name="T117" fmla="*/ 2147483646 h 68"/>
              <a:gd name="T118" fmla="*/ 2147483646 w 110"/>
              <a:gd name="T119" fmla="*/ 2147483646 h 68"/>
              <a:gd name="T120" fmla="*/ 2147483646 w 110"/>
              <a:gd name="T121" fmla="*/ 2147483646 h 68"/>
              <a:gd name="T122" fmla="*/ 2147483646 w 110"/>
              <a:gd name="T123" fmla="*/ 2147483646 h 68"/>
              <a:gd name="T124" fmla="*/ 2147483646 w 110"/>
              <a:gd name="T125" fmla="*/ 2147483646 h 68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10" h="68">
                <a:moveTo>
                  <a:pt x="16" y="26"/>
                </a:moveTo>
                <a:lnTo>
                  <a:pt x="16" y="26"/>
                </a:lnTo>
                <a:lnTo>
                  <a:pt x="18" y="26"/>
                </a:lnTo>
                <a:lnTo>
                  <a:pt x="22" y="24"/>
                </a:lnTo>
                <a:lnTo>
                  <a:pt x="26" y="24"/>
                </a:lnTo>
                <a:lnTo>
                  <a:pt x="27" y="26"/>
                </a:lnTo>
                <a:lnTo>
                  <a:pt x="31" y="27"/>
                </a:lnTo>
                <a:lnTo>
                  <a:pt x="33" y="33"/>
                </a:lnTo>
                <a:lnTo>
                  <a:pt x="38" y="40"/>
                </a:lnTo>
                <a:lnTo>
                  <a:pt x="42" y="44"/>
                </a:lnTo>
                <a:lnTo>
                  <a:pt x="46" y="49"/>
                </a:lnTo>
                <a:lnTo>
                  <a:pt x="48" y="59"/>
                </a:lnTo>
                <a:lnTo>
                  <a:pt x="49" y="55"/>
                </a:lnTo>
                <a:lnTo>
                  <a:pt x="53" y="53"/>
                </a:lnTo>
                <a:lnTo>
                  <a:pt x="57" y="49"/>
                </a:lnTo>
                <a:lnTo>
                  <a:pt x="60" y="49"/>
                </a:lnTo>
                <a:lnTo>
                  <a:pt x="66" y="51"/>
                </a:lnTo>
                <a:lnTo>
                  <a:pt x="70" y="57"/>
                </a:lnTo>
                <a:lnTo>
                  <a:pt x="75" y="68"/>
                </a:lnTo>
                <a:lnTo>
                  <a:pt x="77" y="62"/>
                </a:lnTo>
                <a:lnTo>
                  <a:pt x="82" y="51"/>
                </a:lnTo>
                <a:lnTo>
                  <a:pt x="88" y="46"/>
                </a:lnTo>
                <a:lnTo>
                  <a:pt x="93" y="44"/>
                </a:lnTo>
                <a:lnTo>
                  <a:pt x="101" y="42"/>
                </a:lnTo>
                <a:lnTo>
                  <a:pt x="110" y="46"/>
                </a:lnTo>
                <a:lnTo>
                  <a:pt x="104" y="42"/>
                </a:lnTo>
                <a:lnTo>
                  <a:pt x="97" y="33"/>
                </a:lnTo>
                <a:lnTo>
                  <a:pt x="92" y="27"/>
                </a:lnTo>
                <a:lnTo>
                  <a:pt x="90" y="20"/>
                </a:lnTo>
                <a:lnTo>
                  <a:pt x="88" y="13"/>
                </a:lnTo>
                <a:lnTo>
                  <a:pt x="92" y="4"/>
                </a:lnTo>
                <a:lnTo>
                  <a:pt x="88" y="9"/>
                </a:lnTo>
                <a:lnTo>
                  <a:pt x="82" y="13"/>
                </a:lnTo>
                <a:lnTo>
                  <a:pt x="77" y="16"/>
                </a:lnTo>
                <a:lnTo>
                  <a:pt x="73" y="18"/>
                </a:lnTo>
                <a:lnTo>
                  <a:pt x="68" y="16"/>
                </a:lnTo>
                <a:lnTo>
                  <a:pt x="62" y="11"/>
                </a:lnTo>
                <a:lnTo>
                  <a:pt x="59" y="0"/>
                </a:lnTo>
                <a:lnTo>
                  <a:pt x="57" y="4"/>
                </a:lnTo>
                <a:lnTo>
                  <a:pt x="51" y="9"/>
                </a:lnTo>
                <a:lnTo>
                  <a:pt x="48" y="13"/>
                </a:lnTo>
                <a:lnTo>
                  <a:pt x="44" y="15"/>
                </a:lnTo>
                <a:lnTo>
                  <a:pt x="38" y="16"/>
                </a:lnTo>
                <a:lnTo>
                  <a:pt x="33" y="15"/>
                </a:lnTo>
                <a:lnTo>
                  <a:pt x="20" y="15"/>
                </a:lnTo>
                <a:lnTo>
                  <a:pt x="11" y="15"/>
                </a:lnTo>
                <a:lnTo>
                  <a:pt x="4" y="18"/>
                </a:lnTo>
                <a:lnTo>
                  <a:pt x="0" y="22"/>
                </a:lnTo>
                <a:lnTo>
                  <a:pt x="2" y="22"/>
                </a:lnTo>
                <a:lnTo>
                  <a:pt x="7" y="22"/>
                </a:lnTo>
                <a:lnTo>
                  <a:pt x="13" y="22"/>
                </a:lnTo>
                <a:lnTo>
                  <a:pt x="15" y="24"/>
                </a:lnTo>
                <a:lnTo>
                  <a:pt x="16" y="26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86" name="Freeform 164"/>
          <p:cNvSpPr>
            <a:spLocks/>
          </p:cNvSpPr>
          <p:nvPr userDrawn="1"/>
        </p:nvSpPr>
        <p:spPr bwMode="auto">
          <a:xfrm>
            <a:off x="2938463" y="781050"/>
            <a:ext cx="107950" cy="31750"/>
          </a:xfrm>
          <a:custGeom>
            <a:avLst/>
            <a:gdLst>
              <a:gd name="T0" fmla="*/ 0 w 68"/>
              <a:gd name="T1" fmla="*/ 0 h 20"/>
              <a:gd name="T2" fmla="*/ 0 w 68"/>
              <a:gd name="T3" fmla="*/ 0 h 20"/>
              <a:gd name="T4" fmla="*/ 2147483646 w 68"/>
              <a:gd name="T5" fmla="*/ 2147483646 h 20"/>
              <a:gd name="T6" fmla="*/ 2147483646 w 68"/>
              <a:gd name="T7" fmla="*/ 2147483646 h 20"/>
              <a:gd name="T8" fmla="*/ 2147483646 w 68"/>
              <a:gd name="T9" fmla="*/ 2147483646 h 20"/>
              <a:gd name="T10" fmla="*/ 2147483646 w 68"/>
              <a:gd name="T11" fmla="*/ 2147483646 h 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8" h="20">
                <a:moveTo>
                  <a:pt x="0" y="0"/>
                </a:moveTo>
                <a:lnTo>
                  <a:pt x="0" y="0"/>
                </a:lnTo>
                <a:lnTo>
                  <a:pt x="18" y="2"/>
                </a:lnTo>
                <a:lnTo>
                  <a:pt x="35" y="6"/>
                </a:lnTo>
                <a:lnTo>
                  <a:pt x="50" y="11"/>
                </a:lnTo>
                <a:lnTo>
                  <a:pt x="68" y="20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87" name="Freeform 165"/>
          <p:cNvSpPr>
            <a:spLocks/>
          </p:cNvSpPr>
          <p:nvPr userDrawn="1"/>
        </p:nvSpPr>
        <p:spPr bwMode="auto">
          <a:xfrm>
            <a:off x="1876425" y="801688"/>
            <a:ext cx="107950" cy="76200"/>
          </a:xfrm>
          <a:custGeom>
            <a:avLst/>
            <a:gdLst>
              <a:gd name="T0" fmla="*/ 2147483646 w 68"/>
              <a:gd name="T1" fmla="*/ 2147483646 h 48"/>
              <a:gd name="T2" fmla="*/ 2147483646 w 68"/>
              <a:gd name="T3" fmla="*/ 2147483646 h 48"/>
              <a:gd name="T4" fmla="*/ 2147483646 w 68"/>
              <a:gd name="T5" fmla="*/ 2147483646 h 48"/>
              <a:gd name="T6" fmla="*/ 2147483646 w 68"/>
              <a:gd name="T7" fmla="*/ 2147483646 h 48"/>
              <a:gd name="T8" fmla="*/ 2147483646 w 68"/>
              <a:gd name="T9" fmla="*/ 2147483646 h 48"/>
              <a:gd name="T10" fmla="*/ 2147483646 w 68"/>
              <a:gd name="T11" fmla="*/ 2147483646 h 48"/>
              <a:gd name="T12" fmla="*/ 2147483646 w 68"/>
              <a:gd name="T13" fmla="*/ 2147483646 h 48"/>
              <a:gd name="T14" fmla="*/ 2147483646 w 68"/>
              <a:gd name="T15" fmla="*/ 2147483646 h 48"/>
              <a:gd name="T16" fmla="*/ 2147483646 w 68"/>
              <a:gd name="T17" fmla="*/ 2147483646 h 48"/>
              <a:gd name="T18" fmla="*/ 2147483646 w 68"/>
              <a:gd name="T19" fmla="*/ 2147483646 h 48"/>
              <a:gd name="T20" fmla="*/ 2147483646 w 68"/>
              <a:gd name="T21" fmla="*/ 2147483646 h 48"/>
              <a:gd name="T22" fmla="*/ 2147483646 w 68"/>
              <a:gd name="T23" fmla="*/ 2147483646 h 48"/>
              <a:gd name="T24" fmla="*/ 2147483646 w 68"/>
              <a:gd name="T25" fmla="*/ 2147483646 h 48"/>
              <a:gd name="T26" fmla="*/ 2147483646 w 68"/>
              <a:gd name="T27" fmla="*/ 2147483646 h 48"/>
              <a:gd name="T28" fmla="*/ 2147483646 w 68"/>
              <a:gd name="T29" fmla="*/ 2147483646 h 48"/>
              <a:gd name="T30" fmla="*/ 2147483646 w 68"/>
              <a:gd name="T31" fmla="*/ 2147483646 h 48"/>
              <a:gd name="T32" fmla="*/ 2147483646 w 68"/>
              <a:gd name="T33" fmla="*/ 2147483646 h 48"/>
              <a:gd name="T34" fmla="*/ 2147483646 w 68"/>
              <a:gd name="T35" fmla="*/ 2147483646 h 48"/>
              <a:gd name="T36" fmla="*/ 2147483646 w 68"/>
              <a:gd name="T37" fmla="*/ 2147483646 h 48"/>
              <a:gd name="T38" fmla="*/ 2147483646 w 68"/>
              <a:gd name="T39" fmla="*/ 2147483646 h 48"/>
              <a:gd name="T40" fmla="*/ 2147483646 w 68"/>
              <a:gd name="T41" fmla="*/ 2147483646 h 48"/>
              <a:gd name="T42" fmla="*/ 2147483646 w 68"/>
              <a:gd name="T43" fmla="*/ 2147483646 h 48"/>
              <a:gd name="T44" fmla="*/ 2147483646 w 68"/>
              <a:gd name="T45" fmla="*/ 2147483646 h 48"/>
              <a:gd name="T46" fmla="*/ 2147483646 w 68"/>
              <a:gd name="T47" fmla="*/ 2147483646 h 48"/>
              <a:gd name="T48" fmla="*/ 2147483646 w 68"/>
              <a:gd name="T49" fmla="*/ 2147483646 h 48"/>
              <a:gd name="T50" fmla="*/ 2147483646 w 68"/>
              <a:gd name="T51" fmla="*/ 2147483646 h 48"/>
              <a:gd name="T52" fmla="*/ 2147483646 w 68"/>
              <a:gd name="T53" fmla="*/ 2147483646 h 48"/>
              <a:gd name="T54" fmla="*/ 2147483646 w 68"/>
              <a:gd name="T55" fmla="*/ 2147483646 h 48"/>
              <a:gd name="T56" fmla="*/ 2147483646 w 68"/>
              <a:gd name="T57" fmla="*/ 2147483646 h 48"/>
              <a:gd name="T58" fmla="*/ 2147483646 w 68"/>
              <a:gd name="T59" fmla="*/ 2147483646 h 48"/>
              <a:gd name="T60" fmla="*/ 2147483646 w 68"/>
              <a:gd name="T61" fmla="*/ 2147483646 h 48"/>
              <a:gd name="T62" fmla="*/ 2147483646 w 68"/>
              <a:gd name="T63" fmla="*/ 2147483646 h 48"/>
              <a:gd name="T64" fmla="*/ 2147483646 w 68"/>
              <a:gd name="T65" fmla="*/ 2147483646 h 48"/>
              <a:gd name="T66" fmla="*/ 2147483646 w 68"/>
              <a:gd name="T67" fmla="*/ 2147483646 h 48"/>
              <a:gd name="T68" fmla="*/ 2147483646 w 68"/>
              <a:gd name="T69" fmla="*/ 2147483646 h 48"/>
              <a:gd name="T70" fmla="*/ 2147483646 w 68"/>
              <a:gd name="T71" fmla="*/ 2147483646 h 48"/>
              <a:gd name="T72" fmla="*/ 2147483646 w 68"/>
              <a:gd name="T73" fmla="*/ 2147483646 h 48"/>
              <a:gd name="T74" fmla="*/ 2147483646 w 68"/>
              <a:gd name="T75" fmla="*/ 0 h 48"/>
              <a:gd name="T76" fmla="*/ 2147483646 w 68"/>
              <a:gd name="T77" fmla="*/ 0 h 48"/>
              <a:gd name="T78" fmla="*/ 2147483646 w 68"/>
              <a:gd name="T79" fmla="*/ 2147483646 h 48"/>
              <a:gd name="T80" fmla="*/ 2147483646 w 68"/>
              <a:gd name="T81" fmla="*/ 2147483646 h 48"/>
              <a:gd name="T82" fmla="*/ 2147483646 w 68"/>
              <a:gd name="T83" fmla="*/ 2147483646 h 48"/>
              <a:gd name="T84" fmla="*/ 2147483646 w 68"/>
              <a:gd name="T85" fmla="*/ 2147483646 h 48"/>
              <a:gd name="T86" fmla="*/ 2147483646 w 68"/>
              <a:gd name="T87" fmla="*/ 2147483646 h 48"/>
              <a:gd name="T88" fmla="*/ 2147483646 w 68"/>
              <a:gd name="T89" fmla="*/ 2147483646 h 48"/>
              <a:gd name="T90" fmla="*/ 2147483646 w 68"/>
              <a:gd name="T91" fmla="*/ 2147483646 h 48"/>
              <a:gd name="T92" fmla="*/ 2147483646 w 68"/>
              <a:gd name="T93" fmla="*/ 2147483646 h 48"/>
              <a:gd name="T94" fmla="*/ 0 w 68"/>
              <a:gd name="T95" fmla="*/ 2147483646 h 48"/>
              <a:gd name="T96" fmla="*/ 0 w 68"/>
              <a:gd name="T97" fmla="*/ 2147483646 h 48"/>
              <a:gd name="T98" fmla="*/ 2147483646 w 68"/>
              <a:gd name="T99" fmla="*/ 2147483646 h 48"/>
              <a:gd name="T100" fmla="*/ 2147483646 w 68"/>
              <a:gd name="T101" fmla="*/ 2147483646 h 48"/>
              <a:gd name="T102" fmla="*/ 2147483646 w 68"/>
              <a:gd name="T103" fmla="*/ 2147483646 h 48"/>
              <a:gd name="T104" fmla="*/ 2147483646 w 68"/>
              <a:gd name="T105" fmla="*/ 2147483646 h 48"/>
              <a:gd name="T106" fmla="*/ 2147483646 w 68"/>
              <a:gd name="T107" fmla="*/ 2147483646 h 48"/>
              <a:gd name="T108" fmla="*/ 2147483646 w 68"/>
              <a:gd name="T109" fmla="*/ 2147483646 h 48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68" h="48">
                <a:moveTo>
                  <a:pt x="9" y="18"/>
                </a:moveTo>
                <a:lnTo>
                  <a:pt x="9" y="18"/>
                </a:lnTo>
                <a:lnTo>
                  <a:pt x="15" y="17"/>
                </a:lnTo>
                <a:lnTo>
                  <a:pt x="16" y="18"/>
                </a:lnTo>
                <a:lnTo>
                  <a:pt x="20" y="22"/>
                </a:lnTo>
                <a:lnTo>
                  <a:pt x="24" y="28"/>
                </a:lnTo>
                <a:lnTo>
                  <a:pt x="26" y="31"/>
                </a:lnTo>
                <a:lnTo>
                  <a:pt x="27" y="35"/>
                </a:lnTo>
                <a:lnTo>
                  <a:pt x="29" y="40"/>
                </a:lnTo>
                <a:lnTo>
                  <a:pt x="31" y="39"/>
                </a:lnTo>
                <a:lnTo>
                  <a:pt x="35" y="35"/>
                </a:lnTo>
                <a:lnTo>
                  <a:pt x="37" y="35"/>
                </a:lnTo>
                <a:lnTo>
                  <a:pt x="40" y="35"/>
                </a:lnTo>
                <a:lnTo>
                  <a:pt x="42" y="40"/>
                </a:lnTo>
                <a:lnTo>
                  <a:pt x="46" y="48"/>
                </a:lnTo>
                <a:lnTo>
                  <a:pt x="48" y="44"/>
                </a:lnTo>
                <a:lnTo>
                  <a:pt x="51" y="35"/>
                </a:lnTo>
                <a:lnTo>
                  <a:pt x="53" y="33"/>
                </a:lnTo>
                <a:lnTo>
                  <a:pt x="57" y="29"/>
                </a:lnTo>
                <a:lnTo>
                  <a:pt x="62" y="29"/>
                </a:lnTo>
                <a:lnTo>
                  <a:pt x="68" y="31"/>
                </a:lnTo>
                <a:lnTo>
                  <a:pt x="64" y="29"/>
                </a:lnTo>
                <a:lnTo>
                  <a:pt x="59" y="24"/>
                </a:lnTo>
                <a:lnTo>
                  <a:pt x="57" y="18"/>
                </a:lnTo>
                <a:lnTo>
                  <a:pt x="55" y="15"/>
                </a:lnTo>
                <a:lnTo>
                  <a:pt x="55" y="9"/>
                </a:lnTo>
                <a:lnTo>
                  <a:pt x="55" y="4"/>
                </a:lnTo>
                <a:lnTo>
                  <a:pt x="53" y="6"/>
                </a:lnTo>
                <a:lnTo>
                  <a:pt x="48" y="11"/>
                </a:lnTo>
                <a:lnTo>
                  <a:pt x="44" y="13"/>
                </a:lnTo>
                <a:lnTo>
                  <a:pt x="40" y="11"/>
                </a:lnTo>
                <a:lnTo>
                  <a:pt x="38" y="7"/>
                </a:lnTo>
                <a:lnTo>
                  <a:pt x="37" y="0"/>
                </a:lnTo>
                <a:lnTo>
                  <a:pt x="31" y="7"/>
                </a:lnTo>
                <a:lnTo>
                  <a:pt x="27" y="11"/>
                </a:lnTo>
                <a:lnTo>
                  <a:pt x="24" y="11"/>
                </a:lnTo>
                <a:lnTo>
                  <a:pt x="20" y="11"/>
                </a:lnTo>
                <a:lnTo>
                  <a:pt x="13" y="9"/>
                </a:lnTo>
                <a:lnTo>
                  <a:pt x="7" y="11"/>
                </a:lnTo>
                <a:lnTo>
                  <a:pt x="2" y="13"/>
                </a:lnTo>
                <a:lnTo>
                  <a:pt x="0" y="15"/>
                </a:lnTo>
                <a:lnTo>
                  <a:pt x="2" y="15"/>
                </a:lnTo>
                <a:lnTo>
                  <a:pt x="4" y="15"/>
                </a:lnTo>
                <a:lnTo>
                  <a:pt x="7" y="15"/>
                </a:lnTo>
                <a:lnTo>
                  <a:pt x="9" y="17"/>
                </a:lnTo>
                <a:lnTo>
                  <a:pt x="9" y="18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88" name="Freeform 166"/>
          <p:cNvSpPr>
            <a:spLocks/>
          </p:cNvSpPr>
          <p:nvPr userDrawn="1"/>
        </p:nvSpPr>
        <p:spPr bwMode="auto">
          <a:xfrm>
            <a:off x="1884363" y="822325"/>
            <a:ext cx="68262" cy="23813"/>
          </a:xfrm>
          <a:custGeom>
            <a:avLst/>
            <a:gdLst>
              <a:gd name="T0" fmla="*/ 0 w 43"/>
              <a:gd name="T1" fmla="*/ 0 h 15"/>
              <a:gd name="T2" fmla="*/ 0 w 43"/>
              <a:gd name="T3" fmla="*/ 0 h 15"/>
              <a:gd name="T4" fmla="*/ 2147483646 w 43"/>
              <a:gd name="T5" fmla="*/ 2147483646 h 15"/>
              <a:gd name="T6" fmla="*/ 2147483646 w 43"/>
              <a:gd name="T7" fmla="*/ 2147483646 h 15"/>
              <a:gd name="T8" fmla="*/ 2147483646 w 43"/>
              <a:gd name="T9" fmla="*/ 2147483646 h 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3" h="15">
                <a:moveTo>
                  <a:pt x="0" y="0"/>
                </a:moveTo>
                <a:lnTo>
                  <a:pt x="0" y="0"/>
                </a:lnTo>
                <a:lnTo>
                  <a:pt x="21" y="4"/>
                </a:lnTo>
                <a:lnTo>
                  <a:pt x="32" y="7"/>
                </a:lnTo>
                <a:lnTo>
                  <a:pt x="43" y="15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89" name="Freeform 167"/>
          <p:cNvSpPr>
            <a:spLocks/>
          </p:cNvSpPr>
          <p:nvPr userDrawn="1"/>
        </p:nvSpPr>
        <p:spPr bwMode="auto">
          <a:xfrm>
            <a:off x="2679700" y="588963"/>
            <a:ext cx="84138" cy="142875"/>
          </a:xfrm>
          <a:custGeom>
            <a:avLst/>
            <a:gdLst>
              <a:gd name="T0" fmla="*/ 2147483646 w 53"/>
              <a:gd name="T1" fmla="*/ 2147483646 h 90"/>
              <a:gd name="T2" fmla="*/ 2147483646 w 53"/>
              <a:gd name="T3" fmla="*/ 2147483646 h 90"/>
              <a:gd name="T4" fmla="*/ 2147483646 w 53"/>
              <a:gd name="T5" fmla="*/ 2147483646 h 90"/>
              <a:gd name="T6" fmla="*/ 2147483646 w 53"/>
              <a:gd name="T7" fmla="*/ 2147483646 h 90"/>
              <a:gd name="T8" fmla="*/ 2147483646 w 53"/>
              <a:gd name="T9" fmla="*/ 2147483646 h 90"/>
              <a:gd name="T10" fmla="*/ 2147483646 w 53"/>
              <a:gd name="T11" fmla="*/ 2147483646 h 90"/>
              <a:gd name="T12" fmla="*/ 2147483646 w 53"/>
              <a:gd name="T13" fmla="*/ 2147483646 h 90"/>
              <a:gd name="T14" fmla="*/ 2147483646 w 53"/>
              <a:gd name="T15" fmla="*/ 2147483646 h 90"/>
              <a:gd name="T16" fmla="*/ 2147483646 w 53"/>
              <a:gd name="T17" fmla="*/ 2147483646 h 90"/>
              <a:gd name="T18" fmla="*/ 2147483646 w 53"/>
              <a:gd name="T19" fmla="*/ 2147483646 h 90"/>
              <a:gd name="T20" fmla="*/ 2147483646 w 53"/>
              <a:gd name="T21" fmla="*/ 2147483646 h 90"/>
              <a:gd name="T22" fmla="*/ 0 w 53"/>
              <a:gd name="T23" fmla="*/ 2147483646 h 90"/>
              <a:gd name="T24" fmla="*/ 0 w 53"/>
              <a:gd name="T25" fmla="*/ 2147483646 h 90"/>
              <a:gd name="T26" fmla="*/ 2147483646 w 53"/>
              <a:gd name="T27" fmla="*/ 2147483646 h 90"/>
              <a:gd name="T28" fmla="*/ 2147483646 w 53"/>
              <a:gd name="T29" fmla="*/ 2147483646 h 90"/>
              <a:gd name="T30" fmla="*/ 2147483646 w 53"/>
              <a:gd name="T31" fmla="*/ 2147483646 h 90"/>
              <a:gd name="T32" fmla="*/ 2147483646 w 53"/>
              <a:gd name="T33" fmla="*/ 2147483646 h 90"/>
              <a:gd name="T34" fmla="*/ 2147483646 w 53"/>
              <a:gd name="T35" fmla="*/ 2147483646 h 90"/>
              <a:gd name="T36" fmla="*/ 2147483646 w 53"/>
              <a:gd name="T37" fmla="*/ 2147483646 h 90"/>
              <a:gd name="T38" fmla="*/ 2147483646 w 53"/>
              <a:gd name="T39" fmla="*/ 2147483646 h 90"/>
              <a:gd name="T40" fmla="*/ 2147483646 w 53"/>
              <a:gd name="T41" fmla="*/ 2147483646 h 90"/>
              <a:gd name="T42" fmla="*/ 2147483646 w 53"/>
              <a:gd name="T43" fmla="*/ 2147483646 h 90"/>
              <a:gd name="T44" fmla="*/ 2147483646 w 53"/>
              <a:gd name="T45" fmla="*/ 2147483646 h 90"/>
              <a:gd name="T46" fmla="*/ 2147483646 w 53"/>
              <a:gd name="T47" fmla="*/ 2147483646 h 90"/>
              <a:gd name="T48" fmla="*/ 2147483646 w 53"/>
              <a:gd name="T49" fmla="*/ 2147483646 h 90"/>
              <a:gd name="T50" fmla="*/ 2147483646 w 53"/>
              <a:gd name="T51" fmla="*/ 2147483646 h 90"/>
              <a:gd name="T52" fmla="*/ 2147483646 w 53"/>
              <a:gd name="T53" fmla="*/ 2147483646 h 90"/>
              <a:gd name="T54" fmla="*/ 2147483646 w 53"/>
              <a:gd name="T55" fmla="*/ 2147483646 h 90"/>
              <a:gd name="T56" fmla="*/ 2147483646 w 53"/>
              <a:gd name="T57" fmla="*/ 2147483646 h 90"/>
              <a:gd name="T58" fmla="*/ 2147483646 w 53"/>
              <a:gd name="T59" fmla="*/ 2147483646 h 90"/>
              <a:gd name="T60" fmla="*/ 2147483646 w 53"/>
              <a:gd name="T61" fmla="*/ 2147483646 h 90"/>
              <a:gd name="T62" fmla="*/ 2147483646 w 53"/>
              <a:gd name="T63" fmla="*/ 2147483646 h 90"/>
              <a:gd name="T64" fmla="*/ 2147483646 w 53"/>
              <a:gd name="T65" fmla="*/ 2147483646 h 90"/>
              <a:gd name="T66" fmla="*/ 2147483646 w 53"/>
              <a:gd name="T67" fmla="*/ 2147483646 h 90"/>
              <a:gd name="T68" fmla="*/ 2147483646 w 53"/>
              <a:gd name="T69" fmla="*/ 2147483646 h 90"/>
              <a:gd name="T70" fmla="*/ 2147483646 w 53"/>
              <a:gd name="T71" fmla="*/ 2147483646 h 90"/>
              <a:gd name="T72" fmla="*/ 2147483646 w 53"/>
              <a:gd name="T73" fmla="*/ 2147483646 h 90"/>
              <a:gd name="T74" fmla="*/ 2147483646 w 53"/>
              <a:gd name="T75" fmla="*/ 2147483646 h 90"/>
              <a:gd name="T76" fmla="*/ 2147483646 w 53"/>
              <a:gd name="T77" fmla="*/ 2147483646 h 90"/>
              <a:gd name="T78" fmla="*/ 2147483646 w 53"/>
              <a:gd name="T79" fmla="*/ 2147483646 h 90"/>
              <a:gd name="T80" fmla="*/ 2147483646 w 53"/>
              <a:gd name="T81" fmla="*/ 2147483646 h 90"/>
              <a:gd name="T82" fmla="*/ 2147483646 w 53"/>
              <a:gd name="T83" fmla="*/ 2147483646 h 90"/>
              <a:gd name="T84" fmla="*/ 2147483646 w 53"/>
              <a:gd name="T85" fmla="*/ 2147483646 h 90"/>
              <a:gd name="T86" fmla="*/ 2147483646 w 53"/>
              <a:gd name="T87" fmla="*/ 2147483646 h 90"/>
              <a:gd name="T88" fmla="*/ 2147483646 w 53"/>
              <a:gd name="T89" fmla="*/ 2147483646 h 90"/>
              <a:gd name="T90" fmla="*/ 2147483646 w 53"/>
              <a:gd name="T91" fmla="*/ 2147483646 h 90"/>
              <a:gd name="T92" fmla="*/ 2147483646 w 53"/>
              <a:gd name="T93" fmla="*/ 2147483646 h 90"/>
              <a:gd name="T94" fmla="*/ 2147483646 w 53"/>
              <a:gd name="T95" fmla="*/ 2147483646 h 90"/>
              <a:gd name="T96" fmla="*/ 2147483646 w 53"/>
              <a:gd name="T97" fmla="*/ 2147483646 h 90"/>
              <a:gd name="T98" fmla="*/ 2147483646 w 53"/>
              <a:gd name="T99" fmla="*/ 2147483646 h 90"/>
              <a:gd name="T100" fmla="*/ 2147483646 w 53"/>
              <a:gd name="T101" fmla="*/ 0 h 90"/>
              <a:gd name="T102" fmla="*/ 2147483646 w 53"/>
              <a:gd name="T103" fmla="*/ 0 h 90"/>
              <a:gd name="T104" fmla="*/ 2147483646 w 53"/>
              <a:gd name="T105" fmla="*/ 2147483646 h 90"/>
              <a:gd name="T106" fmla="*/ 2147483646 w 53"/>
              <a:gd name="T107" fmla="*/ 2147483646 h 90"/>
              <a:gd name="T108" fmla="*/ 2147483646 w 53"/>
              <a:gd name="T109" fmla="*/ 2147483646 h 90"/>
              <a:gd name="T110" fmla="*/ 2147483646 w 53"/>
              <a:gd name="T111" fmla="*/ 2147483646 h 90"/>
              <a:gd name="T112" fmla="*/ 2147483646 w 53"/>
              <a:gd name="T113" fmla="*/ 2147483646 h 90"/>
              <a:gd name="T114" fmla="*/ 2147483646 w 53"/>
              <a:gd name="T115" fmla="*/ 2147483646 h 90"/>
              <a:gd name="T116" fmla="*/ 2147483646 w 53"/>
              <a:gd name="T117" fmla="*/ 2147483646 h 9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53" h="90">
                <a:moveTo>
                  <a:pt x="11" y="15"/>
                </a:moveTo>
                <a:lnTo>
                  <a:pt x="11" y="15"/>
                </a:lnTo>
                <a:lnTo>
                  <a:pt x="15" y="19"/>
                </a:lnTo>
                <a:lnTo>
                  <a:pt x="15" y="24"/>
                </a:lnTo>
                <a:lnTo>
                  <a:pt x="15" y="26"/>
                </a:lnTo>
                <a:lnTo>
                  <a:pt x="13" y="30"/>
                </a:lnTo>
                <a:lnTo>
                  <a:pt x="9" y="37"/>
                </a:lnTo>
                <a:lnTo>
                  <a:pt x="9" y="41"/>
                </a:lnTo>
                <a:lnTo>
                  <a:pt x="7" y="44"/>
                </a:lnTo>
                <a:lnTo>
                  <a:pt x="0" y="48"/>
                </a:lnTo>
                <a:lnTo>
                  <a:pt x="4" y="50"/>
                </a:lnTo>
                <a:lnTo>
                  <a:pt x="11" y="53"/>
                </a:lnTo>
                <a:lnTo>
                  <a:pt x="13" y="55"/>
                </a:lnTo>
                <a:lnTo>
                  <a:pt x="13" y="61"/>
                </a:lnTo>
                <a:lnTo>
                  <a:pt x="11" y="64"/>
                </a:lnTo>
                <a:lnTo>
                  <a:pt x="5" y="72"/>
                </a:lnTo>
                <a:lnTo>
                  <a:pt x="11" y="72"/>
                </a:lnTo>
                <a:lnTo>
                  <a:pt x="20" y="74"/>
                </a:lnTo>
                <a:lnTo>
                  <a:pt x="26" y="75"/>
                </a:lnTo>
                <a:lnTo>
                  <a:pt x="29" y="77"/>
                </a:lnTo>
                <a:lnTo>
                  <a:pt x="33" y="83"/>
                </a:lnTo>
                <a:lnTo>
                  <a:pt x="35" y="90"/>
                </a:lnTo>
                <a:lnTo>
                  <a:pt x="35" y="86"/>
                </a:lnTo>
                <a:lnTo>
                  <a:pt x="37" y="77"/>
                </a:lnTo>
                <a:lnTo>
                  <a:pt x="38" y="72"/>
                </a:lnTo>
                <a:lnTo>
                  <a:pt x="42" y="66"/>
                </a:lnTo>
                <a:lnTo>
                  <a:pt x="48" y="64"/>
                </a:lnTo>
                <a:lnTo>
                  <a:pt x="53" y="63"/>
                </a:lnTo>
                <a:lnTo>
                  <a:pt x="49" y="61"/>
                </a:lnTo>
                <a:lnTo>
                  <a:pt x="40" y="57"/>
                </a:lnTo>
                <a:lnTo>
                  <a:pt x="38" y="53"/>
                </a:lnTo>
                <a:lnTo>
                  <a:pt x="37" y="50"/>
                </a:lnTo>
                <a:lnTo>
                  <a:pt x="38" y="44"/>
                </a:lnTo>
                <a:lnTo>
                  <a:pt x="44" y="37"/>
                </a:lnTo>
                <a:lnTo>
                  <a:pt x="40" y="37"/>
                </a:lnTo>
                <a:lnTo>
                  <a:pt x="35" y="35"/>
                </a:lnTo>
                <a:lnTo>
                  <a:pt x="27" y="31"/>
                </a:lnTo>
                <a:lnTo>
                  <a:pt x="26" y="28"/>
                </a:lnTo>
                <a:lnTo>
                  <a:pt x="24" y="22"/>
                </a:lnTo>
                <a:lnTo>
                  <a:pt x="20" y="13"/>
                </a:lnTo>
                <a:lnTo>
                  <a:pt x="15" y="8"/>
                </a:lnTo>
                <a:lnTo>
                  <a:pt x="11" y="2"/>
                </a:lnTo>
                <a:lnTo>
                  <a:pt x="7" y="0"/>
                </a:lnTo>
                <a:lnTo>
                  <a:pt x="5" y="2"/>
                </a:lnTo>
                <a:lnTo>
                  <a:pt x="7" y="2"/>
                </a:lnTo>
                <a:lnTo>
                  <a:pt x="9" y="6"/>
                </a:lnTo>
                <a:lnTo>
                  <a:pt x="11" y="11"/>
                </a:lnTo>
                <a:lnTo>
                  <a:pt x="11" y="13"/>
                </a:lnTo>
                <a:lnTo>
                  <a:pt x="11" y="15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90" name="Freeform 168"/>
          <p:cNvSpPr>
            <a:spLocks/>
          </p:cNvSpPr>
          <p:nvPr userDrawn="1"/>
        </p:nvSpPr>
        <p:spPr bwMode="auto">
          <a:xfrm>
            <a:off x="2700338" y="598488"/>
            <a:ext cx="20637" cy="90487"/>
          </a:xfrm>
          <a:custGeom>
            <a:avLst/>
            <a:gdLst>
              <a:gd name="T0" fmla="*/ 0 w 13"/>
              <a:gd name="T1" fmla="*/ 0 h 57"/>
              <a:gd name="T2" fmla="*/ 0 w 13"/>
              <a:gd name="T3" fmla="*/ 0 h 57"/>
              <a:gd name="T4" fmla="*/ 2147483646 w 13"/>
              <a:gd name="T5" fmla="*/ 2147483646 h 57"/>
              <a:gd name="T6" fmla="*/ 2147483646 w 13"/>
              <a:gd name="T7" fmla="*/ 2147483646 h 57"/>
              <a:gd name="T8" fmla="*/ 2147483646 w 13"/>
              <a:gd name="T9" fmla="*/ 2147483646 h 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" h="57">
                <a:moveTo>
                  <a:pt x="0" y="0"/>
                </a:moveTo>
                <a:lnTo>
                  <a:pt x="0" y="0"/>
                </a:lnTo>
                <a:lnTo>
                  <a:pt x="9" y="27"/>
                </a:lnTo>
                <a:lnTo>
                  <a:pt x="13" y="42"/>
                </a:lnTo>
                <a:lnTo>
                  <a:pt x="13" y="57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91" name="Freeform 169"/>
          <p:cNvSpPr>
            <a:spLocks/>
          </p:cNvSpPr>
          <p:nvPr userDrawn="1"/>
        </p:nvSpPr>
        <p:spPr bwMode="auto">
          <a:xfrm>
            <a:off x="2470150" y="655638"/>
            <a:ext cx="133350" cy="93662"/>
          </a:xfrm>
          <a:custGeom>
            <a:avLst/>
            <a:gdLst>
              <a:gd name="T0" fmla="*/ 2147483646 w 84"/>
              <a:gd name="T1" fmla="*/ 2147483646 h 59"/>
              <a:gd name="T2" fmla="*/ 2147483646 w 84"/>
              <a:gd name="T3" fmla="*/ 2147483646 h 59"/>
              <a:gd name="T4" fmla="*/ 2147483646 w 84"/>
              <a:gd name="T5" fmla="*/ 2147483646 h 59"/>
              <a:gd name="T6" fmla="*/ 2147483646 w 84"/>
              <a:gd name="T7" fmla="*/ 2147483646 h 59"/>
              <a:gd name="T8" fmla="*/ 2147483646 w 84"/>
              <a:gd name="T9" fmla="*/ 2147483646 h 59"/>
              <a:gd name="T10" fmla="*/ 2147483646 w 84"/>
              <a:gd name="T11" fmla="*/ 2147483646 h 59"/>
              <a:gd name="T12" fmla="*/ 2147483646 w 84"/>
              <a:gd name="T13" fmla="*/ 2147483646 h 59"/>
              <a:gd name="T14" fmla="*/ 2147483646 w 84"/>
              <a:gd name="T15" fmla="*/ 2147483646 h 59"/>
              <a:gd name="T16" fmla="*/ 2147483646 w 84"/>
              <a:gd name="T17" fmla="*/ 2147483646 h 59"/>
              <a:gd name="T18" fmla="*/ 2147483646 w 84"/>
              <a:gd name="T19" fmla="*/ 2147483646 h 59"/>
              <a:gd name="T20" fmla="*/ 2147483646 w 84"/>
              <a:gd name="T21" fmla="*/ 2147483646 h 59"/>
              <a:gd name="T22" fmla="*/ 2147483646 w 84"/>
              <a:gd name="T23" fmla="*/ 2147483646 h 59"/>
              <a:gd name="T24" fmla="*/ 2147483646 w 84"/>
              <a:gd name="T25" fmla="*/ 2147483646 h 59"/>
              <a:gd name="T26" fmla="*/ 2147483646 w 84"/>
              <a:gd name="T27" fmla="*/ 2147483646 h 59"/>
              <a:gd name="T28" fmla="*/ 2147483646 w 84"/>
              <a:gd name="T29" fmla="*/ 2147483646 h 59"/>
              <a:gd name="T30" fmla="*/ 2147483646 w 84"/>
              <a:gd name="T31" fmla="*/ 2147483646 h 59"/>
              <a:gd name="T32" fmla="*/ 2147483646 w 84"/>
              <a:gd name="T33" fmla="*/ 2147483646 h 59"/>
              <a:gd name="T34" fmla="*/ 2147483646 w 84"/>
              <a:gd name="T35" fmla="*/ 2147483646 h 59"/>
              <a:gd name="T36" fmla="*/ 2147483646 w 84"/>
              <a:gd name="T37" fmla="*/ 2147483646 h 59"/>
              <a:gd name="T38" fmla="*/ 2147483646 w 84"/>
              <a:gd name="T39" fmla="*/ 2147483646 h 59"/>
              <a:gd name="T40" fmla="*/ 2147483646 w 84"/>
              <a:gd name="T41" fmla="*/ 2147483646 h 59"/>
              <a:gd name="T42" fmla="*/ 2147483646 w 84"/>
              <a:gd name="T43" fmla="*/ 2147483646 h 59"/>
              <a:gd name="T44" fmla="*/ 2147483646 w 84"/>
              <a:gd name="T45" fmla="*/ 2147483646 h 59"/>
              <a:gd name="T46" fmla="*/ 2147483646 w 84"/>
              <a:gd name="T47" fmla="*/ 2147483646 h 59"/>
              <a:gd name="T48" fmla="*/ 2147483646 w 84"/>
              <a:gd name="T49" fmla="*/ 2147483646 h 59"/>
              <a:gd name="T50" fmla="*/ 0 w 84"/>
              <a:gd name="T51" fmla="*/ 2147483646 h 59"/>
              <a:gd name="T52" fmla="*/ 0 w 84"/>
              <a:gd name="T53" fmla="*/ 2147483646 h 59"/>
              <a:gd name="T54" fmla="*/ 2147483646 w 84"/>
              <a:gd name="T55" fmla="*/ 2147483646 h 59"/>
              <a:gd name="T56" fmla="*/ 2147483646 w 84"/>
              <a:gd name="T57" fmla="*/ 2147483646 h 59"/>
              <a:gd name="T58" fmla="*/ 2147483646 w 84"/>
              <a:gd name="T59" fmla="*/ 2147483646 h 59"/>
              <a:gd name="T60" fmla="*/ 2147483646 w 84"/>
              <a:gd name="T61" fmla="*/ 2147483646 h 59"/>
              <a:gd name="T62" fmla="*/ 2147483646 w 84"/>
              <a:gd name="T63" fmla="*/ 2147483646 h 59"/>
              <a:gd name="T64" fmla="*/ 2147483646 w 84"/>
              <a:gd name="T65" fmla="*/ 2147483646 h 59"/>
              <a:gd name="T66" fmla="*/ 2147483646 w 84"/>
              <a:gd name="T67" fmla="*/ 2147483646 h 59"/>
              <a:gd name="T68" fmla="*/ 2147483646 w 84"/>
              <a:gd name="T69" fmla="*/ 2147483646 h 59"/>
              <a:gd name="T70" fmla="*/ 2147483646 w 84"/>
              <a:gd name="T71" fmla="*/ 2147483646 h 59"/>
              <a:gd name="T72" fmla="*/ 2147483646 w 84"/>
              <a:gd name="T73" fmla="*/ 2147483646 h 59"/>
              <a:gd name="T74" fmla="*/ 2147483646 w 84"/>
              <a:gd name="T75" fmla="*/ 2147483646 h 59"/>
              <a:gd name="T76" fmla="*/ 2147483646 w 84"/>
              <a:gd name="T77" fmla="*/ 2147483646 h 59"/>
              <a:gd name="T78" fmla="*/ 2147483646 w 84"/>
              <a:gd name="T79" fmla="*/ 2147483646 h 59"/>
              <a:gd name="T80" fmla="*/ 2147483646 w 84"/>
              <a:gd name="T81" fmla="*/ 2147483646 h 59"/>
              <a:gd name="T82" fmla="*/ 2147483646 w 84"/>
              <a:gd name="T83" fmla="*/ 2147483646 h 59"/>
              <a:gd name="T84" fmla="*/ 2147483646 w 84"/>
              <a:gd name="T85" fmla="*/ 2147483646 h 59"/>
              <a:gd name="T86" fmla="*/ 2147483646 w 84"/>
              <a:gd name="T87" fmla="*/ 2147483646 h 59"/>
              <a:gd name="T88" fmla="*/ 2147483646 w 84"/>
              <a:gd name="T89" fmla="*/ 2147483646 h 59"/>
              <a:gd name="T90" fmla="*/ 2147483646 w 84"/>
              <a:gd name="T91" fmla="*/ 2147483646 h 59"/>
              <a:gd name="T92" fmla="*/ 2147483646 w 84"/>
              <a:gd name="T93" fmla="*/ 2147483646 h 59"/>
              <a:gd name="T94" fmla="*/ 2147483646 w 84"/>
              <a:gd name="T95" fmla="*/ 2147483646 h 59"/>
              <a:gd name="T96" fmla="*/ 2147483646 w 84"/>
              <a:gd name="T97" fmla="*/ 2147483646 h 59"/>
              <a:gd name="T98" fmla="*/ 2147483646 w 84"/>
              <a:gd name="T99" fmla="*/ 2147483646 h 59"/>
              <a:gd name="T100" fmla="*/ 2147483646 w 84"/>
              <a:gd name="T101" fmla="*/ 2147483646 h 59"/>
              <a:gd name="T102" fmla="*/ 2147483646 w 84"/>
              <a:gd name="T103" fmla="*/ 2147483646 h 59"/>
              <a:gd name="T104" fmla="*/ 2147483646 w 84"/>
              <a:gd name="T105" fmla="*/ 0 h 59"/>
              <a:gd name="T106" fmla="*/ 2147483646 w 84"/>
              <a:gd name="T107" fmla="*/ 2147483646 h 59"/>
              <a:gd name="T108" fmla="*/ 2147483646 w 84"/>
              <a:gd name="T109" fmla="*/ 2147483646 h 59"/>
              <a:gd name="T110" fmla="*/ 2147483646 w 84"/>
              <a:gd name="T111" fmla="*/ 2147483646 h 59"/>
              <a:gd name="T112" fmla="*/ 2147483646 w 84"/>
              <a:gd name="T113" fmla="*/ 2147483646 h 59"/>
              <a:gd name="T114" fmla="*/ 2147483646 w 84"/>
              <a:gd name="T115" fmla="*/ 2147483646 h 59"/>
              <a:gd name="T116" fmla="*/ 2147483646 w 84"/>
              <a:gd name="T117" fmla="*/ 2147483646 h 59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84" h="59">
                <a:moveTo>
                  <a:pt x="71" y="8"/>
                </a:moveTo>
                <a:lnTo>
                  <a:pt x="71" y="8"/>
                </a:lnTo>
                <a:lnTo>
                  <a:pt x="71" y="10"/>
                </a:lnTo>
                <a:lnTo>
                  <a:pt x="68" y="11"/>
                </a:lnTo>
                <a:lnTo>
                  <a:pt x="64" y="13"/>
                </a:lnTo>
                <a:lnTo>
                  <a:pt x="60" y="13"/>
                </a:lnTo>
                <a:lnTo>
                  <a:pt x="57" y="13"/>
                </a:lnTo>
                <a:lnTo>
                  <a:pt x="51" y="11"/>
                </a:lnTo>
                <a:lnTo>
                  <a:pt x="46" y="10"/>
                </a:lnTo>
                <a:lnTo>
                  <a:pt x="42" y="10"/>
                </a:lnTo>
                <a:lnTo>
                  <a:pt x="37" y="4"/>
                </a:lnTo>
                <a:lnTo>
                  <a:pt x="37" y="8"/>
                </a:lnTo>
                <a:lnTo>
                  <a:pt x="35" y="15"/>
                </a:lnTo>
                <a:lnTo>
                  <a:pt x="31" y="17"/>
                </a:lnTo>
                <a:lnTo>
                  <a:pt x="27" y="19"/>
                </a:lnTo>
                <a:lnTo>
                  <a:pt x="22" y="17"/>
                </a:lnTo>
                <a:lnTo>
                  <a:pt x="15" y="13"/>
                </a:lnTo>
                <a:lnTo>
                  <a:pt x="15" y="17"/>
                </a:lnTo>
                <a:lnTo>
                  <a:pt x="16" y="28"/>
                </a:lnTo>
                <a:lnTo>
                  <a:pt x="15" y="33"/>
                </a:lnTo>
                <a:lnTo>
                  <a:pt x="13" y="37"/>
                </a:lnTo>
                <a:lnTo>
                  <a:pt x="7" y="43"/>
                </a:lnTo>
                <a:lnTo>
                  <a:pt x="0" y="44"/>
                </a:lnTo>
                <a:lnTo>
                  <a:pt x="5" y="44"/>
                </a:lnTo>
                <a:lnTo>
                  <a:pt x="15" y="44"/>
                </a:lnTo>
                <a:lnTo>
                  <a:pt x="20" y="46"/>
                </a:lnTo>
                <a:lnTo>
                  <a:pt x="26" y="48"/>
                </a:lnTo>
                <a:lnTo>
                  <a:pt x="29" y="54"/>
                </a:lnTo>
                <a:lnTo>
                  <a:pt x="33" y="59"/>
                </a:lnTo>
                <a:lnTo>
                  <a:pt x="33" y="54"/>
                </a:lnTo>
                <a:lnTo>
                  <a:pt x="35" y="44"/>
                </a:lnTo>
                <a:lnTo>
                  <a:pt x="38" y="41"/>
                </a:lnTo>
                <a:lnTo>
                  <a:pt x="42" y="39"/>
                </a:lnTo>
                <a:lnTo>
                  <a:pt x="48" y="41"/>
                </a:lnTo>
                <a:lnTo>
                  <a:pt x="55" y="44"/>
                </a:lnTo>
                <a:lnTo>
                  <a:pt x="55" y="41"/>
                </a:lnTo>
                <a:lnTo>
                  <a:pt x="55" y="35"/>
                </a:lnTo>
                <a:lnTo>
                  <a:pt x="59" y="28"/>
                </a:lnTo>
                <a:lnTo>
                  <a:pt x="60" y="24"/>
                </a:lnTo>
                <a:lnTo>
                  <a:pt x="66" y="22"/>
                </a:lnTo>
                <a:lnTo>
                  <a:pt x="73" y="17"/>
                </a:lnTo>
                <a:lnTo>
                  <a:pt x="81" y="10"/>
                </a:lnTo>
                <a:lnTo>
                  <a:pt x="84" y="6"/>
                </a:lnTo>
                <a:lnTo>
                  <a:pt x="84" y="2"/>
                </a:lnTo>
                <a:lnTo>
                  <a:pt x="84" y="0"/>
                </a:lnTo>
                <a:lnTo>
                  <a:pt x="82" y="2"/>
                </a:lnTo>
                <a:lnTo>
                  <a:pt x="79" y="6"/>
                </a:lnTo>
                <a:lnTo>
                  <a:pt x="75" y="8"/>
                </a:lnTo>
                <a:lnTo>
                  <a:pt x="73" y="8"/>
                </a:lnTo>
                <a:lnTo>
                  <a:pt x="71" y="8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92" name="Freeform 170"/>
          <p:cNvSpPr>
            <a:spLocks/>
          </p:cNvSpPr>
          <p:nvPr userDrawn="1"/>
        </p:nvSpPr>
        <p:spPr bwMode="auto">
          <a:xfrm>
            <a:off x="2511425" y="668338"/>
            <a:ext cx="87313" cy="38100"/>
          </a:xfrm>
          <a:custGeom>
            <a:avLst/>
            <a:gdLst>
              <a:gd name="T0" fmla="*/ 2147483646 w 55"/>
              <a:gd name="T1" fmla="*/ 0 h 24"/>
              <a:gd name="T2" fmla="*/ 2147483646 w 55"/>
              <a:gd name="T3" fmla="*/ 0 h 24"/>
              <a:gd name="T4" fmla="*/ 2147483646 w 55"/>
              <a:gd name="T5" fmla="*/ 2147483646 h 24"/>
              <a:gd name="T6" fmla="*/ 2147483646 w 55"/>
              <a:gd name="T7" fmla="*/ 2147483646 h 24"/>
              <a:gd name="T8" fmla="*/ 0 w 55"/>
              <a:gd name="T9" fmla="*/ 2147483646 h 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5" h="24">
                <a:moveTo>
                  <a:pt x="55" y="0"/>
                </a:moveTo>
                <a:lnTo>
                  <a:pt x="55" y="0"/>
                </a:lnTo>
                <a:lnTo>
                  <a:pt x="29" y="14"/>
                </a:lnTo>
                <a:lnTo>
                  <a:pt x="16" y="20"/>
                </a:lnTo>
                <a:lnTo>
                  <a:pt x="0" y="24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93" name="Freeform 171"/>
          <p:cNvSpPr>
            <a:spLocks/>
          </p:cNvSpPr>
          <p:nvPr userDrawn="1"/>
        </p:nvSpPr>
        <p:spPr bwMode="auto">
          <a:xfrm>
            <a:off x="2592388" y="742950"/>
            <a:ext cx="104775" cy="157163"/>
          </a:xfrm>
          <a:custGeom>
            <a:avLst/>
            <a:gdLst>
              <a:gd name="T0" fmla="*/ 2147483646 w 66"/>
              <a:gd name="T1" fmla="*/ 2147483646 h 99"/>
              <a:gd name="T2" fmla="*/ 2147483646 w 66"/>
              <a:gd name="T3" fmla="*/ 2147483646 h 99"/>
              <a:gd name="T4" fmla="*/ 2147483646 w 66"/>
              <a:gd name="T5" fmla="*/ 2147483646 h 99"/>
              <a:gd name="T6" fmla="*/ 2147483646 w 66"/>
              <a:gd name="T7" fmla="*/ 2147483646 h 99"/>
              <a:gd name="T8" fmla="*/ 2147483646 w 66"/>
              <a:gd name="T9" fmla="*/ 2147483646 h 99"/>
              <a:gd name="T10" fmla="*/ 2147483646 w 66"/>
              <a:gd name="T11" fmla="*/ 2147483646 h 99"/>
              <a:gd name="T12" fmla="*/ 2147483646 w 66"/>
              <a:gd name="T13" fmla="*/ 2147483646 h 99"/>
              <a:gd name="T14" fmla="*/ 2147483646 w 66"/>
              <a:gd name="T15" fmla="*/ 2147483646 h 99"/>
              <a:gd name="T16" fmla="*/ 2147483646 w 66"/>
              <a:gd name="T17" fmla="*/ 2147483646 h 99"/>
              <a:gd name="T18" fmla="*/ 2147483646 w 66"/>
              <a:gd name="T19" fmla="*/ 2147483646 h 99"/>
              <a:gd name="T20" fmla="*/ 2147483646 w 66"/>
              <a:gd name="T21" fmla="*/ 2147483646 h 99"/>
              <a:gd name="T22" fmla="*/ 2147483646 w 66"/>
              <a:gd name="T23" fmla="*/ 2147483646 h 99"/>
              <a:gd name="T24" fmla="*/ 2147483646 w 66"/>
              <a:gd name="T25" fmla="*/ 2147483646 h 99"/>
              <a:gd name="T26" fmla="*/ 2147483646 w 66"/>
              <a:gd name="T27" fmla="*/ 2147483646 h 99"/>
              <a:gd name="T28" fmla="*/ 2147483646 w 66"/>
              <a:gd name="T29" fmla="*/ 2147483646 h 99"/>
              <a:gd name="T30" fmla="*/ 2147483646 w 66"/>
              <a:gd name="T31" fmla="*/ 2147483646 h 99"/>
              <a:gd name="T32" fmla="*/ 2147483646 w 66"/>
              <a:gd name="T33" fmla="*/ 2147483646 h 99"/>
              <a:gd name="T34" fmla="*/ 2147483646 w 66"/>
              <a:gd name="T35" fmla="*/ 2147483646 h 99"/>
              <a:gd name="T36" fmla="*/ 2147483646 w 66"/>
              <a:gd name="T37" fmla="*/ 2147483646 h 99"/>
              <a:gd name="T38" fmla="*/ 0 w 66"/>
              <a:gd name="T39" fmla="*/ 2147483646 h 99"/>
              <a:gd name="T40" fmla="*/ 0 w 66"/>
              <a:gd name="T41" fmla="*/ 2147483646 h 99"/>
              <a:gd name="T42" fmla="*/ 2147483646 w 66"/>
              <a:gd name="T43" fmla="*/ 2147483646 h 99"/>
              <a:gd name="T44" fmla="*/ 2147483646 w 66"/>
              <a:gd name="T45" fmla="*/ 2147483646 h 99"/>
              <a:gd name="T46" fmla="*/ 2147483646 w 66"/>
              <a:gd name="T47" fmla="*/ 2147483646 h 99"/>
              <a:gd name="T48" fmla="*/ 2147483646 w 66"/>
              <a:gd name="T49" fmla="*/ 2147483646 h 99"/>
              <a:gd name="T50" fmla="*/ 2147483646 w 66"/>
              <a:gd name="T51" fmla="*/ 2147483646 h 99"/>
              <a:gd name="T52" fmla="*/ 2147483646 w 66"/>
              <a:gd name="T53" fmla="*/ 2147483646 h 99"/>
              <a:gd name="T54" fmla="*/ 2147483646 w 66"/>
              <a:gd name="T55" fmla="*/ 2147483646 h 99"/>
              <a:gd name="T56" fmla="*/ 2147483646 w 66"/>
              <a:gd name="T57" fmla="*/ 2147483646 h 99"/>
              <a:gd name="T58" fmla="*/ 2147483646 w 66"/>
              <a:gd name="T59" fmla="*/ 2147483646 h 99"/>
              <a:gd name="T60" fmla="*/ 2147483646 w 66"/>
              <a:gd name="T61" fmla="*/ 2147483646 h 99"/>
              <a:gd name="T62" fmla="*/ 2147483646 w 66"/>
              <a:gd name="T63" fmla="*/ 2147483646 h 99"/>
              <a:gd name="T64" fmla="*/ 2147483646 w 66"/>
              <a:gd name="T65" fmla="*/ 2147483646 h 99"/>
              <a:gd name="T66" fmla="*/ 2147483646 w 66"/>
              <a:gd name="T67" fmla="*/ 2147483646 h 99"/>
              <a:gd name="T68" fmla="*/ 2147483646 w 66"/>
              <a:gd name="T69" fmla="*/ 2147483646 h 99"/>
              <a:gd name="T70" fmla="*/ 2147483646 w 66"/>
              <a:gd name="T71" fmla="*/ 2147483646 h 99"/>
              <a:gd name="T72" fmla="*/ 2147483646 w 66"/>
              <a:gd name="T73" fmla="*/ 2147483646 h 99"/>
              <a:gd name="T74" fmla="*/ 2147483646 w 66"/>
              <a:gd name="T75" fmla="*/ 2147483646 h 99"/>
              <a:gd name="T76" fmla="*/ 2147483646 w 66"/>
              <a:gd name="T77" fmla="*/ 2147483646 h 99"/>
              <a:gd name="T78" fmla="*/ 2147483646 w 66"/>
              <a:gd name="T79" fmla="*/ 2147483646 h 99"/>
              <a:gd name="T80" fmla="*/ 2147483646 w 66"/>
              <a:gd name="T81" fmla="*/ 2147483646 h 99"/>
              <a:gd name="T82" fmla="*/ 2147483646 w 66"/>
              <a:gd name="T83" fmla="*/ 2147483646 h 99"/>
              <a:gd name="T84" fmla="*/ 2147483646 w 66"/>
              <a:gd name="T85" fmla="*/ 2147483646 h 99"/>
              <a:gd name="T86" fmla="*/ 2147483646 w 66"/>
              <a:gd name="T87" fmla="*/ 2147483646 h 99"/>
              <a:gd name="T88" fmla="*/ 2147483646 w 66"/>
              <a:gd name="T89" fmla="*/ 2147483646 h 99"/>
              <a:gd name="T90" fmla="*/ 2147483646 w 66"/>
              <a:gd name="T91" fmla="*/ 2147483646 h 99"/>
              <a:gd name="T92" fmla="*/ 2147483646 w 66"/>
              <a:gd name="T93" fmla="*/ 2147483646 h 99"/>
              <a:gd name="T94" fmla="*/ 2147483646 w 66"/>
              <a:gd name="T95" fmla="*/ 2147483646 h 99"/>
              <a:gd name="T96" fmla="*/ 2147483646 w 66"/>
              <a:gd name="T97" fmla="*/ 2147483646 h 99"/>
              <a:gd name="T98" fmla="*/ 2147483646 w 66"/>
              <a:gd name="T99" fmla="*/ 2147483646 h 99"/>
              <a:gd name="T100" fmla="*/ 2147483646 w 66"/>
              <a:gd name="T101" fmla="*/ 2147483646 h 99"/>
              <a:gd name="T102" fmla="*/ 2147483646 w 66"/>
              <a:gd name="T103" fmla="*/ 0 h 99"/>
              <a:gd name="T104" fmla="*/ 2147483646 w 66"/>
              <a:gd name="T105" fmla="*/ 0 h 99"/>
              <a:gd name="T106" fmla="*/ 2147483646 w 66"/>
              <a:gd name="T107" fmla="*/ 0 h 99"/>
              <a:gd name="T108" fmla="*/ 2147483646 w 66"/>
              <a:gd name="T109" fmla="*/ 2147483646 h 99"/>
              <a:gd name="T110" fmla="*/ 2147483646 w 66"/>
              <a:gd name="T111" fmla="*/ 2147483646 h 99"/>
              <a:gd name="T112" fmla="*/ 2147483646 w 66"/>
              <a:gd name="T113" fmla="*/ 2147483646 h 99"/>
              <a:gd name="T114" fmla="*/ 2147483646 w 66"/>
              <a:gd name="T115" fmla="*/ 2147483646 h 99"/>
              <a:gd name="T116" fmla="*/ 2147483646 w 66"/>
              <a:gd name="T117" fmla="*/ 2147483646 h 99"/>
              <a:gd name="T118" fmla="*/ 2147483646 w 66"/>
              <a:gd name="T119" fmla="*/ 2147483646 h 99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66" h="99">
                <a:moveTo>
                  <a:pt x="55" y="15"/>
                </a:moveTo>
                <a:lnTo>
                  <a:pt x="55" y="15"/>
                </a:lnTo>
                <a:lnTo>
                  <a:pt x="55" y="17"/>
                </a:lnTo>
                <a:lnTo>
                  <a:pt x="55" y="22"/>
                </a:lnTo>
                <a:lnTo>
                  <a:pt x="51" y="28"/>
                </a:lnTo>
                <a:lnTo>
                  <a:pt x="49" y="30"/>
                </a:lnTo>
                <a:lnTo>
                  <a:pt x="44" y="30"/>
                </a:lnTo>
                <a:lnTo>
                  <a:pt x="37" y="33"/>
                </a:lnTo>
                <a:lnTo>
                  <a:pt x="31" y="35"/>
                </a:lnTo>
                <a:lnTo>
                  <a:pt x="26" y="37"/>
                </a:lnTo>
                <a:lnTo>
                  <a:pt x="16" y="35"/>
                </a:lnTo>
                <a:lnTo>
                  <a:pt x="18" y="39"/>
                </a:lnTo>
                <a:lnTo>
                  <a:pt x="20" y="43"/>
                </a:lnTo>
                <a:lnTo>
                  <a:pt x="22" y="48"/>
                </a:lnTo>
                <a:lnTo>
                  <a:pt x="20" y="52"/>
                </a:lnTo>
                <a:lnTo>
                  <a:pt x="18" y="55"/>
                </a:lnTo>
                <a:lnTo>
                  <a:pt x="11" y="59"/>
                </a:lnTo>
                <a:lnTo>
                  <a:pt x="0" y="59"/>
                </a:lnTo>
                <a:lnTo>
                  <a:pt x="4" y="63"/>
                </a:lnTo>
                <a:lnTo>
                  <a:pt x="11" y="72"/>
                </a:lnTo>
                <a:lnTo>
                  <a:pt x="15" y="79"/>
                </a:lnTo>
                <a:lnTo>
                  <a:pt x="15" y="85"/>
                </a:lnTo>
                <a:lnTo>
                  <a:pt x="13" y="92"/>
                </a:lnTo>
                <a:lnTo>
                  <a:pt x="7" y="99"/>
                </a:lnTo>
                <a:lnTo>
                  <a:pt x="11" y="98"/>
                </a:lnTo>
                <a:lnTo>
                  <a:pt x="22" y="90"/>
                </a:lnTo>
                <a:lnTo>
                  <a:pt x="27" y="88"/>
                </a:lnTo>
                <a:lnTo>
                  <a:pt x="35" y="88"/>
                </a:lnTo>
                <a:lnTo>
                  <a:pt x="42" y="90"/>
                </a:lnTo>
                <a:lnTo>
                  <a:pt x="49" y="94"/>
                </a:lnTo>
                <a:lnTo>
                  <a:pt x="46" y="90"/>
                </a:lnTo>
                <a:lnTo>
                  <a:pt x="42" y="77"/>
                </a:lnTo>
                <a:lnTo>
                  <a:pt x="44" y="72"/>
                </a:lnTo>
                <a:lnTo>
                  <a:pt x="46" y="68"/>
                </a:lnTo>
                <a:lnTo>
                  <a:pt x="53" y="65"/>
                </a:lnTo>
                <a:lnTo>
                  <a:pt x="62" y="65"/>
                </a:lnTo>
                <a:lnTo>
                  <a:pt x="60" y="61"/>
                </a:lnTo>
                <a:lnTo>
                  <a:pt x="57" y="55"/>
                </a:lnTo>
                <a:lnTo>
                  <a:pt x="55" y="46"/>
                </a:lnTo>
                <a:lnTo>
                  <a:pt x="57" y="41"/>
                </a:lnTo>
                <a:lnTo>
                  <a:pt x="59" y="33"/>
                </a:lnTo>
                <a:lnTo>
                  <a:pt x="64" y="22"/>
                </a:lnTo>
                <a:lnTo>
                  <a:pt x="66" y="13"/>
                </a:lnTo>
                <a:lnTo>
                  <a:pt x="66" y="6"/>
                </a:lnTo>
                <a:lnTo>
                  <a:pt x="66" y="0"/>
                </a:lnTo>
                <a:lnTo>
                  <a:pt x="64" y="0"/>
                </a:lnTo>
                <a:lnTo>
                  <a:pt x="64" y="2"/>
                </a:lnTo>
                <a:lnTo>
                  <a:pt x="62" y="8"/>
                </a:lnTo>
                <a:lnTo>
                  <a:pt x="60" y="13"/>
                </a:lnTo>
                <a:lnTo>
                  <a:pt x="59" y="15"/>
                </a:lnTo>
                <a:lnTo>
                  <a:pt x="55" y="15"/>
                </a:lnTo>
                <a:close/>
              </a:path>
            </a:pathLst>
          </a:custGeom>
          <a:solidFill>
            <a:srgbClr val="246619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94" name="Freeform 172"/>
          <p:cNvSpPr>
            <a:spLocks/>
          </p:cNvSpPr>
          <p:nvPr userDrawn="1"/>
        </p:nvSpPr>
        <p:spPr bwMode="auto">
          <a:xfrm>
            <a:off x="2630488" y="758825"/>
            <a:ext cx="63500" cy="95250"/>
          </a:xfrm>
          <a:custGeom>
            <a:avLst/>
            <a:gdLst>
              <a:gd name="T0" fmla="*/ 2147483646 w 40"/>
              <a:gd name="T1" fmla="*/ 0 h 60"/>
              <a:gd name="T2" fmla="*/ 2147483646 w 40"/>
              <a:gd name="T3" fmla="*/ 0 h 60"/>
              <a:gd name="T4" fmla="*/ 2147483646 w 40"/>
              <a:gd name="T5" fmla="*/ 2147483646 h 60"/>
              <a:gd name="T6" fmla="*/ 2147483646 w 40"/>
              <a:gd name="T7" fmla="*/ 2147483646 h 60"/>
              <a:gd name="T8" fmla="*/ 0 w 40"/>
              <a:gd name="T9" fmla="*/ 2147483646 h 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" h="60">
                <a:moveTo>
                  <a:pt x="40" y="0"/>
                </a:moveTo>
                <a:lnTo>
                  <a:pt x="40" y="0"/>
                </a:lnTo>
                <a:lnTo>
                  <a:pt x="24" y="33"/>
                </a:lnTo>
                <a:lnTo>
                  <a:pt x="14" y="45"/>
                </a:lnTo>
                <a:lnTo>
                  <a:pt x="0" y="60"/>
                </a:lnTo>
              </a:path>
            </a:pathLst>
          </a:custGeom>
          <a:noFill/>
          <a:ln w="7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95" name="Freeform 173"/>
          <p:cNvSpPr>
            <a:spLocks/>
          </p:cNvSpPr>
          <p:nvPr userDrawn="1"/>
        </p:nvSpPr>
        <p:spPr bwMode="auto">
          <a:xfrm>
            <a:off x="563563" y="515938"/>
            <a:ext cx="157162" cy="134937"/>
          </a:xfrm>
          <a:custGeom>
            <a:avLst/>
            <a:gdLst>
              <a:gd name="T0" fmla="*/ 2147483646 w 99"/>
              <a:gd name="T1" fmla="*/ 2147483646 h 85"/>
              <a:gd name="T2" fmla="*/ 2147483646 w 99"/>
              <a:gd name="T3" fmla="*/ 2147483646 h 85"/>
              <a:gd name="T4" fmla="*/ 2147483646 w 99"/>
              <a:gd name="T5" fmla="*/ 2147483646 h 85"/>
              <a:gd name="T6" fmla="*/ 2147483646 w 99"/>
              <a:gd name="T7" fmla="*/ 2147483646 h 85"/>
              <a:gd name="T8" fmla="*/ 2147483646 w 99"/>
              <a:gd name="T9" fmla="*/ 2147483646 h 85"/>
              <a:gd name="T10" fmla="*/ 2147483646 w 99"/>
              <a:gd name="T11" fmla="*/ 2147483646 h 85"/>
              <a:gd name="T12" fmla="*/ 2147483646 w 99"/>
              <a:gd name="T13" fmla="*/ 2147483646 h 85"/>
              <a:gd name="T14" fmla="*/ 2147483646 w 99"/>
              <a:gd name="T15" fmla="*/ 2147483646 h 85"/>
              <a:gd name="T16" fmla="*/ 2147483646 w 99"/>
              <a:gd name="T17" fmla="*/ 2147483646 h 85"/>
              <a:gd name="T18" fmla="*/ 2147483646 w 99"/>
              <a:gd name="T19" fmla="*/ 2147483646 h 85"/>
              <a:gd name="T20" fmla="*/ 2147483646 w 99"/>
              <a:gd name="T21" fmla="*/ 2147483646 h 85"/>
              <a:gd name="T22" fmla="*/ 2147483646 w 99"/>
              <a:gd name="T23" fmla="*/ 2147483646 h 85"/>
              <a:gd name="T24" fmla="*/ 2147483646 w 99"/>
              <a:gd name="T25" fmla="*/ 2147483646 h 85"/>
              <a:gd name="T26" fmla="*/ 2147483646 w 99"/>
              <a:gd name="T27" fmla="*/ 2147483646 h 85"/>
              <a:gd name="T28" fmla="*/ 2147483646 w 99"/>
              <a:gd name="T29" fmla="*/ 2147483646 h 85"/>
              <a:gd name="T30" fmla="*/ 2147483646 w 99"/>
              <a:gd name="T31" fmla="*/ 2147483646 h 85"/>
              <a:gd name="T32" fmla="*/ 2147483646 w 99"/>
              <a:gd name="T33" fmla="*/ 2147483646 h 85"/>
              <a:gd name="T34" fmla="*/ 2147483646 w 99"/>
              <a:gd name="T35" fmla="*/ 2147483646 h 85"/>
              <a:gd name="T36" fmla="*/ 0 w 99"/>
              <a:gd name="T37" fmla="*/ 2147483646 h 85"/>
              <a:gd name="T38" fmla="*/ 0 w 99"/>
              <a:gd name="T39" fmla="*/ 2147483646 h 85"/>
              <a:gd name="T40" fmla="*/ 2147483646 w 99"/>
              <a:gd name="T41" fmla="*/ 2147483646 h 85"/>
              <a:gd name="T42" fmla="*/ 2147483646 w 99"/>
              <a:gd name="T43" fmla="*/ 2147483646 h 85"/>
              <a:gd name="T44" fmla="*/ 2147483646 w 99"/>
              <a:gd name="T45" fmla="*/ 2147483646 h 85"/>
              <a:gd name="T46" fmla="*/ 2147483646 w 99"/>
              <a:gd name="T47" fmla="*/ 2147483646 h 85"/>
              <a:gd name="T48" fmla="*/ 2147483646 w 99"/>
              <a:gd name="T49" fmla="*/ 2147483646 h 85"/>
              <a:gd name="T50" fmla="*/ 2147483646 w 99"/>
              <a:gd name="T51" fmla="*/ 2147483646 h 85"/>
              <a:gd name="T52" fmla="*/ 2147483646 w 99"/>
              <a:gd name="T53" fmla="*/ 0 h 85"/>
              <a:gd name="T54" fmla="*/ 2147483646 w 99"/>
              <a:gd name="T55" fmla="*/ 0 h 85"/>
              <a:gd name="T56" fmla="*/ 2147483646 w 99"/>
              <a:gd name="T57" fmla="*/ 0 h 85"/>
              <a:gd name="T58" fmla="*/ 2147483646 w 99"/>
              <a:gd name="T59" fmla="*/ 0 h 85"/>
              <a:gd name="T60" fmla="*/ 2147483646 w 99"/>
              <a:gd name="T61" fmla="*/ 2147483646 h 85"/>
              <a:gd name="T62" fmla="*/ 2147483646 w 99"/>
              <a:gd name="T63" fmla="*/ 2147483646 h 85"/>
              <a:gd name="T64" fmla="*/ 2147483646 w 99"/>
              <a:gd name="T65" fmla="*/ 2147483646 h 85"/>
              <a:gd name="T66" fmla="*/ 2147483646 w 99"/>
              <a:gd name="T67" fmla="*/ 2147483646 h 85"/>
              <a:gd name="T68" fmla="*/ 2147483646 w 99"/>
              <a:gd name="T69" fmla="*/ 2147483646 h 85"/>
              <a:gd name="T70" fmla="*/ 2147483646 w 99"/>
              <a:gd name="T71" fmla="*/ 2147483646 h 85"/>
              <a:gd name="T72" fmla="*/ 2147483646 w 99"/>
              <a:gd name="T73" fmla="*/ 2147483646 h 85"/>
              <a:gd name="T74" fmla="*/ 2147483646 w 99"/>
              <a:gd name="T75" fmla="*/ 2147483646 h 85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99" h="85">
                <a:moveTo>
                  <a:pt x="99" y="43"/>
                </a:moveTo>
                <a:lnTo>
                  <a:pt x="99" y="43"/>
                </a:lnTo>
                <a:lnTo>
                  <a:pt x="97" y="50"/>
                </a:lnTo>
                <a:lnTo>
                  <a:pt x="95" y="59"/>
                </a:lnTo>
                <a:lnTo>
                  <a:pt x="90" y="66"/>
                </a:lnTo>
                <a:lnTo>
                  <a:pt x="84" y="72"/>
                </a:lnTo>
                <a:lnTo>
                  <a:pt x="77" y="77"/>
                </a:lnTo>
                <a:lnTo>
                  <a:pt x="68" y="81"/>
                </a:lnTo>
                <a:lnTo>
                  <a:pt x="59" y="83"/>
                </a:lnTo>
                <a:lnTo>
                  <a:pt x="50" y="85"/>
                </a:lnTo>
                <a:lnTo>
                  <a:pt x="40" y="83"/>
                </a:lnTo>
                <a:lnTo>
                  <a:pt x="31" y="81"/>
                </a:lnTo>
                <a:lnTo>
                  <a:pt x="22" y="77"/>
                </a:lnTo>
                <a:lnTo>
                  <a:pt x="15" y="72"/>
                </a:lnTo>
                <a:lnTo>
                  <a:pt x="9" y="66"/>
                </a:lnTo>
                <a:lnTo>
                  <a:pt x="6" y="59"/>
                </a:lnTo>
                <a:lnTo>
                  <a:pt x="2" y="50"/>
                </a:lnTo>
                <a:lnTo>
                  <a:pt x="0" y="43"/>
                </a:lnTo>
                <a:lnTo>
                  <a:pt x="2" y="33"/>
                </a:lnTo>
                <a:lnTo>
                  <a:pt x="6" y="26"/>
                </a:lnTo>
                <a:lnTo>
                  <a:pt x="9" y="19"/>
                </a:lnTo>
                <a:lnTo>
                  <a:pt x="15" y="13"/>
                </a:lnTo>
                <a:lnTo>
                  <a:pt x="22" y="8"/>
                </a:lnTo>
                <a:lnTo>
                  <a:pt x="31" y="4"/>
                </a:lnTo>
                <a:lnTo>
                  <a:pt x="40" y="0"/>
                </a:lnTo>
                <a:lnTo>
                  <a:pt x="50" y="0"/>
                </a:lnTo>
                <a:lnTo>
                  <a:pt x="59" y="0"/>
                </a:lnTo>
                <a:lnTo>
                  <a:pt x="68" y="4"/>
                </a:lnTo>
                <a:lnTo>
                  <a:pt x="77" y="8"/>
                </a:lnTo>
                <a:lnTo>
                  <a:pt x="84" y="13"/>
                </a:lnTo>
                <a:lnTo>
                  <a:pt x="90" y="19"/>
                </a:lnTo>
                <a:lnTo>
                  <a:pt x="95" y="26"/>
                </a:lnTo>
                <a:lnTo>
                  <a:pt x="97" y="33"/>
                </a:lnTo>
                <a:lnTo>
                  <a:pt x="99" y="43"/>
                </a:lnTo>
                <a:close/>
              </a:path>
            </a:pathLst>
          </a:custGeom>
          <a:solidFill>
            <a:srgbClr val="771D1D"/>
          </a:solidFill>
          <a:ln w="7">
            <a:solidFill>
              <a:srgbClr val="C14D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96" name="Freeform 174"/>
          <p:cNvSpPr>
            <a:spLocks/>
          </p:cNvSpPr>
          <p:nvPr userDrawn="1"/>
        </p:nvSpPr>
        <p:spPr bwMode="auto">
          <a:xfrm>
            <a:off x="503238" y="336550"/>
            <a:ext cx="196850" cy="168275"/>
          </a:xfrm>
          <a:custGeom>
            <a:avLst/>
            <a:gdLst>
              <a:gd name="T0" fmla="*/ 2147483646 w 124"/>
              <a:gd name="T1" fmla="*/ 2147483646 h 106"/>
              <a:gd name="T2" fmla="*/ 2147483646 w 124"/>
              <a:gd name="T3" fmla="*/ 2147483646 h 106"/>
              <a:gd name="T4" fmla="*/ 2147483646 w 124"/>
              <a:gd name="T5" fmla="*/ 2147483646 h 106"/>
              <a:gd name="T6" fmla="*/ 2147483646 w 124"/>
              <a:gd name="T7" fmla="*/ 2147483646 h 106"/>
              <a:gd name="T8" fmla="*/ 2147483646 w 124"/>
              <a:gd name="T9" fmla="*/ 2147483646 h 106"/>
              <a:gd name="T10" fmla="*/ 2147483646 w 124"/>
              <a:gd name="T11" fmla="*/ 2147483646 h 106"/>
              <a:gd name="T12" fmla="*/ 2147483646 w 124"/>
              <a:gd name="T13" fmla="*/ 2147483646 h 106"/>
              <a:gd name="T14" fmla="*/ 2147483646 w 124"/>
              <a:gd name="T15" fmla="*/ 2147483646 h 106"/>
              <a:gd name="T16" fmla="*/ 2147483646 w 124"/>
              <a:gd name="T17" fmla="*/ 2147483646 h 106"/>
              <a:gd name="T18" fmla="*/ 2147483646 w 124"/>
              <a:gd name="T19" fmla="*/ 2147483646 h 106"/>
              <a:gd name="T20" fmla="*/ 2147483646 w 124"/>
              <a:gd name="T21" fmla="*/ 2147483646 h 106"/>
              <a:gd name="T22" fmla="*/ 2147483646 w 124"/>
              <a:gd name="T23" fmla="*/ 2147483646 h 106"/>
              <a:gd name="T24" fmla="*/ 2147483646 w 124"/>
              <a:gd name="T25" fmla="*/ 2147483646 h 106"/>
              <a:gd name="T26" fmla="*/ 2147483646 w 124"/>
              <a:gd name="T27" fmla="*/ 2147483646 h 106"/>
              <a:gd name="T28" fmla="*/ 2147483646 w 124"/>
              <a:gd name="T29" fmla="*/ 2147483646 h 106"/>
              <a:gd name="T30" fmla="*/ 2147483646 w 124"/>
              <a:gd name="T31" fmla="*/ 2147483646 h 106"/>
              <a:gd name="T32" fmla="*/ 2147483646 w 124"/>
              <a:gd name="T33" fmla="*/ 2147483646 h 106"/>
              <a:gd name="T34" fmla="*/ 0 w 124"/>
              <a:gd name="T35" fmla="*/ 2147483646 h 106"/>
              <a:gd name="T36" fmla="*/ 0 w 124"/>
              <a:gd name="T37" fmla="*/ 2147483646 h 106"/>
              <a:gd name="T38" fmla="*/ 0 w 124"/>
              <a:gd name="T39" fmla="*/ 2147483646 h 106"/>
              <a:gd name="T40" fmla="*/ 0 w 124"/>
              <a:gd name="T41" fmla="*/ 2147483646 h 106"/>
              <a:gd name="T42" fmla="*/ 2147483646 w 124"/>
              <a:gd name="T43" fmla="*/ 2147483646 h 106"/>
              <a:gd name="T44" fmla="*/ 2147483646 w 124"/>
              <a:gd name="T45" fmla="*/ 2147483646 h 106"/>
              <a:gd name="T46" fmla="*/ 2147483646 w 124"/>
              <a:gd name="T47" fmla="*/ 2147483646 h 106"/>
              <a:gd name="T48" fmla="*/ 2147483646 w 124"/>
              <a:gd name="T49" fmla="*/ 2147483646 h 106"/>
              <a:gd name="T50" fmla="*/ 2147483646 w 124"/>
              <a:gd name="T51" fmla="*/ 2147483646 h 106"/>
              <a:gd name="T52" fmla="*/ 2147483646 w 124"/>
              <a:gd name="T53" fmla="*/ 2147483646 h 106"/>
              <a:gd name="T54" fmla="*/ 2147483646 w 124"/>
              <a:gd name="T55" fmla="*/ 0 h 106"/>
              <a:gd name="T56" fmla="*/ 2147483646 w 124"/>
              <a:gd name="T57" fmla="*/ 0 h 106"/>
              <a:gd name="T58" fmla="*/ 2147483646 w 124"/>
              <a:gd name="T59" fmla="*/ 2147483646 h 106"/>
              <a:gd name="T60" fmla="*/ 2147483646 w 124"/>
              <a:gd name="T61" fmla="*/ 2147483646 h 106"/>
              <a:gd name="T62" fmla="*/ 2147483646 w 124"/>
              <a:gd name="T63" fmla="*/ 2147483646 h 106"/>
              <a:gd name="T64" fmla="*/ 2147483646 w 124"/>
              <a:gd name="T65" fmla="*/ 2147483646 h 106"/>
              <a:gd name="T66" fmla="*/ 2147483646 w 124"/>
              <a:gd name="T67" fmla="*/ 2147483646 h 106"/>
              <a:gd name="T68" fmla="*/ 2147483646 w 124"/>
              <a:gd name="T69" fmla="*/ 2147483646 h 106"/>
              <a:gd name="T70" fmla="*/ 2147483646 w 124"/>
              <a:gd name="T71" fmla="*/ 2147483646 h 106"/>
              <a:gd name="T72" fmla="*/ 2147483646 w 124"/>
              <a:gd name="T73" fmla="*/ 2147483646 h 106"/>
              <a:gd name="T74" fmla="*/ 2147483646 w 124"/>
              <a:gd name="T75" fmla="*/ 2147483646 h 10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24" h="106">
                <a:moveTo>
                  <a:pt x="124" y="53"/>
                </a:moveTo>
                <a:lnTo>
                  <a:pt x="124" y="53"/>
                </a:lnTo>
                <a:lnTo>
                  <a:pt x="122" y="64"/>
                </a:lnTo>
                <a:lnTo>
                  <a:pt x="119" y="75"/>
                </a:lnTo>
                <a:lnTo>
                  <a:pt x="113" y="84"/>
                </a:lnTo>
                <a:lnTo>
                  <a:pt x="106" y="91"/>
                </a:lnTo>
                <a:lnTo>
                  <a:pt x="97" y="97"/>
                </a:lnTo>
                <a:lnTo>
                  <a:pt x="86" y="102"/>
                </a:lnTo>
                <a:lnTo>
                  <a:pt x="73" y="106"/>
                </a:lnTo>
                <a:lnTo>
                  <a:pt x="62" y="106"/>
                </a:lnTo>
                <a:lnTo>
                  <a:pt x="49" y="106"/>
                </a:lnTo>
                <a:lnTo>
                  <a:pt x="36" y="102"/>
                </a:lnTo>
                <a:lnTo>
                  <a:pt x="27" y="97"/>
                </a:lnTo>
                <a:lnTo>
                  <a:pt x="18" y="91"/>
                </a:lnTo>
                <a:lnTo>
                  <a:pt x="9" y="84"/>
                </a:lnTo>
                <a:lnTo>
                  <a:pt x="3" y="75"/>
                </a:lnTo>
                <a:lnTo>
                  <a:pt x="0" y="64"/>
                </a:lnTo>
                <a:lnTo>
                  <a:pt x="0" y="53"/>
                </a:lnTo>
                <a:lnTo>
                  <a:pt x="0" y="42"/>
                </a:lnTo>
                <a:lnTo>
                  <a:pt x="3" y="33"/>
                </a:lnTo>
                <a:lnTo>
                  <a:pt x="9" y="24"/>
                </a:lnTo>
                <a:lnTo>
                  <a:pt x="18" y="16"/>
                </a:lnTo>
                <a:lnTo>
                  <a:pt x="27" y="9"/>
                </a:lnTo>
                <a:lnTo>
                  <a:pt x="36" y="3"/>
                </a:lnTo>
                <a:lnTo>
                  <a:pt x="49" y="2"/>
                </a:lnTo>
                <a:lnTo>
                  <a:pt x="62" y="0"/>
                </a:lnTo>
                <a:lnTo>
                  <a:pt x="73" y="2"/>
                </a:lnTo>
                <a:lnTo>
                  <a:pt x="86" y="3"/>
                </a:lnTo>
                <a:lnTo>
                  <a:pt x="97" y="9"/>
                </a:lnTo>
                <a:lnTo>
                  <a:pt x="106" y="16"/>
                </a:lnTo>
                <a:lnTo>
                  <a:pt x="113" y="24"/>
                </a:lnTo>
                <a:lnTo>
                  <a:pt x="119" y="33"/>
                </a:lnTo>
                <a:lnTo>
                  <a:pt x="122" y="42"/>
                </a:lnTo>
                <a:lnTo>
                  <a:pt x="124" y="53"/>
                </a:lnTo>
                <a:close/>
              </a:path>
            </a:pathLst>
          </a:custGeom>
          <a:solidFill>
            <a:srgbClr val="771D1D"/>
          </a:solidFill>
          <a:ln w="7">
            <a:solidFill>
              <a:srgbClr val="C14D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97" name="Freeform 175"/>
          <p:cNvSpPr>
            <a:spLocks/>
          </p:cNvSpPr>
          <p:nvPr userDrawn="1"/>
        </p:nvSpPr>
        <p:spPr bwMode="auto">
          <a:xfrm>
            <a:off x="612775" y="166688"/>
            <a:ext cx="204788" cy="195262"/>
          </a:xfrm>
          <a:custGeom>
            <a:avLst/>
            <a:gdLst>
              <a:gd name="T0" fmla="*/ 2147483646 w 129"/>
              <a:gd name="T1" fmla="*/ 2147483646 h 123"/>
              <a:gd name="T2" fmla="*/ 2147483646 w 129"/>
              <a:gd name="T3" fmla="*/ 2147483646 h 123"/>
              <a:gd name="T4" fmla="*/ 0 w 129"/>
              <a:gd name="T5" fmla="*/ 2147483646 h 123"/>
              <a:gd name="T6" fmla="*/ 0 w 129"/>
              <a:gd name="T7" fmla="*/ 2147483646 h 123"/>
              <a:gd name="T8" fmla="*/ 2147483646 w 129"/>
              <a:gd name="T9" fmla="*/ 2147483646 h 123"/>
              <a:gd name="T10" fmla="*/ 2147483646 w 129"/>
              <a:gd name="T11" fmla="*/ 2147483646 h 123"/>
              <a:gd name="T12" fmla="*/ 2147483646 w 129"/>
              <a:gd name="T13" fmla="*/ 2147483646 h 123"/>
              <a:gd name="T14" fmla="*/ 2147483646 w 129"/>
              <a:gd name="T15" fmla="*/ 2147483646 h 123"/>
              <a:gd name="T16" fmla="*/ 2147483646 w 129"/>
              <a:gd name="T17" fmla="*/ 2147483646 h 123"/>
              <a:gd name="T18" fmla="*/ 2147483646 w 129"/>
              <a:gd name="T19" fmla="*/ 2147483646 h 123"/>
              <a:gd name="T20" fmla="*/ 2147483646 w 129"/>
              <a:gd name="T21" fmla="*/ 2147483646 h 123"/>
              <a:gd name="T22" fmla="*/ 2147483646 w 129"/>
              <a:gd name="T23" fmla="*/ 0 h 123"/>
              <a:gd name="T24" fmla="*/ 2147483646 w 129"/>
              <a:gd name="T25" fmla="*/ 0 h 123"/>
              <a:gd name="T26" fmla="*/ 2147483646 w 129"/>
              <a:gd name="T27" fmla="*/ 2147483646 h 123"/>
              <a:gd name="T28" fmla="*/ 2147483646 w 129"/>
              <a:gd name="T29" fmla="*/ 2147483646 h 123"/>
              <a:gd name="T30" fmla="*/ 2147483646 w 129"/>
              <a:gd name="T31" fmla="*/ 2147483646 h 123"/>
              <a:gd name="T32" fmla="*/ 2147483646 w 129"/>
              <a:gd name="T33" fmla="*/ 2147483646 h 123"/>
              <a:gd name="T34" fmla="*/ 2147483646 w 129"/>
              <a:gd name="T35" fmla="*/ 2147483646 h 123"/>
              <a:gd name="T36" fmla="*/ 2147483646 w 129"/>
              <a:gd name="T37" fmla="*/ 2147483646 h 123"/>
              <a:gd name="T38" fmla="*/ 2147483646 w 129"/>
              <a:gd name="T39" fmla="*/ 2147483646 h 123"/>
              <a:gd name="T40" fmla="*/ 2147483646 w 129"/>
              <a:gd name="T41" fmla="*/ 2147483646 h 123"/>
              <a:gd name="T42" fmla="*/ 2147483646 w 129"/>
              <a:gd name="T43" fmla="*/ 2147483646 h 123"/>
              <a:gd name="T44" fmla="*/ 2147483646 w 129"/>
              <a:gd name="T45" fmla="*/ 2147483646 h 123"/>
              <a:gd name="T46" fmla="*/ 2147483646 w 129"/>
              <a:gd name="T47" fmla="*/ 2147483646 h 123"/>
              <a:gd name="T48" fmla="*/ 2147483646 w 129"/>
              <a:gd name="T49" fmla="*/ 2147483646 h 123"/>
              <a:gd name="T50" fmla="*/ 2147483646 w 129"/>
              <a:gd name="T51" fmla="*/ 2147483646 h 123"/>
              <a:gd name="T52" fmla="*/ 2147483646 w 129"/>
              <a:gd name="T53" fmla="*/ 2147483646 h 123"/>
              <a:gd name="T54" fmla="*/ 2147483646 w 129"/>
              <a:gd name="T55" fmla="*/ 2147483646 h 123"/>
              <a:gd name="T56" fmla="*/ 2147483646 w 129"/>
              <a:gd name="T57" fmla="*/ 2147483646 h 123"/>
              <a:gd name="T58" fmla="*/ 2147483646 w 129"/>
              <a:gd name="T59" fmla="*/ 2147483646 h 123"/>
              <a:gd name="T60" fmla="*/ 2147483646 w 129"/>
              <a:gd name="T61" fmla="*/ 2147483646 h 123"/>
              <a:gd name="T62" fmla="*/ 2147483646 w 129"/>
              <a:gd name="T63" fmla="*/ 2147483646 h 123"/>
              <a:gd name="T64" fmla="*/ 2147483646 w 129"/>
              <a:gd name="T65" fmla="*/ 2147483646 h 123"/>
              <a:gd name="T66" fmla="*/ 2147483646 w 129"/>
              <a:gd name="T67" fmla="*/ 2147483646 h 123"/>
              <a:gd name="T68" fmla="*/ 2147483646 w 129"/>
              <a:gd name="T69" fmla="*/ 2147483646 h 123"/>
              <a:gd name="T70" fmla="*/ 2147483646 w 129"/>
              <a:gd name="T71" fmla="*/ 2147483646 h 123"/>
              <a:gd name="T72" fmla="*/ 2147483646 w 129"/>
              <a:gd name="T73" fmla="*/ 2147483646 h 123"/>
              <a:gd name="T74" fmla="*/ 2147483646 w 129"/>
              <a:gd name="T75" fmla="*/ 2147483646 h 123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29" h="123">
                <a:moveTo>
                  <a:pt x="2" y="83"/>
                </a:moveTo>
                <a:lnTo>
                  <a:pt x="2" y="83"/>
                </a:lnTo>
                <a:lnTo>
                  <a:pt x="0" y="70"/>
                </a:lnTo>
                <a:lnTo>
                  <a:pt x="0" y="57"/>
                </a:lnTo>
                <a:lnTo>
                  <a:pt x="2" y="46"/>
                </a:lnTo>
                <a:lnTo>
                  <a:pt x="6" y="35"/>
                </a:lnTo>
                <a:lnTo>
                  <a:pt x="13" y="24"/>
                </a:lnTo>
                <a:lnTo>
                  <a:pt x="22" y="15"/>
                </a:lnTo>
                <a:lnTo>
                  <a:pt x="33" y="8"/>
                </a:lnTo>
                <a:lnTo>
                  <a:pt x="44" y="4"/>
                </a:lnTo>
                <a:lnTo>
                  <a:pt x="57" y="0"/>
                </a:lnTo>
                <a:lnTo>
                  <a:pt x="70" y="0"/>
                </a:lnTo>
                <a:lnTo>
                  <a:pt x="83" y="2"/>
                </a:lnTo>
                <a:lnTo>
                  <a:pt x="94" y="6"/>
                </a:lnTo>
                <a:lnTo>
                  <a:pt x="105" y="11"/>
                </a:lnTo>
                <a:lnTo>
                  <a:pt x="114" y="21"/>
                </a:lnTo>
                <a:lnTo>
                  <a:pt x="121" y="30"/>
                </a:lnTo>
                <a:lnTo>
                  <a:pt x="125" y="43"/>
                </a:lnTo>
                <a:lnTo>
                  <a:pt x="129" y="54"/>
                </a:lnTo>
                <a:lnTo>
                  <a:pt x="129" y="66"/>
                </a:lnTo>
                <a:lnTo>
                  <a:pt x="127" y="77"/>
                </a:lnTo>
                <a:lnTo>
                  <a:pt x="121" y="88"/>
                </a:lnTo>
                <a:lnTo>
                  <a:pt x="114" y="99"/>
                </a:lnTo>
                <a:lnTo>
                  <a:pt x="107" y="109"/>
                </a:lnTo>
                <a:lnTo>
                  <a:pt x="96" y="116"/>
                </a:lnTo>
                <a:lnTo>
                  <a:pt x="83" y="121"/>
                </a:lnTo>
                <a:lnTo>
                  <a:pt x="70" y="123"/>
                </a:lnTo>
                <a:lnTo>
                  <a:pt x="57" y="123"/>
                </a:lnTo>
                <a:lnTo>
                  <a:pt x="46" y="121"/>
                </a:lnTo>
                <a:lnTo>
                  <a:pt x="33" y="118"/>
                </a:lnTo>
                <a:lnTo>
                  <a:pt x="24" y="112"/>
                </a:lnTo>
                <a:lnTo>
                  <a:pt x="15" y="103"/>
                </a:lnTo>
                <a:lnTo>
                  <a:pt x="8" y="94"/>
                </a:lnTo>
                <a:lnTo>
                  <a:pt x="2" y="83"/>
                </a:lnTo>
                <a:close/>
              </a:path>
            </a:pathLst>
          </a:custGeom>
          <a:solidFill>
            <a:srgbClr val="771D1D"/>
          </a:solidFill>
          <a:ln w="7">
            <a:solidFill>
              <a:srgbClr val="C14D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98" name="Freeform 176"/>
          <p:cNvSpPr>
            <a:spLocks/>
          </p:cNvSpPr>
          <p:nvPr userDrawn="1"/>
        </p:nvSpPr>
        <p:spPr bwMode="auto">
          <a:xfrm>
            <a:off x="2420938" y="493713"/>
            <a:ext cx="112712" cy="101600"/>
          </a:xfrm>
          <a:custGeom>
            <a:avLst/>
            <a:gdLst>
              <a:gd name="T0" fmla="*/ 2147483646 w 71"/>
              <a:gd name="T1" fmla="*/ 2147483646 h 64"/>
              <a:gd name="T2" fmla="*/ 2147483646 w 71"/>
              <a:gd name="T3" fmla="*/ 2147483646 h 64"/>
              <a:gd name="T4" fmla="*/ 2147483646 w 71"/>
              <a:gd name="T5" fmla="*/ 2147483646 h 64"/>
              <a:gd name="T6" fmla="*/ 2147483646 w 71"/>
              <a:gd name="T7" fmla="*/ 2147483646 h 64"/>
              <a:gd name="T8" fmla="*/ 2147483646 w 71"/>
              <a:gd name="T9" fmla="*/ 2147483646 h 64"/>
              <a:gd name="T10" fmla="*/ 2147483646 w 71"/>
              <a:gd name="T11" fmla="*/ 2147483646 h 64"/>
              <a:gd name="T12" fmla="*/ 2147483646 w 71"/>
              <a:gd name="T13" fmla="*/ 2147483646 h 64"/>
              <a:gd name="T14" fmla="*/ 2147483646 w 71"/>
              <a:gd name="T15" fmla="*/ 2147483646 h 64"/>
              <a:gd name="T16" fmla="*/ 2147483646 w 71"/>
              <a:gd name="T17" fmla="*/ 2147483646 h 64"/>
              <a:gd name="T18" fmla="*/ 2147483646 w 71"/>
              <a:gd name="T19" fmla="*/ 2147483646 h 64"/>
              <a:gd name="T20" fmla="*/ 2147483646 w 71"/>
              <a:gd name="T21" fmla="*/ 2147483646 h 64"/>
              <a:gd name="T22" fmla="*/ 2147483646 w 71"/>
              <a:gd name="T23" fmla="*/ 2147483646 h 64"/>
              <a:gd name="T24" fmla="*/ 2147483646 w 71"/>
              <a:gd name="T25" fmla="*/ 2147483646 h 64"/>
              <a:gd name="T26" fmla="*/ 2147483646 w 71"/>
              <a:gd name="T27" fmla="*/ 2147483646 h 64"/>
              <a:gd name="T28" fmla="*/ 2147483646 w 71"/>
              <a:gd name="T29" fmla="*/ 2147483646 h 64"/>
              <a:gd name="T30" fmla="*/ 2147483646 w 71"/>
              <a:gd name="T31" fmla="*/ 2147483646 h 64"/>
              <a:gd name="T32" fmla="*/ 2147483646 w 71"/>
              <a:gd name="T33" fmla="*/ 2147483646 h 64"/>
              <a:gd name="T34" fmla="*/ 0 w 71"/>
              <a:gd name="T35" fmla="*/ 2147483646 h 64"/>
              <a:gd name="T36" fmla="*/ 0 w 71"/>
              <a:gd name="T37" fmla="*/ 2147483646 h 64"/>
              <a:gd name="T38" fmla="*/ 0 w 71"/>
              <a:gd name="T39" fmla="*/ 2147483646 h 64"/>
              <a:gd name="T40" fmla="*/ 0 w 71"/>
              <a:gd name="T41" fmla="*/ 2147483646 h 64"/>
              <a:gd name="T42" fmla="*/ 2147483646 w 71"/>
              <a:gd name="T43" fmla="*/ 2147483646 h 64"/>
              <a:gd name="T44" fmla="*/ 2147483646 w 71"/>
              <a:gd name="T45" fmla="*/ 2147483646 h 64"/>
              <a:gd name="T46" fmla="*/ 2147483646 w 71"/>
              <a:gd name="T47" fmla="*/ 2147483646 h 64"/>
              <a:gd name="T48" fmla="*/ 2147483646 w 71"/>
              <a:gd name="T49" fmla="*/ 2147483646 h 64"/>
              <a:gd name="T50" fmla="*/ 2147483646 w 71"/>
              <a:gd name="T51" fmla="*/ 2147483646 h 64"/>
              <a:gd name="T52" fmla="*/ 2147483646 w 71"/>
              <a:gd name="T53" fmla="*/ 0 h 64"/>
              <a:gd name="T54" fmla="*/ 2147483646 w 71"/>
              <a:gd name="T55" fmla="*/ 0 h 64"/>
              <a:gd name="T56" fmla="*/ 2147483646 w 71"/>
              <a:gd name="T57" fmla="*/ 0 h 64"/>
              <a:gd name="T58" fmla="*/ 2147483646 w 71"/>
              <a:gd name="T59" fmla="*/ 0 h 64"/>
              <a:gd name="T60" fmla="*/ 2147483646 w 71"/>
              <a:gd name="T61" fmla="*/ 2147483646 h 64"/>
              <a:gd name="T62" fmla="*/ 2147483646 w 71"/>
              <a:gd name="T63" fmla="*/ 2147483646 h 64"/>
              <a:gd name="T64" fmla="*/ 2147483646 w 71"/>
              <a:gd name="T65" fmla="*/ 2147483646 h 64"/>
              <a:gd name="T66" fmla="*/ 2147483646 w 71"/>
              <a:gd name="T67" fmla="*/ 2147483646 h 64"/>
              <a:gd name="T68" fmla="*/ 2147483646 w 71"/>
              <a:gd name="T69" fmla="*/ 2147483646 h 64"/>
              <a:gd name="T70" fmla="*/ 2147483646 w 71"/>
              <a:gd name="T71" fmla="*/ 2147483646 h 64"/>
              <a:gd name="T72" fmla="*/ 2147483646 w 71"/>
              <a:gd name="T73" fmla="*/ 2147483646 h 64"/>
              <a:gd name="T74" fmla="*/ 2147483646 w 71"/>
              <a:gd name="T75" fmla="*/ 2147483646 h 6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71" h="64">
                <a:moveTo>
                  <a:pt x="71" y="31"/>
                </a:moveTo>
                <a:lnTo>
                  <a:pt x="71" y="31"/>
                </a:lnTo>
                <a:lnTo>
                  <a:pt x="69" y="38"/>
                </a:lnTo>
                <a:lnTo>
                  <a:pt x="68" y="44"/>
                </a:lnTo>
                <a:lnTo>
                  <a:pt x="66" y="49"/>
                </a:lnTo>
                <a:lnTo>
                  <a:pt x="60" y="55"/>
                </a:lnTo>
                <a:lnTo>
                  <a:pt x="55" y="58"/>
                </a:lnTo>
                <a:lnTo>
                  <a:pt x="49" y="60"/>
                </a:lnTo>
                <a:lnTo>
                  <a:pt x="42" y="62"/>
                </a:lnTo>
                <a:lnTo>
                  <a:pt x="35" y="64"/>
                </a:lnTo>
                <a:lnTo>
                  <a:pt x="27" y="62"/>
                </a:lnTo>
                <a:lnTo>
                  <a:pt x="22" y="60"/>
                </a:lnTo>
                <a:lnTo>
                  <a:pt x="14" y="58"/>
                </a:lnTo>
                <a:lnTo>
                  <a:pt x="9" y="55"/>
                </a:lnTo>
                <a:lnTo>
                  <a:pt x="5" y="49"/>
                </a:lnTo>
                <a:lnTo>
                  <a:pt x="2" y="44"/>
                </a:lnTo>
                <a:lnTo>
                  <a:pt x="0" y="38"/>
                </a:lnTo>
                <a:lnTo>
                  <a:pt x="0" y="31"/>
                </a:lnTo>
                <a:lnTo>
                  <a:pt x="0" y="25"/>
                </a:lnTo>
                <a:lnTo>
                  <a:pt x="2" y="20"/>
                </a:lnTo>
                <a:lnTo>
                  <a:pt x="5" y="14"/>
                </a:lnTo>
                <a:lnTo>
                  <a:pt x="9" y="9"/>
                </a:lnTo>
                <a:lnTo>
                  <a:pt x="14" y="5"/>
                </a:lnTo>
                <a:lnTo>
                  <a:pt x="22" y="2"/>
                </a:lnTo>
                <a:lnTo>
                  <a:pt x="27" y="0"/>
                </a:lnTo>
                <a:lnTo>
                  <a:pt x="35" y="0"/>
                </a:lnTo>
                <a:lnTo>
                  <a:pt x="42" y="0"/>
                </a:lnTo>
                <a:lnTo>
                  <a:pt x="49" y="2"/>
                </a:lnTo>
                <a:lnTo>
                  <a:pt x="55" y="5"/>
                </a:lnTo>
                <a:lnTo>
                  <a:pt x="60" y="9"/>
                </a:lnTo>
                <a:lnTo>
                  <a:pt x="66" y="14"/>
                </a:lnTo>
                <a:lnTo>
                  <a:pt x="68" y="20"/>
                </a:lnTo>
                <a:lnTo>
                  <a:pt x="69" y="25"/>
                </a:lnTo>
                <a:lnTo>
                  <a:pt x="71" y="31"/>
                </a:lnTo>
                <a:close/>
              </a:path>
            </a:pathLst>
          </a:custGeom>
          <a:solidFill>
            <a:srgbClr val="771D1D"/>
          </a:solidFill>
          <a:ln w="7">
            <a:solidFill>
              <a:srgbClr val="C14D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99" name="Freeform 177"/>
          <p:cNvSpPr>
            <a:spLocks/>
          </p:cNvSpPr>
          <p:nvPr userDrawn="1"/>
        </p:nvSpPr>
        <p:spPr bwMode="auto">
          <a:xfrm>
            <a:off x="2359025" y="566738"/>
            <a:ext cx="107950" cy="95250"/>
          </a:xfrm>
          <a:custGeom>
            <a:avLst/>
            <a:gdLst>
              <a:gd name="T0" fmla="*/ 2147483646 w 68"/>
              <a:gd name="T1" fmla="*/ 2147483646 h 60"/>
              <a:gd name="T2" fmla="*/ 2147483646 w 68"/>
              <a:gd name="T3" fmla="*/ 2147483646 h 60"/>
              <a:gd name="T4" fmla="*/ 2147483646 w 68"/>
              <a:gd name="T5" fmla="*/ 2147483646 h 60"/>
              <a:gd name="T6" fmla="*/ 2147483646 w 68"/>
              <a:gd name="T7" fmla="*/ 2147483646 h 60"/>
              <a:gd name="T8" fmla="*/ 2147483646 w 68"/>
              <a:gd name="T9" fmla="*/ 2147483646 h 60"/>
              <a:gd name="T10" fmla="*/ 2147483646 w 68"/>
              <a:gd name="T11" fmla="*/ 2147483646 h 60"/>
              <a:gd name="T12" fmla="*/ 2147483646 w 68"/>
              <a:gd name="T13" fmla="*/ 2147483646 h 60"/>
              <a:gd name="T14" fmla="*/ 2147483646 w 68"/>
              <a:gd name="T15" fmla="*/ 2147483646 h 60"/>
              <a:gd name="T16" fmla="*/ 2147483646 w 68"/>
              <a:gd name="T17" fmla="*/ 2147483646 h 60"/>
              <a:gd name="T18" fmla="*/ 2147483646 w 68"/>
              <a:gd name="T19" fmla="*/ 2147483646 h 60"/>
              <a:gd name="T20" fmla="*/ 2147483646 w 68"/>
              <a:gd name="T21" fmla="*/ 2147483646 h 60"/>
              <a:gd name="T22" fmla="*/ 2147483646 w 68"/>
              <a:gd name="T23" fmla="*/ 2147483646 h 60"/>
              <a:gd name="T24" fmla="*/ 2147483646 w 68"/>
              <a:gd name="T25" fmla="*/ 2147483646 h 60"/>
              <a:gd name="T26" fmla="*/ 2147483646 w 68"/>
              <a:gd name="T27" fmla="*/ 2147483646 h 60"/>
              <a:gd name="T28" fmla="*/ 2147483646 w 68"/>
              <a:gd name="T29" fmla="*/ 2147483646 h 60"/>
              <a:gd name="T30" fmla="*/ 2147483646 w 68"/>
              <a:gd name="T31" fmla="*/ 2147483646 h 60"/>
              <a:gd name="T32" fmla="*/ 2147483646 w 68"/>
              <a:gd name="T33" fmla="*/ 2147483646 h 60"/>
              <a:gd name="T34" fmla="*/ 0 w 68"/>
              <a:gd name="T35" fmla="*/ 2147483646 h 60"/>
              <a:gd name="T36" fmla="*/ 0 w 68"/>
              <a:gd name="T37" fmla="*/ 2147483646 h 60"/>
              <a:gd name="T38" fmla="*/ 0 w 68"/>
              <a:gd name="T39" fmla="*/ 2147483646 h 60"/>
              <a:gd name="T40" fmla="*/ 0 w 68"/>
              <a:gd name="T41" fmla="*/ 2147483646 h 60"/>
              <a:gd name="T42" fmla="*/ 2147483646 w 68"/>
              <a:gd name="T43" fmla="*/ 2147483646 h 60"/>
              <a:gd name="T44" fmla="*/ 2147483646 w 68"/>
              <a:gd name="T45" fmla="*/ 2147483646 h 60"/>
              <a:gd name="T46" fmla="*/ 2147483646 w 68"/>
              <a:gd name="T47" fmla="*/ 2147483646 h 60"/>
              <a:gd name="T48" fmla="*/ 2147483646 w 68"/>
              <a:gd name="T49" fmla="*/ 2147483646 h 60"/>
              <a:gd name="T50" fmla="*/ 2147483646 w 68"/>
              <a:gd name="T51" fmla="*/ 2147483646 h 60"/>
              <a:gd name="T52" fmla="*/ 2147483646 w 68"/>
              <a:gd name="T53" fmla="*/ 2147483646 h 60"/>
              <a:gd name="T54" fmla="*/ 2147483646 w 68"/>
              <a:gd name="T55" fmla="*/ 0 h 60"/>
              <a:gd name="T56" fmla="*/ 2147483646 w 68"/>
              <a:gd name="T57" fmla="*/ 0 h 60"/>
              <a:gd name="T58" fmla="*/ 2147483646 w 68"/>
              <a:gd name="T59" fmla="*/ 2147483646 h 60"/>
              <a:gd name="T60" fmla="*/ 2147483646 w 68"/>
              <a:gd name="T61" fmla="*/ 2147483646 h 60"/>
              <a:gd name="T62" fmla="*/ 2147483646 w 68"/>
              <a:gd name="T63" fmla="*/ 2147483646 h 60"/>
              <a:gd name="T64" fmla="*/ 2147483646 w 68"/>
              <a:gd name="T65" fmla="*/ 2147483646 h 60"/>
              <a:gd name="T66" fmla="*/ 2147483646 w 68"/>
              <a:gd name="T67" fmla="*/ 2147483646 h 60"/>
              <a:gd name="T68" fmla="*/ 2147483646 w 68"/>
              <a:gd name="T69" fmla="*/ 2147483646 h 60"/>
              <a:gd name="T70" fmla="*/ 2147483646 w 68"/>
              <a:gd name="T71" fmla="*/ 2147483646 h 60"/>
              <a:gd name="T72" fmla="*/ 2147483646 w 68"/>
              <a:gd name="T73" fmla="*/ 2147483646 h 60"/>
              <a:gd name="T74" fmla="*/ 2147483646 w 68"/>
              <a:gd name="T75" fmla="*/ 2147483646 h 60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8" h="60">
                <a:moveTo>
                  <a:pt x="68" y="31"/>
                </a:moveTo>
                <a:lnTo>
                  <a:pt x="68" y="31"/>
                </a:lnTo>
                <a:lnTo>
                  <a:pt x="66" y="36"/>
                </a:lnTo>
                <a:lnTo>
                  <a:pt x="64" y="42"/>
                </a:lnTo>
                <a:lnTo>
                  <a:pt x="63" y="47"/>
                </a:lnTo>
                <a:lnTo>
                  <a:pt x="57" y="53"/>
                </a:lnTo>
                <a:lnTo>
                  <a:pt x="53" y="56"/>
                </a:lnTo>
                <a:lnTo>
                  <a:pt x="48" y="58"/>
                </a:lnTo>
                <a:lnTo>
                  <a:pt x="41" y="60"/>
                </a:lnTo>
                <a:lnTo>
                  <a:pt x="33" y="60"/>
                </a:lnTo>
                <a:lnTo>
                  <a:pt x="28" y="60"/>
                </a:lnTo>
                <a:lnTo>
                  <a:pt x="20" y="58"/>
                </a:lnTo>
                <a:lnTo>
                  <a:pt x="15" y="56"/>
                </a:lnTo>
                <a:lnTo>
                  <a:pt x="9" y="53"/>
                </a:lnTo>
                <a:lnTo>
                  <a:pt x="6" y="47"/>
                </a:lnTo>
                <a:lnTo>
                  <a:pt x="2" y="42"/>
                </a:lnTo>
                <a:lnTo>
                  <a:pt x="0" y="36"/>
                </a:lnTo>
                <a:lnTo>
                  <a:pt x="0" y="31"/>
                </a:lnTo>
                <a:lnTo>
                  <a:pt x="0" y="25"/>
                </a:lnTo>
                <a:lnTo>
                  <a:pt x="2" y="20"/>
                </a:lnTo>
                <a:lnTo>
                  <a:pt x="6" y="14"/>
                </a:lnTo>
                <a:lnTo>
                  <a:pt x="9" y="9"/>
                </a:lnTo>
                <a:lnTo>
                  <a:pt x="15" y="5"/>
                </a:lnTo>
                <a:lnTo>
                  <a:pt x="20" y="3"/>
                </a:lnTo>
                <a:lnTo>
                  <a:pt x="28" y="1"/>
                </a:lnTo>
                <a:lnTo>
                  <a:pt x="33" y="0"/>
                </a:lnTo>
                <a:lnTo>
                  <a:pt x="41" y="1"/>
                </a:lnTo>
                <a:lnTo>
                  <a:pt x="48" y="3"/>
                </a:lnTo>
                <a:lnTo>
                  <a:pt x="53" y="5"/>
                </a:lnTo>
                <a:lnTo>
                  <a:pt x="57" y="9"/>
                </a:lnTo>
                <a:lnTo>
                  <a:pt x="63" y="14"/>
                </a:lnTo>
                <a:lnTo>
                  <a:pt x="64" y="20"/>
                </a:lnTo>
                <a:lnTo>
                  <a:pt x="66" y="25"/>
                </a:lnTo>
                <a:lnTo>
                  <a:pt x="68" y="31"/>
                </a:lnTo>
                <a:close/>
              </a:path>
            </a:pathLst>
          </a:custGeom>
          <a:solidFill>
            <a:srgbClr val="771D1D"/>
          </a:solidFill>
          <a:ln w="7">
            <a:solidFill>
              <a:srgbClr val="C14D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00" name="Freeform 178"/>
          <p:cNvSpPr>
            <a:spLocks/>
          </p:cNvSpPr>
          <p:nvPr userDrawn="1"/>
        </p:nvSpPr>
        <p:spPr bwMode="auto">
          <a:xfrm>
            <a:off x="2400300" y="549275"/>
            <a:ext cx="139700" cy="122238"/>
          </a:xfrm>
          <a:custGeom>
            <a:avLst/>
            <a:gdLst>
              <a:gd name="T0" fmla="*/ 2147483646 w 88"/>
              <a:gd name="T1" fmla="*/ 2147483646 h 77"/>
              <a:gd name="T2" fmla="*/ 2147483646 w 88"/>
              <a:gd name="T3" fmla="*/ 2147483646 h 77"/>
              <a:gd name="T4" fmla="*/ 2147483646 w 88"/>
              <a:gd name="T5" fmla="*/ 2147483646 h 77"/>
              <a:gd name="T6" fmla="*/ 2147483646 w 88"/>
              <a:gd name="T7" fmla="*/ 2147483646 h 77"/>
              <a:gd name="T8" fmla="*/ 2147483646 w 88"/>
              <a:gd name="T9" fmla="*/ 2147483646 h 77"/>
              <a:gd name="T10" fmla="*/ 2147483646 w 88"/>
              <a:gd name="T11" fmla="*/ 2147483646 h 77"/>
              <a:gd name="T12" fmla="*/ 2147483646 w 88"/>
              <a:gd name="T13" fmla="*/ 2147483646 h 77"/>
              <a:gd name="T14" fmla="*/ 2147483646 w 88"/>
              <a:gd name="T15" fmla="*/ 2147483646 h 77"/>
              <a:gd name="T16" fmla="*/ 2147483646 w 88"/>
              <a:gd name="T17" fmla="*/ 2147483646 h 77"/>
              <a:gd name="T18" fmla="*/ 2147483646 w 88"/>
              <a:gd name="T19" fmla="*/ 2147483646 h 77"/>
              <a:gd name="T20" fmla="*/ 2147483646 w 88"/>
              <a:gd name="T21" fmla="*/ 2147483646 h 77"/>
              <a:gd name="T22" fmla="*/ 2147483646 w 88"/>
              <a:gd name="T23" fmla="*/ 2147483646 h 77"/>
              <a:gd name="T24" fmla="*/ 2147483646 w 88"/>
              <a:gd name="T25" fmla="*/ 2147483646 h 77"/>
              <a:gd name="T26" fmla="*/ 2147483646 w 88"/>
              <a:gd name="T27" fmla="*/ 2147483646 h 77"/>
              <a:gd name="T28" fmla="*/ 2147483646 w 88"/>
              <a:gd name="T29" fmla="*/ 2147483646 h 77"/>
              <a:gd name="T30" fmla="*/ 2147483646 w 88"/>
              <a:gd name="T31" fmla="*/ 2147483646 h 77"/>
              <a:gd name="T32" fmla="*/ 2147483646 w 88"/>
              <a:gd name="T33" fmla="*/ 2147483646 h 77"/>
              <a:gd name="T34" fmla="*/ 2147483646 w 88"/>
              <a:gd name="T35" fmla="*/ 2147483646 h 77"/>
              <a:gd name="T36" fmla="*/ 0 w 88"/>
              <a:gd name="T37" fmla="*/ 2147483646 h 77"/>
              <a:gd name="T38" fmla="*/ 0 w 88"/>
              <a:gd name="T39" fmla="*/ 2147483646 h 77"/>
              <a:gd name="T40" fmla="*/ 2147483646 w 88"/>
              <a:gd name="T41" fmla="*/ 2147483646 h 77"/>
              <a:gd name="T42" fmla="*/ 2147483646 w 88"/>
              <a:gd name="T43" fmla="*/ 2147483646 h 77"/>
              <a:gd name="T44" fmla="*/ 2147483646 w 88"/>
              <a:gd name="T45" fmla="*/ 2147483646 h 77"/>
              <a:gd name="T46" fmla="*/ 2147483646 w 88"/>
              <a:gd name="T47" fmla="*/ 2147483646 h 77"/>
              <a:gd name="T48" fmla="*/ 2147483646 w 88"/>
              <a:gd name="T49" fmla="*/ 2147483646 h 77"/>
              <a:gd name="T50" fmla="*/ 2147483646 w 88"/>
              <a:gd name="T51" fmla="*/ 2147483646 h 77"/>
              <a:gd name="T52" fmla="*/ 2147483646 w 88"/>
              <a:gd name="T53" fmla="*/ 0 h 77"/>
              <a:gd name="T54" fmla="*/ 2147483646 w 88"/>
              <a:gd name="T55" fmla="*/ 0 h 77"/>
              <a:gd name="T56" fmla="*/ 2147483646 w 88"/>
              <a:gd name="T57" fmla="*/ 0 h 77"/>
              <a:gd name="T58" fmla="*/ 2147483646 w 88"/>
              <a:gd name="T59" fmla="*/ 0 h 77"/>
              <a:gd name="T60" fmla="*/ 2147483646 w 88"/>
              <a:gd name="T61" fmla="*/ 2147483646 h 77"/>
              <a:gd name="T62" fmla="*/ 2147483646 w 88"/>
              <a:gd name="T63" fmla="*/ 2147483646 h 77"/>
              <a:gd name="T64" fmla="*/ 2147483646 w 88"/>
              <a:gd name="T65" fmla="*/ 2147483646 h 77"/>
              <a:gd name="T66" fmla="*/ 2147483646 w 88"/>
              <a:gd name="T67" fmla="*/ 2147483646 h 77"/>
              <a:gd name="T68" fmla="*/ 2147483646 w 88"/>
              <a:gd name="T69" fmla="*/ 2147483646 h 77"/>
              <a:gd name="T70" fmla="*/ 2147483646 w 88"/>
              <a:gd name="T71" fmla="*/ 2147483646 h 77"/>
              <a:gd name="T72" fmla="*/ 2147483646 w 88"/>
              <a:gd name="T73" fmla="*/ 2147483646 h 77"/>
              <a:gd name="T74" fmla="*/ 2147483646 w 88"/>
              <a:gd name="T75" fmla="*/ 2147483646 h 7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88" h="77">
                <a:moveTo>
                  <a:pt x="88" y="38"/>
                </a:moveTo>
                <a:lnTo>
                  <a:pt x="88" y="38"/>
                </a:lnTo>
                <a:lnTo>
                  <a:pt x="86" y="45"/>
                </a:lnTo>
                <a:lnTo>
                  <a:pt x="84" y="53"/>
                </a:lnTo>
                <a:lnTo>
                  <a:pt x="81" y="58"/>
                </a:lnTo>
                <a:lnTo>
                  <a:pt x="75" y="66"/>
                </a:lnTo>
                <a:lnTo>
                  <a:pt x="68" y="69"/>
                </a:lnTo>
                <a:lnTo>
                  <a:pt x="60" y="73"/>
                </a:lnTo>
                <a:lnTo>
                  <a:pt x="53" y="75"/>
                </a:lnTo>
                <a:lnTo>
                  <a:pt x="44" y="77"/>
                </a:lnTo>
                <a:lnTo>
                  <a:pt x="35" y="75"/>
                </a:lnTo>
                <a:lnTo>
                  <a:pt x="27" y="73"/>
                </a:lnTo>
                <a:lnTo>
                  <a:pt x="20" y="69"/>
                </a:lnTo>
                <a:lnTo>
                  <a:pt x="13" y="66"/>
                </a:lnTo>
                <a:lnTo>
                  <a:pt x="7" y="58"/>
                </a:lnTo>
                <a:lnTo>
                  <a:pt x="4" y="53"/>
                </a:lnTo>
                <a:lnTo>
                  <a:pt x="2" y="45"/>
                </a:lnTo>
                <a:lnTo>
                  <a:pt x="0" y="38"/>
                </a:lnTo>
                <a:lnTo>
                  <a:pt x="2" y="31"/>
                </a:lnTo>
                <a:lnTo>
                  <a:pt x="4" y="23"/>
                </a:lnTo>
                <a:lnTo>
                  <a:pt x="7" y="16"/>
                </a:lnTo>
                <a:lnTo>
                  <a:pt x="13" y="11"/>
                </a:lnTo>
                <a:lnTo>
                  <a:pt x="20" y="5"/>
                </a:lnTo>
                <a:lnTo>
                  <a:pt x="27" y="1"/>
                </a:lnTo>
                <a:lnTo>
                  <a:pt x="35" y="0"/>
                </a:lnTo>
                <a:lnTo>
                  <a:pt x="44" y="0"/>
                </a:lnTo>
                <a:lnTo>
                  <a:pt x="53" y="0"/>
                </a:lnTo>
                <a:lnTo>
                  <a:pt x="60" y="1"/>
                </a:lnTo>
                <a:lnTo>
                  <a:pt x="68" y="5"/>
                </a:lnTo>
                <a:lnTo>
                  <a:pt x="75" y="11"/>
                </a:lnTo>
                <a:lnTo>
                  <a:pt x="81" y="16"/>
                </a:lnTo>
                <a:lnTo>
                  <a:pt x="84" y="23"/>
                </a:lnTo>
                <a:lnTo>
                  <a:pt x="86" y="31"/>
                </a:lnTo>
                <a:lnTo>
                  <a:pt x="88" y="38"/>
                </a:lnTo>
                <a:close/>
              </a:path>
            </a:pathLst>
          </a:custGeom>
          <a:solidFill>
            <a:srgbClr val="771D1D"/>
          </a:solidFill>
          <a:ln w="7">
            <a:solidFill>
              <a:srgbClr val="C14D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01" name="Freeform 179"/>
          <p:cNvSpPr>
            <a:spLocks/>
          </p:cNvSpPr>
          <p:nvPr userDrawn="1"/>
        </p:nvSpPr>
        <p:spPr bwMode="auto">
          <a:xfrm>
            <a:off x="2263775" y="636588"/>
            <a:ext cx="98425" cy="77787"/>
          </a:xfrm>
          <a:custGeom>
            <a:avLst/>
            <a:gdLst>
              <a:gd name="T0" fmla="*/ 2147483646 w 62"/>
              <a:gd name="T1" fmla="*/ 2147483646 h 49"/>
              <a:gd name="T2" fmla="*/ 2147483646 w 62"/>
              <a:gd name="T3" fmla="*/ 2147483646 h 49"/>
              <a:gd name="T4" fmla="*/ 2147483646 w 62"/>
              <a:gd name="T5" fmla="*/ 2147483646 h 49"/>
              <a:gd name="T6" fmla="*/ 2147483646 w 62"/>
              <a:gd name="T7" fmla="*/ 2147483646 h 49"/>
              <a:gd name="T8" fmla="*/ 2147483646 w 62"/>
              <a:gd name="T9" fmla="*/ 2147483646 h 49"/>
              <a:gd name="T10" fmla="*/ 2147483646 w 62"/>
              <a:gd name="T11" fmla="*/ 2147483646 h 49"/>
              <a:gd name="T12" fmla="*/ 2147483646 w 62"/>
              <a:gd name="T13" fmla="*/ 2147483646 h 49"/>
              <a:gd name="T14" fmla="*/ 2147483646 w 62"/>
              <a:gd name="T15" fmla="*/ 2147483646 h 49"/>
              <a:gd name="T16" fmla="*/ 2147483646 w 62"/>
              <a:gd name="T17" fmla="*/ 2147483646 h 49"/>
              <a:gd name="T18" fmla="*/ 2147483646 w 62"/>
              <a:gd name="T19" fmla="*/ 2147483646 h 49"/>
              <a:gd name="T20" fmla="*/ 2147483646 w 62"/>
              <a:gd name="T21" fmla="*/ 2147483646 h 49"/>
              <a:gd name="T22" fmla="*/ 2147483646 w 62"/>
              <a:gd name="T23" fmla="*/ 2147483646 h 49"/>
              <a:gd name="T24" fmla="*/ 0 w 62"/>
              <a:gd name="T25" fmla="*/ 2147483646 h 49"/>
              <a:gd name="T26" fmla="*/ 0 w 62"/>
              <a:gd name="T27" fmla="*/ 2147483646 h 49"/>
              <a:gd name="T28" fmla="*/ 2147483646 w 62"/>
              <a:gd name="T29" fmla="*/ 2147483646 h 49"/>
              <a:gd name="T30" fmla="*/ 2147483646 w 62"/>
              <a:gd name="T31" fmla="*/ 2147483646 h 49"/>
              <a:gd name="T32" fmla="*/ 2147483646 w 62"/>
              <a:gd name="T33" fmla="*/ 2147483646 h 49"/>
              <a:gd name="T34" fmla="*/ 2147483646 w 62"/>
              <a:gd name="T35" fmla="*/ 2147483646 h 49"/>
              <a:gd name="T36" fmla="*/ 2147483646 w 62"/>
              <a:gd name="T37" fmla="*/ 0 h 49"/>
              <a:gd name="T38" fmla="*/ 2147483646 w 62"/>
              <a:gd name="T39" fmla="*/ 0 h 49"/>
              <a:gd name="T40" fmla="*/ 2147483646 w 62"/>
              <a:gd name="T41" fmla="*/ 2147483646 h 49"/>
              <a:gd name="T42" fmla="*/ 2147483646 w 62"/>
              <a:gd name="T43" fmla="*/ 2147483646 h 49"/>
              <a:gd name="T44" fmla="*/ 2147483646 w 62"/>
              <a:gd name="T45" fmla="*/ 2147483646 h 49"/>
              <a:gd name="T46" fmla="*/ 2147483646 w 62"/>
              <a:gd name="T47" fmla="*/ 2147483646 h 49"/>
              <a:gd name="T48" fmla="*/ 2147483646 w 62"/>
              <a:gd name="T49" fmla="*/ 2147483646 h 49"/>
              <a:gd name="T50" fmla="*/ 2147483646 w 62"/>
              <a:gd name="T51" fmla="*/ 2147483646 h 49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62" h="49">
                <a:moveTo>
                  <a:pt x="62" y="23"/>
                </a:moveTo>
                <a:lnTo>
                  <a:pt x="62" y="23"/>
                </a:lnTo>
                <a:lnTo>
                  <a:pt x="60" y="29"/>
                </a:lnTo>
                <a:lnTo>
                  <a:pt x="58" y="33"/>
                </a:lnTo>
                <a:lnTo>
                  <a:pt x="53" y="42"/>
                </a:lnTo>
                <a:lnTo>
                  <a:pt x="44" y="47"/>
                </a:lnTo>
                <a:lnTo>
                  <a:pt x="31" y="49"/>
                </a:lnTo>
                <a:lnTo>
                  <a:pt x="20" y="47"/>
                </a:lnTo>
                <a:lnTo>
                  <a:pt x="9" y="42"/>
                </a:lnTo>
                <a:lnTo>
                  <a:pt x="3" y="33"/>
                </a:lnTo>
                <a:lnTo>
                  <a:pt x="2" y="29"/>
                </a:lnTo>
                <a:lnTo>
                  <a:pt x="0" y="23"/>
                </a:lnTo>
                <a:lnTo>
                  <a:pt x="2" y="18"/>
                </a:lnTo>
                <a:lnTo>
                  <a:pt x="3" y="14"/>
                </a:lnTo>
                <a:lnTo>
                  <a:pt x="9" y="7"/>
                </a:lnTo>
                <a:lnTo>
                  <a:pt x="20" y="1"/>
                </a:lnTo>
                <a:lnTo>
                  <a:pt x="31" y="0"/>
                </a:lnTo>
                <a:lnTo>
                  <a:pt x="44" y="1"/>
                </a:lnTo>
                <a:lnTo>
                  <a:pt x="53" y="7"/>
                </a:lnTo>
                <a:lnTo>
                  <a:pt x="58" y="14"/>
                </a:lnTo>
                <a:lnTo>
                  <a:pt x="60" y="18"/>
                </a:lnTo>
                <a:lnTo>
                  <a:pt x="62" y="23"/>
                </a:lnTo>
                <a:close/>
              </a:path>
            </a:pathLst>
          </a:custGeom>
          <a:solidFill>
            <a:srgbClr val="771D1D"/>
          </a:solidFill>
          <a:ln w="7">
            <a:solidFill>
              <a:srgbClr val="C14D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02" name="Freeform 180"/>
          <p:cNvSpPr>
            <a:spLocks/>
          </p:cNvSpPr>
          <p:nvPr userDrawn="1"/>
        </p:nvSpPr>
        <p:spPr bwMode="auto">
          <a:xfrm>
            <a:off x="2301875" y="619125"/>
            <a:ext cx="123825" cy="101600"/>
          </a:xfrm>
          <a:custGeom>
            <a:avLst/>
            <a:gdLst>
              <a:gd name="T0" fmla="*/ 2147483646 w 78"/>
              <a:gd name="T1" fmla="*/ 2147483646 h 64"/>
              <a:gd name="T2" fmla="*/ 2147483646 w 78"/>
              <a:gd name="T3" fmla="*/ 2147483646 h 64"/>
              <a:gd name="T4" fmla="*/ 2147483646 w 78"/>
              <a:gd name="T5" fmla="*/ 2147483646 h 64"/>
              <a:gd name="T6" fmla="*/ 2147483646 w 78"/>
              <a:gd name="T7" fmla="*/ 2147483646 h 64"/>
              <a:gd name="T8" fmla="*/ 2147483646 w 78"/>
              <a:gd name="T9" fmla="*/ 2147483646 h 64"/>
              <a:gd name="T10" fmla="*/ 2147483646 w 78"/>
              <a:gd name="T11" fmla="*/ 2147483646 h 64"/>
              <a:gd name="T12" fmla="*/ 2147483646 w 78"/>
              <a:gd name="T13" fmla="*/ 2147483646 h 64"/>
              <a:gd name="T14" fmla="*/ 2147483646 w 78"/>
              <a:gd name="T15" fmla="*/ 2147483646 h 64"/>
              <a:gd name="T16" fmla="*/ 2147483646 w 78"/>
              <a:gd name="T17" fmla="*/ 2147483646 h 64"/>
              <a:gd name="T18" fmla="*/ 2147483646 w 78"/>
              <a:gd name="T19" fmla="*/ 2147483646 h 64"/>
              <a:gd name="T20" fmla="*/ 2147483646 w 78"/>
              <a:gd name="T21" fmla="*/ 2147483646 h 64"/>
              <a:gd name="T22" fmla="*/ 2147483646 w 78"/>
              <a:gd name="T23" fmla="*/ 2147483646 h 64"/>
              <a:gd name="T24" fmla="*/ 2147483646 w 78"/>
              <a:gd name="T25" fmla="*/ 2147483646 h 64"/>
              <a:gd name="T26" fmla="*/ 2147483646 w 78"/>
              <a:gd name="T27" fmla="*/ 2147483646 h 64"/>
              <a:gd name="T28" fmla="*/ 2147483646 w 78"/>
              <a:gd name="T29" fmla="*/ 2147483646 h 64"/>
              <a:gd name="T30" fmla="*/ 2147483646 w 78"/>
              <a:gd name="T31" fmla="*/ 2147483646 h 64"/>
              <a:gd name="T32" fmla="*/ 2147483646 w 78"/>
              <a:gd name="T33" fmla="*/ 2147483646 h 64"/>
              <a:gd name="T34" fmla="*/ 2147483646 w 78"/>
              <a:gd name="T35" fmla="*/ 2147483646 h 64"/>
              <a:gd name="T36" fmla="*/ 0 w 78"/>
              <a:gd name="T37" fmla="*/ 2147483646 h 64"/>
              <a:gd name="T38" fmla="*/ 0 w 78"/>
              <a:gd name="T39" fmla="*/ 2147483646 h 64"/>
              <a:gd name="T40" fmla="*/ 2147483646 w 78"/>
              <a:gd name="T41" fmla="*/ 2147483646 h 64"/>
              <a:gd name="T42" fmla="*/ 2147483646 w 78"/>
              <a:gd name="T43" fmla="*/ 2147483646 h 64"/>
              <a:gd name="T44" fmla="*/ 2147483646 w 78"/>
              <a:gd name="T45" fmla="*/ 2147483646 h 64"/>
              <a:gd name="T46" fmla="*/ 2147483646 w 78"/>
              <a:gd name="T47" fmla="*/ 2147483646 h 64"/>
              <a:gd name="T48" fmla="*/ 2147483646 w 78"/>
              <a:gd name="T49" fmla="*/ 2147483646 h 64"/>
              <a:gd name="T50" fmla="*/ 2147483646 w 78"/>
              <a:gd name="T51" fmla="*/ 2147483646 h 64"/>
              <a:gd name="T52" fmla="*/ 2147483646 w 78"/>
              <a:gd name="T53" fmla="*/ 2147483646 h 64"/>
              <a:gd name="T54" fmla="*/ 2147483646 w 78"/>
              <a:gd name="T55" fmla="*/ 0 h 64"/>
              <a:gd name="T56" fmla="*/ 2147483646 w 78"/>
              <a:gd name="T57" fmla="*/ 0 h 64"/>
              <a:gd name="T58" fmla="*/ 2147483646 w 78"/>
              <a:gd name="T59" fmla="*/ 2147483646 h 64"/>
              <a:gd name="T60" fmla="*/ 2147483646 w 78"/>
              <a:gd name="T61" fmla="*/ 2147483646 h 64"/>
              <a:gd name="T62" fmla="*/ 2147483646 w 78"/>
              <a:gd name="T63" fmla="*/ 2147483646 h 64"/>
              <a:gd name="T64" fmla="*/ 2147483646 w 78"/>
              <a:gd name="T65" fmla="*/ 2147483646 h 64"/>
              <a:gd name="T66" fmla="*/ 2147483646 w 78"/>
              <a:gd name="T67" fmla="*/ 2147483646 h 64"/>
              <a:gd name="T68" fmla="*/ 2147483646 w 78"/>
              <a:gd name="T69" fmla="*/ 2147483646 h 64"/>
              <a:gd name="T70" fmla="*/ 2147483646 w 78"/>
              <a:gd name="T71" fmla="*/ 2147483646 h 64"/>
              <a:gd name="T72" fmla="*/ 2147483646 w 78"/>
              <a:gd name="T73" fmla="*/ 2147483646 h 64"/>
              <a:gd name="T74" fmla="*/ 2147483646 w 78"/>
              <a:gd name="T75" fmla="*/ 2147483646 h 6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78" h="64">
                <a:moveTo>
                  <a:pt x="78" y="31"/>
                </a:moveTo>
                <a:lnTo>
                  <a:pt x="78" y="31"/>
                </a:lnTo>
                <a:lnTo>
                  <a:pt x="78" y="38"/>
                </a:lnTo>
                <a:lnTo>
                  <a:pt x="75" y="44"/>
                </a:lnTo>
                <a:lnTo>
                  <a:pt x="73" y="49"/>
                </a:lnTo>
                <a:lnTo>
                  <a:pt x="67" y="55"/>
                </a:lnTo>
                <a:lnTo>
                  <a:pt x="62" y="58"/>
                </a:lnTo>
                <a:lnTo>
                  <a:pt x="55" y="60"/>
                </a:lnTo>
                <a:lnTo>
                  <a:pt x="47" y="62"/>
                </a:lnTo>
                <a:lnTo>
                  <a:pt x="40" y="64"/>
                </a:lnTo>
                <a:lnTo>
                  <a:pt x="33" y="62"/>
                </a:lnTo>
                <a:lnTo>
                  <a:pt x="25" y="60"/>
                </a:lnTo>
                <a:lnTo>
                  <a:pt x="18" y="58"/>
                </a:lnTo>
                <a:lnTo>
                  <a:pt x="12" y="55"/>
                </a:lnTo>
                <a:lnTo>
                  <a:pt x="7" y="49"/>
                </a:lnTo>
                <a:lnTo>
                  <a:pt x="3" y="44"/>
                </a:lnTo>
                <a:lnTo>
                  <a:pt x="1" y="38"/>
                </a:lnTo>
                <a:lnTo>
                  <a:pt x="0" y="31"/>
                </a:lnTo>
                <a:lnTo>
                  <a:pt x="1" y="25"/>
                </a:lnTo>
                <a:lnTo>
                  <a:pt x="3" y="20"/>
                </a:lnTo>
                <a:lnTo>
                  <a:pt x="7" y="14"/>
                </a:lnTo>
                <a:lnTo>
                  <a:pt x="12" y="9"/>
                </a:lnTo>
                <a:lnTo>
                  <a:pt x="18" y="5"/>
                </a:lnTo>
                <a:lnTo>
                  <a:pt x="25" y="3"/>
                </a:lnTo>
                <a:lnTo>
                  <a:pt x="33" y="1"/>
                </a:lnTo>
                <a:lnTo>
                  <a:pt x="40" y="0"/>
                </a:lnTo>
                <a:lnTo>
                  <a:pt x="47" y="1"/>
                </a:lnTo>
                <a:lnTo>
                  <a:pt x="55" y="3"/>
                </a:lnTo>
                <a:lnTo>
                  <a:pt x="62" y="5"/>
                </a:lnTo>
                <a:lnTo>
                  <a:pt x="67" y="9"/>
                </a:lnTo>
                <a:lnTo>
                  <a:pt x="73" y="14"/>
                </a:lnTo>
                <a:lnTo>
                  <a:pt x="75" y="20"/>
                </a:lnTo>
                <a:lnTo>
                  <a:pt x="78" y="25"/>
                </a:lnTo>
                <a:lnTo>
                  <a:pt x="78" y="31"/>
                </a:lnTo>
                <a:close/>
              </a:path>
            </a:pathLst>
          </a:custGeom>
          <a:solidFill>
            <a:srgbClr val="771D1D"/>
          </a:solidFill>
          <a:ln w="7">
            <a:solidFill>
              <a:srgbClr val="C14D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03" name="Freeform 181"/>
          <p:cNvSpPr>
            <a:spLocks/>
          </p:cNvSpPr>
          <p:nvPr userDrawn="1"/>
        </p:nvSpPr>
        <p:spPr bwMode="auto">
          <a:xfrm>
            <a:off x="2371725" y="431800"/>
            <a:ext cx="158750" cy="122238"/>
          </a:xfrm>
          <a:custGeom>
            <a:avLst/>
            <a:gdLst>
              <a:gd name="T0" fmla="*/ 2147483646 w 100"/>
              <a:gd name="T1" fmla="*/ 2147483646 h 77"/>
              <a:gd name="T2" fmla="*/ 2147483646 w 100"/>
              <a:gd name="T3" fmla="*/ 2147483646 h 77"/>
              <a:gd name="T4" fmla="*/ 0 w 100"/>
              <a:gd name="T5" fmla="*/ 2147483646 h 77"/>
              <a:gd name="T6" fmla="*/ 2147483646 w 100"/>
              <a:gd name="T7" fmla="*/ 2147483646 h 77"/>
              <a:gd name="T8" fmla="*/ 2147483646 w 100"/>
              <a:gd name="T9" fmla="*/ 2147483646 h 77"/>
              <a:gd name="T10" fmla="*/ 2147483646 w 100"/>
              <a:gd name="T11" fmla="*/ 2147483646 h 77"/>
              <a:gd name="T12" fmla="*/ 2147483646 w 100"/>
              <a:gd name="T13" fmla="*/ 2147483646 h 77"/>
              <a:gd name="T14" fmla="*/ 2147483646 w 100"/>
              <a:gd name="T15" fmla="*/ 2147483646 h 77"/>
              <a:gd name="T16" fmla="*/ 2147483646 w 100"/>
              <a:gd name="T17" fmla="*/ 2147483646 h 77"/>
              <a:gd name="T18" fmla="*/ 2147483646 w 100"/>
              <a:gd name="T19" fmla="*/ 2147483646 h 77"/>
              <a:gd name="T20" fmla="*/ 2147483646 w 100"/>
              <a:gd name="T21" fmla="*/ 2147483646 h 77"/>
              <a:gd name="T22" fmla="*/ 2147483646 w 100"/>
              <a:gd name="T23" fmla="*/ 0 h 77"/>
              <a:gd name="T24" fmla="*/ 2147483646 w 100"/>
              <a:gd name="T25" fmla="*/ 0 h 77"/>
              <a:gd name="T26" fmla="*/ 2147483646 w 100"/>
              <a:gd name="T27" fmla="*/ 0 h 77"/>
              <a:gd name="T28" fmla="*/ 2147483646 w 100"/>
              <a:gd name="T29" fmla="*/ 2147483646 h 77"/>
              <a:gd name="T30" fmla="*/ 2147483646 w 100"/>
              <a:gd name="T31" fmla="*/ 2147483646 h 77"/>
              <a:gd name="T32" fmla="*/ 2147483646 w 100"/>
              <a:gd name="T33" fmla="*/ 2147483646 h 77"/>
              <a:gd name="T34" fmla="*/ 2147483646 w 100"/>
              <a:gd name="T35" fmla="*/ 2147483646 h 77"/>
              <a:gd name="T36" fmla="*/ 2147483646 w 100"/>
              <a:gd name="T37" fmla="*/ 2147483646 h 77"/>
              <a:gd name="T38" fmla="*/ 2147483646 w 100"/>
              <a:gd name="T39" fmla="*/ 2147483646 h 77"/>
              <a:gd name="T40" fmla="*/ 2147483646 w 100"/>
              <a:gd name="T41" fmla="*/ 2147483646 h 77"/>
              <a:gd name="T42" fmla="*/ 2147483646 w 100"/>
              <a:gd name="T43" fmla="*/ 2147483646 h 77"/>
              <a:gd name="T44" fmla="*/ 2147483646 w 100"/>
              <a:gd name="T45" fmla="*/ 2147483646 h 77"/>
              <a:gd name="T46" fmla="*/ 2147483646 w 100"/>
              <a:gd name="T47" fmla="*/ 2147483646 h 77"/>
              <a:gd name="T48" fmla="*/ 2147483646 w 100"/>
              <a:gd name="T49" fmla="*/ 2147483646 h 77"/>
              <a:gd name="T50" fmla="*/ 2147483646 w 100"/>
              <a:gd name="T51" fmla="*/ 2147483646 h 77"/>
              <a:gd name="T52" fmla="*/ 2147483646 w 100"/>
              <a:gd name="T53" fmla="*/ 2147483646 h 77"/>
              <a:gd name="T54" fmla="*/ 2147483646 w 100"/>
              <a:gd name="T55" fmla="*/ 2147483646 h 77"/>
              <a:gd name="T56" fmla="*/ 2147483646 w 100"/>
              <a:gd name="T57" fmla="*/ 2147483646 h 77"/>
              <a:gd name="T58" fmla="*/ 2147483646 w 100"/>
              <a:gd name="T59" fmla="*/ 2147483646 h 77"/>
              <a:gd name="T60" fmla="*/ 2147483646 w 100"/>
              <a:gd name="T61" fmla="*/ 2147483646 h 77"/>
              <a:gd name="T62" fmla="*/ 2147483646 w 100"/>
              <a:gd name="T63" fmla="*/ 2147483646 h 77"/>
              <a:gd name="T64" fmla="*/ 2147483646 w 100"/>
              <a:gd name="T65" fmla="*/ 2147483646 h 77"/>
              <a:gd name="T66" fmla="*/ 2147483646 w 100"/>
              <a:gd name="T67" fmla="*/ 2147483646 h 77"/>
              <a:gd name="T68" fmla="*/ 2147483646 w 100"/>
              <a:gd name="T69" fmla="*/ 2147483646 h 77"/>
              <a:gd name="T70" fmla="*/ 2147483646 w 100"/>
              <a:gd name="T71" fmla="*/ 2147483646 h 77"/>
              <a:gd name="T72" fmla="*/ 2147483646 w 100"/>
              <a:gd name="T73" fmla="*/ 2147483646 h 77"/>
              <a:gd name="T74" fmla="*/ 2147483646 w 100"/>
              <a:gd name="T75" fmla="*/ 2147483646 h 7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00" h="77">
                <a:moveTo>
                  <a:pt x="1" y="53"/>
                </a:moveTo>
                <a:lnTo>
                  <a:pt x="1" y="53"/>
                </a:lnTo>
                <a:lnTo>
                  <a:pt x="0" y="46"/>
                </a:lnTo>
                <a:lnTo>
                  <a:pt x="1" y="39"/>
                </a:lnTo>
                <a:lnTo>
                  <a:pt x="3" y="31"/>
                </a:lnTo>
                <a:lnTo>
                  <a:pt x="7" y="24"/>
                </a:lnTo>
                <a:lnTo>
                  <a:pt x="12" y="19"/>
                </a:lnTo>
                <a:lnTo>
                  <a:pt x="20" y="11"/>
                </a:lnTo>
                <a:lnTo>
                  <a:pt x="29" y="8"/>
                </a:lnTo>
                <a:lnTo>
                  <a:pt x="38" y="4"/>
                </a:lnTo>
                <a:lnTo>
                  <a:pt x="47" y="0"/>
                </a:lnTo>
                <a:lnTo>
                  <a:pt x="58" y="0"/>
                </a:lnTo>
                <a:lnTo>
                  <a:pt x="67" y="0"/>
                </a:lnTo>
                <a:lnTo>
                  <a:pt x="77" y="4"/>
                </a:lnTo>
                <a:lnTo>
                  <a:pt x="84" y="6"/>
                </a:lnTo>
                <a:lnTo>
                  <a:pt x="89" y="11"/>
                </a:lnTo>
                <a:lnTo>
                  <a:pt x="95" y="17"/>
                </a:lnTo>
                <a:lnTo>
                  <a:pt x="99" y="24"/>
                </a:lnTo>
                <a:lnTo>
                  <a:pt x="100" y="31"/>
                </a:lnTo>
                <a:lnTo>
                  <a:pt x="100" y="39"/>
                </a:lnTo>
                <a:lnTo>
                  <a:pt x="97" y="46"/>
                </a:lnTo>
                <a:lnTo>
                  <a:pt x="93" y="53"/>
                </a:lnTo>
                <a:lnTo>
                  <a:pt x="88" y="59"/>
                </a:lnTo>
                <a:lnTo>
                  <a:pt x="80" y="64"/>
                </a:lnTo>
                <a:lnTo>
                  <a:pt x="73" y="70"/>
                </a:lnTo>
                <a:lnTo>
                  <a:pt x="62" y="74"/>
                </a:lnTo>
                <a:lnTo>
                  <a:pt x="53" y="75"/>
                </a:lnTo>
                <a:lnTo>
                  <a:pt x="42" y="77"/>
                </a:lnTo>
                <a:lnTo>
                  <a:pt x="33" y="75"/>
                </a:lnTo>
                <a:lnTo>
                  <a:pt x="25" y="74"/>
                </a:lnTo>
                <a:lnTo>
                  <a:pt x="16" y="70"/>
                </a:lnTo>
                <a:lnTo>
                  <a:pt x="11" y="66"/>
                </a:lnTo>
                <a:lnTo>
                  <a:pt x="5" y="61"/>
                </a:lnTo>
                <a:lnTo>
                  <a:pt x="1" y="53"/>
                </a:lnTo>
                <a:close/>
              </a:path>
            </a:pathLst>
          </a:custGeom>
          <a:solidFill>
            <a:srgbClr val="771D1D"/>
          </a:solidFill>
          <a:ln w="7">
            <a:solidFill>
              <a:srgbClr val="C14D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04" name="Freeform 182"/>
          <p:cNvSpPr>
            <a:spLocks/>
          </p:cNvSpPr>
          <p:nvPr userDrawn="1"/>
        </p:nvSpPr>
        <p:spPr bwMode="auto">
          <a:xfrm>
            <a:off x="2271713" y="446088"/>
            <a:ext cx="201612" cy="157162"/>
          </a:xfrm>
          <a:custGeom>
            <a:avLst/>
            <a:gdLst>
              <a:gd name="T0" fmla="*/ 2147483646 w 127"/>
              <a:gd name="T1" fmla="*/ 2147483646 h 99"/>
              <a:gd name="T2" fmla="*/ 2147483646 w 127"/>
              <a:gd name="T3" fmla="*/ 2147483646 h 99"/>
              <a:gd name="T4" fmla="*/ 0 w 127"/>
              <a:gd name="T5" fmla="*/ 2147483646 h 99"/>
              <a:gd name="T6" fmla="*/ 0 w 127"/>
              <a:gd name="T7" fmla="*/ 2147483646 h 99"/>
              <a:gd name="T8" fmla="*/ 2147483646 w 127"/>
              <a:gd name="T9" fmla="*/ 2147483646 h 99"/>
              <a:gd name="T10" fmla="*/ 2147483646 w 127"/>
              <a:gd name="T11" fmla="*/ 2147483646 h 99"/>
              <a:gd name="T12" fmla="*/ 2147483646 w 127"/>
              <a:gd name="T13" fmla="*/ 2147483646 h 99"/>
              <a:gd name="T14" fmla="*/ 2147483646 w 127"/>
              <a:gd name="T15" fmla="*/ 2147483646 h 99"/>
              <a:gd name="T16" fmla="*/ 2147483646 w 127"/>
              <a:gd name="T17" fmla="*/ 2147483646 h 99"/>
              <a:gd name="T18" fmla="*/ 2147483646 w 127"/>
              <a:gd name="T19" fmla="*/ 2147483646 h 99"/>
              <a:gd name="T20" fmla="*/ 2147483646 w 127"/>
              <a:gd name="T21" fmla="*/ 2147483646 h 99"/>
              <a:gd name="T22" fmla="*/ 2147483646 w 127"/>
              <a:gd name="T23" fmla="*/ 2147483646 h 99"/>
              <a:gd name="T24" fmla="*/ 2147483646 w 127"/>
              <a:gd name="T25" fmla="*/ 0 h 99"/>
              <a:gd name="T26" fmla="*/ 2147483646 w 127"/>
              <a:gd name="T27" fmla="*/ 2147483646 h 99"/>
              <a:gd name="T28" fmla="*/ 2147483646 w 127"/>
              <a:gd name="T29" fmla="*/ 2147483646 h 99"/>
              <a:gd name="T30" fmla="*/ 2147483646 w 127"/>
              <a:gd name="T31" fmla="*/ 2147483646 h 99"/>
              <a:gd name="T32" fmla="*/ 2147483646 w 127"/>
              <a:gd name="T33" fmla="*/ 2147483646 h 99"/>
              <a:gd name="T34" fmla="*/ 2147483646 w 127"/>
              <a:gd name="T35" fmla="*/ 2147483646 h 99"/>
              <a:gd name="T36" fmla="*/ 2147483646 w 127"/>
              <a:gd name="T37" fmla="*/ 2147483646 h 99"/>
              <a:gd name="T38" fmla="*/ 2147483646 w 127"/>
              <a:gd name="T39" fmla="*/ 2147483646 h 99"/>
              <a:gd name="T40" fmla="*/ 2147483646 w 127"/>
              <a:gd name="T41" fmla="*/ 2147483646 h 99"/>
              <a:gd name="T42" fmla="*/ 2147483646 w 127"/>
              <a:gd name="T43" fmla="*/ 2147483646 h 99"/>
              <a:gd name="T44" fmla="*/ 2147483646 w 127"/>
              <a:gd name="T45" fmla="*/ 2147483646 h 99"/>
              <a:gd name="T46" fmla="*/ 2147483646 w 127"/>
              <a:gd name="T47" fmla="*/ 2147483646 h 99"/>
              <a:gd name="T48" fmla="*/ 2147483646 w 127"/>
              <a:gd name="T49" fmla="*/ 2147483646 h 99"/>
              <a:gd name="T50" fmla="*/ 2147483646 w 127"/>
              <a:gd name="T51" fmla="*/ 2147483646 h 99"/>
              <a:gd name="T52" fmla="*/ 2147483646 w 127"/>
              <a:gd name="T53" fmla="*/ 2147483646 h 99"/>
              <a:gd name="T54" fmla="*/ 2147483646 w 127"/>
              <a:gd name="T55" fmla="*/ 2147483646 h 99"/>
              <a:gd name="T56" fmla="*/ 2147483646 w 127"/>
              <a:gd name="T57" fmla="*/ 2147483646 h 99"/>
              <a:gd name="T58" fmla="*/ 2147483646 w 127"/>
              <a:gd name="T59" fmla="*/ 2147483646 h 99"/>
              <a:gd name="T60" fmla="*/ 2147483646 w 127"/>
              <a:gd name="T61" fmla="*/ 2147483646 h 99"/>
              <a:gd name="T62" fmla="*/ 2147483646 w 127"/>
              <a:gd name="T63" fmla="*/ 2147483646 h 99"/>
              <a:gd name="T64" fmla="*/ 2147483646 w 127"/>
              <a:gd name="T65" fmla="*/ 2147483646 h 99"/>
              <a:gd name="T66" fmla="*/ 2147483646 w 127"/>
              <a:gd name="T67" fmla="*/ 2147483646 h 99"/>
              <a:gd name="T68" fmla="*/ 2147483646 w 127"/>
              <a:gd name="T69" fmla="*/ 2147483646 h 99"/>
              <a:gd name="T70" fmla="*/ 2147483646 w 127"/>
              <a:gd name="T71" fmla="*/ 2147483646 h 99"/>
              <a:gd name="T72" fmla="*/ 2147483646 w 127"/>
              <a:gd name="T73" fmla="*/ 2147483646 h 99"/>
              <a:gd name="T74" fmla="*/ 2147483646 w 127"/>
              <a:gd name="T75" fmla="*/ 2147483646 h 99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27" h="99">
                <a:moveTo>
                  <a:pt x="2" y="68"/>
                </a:moveTo>
                <a:lnTo>
                  <a:pt x="2" y="68"/>
                </a:lnTo>
                <a:lnTo>
                  <a:pt x="0" y="59"/>
                </a:lnTo>
                <a:lnTo>
                  <a:pt x="0" y="50"/>
                </a:lnTo>
                <a:lnTo>
                  <a:pt x="4" y="41"/>
                </a:lnTo>
                <a:lnTo>
                  <a:pt x="8" y="32"/>
                </a:lnTo>
                <a:lnTo>
                  <a:pt x="15" y="24"/>
                </a:lnTo>
                <a:lnTo>
                  <a:pt x="24" y="17"/>
                </a:lnTo>
                <a:lnTo>
                  <a:pt x="35" y="10"/>
                </a:lnTo>
                <a:lnTo>
                  <a:pt x="48" y="6"/>
                </a:lnTo>
                <a:lnTo>
                  <a:pt x="61" y="2"/>
                </a:lnTo>
                <a:lnTo>
                  <a:pt x="74" y="0"/>
                </a:lnTo>
                <a:lnTo>
                  <a:pt x="85" y="2"/>
                </a:lnTo>
                <a:lnTo>
                  <a:pt x="96" y="4"/>
                </a:lnTo>
                <a:lnTo>
                  <a:pt x="107" y="10"/>
                </a:lnTo>
                <a:lnTo>
                  <a:pt x="114" y="15"/>
                </a:lnTo>
                <a:lnTo>
                  <a:pt x="121" y="22"/>
                </a:lnTo>
                <a:lnTo>
                  <a:pt x="125" y="32"/>
                </a:lnTo>
                <a:lnTo>
                  <a:pt x="127" y="41"/>
                </a:lnTo>
                <a:lnTo>
                  <a:pt x="127" y="50"/>
                </a:lnTo>
                <a:lnTo>
                  <a:pt x="123" y="59"/>
                </a:lnTo>
                <a:lnTo>
                  <a:pt x="118" y="68"/>
                </a:lnTo>
                <a:lnTo>
                  <a:pt x="110" y="77"/>
                </a:lnTo>
                <a:lnTo>
                  <a:pt x="103" y="85"/>
                </a:lnTo>
                <a:lnTo>
                  <a:pt x="92" y="90"/>
                </a:lnTo>
                <a:lnTo>
                  <a:pt x="79" y="96"/>
                </a:lnTo>
                <a:lnTo>
                  <a:pt x="66" y="98"/>
                </a:lnTo>
                <a:lnTo>
                  <a:pt x="53" y="99"/>
                </a:lnTo>
                <a:lnTo>
                  <a:pt x="42" y="98"/>
                </a:lnTo>
                <a:lnTo>
                  <a:pt x="31" y="96"/>
                </a:lnTo>
                <a:lnTo>
                  <a:pt x="20" y="90"/>
                </a:lnTo>
                <a:lnTo>
                  <a:pt x="13" y="85"/>
                </a:lnTo>
                <a:lnTo>
                  <a:pt x="6" y="77"/>
                </a:lnTo>
                <a:lnTo>
                  <a:pt x="2" y="68"/>
                </a:lnTo>
                <a:close/>
              </a:path>
            </a:pathLst>
          </a:custGeom>
          <a:solidFill>
            <a:srgbClr val="771D1D"/>
          </a:solidFill>
          <a:ln w="7">
            <a:solidFill>
              <a:srgbClr val="C14D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05" name="Freeform 183"/>
          <p:cNvSpPr>
            <a:spLocks/>
          </p:cNvSpPr>
          <p:nvPr userDrawn="1"/>
        </p:nvSpPr>
        <p:spPr bwMode="auto">
          <a:xfrm>
            <a:off x="409575" y="1616075"/>
            <a:ext cx="87313" cy="69850"/>
          </a:xfrm>
          <a:custGeom>
            <a:avLst/>
            <a:gdLst>
              <a:gd name="T0" fmla="*/ 2147483646 w 55"/>
              <a:gd name="T1" fmla="*/ 2147483646 h 44"/>
              <a:gd name="T2" fmla="*/ 2147483646 w 55"/>
              <a:gd name="T3" fmla="*/ 2147483646 h 44"/>
              <a:gd name="T4" fmla="*/ 2147483646 w 55"/>
              <a:gd name="T5" fmla="*/ 2147483646 h 44"/>
              <a:gd name="T6" fmla="*/ 2147483646 w 55"/>
              <a:gd name="T7" fmla="*/ 2147483646 h 44"/>
              <a:gd name="T8" fmla="*/ 2147483646 w 55"/>
              <a:gd name="T9" fmla="*/ 2147483646 h 44"/>
              <a:gd name="T10" fmla="*/ 0 w 55"/>
              <a:gd name="T11" fmla="*/ 2147483646 h 44"/>
              <a:gd name="T12" fmla="*/ 0 w 55"/>
              <a:gd name="T13" fmla="*/ 2147483646 h 44"/>
              <a:gd name="T14" fmla="*/ 0 w 55"/>
              <a:gd name="T15" fmla="*/ 2147483646 h 44"/>
              <a:gd name="T16" fmla="*/ 2147483646 w 55"/>
              <a:gd name="T17" fmla="*/ 2147483646 h 44"/>
              <a:gd name="T18" fmla="*/ 2147483646 w 55"/>
              <a:gd name="T19" fmla="*/ 2147483646 h 44"/>
              <a:gd name="T20" fmla="*/ 2147483646 w 55"/>
              <a:gd name="T21" fmla="*/ 2147483646 h 44"/>
              <a:gd name="T22" fmla="*/ 2147483646 w 55"/>
              <a:gd name="T23" fmla="*/ 2147483646 h 44"/>
              <a:gd name="T24" fmla="*/ 2147483646 w 55"/>
              <a:gd name="T25" fmla="*/ 0 h 44"/>
              <a:gd name="T26" fmla="*/ 2147483646 w 55"/>
              <a:gd name="T27" fmla="*/ 0 h 44"/>
              <a:gd name="T28" fmla="*/ 2147483646 w 55"/>
              <a:gd name="T29" fmla="*/ 2147483646 h 44"/>
              <a:gd name="T30" fmla="*/ 2147483646 w 55"/>
              <a:gd name="T31" fmla="*/ 2147483646 h 44"/>
              <a:gd name="T32" fmla="*/ 2147483646 w 55"/>
              <a:gd name="T33" fmla="*/ 2147483646 h 44"/>
              <a:gd name="T34" fmla="*/ 2147483646 w 55"/>
              <a:gd name="T35" fmla="*/ 2147483646 h 44"/>
              <a:gd name="T36" fmla="*/ 2147483646 w 55"/>
              <a:gd name="T37" fmla="*/ 2147483646 h 44"/>
              <a:gd name="T38" fmla="*/ 2147483646 w 55"/>
              <a:gd name="T39" fmla="*/ 2147483646 h 44"/>
              <a:gd name="T40" fmla="*/ 2147483646 w 55"/>
              <a:gd name="T41" fmla="*/ 2147483646 h 44"/>
              <a:gd name="T42" fmla="*/ 2147483646 w 55"/>
              <a:gd name="T43" fmla="*/ 2147483646 h 44"/>
              <a:gd name="T44" fmla="*/ 2147483646 w 55"/>
              <a:gd name="T45" fmla="*/ 2147483646 h 44"/>
              <a:gd name="T46" fmla="*/ 2147483646 w 55"/>
              <a:gd name="T47" fmla="*/ 2147483646 h 44"/>
              <a:gd name="T48" fmla="*/ 2147483646 w 55"/>
              <a:gd name="T49" fmla="*/ 2147483646 h 44"/>
              <a:gd name="T50" fmla="*/ 2147483646 w 55"/>
              <a:gd name="T51" fmla="*/ 2147483646 h 44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55" h="44">
                <a:moveTo>
                  <a:pt x="26" y="44"/>
                </a:moveTo>
                <a:lnTo>
                  <a:pt x="26" y="44"/>
                </a:lnTo>
                <a:lnTo>
                  <a:pt x="15" y="43"/>
                </a:lnTo>
                <a:lnTo>
                  <a:pt x="5" y="37"/>
                </a:lnTo>
                <a:lnTo>
                  <a:pt x="2" y="30"/>
                </a:lnTo>
                <a:lnTo>
                  <a:pt x="0" y="26"/>
                </a:lnTo>
                <a:lnTo>
                  <a:pt x="0" y="21"/>
                </a:lnTo>
                <a:lnTo>
                  <a:pt x="2" y="17"/>
                </a:lnTo>
                <a:lnTo>
                  <a:pt x="4" y="13"/>
                </a:lnTo>
                <a:lnTo>
                  <a:pt x="11" y="6"/>
                </a:lnTo>
                <a:lnTo>
                  <a:pt x="20" y="2"/>
                </a:lnTo>
                <a:lnTo>
                  <a:pt x="31" y="0"/>
                </a:lnTo>
                <a:lnTo>
                  <a:pt x="40" y="4"/>
                </a:lnTo>
                <a:lnTo>
                  <a:pt x="49" y="10"/>
                </a:lnTo>
                <a:lnTo>
                  <a:pt x="55" y="17"/>
                </a:lnTo>
                <a:lnTo>
                  <a:pt x="55" y="21"/>
                </a:lnTo>
                <a:lnTo>
                  <a:pt x="55" y="26"/>
                </a:lnTo>
                <a:lnTo>
                  <a:pt x="55" y="30"/>
                </a:lnTo>
                <a:lnTo>
                  <a:pt x="53" y="33"/>
                </a:lnTo>
                <a:lnTo>
                  <a:pt x="46" y="41"/>
                </a:lnTo>
                <a:lnTo>
                  <a:pt x="37" y="44"/>
                </a:lnTo>
                <a:lnTo>
                  <a:pt x="26" y="44"/>
                </a:lnTo>
                <a:close/>
              </a:path>
            </a:pathLst>
          </a:custGeom>
          <a:solidFill>
            <a:srgbClr val="771D1D"/>
          </a:solidFill>
          <a:ln w="7">
            <a:solidFill>
              <a:srgbClr val="C14D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06" name="Freeform 184"/>
          <p:cNvSpPr>
            <a:spLocks/>
          </p:cNvSpPr>
          <p:nvPr userDrawn="1"/>
        </p:nvSpPr>
        <p:spPr bwMode="auto">
          <a:xfrm>
            <a:off x="354013" y="1576388"/>
            <a:ext cx="84137" cy="66675"/>
          </a:xfrm>
          <a:custGeom>
            <a:avLst/>
            <a:gdLst>
              <a:gd name="T0" fmla="*/ 2147483646 w 53"/>
              <a:gd name="T1" fmla="*/ 2147483646 h 42"/>
              <a:gd name="T2" fmla="*/ 2147483646 w 53"/>
              <a:gd name="T3" fmla="*/ 2147483646 h 42"/>
              <a:gd name="T4" fmla="*/ 2147483646 w 53"/>
              <a:gd name="T5" fmla="*/ 2147483646 h 42"/>
              <a:gd name="T6" fmla="*/ 2147483646 w 53"/>
              <a:gd name="T7" fmla="*/ 2147483646 h 42"/>
              <a:gd name="T8" fmla="*/ 2147483646 w 53"/>
              <a:gd name="T9" fmla="*/ 2147483646 h 42"/>
              <a:gd name="T10" fmla="*/ 0 w 53"/>
              <a:gd name="T11" fmla="*/ 2147483646 h 42"/>
              <a:gd name="T12" fmla="*/ 0 w 53"/>
              <a:gd name="T13" fmla="*/ 2147483646 h 42"/>
              <a:gd name="T14" fmla="*/ 2147483646 w 53"/>
              <a:gd name="T15" fmla="*/ 2147483646 h 42"/>
              <a:gd name="T16" fmla="*/ 2147483646 w 53"/>
              <a:gd name="T17" fmla="*/ 2147483646 h 42"/>
              <a:gd name="T18" fmla="*/ 2147483646 w 53"/>
              <a:gd name="T19" fmla="*/ 0 h 42"/>
              <a:gd name="T20" fmla="*/ 2147483646 w 53"/>
              <a:gd name="T21" fmla="*/ 0 h 42"/>
              <a:gd name="T22" fmla="*/ 2147483646 w 53"/>
              <a:gd name="T23" fmla="*/ 0 h 42"/>
              <a:gd name="T24" fmla="*/ 2147483646 w 53"/>
              <a:gd name="T25" fmla="*/ 2147483646 h 42"/>
              <a:gd name="T26" fmla="*/ 2147483646 w 53"/>
              <a:gd name="T27" fmla="*/ 2147483646 h 42"/>
              <a:gd name="T28" fmla="*/ 2147483646 w 53"/>
              <a:gd name="T29" fmla="*/ 2147483646 h 42"/>
              <a:gd name="T30" fmla="*/ 2147483646 w 53"/>
              <a:gd name="T31" fmla="*/ 2147483646 h 42"/>
              <a:gd name="T32" fmla="*/ 2147483646 w 53"/>
              <a:gd name="T33" fmla="*/ 2147483646 h 42"/>
              <a:gd name="T34" fmla="*/ 2147483646 w 53"/>
              <a:gd name="T35" fmla="*/ 2147483646 h 42"/>
              <a:gd name="T36" fmla="*/ 2147483646 w 53"/>
              <a:gd name="T37" fmla="*/ 2147483646 h 42"/>
              <a:gd name="T38" fmla="*/ 2147483646 w 53"/>
              <a:gd name="T39" fmla="*/ 2147483646 h 42"/>
              <a:gd name="T40" fmla="*/ 2147483646 w 53"/>
              <a:gd name="T41" fmla="*/ 2147483646 h 42"/>
              <a:gd name="T42" fmla="*/ 2147483646 w 53"/>
              <a:gd name="T43" fmla="*/ 2147483646 h 42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53" h="42">
                <a:moveTo>
                  <a:pt x="24" y="42"/>
                </a:moveTo>
                <a:lnTo>
                  <a:pt x="24" y="42"/>
                </a:lnTo>
                <a:lnTo>
                  <a:pt x="15" y="40"/>
                </a:lnTo>
                <a:lnTo>
                  <a:pt x="6" y="35"/>
                </a:lnTo>
                <a:lnTo>
                  <a:pt x="2" y="27"/>
                </a:lnTo>
                <a:lnTo>
                  <a:pt x="0" y="18"/>
                </a:lnTo>
                <a:lnTo>
                  <a:pt x="4" y="11"/>
                </a:lnTo>
                <a:lnTo>
                  <a:pt x="9" y="5"/>
                </a:lnTo>
                <a:lnTo>
                  <a:pt x="18" y="0"/>
                </a:lnTo>
                <a:lnTo>
                  <a:pt x="29" y="0"/>
                </a:lnTo>
                <a:lnTo>
                  <a:pt x="39" y="2"/>
                </a:lnTo>
                <a:lnTo>
                  <a:pt x="48" y="7"/>
                </a:lnTo>
                <a:lnTo>
                  <a:pt x="51" y="14"/>
                </a:lnTo>
                <a:lnTo>
                  <a:pt x="53" y="22"/>
                </a:lnTo>
                <a:lnTo>
                  <a:pt x="50" y="31"/>
                </a:lnTo>
                <a:lnTo>
                  <a:pt x="44" y="36"/>
                </a:lnTo>
                <a:lnTo>
                  <a:pt x="35" y="40"/>
                </a:lnTo>
                <a:lnTo>
                  <a:pt x="24" y="42"/>
                </a:lnTo>
                <a:close/>
              </a:path>
            </a:pathLst>
          </a:custGeom>
          <a:solidFill>
            <a:srgbClr val="771D1D"/>
          </a:solidFill>
          <a:ln w="7">
            <a:solidFill>
              <a:srgbClr val="C14D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07" name="Freeform 185"/>
          <p:cNvSpPr>
            <a:spLocks/>
          </p:cNvSpPr>
          <p:nvPr userDrawn="1"/>
        </p:nvSpPr>
        <p:spPr bwMode="auto">
          <a:xfrm>
            <a:off x="346075" y="1601788"/>
            <a:ext cx="104775" cy="84137"/>
          </a:xfrm>
          <a:custGeom>
            <a:avLst/>
            <a:gdLst>
              <a:gd name="T0" fmla="*/ 2147483646 w 66"/>
              <a:gd name="T1" fmla="*/ 2147483646 h 53"/>
              <a:gd name="T2" fmla="*/ 2147483646 w 66"/>
              <a:gd name="T3" fmla="*/ 2147483646 h 53"/>
              <a:gd name="T4" fmla="*/ 2147483646 w 66"/>
              <a:gd name="T5" fmla="*/ 2147483646 h 53"/>
              <a:gd name="T6" fmla="*/ 2147483646 w 66"/>
              <a:gd name="T7" fmla="*/ 2147483646 h 53"/>
              <a:gd name="T8" fmla="*/ 2147483646 w 66"/>
              <a:gd name="T9" fmla="*/ 2147483646 h 53"/>
              <a:gd name="T10" fmla="*/ 2147483646 w 66"/>
              <a:gd name="T11" fmla="*/ 2147483646 h 53"/>
              <a:gd name="T12" fmla="*/ 0 w 66"/>
              <a:gd name="T13" fmla="*/ 2147483646 h 53"/>
              <a:gd name="T14" fmla="*/ 0 w 66"/>
              <a:gd name="T15" fmla="*/ 2147483646 h 53"/>
              <a:gd name="T16" fmla="*/ 0 w 66"/>
              <a:gd name="T17" fmla="*/ 2147483646 h 53"/>
              <a:gd name="T18" fmla="*/ 0 w 66"/>
              <a:gd name="T19" fmla="*/ 2147483646 h 53"/>
              <a:gd name="T20" fmla="*/ 0 w 66"/>
              <a:gd name="T21" fmla="*/ 2147483646 h 53"/>
              <a:gd name="T22" fmla="*/ 2147483646 w 66"/>
              <a:gd name="T23" fmla="*/ 2147483646 h 53"/>
              <a:gd name="T24" fmla="*/ 2147483646 w 66"/>
              <a:gd name="T25" fmla="*/ 2147483646 h 53"/>
              <a:gd name="T26" fmla="*/ 2147483646 w 66"/>
              <a:gd name="T27" fmla="*/ 2147483646 h 53"/>
              <a:gd name="T28" fmla="*/ 2147483646 w 66"/>
              <a:gd name="T29" fmla="*/ 2147483646 h 53"/>
              <a:gd name="T30" fmla="*/ 2147483646 w 66"/>
              <a:gd name="T31" fmla="*/ 0 h 53"/>
              <a:gd name="T32" fmla="*/ 2147483646 w 66"/>
              <a:gd name="T33" fmla="*/ 0 h 53"/>
              <a:gd name="T34" fmla="*/ 2147483646 w 66"/>
              <a:gd name="T35" fmla="*/ 0 h 53"/>
              <a:gd name="T36" fmla="*/ 2147483646 w 66"/>
              <a:gd name="T37" fmla="*/ 2147483646 h 53"/>
              <a:gd name="T38" fmla="*/ 2147483646 w 66"/>
              <a:gd name="T39" fmla="*/ 2147483646 h 53"/>
              <a:gd name="T40" fmla="*/ 2147483646 w 66"/>
              <a:gd name="T41" fmla="*/ 2147483646 h 53"/>
              <a:gd name="T42" fmla="*/ 2147483646 w 66"/>
              <a:gd name="T43" fmla="*/ 2147483646 h 53"/>
              <a:gd name="T44" fmla="*/ 2147483646 w 66"/>
              <a:gd name="T45" fmla="*/ 2147483646 h 53"/>
              <a:gd name="T46" fmla="*/ 2147483646 w 66"/>
              <a:gd name="T47" fmla="*/ 2147483646 h 53"/>
              <a:gd name="T48" fmla="*/ 2147483646 w 66"/>
              <a:gd name="T49" fmla="*/ 2147483646 h 53"/>
              <a:gd name="T50" fmla="*/ 2147483646 w 66"/>
              <a:gd name="T51" fmla="*/ 2147483646 h 53"/>
              <a:gd name="T52" fmla="*/ 2147483646 w 66"/>
              <a:gd name="T53" fmla="*/ 2147483646 h 53"/>
              <a:gd name="T54" fmla="*/ 2147483646 w 66"/>
              <a:gd name="T55" fmla="*/ 2147483646 h 53"/>
              <a:gd name="T56" fmla="*/ 2147483646 w 66"/>
              <a:gd name="T57" fmla="*/ 2147483646 h 53"/>
              <a:gd name="T58" fmla="*/ 2147483646 w 66"/>
              <a:gd name="T59" fmla="*/ 2147483646 h 53"/>
              <a:gd name="T60" fmla="*/ 2147483646 w 66"/>
              <a:gd name="T61" fmla="*/ 2147483646 h 53"/>
              <a:gd name="T62" fmla="*/ 2147483646 w 66"/>
              <a:gd name="T63" fmla="*/ 2147483646 h 53"/>
              <a:gd name="T64" fmla="*/ 2147483646 w 66"/>
              <a:gd name="T65" fmla="*/ 2147483646 h 53"/>
              <a:gd name="T66" fmla="*/ 2147483646 w 66"/>
              <a:gd name="T67" fmla="*/ 2147483646 h 5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66" h="53">
                <a:moveTo>
                  <a:pt x="29" y="53"/>
                </a:moveTo>
                <a:lnTo>
                  <a:pt x="29" y="53"/>
                </a:lnTo>
                <a:lnTo>
                  <a:pt x="22" y="53"/>
                </a:lnTo>
                <a:lnTo>
                  <a:pt x="16" y="52"/>
                </a:lnTo>
                <a:lnTo>
                  <a:pt x="7" y="44"/>
                </a:lnTo>
                <a:lnTo>
                  <a:pt x="3" y="41"/>
                </a:lnTo>
                <a:lnTo>
                  <a:pt x="0" y="35"/>
                </a:lnTo>
                <a:lnTo>
                  <a:pt x="0" y="30"/>
                </a:lnTo>
                <a:lnTo>
                  <a:pt x="0" y="24"/>
                </a:lnTo>
                <a:lnTo>
                  <a:pt x="0" y="19"/>
                </a:lnTo>
                <a:lnTo>
                  <a:pt x="3" y="15"/>
                </a:lnTo>
                <a:lnTo>
                  <a:pt x="7" y="9"/>
                </a:lnTo>
                <a:lnTo>
                  <a:pt x="11" y="6"/>
                </a:lnTo>
                <a:lnTo>
                  <a:pt x="22" y="2"/>
                </a:lnTo>
                <a:lnTo>
                  <a:pt x="29" y="0"/>
                </a:lnTo>
                <a:lnTo>
                  <a:pt x="36" y="0"/>
                </a:lnTo>
                <a:lnTo>
                  <a:pt x="42" y="2"/>
                </a:lnTo>
                <a:lnTo>
                  <a:pt x="49" y="4"/>
                </a:lnTo>
                <a:lnTo>
                  <a:pt x="58" y="9"/>
                </a:lnTo>
                <a:lnTo>
                  <a:pt x="62" y="15"/>
                </a:lnTo>
                <a:lnTo>
                  <a:pt x="64" y="19"/>
                </a:lnTo>
                <a:lnTo>
                  <a:pt x="66" y="24"/>
                </a:lnTo>
                <a:lnTo>
                  <a:pt x="66" y="30"/>
                </a:lnTo>
                <a:lnTo>
                  <a:pt x="64" y="35"/>
                </a:lnTo>
                <a:lnTo>
                  <a:pt x="62" y="41"/>
                </a:lnTo>
                <a:lnTo>
                  <a:pt x="58" y="44"/>
                </a:lnTo>
                <a:lnTo>
                  <a:pt x="53" y="48"/>
                </a:lnTo>
                <a:lnTo>
                  <a:pt x="42" y="53"/>
                </a:lnTo>
                <a:lnTo>
                  <a:pt x="36" y="53"/>
                </a:lnTo>
                <a:lnTo>
                  <a:pt x="29" y="53"/>
                </a:lnTo>
                <a:close/>
              </a:path>
            </a:pathLst>
          </a:custGeom>
          <a:solidFill>
            <a:srgbClr val="771D1D"/>
          </a:solidFill>
          <a:ln w="7">
            <a:solidFill>
              <a:srgbClr val="C14D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08" name="Freeform 186"/>
          <p:cNvSpPr>
            <a:spLocks/>
          </p:cNvSpPr>
          <p:nvPr userDrawn="1"/>
        </p:nvSpPr>
        <p:spPr bwMode="auto">
          <a:xfrm>
            <a:off x="319088" y="1514475"/>
            <a:ext cx="66675" cy="58738"/>
          </a:xfrm>
          <a:custGeom>
            <a:avLst/>
            <a:gdLst>
              <a:gd name="T0" fmla="*/ 2147483646 w 42"/>
              <a:gd name="T1" fmla="*/ 2147483646 h 37"/>
              <a:gd name="T2" fmla="*/ 2147483646 w 42"/>
              <a:gd name="T3" fmla="*/ 2147483646 h 37"/>
              <a:gd name="T4" fmla="*/ 2147483646 w 42"/>
              <a:gd name="T5" fmla="*/ 2147483646 h 37"/>
              <a:gd name="T6" fmla="*/ 2147483646 w 42"/>
              <a:gd name="T7" fmla="*/ 2147483646 h 37"/>
              <a:gd name="T8" fmla="*/ 0 w 42"/>
              <a:gd name="T9" fmla="*/ 2147483646 h 37"/>
              <a:gd name="T10" fmla="*/ 0 w 42"/>
              <a:gd name="T11" fmla="*/ 2147483646 h 37"/>
              <a:gd name="T12" fmla="*/ 0 w 42"/>
              <a:gd name="T13" fmla="*/ 2147483646 h 37"/>
              <a:gd name="T14" fmla="*/ 2147483646 w 42"/>
              <a:gd name="T15" fmla="*/ 2147483646 h 37"/>
              <a:gd name="T16" fmla="*/ 2147483646 w 42"/>
              <a:gd name="T17" fmla="*/ 2147483646 h 37"/>
              <a:gd name="T18" fmla="*/ 2147483646 w 42"/>
              <a:gd name="T19" fmla="*/ 0 h 37"/>
              <a:gd name="T20" fmla="*/ 2147483646 w 42"/>
              <a:gd name="T21" fmla="*/ 0 h 37"/>
              <a:gd name="T22" fmla="*/ 2147483646 w 42"/>
              <a:gd name="T23" fmla="*/ 0 h 37"/>
              <a:gd name="T24" fmla="*/ 2147483646 w 42"/>
              <a:gd name="T25" fmla="*/ 2147483646 h 37"/>
              <a:gd name="T26" fmla="*/ 2147483646 w 42"/>
              <a:gd name="T27" fmla="*/ 2147483646 h 37"/>
              <a:gd name="T28" fmla="*/ 2147483646 w 42"/>
              <a:gd name="T29" fmla="*/ 2147483646 h 37"/>
              <a:gd name="T30" fmla="*/ 2147483646 w 42"/>
              <a:gd name="T31" fmla="*/ 2147483646 h 37"/>
              <a:gd name="T32" fmla="*/ 2147483646 w 42"/>
              <a:gd name="T33" fmla="*/ 2147483646 h 37"/>
              <a:gd name="T34" fmla="*/ 2147483646 w 42"/>
              <a:gd name="T35" fmla="*/ 2147483646 h 37"/>
              <a:gd name="T36" fmla="*/ 2147483646 w 42"/>
              <a:gd name="T37" fmla="*/ 2147483646 h 37"/>
              <a:gd name="T38" fmla="*/ 2147483646 w 42"/>
              <a:gd name="T39" fmla="*/ 2147483646 h 37"/>
              <a:gd name="T40" fmla="*/ 2147483646 w 42"/>
              <a:gd name="T41" fmla="*/ 2147483646 h 37"/>
              <a:gd name="T42" fmla="*/ 2147483646 w 42"/>
              <a:gd name="T43" fmla="*/ 2147483646 h 37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2" h="37">
                <a:moveTo>
                  <a:pt x="18" y="37"/>
                </a:moveTo>
                <a:lnTo>
                  <a:pt x="18" y="37"/>
                </a:lnTo>
                <a:lnTo>
                  <a:pt x="11" y="35"/>
                </a:lnTo>
                <a:lnTo>
                  <a:pt x="4" y="31"/>
                </a:lnTo>
                <a:lnTo>
                  <a:pt x="0" y="24"/>
                </a:lnTo>
                <a:lnTo>
                  <a:pt x="0" y="17"/>
                </a:lnTo>
                <a:lnTo>
                  <a:pt x="2" y="9"/>
                </a:lnTo>
                <a:lnTo>
                  <a:pt x="7" y="4"/>
                </a:lnTo>
                <a:lnTo>
                  <a:pt x="15" y="0"/>
                </a:lnTo>
                <a:lnTo>
                  <a:pt x="24" y="0"/>
                </a:lnTo>
                <a:lnTo>
                  <a:pt x="31" y="2"/>
                </a:lnTo>
                <a:lnTo>
                  <a:pt x="39" y="6"/>
                </a:lnTo>
                <a:lnTo>
                  <a:pt x="42" y="13"/>
                </a:lnTo>
                <a:lnTo>
                  <a:pt x="42" y="20"/>
                </a:lnTo>
                <a:lnTo>
                  <a:pt x="40" y="28"/>
                </a:lnTo>
                <a:lnTo>
                  <a:pt x="35" y="33"/>
                </a:lnTo>
                <a:lnTo>
                  <a:pt x="28" y="37"/>
                </a:lnTo>
                <a:lnTo>
                  <a:pt x="18" y="37"/>
                </a:lnTo>
                <a:close/>
              </a:path>
            </a:pathLst>
          </a:custGeom>
          <a:solidFill>
            <a:srgbClr val="771D1D"/>
          </a:solidFill>
          <a:ln w="7">
            <a:solidFill>
              <a:srgbClr val="C14D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09" name="Freeform 187"/>
          <p:cNvSpPr>
            <a:spLocks/>
          </p:cNvSpPr>
          <p:nvPr userDrawn="1"/>
        </p:nvSpPr>
        <p:spPr bwMode="auto">
          <a:xfrm>
            <a:off x="311150" y="1538288"/>
            <a:ext cx="87313" cy="76200"/>
          </a:xfrm>
          <a:custGeom>
            <a:avLst/>
            <a:gdLst>
              <a:gd name="T0" fmla="*/ 2147483646 w 55"/>
              <a:gd name="T1" fmla="*/ 2147483646 h 48"/>
              <a:gd name="T2" fmla="*/ 2147483646 w 55"/>
              <a:gd name="T3" fmla="*/ 2147483646 h 48"/>
              <a:gd name="T4" fmla="*/ 2147483646 w 55"/>
              <a:gd name="T5" fmla="*/ 2147483646 h 48"/>
              <a:gd name="T6" fmla="*/ 2147483646 w 55"/>
              <a:gd name="T7" fmla="*/ 2147483646 h 48"/>
              <a:gd name="T8" fmla="*/ 0 w 55"/>
              <a:gd name="T9" fmla="*/ 2147483646 h 48"/>
              <a:gd name="T10" fmla="*/ 0 w 55"/>
              <a:gd name="T11" fmla="*/ 2147483646 h 48"/>
              <a:gd name="T12" fmla="*/ 0 w 55"/>
              <a:gd name="T13" fmla="*/ 2147483646 h 48"/>
              <a:gd name="T14" fmla="*/ 0 w 55"/>
              <a:gd name="T15" fmla="*/ 2147483646 h 48"/>
              <a:gd name="T16" fmla="*/ 0 w 55"/>
              <a:gd name="T17" fmla="*/ 2147483646 h 48"/>
              <a:gd name="T18" fmla="*/ 2147483646 w 55"/>
              <a:gd name="T19" fmla="*/ 2147483646 h 48"/>
              <a:gd name="T20" fmla="*/ 2147483646 w 55"/>
              <a:gd name="T21" fmla="*/ 2147483646 h 48"/>
              <a:gd name="T22" fmla="*/ 2147483646 w 55"/>
              <a:gd name="T23" fmla="*/ 2147483646 h 48"/>
              <a:gd name="T24" fmla="*/ 2147483646 w 55"/>
              <a:gd name="T25" fmla="*/ 0 h 48"/>
              <a:gd name="T26" fmla="*/ 2147483646 w 55"/>
              <a:gd name="T27" fmla="*/ 0 h 48"/>
              <a:gd name="T28" fmla="*/ 2147483646 w 55"/>
              <a:gd name="T29" fmla="*/ 2147483646 h 48"/>
              <a:gd name="T30" fmla="*/ 2147483646 w 55"/>
              <a:gd name="T31" fmla="*/ 2147483646 h 48"/>
              <a:gd name="T32" fmla="*/ 2147483646 w 55"/>
              <a:gd name="T33" fmla="*/ 2147483646 h 48"/>
              <a:gd name="T34" fmla="*/ 2147483646 w 55"/>
              <a:gd name="T35" fmla="*/ 2147483646 h 48"/>
              <a:gd name="T36" fmla="*/ 2147483646 w 55"/>
              <a:gd name="T37" fmla="*/ 2147483646 h 48"/>
              <a:gd name="T38" fmla="*/ 2147483646 w 55"/>
              <a:gd name="T39" fmla="*/ 2147483646 h 48"/>
              <a:gd name="T40" fmla="*/ 2147483646 w 55"/>
              <a:gd name="T41" fmla="*/ 2147483646 h 48"/>
              <a:gd name="T42" fmla="*/ 2147483646 w 55"/>
              <a:gd name="T43" fmla="*/ 2147483646 h 48"/>
              <a:gd name="T44" fmla="*/ 2147483646 w 55"/>
              <a:gd name="T45" fmla="*/ 2147483646 h 48"/>
              <a:gd name="T46" fmla="*/ 2147483646 w 55"/>
              <a:gd name="T47" fmla="*/ 2147483646 h 48"/>
              <a:gd name="T48" fmla="*/ 2147483646 w 55"/>
              <a:gd name="T49" fmla="*/ 2147483646 h 48"/>
              <a:gd name="T50" fmla="*/ 2147483646 w 55"/>
              <a:gd name="T51" fmla="*/ 2147483646 h 4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55" h="48">
                <a:moveTo>
                  <a:pt x="23" y="48"/>
                </a:moveTo>
                <a:lnTo>
                  <a:pt x="23" y="48"/>
                </a:lnTo>
                <a:lnTo>
                  <a:pt x="12" y="46"/>
                </a:lnTo>
                <a:lnTo>
                  <a:pt x="5" y="40"/>
                </a:lnTo>
                <a:lnTo>
                  <a:pt x="0" y="31"/>
                </a:lnTo>
                <a:lnTo>
                  <a:pt x="0" y="27"/>
                </a:lnTo>
                <a:lnTo>
                  <a:pt x="0" y="22"/>
                </a:lnTo>
                <a:lnTo>
                  <a:pt x="0" y="16"/>
                </a:lnTo>
                <a:lnTo>
                  <a:pt x="3" y="13"/>
                </a:lnTo>
                <a:lnTo>
                  <a:pt x="9" y="5"/>
                </a:lnTo>
                <a:lnTo>
                  <a:pt x="18" y="2"/>
                </a:lnTo>
                <a:lnTo>
                  <a:pt x="29" y="0"/>
                </a:lnTo>
                <a:lnTo>
                  <a:pt x="40" y="2"/>
                </a:lnTo>
                <a:lnTo>
                  <a:pt x="47" y="9"/>
                </a:lnTo>
                <a:lnTo>
                  <a:pt x="53" y="16"/>
                </a:lnTo>
                <a:lnTo>
                  <a:pt x="55" y="20"/>
                </a:lnTo>
                <a:lnTo>
                  <a:pt x="55" y="26"/>
                </a:lnTo>
                <a:lnTo>
                  <a:pt x="53" y="31"/>
                </a:lnTo>
                <a:lnTo>
                  <a:pt x="51" y="35"/>
                </a:lnTo>
                <a:lnTo>
                  <a:pt x="44" y="42"/>
                </a:lnTo>
                <a:lnTo>
                  <a:pt x="34" y="48"/>
                </a:lnTo>
                <a:lnTo>
                  <a:pt x="23" y="48"/>
                </a:lnTo>
                <a:close/>
              </a:path>
            </a:pathLst>
          </a:custGeom>
          <a:solidFill>
            <a:srgbClr val="771D1D"/>
          </a:solidFill>
          <a:ln w="7">
            <a:solidFill>
              <a:srgbClr val="C14D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10" name="Freeform 188"/>
          <p:cNvSpPr>
            <a:spLocks/>
          </p:cNvSpPr>
          <p:nvPr userDrawn="1"/>
        </p:nvSpPr>
        <p:spPr bwMode="auto">
          <a:xfrm>
            <a:off x="447675" y="1590675"/>
            <a:ext cx="104775" cy="98425"/>
          </a:xfrm>
          <a:custGeom>
            <a:avLst/>
            <a:gdLst>
              <a:gd name="T0" fmla="*/ 2147483646 w 66"/>
              <a:gd name="T1" fmla="*/ 0 h 62"/>
              <a:gd name="T2" fmla="*/ 2147483646 w 66"/>
              <a:gd name="T3" fmla="*/ 0 h 62"/>
              <a:gd name="T4" fmla="*/ 2147483646 w 66"/>
              <a:gd name="T5" fmla="*/ 0 h 62"/>
              <a:gd name="T6" fmla="*/ 2147483646 w 66"/>
              <a:gd name="T7" fmla="*/ 2147483646 h 62"/>
              <a:gd name="T8" fmla="*/ 2147483646 w 66"/>
              <a:gd name="T9" fmla="*/ 2147483646 h 62"/>
              <a:gd name="T10" fmla="*/ 2147483646 w 66"/>
              <a:gd name="T11" fmla="*/ 2147483646 h 62"/>
              <a:gd name="T12" fmla="*/ 2147483646 w 66"/>
              <a:gd name="T13" fmla="*/ 2147483646 h 62"/>
              <a:gd name="T14" fmla="*/ 2147483646 w 66"/>
              <a:gd name="T15" fmla="*/ 2147483646 h 62"/>
              <a:gd name="T16" fmla="*/ 2147483646 w 66"/>
              <a:gd name="T17" fmla="*/ 2147483646 h 62"/>
              <a:gd name="T18" fmla="*/ 2147483646 w 66"/>
              <a:gd name="T19" fmla="*/ 2147483646 h 62"/>
              <a:gd name="T20" fmla="*/ 2147483646 w 66"/>
              <a:gd name="T21" fmla="*/ 2147483646 h 62"/>
              <a:gd name="T22" fmla="*/ 2147483646 w 66"/>
              <a:gd name="T23" fmla="*/ 2147483646 h 62"/>
              <a:gd name="T24" fmla="*/ 2147483646 w 66"/>
              <a:gd name="T25" fmla="*/ 2147483646 h 62"/>
              <a:gd name="T26" fmla="*/ 2147483646 w 66"/>
              <a:gd name="T27" fmla="*/ 2147483646 h 62"/>
              <a:gd name="T28" fmla="*/ 2147483646 w 66"/>
              <a:gd name="T29" fmla="*/ 2147483646 h 62"/>
              <a:gd name="T30" fmla="*/ 2147483646 w 66"/>
              <a:gd name="T31" fmla="*/ 2147483646 h 62"/>
              <a:gd name="T32" fmla="*/ 2147483646 w 66"/>
              <a:gd name="T33" fmla="*/ 2147483646 h 62"/>
              <a:gd name="T34" fmla="*/ 2147483646 w 66"/>
              <a:gd name="T35" fmla="*/ 2147483646 h 62"/>
              <a:gd name="T36" fmla="*/ 2147483646 w 66"/>
              <a:gd name="T37" fmla="*/ 2147483646 h 62"/>
              <a:gd name="T38" fmla="*/ 2147483646 w 66"/>
              <a:gd name="T39" fmla="*/ 2147483646 h 62"/>
              <a:gd name="T40" fmla="*/ 2147483646 w 66"/>
              <a:gd name="T41" fmla="*/ 2147483646 h 62"/>
              <a:gd name="T42" fmla="*/ 2147483646 w 66"/>
              <a:gd name="T43" fmla="*/ 2147483646 h 62"/>
              <a:gd name="T44" fmla="*/ 2147483646 w 66"/>
              <a:gd name="T45" fmla="*/ 2147483646 h 62"/>
              <a:gd name="T46" fmla="*/ 2147483646 w 66"/>
              <a:gd name="T47" fmla="*/ 2147483646 h 62"/>
              <a:gd name="T48" fmla="*/ 2147483646 w 66"/>
              <a:gd name="T49" fmla="*/ 2147483646 h 62"/>
              <a:gd name="T50" fmla="*/ 2147483646 w 66"/>
              <a:gd name="T51" fmla="*/ 2147483646 h 62"/>
              <a:gd name="T52" fmla="*/ 2147483646 w 66"/>
              <a:gd name="T53" fmla="*/ 2147483646 h 62"/>
              <a:gd name="T54" fmla="*/ 2147483646 w 66"/>
              <a:gd name="T55" fmla="*/ 2147483646 h 62"/>
              <a:gd name="T56" fmla="*/ 2147483646 w 66"/>
              <a:gd name="T57" fmla="*/ 2147483646 h 62"/>
              <a:gd name="T58" fmla="*/ 0 w 66"/>
              <a:gd name="T59" fmla="*/ 2147483646 h 62"/>
              <a:gd name="T60" fmla="*/ 0 w 66"/>
              <a:gd name="T61" fmla="*/ 2147483646 h 62"/>
              <a:gd name="T62" fmla="*/ 2147483646 w 66"/>
              <a:gd name="T63" fmla="*/ 2147483646 h 62"/>
              <a:gd name="T64" fmla="*/ 2147483646 w 66"/>
              <a:gd name="T65" fmla="*/ 2147483646 h 62"/>
              <a:gd name="T66" fmla="*/ 2147483646 w 66"/>
              <a:gd name="T67" fmla="*/ 2147483646 h 62"/>
              <a:gd name="T68" fmla="*/ 2147483646 w 66"/>
              <a:gd name="T69" fmla="*/ 2147483646 h 62"/>
              <a:gd name="T70" fmla="*/ 2147483646 w 66"/>
              <a:gd name="T71" fmla="*/ 2147483646 h 62"/>
              <a:gd name="T72" fmla="*/ 2147483646 w 66"/>
              <a:gd name="T73" fmla="*/ 0 h 62"/>
              <a:gd name="T74" fmla="*/ 2147483646 w 66"/>
              <a:gd name="T75" fmla="*/ 0 h 62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6" h="62">
                <a:moveTo>
                  <a:pt x="24" y="0"/>
                </a:moveTo>
                <a:lnTo>
                  <a:pt x="24" y="0"/>
                </a:lnTo>
                <a:lnTo>
                  <a:pt x="29" y="0"/>
                </a:lnTo>
                <a:lnTo>
                  <a:pt x="36" y="2"/>
                </a:lnTo>
                <a:lnTo>
                  <a:pt x="42" y="4"/>
                </a:lnTo>
                <a:lnTo>
                  <a:pt x="49" y="5"/>
                </a:lnTo>
                <a:lnTo>
                  <a:pt x="53" y="9"/>
                </a:lnTo>
                <a:lnTo>
                  <a:pt x="58" y="15"/>
                </a:lnTo>
                <a:lnTo>
                  <a:pt x="62" y="20"/>
                </a:lnTo>
                <a:lnTo>
                  <a:pt x="64" y="26"/>
                </a:lnTo>
                <a:lnTo>
                  <a:pt x="66" y="33"/>
                </a:lnTo>
                <a:lnTo>
                  <a:pt x="66" y="38"/>
                </a:lnTo>
                <a:lnTo>
                  <a:pt x="64" y="44"/>
                </a:lnTo>
                <a:lnTo>
                  <a:pt x="62" y="49"/>
                </a:lnTo>
                <a:lnTo>
                  <a:pt x="58" y="53"/>
                </a:lnTo>
                <a:lnTo>
                  <a:pt x="53" y="57"/>
                </a:lnTo>
                <a:lnTo>
                  <a:pt x="47" y="60"/>
                </a:lnTo>
                <a:lnTo>
                  <a:pt x="42" y="62"/>
                </a:lnTo>
                <a:lnTo>
                  <a:pt x="35" y="62"/>
                </a:lnTo>
                <a:lnTo>
                  <a:pt x="29" y="62"/>
                </a:lnTo>
                <a:lnTo>
                  <a:pt x="24" y="60"/>
                </a:lnTo>
                <a:lnTo>
                  <a:pt x="16" y="57"/>
                </a:lnTo>
                <a:lnTo>
                  <a:pt x="13" y="53"/>
                </a:lnTo>
                <a:lnTo>
                  <a:pt x="7" y="48"/>
                </a:lnTo>
                <a:lnTo>
                  <a:pt x="3" y="42"/>
                </a:lnTo>
                <a:lnTo>
                  <a:pt x="2" y="37"/>
                </a:lnTo>
                <a:lnTo>
                  <a:pt x="0" y="31"/>
                </a:lnTo>
                <a:lnTo>
                  <a:pt x="0" y="24"/>
                </a:lnTo>
                <a:lnTo>
                  <a:pt x="2" y="18"/>
                </a:lnTo>
                <a:lnTo>
                  <a:pt x="3" y="13"/>
                </a:lnTo>
                <a:lnTo>
                  <a:pt x="7" y="9"/>
                </a:lnTo>
                <a:lnTo>
                  <a:pt x="13" y="5"/>
                </a:lnTo>
                <a:lnTo>
                  <a:pt x="18" y="2"/>
                </a:lnTo>
                <a:lnTo>
                  <a:pt x="24" y="0"/>
                </a:lnTo>
                <a:close/>
              </a:path>
            </a:pathLst>
          </a:custGeom>
          <a:solidFill>
            <a:srgbClr val="771D1D"/>
          </a:solidFill>
          <a:ln w="7">
            <a:solidFill>
              <a:srgbClr val="C14D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11" name="Freeform 189"/>
          <p:cNvSpPr>
            <a:spLocks/>
          </p:cNvSpPr>
          <p:nvPr userDrawn="1"/>
        </p:nvSpPr>
        <p:spPr bwMode="auto">
          <a:xfrm>
            <a:off x="412750" y="1527175"/>
            <a:ext cx="130175" cy="127000"/>
          </a:xfrm>
          <a:custGeom>
            <a:avLst/>
            <a:gdLst>
              <a:gd name="T0" fmla="*/ 2147483646 w 82"/>
              <a:gd name="T1" fmla="*/ 0 h 80"/>
              <a:gd name="T2" fmla="*/ 2147483646 w 82"/>
              <a:gd name="T3" fmla="*/ 0 h 80"/>
              <a:gd name="T4" fmla="*/ 2147483646 w 82"/>
              <a:gd name="T5" fmla="*/ 0 h 80"/>
              <a:gd name="T6" fmla="*/ 2147483646 w 82"/>
              <a:gd name="T7" fmla="*/ 2147483646 h 80"/>
              <a:gd name="T8" fmla="*/ 2147483646 w 82"/>
              <a:gd name="T9" fmla="*/ 2147483646 h 80"/>
              <a:gd name="T10" fmla="*/ 2147483646 w 82"/>
              <a:gd name="T11" fmla="*/ 2147483646 h 80"/>
              <a:gd name="T12" fmla="*/ 2147483646 w 82"/>
              <a:gd name="T13" fmla="*/ 2147483646 h 80"/>
              <a:gd name="T14" fmla="*/ 2147483646 w 82"/>
              <a:gd name="T15" fmla="*/ 2147483646 h 80"/>
              <a:gd name="T16" fmla="*/ 2147483646 w 82"/>
              <a:gd name="T17" fmla="*/ 2147483646 h 80"/>
              <a:gd name="T18" fmla="*/ 2147483646 w 82"/>
              <a:gd name="T19" fmla="*/ 2147483646 h 80"/>
              <a:gd name="T20" fmla="*/ 2147483646 w 82"/>
              <a:gd name="T21" fmla="*/ 2147483646 h 80"/>
              <a:gd name="T22" fmla="*/ 2147483646 w 82"/>
              <a:gd name="T23" fmla="*/ 2147483646 h 80"/>
              <a:gd name="T24" fmla="*/ 2147483646 w 82"/>
              <a:gd name="T25" fmla="*/ 2147483646 h 80"/>
              <a:gd name="T26" fmla="*/ 2147483646 w 82"/>
              <a:gd name="T27" fmla="*/ 2147483646 h 80"/>
              <a:gd name="T28" fmla="*/ 2147483646 w 82"/>
              <a:gd name="T29" fmla="*/ 2147483646 h 80"/>
              <a:gd name="T30" fmla="*/ 2147483646 w 82"/>
              <a:gd name="T31" fmla="*/ 2147483646 h 80"/>
              <a:gd name="T32" fmla="*/ 2147483646 w 82"/>
              <a:gd name="T33" fmla="*/ 2147483646 h 80"/>
              <a:gd name="T34" fmla="*/ 2147483646 w 82"/>
              <a:gd name="T35" fmla="*/ 2147483646 h 80"/>
              <a:gd name="T36" fmla="*/ 2147483646 w 82"/>
              <a:gd name="T37" fmla="*/ 2147483646 h 80"/>
              <a:gd name="T38" fmla="*/ 2147483646 w 82"/>
              <a:gd name="T39" fmla="*/ 2147483646 h 80"/>
              <a:gd name="T40" fmla="*/ 2147483646 w 82"/>
              <a:gd name="T41" fmla="*/ 2147483646 h 80"/>
              <a:gd name="T42" fmla="*/ 2147483646 w 82"/>
              <a:gd name="T43" fmla="*/ 2147483646 h 80"/>
              <a:gd name="T44" fmla="*/ 2147483646 w 82"/>
              <a:gd name="T45" fmla="*/ 2147483646 h 80"/>
              <a:gd name="T46" fmla="*/ 2147483646 w 82"/>
              <a:gd name="T47" fmla="*/ 2147483646 h 80"/>
              <a:gd name="T48" fmla="*/ 2147483646 w 82"/>
              <a:gd name="T49" fmla="*/ 2147483646 h 80"/>
              <a:gd name="T50" fmla="*/ 2147483646 w 82"/>
              <a:gd name="T51" fmla="*/ 2147483646 h 80"/>
              <a:gd name="T52" fmla="*/ 2147483646 w 82"/>
              <a:gd name="T53" fmla="*/ 2147483646 h 80"/>
              <a:gd name="T54" fmla="*/ 0 w 82"/>
              <a:gd name="T55" fmla="*/ 2147483646 h 80"/>
              <a:gd name="T56" fmla="*/ 0 w 82"/>
              <a:gd name="T57" fmla="*/ 2147483646 h 80"/>
              <a:gd name="T58" fmla="*/ 0 w 82"/>
              <a:gd name="T59" fmla="*/ 2147483646 h 80"/>
              <a:gd name="T60" fmla="*/ 0 w 82"/>
              <a:gd name="T61" fmla="*/ 2147483646 h 80"/>
              <a:gd name="T62" fmla="*/ 2147483646 w 82"/>
              <a:gd name="T63" fmla="*/ 2147483646 h 80"/>
              <a:gd name="T64" fmla="*/ 2147483646 w 82"/>
              <a:gd name="T65" fmla="*/ 2147483646 h 80"/>
              <a:gd name="T66" fmla="*/ 2147483646 w 82"/>
              <a:gd name="T67" fmla="*/ 2147483646 h 80"/>
              <a:gd name="T68" fmla="*/ 2147483646 w 82"/>
              <a:gd name="T69" fmla="*/ 2147483646 h 80"/>
              <a:gd name="T70" fmla="*/ 2147483646 w 82"/>
              <a:gd name="T71" fmla="*/ 2147483646 h 80"/>
              <a:gd name="T72" fmla="*/ 2147483646 w 82"/>
              <a:gd name="T73" fmla="*/ 0 h 80"/>
              <a:gd name="T74" fmla="*/ 2147483646 w 82"/>
              <a:gd name="T75" fmla="*/ 0 h 80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82" h="80">
                <a:moveTo>
                  <a:pt x="29" y="0"/>
                </a:moveTo>
                <a:lnTo>
                  <a:pt x="29" y="0"/>
                </a:lnTo>
                <a:lnTo>
                  <a:pt x="36" y="0"/>
                </a:lnTo>
                <a:lnTo>
                  <a:pt x="46" y="1"/>
                </a:lnTo>
                <a:lnTo>
                  <a:pt x="53" y="3"/>
                </a:lnTo>
                <a:lnTo>
                  <a:pt x="60" y="7"/>
                </a:lnTo>
                <a:lnTo>
                  <a:pt x="68" y="12"/>
                </a:lnTo>
                <a:lnTo>
                  <a:pt x="73" y="18"/>
                </a:lnTo>
                <a:lnTo>
                  <a:pt x="79" y="25"/>
                </a:lnTo>
                <a:lnTo>
                  <a:pt x="80" y="33"/>
                </a:lnTo>
                <a:lnTo>
                  <a:pt x="82" y="40"/>
                </a:lnTo>
                <a:lnTo>
                  <a:pt x="82" y="49"/>
                </a:lnTo>
                <a:lnTo>
                  <a:pt x="80" y="56"/>
                </a:lnTo>
                <a:lnTo>
                  <a:pt x="77" y="62"/>
                </a:lnTo>
                <a:lnTo>
                  <a:pt x="73" y="67"/>
                </a:lnTo>
                <a:lnTo>
                  <a:pt x="68" y="73"/>
                </a:lnTo>
                <a:lnTo>
                  <a:pt x="60" y="77"/>
                </a:lnTo>
                <a:lnTo>
                  <a:pt x="53" y="78"/>
                </a:lnTo>
                <a:lnTo>
                  <a:pt x="44" y="80"/>
                </a:lnTo>
                <a:lnTo>
                  <a:pt x="36" y="78"/>
                </a:lnTo>
                <a:lnTo>
                  <a:pt x="27" y="77"/>
                </a:lnTo>
                <a:lnTo>
                  <a:pt x="20" y="73"/>
                </a:lnTo>
                <a:lnTo>
                  <a:pt x="14" y="67"/>
                </a:lnTo>
                <a:lnTo>
                  <a:pt x="9" y="62"/>
                </a:lnTo>
                <a:lnTo>
                  <a:pt x="3" y="55"/>
                </a:lnTo>
                <a:lnTo>
                  <a:pt x="0" y="47"/>
                </a:lnTo>
                <a:lnTo>
                  <a:pt x="0" y="38"/>
                </a:lnTo>
                <a:lnTo>
                  <a:pt x="0" y="31"/>
                </a:lnTo>
                <a:lnTo>
                  <a:pt x="2" y="23"/>
                </a:lnTo>
                <a:lnTo>
                  <a:pt x="3" y="16"/>
                </a:lnTo>
                <a:lnTo>
                  <a:pt x="9" y="11"/>
                </a:lnTo>
                <a:lnTo>
                  <a:pt x="14" y="5"/>
                </a:lnTo>
                <a:lnTo>
                  <a:pt x="22" y="3"/>
                </a:lnTo>
                <a:lnTo>
                  <a:pt x="29" y="0"/>
                </a:lnTo>
                <a:close/>
              </a:path>
            </a:pathLst>
          </a:custGeom>
          <a:solidFill>
            <a:srgbClr val="771D1D"/>
          </a:solidFill>
          <a:ln w="7">
            <a:solidFill>
              <a:srgbClr val="C14D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12" name="Freeform 190"/>
          <p:cNvSpPr>
            <a:spLocks/>
          </p:cNvSpPr>
          <p:nvPr userDrawn="1"/>
        </p:nvSpPr>
        <p:spPr bwMode="auto">
          <a:xfrm>
            <a:off x="874713" y="7938"/>
            <a:ext cx="830262" cy="214312"/>
          </a:xfrm>
          <a:custGeom>
            <a:avLst/>
            <a:gdLst>
              <a:gd name="T0" fmla="*/ 0 w 523"/>
              <a:gd name="T1" fmla="*/ 2147483646 h 135"/>
              <a:gd name="T2" fmla="*/ 0 w 523"/>
              <a:gd name="T3" fmla="*/ 2147483646 h 135"/>
              <a:gd name="T4" fmla="*/ 2147483646 w 523"/>
              <a:gd name="T5" fmla="*/ 2147483646 h 135"/>
              <a:gd name="T6" fmla="*/ 2147483646 w 523"/>
              <a:gd name="T7" fmla="*/ 2147483646 h 135"/>
              <a:gd name="T8" fmla="*/ 2147483646 w 523"/>
              <a:gd name="T9" fmla="*/ 2147483646 h 135"/>
              <a:gd name="T10" fmla="*/ 2147483646 w 523"/>
              <a:gd name="T11" fmla="*/ 2147483646 h 135"/>
              <a:gd name="T12" fmla="*/ 2147483646 w 523"/>
              <a:gd name="T13" fmla="*/ 2147483646 h 135"/>
              <a:gd name="T14" fmla="*/ 2147483646 w 523"/>
              <a:gd name="T15" fmla="*/ 2147483646 h 135"/>
              <a:gd name="T16" fmla="*/ 2147483646 w 523"/>
              <a:gd name="T17" fmla="*/ 2147483646 h 135"/>
              <a:gd name="T18" fmla="*/ 2147483646 w 523"/>
              <a:gd name="T19" fmla="*/ 2147483646 h 135"/>
              <a:gd name="T20" fmla="*/ 2147483646 w 523"/>
              <a:gd name="T21" fmla="*/ 0 h 135"/>
              <a:gd name="T22" fmla="*/ 2147483646 w 523"/>
              <a:gd name="T23" fmla="*/ 0 h 135"/>
              <a:gd name="T24" fmla="*/ 2147483646 w 523"/>
              <a:gd name="T25" fmla="*/ 0 h 135"/>
              <a:gd name="T26" fmla="*/ 2147483646 w 523"/>
              <a:gd name="T27" fmla="*/ 2147483646 h 135"/>
              <a:gd name="T28" fmla="*/ 2147483646 w 523"/>
              <a:gd name="T29" fmla="*/ 2147483646 h 135"/>
              <a:gd name="T30" fmla="*/ 2147483646 w 523"/>
              <a:gd name="T31" fmla="*/ 2147483646 h 135"/>
              <a:gd name="T32" fmla="*/ 2147483646 w 523"/>
              <a:gd name="T33" fmla="*/ 2147483646 h 135"/>
              <a:gd name="T34" fmla="*/ 2147483646 w 523"/>
              <a:gd name="T35" fmla="*/ 2147483646 h 135"/>
              <a:gd name="T36" fmla="*/ 2147483646 w 523"/>
              <a:gd name="T37" fmla="*/ 2147483646 h 135"/>
              <a:gd name="T38" fmla="*/ 2147483646 w 523"/>
              <a:gd name="T39" fmla="*/ 2147483646 h 135"/>
              <a:gd name="T40" fmla="*/ 2147483646 w 523"/>
              <a:gd name="T41" fmla="*/ 2147483646 h 135"/>
              <a:gd name="T42" fmla="*/ 2147483646 w 523"/>
              <a:gd name="T43" fmla="*/ 2147483646 h 135"/>
              <a:gd name="T44" fmla="*/ 2147483646 w 523"/>
              <a:gd name="T45" fmla="*/ 2147483646 h 135"/>
              <a:gd name="T46" fmla="*/ 2147483646 w 523"/>
              <a:gd name="T47" fmla="*/ 2147483646 h 135"/>
              <a:gd name="T48" fmla="*/ 2147483646 w 523"/>
              <a:gd name="T49" fmla="*/ 2147483646 h 135"/>
              <a:gd name="T50" fmla="*/ 2147483646 w 523"/>
              <a:gd name="T51" fmla="*/ 2147483646 h 135"/>
              <a:gd name="T52" fmla="*/ 2147483646 w 523"/>
              <a:gd name="T53" fmla="*/ 2147483646 h 135"/>
              <a:gd name="T54" fmla="*/ 2147483646 w 523"/>
              <a:gd name="T55" fmla="*/ 2147483646 h 135"/>
              <a:gd name="T56" fmla="*/ 2147483646 w 523"/>
              <a:gd name="T57" fmla="*/ 2147483646 h 135"/>
              <a:gd name="T58" fmla="*/ 2147483646 w 523"/>
              <a:gd name="T59" fmla="*/ 2147483646 h 135"/>
              <a:gd name="T60" fmla="*/ 2147483646 w 523"/>
              <a:gd name="T61" fmla="*/ 2147483646 h 135"/>
              <a:gd name="T62" fmla="*/ 2147483646 w 523"/>
              <a:gd name="T63" fmla="*/ 2147483646 h 135"/>
              <a:gd name="T64" fmla="*/ 2147483646 w 523"/>
              <a:gd name="T65" fmla="*/ 2147483646 h 135"/>
              <a:gd name="T66" fmla="*/ 2147483646 w 523"/>
              <a:gd name="T67" fmla="*/ 2147483646 h 135"/>
              <a:gd name="T68" fmla="*/ 2147483646 w 523"/>
              <a:gd name="T69" fmla="*/ 2147483646 h 135"/>
              <a:gd name="T70" fmla="*/ 2147483646 w 523"/>
              <a:gd name="T71" fmla="*/ 2147483646 h 135"/>
              <a:gd name="T72" fmla="*/ 2147483646 w 523"/>
              <a:gd name="T73" fmla="*/ 2147483646 h 135"/>
              <a:gd name="T74" fmla="*/ 2147483646 w 523"/>
              <a:gd name="T75" fmla="*/ 2147483646 h 135"/>
              <a:gd name="T76" fmla="*/ 2147483646 w 523"/>
              <a:gd name="T77" fmla="*/ 2147483646 h 135"/>
              <a:gd name="T78" fmla="*/ 2147483646 w 523"/>
              <a:gd name="T79" fmla="*/ 2147483646 h 135"/>
              <a:gd name="T80" fmla="*/ 2147483646 w 523"/>
              <a:gd name="T81" fmla="*/ 2147483646 h 135"/>
              <a:gd name="T82" fmla="*/ 2147483646 w 523"/>
              <a:gd name="T83" fmla="*/ 2147483646 h 135"/>
              <a:gd name="T84" fmla="*/ 2147483646 w 523"/>
              <a:gd name="T85" fmla="*/ 2147483646 h 135"/>
              <a:gd name="T86" fmla="*/ 0 w 523"/>
              <a:gd name="T87" fmla="*/ 2147483646 h 135"/>
              <a:gd name="T88" fmla="*/ 0 w 523"/>
              <a:gd name="T89" fmla="*/ 2147483646 h 135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523" h="135">
                <a:moveTo>
                  <a:pt x="0" y="82"/>
                </a:moveTo>
                <a:lnTo>
                  <a:pt x="0" y="82"/>
                </a:lnTo>
                <a:lnTo>
                  <a:pt x="15" y="73"/>
                </a:lnTo>
                <a:lnTo>
                  <a:pt x="30" y="64"/>
                </a:lnTo>
                <a:lnTo>
                  <a:pt x="52" y="53"/>
                </a:lnTo>
                <a:lnTo>
                  <a:pt x="77" y="40"/>
                </a:lnTo>
                <a:lnTo>
                  <a:pt x="108" y="27"/>
                </a:lnTo>
                <a:lnTo>
                  <a:pt x="141" y="16"/>
                </a:lnTo>
                <a:lnTo>
                  <a:pt x="178" y="7"/>
                </a:lnTo>
                <a:lnTo>
                  <a:pt x="218" y="1"/>
                </a:lnTo>
                <a:lnTo>
                  <a:pt x="239" y="0"/>
                </a:lnTo>
                <a:lnTo>
                  <a:pt x="261" y="0"/>
                </a:lnTo>
                <a:lnTo>
                  <a:pt x="283" y="0"/>
                </a:lnTo>
                <a:lnTo>
                  <a:pt x="303" y="3"/>
                </a:lnTo>
                <a:lnTo>
                  <a:pt x="325" y="7"/>
                </a:lnTo>
                <a:lnTo>
                  <a:pt x="347" y="12"/>
                </a:lnTo>
                <a:lnTo>
                  <a:pt x="371" y="20"/>
                </a:lnTo>
                <a:lnTo>
                  <a:pt x="393" y="29"/>
                </a:lnTo>
                <a:lnTo>
                  <a:pt x="415" y="42"/>
                </a:lnTo>
                <a:lnTo>
                  <a:pt x="437" y="55"/>
                </a:lnTo>
                <a:lnTo>
                  <a:pt x="459" y="71"/>
                </a:lnTo>
                <a:lnTo>
                  <a:pt x="481" y="89"/>
                </a:lnTo>
                <a:lnTo>
                  <a:pt x="501" y="111"/>
                </a:lnTo>
                <a:lnTo>
                  <a:pt x="523" y="135"/>
                </a:lnTo>
                <a:lnTo>
                  <a:pt x="514" y="128"/>
                </a:lnTo>
                <a:lnTo>
                  <a:pt x="488" y="108"/>
                </a:lnTo>
                <a:lnTo>
                  <a:pt x="470" y="95"/>
                </a:lnTo>
                <a:lnTo>
                  <a:pt x="448" y="82"/>
                </a:lnTo>
                <a:lnTo>
                  <a:pt x="420" y="69"/>
                </a:lnTo>
                <a:lnTo>
                  <a:pt x="391" y="56"/>
                </a:lnTo>
                <a:lnTo>
                  <a:pt x="356" y="45"/>
                </a:lnTo>
                <a:lnTo>
                  <a:pt x="316" y="38"/>
                </a:lnTo>
                <a:lnTo>
                  <a:pt x="273" y="33"/>
                </a:lnTo>
                <a:lnTo>
                  <a:pt x="251" y="31"/>
                </a:lnTo>
                <a:lnTo>
                  <a:pt x="228" y="31"/>
                </a:lnTo>
                <a:lnTo>
                  <a:pt x="202" y="33"/>
                </a:lnTo>
                <a:lnTo>
                  <a:pt x="176" y="34"/>
                </a:lnTo>
                <a:lnTo>
                  <a:pt x="149" y="40"/>
                </a:lnTo>
                <a:lnTo>
                  <a:pt x="121" y="44"/>
                </a:lnTo>
                <a:lnTo>
                  <a:pt x="94" y="51"/>
                </a:lnTo>
                <a:lnTo>
                  <a:pt x="63" y="60"/>
                </a:lnTo>
                <a:lnTo>
                  <a:pt x="33" y="71"/>
                </a:lnTo>
                <a:lnTo>
                  <a:pt x="0" y="82"/>
                </a:lnTo>
                <a:close/>
              </a:path>
            </a:pathLst>
          </a:custGeom>
          <a:solidFill>
            <a:srgbClr val="C11B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13" name="Freeform 191"/>
          <p:cNvSpPr>
            <a:spLocks/>
          </p:cNvSpPr>
          <p:nvPr userDrawn="1"/>
        </p:nvSpPr>
        <p:spPr bwMode="auto">
          <a:xfrm>
            <a:off x="2743200" y="609600"/>
            <a:ext cx="1830388" cy="457200"/>
          </a:xfrm>
          <a:custGeom>
            <a:avLst/>
            <a:gdLst>
              <a:gd name="T0" fmla="*/ 0 w 1153"/>
              <a:gd name="T1" fmla="*/ 2147483646 h 288"/>
              <a:gd name="T2" fmla="*/ 2147483646 w 1153"/>
              <a:gd name="T3" fmla="*/ 2147483646 h 288"/>
              <a:gd name="T4" fmla="*/ 2147483646 w 1153"/>
              <a:gd name="T5" fmla="*/ 2147483646 h 288"/>
              <a:gd name="T6" fmla="*/ 2147483646 w 1153"/>
              <a:gd name="T7" fmla="*/ 2147483646 h 288"/>
              <a:gd name="T8" fmla="*/ 2147483646 w 1153"/>
              <a:gd name="T9" fmla="*/ 2147483646 h 288"/>
              <a:gd name="T10" fmla="*/ 2147483646 w 1153"/>
              <a:gd name="T11" fmla="*/ 2147483646 h 288"/>
              <a:gd name="T12" fmla="*/ 2147483646 w 1153"/>
              <a:gd name="T13" fmla="*/ 2147483646 h 288"/>
              <a:gd name="T14" fmla="*/ 2147483646 w 1153"/>
              <a:gd name="T15" fmla="*/ 2147483646 h 288"/>
              <a:gd name="T16" fmla="*/ 2147483646 w 1153"/>
              <a:gd name="T17" fmla="*/ 2147483646 h 288"/>
              <a:gd name="T18" fmla="*/ 2147483646 w 1153"/>
              <a:gd name="T19" fmla="*/ 2147483646 h 288"/>
              <a:gd name="T20" fmla="*/ 2147483646 w 1153"/>
              <a:gd name="T21" fmla="*/ 2147483646 h 288"/>
              <a:gd name="T22" fmla="*/ 2147483646 w 1153"/>
              <a:gd name="T23" fmla="*/ 2147483646 h 288"/>
              <a:gd name="T24" fmla="*/ 2147483646 w 1153"/>
              <a:gd name="T25" fmla="*/ 2147483646 h 288"/>
              <a:gd name="T26" fmla="*/ 2147483646 w 1153"/>
              <a:gd name="T27" fmla="*/ 2147483646 h 288"/>
              <a:gd name="T28" fmla="*/ 2147483646 w 1153"/>
              <a:gd name="T29" fmla="*/ 2147483646 h 288"/>
              <a:gd name="T30" fmla="*/ 2147483646 w 1153"/>
              <a:gd name="T31" fmla="*/ 2147483646 h 288"/>
              <a:gd name="T32" fmla="*/ 2147483646 w 1153"/>
              <a:gd name="T33" fmla="*/ 2147483646 h 288"/>
              <a:gd name="T34" fmla="*/ 2147483646 w 1153"/>
              <a:gd name="T35" fmla="*/ 0 h 288"/>
              <a:gd name="T36" fmla="*/ 2147483646 w 1153"/>
              <a:gd name="T37" fmla="*/ 2147483646 h 288"/>
              <a:gd name="T38" fmla="*/ 2147483646 w 1153"/>
              <a:gd name="T39" fmla="*/ 2147483646 h 288"/>
              <a:gd name="T40" fmla="*/ 2147483646 w 1153"/>
              <a:gd name="T41" fmla="*/ 0 h 288"/>
              <a:gd name="T42" fmla="*/ 2147483646 w 1153"/>
              <a:gd name="T43" fmla="*/ 2147483646 h 288"/>
              <a:gd name="T44" fmla="*/ 2147483646 w 1153"/>
              <a:gd name="T45" fmla="*/ 2147483646 h 288"/>
              <a:gd name="T46" fmla="*/ 2147483646 w 1153"/>
              <a:gd name="T47" fmla="*/ 2147483646 h 288"/>
              <a:gd name="T48" fmla="*/ 2147483646 w 1153"/>
              <a:gd name="T49" fmla="*/ 2147483646 h 288"/>
              <a:gd name="T50" fmla="*/ 2147483646 w 1153"/>
              <a:gd name="T51" fmla="*/ 2147483646 h 288"/>
              <a:gd name="T52" fmla="*/ 2147483646 w 1153"/>
              <a:gd name="T53" fmla="*/ 2147483646 h 288"/>
              <a:gd name="T54" fmla="*/ 2147483646 w 1153"/>
              <a:gd name="T55" fmla="*/ 2147483646 h 288"/>
              <a:gd name="T56" fmla="*/ 2147483646 w 1153"/>
              <a:gd name="T57" fmla="*/ 2147483646 h 288"/>
              <a:gd name="T58" fmla="*/ 2147483646 w 1153"/>
              <a:gd name="T59" fmla="*/ 2147483646 h 288"/>
              <a:gd name="T60" fmla="*/ 2147483646 w 1153"/>
              <a:gd name="T61" fmla="*/ 2147483646 h 288"/>
              <a:gd name="T62" fmla="*/ 2147483646 w 1153"/>
              <a:gd name="T63" fmla="*/ 2147483646 h 288"/>
              <a:gd name="T64" fmla="*/ 2147483646 w 1153"/>
              <a:gd name="T65" fmla="*/ 2147483646 h 288"/>
              <a:gd name="T66" fmla="*/ 2147483646 w 1153"/>
              <a:gd name="T67" fmla="*/ 2147483646 h 288"/>
              <a:gd name="T68" fmla="*/ 0 w 1153"/>
              <a:gd name="T69" fmla="*/ 2147483646 h 28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153" h="288">
                <a:moveTo>
                  <a:pt x="0" y="200"/>
                </a:moveTo>
                <a:lnTo>
                  <a:pt x="0" y="200"/>
                </a:lnTo>
                <a:lnTo>
                  <a:pt x="9" y="207"/>
                </a:lnTo>
                <a:lnTo>
                  <a:pt x="33" y="226"/>
                </a:lnTo>
                <a:lnTo>
                  <a:pt x="52" y="235"/>
                </a:lnTo>
                <a:lnTo>
                  <a:pt x="72" y="246"/>
                </a:lnTo>
                <a:lnTo>
                  <a:pt x="97" y="255"/>
                </a:lnTo>
                <a:lnTo>
                  <a:pt x="125" y="264"/>
                </a:lnTo>
                <a:lnTo>
                  <a:pt x="156" y="270"/>
                </a:lnTo>
                <a:lnTo>
                  <a:pt x="191" y="271"/>
                </a:lnTo>
                <a:lnTo>
                  <a:pt x="209" y="271"/>
                </a:lnTo>
                <a:lnTo>
                  <a:pt x="228" y="270"/>
                </a:lnTo>
                <a:lnTo>
                  <a:pt x="248" y="268"/>
                </a:lnTo>
                <a:lnTo>
                  <a:pt x="268" y="264"/>
                </a:lnTo>
                <a:lnTo>
                  <a:pt x="288" y="259"/>
                </a:lnTo>
                <a:lnTo>
                  <a:pt x="310" y="251"/>
                </a:lnTo>
                <a:lnTo>
                  <a:pt x="334" y="242"/>
                </a:lnTo>
                <a:lnTo>
                  <a:pt x="356" y="233"/>
                </a:lnTo>
                <a:lnTo>
                  <a:pt x="380" y="220"/>
                </a:lnTo>
                <a:lnTo>
                  <a:pt x="404" y="205"/>
                </a:lnTo>
                <a:lnTo>
                  <a:pt x="429" y="189"/>
                </a:lnTo>
                <a:lnTo>
                  <a:pt x="455" y="171"/>
                </a:lnTo>
                <a:lnTo>
                  <a:pt x="481" y="152"/>
                </a:lnTo>
                <a:lnTo>
                  <a:pt x="506" y="136"/>
                </a:lnTo>
                <a:lnTo>
                  <a:pt x="532" y="119"/>
                </a:lnTo>
                <a:lnTo>
                  <a:pt x="558" y="105"/>
                </a:lnTo>
                <a:lnTo>
                  <a:pt x="609" y="79"/>
                </a:lnTo>
                <a:lnTo>
                  <a:pt x="660" y="57"/>
                </a:lnTo>
                <a:lnTo>
                  <a:pt x="710" y="40"/>
                </a:lnTo>
                <a:lnTo>
                  <a:pt x="759" y="28"/>
                </a:lnTo>
                <a:lnTo>
                  <a:pt x="809" y="17"/>
                </a:lnTo>
                <a:lnTo>
                  <a:pt x="854" y="9"/>
                </a:lnTo>
                <a:lnTo>
                  <a:pt x="900" y="4"/>
                </a:lnTo>
                <a:lnTo>
                  <a:pt x="944" y="2"/>
                </a:lnTo>
                <a:lnTo>
                  <a:pt x="985" y="0"/>
                </a:lnTo>
                <a:lnTo>
                  <a:pt x="1025" y="0"/>
                </a:lnTo>
                <a:lnTo>
                  <a:pt x="1095" y="2"/>
                </a:lnTo>
                <a:lnTo>
                  <a:pt x="1153" y="2"/>
                </a:lnTo>
                <a:lnTo>
                  <a:pt x="1139" y="2"/>
                </a:lnTo>
                <a:lnTo>
                  <a:pt x="1098" y="0"/>
                </a:lnTo>
                <a:lnTo>
                  <a:pt x="1036" y="4"/>
                </a:lnTo>
                <a:lnTo>
                  <a:pt x="997" y="6"/>
                </a:lnTo>
                <a:lnTo>
                  <a:pt x="955" y="11"/>
                </a:lnTo>
                <a:lnTo>
                  <a:pt x="909" y="18"/>
                </a:lnTo>
                <a:lnTo>
                  <a:pt x="862" y="28"/>
                </a:lnTo>
                <a:lnTo>
                  <a:pt x="810" y="40"/>
                </a:lnTo>
                <a:lnTo>
                  <a:pt x="759" y="55"/>
                </a:lnTo>
                <a:lnTo>
                  <a:pt x="706" y="75"/>
                </a:lnTo>
                <a:lnTo>
                  <a:pt x="653" y="97"/>
                </a:lnTo>
                <a:lnTo>
                  <a:pt x="600" y="125"/>
                </a:lnTo>
                <a:lnTo>
                  <a:pt x="572" y="139"/>
                </a:lnTo>
                <a:lnTo>
                  <a:pt x="547" y="158"/>
                </a:lnTo>
                <a:lnTo>
                  <a:pt x="497" y="189"/>
                </a:lnTo>
                <a:lnTo>
                  <a:pt x="451" y="216"/>
                </a:lnTo>
                <a:lnTo>
                  <a:pt x="409" y="238"/>
                </a:lnTo>
                <a:lnTo>
                  <a:pt x="372" y="257"/>
                </a:lnTo>
                <a:lnTo>
                  <a:pt x="338" y="270"/>
                </a:lnTo>
                <a:lnTo>
                  <a:pt x="305" y="279"/>
                </a:lnTo>
                <a:lnTo>
                  <a:pt x="273" y="284"/>
                </a:lnTo>
                <a:lnTo>
                  <a:pt x="244" y="288"/>
                </a:lnTo>
                <a:lnTo>
                  <a:pt x="217" y="286"/>
                </a:lnTo>
                <a:lnTo>
                  <a:pt x="189" y="282"/>
                </a:lnTo>
                <a:lnTo>
                  <a:pt x="162" y="275"/>
                </a:lnTo>
                <a:lnTo>
                  <a:pt x="132" y="264"/>
                </a:lnTo>
                <a:lnTo>
                  <a:pt x="103" y="251"/>
                </a:lnTo>
                <a:lnTo>
                  <a:pt x="72" y="237"/>
                </a:lnTo>
                <a:lnTo>
                  <a:pt x="0" y="200"/>
                </a:lnTo>
                <a:close/>
              </a:path>
            </a:pathLst>
          </a:custGeom>
          <a:solidFill>
            <a:srgbClr val="C11B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14" name="Freeform 192"/>
          <p:cNvSpPr>
            <a:spLocks/>
          </p:cNvSpPr>
          <p:nvPr userDrawn="1"/>
        </p:nvSpPr>
        <p:spPr bwMode="auto">
          <a:xfrm>
            <a:off x="238125" y="2257425"/>
            <a:ext cx="506413" cy="1817688"/>
          </a:xfrm>
          <a:custGeom>
            <a:avLst/>
            <a:gdLst>
              <a:gd name="T0" fmla="*/ 2147483646 w 319"/>
              <a:gd name="T1" fmla="*/ 0 h 1145"/>
              <a:gd name="T2" fmla="*/ 2147483646 w 319"/>
              <a:gd name="T3" fmla="*/ 2147483646 h 1145"/>
              <a:gd name="T4" fmla="*/ 2147483646 w 319"/>
              <a:gd name="T5" fmla="*/ 2147483646 h 1145"/>
              <a:gd name="T6" fmla="*/ 2147483646 w 319"/>
              <a:gd name="T7" fmla="*/ 2147483646 h 1145"/>
              <a:gd name="T8" fmla="*/ 2147483646 w 319"/>
              <a:gd name="T9" fmla="*/ 2147483646 h 1145"/>
              <a:gd name="T10" fmla="*/ 2147483646 w 319"/>
              <a:gd name="T11" fmla="*/ 2147483646 h 1145"/>
              <a:gd name="T12" fmla="*/ 2147483646 w 319"/>
              <a:gd name="T13" fmla="*/ 2147483646 h 1145"/>
              <a:gd name="T14" fmla="*/ 2147483646 w 319"/>
              <a:gd name="T15" fmla="*/ 2147483646 h 1145"/>
              <a:gd name="T16" fmla="*/ 2147483646 w 319"/>
              <a:gd name="T17" fmla="*/ 2147483646 h 1145"/>
              <a:gd name="T18" fmla="*/ 2147483646 w 319"/>
              <a:gd name="T19" fmla="*/ 2147483646 h 1145"/>
              <a:gd name="T20" fmla="*/ 2147483646 w 319"/>
              <a:gd name="T21" fmla="*/ 2147483646 h 1145"/>
              <a:gd name="T22" fmla="*/ 2147483646 w 319"/>
              <a:gd name="T23" fmla="*/ 2147483646 h 1145"/>
              <a:gd name="T24" fmla="*/ 2147483646 w 319"/>
              <a:gd name="T25" fmla="*/ 2147483646 h 1145"/>
              <a:gd name="T26" fmla="*/ 2147483646 w 319"/>
              <a:gd name="T27" fmla="*/ 2147483646 h 1145"/>
              <a:gd name="T28" fmla="*/ 2147483646 w 319"/>
              <a:gd name="T29" fmla="*/ 2147483646 h 1145"/>
              <a:gd name="T30" fmla="*/ 2147483646 w 319"/>
              <a:gd name="T31" fmla="*/ 2147483646 h 1145"/>
              <a:gd name="T32" fmla="*/ 2147483646 w 319"/>
              <a:gd name="T33" fmla="*/ 2147483646 h 1145"/>
              <a:gd name="T34" fmla="*/ 2147483646 w 319"/>
              <a:gd name="T35" fmla="*/ 2147483646 h 1145"/>
              <a:gd name="T36" fmla="*/ 2147483646 w 319"/>
              <a:gd name="T37" fmla="*/ 2147483646 h 1145"/>
              <a:gd name="T38" fmla="*/ 2147483646 w 319"/>
              <a:gd name="T39" fmla="*/ 2147483646 h 1145"/>
              <a:gd name="T40" fmla="*/ 2147483646 w 319"/>
              <a:gd name="T41" fmla="*/ 2147483646 h 1145"/>
              <a:gd name="T42" fmla="*/ 2147483646 w 319"/>
              <a:gd name="T43" fmla="*/ 2147483646 h 1145"/>
              <a:gd name="T44" fmla="*/ 2147483646 w 319"/>
              <a:gd name="T45" fmla="*/ 2147483646 h 1145"/>
              <a:gd name="T46" fmla="*/ 2147483646 w 319"/>
              <a:gd name="T47" fmla="*/ 2147483646 h 1145"/>
              <a:gd name="T48" fmla="*/ 2147483646 w 319"/>
              <a:gd name="T49" fmla="*/ 2147483646 h 1145"/>
              <a:gd name="T50" fmla="*/ 2147483646 w 319"/>
              <a:gd name="T51" fmla="*/ 2147483646 h 1145"/>
              <a:gd name="T52" fmla="*/ 2147483646 w 319"/>
              <a:gd name="T53" fmla="*/ 2147483646 h 1145"/>
              <a:gd name="T54" fmla="*/ 2147483646 w 319"/>
              <a:gd name="T55" fmla="*/ 2147483646 h 1145"/>
              <a:gd name="T56" fmla="*/ 2147483646 w 319"/>
              <a:gd name="T57" fmla="*/ 2147483646 h 1145"/>
              <a:gd name="T58" fmla="*/ 2147483646 w 319"/>
              <a:gd name="T59" fmla="*/ 2147483646 h 1145"/>
              <a:gd name="T60" fmla="*/ 2147483646 w 319"/>
              <a:gd name="T61" fmla="*/ 2147483646 h 1145"/>
              <a:gd name="T62" fmla="*/ 0 w 319"/>
              <a:gd name="T63" fmla="*/ 2147483646 h 1145"/>
              <a:gd name="T64" fmla="*/ 2147483646 w 319"/>
              <a:gd name="T65" fmla="*/ 2147483646 h 1145"/>
              <a:gd name="T66" fmla="*/ 2147483646 w 319"/>
              <a:gd name="T67" fmla="*/ 2147483646 h 1145"/>
              <a:gd name="T68" fmla="*/ 2147483646 w 319"/>
              <a:gd name="T69" fmla="*/ 0 h 114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319" h="1145">
                <a:moveTo>
                  <a:pt x="77" y="0"/>
                </a:moveTo>
                <a:lnTo>
                  <a:pt x="77" y="0"/>
                </a:lnTo>
                <a:lnTo>
                  <a:pt x="69" y="9"/>
                </a:lnTo>
                <a:lnTo>
                  <a:pt x="53" y="33"/>
                </a:lnTo>
                <a:lnTo>
                  <a:pt x="44" y="51"/>
                </a:lnTo>
                <a:lnTo>
                  <a:pt x="35" y="73"/>
                </a:lnTo>
                <a:lnTo>
                  <a:pt x="25" y="99"/>
                </a:lnTo>
                <a:lnTo>
                  <a:pt x="18" y="126"/>
                </a:lnTo>
                <a:lnTo>
                  <a:pt x="14" y="157"/>
                </a:lnTo>
                <a:lnTo>
                  <a:pt x="13" y="192"/>
                </a:lnTo>
                <a:lnTo>
                  <a:pt x="14" y="210"/>
                </a:lnTo>
                <a:lnTo>
                  <a:pt x="16" y="229"/>
                </a:lnTo>
                <a:lnTo>
                  <a:pt x="20" y="249"/>
                </a:lnTo>
                <a:lnTo>
                  <a:pt x="24" y="269"/>
                </a:lnTo>
                <a:lnTo>
                  <a:pt x="31" y="289"/>
                </a:lnTo>
                <a:lnTo>
                  <a:pt x="38" y="311"/>
                </a:lnTo>
                <a:lnTo>
                  <a:pt x="47" y="333"/>
                </a:lnTo>
                <a:lnTo>
                  <a:pt x="58" y="355"/>
                </a:lnTo>
                <a:lnTo>
                  <a:pt x="71" y="379"/>
                </a:lnTo>
                <a:lnTo>
                  <a:pt x="86" y="403"/>
                </a:lnTo>
                <a:lnTo>
                  <a:pt x="104" y="427"/>
                </a:lnTo>
                <a:lnTo>
                  <a:pt x="123" y="452"/>
                </a:lnTo>
                <a:lnTo>
                  <a:pt x="143" y="478"/>
                </a:lnTo>
                <a:lnTo>
                  <a:pt x="161" y="502"/>
                </a:lnTo>
                <a:lnTo>
                  <a:pt x="178" y="528"/>
                </a:lnTo>
                <a:lnTo>
                  <a:pt x="194" y="553"/>
                </a:lnTo>
                <a:lnTo>
                  <a:pt x="222" y="603"/>
                </a:lnTo>
                <a:lnTo>
                  <a:pt x="245" y="654"/>
                </a:lnTo>
                <a:lnTo>
                  <a:pt x="264" y="704"/>
                </a:lnTo>
                <a:lnTo>
                  <a:pt x="278" y="751"/>
                </a:lnTo>
                <a:lnTo>
                  <a:pt x="291" y="799"/>
                </a:lnTo>
                <a:lnTo>
                  <a:pt x="300" y="847"/>
                </a:lnTo>
                <a:lnTo>
                  <a:pt x="308" y="891"/>
                </a:lnTo>
                <a:lnTo>
                  <a:pt x="311" y="935"/>
                </a:lnTo>
                <a:lnTo>
                  <a:pt x="315" y="977"/>
                </a:lnTo>
                <a:lnTo>
                  <a:pt x="317" y="1015"/>
                </a:lnTo>
                <a:lnTo>
                  <a:pt x="317" y="1085"/>
                </a:lnTo>
                <a:lnTo>
                  <a:pt x="319" y="1145"/>
                </a:lnTo>
                <a:lnTo>
                  <a:pt x="319" y="1131"/>
                </a:lnTo>
                <a:lnTo>
                  <a:pt x="319" y="1088"/>
                </a:lnTo>
                <a:lnTo>
                  <a:pt x="313" y="1026"/>
                </a:lnTo>
                <a:lnTo>
                  <a:pt x="310" y="988"/>
                </a:lnTo>
                <a:lnTo>
                  <a:pt x="302" y="946"/>
                </a:lnTo>
                <a:lnTo>
                  <a:pt x="293" y="902"/>
                </a:lnTo>
                <a:lnTo>
                  <a:pt x="282" y="854"/>
                </a:lnTo>
                <a:lnTo>
                  <a:pt x="267" y="804"/>
                </a:lnTo>
                <a:lnTo>
                  <a:pt x="251" y="753"/>
                </a:lnTo>
                <a:lnTo>
                  <a:pt x="229" y="700"/>
                </a:lnTo>
                <a:lnTo>
                  <a:pt x="205" y="647"/>
                </a:lnTo>
                <a:lnTo>
                  <a:pt x="176" y="595"/>
                </a:lnTo>
                <a:lnTo>
                  <a:pt x="159" y="570"/>
                </a:lnTo>
                <a:lnTo>
                  <a:pt x="141" y="544"/>
                </a:lnTo>
                <a:lnTo>
                  <a:pt x="108" y="495"/>
                </a:lnTo>
                <a:lnTo>
                  <a:pt x="79" y="451"/>
                </a:lnTo>
                <a:lnTo>
                  <a:pt x="55" y="410"/>
                </a:lnTo>
                <a:lnTo>
                  <a:pt x="35" y="372"/>
                </a:lnTo>
                <a:lnTo>
                  <a:pt x="20" y="339"/>
                </a:lnTo>
                <a:lnTo>
                  <a:pt x="9" y="306"/>
                </a:lnTo>
                <a:lnTo>
                  <a:pt x="3" y="276"/>
                </a:lnTo>
                <a:lnTo>
                  <a:pt x="0" y="247"/>
                </a:lnTo>
                <a:lnTo>
                  <a:pt x="0" y="220"/>
                </a:lnTo>
                <a:lnTo>
                  <a:pt x="3" y="190"/>
                </a:lnTo>
                <a:lnTo>
                  <a:pt x="9" y="163"/>
                </a:lnTo>
                <a:lnTo>
                  <a:pt x="18" y="133"/>
                </a:lnTo>
                <a:lnTo>
                  <a:pt x="29" y="104"/>
                </a:lnTo>
                <a:lnTo>
                  <a:pt x="44" y="71"/>
                </a:lnTo>
                <a:lnTo>
                  <a:pt x="77" y="0"/>
                </a:lnTo>
                <a:close/>
              </a:path>
            </a:pathLst>
          </a:custGeom>
          <a:solidFill>
            <a:srgbClr val="C11B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15" name="Freeform 193"/>
          <p:cNvSpPr>
            <a:spLocks/>
          </p:cNvSpPr>
          <p:nvPr userDrawn="1"/>
        </p:nvSpPr>
        <p:spPr bwMode="auto">
          <a:xfrm>
            <a:off x="138113" y="2017713"/>
            <a:ext cx="949325" cy="2014537"/>
          </a:xfrm>
          <a:custGeom>
            <a:avLst/>
            <a:gdLst>
              <a:gd name="T0" fmla="*/ 2147483646 w 598"/>
              <a:gd name="T1" fmla="*/ 0 h 1269"/>
              <a:gd name="T2" fmla="*/ 2147483646 w 598"/>
              <a:gd name="T3" fmla="*/ 2147483646 h 1269"/>
              <a:gd name="T4" fmla="*/ 2147483646 w 598"/>
              <a:gd name="T5" fmla="*/ 2147483646 h 1269"/>
              <a:gd name="T6" fmla="*/ 2147483646 w 598"/>
              <a:gd name="T7" fmla="*/ 2147483646 h 1269"/>
              <a:gd name="T8" fmla="*/ 2147483646 w 598"/>
              <a:gd name="T9" fmla="*/ 2147483646 h 1269"/>
              <a:gd name="T10" fmla="*/ 2147483646 w 598"/>
              <a:gd name="T11" fmla="*/ 2147483646 h 1269"/>
              <a:gd name="T12" fmla="*/ 2147483646 w 598"/>
              <a:gd name="T13" fmla="*/ 2147483646 h 1269"/>
              <a:gd name="T14" fmla="*/ 2147483646 w 598"/>
              <a:gd name="T15" fmla="*/ 2147483646 h 1269"/>
              <a:gd name="T16" fmla="*/ 2147483646 w 598"/>
              <a:gd name="T17" fmla="*/ 2147483646 h 1269"/>
              <a:gd name="T18" fmla="*/ 2147483646 w 598"/>
              <a:gd name="T19" fmla="*/ 2147483646 h 1269"/>
              <a:gd name="T20" fmla="*/ 2147483646 w 598"/>
              <a:gd name="T21" fmla="*/ 2147483646 h 1269"/>
              <a:gd name="T22" fmla="*/ 2147483646 w 598"/>
              <a:gd name="T23" fmla="*/ 2147483646 h 1269"/>
              <a:gd name="T24" fmla="*/ 2147483646 w 598"/>
              <a:gd name="T25" fmla="*/ 2147483646 h 1269"/>
              <a:gd name="T26" fmla="*/ 2147483646 w 598"/>
              <a:gd name="T27" fmla="*/ 2147483646 h 1269"/>
              <a:gd name="T28" fmla="*/ 2147483646 w 598"/>
              <a:gd name="T29" fmla="*/ 2147483646 h 1269"/>
              <a:gd name="T30" fmla="*/ 2147483646 w 598"/>
              <a:gd name="T31" fmla="*/ 2147483646 h 1269"/>
              <a:gd name="T32" fmla="*/ 2147483646 w 598"/>
              <a:gd name="T33" fmla="*/ 2147483646 h 1269"/>
              <a:gd name="T34" fmla="*/ 2147483646 w 598"/>
              <a:gd name="T35" fmla="*/ 2147483646 h 1269"/>
              <a:gd name="T36" fmla="*/ 2147483646 w 598"/>
              <a:gd name="T37" fmla="*/ 2147483646 h 1269"/>
              <a:gd name="T38" fmla="*/ 0 w 598"/>
              <a:gd name="T39" fmla="*/ 2147483646 h 1269"/>
              <a:gd name="T40" fmla="*/ 2147483646 w 598"/>
              <a:gd name="T41" fmla="*/ 2147483646 h 1269"/>
              <a:gd name="T42" fmla="*/ 2147483646 w 598"/>
              <a:gd name="T43" fmla="*/ 2147483646 h 1269"/>
              <a:gd name="T44" fmla="*/ 2147483646 w 598"/>
              <a:gd name="T45" fmla="*/ 2147483646 h 1269"/>
              <a:gd name="T46" fmla="*/ 2147483646 w 598"/>
              <a:gd name="T47" fmla="*/ 2147483646 h 1269"/>
              <a:gd name="T48" fmla="*/ 2147483646 w 598"/>
              <a:gd name="T49" fmla="*/ 2147483646 h 1269"/>
              <a:gd name="T50" fmla="*/ 2147483646 w 598"/>
              <a:gd name="T51" fmla="*/ 2147483646 h 1269"/>
              <a:gd name="T52" fmla="*/ 2147483646 w 598"/>
              <a:gd name="T53" fmla="*/ 2147483646 h 1269"/>
              <a:gd name="T54" fmla="*/ 2147483646 w 598"/>
              <a:gd name="T55" fmla="*/ 2147483646 h 1269"/>
              <a:gd name="T56" fmla="*/ 2147483646 w 598"/>
              <a:gd name="T57" fmla="*/ 2147483646 h 1269"/>
              <a:gd name="T58" fmla="*/ 2147483646 w 598"/>
              <a:gd name="T59" fmla="*/ 2147483646 h 1269"/>
              <a:gd name="T60" fmla="*/ 2147483646 w 598"/>
              <a:gd name="T61" fmla="*/ 2147483646 h 1269"/>
              <a:gd name="T62" fmla="*/ 2147483646 w 598"/>
              <a:gd name="T63" fmla="*/ 2147483646 h 1269"/>
              <a:gd name="T64" fmla="*/ 2147483646 w 598"/>
              <a:gd name="T65" fmla="*/ 2147483646 h 1269"/>
              <a:gd name="T66" fmla="*/ 2147483646 w 598"/>
              <a:gd name="T67" fmla="*/ 2147483646 h 1269"/>
              <a:gd name="T68" fmla="*/ 2147483646 w 598"/>
              <a:gd name="T69" fmla="*/ 2147483646 h 1269"/>
              <a:gd name="T70" fmla="*/ 2147483646 w 598"/>
              <a:gd name="T71" fmla="*/ 2147483646 h 1269"/>
              <a:gd name="T72" fmla="*/ 2147483646 w 598"/>
              <a:gd name="T73" fmla="*/ 2147483646 h 1269"/>
              <a:gd name="T74" fmla="*/ 2147483646 w 598"/>
              <a:gd name="T75" fmla="*/ 2147483646 h 1269"/>
              <a:gd name="T76" fmla="*/ 2147483646 w 598"/>
              <a:gd name="T77" fmla="*/ 2147483646 h 1269"/>
              <a:gd name="T78" fmla="*/ 2147483646 w 598"/>
              <a:gd name="T79" fmla="*/ 2147483646 h 1269"/>
              <a:gd name="T80" fmla="*/ 2147483646 w 598"/>
              <a:gd name="T81" fmla="*/ 2147483646 h 1269"/>
              <a:gd name="T82" fmla="*/ 2147483646 w 598"/>
              <a:gd name="T83" fmla="*/ 2147483646 h 1269"/>
              <a:gd name="T84" fmla="*/ 2147483646 w 598"/>
              <a:gd name="T85" fmla="*/ 2147483646 h 1269"/>
              <a:gd name="T86" fmla="*/ 2147483646 w 598"/>
              <a:gd name="T87" fmla="*/ 2147483646 h 1269"/>
              <a:gd name="T88" fmla="*/ 2147483646 w 598"/>
              <a:gd name="T89" fmla="*/ 2147483646 h 1269"/>
              <a:gd name="T90" fmla="*/ 2147483646 w 598"/>
              <a:gd name="T91" fmla="*/ 2147483646 h 1269"/>
              <a:gd name="T92" fmla="*/ 2147483646 w 598"/>
              <a:gd name="T93" fmla="*/ 2147483646 h 1269"/>
              <a:gd name="T94" fmla="*/ 2147483646 w 598"/>
              <a:gd name="T95" fmla="*/ 2147483646 h 1269"/>
              <a:gd name="T96" fmla="*/ 2147483646 w 598"/>
              <a:gd name="T97" fmla="*/ 0 h 1269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98" h="1269">
                <a:moveTo>
                  <a:pt x="358" y="0"/>
                </a:moveTo>
                <a:lnTo>
                  <a:pt x="358" y="0"/>
                </a:lnTo>
                <a:lnTo>
                  <a:pt x="374" y="9"/>
                </a:lnTo>
                <a:lnTo>
                  <a:pt x="395" y="20"/>
                </a:lnTo>
                <a:lnTo>
                  <a:pt x="420" y="37"/>
                </a:lnTo>
                <a:lnTo>
                  <a:pt x="448" y="57"/>
                </a:lnTo>
                <a:lnTo>
                  <a:pt x="477" y="83"/>
                </a:lnTo>
                <a:lnTo>
                  <a:pt x="506" y="112"/>
                </a:lnTo>
                <a:lnTo>
                  <a:pt x="521" y="127"/>
                </a:lnTo>
                <a:lnTo>
                  <a:pt x="534" y="145"/>
                </a:lnTo>
                <a:lnTo>
                  <a:pt x="547" y="163"/>
                </a:lnTo>
                <a:lnTo>
                  <a:pt x="558" y="182"/>
                </a:lnTo>
                <a:lnTo>
                  <a:pt x="569" y="202"/>
                </a:lnTo>
                <a:lnTo>
                  <a:pt x="576" y="222"/>
                </a:lnTo>
                <a:lnTo>
                  <a:pt x="583" y="244"/>
                </a:lnTo>
                <a:lnTo>
                  <a:pt x="589" y="266"/>
                </a:lnTo>
                <a:lnTo>
                  <a:pt x="591" y="290"/>
                </a:lnTo>
                <a:lnTo>
                  <a:pt x="591" y="316"/>
                </a:lnTo>
                <a:lnTo>
                  <a:pt x="589" y="339"/>
                </a:lnTo>
                <a:lnTo>
                  <a:pt x="583" y="367"/>
                </a:lnTo>
                <a:lnTo>
                  <a:pt x="576" y="393"/>
                </a:lnTo>
                <a:lnTo>
                  <a:pt x="565" y="422"/>
                </a:lnTo>
                <a:lnTo>
                  <a:pt x="549" y="449"/>
                </a:lnTo>
                <a:lnTo>
                  <a:pt x="530" y="479"/>
                </a:lnTo>
                <a:lnTo>
                  <a:pt x="508" y="510"/>
                </a:lnTo>
                <a:lnTo>
                  <a:pt x="481" y="541"/>
                </a:lnTo>
                <a:lnTo>
                  <a:pt x="367" y="662"/>
                </a:lnTo>
                <a:lnTo>
                  <a:pt x="259" y="778"/>
                </a:lnTo>
                <a:lnTo>
                  <a:pt x="208" y="833"/>
                </a:lnTo>
                <a:lnTo>
                  <a:pt x="162" y="884"/>
                </a:lnTo>
                <a:lnTo>
                  <a:pt x="120" y="933"/>
                </a:lnTo>
                <a:lnTo>
                  <a:pt x="83" y="983"/>
                </a:lnTo>
                <a:lnTo>
                  <a:pt x="52" y="1027"/>
                </a:lnTo>
                <a:lnTo>
                  <a:pt x="39" y="1049"/>
                </a:lnTo>
                <a:lnTo>
                  <a:pt x="26" y="1071"/>
                </a:lnTo>
                <a:lnTo>
                  <a:pt x="17" y="1091"/>
                </a:lnTo>
                <a:lnTo>
                  <a:pt x="10" y="1111"/>
                </a:lnTo>
                <a:lnTo>
                  <a:pt x="4" y="1129"/>
                </a:lnTo>
                <a:lnTo>
                  <a:pt x="0" y="1148"/>
                </a:lnTo>
                <a:lnTo>
                  <a:pt x="0" y="1166"/>
                </a:lnTo>
                <a:lnTo>
                  <a:pt x="2" y="1183"/>
                </a:lnTo>
                <a:lnTo>
                  <a:pt x="6" y="1199"/>
                </a:lnTo>
                <a:lnTo>
                  <a:pt x="11" y="1216"/>
                </a:lnTo>
                <a:lnTo>
                  <a:pt x="21" y="1230"/>
                </a:lnTo>
                <a:lnTo>
                  <a:pt x="32" y="1243"/>
                </a:lnTo>
                <a:lnTo>
                  <a:pt x="46" y="1258"/>
                </a:lnTo>
                <a:lnTo>
                  <a:pt x="65" y="1269"/>
                </a:lnTo>
                <a:lnTo>
                  <a:pt x="54" y="1269"/>
                </a:lnTo>
                <a:lnTo>
                  <a:pt x="44" y="1267"/>
                </a:lnTo>
                <a:lnTo>
                  <a:pt x="33" y="1263"/>
                </a:lnTo>
                <a:lnTo>
                  <a:pt x="22" y="1254"/>
                </a:lnTo>
                <a:lnTo>
                  <a:pt x="19" y="1249"/>
                </a:lnTo>
                <a:lnTo>
                  <a:pt x="15" y="1243"/>
                </a:lnTo>
                <a:lnTo>
                  <a:pt x="13" y="1234"/>
                </a:lnTo>
                <a:lnTo>
                  <a:pt x="11" y="1225"/>
                </a:lnTo>
                <a:lnTo>
                  <a:pt x="11" y="1214"/>
                </a:lnTo>
                <a:lnTo>
                  <a:pt x="13" y="1201"/>
                </a:lnTo>
                <a:lnTo>
                  <a:pt x="17" y="1188"/>
                </a:lnTo>
                <a:lnTo>
                  <a:pt x="22" y="1172"/>
                </a:lnTo>
                <a:lnTo>
                  <a:pt x="30" y="1153"/>
                </a:lnTo>
                <a:lnTo>
                  <a:pt x="39" y="1131"/>
                </a:lnTo>
                <a:lnTo>
                  <a:pt x="52" y="1109"/>
                </a:lnTo>
                <a:lnTo>
                  <a:pt x="68" y="1084"/>
                </a:lnTo>
                <a:lnTo>
                  <a:pt x="87" y="1056"/>
                </a:lnTo>
                <a:lnTo>
                  <a:pt x="109" y="1027"/>
                </a:lnTo>
                <a:lnTo>
                  <a:pt x="134" y="994"/>
                </a:lnTo>
                <a:lnTo>
                  <a:pt x="164" y="957"/>
                </a:lnTo>
                <a:lnTo>
                  <a:pt x="233" y="877"/>
                </a:lnTo>
                <a:lnTo>
                  <a:pt x="321" y="783"/>
                </a:lnTo>
                <a:lnTo>
                  <a:pt x="428" y="675"/>
                </a:lnTo>
                <a:lnTo>
                  <a:pt x="444" y="658"/>
                </a:lnTo>
                <a:lnTo>
                  <a:pt x="464" y="636"/>
                </a:lnTo>
                <a:lnTo>
                  <a:pt x="486" y="609"/>
                </a:lnTo>
                <a:lnTo>
                  <a:pt x="512" y="574"/>
                </a:lnTo>
                <a:lnTo>
                  <a:pt x="538" y="534"/>
                </a:lnTo>
                <a:lnTo>
                  <a:pt x="549" y="512"/>
                </a:lnTo>
                <a:lnTo>
                  <a:pt x="560" y="488"/>
                </a:lnTo>
                <a:lnTo>
                  <a:pt x="571" y="464"/>
                </a:lnTo>
                <a:lnTo>
                  <a:pt x="580" y="438"/>
                </a:lnTo>
                <a:lnTo>
                  <a:pt x="587" y="413"/>
                </a:lnTo>
                <a:lnTo>
                  <a:pt x="593" y="387"/>
                </a:lnTo>
                <a:lnTo>
                  <a:pt x="596" y="360"/>
                </a:lnTo>
                <a:lnTo>
                  <a:pt x="598" y="332"/>
                </a:lnTo>
                <a:lnTo>
                  <a:pt x="598" y="305"/>
                </a:lnTo>
                <a:lnTo>
                  <a:pt x="594" y="277"/>
                </a:lnTo>
                <a:lnTo>
                  <a:pt x="589" y="248"/>
                </a:lnTo>
                <a:lnTo>
                  <a:pt x="580" y="218"/>
                </a:lnTo>
                <a:lnTo>
                  <a:pt x="565" y="191"/>
                </a:lnTo>
                <a:lnTo>
                  <a:pt x="549" y="162"/>
                </a:lnTo>
                <a:lnTo>
                  <a:pt x="528" y="134"/>
                </a:lnTo>
                <a:lnTo>
                  <a:pt x="505" y="107"/>
                </a:lnTo>
                <a:lnTo>
                  <a:pt x="475" y="79"/>
                </a:lnTo>
                <a:lnTo>
                  <a:pt x="440" y="52"/>
                </a:lnTo>
                <a:lnTo>
                  <a:pt x="402" y="26"/>
                </a:lnTo>
                <a:lnTo>
                  <a:pt x="358" y="0"/>
                </a:lnTo>
                <a:close/>
              </a:path>
            </a:pathLst>
          </a:custGeom>
          <a:solidFill>
            <a:srgbClr val="C11B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16" name="Freeform 194"/>
          <p:cNvSpPr>
            <a:spLocks/>
          </p:cNvSpPr>
          <p:nvPr userDrawn="1"/>
        </p:nvSpPr>
        <p:spPr bwMode="auto">
          <a:xfrm>
            <a:off x="2039938" y="1588"/>
            <a:ext cx="2481262" cy="852487"/>
          </a:xfrm>
          <a:custGeom>
            <a:avLst/>
            <a:gdLst>
              <a:gd name="T0" fmla="*/ 0 w 1563"/>
              <a:gd name="T1" fmla="*/ 2147483646 h 537"/>
              <a:gd name="T2" fmla="*/ 2147483646 w 1563"/>
              <a:gd name="T3" fmla="*/ 2147483646 h 537"/>
              <a:gd name="T4" fmla="*/ 2147483646 w 1563"/>
              <a:gd name="T5" fmla="*/ 2147483646 h 537"/>
              <a:gd name="T6" fmla="*/ 2147483646 w 1563"/>
              <a:gd name="T7" fmla="*/ 2147483646 h 537"/>
              <a:gd name="T8" fmla="*/ 2147483646 w 1563"/>
              <a:gd name="T9" fmla="*/ 2147483646 h 537"/>
              <a:gd name="T10" fmla="*/ 2147483646 w 1563"/>
              <a:gd name="T11" fmla="*/ 2147483646 h 537"/>
              <a:gd name="T12" fmla="*/ 2147483646 w 1563"/>
              <a:gd name="T13" fmla="*/ 0 h 537"/>
              <a:gd name="T14" fmla="*/ 2147483646 w 1563"/>
              <a:gd name="T15" fmla="*/ 2147483646 h 537"/>
              <a:gd name="T16" fmla="*/ 2147483646 w 1563"/>
              <a:gd name="T17" fmla="*/ 2147483646 h 537"/>
              <a:gd name="T18" fmla="*/ 2147483646 w 1563"/>
              <a:gd name="T19" fmla="*/ 2147483646 h 537"/>
              <a:gd name="T20" fmla="*/ 2147483646 w 1563"/>
              <a:gd name="T21" fmla="*/ 2147483646 h 537"/>
              <a:gd name="T22" fmla="*/ 2147483646 w 1563"/>
              <a:gd name="T23" fmla="*/ 2147483646 h 537"/>
              <a:gd name="T24" fmla="*/ 2147483646 w 1563"/>
              <a:gd name="T25" fmla="*/ 2147483646 h 537"/>
              <a:gd name="T26" fmla="*/ 2147483646 w 1563"/>
              <a:gd name="T27" fmla="*/ 2147483646 h 537"/>
              <a:gd name="T28" fmla="*/ 2147483646 w 1563"/>
              <a:gd name="T29" fmla="*/ 2147483646 h 537"/>
              <a:gd name="T30" fmla="*/ 2147483646 w 1563"/>
              <a:gd name="T31" fmla="*/ 2147483646 h 537"/>
              <a:gd name="T32" fmla="*/ 2147483646 w 1563"/>
              <a:gd name="T33" fmla="*/ 2147483646 h 537"/>
              <a:gd name="T34" fmla="*/ 2147483646 w 1563"/>
              <a:gd name="T35" fmla="*/ 2147483646 h 537"/>
              <a:gd name="T36" fmla="*/ 2147483646 w 1563"/>
              <a:gd name="T37" fmla="*/ 2147483646 h 537"/>
              <a:gd name="T38" fmla="*/ 2147483646 w 1563"/>
              <a:gd name="T39" fmla="*/ 2147483646 h 537"/>
              <a:gd name="T40" fmla="*/ 2147483646 w 1563"/>
              <a:gd name="T41" fmla="*/ 2147483646 h 537"/>
              <a:gd name="T42" fmla="*/ 2147483646 w 1563"/>
              <a:gd name="T43" fmla="*/ 2147483646 h 537"/>
              <a:gd name="T44" fmla="*/ 2147483646 w 1563"/>
              <a:gd name="T45" fmla="*/ 2147483646 h 537"/>
              <a:gd name="T46" fmla="*/ 2147483646 w 1563"/>
              <a:gd name="T47" fmla="*/ 2147483646 h 537"/>
              <a:gd name="T48" fmla="*/ 2147483646 w 1563"/>
              <a:gd name="T49" fmla="*/ 2147483646 h 537"/>
              <a:gd name="T50" fmla="*/ 2147483646 w 1563"/>
              <a:gd name="T51" fmla="*/ 2147483646 h 537"/>
              <a:gd name="T52" fmla="*/ 2147483646 w 1563"/>
              <a:gd name="T53" fmla="*/ 2147483646 h 537"/>
              <a:gd name="T54" fmla="*/ 2147483646 w 1563"/>
              <a:gd name="T55" fmla="*/ 2147483646 h 537"/>
              <a:gd name="T56" fmla="*/ 2147483646 w 1563"/>
              <a:gd name="T57" fmla="*/ 2147483646 h 537"/>
              <a:gd name="T58" fmla="*/ 2147483646 w 1563"/>
              <a:gd name="T59" fmla="*/ 2147483646 h 537"/>
              <a:gd name="T60" fmla="*/ 2147483646 w 1563"/>
              <a:gd name="T61" fmla="*/ 2147483646 h 537"/>
              <a:gd name="T62" fmla="*/ 2147483646 w 1563"/>
              <a:gd name="T63" fmla="*/ 2147483646 h 537"/>
              <a:gd name="T64" fmla="*/ 2147483646 w 1563"/>
              <a:gd name="T65" fmla="*/ 2147483646 h 537"/>
              <a:gd name="T66" fmla="*/ 2147483646 w 1563"/>
              <a:gd name="T67" fmla="*/ 2147483646 h 537"/>
              <a:gd name="T68" fmla="*/ 2147483646 w 1563"/>
              <a:gd name="T69" fmla="*/ 2147483646 h 537"/>
              <a:gd name="T70" fmla="*/ 2147483646 w 1563"/>
              <a:gd name="T71" fmla="*/ 2147483646 h 537"/>
              <a:gd name="T72" fmla="*/ 2147483646 w 1563"/>
              <a:gd name="T73" fmla="*/ 2147483646 h 537"/>
              <a:gd name="T74" fmla="*/ 2147483646 w 1563"/>
              <a:gd name="T75" fmla="*/ 2147483646 h 537"/>
              <a:gd name="T76" fmla="*/ 2147483646 w 1563"/>
              <a:gd name="T77" fmla="*/ 2147483646 h 537"/>
              <a:gd name="T78" fmla="*/ 2147483646 w 1563"/>
              <a:gd name="T79" fmla="*/ 2147483646 h 537"/>
              <a:gd name="T80" fmla="*/ 2147483646 w 1563"/>
              <a:gd name="T81" fmla="*/ 2147483646 h 537"/>
              <a:gd name="T82" fmla="*/ 2147483646 w 1563"/>
              <a:gd name="T83" fmla="*/ 2147483646 h 537"/>
              <a:gd name="T84" fmla="*/ 2147483646 w 1563"/>
              <a:gd name="T85" fmla="*/ 2147483646 h 537"/>
              <a:gd name="T86" fmla="*/ 2147483646 w 1563"/>
              <a:gd name="T87" fmla="*/ 2147483646 h 537"/>
              <a:gd name="T88" fmla="*/ 2147483646 w 1563"/>
              <a:gd name="T89" fmla="*/ 2147483646 h 537"/>
              <a:gd name="T90" fmla="*/ 2147483646 w 1563"/>
              <a:gd name="T91" fmla="*/ 2147483646 h 537"/>
              <a:gd name="T92" fmla="*/ 2147483646 w 1563"/>
              <a:gd name="T93" fmla="*/ 2147483646 h 537"/>
              <a:gd name="T94" fmla="*/ 2147483646 w 1563"/>
              <a:gd name="T95" fmla="*/ 2147483646 h 537"/>
              <a:gd name="T96" fmla="*/ 2147483646 w 1563"/>
              <a:gd name="T97" fmla="*/ 2147483646 h 537"/>
              <a:gd name="T98" fmla="*/ 2147483646 w 1563"/>
              <a:gd name="T99" fmla="*/ 2147483646 h 537"/>
              <a:gd name="T100" fmla="*/ 2147483646 w 1563"/>
              <a:gd name="T101" fmla="*/ 2147483646 h 537"/>
              <a:gd name="T102" fmla="*/ 2147483646 w 1563"/>
              <a:gd name="T103" fmla="*/ 2147483646 h 537"/>
              <a:gd name="T104" fmla="*/ 0 w 1563"/>
              <a:gd name="T105" fmla="*/ 2147483646 h 537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563" h="537">
                <a:moveTo>
                  <a:pt x="0" y="134"/>
                </a:moveTo>
                <a:lnTo>
                  <a:pt x="0" y="134"/>
                </a:lnTo>
                <a:lnTo>
                  <a:pt x="9" y="125"/>
                </a:lnTo>
                <a:lnTo>
                  <a:pt x="36" y="101"/>
                </a:lnTo>
                <a:lnTo>
                  <a:pt x="55" y="84"/>
                </a:lnTo>
                <a:lnTo>
                  <a:pt x="75" y="68"/>
                </a:lnTo>
                <a:lnTo>
                  <a:pt x="100" y="51"/>
                </a:lnTo>
                <a:lnTo>
                  <a:pt x="126" y="37"/>
                </a:lnTo>
                <a:lnTo>
                  <a:pt x="155" y="22"/>
                </a:lnTo>
                <a:lnTo>
                  <a:pt x="185" y="11"/>
                </a:lnTo>
                <a:lnTo>
                  <a:pt x="201" y="7"/>
                </a:lnTo>
                <a:lnTo>
                  <a:pt x="218" y="4"/>
                </a:lnTo>
                <a:lnTo>
                  <a:pt x="234" y="2"/>
                </a:lnTo>
                <a:lnTo>
                  <a:pt x="251" y="0"/>
                </a:lnTo>
                <a:lnTo>
                  <a:pt x="267" y="0"/>
                </a:lnTo>
                <a:lnTo>
                  <a:pt x="284" y="4"/>
                </a:lnTo>
                <a:lnTo>
                  <a:pt x="302" y="7"/>
                </a:lnTo>
                <a:lnTo>
                  <a:pt x="319" y="11"/>
                </a:lnTo>
                <a:lnTo>
                  <a:pt x="335" y="18"/>
                </a:lnTo>
                <a:lnTo>
                  <a:pt x="352" y="27"/>
                </a:lnTo>
                <a:lnTo>
                  <a:pt x="370" y="38"/>
                </a:lnTo>
                <a:lnTo>
                  <a:pt x="386" y="53"/>
                </a:lnTo>
                <a:lnTo>
                  <a:pt x="419" y="82"/>
                </a:lnTo>
                <a:lnTo>
                  <a:pt x="454" y="117"/>
                </a:lnTo>
                <a:lnTo>
                  <a:pt x="526" y="191"/>
                </a:lnTo>
                <a:lnTo>
                  <a:pt x="566" y="227"/>
                </a:lnTo>
                <a:lnTo>
                  <a:pt x="608" y="268"/>
                </a:lnTo>
                <a:lnTo>
                  <a:pt x="654" y="304"/>
                </a:lnTo>
                <a:lnTo>
                  <a:pt x="704" y="343"/>
                </a:lnTo>
                <a:lnTo>
                  <a:pt x="757" y="379"/>
                </a:lnTo>
                <a:lnTo>
                  <a:pt x="784" y="396"/>
                </a:lnTo>
                <a:lnTo>
                  <a:pt x="815" y="412"/>
                </a:lnTo>
                <a:lnTo>
                  <a:pt x="847" y="429"/>
                </a:lnTo>
                <a:lnTo>
                  <a:pt x="880" y="444"/>
                </a:lnTo>
                <a:lnTo>
                  <a:pt x="913" y="458"/>
                </a:lnTo>
                <a:lnTo>
                  <a:pt x="949" y="471"/>
                </a:lnTo>
                <a:lnTo>
                  <a:pt x="986" y="484"/>
                </a:lnTo>
                <a:lnTo>
                  <a:pt x="1024" y="495"/>
                </a:lnTo>
                <a:lnTo>
                  <a:pt x="1066" y="504"/>
                </a:lnTo>
                <a:lnTo>
                  <a:pt x="1109" y="513"/>
                </a:lnTo>
                <a:lnTo>
                  <a:pt x="1153" y="521"/>
                </a:lnTo>
                <a:lnTo>
                  <a:pt x="1198" y="528"/>
                </a:lnTo>
                <a:lnTo>
                  <a:pt x="1248" y="532"/>
                </a:lnTo>
                <a:lnTo>
                  <a:pt x="1297" y="535"/>
                </a:lnTo>
                <a:lnTo>
                  <a:pt x="1329" y="533"/>
                </a:lnTo>
                <a:lnTo>
                  <a:pt x="1360" y="530"/>
                </a:lnTo>
                <a:lnTo>
                  <a:pt x="1400" y="524"/>
                </a:lnTo>
                <a:lnTo>
                  <a:pt x="1444" y="515"/>
                </a:lnTo>
                <a:lnTo>
                  <a:pt x="1488" y="504"/>
                </a:lnTo>
                <a:lnTo>
                  <a:pt x="1508" y="499"/>
                </a:lnTo>
                <a:lnTo>
                  <a:pt x="1528" y="489"/>
                </a:lnTo>
                <a:lnTo>
                  <a:pt x="1547" y="482"/>
                </a:lnTo>
                <a:lnTo>
                  <a:pt x="1563" y="473"/>
                </a:lnTo>
                <a:lnTo>
                  <a:pt x="1532" y="484"/>
                </a:lnTo>
                <a:lnTo>
                  <a:pt x="1497" y="495"/>
                </a:lnTo>
                <a:lnTo>
                  <a:pt x="1448" y="506"/>
                </a:lnTo>
                <a:lnTo>
                  <a:pt x="1389" y="519"/>
                </a:lnTo>
                <a:lnTo>
                  <a:pt x="1321" y="528"/>
                </a:lnTo>
                <a:lnTo>
                  <a:pt x="1283" y="533"/>
                </a:lnTo>
                <a:lnTo>
                  <a:pt x="1244" y="535"/>
                </a:lnTo>
                <a:lnTo>
                  <a:pt x="1204" y="537"/>
                </a:lnTo>
                <a:lnTo>
                  <a:pt x="1162" y="537"/>
                </a:lnTo>
                <a:lnTo>
                  <a:pt x="1118" y="533"/>
                </a:lnTo>
                <a:lnTo>
                  <a:pt x="1072" y="530"/>
                </a:lnTo>
                <a:lnTo>
                  <a:pt x="1026" y="524"/>
                </a:lnTo>
                <a:lnTo>
                  <a:pt x="980" y="515"/>
                </a:lnTo>
                <a:lnTo>
                  <a:pt x="933" y="504"/>
                </a:lnTo>
                <a:lnTo>
                  <a:pt x="885" y="489"/>
                </a:lnTo>
                <a:lnTo>
                  <a:pt x="836" y="473"/>
                </a:lnTo>
                <a:lnTo>
                  <a:pt x="788" y="453"/>
                </a:lnTo>
                <a:lnTo>
                  <a:pt x="740" y="427"/>
                </a:lnTo>
                <a:lnTo>
                  <a:pt x="691" y="400"/>
                </a:lnTo>
                <a:lnTo>
                  <a:pt x="643" y="368"/>
                </a:lnTo>
                <a:lnTo>
                  <a:pt x="595" y="334"/>
                </a:lnTo>
                <a:lnTo>
                  <a:pt x="550" y="293"/>
                </a:lnTo>
                <a:lnTo>
                  <a:pt x="504" y="247"/>
                </a:lnTo>
                <a:lnTo>
                  <a:pt x="458" y="198"/>
                </a:lnTo>
                <a:lnTo>
                  <a:pt x="416" y="145"/>
                </a:lnTo>
                <a:lnTo>
                  <a:pt x="408" y="134"/>
                </a:lnTo>
                <a:lnTo>
                  <a:pt x="399" y="121"/>
                </a:lnTo>
                <a:lnTo>
                  <a:pt x="386" y="106"/>
                </a:lnTo>
                <a:lnTo>
                  <a:pt x="370" y="90"/>
                </a:lnTo>
                <a:lnTo>
                  <a:pt x="350" y="73"/>
                </a:lnTo>
                <a:lnTo>
                  <a:pt x="328" y="57"/>
                </a:lnTo>
                <a:lnTo>
                  <a:pt x="302" y="42"/>
                </a:lnTo>
                <a:lnTo>
                  <a:pt x="287" y="35"/>
                </a:lnTo>
                <a:lnTo>
                  <a:pt x="273" y="31"/>
                </a:lnTo>
                <a:lnTo>
                  <a:pt x="258" y="26"/>
                </a:lnTo>
                <a:lnTo>
                  <a:pt x="242" y="24"/>
                </a:lnTo>
                <a:lnTo>
                  <a:pt x="225" y="22"/>
                </a:lnTo>
                <a:lnTo>
                  <a:pt x="207" y="22"/>
                </a:lnTo>
                <a:lnTo>
                  <a:pt x="190" y="24"/>
                </a:lnTo>
                <a:lnTo>
                  <a:pt x="170" y="26"/>
                </a:lnTo>
                <a:lnTo>
                  <a:pt x="152" y="31"/>
                </a:lnTo>
                <a:lnTo>
                  <a:pt x="132" y="38"/>
                </a:lnTo>
                <a:lnTo>
                  <a:pt x="111" y="48"/>
                </a:lnTo>
                <a:lnTo>
                  <a:pt x="89" y="60"/>
                </a:lnTo>
                <a:lnTo>
                  <a:pt x="69" y="75"/>
                </a:lnTo>
                <a:lnTo>
                  <a:pt x="45" y="92"/>
                </a:lnTo>
                <a:lnTo>
                  <a:pt x="23" y="112"/>
                </a:lnTo>
                <a:lnTo>
                  <a:pt x="0" y="134"/>
                </a:lnTo>
                <a:close/>
              </a:path>
            </a:pathLst>
          </a:custGeom>
          <a:solidFill>
            <a:srgbClr val="C11B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17" name="Freeform 195"/>
          <p:cNvSpPr>
            <a:spLocks/>
          </p:cNvSpPr>
          <p:nvPr userDrawn="1"/>
        </p:nvSpPr>
        <p:spPr bwMode="auto">
          <a:xfrm>
            <a:off x="4992688" y="322263"/>
            <a:ext cx="1260475" cy="441325"/>
          </a:xfrm>
          <a:custGeom>
            <a:avLst/>
            <a:gdLst>
              <a:gd name="T0" fmla="*/ 0 w 794"/>
              <a:gd name="T1" fmla="*/ 2147483646 h 278"/>
              <a:gd name="T2" fmla="*/ 0 w 794"/>
              <a:gd name="T3" fmla="*/ 2147483646 h 278"/>
              <a:gd name="T4" fmla="*/ 2147483646 w 794"/>
              <a:gd name="T5" fmla="*/ 2147483646 h 278"/>
              <a:gd name="T6" fmla="*/ 2147483646 w 794"/>
              <a:gd name="T7" fmla="*/ 2147483646 h 278"/>
              <a:gd name="T8" fmla="*/ 2147483646 w 794"/>
              <a:gd name="T9" fmla="*/ 2147483646 h 278"/>
              <a:gd name="T10" fmla="*/ 2147483646 w 794"/>
              <a:gd name="T11" fmla="*/ 2147483646 h 278"/>
              <a:gd name="T12" fmla="*/ 2147483646 w 794"/>
              <a:gd name="T13" fmla="*/ 2147483646 h 278"/>
              <a:gd name="T14" fmla="*/ 2147483646 w 794"/>
              <a:gd name="T15" fmla="*/ 2147483646 h 278"/>
              <a:gd name="T16" fmla="*/ 2147483646 w 794"/>
              <a:gd name="T17" fmla="*/ 2147483646 h 278"/>
              <a:gd name="T18" fmla="*/ 2147483646 w 794"/>
              <a:gd name="T19" fmla="*/ 2147483646 h 278"/>
              <a:gd name="T20" fmla="*/ 2147483646 w 794"/>
              <a:gd name="T21" fmla="*/ 2147483646 h 278"/>
              <a:gd name="T22" fmla="*/ 2147483646 w 794"/>
              <a:gd name="T23" fmla="*/ 2147483646 h 278"/>
              <a:gd name="T24" fmla="*/ 2147483646 w 794"/>
              <a:gd name="T25" fmla="*/ 2147483646 h 278"/>
              <a:gd name="T26" fmla="*/ 2147483646 w 794"/>
              <a:gd name="T27" fmla="*/ 2147483646 h 278"/>
              <a:gd name="T28" fmla="*/ 2147483646 w 794"/>
              <a:gd name="T29" fmla="*/ 2147483646 h 278"/>
              <a:gd name="T30" fmla="*/ 2147483646 w 794"/>
              <a:gd name="T31" fmla="*/ 2147483646 h 278"/>
              <a:gd name="T32" fmla="*/ 2147483646 w 794"/>
              <a:gd name="T33" fmla="*/ 2147483646 h 278"/>
              <a:gd name="T34" fmla="*/ 2147483646 w 794"/>
              <a:gd name="T35" fmla="*/ 2147483646 h 278"/>
              <a:gd name="T36" fmla="*/ 2147483646 w 794"/>
              <a:gd name="T37" fmla="*/ 2147483646 h 278"/>
              <a:gd name="T38" fmla="*/ 2147483646 w 794"/>
              <a:gd name="T39" fmla="*/ 2147483646 h 278"/>
              <a:gd name="T40" fmla="*/ 2147483646 w 794"/>
              <a:gd name="T41" fmla="*/ 2147483646 h 278"/>
              <a:gd name="T42" fmla="*/ 2147483646 w 794"/>
              <a:gd name="T43" fmla="*/ 2147483646 h 278"/>
              <a:gd name="T44" fmla="*/ 2147483646 w 794"/>
              <a:gd name="T45" fmla="*/ 2147483646 h 278"/>
              <a:gd name="T46" fmla="*/ 2147483646 w 794"/>
              <a:gd name="T47" fmla="*/ 2147483646 h 278"/>
              <a:gd name="T48" fmla="*/ 2147483646 w 794"/>
              <a:gd name="T49" fmla="*/ 2147483646 h 278"/>
              <a:gd name="T50" fmla="*/ 2147483646 w 794"/>
              <a:gd name="T51" fmla="*/ 2147483646 h 278"/>
              <a:gd name="T52" fmla="*/ 2147483646 w 794"/>
              <a:gd name="T53" fmla="*/ 2147483646 h 278"/>
              <a:gd name="T54" fmla="*/ 2147483646 w 794"/>
              <a:gd name="T55" fmla="*/ 2147483646 h 278"/>
              <a:gd name="T56" fmla="*/ 2147483646 w 794"/>
              <a:gd name="T57" fmla="*/ 0 h 278"/>
              <a:gd name="T58" fmla="*/ 2147483646 w 794"/>
              <a:gd name="T59" fmla="*/ 0 h 278"/>
              <a:gd name="T60" fmla="*/ 2147483646 w 794"/>
              <a:gd name="T61" fmla="*/ 0 h 278"/>
              <a:gd name="T62" fmla="*/ 2147483646 w 794"/>
              <a:gd name="T63" fmla="*/ 2147483646 h 278"/>
              <a:gd name="T64" fmla="*/ 2147483646 w 794"/>
              <a:gd name="T65" fmla="*/ 2147483646 h 278"/>
              <a:gd name="T66" fmla="*/ 2147483646 w 794"/>
              <a:gd name="T67" fmla="*/ 2147483646 h 278"/>
              <a:gd name="T68" fmla="*/ 2147483646 w 794"/>
              <a:gd name="T69" fmla="*/ 2147483646 h 278"/>
              <a:gd name="T70" fmla="*/ 2147483646 w 794"/>
              <a:gd name="T71" fmla="*/ 2147483646 h 278"/>
              <a:gd name="T72" fmla="*/ 2147483646 w 794"/>
              <a:gd name="T73" fmla="*/ 2147483646 h 278"/>
              <a:gd name="T74" fmla="*/ 2147483646 w 794"/>
              <a:gd name="T75" fmla="*/ 2147483646 h 278"/>
              <a:gd name="T76" fmla="*/ 2147483646 w 794"/>
              <a:gd name="T77" fmla="*/ 2147483646 h 278"/>
              <a:gd name="T78" fmla="*/ 2147483646 w 794"/>
              <a:gd name="T79" fmla="*/ 2147483646 h 278"/>
              <a:gd name="T80" fmla="*/ 2147483646 w 794"/>
              <a:gd name="T81" fmla="*/ 2147483646 h 278"/>
              <a:gd name="T82" fmla="*/ 2147483646 w 794"/>
              <a:gd name="T83" fmla="*/ 2147483646 h 278"/>
              <a:gd name="T84" fmla="*/ 2147483646 w 794"/>
              <a:gd name="T85" fmla="*/ 2147483646 h 278"/>
              <a:gd name="T86" fmla="*/ 2147483646 w 794"/>
              <a:gd name="T87" fmla="*/ 2147483646 h 278"/>
              <a:gd name="T88" fmla="*/ 2147483646 w 794"/>
              <a:gd name="T89" fmla="*/ 2147483646 h 278"/>
              <a:gd name="T90" fmla="*/ 2147483646 w 794"/>
              <a:gd name="T91" fmla="*/ 2147483646 h 278"/>
              <a:gd name="T92" fmla="*/ 2147483646 w 794"/>
              <a:gd name="T93" fmla="*/ 2147483646 h 278"/>
              <a:gd name="T94" fmla="*/ 2147483646 w 794"/>
              <a:gd name="T95" fmla="*/ 2147483646 h 278"/>
              <a:gd name="T96" fmla="*/ 2147483646 w 794"/>
              <a:gd name="T97" fmla="*/ 2147483646 h 278"/>
              <a:gd name="T98" fmla="*/ 2147483646 w 794"/>
              <a:gd name="T99" fmla="*/ 2147483646 h 278"/>
              <a:gd name="T100" fmla="*/ 2147483646 w 794"/>
              <a:gd name="T101" fmla="*/ 2147483646 h 278"/>
              <a:gd name="T102" fmla="*/ 2147483646 w 794"/>
              <a:gd name="T103" fmla="*/ 2147483646 h 278"/>
              <a:gd name="T104" fmla="*/ 2147483646 w 794"/>
              <a:gd name="T105" fmla="*/ 2147483646 h 278"/>
              <a:gd name="T106" fmla="*/ 2147483646 w 794"/>
              <a:gd name="T107" fmla="*/ 2147483646 h 278"/>
              <a:gd name="T108" fmla="*/ 2147483646 w 794"/>
              <a:gd name="T109" fmla="*/ 2147483646 h 278"/>
              <a:gd name="T110" fmla="*/ 2147483646 w 794"/>
              <a:gd name="T111" fmla="*/ 2147483646 h 278"/>
              <a:gd name="T112" fmla="*/ 2147483646 w 794"/>
              <a:gd name="T113" fmla="*/ 2147483646 h 278"/>
              <a:gd name="T114" fmla="*/ 0 w 794"/>
              <a:gd name="T115" fmla="*/ 2147483646 h 278"/>
              <a:gd name="T116" fmla="*/ 0 w 794"/>
              <a:gd name="T117" fmla="*/ 2147483646 h 27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794" h="278">
                <a:moveTo>
                  <a:pt x="0" y="236"/>
                </a:moveTo>
                <a:lnTo>
                  <a:pt x="0" y="236"/>
                </a:lnTo>
                <a:lnTo>
                  <a:pt x="8" y="240"/>
                </a:lnTo>
                <a:lnTo>
                  <a:pt x="26" y="251"/>
                </a:lnTo>
                <a:lnTo>
                  <a:pt x="39" y="256"/>
                </a:lnTo>
                <a:lnTo>
                  <a:pt x="53" y="262"/>
                </a:lnTo>
                <a:lnTo>
                  <a:pt x="72" y="265"/>
                </a:lnTo>
                <a:lnTo>
                  <a:pt x="92" y="269"/>
                </a:lnTo>
                <a:lnTo>
                  <a:pt x="116" y="271"/>
                </a:lnTo>
                <a:lnTo>
                  <a:pt x="140" y="269"/>
                </a:lnTo>
                <a:lnTo>
                  <a:pt x="165" y="265"/>
                </a:lnTo>
                <a:lnTo>
                  <a:pt x="193" y="258"/>
                </a:lnTo>
                <a:lnTo>
                  <a:pt x="222" y="245"/>
                </a:lnTo>
                <a:lnTo>
                  <a:pt x="253" y="229"/>
                </a:lnTo>
                <a:lnTo>
                  <a:pt x="284" y="205"/>
                </a:lnTo>
                <a:lnTo>
                  <a:pt x="317" y="177"/>
                </a:lnTo>
                <a:lnTo>
                  <a:pt x="350" y="146"/>
                </a:lnTo>
                <a:lnTo>
                  <a:pt x="383" y="121"/>
                </a:lnTo>
                <a:lnTo>
                  <a:pt x="418" y="99"/>
                </a:lnTo>
                <a:lnTo>
                  <a:pt x="451" y="78"/>
                </a:lnTo>
                <a:lnTo>
                  <a:pt x="486" y="64"/>
                </a:lnTo>
                <a:lnTo>
                  <a:pt x="519" y="49"/>
                </a:lnTo>
                <a:lnTo>
                  <a:pt x="552" y="38"/>
                </a:lnTo>
                <a:lnTo>
                  <a:pt x="585" y="29"/>
                </a:lnTo>
                <a:lnTo>
                  <a:pt x="616" y="22"/>
                </a:lnTo>
                <a:lnTo>
                  <a:pt x="646" y="16"/>
                </a:lnTo>
                <a:lnTo>
                  <a:pt x="702" y="9"/>
                </a:lnTo>
                <a:lnTo>
                  <a:pt x="794" y="0"/>
                </a:lnTo>
                <a:lnTo>
                  <a:pt x="783" y="0"/>
                </a:lnTo>
                <a:lnTo>
                  <a:pt x="754" y="3"/>
                </a:lnTo>
                <a:lnTo>
                  <a:pt x="710" y="9"/>
                </a:lnTo>
                <a:lnTo>
                  <a:pt x="655" y="22"/>
                </a:lnTo>
                <a:lnTo>
                  <a:pt x="624" y="31"/>
                </a:lnTo>
                <a:lnTo>
                  <a:pt x="591" y="42"/>
                </a:lnTo>
                <a:lnTo>
                  <a:pt x="556" y="55"/>
                </a:lnTo>
                <a:lnTo>
                  <a:pt x="521" y="69"/>
                </a:lnTo>
                <a:lnTo>
                  <a:pt x="486" y="88"/>
                </a:lnTo>
                <a:lnTo>
                  <a:pt x="449" y="108"/>
                </a:lnTo>
                <a:lnTo>
                  <a:pt x="415" y="132"/>
                </a:lnTo>
                <a:lnTo>
                  <a:pt x="380" y="159"/>
                </a:lnTo>
                <a:lnTo>
                  <a:pt x="347" y="185"/>
                </a:lnTo>
                <a:lnTo>
                  <a:pt x="317" y="209"/>
                </a:lnTo>
                <a:lnTo>
                  <a:pt x="290" y="227"/>
                </a:lnTo>
                <a:lnTo>
                  <a:pt x="266" y="243"/>
                </a:lnTo>
                <a:lnTo>
                  <a:pt x="242" y="256"/>
                </a:lnTo>
                <a:lnTo>
                  <a:pt x="220" y="265"/>
                </a:lnTo>
                <a:lnTo>
                  <a:pt x="200" y="273"/>
                </a:lnTo>
                <a:lnTo>
                  <a:pt x="178" y="276"/>
                </a:lnTo>
                <a:lnTo>
                  <a:pt x="160" y="278"/>
                </a:lnTo>
                <a:lnTo>
                  <a:pt x="140" y="276"/>
                </a:lnTo>
                <a:lnTo>
                  <a:pt x="119" y="275"/>
                </a:lnTo>
                <a:lnTo>
                  <a:pt x="97" y="269"/>
                </a:lnTo>
                <a:lnTo>
                  <a:pt x="75" y="264"/>
                </a:lnTo>
                <a:lnTo>
                  <a:pt x="53" y="254"/>
                </a:lnTo>
                <a:lnTo>
                  <a:pt x="0" y="236"/>
                </a:lnTo>
                <a:close/>
              </a:path>
            </a:pathLst>
          </a:custGeom>
          <a:solidFill>
            <a:srgbClr val="C11B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18" name="Freeform 196"/>
          <p:cNvSpPr>
            <a:spLocks/>
          </p:cNvSpPr>
          <p:nvPr userDrawn="1"/>
        </p:nvSpPr>
        <p:spPr bwMode="auto">
          <a:xfrm>
            <a:off x="4919663" y="641350"/>
            <a:ext cx="1103312" cy="293688"/>
          </a:xfrm>
          <a:custGeom>
            <a:avLst/>
            <a:gdLst>
              <a:gd name="T0" fmla="*/ 2147483646 w 695"/>
              <a:gd name="T1" fmla="*/ 2147483646 h 185"/>
              <a:gd name="T2" fmla="*/ 2147483646 w 695"/>
              <a:gd name="T3" fmla="*/ 2147483646 h 185"/>
              <a:gd name="T4" fmla="*/ 2147483646 w 695"/>
              <a:gd name="T5" fmla="*/ 2147483646 h 185"/>
              <a:gd name="T6" fmla="*/ 2147483646 w 695"/>
              <a:gd name="T7" fmla="*/ 2147483646 h 185"/>
              <a:gd name="T8" fmla="*/ 2147483646 w 695"/>
              <a:gd name="T9" fmla="*/ 2147483646 h 185"/>
              <a:gd name="T10" fmla="*/ 2147483646 w 695"/>
              <a:gd name="T11" fmla="*/ 2147483646 h 185"/>
              <a:gd name="T12" fmla="*/ 2147483646 w 695"/>
              <a:gd name="T13" fmla="*/ 2147483646 h 185"/>
              <a:gd name="T14" fmla="*/ 2147483646 w 695"/>
              <a:gd name="T15" fmla="*/ 2147483646 h 185"/>
              <a:gd name="T16" fmla="*/ 2147483646 w 695"/>
              <a:gd name="T17" fmla="*/ 2147483646 h 185"/>
              <a:gd name="T18" fmla="*/ 2147483646 w 695"/>
              <a:gd name="T19" fmla="*/ 2147483646 h 185"/>
              <a:gd name="T20" fmla="*/ 2147483646 w 695"/>
              <a:gd name="T21" fmla="*/ 2147483646 h 185"/>
              <a:gd name="T22" fmla="*/ 2147483646 w 695"/>
              <a:gd name="T23" fmla="*/ 2147483646 h 185"/>
              <a:gd name="T24" fmla="*/ 2147483646 w 695"/>
              <a:gd name="T25" fmla="*/ 2147483646 h 185"/>
              <a:gd name="T26" fmla="*/ 2147483646 w 695"/>
              <a:gd name="T27" fmla="*/ 2147483646 h 185"/>
              <a:gd name="T28" fmla="*/ 2147483646 w 695"/>
              <a:gd name="T29" fmla="*/ 2147483646 h 185"/>
              <a:gd name="T30" fmla="*/ 2147483646 w 695"/>
              <a:gd name="T31" fmla="*/ 2147483646 h 185"/>
              <a:gd name="T32" fmla="*/ 2147483646 w 695"/>
              <a:gd name="T33" fmla="*/ 2147483646 h 185"/>
              <a:gd name="T34" fmla="*/ 2147483646 w 695"/>
              <a:gd name="T35" fmla="*/ 2147483646 h 185"/>
              <a:gd name="T36" fmla="*/ 2147483646 w 695"/>
              <a:gd name="T37" fmla="*/ 2147483646 h 185"/>
              <a:gd name="T38" fmla="*/ 2147483646 w 695"/>
              <a:gd name="T39" fmla="*/ 2147483646 h 185"/>
              <a:gd name="T40" fmla="*/ 2147483646 w 695"/>
              <a:gd name="T41" fmla="*/ 2147483646 h 185"/>
              <a:gd name="T42" fmla="*/ 2147483646 w 695"/>
              <a:gd name="T43" fmla="*/ 2147483646 h 185"/>
              <a:gd name="T44" fmla="*/ 2147483646 w 695"/>
              <a:gd name="T45" fmla="*/ 2147483646 h 185"/>
              <a:gd name="T46" fmla="*/ 2147483646 w 695"/>
              <a:gd name="T47" fmla="*/ 2147483646 h 185"/>
              <a:gd name="T48" fmla="*/ 2147483646 w 695"/>
              <a:gd name="T49" fmla="*/ 0 h 185"/>
              <a:gd name="T50" fmla="*/ 2147483646 w 695"/>
              <a:gd name="T51" fmla="*/ 0 h 185"/>
              <a:gd name="T52" fmla="*/ 2147483646 w 695"/>
              <a:gd name="T53" fmla="*/ 0 h 185"/>
              <a:gd name="T54" fmla="*/ 2147483646 w 695"/>
              <a:gd name="T55" fmla="*/ 2147483646 h 185"/>
              <a:gd name="T56" fmla="*/ 0 w 695"/>
              <a:gd name="T57" fmla="*/ 2147483646 h 185"/>
              <a:gd name="T58" fmla="*/ 0 w 695"/>
              <a:gd name="T59" fmla="*/ 2147483646 h 185"/>
              <a:gd name="T60" fmla="*/ 2147483646 w 695"/>
              <a:gd name="T61" fmla="*/ 2147483646 h 185"/>
              <a:gd name="T62" fmla="*/ 2147483646 w 695"/>
              <a:gd name="T63" fmla="*/ 2147483646 h 185"/>
              <a:gd name="T64" fmla="*/ 2147483646 w 695"/>
              <a:gd name="T65" fmla="*/ 2147483646 h 185"/>
              <a:gd name="T66" fmla="*/ 2147483646 w 695"/>
              <a:gd name="T67" fmla="*/ 2147483646 h 185"/>
              <a:gd name="T68" fmla="*/ 2147483646 w 695"/>
              <a:gd name="T69" fmla="*/ 2147483646 h 185"/>
              <a:gd name="T70" fmla="*/ 2147483646 w 695"/>
              <a:gd name="T71" fmla="*/ 2147483646 h 185"/>
              <a:gd name="T72" fmla="*/ 2147483646 w 695"/>
              <a:gd name="T73" fmla="*/ 2147483646 h 185"/>
              <a:gd name="T74" fmla="*/ 2147483646 w 695"/>
              <a:gd name="T75" fmla="*/ 2147483646 h 185"/>
              <a:gd name="T76" fmla="*/ 2147483646 w 695"/>
              <a:gd name="T77" fmla="*/ 2147483646 h 185"/>
              <a:gd name="T78" fmla="*/ 2147483646 w 695"/>
              <a:gd name="T79" fmla="*/ 2147483646 h 185"/>
              <a:gd name="T80" fmla="*/ 2147483646 w 695"/>
              <a:gd name="T81" fmla="*/ 2147483646 h 185"/>
              <a:gd name="T82" fmla="*/ 2147483646 w 695"/>
              <a:gd name="T83" fmla="*/ 2147483646 h 185"/>
              <a:gd name="T84" fmla="*/ 2147483646 w 695"/>
              <a:gd name="T85" fmla="*/ 2147483646 h 185"/>
              <a:gd name="T86" fmla="*/ 2147483646 w 695"/>
              <a:gd name="T87" fmla="*/ 2147483646 h 185"/>
              <a:gd name="T88" fmla="*/ 2147483646 w 695"/>
              <a:gd name="T89" fmla="*/ 2147483646 h 185"/>
              <a:gd name="T90" fmla="*/ 2147483646 w 695"/>
              <a:gd name="T91" fmla="*/ 2147483646 h 185"/>
              <a:gd name="T92" fmla="*/ 2147483646 w 695"/>
              <a:gd name="T93" fmla="*/ 2147483646 h 185"/>
              <a:gd name="T94" fmla="*/ 2147483646 w 695"/>
              <a:gd name="T95" fmla="*/ 2147483646 h 185"/>
              <a:gd name="T96" fmla="*/ 2147483646 w 695"/>
              <a:gd name="T97" fmla="*/ 2147483646 h 185"/>
              <a:gd name="T98" fmla="*/ 2147483646 w 695"/>
              <a:gd name="T99" fmla="*/ 2147483646 h 185"/>
              <a:gd name="T100" fmla="*/ 2147483646 w 695"/>
              <a:gd name="T101" fmla="*/ 2147483646 h 185"/>
              <a:gd name="T102" fmla="*/ 2147483646 w 695"/>
              <a:gd name="T103" fmla="*/ 2147483646 h 185"/>
              <a:gd name="T104" fmla="*/ 2147483646 w 695"/>
              <a:gd name="T105" fmla="*/ 2147483646 h 185"/>
              <a:gd name="T106" fmla="*/ 2147483646 w 695"/>
              <a:gd name="T107" fmla="*/ 2147483646 h 185"/>
              <a:gd name="T108" fmla="*/ 2147483646 w 695"/>
              <a:gd name="T109" fmla="*/ 2147483646 h 185"/>
              <a:gd name="T110" fmla="*/ 2147483646 w 695"/>
              <a:gd name="T111" fmla="*/ 2147483646 h 185"/>
              <a:gd name="T112" fmla="*/ 2147483646 w 695"/>
              <a:gd name="T113" fmla="*/ 2147483646 h 185"/>
              <a:gd name="T114" fmla="*/ 2147483646 w 695"/>
              <a:gd name="T115" fmla="*/ 2147483646 h 185"/>
              <a:gd name="T116" fmla="*/ 2147483646 w 695"/>
              <a:gd name="T117" fmla="*/ 2147483646 h 185"/>
              <a:gd name="T118" fmla="*/ 2147483646 w 695"/>
              <a:gd name="T119" fmla="*/ 2147483646 h 185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695" h="185">
                <a:moveTo>
                  <a:pt x="695" y="97"/>
                </a:moveTo>
                <a:lnTo>
                  <a:pt x="695" y="97"/>
                </a:lnTo>
                <a:lnTo>
                  <a:pt x="690" y="103"/>
                </a:lnTo>
                <a:lnTo>
                  <a:pt x="679" y="119"/>
                </a:lnTo>
                <a:lnTo>
                  <a:pt x="670" y="129"/>
                </a:lnTo>
                <a:lnTo>
                  <a:pt x="657" y="140"/>
                </a:lnTo>
                <a:lnTo>
                  <a:pt x="644" y="149"/>
                </a:lnTo>
                <a:lnTo>
                  <a:pt x="629" y="158"/>
                </a:lnTo>
                <a:lnTo>
                  <a:pt x="611" y="163"/>
                </a:lnTo>
                <a:lnTo>
                  <a:pt x="591" y="169"/>
                </a:lnTo>
                <a:lnTo>
                  <a:pt x="569" y="169"/>
                </a:lnTo>
                <a:lnTo>
                  <a:pt x="545" y="167"/>
                </a:lnTo>
                <a:lnTo>
                  <a:pt x="519" y="160"/>
                </a:lnTo>
                <a:lnTo>
                  <a:pt x="490" y="147"/>
                </a:lnTo>
                <a:lnTo>
                  <a:pt x="459" y="130"/>
                </a:lnTo>
                <a:lnTo>
                  <a:pt x="426" y="105"/>
                </a:lnTo>
                <a:lnTo>
                  <a:pt x="393" y="79"/>
                </a:lnTo>
                <a:lnTo>
                  <a:pt x="360" y="57"/>
                </a:lnTo>
                <a:lnTo>
                  <a:pt x="327" y="41"/>
                </a:lnTo>
                <a:lnTo>
                  <a:pt x="296" y="26"/>
                </a:lnTo>
                <a:lnTo>
                  <a:pt x="264" y="17"/>
                </a:lnTo>
                <a:lnTo>
                  <a:pt x="233" y="8"/>
                </a:lnTo>
                <a:lnTo>
                  <a:pt x="204" y="4"/>
                </a:lnTo>
                <a:lnTo>
                  <a:pt x="176" y="0"/>
                </a:lnTo>
                <a:lnTo>
                  <a:pt x="149" y="0"/>
                </a:lnTo>
                <a:lnTo>
                  <a:pt x="123" y="0"/>
                </a:lnTo>
                <a:lnTo>
                  <a:pt x="77" y="6"/>
                </a:lnTo>
                <a:lnTo>
                  <a:pt x="0" y="17"/>
                </a:lnTo>
                <a:lnTo>
                  <a:pt x="10" y="15"/>
                </a:lnTo>
                <a:lnTo>
                  <a:pt x="33" y="11"/>
                </a:lnTo>
                <a:lnTo>
                  <a:pt x="70" y="8"/>
                </a:lnTo>
                <a:lnTo>
                  <a:pt x="94" y="8"/>
                </a:lnTo>
                <a:lnTo>
                  <a:pt x="118" y="9"/>
                </a:lnTo>
                <a:lnTo>
                  <a:pt x="145" y="11"/>
                </a:lnTo>
                <a:lnTo>
                  <a:pt x="175" y="17"/>
                </a:lnTo>
                <a:lnTo>
                  <a:pt x="206" y="22"/>
                </a:lnTo>
                <a:lnTo>
                  <a:pt x="237" y="31"/>
                </a:lnTo>
                <a:lnTo>
                  <a:pt x="270" y="44"/>
                </a:lnTo>
                <a:lnTo>
                  <a:pt x="303" y="59"/>
                </a:lnTo>
                <a:lnTo>
                  <a:pt x="338" y="77"/>
                </a:lnTo>
                <a:lnTo>
                  <a:pt x="373" y="99"/>
                </a:lnTo>
                <a:lnTo>
                  <a:pt x="404" y="121"/>
                </a:lnTo>
                <a:lnTo>
                  <a:pt x="433" y="141"/>
                </a:lnTo>
                <a:lnTo>
                  <a:pt x="459" y="156"/>
                </a:lnTo>
                <a:lnTo>
                  <a:pt x="484" y="169"/>
                </a:lnTo>
                <a:lnTo>
                  <a:pt x="505" y="176"/>
                </a:lnTo>
                <a:lnTo>
                  <a:pt x="525" y="182"/>
                </a:lnTo>
                <a:lnTo>
                  <a:pt x="543" y="185"/>
                </a:lnTo>
                <a:lnTo>
                  <a:pt x="561" y="185"/>
                </a:lnTo>
                <a:lnTo>
                  <a:pt x="576" y="182"/>
                </a:lnTo>
                <a:lnTo>
                  <a:pt x="593" y="176"/>
                </a:lnTo>
                <a:lnTo>
                  <a:pt x="609" y="169"/>
                </a:lnTo>
                <a:lnTo>
                  <a:pt x="624" y="158"/>
                </a:lnTo>
                <a:lnTo>
                  <a:pt x="640" y="145"/>
                </a:lnTo>
                <a:lnTo>
                  <a:pt x="657" y="130"/>
                </a:lnTo>
                <a:lnTo>
                  <a:pt x="695" y="97"/>
                </a:lnTo>
                <a:close/>
              </a:path>
            </a:pathLst>
          </a:custGeom>
          <a:solidFill>
            <a:srgbClr val="C11B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19" name="Freeform 197"/>
          <p:cNvSpPr>
            <a:spLocks/>
          </p:cNvSpPr>
          <p:nvPr userDrawn="1"/>
        </p:nvSpPr>
        <p:spPr bwMode="auto">
          <a:xfrm>
            <a:off x="6029325" y="638175"/>
            <a:ext cx="1103313" cy="257175"/>
          </a:xfrm>
          <a:custGeom>
            <a:avLst/>
            <a:gdLst>
              <a:gd name="T0" fmla="*/ 0 w 695"/>
              <a:gd name="T1" fmla="*/ 2147483646 h 162"/>
              <a:gd name="T2" fmla="*/ 2147483646 w 695"/>
              <a:gd name="T3" fmla="*/ 2147483646 h 162"/>
              <a:gd name="T4" fmla="*/ 2147483646 w 695"/>
              <a:gd name="T5" fmla="*/ 2147483646 h 162"/>
              <a:gd name="T6" fmla="*/ 2147483646 w 695"/>
              <a:gd name="T7" fmla="*/ 2147483646 h 162"/>
              <a:gd name="T8" fmla="*/ 2147483646 w 695"/>
              <a:gd name="T9" fmla="*/ 2147483646 h 162"/>
              <a:gd name="T10" fmla="*/ 2147483646 w 695"/>
              <a:gd name="T11" fmla="*/ 2147483646 h 162"/>
              <a:gd name="T12" fmla="*/ 2147483646 w 695"/>
              <a:gd name="T13" fmla="*/ 0 h 162"/>
              <a:gd name="T14" fmla="*/ 2147483646 w 695"/>
              <a:gd name="T15" fmla="*/ 2147483646 h 162"/>
              <a:gd name="T16" fmla="*/ 2147483646 w 695"/>
              <a:gd name="T17" fmla="*/ 2147483646 h 162"/>
              <a:gd name="T18" fmla="*/ 2147483646 w 695"/>
              <a:gd name="T19" fmla="*/ 2147483646 h 162"/>
              <a:gd name="T20" fmla="*/ 2147483646 w 695"/>
              <a:gd name="T21" fmla="*/ 2147483646 h 162"/>
              <a:gd name="T22" fmla="*/ 2147483646 w 695"/>
              <a:gd name="T23" fmla="*/ 2147483646 h 162"/>
              <a:gd name="T24" fmla="*/ 2147483646 w 695"/>
              <a:gd name="T25" fmla="*/ 2147483646 h 162"/>
              <a:gd name="T26" fmla="*/ 2147483646 w 695"/>
              <a:gd name="T27" fmla="*/ 2147483646 h 162"/>
              <a:gd name="T28" fmla="*/ 2147483646 w 695"/>
              <a:gd name="T29" fmla="*/ 2147483646 h 162"/>
              <a:gd name="T30" fmla="*/ 2147483646 w 695"/>
              <a:gd name="T31" fmla="*/ 2147483646 h 162"/>
              <a:gd name="T32" fmla="*/ 2147483646 w 695"/>
              <a:gd name="T33" fmla="*/ 2147483646 h 162"/>
              <a:gd name="T34" fmla="*/ 2147483646 w 695"/>
              <a:gd name="T35" fmla="*/ 2147483646 h 162"/>
              <a:gd name="T36" fmla="*/ 2147483646 w 695"/>
              <a:gd name="T37" fmla="*/ 2147483646 h 162"/>
              <a:gd name="T38" fmla="*/ 2147483646 w 695"/>
              <a:gd name="T39" fmla="*/ 2147483646 h 162"/>
              <a:gd name="T40" fmla="*/ 2147483646 w 695"/>
              <a:gd name="T41" fmla="*/ 2147483646 h 162"/>
              <a:gd name="T42" fmla="*/ 2147483646 w 695"/>
              <a:gd name="T43" fmla="*/ 2147483646 h 162"/>
              <a:gd name="T44" fmla="*/ 2147483646 w 695"/>
              <a:gd name="T45" fmla="*/ 2147483646 h 162"/>
              <a:gd name="T46" fmla="*/ 2147483646 w 695"/>
              <a:gd name="T47" fmla="*/ 2147483646 h 162"/>
              <a:gd name="T48" fmla="*/ 2147483646 w 695"/>
              <a:gd name="T49" fmla="*/ 2147483646 h 162"/>
              <a:gd name="T50" fmla="*/ 2147483646 w 695"/>
              <a:gd name="T51" fmla="*/ 2147483646 h 162"/>
              <a:gd name="T52" fmla="*/ 2147483646 w 695"/>
              <a:gd name="T53" fmla="*/ 2147483646 h 162"/>
              <a:gd name="T54" fmla="*/ 2147483646 w 695"/>
              <a:gd name="T55" fmla="*/ 2147483646 h 162"/>
              <a:gd name="T56" fmla="*/ 2147483646 w 695"/>
              <a:gd name="T57" fmla="*/ 2147483646 h 162"/>
              <a:gd name="T58" fmla="*/ 2147483646 w 695"/>
              <a:gd name="T59" fmla="*/ 2147483646 h 162"/>
              <a:gd name="T60" fmla="*/ 2147483646 w 695"/>
              <a:gd name="T61" fmla="*/ 2147483646 h 162"/>
              <a:gd name="T62" fmla="*/ 2147483646 w 695"/>
              <a:gd name="T63" fmla="*/ 2147483646 h 162"/>
              <a:gd name="T64" fmla="*/ 2147483646 w 695"/>
              <a:gd name="T65" fmla="*/ 2147483646 h 162"/>
              <a:gd name="T66" fmla="*/ 2147483646 w 695"/>
              <a:gd name="T67" fmla="*/ 2147483646 h 162"/>
              <a:gd name="T68" fmla="*/ 2147483646 w 695"/>
              <a:gd name="T69" fmla="*/ 2147483646 h 162"/>
              <a:gd name="T70" fmla="*/ 2147483646 w 695"/>
              <a:gd name="T71" fmla="*/ 2147483646 h 162"/>
              <a:gd name="T72" fmla="*/ 2147483646 w 695"/>
              <a:gd name="T73" fmla="*/ 2147483646 h 162"/>
              <a:gd name="T74" fmla="*/ 2147483646 w 695"/>
              <a:gd name="T75" fmla="*/ 2147483646 h 162"/>
              <a:gd name="T76" fmla="*/ 0 w 695"/>
              <a:gd name="T77" fmla="*/ 2147483646 h 16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695" h="162">
                <a:moveTo>
                  <a:pt x="0" y="90"/>
                </a:moveTo>
                <a:lnTo>
                  <a:pt x="0" y="90"/>
                </a:lnTo>
                <a:lnTo>
                  <a:pt x="9" y="79"/>
                </a:lnTo>
                <a:lnTo>
                  <a:pt x="20" y="66"/>
                </a:lnTo>
                <a:lnTo>
                  <a:pt x="37" y="48"/>
                </a:lnTo>
                <a:lnTo>
                  <a:pt x="57" y="32"/>
                </a:lnTo>
                <a:lnTo>
                  <a:pt x="70" y="24"/>
                </a:lnTo>
                <a:lnTo>
                  <a:pt x="82" y="17"/>
                </a:lnTo>
                <a:lnTo>
                  <a:pt x="95" y="10"/>
                </a:lnTo>
                <a:lnTo>
                  <a:pt x="110" y="4"/>
                </a:lnTo>
                <a:lnTo>
                  <a:pt x="126" y="2"/>
                </a:lnTo>
                <a:lnTo>
                  <a:pt x="143" y="0"/>
                </a:lnTo>
                <a:lnTo>
                  <a:pt x="161" y="0"/>
                </a:lnTo>
                <a:lnTo>
                  <a:pt x="180" y="4"/>
                </a:lnTo>
                <a:lnTo>
                  <a:pt x="198" y="10"/>
                </a:lnTo>
                <a:lnTo>
                  <a:pt x="218" y="19"/>
                </a:lnTo>
                <a:lnTo>
                  <a:pt x="242" y="32"/>
                </a:lnTo>
                <a:lnTo>
                  <a:pt x="266" y="48"/>
                </a:lnTo>
                <a:lnTo>
                  <a:pt x="313" y="81"/>
                </a:lnTo>
                <a:lnTo>
                  <a:pt x="339" y="98"/>
                </a:lnTo>
                <a:lnTo>
                  <a:pt x="363" y="112"/>
                </a:lnTo>
                <a:lnTo>
                  <a:pt x="390" y="127"/>
                </a:lnTo>
                <a:lnTo>
                  <a:pt x="416" y="140"/>
                </a:lnTo>
                <a:lnTo>
                  <a:pt x="445" y="147"/>
                </a:lnTo>
                <a:lnTo>
                  <a:pt x="475" y="153"/>
                </a:lnTo>
                <a:lnTo>
                  <a:pt x="489" y="154"/>
                </a:lnTo>
                <a:lnTo>
                  <a:pt x="506" y="154"/>
                </a:lnTo>
                <a:lnTo>
                  <a:pt x="522" y="153"/>
                </a:lnTo>
                <a:lnTo>
                  <a:pt x="539" y="151"/>
                </a:lnTo>
                <a:lnTo>
                  <a:pt x="557" y="145"/>
                </a:lnTo>
                <a:lnTo>
                  <a:pt x="576" y="140"/>
                </a:lnTo>
                <a:lnTo>
                  <a:pt x="594" y="132"/>
                </a:lnTo>
                <a:lnTo>
                  <a:pt x="612" y="125"/>
                </a:lnTo>
                <a:lnTo>
                  <a:pt x="632" y="114"/>
                </a:lnTo>
                <a:lnTo>
                  <a:pt x="653" y="101"/>
                </a:lnTo>
                <a:lnTo>
                  <a:pt x="673" y="88"/>
                </a:lnTo>
                <a:lnTo>
                  <a:pt x="695" y="72"/>
                </a:lnTo>
                <a:lnTo>
                  <a:pt x="687" y="79"/>
                </a:lnTo>
                <a:lnTo>
                  <a:pt x="662" y="99"/>
                </a:lnTo>
                <a:lnTo>
                  <a:pt x="643" y="110"/>
                </a:lnTo>
                <a:lnTo>
                  <a:pt x="621" y="123"/>
                </a:lnTo>
                <a:lnTo>
                  <a:pt x="598" y="134"/>
                </a:lnTo>
                <a:lnTo>
                  <a:pt x="568" y="145"/>
                </a:lnTo>
                <a:lnTo>
                  <a:pt x="537" y="154"/>
                </a:lnTo>
                <a:lnTo>
                  <a:pt x="504" y="160"/>
                </a:lnTo>
                <a:lnTo>
                  <a:pt x="488" y="162"/>
                </a:lnTo>
                <a:lnTo>
                  <a:pt x="469" y="162"/>
                </a:lnTo>
                <a:lnTo>
                  <a:pt x="451" y="160"/>
                </a:lnTo>
                <a:lnTo>
                  <a:pt x="431" y="158"/>
                </a:lnTo>
                <a:lnTo>
                  <a:pt x="411" y="156"/>
                </a:lnTo>
                <a:lnTo>
                  <a:pt x="390" y="151"/>
                </a:lnTo>
                <a:lnTo>
                  <a:pt x="370" y="145"/>
                </a:lnTo>
                <a:lnTo>
                  <a:pt x="348" y="136"/>
                </a:lnTo>
                <a:lnTo>
                  <a:pt x="328" y="127"/>
                </a:lnTo>
                <a:lnTo>
                  <a:pt x="306" y="116"/>
                </a:lnTo>
                <a:lnTo>
                  <a:pt x="284" y="101"/>
                </a:lnTo>
                <a:lnTo>
                  <a:pt x="262" y="87"/>
                </a:lnTo>
                <a:lnTo>
                  <a:pt x="253" y="79"/>
                </a:lnTo>
                <a:lnTo>
                  <a:pt x="233" y="65"/>
                </a:lnTo>
                <a:lnTo>
                  <a:pt x="203" y="46"/>
                </a:lnTo>
                <a:lnTo>
                  <a:pt x="185" y="37"/>
                </a:lnTo>
                <a:lnTo>
                  <a:pt x="165" y="30"/>
                </a:lnTo>
                <a:lnTo>
                  <a:pt x="145" y="24"/>
                </a:lnTo>
                <a:lnTo>
                  <a:pt x="123" y="21"/>
                </a:lnTo>
                <a:lnTo>
                  <a:pt x="103" y="21"/>
                </a:lnTo>
                <a:lnTo>
                  <a:pt x="81" y="24"/>
                </a:lnTo>
                <a:lnTo>
                  <a:pt x="70" y="28"/>
                </a:lnTo>
                <a:lnTo>
                  <a:pt x="59" y="33"/>
                </a:lnTo>
                <a:lnTo>
                  <a:pt x="48" y="39"/>
                </a:lnTo>
                <a:lnTo>
                  <a:pt x="38" y="46"/>
                </a:lnTo>
                <a:lnTo>
                  <a:pt x="27" y="55"/>
                </a:lnTo>
                <a:lnTo>
                  <a:pt x="18" y="65"/>
                </a:lnTo>
                <a:lnTo>
                  <a:pt x="9" y="77"/>
                </a:lnTo>
                <a:lnTo>
                  <a:pt x="0" y="90"/>
                </a:lnTo>
                <a:close/>
              </a:path>
            </a:pathLst>
          </a:custGeom>
          <a:solidFill>
            <a:srgbClr val="C11B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0672163-64F8-4C0C-9B3E-75C33A7380A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123" name="Rectangle 2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124" name="AutoShape 10"/>
          <p:cNvSpPr>
            <a:spLocks noChangeAspect="1" noChangeArrowheads="1"/>
          </p:cNvSpPr>
          <p:nvPr/>
        </p:nvSpPr>
        <p:spPr bwMode="auto">
          <a:xfrm>
            <a:off x="288925" y="703263"/>
            <a:ext cx="9144000" cy="615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Christmas Holly Template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50988" y="3332163"/>
            <a:ext cx="6221412" cy="1752600"/>
          </a:xfrm>
        </p:spPr>
        <p:txBody>
          <a:bodyPr/>
          <a:lstStyle/>
          <a:p>
            <a:pPr eaLnBrk="1" hangingPunct="1"/>
            <a:r>
              <a:rPr lang="en-GB" altLang="en-US" sz="4000" i="1" smtClean="0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050213" cy="1143000"/>
          </a:xfrm>
        </p:spPr>
        <p:txBody>
          <a:bodyPr/>
          <a:lstStyle/>
          <a:p>
            <a:pPr algn="r"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600200"/>
            <a:ext cx="7467600" cy="4525963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091488" cy="1143000"/>
          </a:xfrm>
        </p:spPr>
        <p:txBody>
          <a:bodyPr/>
          <a:lstStyle/>
          <a:p>
            <a:pPr algn="r"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667250" y="21478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776538" y="37623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7226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657725" y="36401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738813" y="36385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007350" cy="1143000"/>
          </a:xfrm>
        </p:spPr>
        <p:txBody>
          <a:bodyPr/>
          <a:lstStyle/>
          <a:p>
            <a:pPr algn="r"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836738" y="1962150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Chart" r:id="rId4" imgW="8296234" imgH="4610196" progId="MSGraph.Chart.8">
                  <p:embed followColorScheme="full"/>
                </p:oleObj>
              </mc:Choice>
              <mc:Fallback>
                <p:oleObj name="Chart" r:id="rId4" imgW="8296234" imgH="4610196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6738" y="1962150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050213" cy="1143000"/>
          </a:xfrm>
        </p:spPr>
        <p:txBody>
          <a:bodyPr/>
          <a:lstStyle/>
          <a:p>
            <a:pPr algn="r"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85888" y="1600200"/>
            <a:ext cx="3573462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2292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1622425"/>
            <a:ext cx="3097212" cy="3852863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60425" y="0"/>
            <a:ext cx="8062913" cy="1143000"/>
          </a:xfrm>
        </p:spPr>
        <p:txBody>
          <a:bodyPr/>
          <a:lstStyle/>
          <a:p>
            <a:pPr algn="r" eaLnBrk="1" hangingPunct="1"/>
            <a:r>
              <a:rPr lang="en-GB" altLang="en-US" smtClean="0"/>
              <a:t>Process Flow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216025" y="3087688"/>
            <a:ext cx="1376363" cy="2354262"/>
          </a:xfrm>
          <a:prstGeom prst="rect">
            <a:avLst/>
          </a:prstGeom>
          <a:solidFill>
            <a:srgbClr val="8100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751138" y="3087688"/>
            <a:ext cx="1376362" cy="2354262"/>
          </a:xfrm>
          <a:prstGeom prst="rect">
            <a:avLst/>
          </a:prstGeom>
          <a:solidFill>
            <a:srgbClr val="5B20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260850" y="3087688"/>
            <a:ext cx="1376363" cy="2354262"/>
          </a:xfrm>
          <a:prstGeom prst="rect">
            <a:avLst/>
          </a:prstGeom>
          <a:solidFill>
            <a:srgbClr val="C80606"/>
          </a:solidFill>
          <a:ln w="12700" algn="ctr">
            <a:solidFill>
              <a:srgbClr val="A90F0F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768975" y="3087688"/>
            <a:ext cx="1376363" cy="2354262"/>
          </a:xfrm>
          <a:prstGeom prst="rect">
            <a:avLst/>
          </a:prstGeom>
          <a:solidFill>
            <a:srgbClr val="FCB8B5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7280275" y="3087688"/>
            <a:ext cx="1376363" cy="2354262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275113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5B2000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1216025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810000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42608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C8060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5768975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CB8B5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8" name="Freeform 12"/>
          <p:cNvSpPr>
            <a:spLocks/>
          </p:cNvSpPr>
          <p:nvPr/>
        </p:nvSpPr>
        <p:spPr bwMode="auto">
          <a:xfrm>
            <a:off x="7280275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bg1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3400425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516063" y="2065338"/>
            <a:ext cx="895350" cy="366712"/>
          </a:xfrm>
          <a:prstGeom prst="rect">
            <a:avLst/>
          </a:prstGeom>
          <a:solidFill>
            <a:srgbClr val="81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930775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6443663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850188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091488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r"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476375" y="1570038"/>
          <a:ext cx="7402513" cy="3441700"/>
        </p:xfrm>
        <a:graphic>
          <a:graphicData uri="http://schemas.openxmlformats.org/drawingml/2006/table">
            <a:tbl>
              <a:tblPr/>
              <a:tblGrid>
                <a:gridCol w="3702051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1454150" y="5397500"/>
            <a:ext cx="5735638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062913" cy="1143000"/>
          </a:xfrm>
        </p:spPr>
        <p:txBody>
          <a:bodyPr/>
          <a:lstStyle/>
          <a:p>
            <a:pPr algn="r"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46188" y="1600200"/>
            <a:ext cx="4370387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834063" y="1766888"/>
          <a:ext cx="3171825" cy="1735137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2895600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5845175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050213" cy="1143000"/>
          </a:xfrm>
        </p:spPr>
        <p:txBody>
          <a:bodyPr/>
          <a:lstStyle/>
          <a:p>
            <a:pPr algn="r"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635125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635125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979988" y="3140075"/>
            <a:ext cx="3640137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527175" y="5422900"/>
            <a:ext cx="71643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635125" y="2608263"/>
            <a:ext cx="69262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xmas holly">
      <a:dk1>
        <a:srgbClr val="810000"/>
      </a:dk1>
      <a:lt1>
        <a:srgbClr val="FFFFFF"/>
      </a:lt1>
      <a:dk2>
        <a:srgbClr val="FFFFFF"/>
      </a:dk2>
      <a:lt2>
        <a:srgbClr val="5B2000"/>
      </a:lt2>
      <a:accent1>
        <a:srgbClr val="FCB8B5"/>
      </a:accent1>
      <a:accent2>
        <a:srgbClr val="C80606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D6600"/>
      </a:hlink>
      <a:folHlink>
        <a:srgbClr val="E2B83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297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Christmas Holly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Christmas Holly Template</dc:title>
  <dc:creator>Presentation Magazine</dc:creator>
  <cp:lastModifiedBy>Jonty Pearce</cp:lastModifiedBy>
  <cp:revision>18</cp:revision>
  <dcterms:created xsi:type="dcterms:W3CDTF">2009-11-03T13:35:13Z</dcterms:created>
  <dcterms:modified xsi:type="dcterms:W3CDTF">2015-02-22T11:16:04Z</dcterms:modified>
</cp:coreProperties>
</file>