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77A5D3"/>
    <a:srgbClr val="6297CC"/>
    <a:srgbClr val="4C88C4"/>
    <a:srgbClr val="88B0D8"/>
    <a:srgbClr val="4382C1"/>
    <a:srgbClr val="3C79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snapToObjects="1">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A892908F-927E-40B9-9958-1D681E2012F8}" type="slidenum">
              <a:rPr lang="en-US" altLang="en-US"/>
              <a:pPr>
                <a:defRPr/>
              </a:pPr>
              <a:t>‹#›</a:t>
            </a:fld>
            <a:endParaRPr lang="en-US" altLang="en-US"/>
          </a:p>
        </p:txBody>
      </p:sp>
    </p:spTree>
    <p:extLst>
      <p:ext uri="{BB962C8B-B14F-4D97-AF65-F5344CB8AC3E}">
        <p14:creationId xmlns:p14="http://schemas.microsoft.com/office/powerpoint/2010/main" val="756874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624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24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624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624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FD9A90CB-0604-4487-B996-6EE0CC08C75B}" type="slidenum">
              <a:rPr lang="en-GB" altLang="en-US"/>
              <a:pPr>
                <a:defRPr/>
              </a:pPr>
              <a:t>‹#›</a:t>
            </a:fld>
            <a:endParaRPr lang="en-GB" altLang="en-US"/>
          </a:p>
        </p:txBody>
      </p:sp>
    </p:spTree>
    <p:extLst>
      <p:ext uri="{BB962C8B-B14F-4D97-AF65-F5344CB8AC3E}">
        <p14:creationId xmlns:p14="http://schemas.microsoft.com/office/powerpoint/2010/main" val="29020602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1C2CABB-8985-4CA7-832C-1B7F69AF39E9}"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5358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09411224-C1D1-4477-B6C7-23021F5BCE19}"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270771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2E3A8288-38CF-4B02-AEC0-A772A0A49C3E}"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01871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B2218211-DD8A-47E9-BAEE-3ED1E89EAAB3}"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00412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5210808D-6E6A-4EE3-85B7-0AA43C242331}"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475106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B9972344-6136-4E37-A782-24F2E6C1F5A6}"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44388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4D1DECD5-02C9-4DA0-B294-CD4066423699}"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396860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40285AD5-9386-43F7-BDF1-D974D691544F}"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64587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E13A78D0-217D-48ED-B9E9-1ECC0376640E}"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03557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018"/>
          <p:cNvGrpSpPr>
            <a:grpSpLocks/>
          </p:cNvGrpSpPr>
          <p:nvPr/>
        </p:nvGrpSpPr>
        <p:grpSpPr bwMode="auto">
          <a:xfrm>
            <a:off x="14288" y="1276350"/>
            <a:ext cx="9115425" cy="4986338"/>
            <a:chOff x="9" y="804"/>
            <a:chExt cx="5742" cy="3141"/>
          </a:xfrm>
        </p:grpSpPr>
        <p:grpSp>
          <p:nvGrpSpPr>
            <p:cNvPr id="5" name="Group 1019"/>
            <p:cNvGrpSpPr>
              <a:grpSpLocks/>
            </p:cNvGrpSpPr>
            <p:nvPr userDrawn="1"/>
          </p:nvGrpSpPr>
          <p:grpSpPr bwMode="auto">
            <a:xfrm>
              <a:off x="9" y="804"/>
              <a:ext cx="5385" cy="1750"/>
              <a:chOff x="9" y="804"/>
              <a:chExt cx="5385" cy="1750"/>
            </a:xfrm>
          </p:grpSpPr>
          <p:sp>
            <p:nvSpPr>
              <p:cNvPr id="125" name="Freeform 1020"/>
              <p:cNvSpPr>
                <a:spLocks/>
              </p:cNvSpPr>
              <p:nvPr userDrawn="1"/>
            </p:nvSpPr>
            <p:spPr bwMode="auto">
              <a:xfrm>
                <a:off x="2967" y="804"/>
                <a:ext cx="72" cy="65"/>
              </a:xfrm>
              <a:custGeom>
                <a:avLst/>
                <a:gdLst>
                  <a:gd name="T0" fmla="*/ 72 w 72"/>
                  <a:gd name="T1" fmla="*/ 10 h 65"/>
                  <a:gd name="T2" fmla="*/ 72 w 72"/>
                  <a:gd name="T3" fmla="*/ 10 h 65"/>
                  <a:gd name="T4" fmla="*/ 67 w 72"/>
                  <a:gd name="T5" fmla="*/ 21 h 65"/>
                  <a:gd name="T6" fmla="*/ 62 w 72"/>
                  <a:gd name="T7" fmla="*/ 35 h 65"/>
                  <a:gd name="T8" fmla="*/ 55 w 72"/>
                  <a:gd name="T9" fmla="*/ 60 h 65"/>
                  <a:gd name="T10" fmla="*/ 55 w 72"/>
                  <a:gd name="T11" fmla="*/ 60 h 65"/>
                  <a:gd name="T12" fmla="*/ 53 w 72"/>
                  <a:gd name="T13" fmla="*/ 63 h 65"/>
                  <a:gd name="T14" fmla="*/ 48 w 72"/>
                  <a:gd name="T15" fmla="*/ 65 h 65"/>
                  <a:gd name="T16" fmla="*/ 48 w 72"/>
                  <a:gd name="T17" fmla="*/ 65 h 65"/>
                  <a:gd name="T18" fmla="*/ 44 w 72"/>
                  <a:gd name="T19" fmla="*/ 58 h 65"/>
                  <a:gd name="T20" fmla="*/ 41 w 72"/>
                  <a:gd name="T21" fmla="*/ 56 h 65"/>
                  <a:gd name="T22" fmla="*/ 32 w 72"/>
                  <a:gd name="T23" fmla="*/ 51 h 65"/>
                  <a:gd name="T24" fmla="*/ 21 w 72"/>
                  <a:gd name="T25" fmla="*/ 47 h 65"/>
                  <a:gd name="T26" fmla="*/ 11 w 72"/>
                  <a:gd name="T27" fmla="*/ 44 h 65"/>
                  <a:gd name="T28" fmla="*/ 11 w 72"/>
                  <a:gd name="T29" fmla="*/ 44 h 65"/>
                  <a:gd name="T30" fmla="*/ 18 w 72"/>
                  <a:gd name="T31" fmla="*/ 26 h 65"/>
                  <a:gd name="T32" fmla="*/ 18 w 72"/>
                  <a:gd name="T33" fmla="*/ 26 h 65"/>
                  <a:gd name="T34" fmla="*/ 11 w 72"/>
                  <a:gd name="T35" fmla="*/ 23 h 65"/>
                  <a:gd name="T36" fmla="*/ 2 w 72"/>
                  <a:gd name="T37" fmla="*/ 21 h 65"/>
                  <a:gd name="T38" fmla="*/ 2 w 72"/>
                  <a:gd name="T39" fmla="*/ 21 h 65"/>
                  <a:gd name="T40" fmla="*/ 2 w 72"/>
                  <a:gd name="T41" fmla="*/ 16 h 65"/>
                  <a:gd name="T42" fmla="*/ 0 w 72"/>
                  <a:gd name="T43" fmla="*/ 12 h 65"/>
                  <a:gd name="T44" fmla="*/ 0 w 72"/>
                  <a:gd name="T45" fmla="*/ 7 h 65"/>
                  <a:gd name="T46" fmla="*/ 2 w 72"/>
                  <a:gd name="T47" fmla="*/ 5 h 65"/>
                  <a:gd name="T48" fmla="*/ 2 w 72"/>
                  <a:gd name="T49" fmla="*/ 5 h 65"/>
                  <a:gd name="T50" fmla="*/ 11 w 72"/>
                  <a:gd name="T51" fmla="*/ 5 h 65"/>
                  <a:gd name="T52" fmla="*/ 21 w 72"/>
                  <a:gd name="T53" fmla="*/ 5 h 65"/>
                  <a:gd name="T54" fmla="*/ 28 w 72"/>
                  <a:gd name="T55" fmla="*/ 14 h 65"/>
                  <a:gd name="T56" fmla="*/ 28 w 72"/>
                  <a:gd name="T57" fmla="*/ 14 h 65"/>
                  <a:gd name="T58" fmla="*/ 60 w 72"/>
                  <a:gd name="T59" fmla="*/ 0 h 65"/>
                  <a:gd name="T60" fmla="*/ 60 w 72"/>
                  <a:gd name="T61" fmla="*/ 0 h 65"/>
                  <a:gd name="T62" fmla="*/ 67 w 72"/>
                  <a:gd name="T63" fmla="*/ 5 h 65"/>
                  <a:gd name="T64" fmla="*/ 72 w 72"/>
                  <a:gd name="T65" fmla="*/ 10 h 65"/>
                  <a:gd name="T66" fmla="*/ 72 w 72"/>
                  <a:gd name="T67" fmla="*/ 10 h 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 h="65">
                    <a:moveTo>
                      <a:pt x="72" y="10"/>
                    </a:moveTo>
                    <a:lnTo>
                      <a:pt x="72" y="10"/>
                    </a:lnTo>
                    <a:lnTo>
                      <a:pt x="67" y="21"/>
                    </a:lnTo>
                    <a:lnTo>
                      <a:pt x="62" y="35"/>
                    </a:lnTo>
                    <a:lnTo>
                      <a:pt x="55" y="60"/>
                    </a:lnTo>
                    <a:lnTo>
                      <a:pt x="53" y="63"/>
                    </a:lnTo>
                    <a:lnTo>
                      <a:pt x="48" y="65"/>
                    </a:lnTo>
                    <a:lnTo>
                      <a:pt x="44" y="58"/>
                    </a:lnTo>
                    <a:lnTo>
                      <a:pt x="41" y="56"/>
                    </a:lnTo>
                    <a:lnTo>
                      <a:pt x="32" y="51"/>
                    </a:lnTo>
                    <a:lnTo>
                      <a:pt x="21" y="47"/>
                    </a:lnTo>
                    <a:lnTo>
                      <a:pt x="11" y="44"/>
                    </a:lnTo>
                    <a:lnTo>
                      <a:pt x="18" y="26"/>
                    </a:lnTo>
                    <a:lnTo>
                      <a:pt x="11" y="23"/>
                    </a:lnTo>
                    <a:lnTo>
                      <a:pt x="2" y="21"/>
                    </a:lnTo>
                    <a:lnTo>
                      <a:pt x="2" y="16"/>
                    </a:lnTo>
                    <a:lnTo>
                      <a:pt x="0" y="12"/>
                    </a:lnTo>
                    <a:lnTo>
                      <a:pt x="0" y="7"/>
                    </a:lnTo>
                    <a:lnTo>
                      <a:pt x="2" y="5"/>
                    </a:lnTo>
                    <a:lnTo>
                      <a:pt x="11" y="5"/>
                    </a:lnTo>
                    <a:lnTo>
                      <a:pt x="21" y="5"/>
                    </a:lnTo>
                    <a:lnTo>
                      <a:pt x="28" y="14"/>
                    </a:lnTo>
                    <a:lnTo>
                      <a:pt x="60" y="0"/>
                    </a:lnTo>
                    <a:lnTo>
                      <a:pt x="67" y="5"/>
                    </a:lnTo>
                    <a:lnTo>
                      <a:pt x="72"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6" name="Freeform 1021"/>
              <p:cNvSpPr>
                <a:spLocks/>
              </p:cNvSpPr>
              <p:nvPr userDrawn="1"/>
            </p:nvSpPr>
            <p:spPr bwMode="auto">
              <a:xfrm>
                <a:off x="4496" y="807"/>
                <a:ext cx="68" cy="30"/>
              </a:xfrm>
              <a:custGeom>
                <a:avLst/>
                <a:gdLst>
                  <a:gd name="T0" fmla="*/ 61 w 68"/>
                  <a:gd name="T1" fmla="*/ 4 h 30"/>
                  <a:gd name="T2" fmla="*/ 68 w 68"/>
                  <a:gd name="T3" fmla="*/ 13 h 30"/>
                  <a:gd name="T4" fmla="*/ 68 w 68"/>
                  <a:gd name="T5" fmla="*/ 13 h 30"/>
                  <a:gd name="T6" fmla="*/ 63 w 68"/>
                  <a:gd name="T7" fmla="*/ 30 h 30"/>
                  <a:gd name="T8" fmla="*/ 63 w 68"/>
                  <a:gd name="T9" fmla="*/ 30 h 30"/>
                  <a:gd name="T10" fmla="*/ 0 w 68"/>
                  <a:gd name="T11" fmla="*/ 25 h 30"/>
                  <a:gd name="T12" fmla="*/ 0 w 68"/>
                  <a:gd name="T13" fmla="*/ 7 h 30"/>
                  <a:gd name="T14" fmla="*/ 14 w 68"/>
                  <a:gd name="T15" fmla="*/ 0 h 30"/>
                  <a:gd name="T16" fmla="*/ 14 w 68"/>
                  <a:gd name="T17" fmla="*/ 0 h 30"/>
                  <a:gd name="T18" fmla="*/ 26 w 68"/>
                  <a:gd name="T19" fmla="*/ 2 h 30"/>
                  <a:gd name="T20" fmla="*/ 37 w 68"/>
                  <a:gd name="T21" fmla="*/ 7 h 30"/>
                  <a:gd name="T22" fmla="*/ 49 w 68"/>
                  <a:gd name="T23" fmla="*/ 9 h 30"/>
                  <a:gd name="T24" fmla="*/ 54 w 68"/>
                  <a:gd name="T25" fmla="*/ 7 h 30"/>
                  <a:gd name="T26" fmla="*/ 61 w 68"/>
                  <a:gd name="T27" fmla="*/ 4 h 30"/>
                  <a:gd name="T28" fmla="*/ 61 w 68"/>
                  <a:gd name="T29" fmla="*/ 4 h 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8" h="30">
                    <a:moveTo>
                      <a:pt x="61" y="4"/>
                    </a:moveTo>
                    <a:lnTo>
                      <a:pt x="68" y="13"/>
                    </a:lnTo>
                    <a:lnTo>
                      <a:pt x="63" y="30"/>
                    </a:lnTo>
                    <a:lnTo>
                      <a:pt x="0" y="25"/>
                    </a:lnTo>
                    <a:lnTo>
                      <a:pt x="0" y="7"/>
                    </a:lnTo>
                    <a:lnTo>
                      <a:pt x="14" y="0"/>
                    </a:lnTo>
                    <a:lnTo>
                      <a:pt x="26" y="2"/>
                    </a:lnTo>
                    <a:lnTo>
                      <a:pt x="37" y="7"/>
                    </a:lnTo>
                    <a:lnTo>
                      <a:pt x="49" y="9"/>
                    </a:lnTo>
                    <a:lnTo>
                      <a:pt x="54" y="7"/>
                    </a:lnTo>
                    <a:lnTo>
                      <a:pt x="61"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7" name="Freeform 1022"/>
              <p:cNvSpPr>
                <a:spLocks/>
              </p:cNvSpPr>
              <p:nvPr userDrawn="1"/>
            </p:nvSpPr>
            <p:spPr bwMode="auto">
              <a:xfrm>
                <a:off x="1393" y="811"/>
                <a:ext cx="107" cy="53"/>
              </a:xfrm>
              <a:custGeom>
                <a:avLst/>
                <a:gdLst>
                  <a:gd name="T0" fmla="*/ 67 w 107"/>
                  <a:gd name="T1" fmla="*/ 5 h 53"/>
                  <a:gd name="T2" fmla="*/ 67 w 107"/>
                  <a:gd name="T3" fmla="*/ 5 h 53"/>
                  <a:gd name="T4" fmla="*/ 70 w 107"/>
                  <a:gd name="T5" fmla="*/ 12 h 53"/>
                  <a:gd name="T6" fmla="*/ 72 w 107"/>
                  <a:gd name="T7" fmla="*/ 14 h 53"/>
                  <a:gd name="T8" fmla="*/ 74 w 107"/>
                  <a:gd name="T9" fmla="*/ 16 h 53"/>
                  <a:gd name="T10" fmla="*/ 83 w 107"/>
                  <a:gd name="T11" fmla="*/ 19 h 53"/>
                  <a:gd name="T12" fmla="*/ 102 w 107"/>
                  <a:gd name="T13" fmla="*/ 3 h 53"/>
                  <a:gd name="T14" fmla="*/ 107 w 107"/>
                  <a:gd name="T15" fmla="*/ 3 h 53"/>
                  <a:gd name="T16" fmla="*/ 107 w 107"/>
                  <a:gd name="T17" fmla="*/ 3 h 53"/>
                  <a:gd name="T18" fmla="*/ 100 w 107"/>
                  <a:gd name="T19" fmla="*/ 28 h 53"/>
                  <a:gd name="T20" fmla="*/ 100 w 107"/>
                  <a:gd name="T21" fmla="*/ 28 h 53"/>
                  <a:gd name="T22" fmla="*/ 102 w 107"/>
                  <a:gd name="T23" fmla="*/ 35 h 53"/>
                  <a:gd name="T24" fmla="*/ 102 w 107"/>
                  <a:gd name="T25" fmla="*/ 35 h 53"/>
                  <a:gd name="T26" fmla="*/ 93 w 107"/>
                  <a:gd name="T27" fmla="*/ 42 h 53"/>
                  <a:gd name="T28" fmla="*/ 42 w 107"/>
                  <a:gd name="T29" fmla="*/ 44 h 53"/>
                  <a:gd name="T30" fmla="*/ 5 w 107"/>
                  <a:gd name="T31" fmla="*/ 53 h 53"/>
                  <a:gd name="T32" fmla="*/ 5 w 107"/>
                  <a:gd name="T33" fmla="*/ 53 h 53"/>
                  <a:gd name="T34" fmla="*/ 0 w 107"/>
                  <a:gd name="T35" fmla="*/ 51 h 53"/>
                  <a:gd name="T36" fmla="*/ 14 w 107"/>
                  <a:gd name="T37" fmla="*/ 42 h 53"/>
                  <a:gd name="T38" fmla="*/ 28 w 107"/>
                  <a:gd name="T39" fmla="*/ 42 h 53"/>
                  <a:gd name="T40" fmla="*/ 37 w 107"/>
                  <a:gd name="T41" fmla="*/ 33 h 53"/>
                  <a:gd name="T42" fmla="*/ 37 w 107"/>
                  <a:gd name="T43" fmla="*/ 33 h 53"/>
                  <a:gd name="T44" fmla="*/ 37 w 107"/>
                  <a:gd name="T45" fmla="*/ 30 h 53"/>
                  <a:gd name="T46" fmla="*/ 35 w 107"/>
                  <a:gd name="T47" fmla="*/ 30 h 53"/>
                  <a:gd name="T48" fmla="*/ 30 w 107"/>
                  <a:gd name="T49" fmla="*/ 28 h 53"/>
                  <a:gd name="T50" fmla="*/ 30 w 107"/>
                  <a:gd name="T51" fmla="*/ 28 h 53"/>
                  <a:gd name="T52" fmla="*/ 26 w 107"/>
                  <a:gd name="T53" fmla="*/ 23 h 53"/>
                  <a:gd name="T54" fmla="*/ 19 w 107"/>
                  <a:gd name="T55" fmla="*/ 23 h 53"/>
                  <a:gd name="T56" fmla="*/ 5 w 107"/>
                  <a:gd name="T57" fmla="*/ 23 h 53"/>
                  <a:gd name="T58" fmla="*/ 28 w 107"/>
                  <a:gd name="T59" fmla="*/ 0 h 53"/>
                  <a:gd name="T60" fmla="*/ 67 w 107"/>
                  <a:gd name="T61" fmla="*/ 5 h 5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07" h="53">
                    <a:moveTo>
                      <a:pt x="67" y="5"/>
                    </a:moveTo>
                    <a:lnTo>
                      <a:pt x="67" y="5"/>
                    </a:lnTo>
                    <a:lnTo>
                      <a:pt x="70" y="12"/>
                    </a:lnTo>
                    <a:lnTo>
                      <a:pt x="72" y="14"/>
                    </a:lnTo>
                    <a:lnTo>
                      <a:pt x="74" y="16"/>
                    </a:lnTo>
                    <a:lnTo>
                      <a:pt x="83" y="19"/>
                    </a:lnTo>
                    <a:lnTo>
                      <a:pt x="102" y="3"/>
                    </a:lnTo>
                    <a:lnTo>
                      <a:pt x="107" y="3"/>
                    </a:lnTo>
                    <a:lnTo>
                      <a:pt x="100" y="28"/>
                    </a:lnTo>
                    <a:lnTo>
                      <a:pt x="102" y="35"/>
                    </a:lnTo>
                    <a:lnTo>
                      <a:pt x="93" y="42"/>
                    </a:lnTo>
                    <a:lnTo>
                      <a:pt x="42" y="44"/>
                    </a:lnTo>
                    <a:lnTo>
                      <a:pt x="5" y="53"/>
                    </a:lnTo>
                    <a:lnTo>
                      <a:pt x="0" y="51"/>
                    </a:lnTo>
                    <a:lnTo>
                      <a:pt x="14" y="42"/>
                    </a:lnTo>
                    <a:lnTo>
                      <a:pt x="28" y="42"/>
                    </a:lnTo>
                    <a:lnTo>
                      <a:pt x="37" y="33"/>
                    </a:lnTo>
                    <a:lnTo>
                      <a:pt x="37" y="30"/>
                    </a:lnTo>
                    <a:lnTo>
                      <a:pt x="35" y="30"/>
                    </a:lnTo>
                    <a:lnTo>
                      <a:pt x="30" y="28"/>
                    </a:lnTo>
                    <a:lnTo>
                      <a:pt x="26" y="23"/>
                    </a:lnTo>
                    <a:lnTo>
                      <a:pt x="19" y="23"/>
                    </a:lnTo>
                    <a:lnTo>
                      <a:pt x="5" y="23"/>
                    </a:lnTo>
                    <a:lnTo>
                      <a:pt x="28" y="0"/>
                    </a:lnTo>
                    <a:lnTo>
                      <a:pt x="67"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8" name="Freeform 1023"/>
              <p:cNvSpPr>
                <a:spLocks/>
              </p:cNvSpPr>
              <p:nvPr userDrawn="1"/>
            </p:nvSpPr>
            <p:spPr bwMode="auto">
              <a:xfrm>
                <a:off x="1664" y="818"/>
                <a:ext cx="190" cy="60"/>
              </a:xfrm>
              <a:custGeom>
                <a:avLst/>
                <a:gdLst>
                  <a:gd name="T0" fmla="*/ 190 w 190"/>
                  <a:gd name="T1" fmla="*/ 21 h 60"/>
                  <a:gd name="T2" fmla="*/ 190 w 190"/>
                  <a:gd name="T3" fmla="*/ 21 h 60"/>
                  <a:gd name="T4" fmla="*/ 187 w 190"/>
                  <a:gd name="T5" fmla="*/ 33 h 60"/>
                  <a:gd name="T6" fmla="*/ 183 w 190"/>
                  <a:gd name="T7" fmla="*/ 37 h 60"/>
                  <a:gd name="T8" fmla="*/ 178 w 190"/>
                  <a:gd name="T9" fmla="*/ 39 h 60"/>
                  <a:gd name="T10" fmla="*/ 178 w 190"/>
                  <a:gd name="T11" fmla="*/ 39 h 60"/>
                  <a:gd name="T12" fmla="*/ 146 w 190"/>
                  <a:gd name="T13" fmla="*/ 33 h 60"/>
                  <a:gd name="T14" fmla="*/ 146 w 190"/>
                  <a:gd name="T15" fmla="*/ 33 h 60"/>
                  <a:gd name="T16" fmla="*/ 146 w 190"/>
                  <a:gd name="T17" fmla="*/ 35 h 60"/>
                  <a:gd name="T18" fmla="*/ 150 w 190"/>
                  <a:gd name="T19" fmla="*/ 49 h 60"/>
                  <a:gd name="T20" fmla="*/ 150 w 190"/>
                  <a:gd name="T21" fmla="*/ 49 h 60"/>
                  <a:gd name="T22" fmla="*/ 129 w 190"/>
                  <a:gd name="T23" fmla="*/ 53 h 60"/>
                  <a:gd name="T24" fmla="*/ 129 w 190"/>
                  <a:gd name="T25" fmla="*/ 53 h 60"/>
                  <a:gd name="T26" fmla="*/ 127 w 190"/>
                  <a:gd name="T27" fmla="*/ 58 h 60"/>
                  <a:gd name="T28" fmla="*/ 127 w 190"/>
                  <a:gd name="T29" fmla="*/ 58 h 60"/>
                  <a:gd name="T30" fmla="*/ 125 w 190"/>
                  <a:gd name="T31" fmla="*/ 58 h 60"/>
                  <a:gd name="T32" fmla="*/ 102 w 190"/>
                  <a:gd name="T33" fmla="*/ 51 h 60"/>
                  <a:gd name="T34" fmla="*/ 60 w 190"/>
                  <a:gd name="T35" fmla="*/ 60 h 60"/>
                  <a:gd name="T36" fmla="*/ 0 w 190"/>
                  <a:gd name="T37" fmla="*/ 51 h 60"/>
                  <a:gd name="T38" fmla="*/ 0 w 190"/>
                  <a:gd name="T39" fmla="*/ 51 h 60"/>
                  <a:gd name="T40" fmla="*/ 2 w 190"/>
                  <a:gd name="T41" fmla="*/ 39 h 60"/>
                  <a:gd name="T42" fmla="*/ 5 w 190"/>
                  <a:gd name="T43" fmla="*/ 28 h 60"/>
                  <a:gd name="T44" fmla="*/ 5 w 190"/>
                  <a:gd name="T45" fmla="*/ 19 h 60"/>
                  <a:gd name="T46" fmla="*/ 5 w 190"/>
                  <a:gd name="T47" fmla="*/ 12 h 60"/>
                  <a:gd name="T48" fmla="*/ 0 w 190"/>
                  <a:gd name="T49" fmla="*/ 7 h 60"/>
                  <a:gd name="T50" fmla="*/ 7 w 190"/>
                  <a:gd name="T51" fmla="*/ 0 h 60"/>
                  <a:gd name="T52" fmla="*/ 7 w 190"/>
                  <a:gd name="T53" fmla="*/ 0 h 60"/>
                  <a:gd name="T54" fmla="*/ 14 w 190"/>
                  <a:gd name="T55" fmla="*/ 2 h 60"/>
                  <a:gd name="T56" fmla="*/ 18 w 190"/>
                  <a:gd name="T57" fmla="*/ 5 h 60"/>
                  <a:gd name="T58" fmla="*/ 25 w 190"/>
                  <a:gd name="T59" fmla="*/ 9 h 60"/>
                  <a:gd name="T60" fmla="*/ 30 w 190"/>
                  <a:gd name="T61" fmla="*/ 9 h 60"/>
                  <a:gd name="T62" fmla="*/ 30 w 190"/>
                  <a:gd name="T63" fmla="*/ 9 h 60"/>
                  <a:gd name="T64" fmla="*/ 28 w 190"/>
                  <a:gd name="T65" fmla="*/ 35 h 60"/>
                  <a:gd name="T66" fmla="*/ 28 w 190"/>
                  <a:gd name="T67" fmla="*/ 37 h 60"/>
                  <a:gd name="T68" fmla="*/ 90 w 190"/>
                  <a:gd name="T69" fmla="*/ 42 h 60"/>
                  <a:gd name="T70" fmla="*/ 139 w 190"/>
                  <a:gd name="T71" fmla="*/ 37 h 60"/>
                  <a:gd name="T72" fmla="*/ 141 w 190"/>
                  <a:gd name="T73" fmla="*/ 35 h 60"/>
                  <a:gd name="T74" fmla="*/ 141 w 190"/>
                  <a:gd name="T75" fmla="*/ 35 h 60"/>
                  <a:gd name="T76" fmla="*/ 139 w 190"/>
                  <a:gd name="T77" fmla="*/ 23 h 60"/>
                  <a:gd name="T78" fmla="*/ 136 w 190"/>
                  <a:gd name="T79" fmla="*/ 12 h 60"/>
                  <a:gd name="T80" fmla="*/ 111 w 190"/>
                  <a:gd name="T81" fmla="*/ 12 h 60"/>
                  <a:gd name="T82" fmla="*/ 92 w 190"/>
                  <a:gd name="T83" fmla="*/ 21 h 60"/>
                  <a:gd name="T84" fmla="*/ 92 w 190"/>
                  <a:gd name="T85" fmla="*/ 21 h 60"/>
                  <a:gd name="T86" fmla="*/ 76 w 190"/>
                  <a:gd name="T87" fmla="*/ 14 h 60"/>
                  <a:gd name="T88" fmla="*/ 76 w 190"/>
                  <a:gd name="T89" fmla="*/ 14 h 60"/>
                  <a:gd name="T90" fmla="*/ 81 w 190"/>
                  <a:gd name="T91" fmla="*/ 12 h 60"/>
                  <a:gd name="T92" fmla="*/ 81 w 190"/>
                  <a:gd name="T93" fmla="*/ 7 h 60"/>
                  <a:gd name="T94" fmla="*/ 83 w 190"/>
                  <a:gd name="T95" fmla="*/ 0 h 60"/>
                  <a:gd name="T96" fmla="*/ 185 w 190"/>
                  <a:gd name="T97" fmla="*/ 0 h 60"/>
                  <a:gd name="T98" fmla="*/ 190 w 190"/>
                  <a:gd name="T99" fmla="*/ 21 h 6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90" h="60">
                    <a:moveTo>
                      <a:pt x="190" y="21"/>
                    </a:moveTo>
                    <a:lnTo>
                      <a:pt x="190" y="21"/>
                    </a:lnTo>
                    <a:lnTo>
                      <a:pt x="187" y="33"/>
                    </a:lnTo>
                    <a:lnTo>
                      <a:pt x="183" y="37"/>
                    </a:lnTo>
                    <a:lnTo>
                      <a:pt x="178" y="39"/>
                    </a:lnTo>
                    <a:lnTo>
                      <a:pt x="146" y="33"/>
                    </a:lnTo>
                    <a:lnTo>
                      <a:pt x="146" y="35"/>
                    </a:lnTo>
                    <a:lnTo>
                      <a:pt x="150" y="49"/>
                    </a:lnTo>
                    <a:lnTo>
                      <a:pt x="129" y="53"/>
                    </a:lnTo>
                    <a:lnTo>
                      <a:pt x="127" y="58"/>
                    </a:lnTo>
                    <a:lnTo>
                      <a:pt x="125" y="58"/>
                    </a:lnTo>
                    <a:lnTo>
                      <a:pt x="102" y="51"/>
                    </a:lnTo>
                    <a:lnTo>
                      <a:pt x="60" y="60"/>
                    </a:lnTo>
                    <a:lnTo>
                      <a:pt x="0" y="51"/>
                    </a:lnTo>
                    <a:lnTo>
                      <a:pt x="2" y="39"/>
                    </a:lnTo>
                    <a:lnTo>
                      <a:pt x="5" y="28"/>
                    </a:lnTo>
                    <a:lnTo>
                      <a:pt x="5" y="19"/>
                    </a:lnTo>
                    <a:lnTo>
                      <a:pt x="5" y="12"/>
                    </a:lnTo>
                    <a:lnTo>
                      <a:pt x="0" y="7"/>
                    </a:lnTo>
                    <a:lnTo>
                      <a:pt x="7" y="0"/>
                    </a:lnTo>
                    <a:lnTo>
                      <a:pt x="14" y="2"/>
                    </a:lnTo>
                    <a:lnTo>
                      <a:pt x="18" y="5"/>
                    </a:lnTo>
                    <a:lnTo>
                      <a:pt x="25" y="9"/>
                    </a:lnTo>
                    <a:lnTo>
                      <a:pt x="30" y="9"/>
                    </a:lnTo>
                    <a:lnTo>
                      <a:pt x="28" y="35"/>
                    </a:lnTo>
                    <a:lnTo>
                      <a:pt x="28" y="37"/>
                    </a:lnTo>
                    <a:lnTo>
                      <a:pt x="90" y="42"/>
                    </a:lnTo>
                    <a:lnTo>
                      <a:pt x="139" y="37"/>
                    </a:lnTo>
                    <a:lnTo>
                      <a:pt x="141" y="35"/>
                    </a:lnTo>
                    <a:lnTo>
                      <a:pt x="139" y="23"/>
                    </a:lnTo>
                    <a:lnTo>
                      <a:pt x="136" y="12"/>
                    </a:lnTo>
                    <a:lnTo>
                      <a:pt x="111" y="12"/>
                    </a:lnTo>
                    <a:lnTo>
                      <a:pt x="92" y="21"/>
                    </a:lnTo>
                    <a:lnTo>
                      <a:pt x="76" y="14"/>
                    </a:lnTo>
                    <a:lnTo>
                      <a:pt x="81" y="12"/>
                    </a:lnTo>
                    <a:lnTo>
                      <a:pt x="81" y="7"/>
                    </a:lnTo>
                    <a:lnTo>
                      <a:pt x="83" y="0"/>
                    </a:lnTo>
                    <a:lnTo>
                      <a:pt x="185" y="0"/>
                    </a:lnTo>
                    <a:lnTo>
                      <a:pt x="190"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9" name="Freeform 1024"/>
              <p:cNvSpPr>
                <a:spLocks/>
              </p:cNvSpPr>
              <p:nvPr userDrawn="1"/>
            </p:nvSpPr>
            <p:spPr bwMode="auto">
              <a:xfrm>
                <a:off x="4598" y="818"/>
                <a:ext cx="51" cy="12"/>
              </a:xfrm>
              <a:custGeom>
                <a:avLst/>
                <a:gdLst>
                  <a:gd name="T0" fmla="*/ 49 w 51"/>
                  <a:gd name="T1" fmla="*/ 7 h 12"/>
                  <a:gd name="T2" fmla="*/ 49 w 51"/>
                  <a:gd name="T3" fmla="*/ 7 h 12"/>
                  <a:gd name="T4" fmla="*/ 26 w 51"/>
                  <a:gd name="T5" fmla="*/ 12 h 12"/>
                  <a:gd name="T6" fmla="*/ 14 w 51"/>
                  <a:gd name="T7" fmla="*/ 12 h 12"/>
                  <a:gd name="T8" fmla="*/ 3 w 51"/>
                  <a:gd name="T9" fmla="*/ 12 h 12"/>
                  <a:gd name="T10" fmla="*/ 3 w 51"/>
                  <a:gd name="T11" fmla="*/ 12 h 12"/>
                  <a:gd name="T12" fmla="*/ 0 w 51"/>
                  <a:gd name="T13" fmla="*/ 2 h 12"/>
                  <a:gd name="T14" fmla="*/ 5 w 51"/>
                  <a:gd name="T15" fmla="*/ 0 h 12"/>
                  <a:gd name="T16" fmla="*/ 51 w 51"/>
                  <a:gd name="T17" fmla="*/ 5 h 12"/>
                  <a:gd name="T18" fmla="*/ 49 w 51"/>
                  <a:gd name="T19" fmla="*/ 7 h 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1" h="12">
                    <a:moveTo>
                      <a:pt x="49" y="7"/>
                    </a:moveTo>
                    <a:lnTo>
                      <a:pt x="49" y="7"/>
                    </a:lnTo>
                    <a:lnTo>
                      <a:pt x="26" y="12"/>
                    </a:lnTo>
                    <a:lnTo>
                      <a:pt x="14" y="12"/>
                    </a:lnTo>
                    <a:lnTo>
                      <a:pt x="3" y="12"/>
                    </a:lnTo>
                    <a:lnTo>
                      <a:pt x="0" y="2"/>
                    </a:lnTo>
                    <a:lnTo>
                      <a:pt x="5" y="0"/>
                    </a:lnTo>
                    <a:lnTo>
                      <a:pt x="51" y="5"/>
                    </a:lnTo>
                    <a:lnTo>
                      <a:pt x="49"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0" name="Freeform 1025"/>
              <p:cNvSpPr>
                <a:spLocks/>
              </p:cNvSpPr>
              <p:nvPr userDrawn="1"/>
            </p:nvSpPr>
            <p:spPr bwMode="auto">
              <a:xfrm>
                <a:off x="1560" y="820"/>
                <a:ext cx="53" cy="35"/>
              </a:xfrm>
              <a:custGeom>
                <a:avLst/>
                <a:gdLst>
                  <a:gd name="T0" fmla="*/ 53 w 53"/>
                  <a:gd name="T1" fmla="*/ 7 h 35"/>
                  <a:gd name="T2" fmla="*/ 53 w 53"/>
                  <a:gd name="T3" fmla="*/ 7 h 35"/>
                  <a:gd name="T4" fmla="*/ 48 w 53"/>
                  <a:gd name="T5" fmla="*/ 17 h 35"/>
                  <a:gd name="T6" fmla="*/ 16 w 53"/>
                  <a:gd name="T7" fmla="*/ 35 h 35"/>
                  <a:gd name="T8" fmla="*/ 16 w 53"/>
                  <a:gd name="T9" fmla="*/ 35 h 35"/>
                  <a:gd name="T10" fmla="*/ 7 w 53"/>
                  <a:gd name="T11" fmla="*/ 33 h 35"/>
                  <a:gd name="T12" fmla="*/ 2 w 53"/>
                  <a:gd name="T13" fmla="*/ 31 h 35"/>
                  <a:gd name="T14" fmla="*/ 0 w 53"/>
                  <a:gd name="T15" fmla="*/ 26 h 35"/>
                  <a:gd name="T16" fmla="*/ 0 w 53"/>
                  <a:gd name="T17" fmla="*/ 26 h 35"/>
                  <a:gd name="T18" fmla="*/ 9 w 53"/>
                  <a:gd name="T19" fmla="*/ 17 h 35"/>
                  <a:gd name="T20" fmla="*/ 18 w 53"/>
                  <a:gd name="T21" fmla="*/ 10 h 35"/>
                  <a:gd name="T22" fmla="*/ 37 w 53"/>
                  <a:gd name="T23" fmla="*/ 0 h 35"/>
                  <a:gd name="T24" fmla="*/ 37 w 53"/>
                  <a:gd name="T25" fmla="*/ 0 h 35"/>
                  <a:gd name="T26" fmla="*/ 46 w 53"/>
                  <a:gd name="T27" fmla="*/ 3 h 35"/>
                  <a:gd name="T28" fmla="*/ 53 w 53"/>
                  <a:gd name="T29" fmla="*/ 7 h 35"/>
                  <a:gd name="T30" fmla="*/ 53 w 53"/>
                  <a:gd name="T31" fmla="*/ 7 h 3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3" h="35">
                    <a:moveTo>
                      <a:pt x="53" y="7"/>
                    </a:moveTo>
                    <a:lnTo>
                      <a:pt x="53" y="7"/>
                    </a:lnTo>
                    <a:lnTo>
                      <a:pt x="48" y="17"/>
                    </a:lnTo>
                    <a:lnTo>
                      <a:pt x="16" y="35"/>
                    </a:lnTo>
                    <a:lnTo>
                      <a:pt x="7" y="33"/>
                    </a:lnTo>
                    <a:lnTo>
                      <a:pt x="2" y="31"/>
                    </a:lnTo>
                    <a:lnTo>
                      <a:pt x="0" y="26"/>
                    </a:lnTo>
                    <a:lnTo>
                      <a:pt x="9" y="17"/>
                    </a:lnTo>
                    <a:lnTo>
                      <a:pt x="18" y="10"/>
                    </a:lnTo>
                    <a:lnTo>
                      <a:pt x="37" y="0"/>
                    </a:lnTo>
                    <a:lnTo>
                      <a:pt x="46" y="3"/>
                    </a:lnTo>
                    <a:lnTo>
                      <a:pt x="53"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1" name="Freeform 1026"/>
              <p:cNvSpPr>
                <a:spLocks/>
              </p:cNvSpPr>
              <p:nvPr userDrawn="1"/>
            </p:nvSpPr>
            <p:spPr bwMode="auto">
              <a:xfrm>
                <a:off x="1951" y="820"/>
                <a:ext cx="641" cy="417"/>
              </a:xfrm>
              <a:custGeom>
                <a:avLst/>
                <a:gdLst>
                  <a:gd name="T0" fmla="*/ 551 w 641"/>
                  <a:gd name="T1" fmla="*/ 28 h 417"/>
                  <a:gd name="T2" fmla="*/ 553 w 641"/>
                  <a:gd name="T3" fmla="*/ 42 h 417"/>
                  <a:gd name="T4" fmla="*/ 562 w 641"/>
                  <a:gd name="T5" fmla="*/ 49 h 417"/>
                  <a:gd name="T6" fmla="*/ 618 w 641"/>
                  <a:gd name="T7" fmla="*/ 24 h 417"/>
                  <a:gd name="T8" fmla="*/ 597 w 641"/>
                  <a:gd name="T9" fmla="*/ 49 h 417"/>
                  <a:gd name="T10" fmla="*/ 608 w 641"/>
                  <a:gd name="T11" fmla="*/ 88 h 417"/>
                  <a:gd name="T12" fmla="*/ 590 w 641"/>
                  <a:gd name="T13" fmla="*/ 84 h 417"/>
                  <a:gd name="T14" fmla="*/ 583 w 641"/>
                  <a:gd name="T15" fmla="*/ 81 h 417"/>
                  <a:gd name="T16" fmla="*/ 590 w 641"/>
                  <a:gd name="T17" fmla="*/ 128 h 417"/>
                  <a:gd name="T18" fmla="*/ 555 w 641"/>
                  <a:gd name="T19" fmla="*/ 118 h 417"/>
                  <a:gd name="T20" fmla="*/ 532 w 641"/>
                  <a:gd name="T21" fmla="*/ 123 h 417"/>
                  <a:gd name="T22" fmla="*/ 511 w 641"/>
                  <a:gd name="T23" fmla="*/ 128 h 417"/>
                  <a:gd name="T24" fmla="*/ 514 w 641"/>
                  <a:gd name="T25" fmla="*/ 153 h 417"/>
                  <a:gd name="T26" fmla="*/ 537 w 641"/>
                  <a:gd name="T27" fmla="*/ 181 h 417"/>
                  <a:gd name="T28" fmla="*/ 502 w 641"/>
                  <a:gd name="T29" fmla="*/ 162 h 417"/>
                  <a:gd name="T30" fmla="*/ 493 w 641"/>
                  <a:gd name="T31" fmla="*/ 149 h 417"/>
                  <a:gd name="T32" fmla="*/ 479 w 641"/>
                  <a:gd name="T33" fmla="*/ 151 h 417"/>
                  <a:gd name="T34" fmla="*/ 472 w 641"/>
                  <a:gd name="T35" fmla="*/ 162 h 417"/>
                  <a:gd name="T36" fmla="*/ 495 w 641"/>
                  <a:gd name="T37" fmla="*/ 169 h 417"/>
                  <a:gd name="T38" fmla="*/ 453 w 641"/>
                  <a:gd name="T39" fmla="*/ 190 h 417"/>
                  <a:gd name="T40" fmla="*/ 467 w 641"/>
                  <a:gd name="T41" fmla="*/ 206 h 417"/>
                  <a:gd name="T42" fmla="*/ 537 w 641"/>
                  <a:gd name="T43" fmla="*/ 213 h 417"/>
                  <a:gd name="T44" fmla="*/ 426 w 641"/>
                  <a:gd name="T45" fmla="*/ 230 h 417"/>
                  <a:gd name="T46" fmla="*/ 328 w 641"/>
                  <a:gd name="T47" fmla="*/ 283 h 417"/>
                  <a:gd name="T48" fmla="*/ 301 w 641"/>
                  <a:gd name="T49" fmla="*/ 287 h 417"/>
                  <a:gd name="T50" fmla="*/ 285 w 641"/>
                  <a:gd name="T51" fmla="*/ 285 h 417"/>
                  <a:gd name="T52" fmla="*/ 273 w 641"/>
                  <a:gd name="T53" fmla="*/ 280 h 417"/>
                  <a:gd name="T54" fmla="*/ 241 w 641"/>
                  <a:gd name="T55" fmla="*/ 301 h 417"/>
                  <a:gd name="T56" fmla="*/ 238 w 641"/>
                  <a:gd name="T57" fmla="*/ 315 h 417"/>
                  <a:gd name="T58" fmla="*/ 241 w 641"/>
                  <a:gd name="T59" fmla="*/ 334 h 417"/>
                  <a:gd name="T60" fmla="*/ 199 w 641"/>
                  <a:gd name="T61" fmla="*/ 364 h 417"/>
                  <a:gd name="T62" fmla="*/ 190 w 641"/>
                  <a:gd name="T63" fmla="*/ 375 h 417"/>
                  <a:gd name="T64" fmla="*/ 141 w 641"/>
                  <a:gd name="T65" fmla="*/ 417 h 417"/>
                  <a:gd name="T66" fmla="*/ 136 w 641"/>
                  <a:gd name="T67" fmla="*/ 396 h 417"/>
                  <a:gd name="T68" fmla="*/ 125 w 641"/>
                  <a:gd name="T69" fmla="*/ 378 h 417"/>
                  <a:gd name="T70" fmla="*/ 111 w 641"/>
                  <a:gd name="T71" fmla="*/ 385 h 417"/>
                  <a:gd name="T72" fmla="*/ 85 w 641"/>
                  <a:gd name="T73" fmla="*/ 378 h 417"/>
                  <a:gd name="T74" fmla="*/ 83 w 641"/>
                  <a:gd name="T75" fmla="*/ 361 h 417"/>
                  <a:gd name="T76" fmla="*/ 83 w 641"/>
                  <a:gd name="T77" fmla="*/ 334 h 417"/>
                  <a:gd name="T78" fmla="*/ 83 w 641"/>
                  <a:gd name="T79" fmla="*/ 315 h 417"/>
                  <a:gd name="T80" fmla="*/ 79 w 641"/>
                  <a:gd name="T81" fmla="*/ 306 h 417"/>
                  <a:gd name="T82" fmla="*/ 81 w 641"/>
                  <a:gd name="T83" fmla="*/ 274 h 417"/>
                  <a:gd name="T84" fmla="*/ 90 w 641"/>
                  <a:gd name="T85" fmla="*/ 253 h 417"/>
                  <a:gd name="T86" fmla="*/ 95 w 641"/>
                  <a:gd name="T87" fmla="*/ 232 h 417"/>
                  <a:gd name="T88" fmla="*/ 123 w 641"/>
                  <a:gd name="T89" fmla="*/ 227 h 417"/>
                  <a:gd name="T90" fmla="*/ 155 w 641"/>
                  <a:gd name="T91" fmla="*/ 156 h 417"/>
                  <a:gd name="T92" fmla="*/ 157 w 641"/>
                  <a:gd name="T93" fmla="*/ 149 h 417"/>
                  <a:gd name="T94" fmla="*/ 155 w 641"/>
                  <a:gd name="T95" fmla="*/ 132 h 417"/>
                  <a:gd name="T96" fmla="*/ 148 w 641"/>
                  <a:gd name="T97" fmla="*/ 123 h 417"/>
                  <a:gd name="T98" fmla="*/ 136 w 641"/>
                  <a:gd name="T99" fmla="*/ 84 h 417"/>
                  <a:gd name="T100" fmla="*/ 23 w 641"/>
                  <a:gd name="T101" fmla="*/ 35 h 417"/>
                  <a:gd name="T102" fmla="*/ 0 w 641"/>
                  <a:gd name="T103" fmla="*/ 17 h 417"/>
                  <a:gd name="T104" fmla="*/ 46 w 641"/>
                  <a:gd name="T105" fmla="*/ 17 h 417"/>
                  <a:gd name="T106" fmla="*/ 55 w 641"/>
                  <a:gd name="T107" fmla="*/ 3 h 41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641" h="417">
                    <a:moveTo>
                      <a:pt x="641" y="3"/>
                    </a:moveTo>
                    <a:lnTo>
                      <a:pt x="634" y="7"/>
                    </a:lnTo>
                    <a:lnTo>
                      <a:pt x="588" y="3"/>
                    </a:lnTo>
                    <a:lnTo>
                      <a:pt x="551" y="28"/>
                    </a:lnTo>
                    <a:lnTo>
                      <a:pt x="551" y="35"/>
                    </a:lnTo>
                    <a:lnTo>
                      <a:pt x="553" y="42"/>
                    </a:lnTo>
                    <a:lnTo>
                      <a:pt x="558" y="47"/>
                    </a:lnTo>
                    <a:lnTo>
                      <a:pt x="560" y="49"/>
                    </a:lnTo>
                    <a:lnTo>
                      <a:pt x="562" y="49"/>
                    </a:lnTo>
                    <a:lnTo>
                      <a:pt x="583" y="37"/>
                    </a:lnTo>
                    <a:lnTo>
                      <a:pt x="595" y="31"/>
                    </a:lnTo>
                    <a:lnTo>
                      <a:pt x="604" y="24"/>
                    </a:lnTo>
                    <a:lnTo>
                      <a:pt x="618" y="24"/>
                    </a:lnTo>
                    <a:lnTo>
                      <a:pt x="618" y="33"/>
                    </a:lnTo>
                    <a:lnTo>
                      <a:pt x="597" y="49"/>
                    </a:lnTo>
                    <a:lnTo>
                      <a:pt x="602" y="58"/>
                    </a:lnTo>
                    <a:lnTo>
                      <a:pt x="606" y="65"/>
                    </a:lnTo>
                    <a:lnTo>
                      <a:pt x="608" y="88"/>
                    </a:lnTo>
                    <a:lnTo>
                      <a:pt x="604" y="91"/>
                    </a:lnTo>
                    <a:lnTo>
                      <a:pt x="602" y="91"/>
                    </a:lnTo>
                    <a:lnTo>
                      <a:pt x="595" y="88"/>
                    </a:lnTo>
                    <a:lnTo>
                      <a:pt x="590" y="84"/>
                    </a:lnTo>
                    <a:lnTo>
                      <a:pt x="585" y="81"/>
                    </a:lnTo>
                    <a:lnTo>
                      <a:pt x="583" y="81"/>
                    </a:lnTo>
                    <a:lnTo>
                      <a:pt x="581" y="95"/>
                    </a:lnTo>
                    <a:lnTo>
                      <a:pt x="583" y="105"/>
                    </a:lnTo>
                    <a:lnTo>
                      <a:pt x="590" y="128"/>
                    </a:lnTo>
                    <a:lnTo>
                      <a:pt x="588" y="130"/>
                    </a:lnTo>
                    <a:lnTo>
                      <a:pt x="565" y="114"/>
                    </a:lnTo>
                    <a:lnTo>
                      <a:pt x="555" y="118"/>
                    </a:lnTo>
                    <a:lnTo>
                      <a:pt x="560" y="139"/>
                    </a:lnTo>
                    <a:lnTo>
                      <a:pt x="555" y="142"/>
                    </a:lnTo>
                    <a:lnTo>
                      <a:pt x="532" y="123"/>
                    </a:lnTo>
                    <a:lnTo>
                      <a:pt x="525" y="123"/>
                    </a:lnTo>
                    <a:lnTo>
                      <a:pt x="518" y="125"/>
                    </a:lnTo>
                    <a:lnTo>
                      <a:pt x="511" y="128"/>
                    </a:lnTo>
                    <a:lnTo>
                      <a:pt x="509" y="135"/>
                    </a:lnTo>
                    <a:lnTo>
                      <a:pt x="514" y="153"/>
                    </a:lnTo>
                    <a:lnTo>
                      <a:pt x="548" y="176"/>
                    </a:lnTo>
                    <a:lnTo>
                      <a:pt x="548" y="186"/>
                    </a:lnTo>
                    <a:lnTo>
                      <a:pt x="537" y="181"/>
                    </a:lnTo>
                    <a:lnTo>
                      <a:pt x="523" y="179"/>
                    </a:lnTo>
                    <a:lnTo>
                      <a:pt x="511" y="174"/>
                    </a:lnTo>
                    <a:lnTo>
                      <a:pt x="507" y="169"/>
                    </a:lnTo>
                    <a:lnTo>
                      <a:pt x="502" y="162"/>
                    </a:lnTo>
                    <a:lnTo>
                      <a:pt x="500" y="158"/>
                    </a:lnTo>
                    <a:lnTo>
                      <a:pt x="497" y="153"/>
                    </a:lnTo>
                    <a:lnTo>
                      <a:pt x="493" y="149"/>
                    </a:lnTo>
                    <a:lnTo>
                      <a:pt x="490" y="149"/>
                    </a:lnTo>
                    <a:lnTo>
                      <a:pt x="486" y="151"/>
                    </a:lnTo>
                    <a:lnTo>
                      <a:pt x="479" y="151"/>
                    </a:lnTo>
                    <a:lnTo>
                      <a:pt x="472" y="153"/>
                    </a:lnTo>
                    <a:lnTo>
                      <a:pt x="472" y="158"/>
                    </a:lnTo>
                    <a:lnTo>
                      <a:pt x="472" y="162"/>
                    </a:lnTo>
                    <a:lnTo>
                      <a:pt x="474" y="165"/>
                    </a:lnTo>
                    <a:lnTo>
                      <a:pt x="479" y="165"/>
                    </a:lnTo>
                    <a:lnTo>
                      <a:pt x="488" y="167"/>
                    </a:lnTo>
                    <a:lnTo>
                      <a:pt x="495" y="169"/>
                    </a:lnTo>
                    <a:lnTo>
                      <a:pt x="488" y="181"/>
                    </a:lnTo>
                    <a:lnTo>
                      <a:pt x="458" y="186"/>
                    </a:lnTo>
                    <a:lnTo>
                      <a:pt x="453" y="190"/>
                    </a:lnTo>
                    <a:lnTo>
                      <a:pt x="451" y="199"/>
                    </a:lnTo>
                    <a:lnTo>
                      <a:pt x="463" y="206"/>
                    </a:lnTo>
                    <a:lnTo>
                      <a:pt x="467" y="206"/>
                    </a:lnTo>
                    <a:lnTo>
                      <a:pt x="474" y="204"/>
                    </a:lnTo>
                    <a:lnTo>
                      <a:pt x="504" y="197"/>
                    </a:lnTo>
                    <a:lnTo>
                      <a:pt x="537" y="202"/>
                    </a:lnTo>
                    <a:lnTo>
                      <a:pt x="537" y="213"/>
                    </a:lnTo>
                    <a:lnTo>
                      <a:pt x="518" y="223"/>
                    </a:lnTo>
                    <a:lnTo>
                      <a:pt x="453" y="225"/>
                    </a:lnTo>
                    <a:lnTo>
                      <a:pt x="426" y="230"/>
                    </a:lnTo>
                    <a:lnTo>
                      <a:pt x="398" y="234"/>
                    </a:lnTo>
                    <a:lnTo>
                      <a:pt x="356" y="257"/>
                    </a:lnTo>
                    <a:lnTo>
                      <a:pt x="328" y="283"/>
                    </a:lnTo>
                    <a:lnTo>
                      <a:pt x="322" y="280"/>
                    </a:lnTo>
                    <a:lnTo>
                      <a:pt x="312" y="278"/>
                    </a:lnTo>
                    <a:lnTo>
                      <a:pt x="301" y="287"/>
                    </a:lnTo>
                    <a:lnTo>
                      <a:pt x="296" y="285"/>
                    </a:lnTo>
                    <a:lnTo>
                      <a:pt x="289" y="283"/>
                    </a:lnTo>
                    <a:lnTo>
                      <a:pt x="285" y="285"/>
                    </a:lnTo>
                    <a:lnTo>
                      <a:pt x="282" y="285"/>
                    </a:lnTo>
                    <a:lnTo>
                      <a:pt x="278" y="283"/>
                    </a:lnTo>
                    <a:lnTo>
                      <a:pt x="273" y="280"/>
                    </a:lnTo>
                    <a:lnTo>
                      <a:pt x="259" y="294"/>
                    </a:lnTo>
                    <a:lnTo>
                      <a:pt x="250" y="301"/>
                    </a:lnTo>
                    <a:lnTo>
                      <a:pt x="247" y="301"/>
                    </a:lnTo>
                    <a:lnTo>
                      <a:pt x="241" y="301"/>
                    </a:lnTo>
                    <a:lnTo>
                      <a:pt x="238" y="308"/>
                    </a:lnTo>
                    <a:lnTo>
                      <a:pt x="238" y="315"/>
                    </a:lnTo>
                    <a:lnTo>
                      <a:pt x="236" y="320"/>
                    </a:lnTo>
                    <a:lnTo>
                      <a:pt x="234" y="324"/>
                    </a:lnTo>
                    <a:lnTo>
                      <a:pt x="241" y="334"/>
                    </a:lnTo>
                    <a:lnTo>
                      <a:pt x="229" y="341"/>
                    </a:lnTo>
                    <a:lnTo>
                      <a:pt x="217" y="348"/>
                    </a:lnTo>
                    <a:lnTo>
                      <a:pt x="208" y="355"/>
                    </a:lnTo>
                    <a:lnTo>
                      <a:pt x="199" y="364"/>
                    </a:lnTo>
                    <a:lnTo>
                      <a:pt x="199" y="371"/>
                    </a:lnTo>
                    <a:lnTo>
                      <a:pt x="194" y="373"/>
                    </a:lnTo>
                    <a:lnTo>
                      <a:pt x="190" y="375"/>
                    </a:lnTo>
                    <a:lnTo>
                      <a:pt x="185" y="378"/>
                    </a:lnTo>
                    <a:lnTo>
                      <a:pt x="187" y="387"/>
                    </a:lnTo>
                    <a:lnTo>
                      <a:pt x="141" y="417"/>
                    </a:lnTo>
                    <a:lnTo>
                      <a:pt x="134" y="408"/>
                    </a:lnTo>
                    <a:lnTo>
                      <a:pt x="139" y="401"/>
                    </a:lnTo>
                    <a:lnTo>
                      <a:pt x="136" y="396"/>
                    </a:lnTo>
                    <a:lnTo>
                      <a:pt x="136" y="392"/>
                    </a:lnTo>
                    <a:lnTo>
                      <a:pt x="141" y="380"/>
                    </a:lnTo>
                    <a:lnTo>
                      <a:pt x="141" y="378"/>
                    </a:lnTo>
                    <a:lnTo>
                      <a:pt x="125" y="378"/>
                    </a:lnTo>
                    <a:lnTo>
                      <a:pt x="118" y="382"/>
                    </a:lnTo>
                    <a:lnTo>
                      <a:pt x="111" y="385"/>
                    </a:lnTo>
                    <a:lnTo>
                      <a:pt x="99" y="380"/>
                    </a:lnTo>
                    <a:lnTo>
                      <a:pt x="92" y="378"/>
                    </a:lnTo>
                    <a:lnTo>
                      <a:pt x="85" y="378"/>
                    </a:lnTo>
                    <a:lnTo>
                      <a:pt x="88" y="371"/>
                    </a:lnTo>
                    <a:lnTo>
                      <a:pt x="85" y="366"/>
                    </a:lnTo>
                    <a:lnTo>
                      <a:pt x="83" y="361"/>
                    </a:lnTo>
                    <a:lnTo>
                      <a:pt x="88" y="350"/>
                    </a:lnTo>
                    <a:lnTo>
                      <a:pt x="79" y="341"/>
                    </a:lnTo>
                    <a:lnTo>
                      <a:pt x="83" y="334"/>
                    </a:lnTo>
                    <a:lnTo>
                      <a:pt x="85" y="329"/>
                    </a:lnTo>
                    <a:lnTo>
                      <a:pt x="81" y="322"/>
                    </a:lnTo>
                    <a:lnTo>
                      <a:pt x="83" y="315"/>
                    </a:lnTo>
                    <a:lnTo>
                      <a:pt x="83" y="313"/>
                    </a:lnTo>
                    <a:lnTo>
                      <a:pt x="83" y="311"/>
                    </a:lnTo>
                    <a:lnTo>
                      <a:pt x="79" y="306"/>
                    </a:lnTo>
                    <a:lnTo>
                      <a:pt x="76" y="299"/>
                    </a:lnTo>
                    <a:lnTo>
                      <a:pt x="88" y="283"/>
                    </a:lnTo>
                    <a:lnTo>
                      <a:pt x="81" y="274"/>
                    </a:lnTo>
                    <a:lnTo>
                      <a:pt x="83" y="262"/>
                    </a:lnTo>
                    <a:lnTo>
                      <a:pt x="85" y="257"/>
                    </a:lnTo>
                    <a:lnTo>
                      <a:pt x="90" y="253"/>
                    </a:lnTo>
                    <a:lnTo>
                      <a:pt x="85" y="237"/>
                    </a:lnTo>
                    <a:lnTo>
                      <a:pt x="95" y="232"/>
                    </a:lnTo>
                    <a:lnTo>
                      <a:pt x="102" y="230"/>
                    </a:lnTo>
                    <a:lnTo>
                      <a:pt x="120" y="230"/>
                    </a:lnTo>
                    <a:lnTo>
                      <a:pt x="123" y="227"/>
                    </a:lnTo>
                    <a:lnTo>
                      <a:pt x="127" y="213"/>
                    </a:lnTo>
                    <a:lnTo>
                      <a:pt x="136" y="202"/>
                    </a:lnTo>
                    <a:lnTo>
                      <a:pt x="157" y="181"/>
                    </a:lnTo>
                    <a:lnTo>
                      <a:pt x="155" y="156"/>
                    </a:lnTo>
                    <a:lnTo>
                      <a:pt x="157" y="153"/>
                    </a:lnTo>
                    <a:lnTo>
                      <a:pt x="157" y="151"/>
                    </a:lnTo>
                    <a:lnTo>
                      <a:pt x="157" y="149"/>
                    </a:lnTo>
                    <a:lnTo>
                      <a:pt x="153" y="139"/>
                    </a:lnTo>
                    <a:lnTo>
                      <a:pt x="153" y="137"/>
                    </a:lnTo>
                    <a:lnTo>
                      <a:pt x="155" y="132"/>
                    </a:lnTo>
                    <a:lnTo>
                      <a:pt x="153" y="128"/>
                    </a:lnTo>
                    <a:lnTo>
                      <a:pt x="148" y="123"/>
                    </a:lnTo>
                    <a:lnTo>
                      <a:pt x="125" y="137"/>
                    </a:lnTo>
                    <a:lnTo>
                      <a:pt x="125" y="135"/>
                    </a:lnTo>
                    <a:lnTo>
                      <a:pt x="141" y="98"/>
                    </a:lnTo>
                    <a:lnTo>
                      <a:pt x="136" y="84"/>
                    </a:lnTo>
                    <a:lnTo>
                      <a:pt x="136" y="61"/>
                    </a:lnTo>
                    <a:lnTo>
                      <a:pt x="111" y="37"/>
                    </a:lnTo>
                    <a:lnTo>
                      <a:pt x="23" y="35"/>
                    </a:lnTo>
                    <a:lnTo>
                      <a:pt x="23" y="28"/>
                    </a:lnTo>
                    <a:lnTo>
                      <a:pt x="21" y="24"/>
                    </a:lnTo>
                    <a:lnTo>
                      <a:pt x="0" y="19"/>
                    </a:lnTo>
                    <a:lnTo>
                      <a:pt x="0" y="17"/>
                    </a:lnTo>
                    <a:lnTo>
                      <a:pt x="23" y="17"/>
                    </a:lnTo>
                    <a:lnTo>
                      <a:pt x="35" y="17"/>
                    </a:lnTo>
                    <a:lnTo>
                      <a:pt x="46" y="17"/>
                    </a:lnTo>
                    <a:lnTo>
                      <a:pt x="58" y="5"/>
                    </a:lnTo>
                    <a:lnTo>
                      <a:pt x="55" y="3"/>
                    </a:lnTo>
                    <a:lnTo>
                      <a:pt x="51" y="0"/>
                    </a:lnTo>
                    <a:lnTo>
                      <a:pt x="641" y="0"/>
                    </a:lnTo>
                    <a:lnTo>
                      <a:pt x="641"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2" name="Freeform 1027"/>
              <p:cNvSpPr>
                <a:spLocks/>
              </p:cNvSpPr>
              <p:nvPr userDrawn="1"/>
            </p:nvSpPr>
            <p:spPr bwMode="auto">
              <a:xfrm>
                <a:off x="3203" y="823"/>
                <a:ext cx="2166" cy="844"/>
              </a:xfrm>
              <a:custGeom>
                <a:avLst/>
                <a:gdLst>
                  <a:gd name="T0" fmla="*/ 997 w 2166"/>
                  <a:gd name="T1" fmla="*/ 25 h 844"/>
                  <a:gd name="T2" fmla="*/ 1016 w 2166"/>
                  <a:gd name="T3" fmla="*/ 72 h 844"/>
                  <a:gd name="T4" fmla="*/ 1057 w 2166"/>
                  <a:gd name="T5" fmla="*/ 67 h 844"/>
                  <a:gd name="T6" fmla="*/ 1187 w 2166"/>
                  <a:gd name="T7" fmla="*/ 58 h 844"/>
                  <a:gd name="T8" fmla="*/ 1365 w 2166"/>
                  <a:gd name="T9" fmla="*/ 95 h 844"/>
                  <a:gd name="T10" fmla="*/ 1405 w 2166"/>
                  <a:gd name="T11" fmla="*/ 72 h 844"/>
                  <a:gd name="T12" fmla="*/ 1479 w 2166"/>
                  <a:gd name="T13" fmla="*/ 74 h 844"/>
                  <a:gd name="T14" fmla="*/ 1673 w 2166"/>
                  <a:gd name="T15" fmla="*/ 74 h 844"/>
                  <a:gd name="T16" fmla="*/ 1851 w 2166"/>
                  <a:gd name="T17" fmla="*/ 106 h 844"/>
                  <a:gd name="T18" fmla="*/ 2085 w 2166"/>
                  <a:gd name="T19" fmla="*/ 102 h 844"/>
                  <a:gd name="T20" fmla="*/ 2145 w 2166"/>
                  <a:gd name="T21" fmla="*/ 106 h 844"/>
                  <a:gd name="T22" fmla="*/ 2115 w 2166"/>
                  <a:gd name="T23" fmla="*/ 127 h 844"/>
                  <a:gd name="T24" fmla="*/ 2064 w 2166"/>
                  <a:gd name="T25" fmla="*/ 153 h 844"/>
                  <a:gd name="T26" fmla="*/ 2143 w 2166"/>
                  <a:gd name="T27" fmla="*/ 201 h 844"/>
                  <a:gd name="T28" fmla="*/ 2048 w 2166"/>
                  <a:gd name="T29" fmla="*/ 284 h 844"/>
                  <a:gd name="T30" fmla="*/ 2131 w 2166"/>
                  <a:gd name="T31" fmla="*/ 409 h 844"/>
                  <a:gd name="T32" fmla="*/ 2134 w 2166"/>
                  <a:gd name="T33" fmla="*/ 456 h 844"/>
                  <a:gd name="T34" fmla="*/ 1995 w 2166"/>
                  <a:gd name="T35" fmla="*/ 340 h 844"/>
                  <a:gd name="T36" fmla="*/ 1946 w 2166"/>
                  <a:gd name="T37" fmla="*/ 250 h 844"/>
                  <a:gd name="T38" fmla="*/ 1930 w 2166"/>
                  <a:gd name="T39" fmla="*/ 326 h 844"/>
                  <a:gd name="T40" fmla="*/ 1756 w 2166"/>
                  <a:gd name="T41" fmla="*/ 430 h 844"/>
                  <a:gd name="T42" fmla="*/ 1782 w 2166"/>
                  <a:gd name="T43" fmla="*/ 470 h 844"/>
                  <a:gd name="T44" fmla="*/ 1916 w 2166"/>
                  <a:gd name="T45" fmla="*/ 747 h 844"/>
                  <a:gd name="T46" fmla="*/ 1870 w 2166"/>
                  <a:gd name="T47" fmla="*/ 696 h 844"/>
                  <a:gd name="T48" fmla="*/ 1819 w 2166"/>
                  <a:gd name="T49" fmla="*/ 620 h 844"/>
                  <a:gd name="T50" fmla="*/ 1564 w 2166"/>
                  <a:gd name="T51" fmla="*/ 502 h 844"/>
                  <a:gd name="T52" fmla="*/ 1525 w 2166"/>
                  <a:gd name="T53" fmla="*/ 611 h 844"/>
                  <a:gd name="T54" fmla="*/ 1245 w 2166"/>
                  <a:gd name="T55" fmla="*/ 578 h 844"/>
                  <a:gd name="T56" fmla="*/ 1166 w 2166"/>
                  <a:gd name="T57" fmla="*/ 615 h 844"/>
                  <a:gd name="T58" fmla="*/ 1041 w 2166"/>
                  <a:gd name="T59" fmla="*/ 659 h 844"/>
                  <a:gd name="T60" fmla="*/ 766 w 2166"/>
                  <a:gd name="T61" fmla="*/ 502 h 844"/>
                  <a:gd name="T62" fmla="*/ 629 w 2166"/>
                  <a:gd name="T63" fmla="*/ 497 h 844"/>
                  <a:gd name="T64" fmla="*/ 486 w 2166"/>
                  <a:gd name="T65" fmla="*/ 622 h 844"/>
                  <a:gd name="T66" fmla="*/ 419 w 2166"/>
                  <a:gd name="T67" fmla="*/ 738 h 844"/>
                  <a:gd name="T68" fmla="*/ 220 w 2166"/>
                  <a:gd name="T69" fmla="*/ 775 h 844"/>
                  <a:gd name="T70" fmla="*/ 227 w 2166"/>
                  <a:gd name="T71" fmla="*/ 740 h 844"/>
                  <a:gd name="T72" fmla="*/ 229 w 2166"/>
                  <a:gd name="T73" fmla="*/ 701 h 844"/>
                  <a:gd name="T74" fmla="*/ 118 w 2166"/>
                  <a:gd name="T75" fmla="*/ 599 h 844"/>
                  <a:gd name="T76" fmla="*/ 81 w 2166"/>
                  <a:gd name="T77" fmla="*/ 569 h 844"/>
                  <a:gd name="T78" fmla="*/ 18 w 2166"/>
                  <a:gd name="T79" fmla="*/ 437 h 844"/>
                  <a:gd name="T80" fmla="*/ 60 w 2166"/>
                  <a:gd name="T81" fmla="*/ 368 h 844"/>
                  <a:gd name="T82" fmla="*/ 18 w 2166"/>
                  <a:gd name="T83" fmla="*/ 222 h 844"/>
                  <a:gd name="T84" fmla="*/ 171 w 2166"/>
                  <a:gd name="T85" fmla="*/ 268 h 844"/>
                  <a:gd name="T86" fmla="*/ 150 w 2166"/>
                  <a:gd name="T87" fmla="*/ 340 h 844"/>
                  <a:gd name="T88" fmla="*/ 192 w 2166"/>
                  <a:gd name="T89" fmla="*/ 280 h 844"/>
                  <a:gd name="T90" fmla="*/ 215 w 2166"/>
                  <a:gd name="T91" fmla="*/ 231 h 844"/>
                  <a:gd name="T92" fmla="*/ 254 w 2166"/>
                  <a:gd name="T93" fmla="*/ 264 h 844"/>
                  <a:gd name="T94" fmla="*/ 352 w 2166"/>
                  <a:gd name="T95" fmla="*/ 222 h 844"/>
                  <a:gd name="T96" fmla="*/ 372 w 2166"/>
                  <a:gd name="T97" fmla="*/ 217 h 844"/>
                  <a:gd name="T98" fmla="*/ 437 w 2166"/>
                  <a:gd name="T99" fmla="*/ 222 h 844"/>
                  <a:gd name="T100" fmla="*/ 502 w 2166"/>
                  <a:gd name="T101" fmla="*/ 210 h 844"/>
                  <a:gd name="T102" fmla="*/ 507 w 2166"/>
                  <a:gd name="T103" fmla="*/ 162 h 844"/>
                  <a:gd name="T104" fmla="*/ 558 w 2166"/>
                  <a:gd name="T105" fmla="*/ 118 h 844"/>
                  <a:gd name="T106" fmla="*/ 578 w 2166"/>
                  <a:gd name="T107" fmla="*/ 264 h 844"/>
                  <a:gd name="T108" fmla="*/ 650 w 2166"/>
                  <a:gd name="T109" fmla="*/ 217 h 844"/>
                  <a:gd name="T110" fmla="*/ 687 w 2166"/>
                  <a:gd name="T111" fmla="*/ 213 h 844"/>
                  <a:gd name="T112" fmla="*/ 599 w 2166"/>
                  <a:gd name="T113" fmla="*/ 120 h 844"/>
                  <a:gd name="T114" fmla="*/ 634 w 2166"/>
                  <a:gd name="T115" fmla="*/ 134 h 844"/>
                  <a:gd name="T116" fmla="*/ 731 w 2166"/>
                  <a:gd name="T117" fmla="*/ 155 h 844"/>
                  <a:gd name="T118" fmla="*/ 791 w 2166"/>
                  <a:gd name="T119" fmla="*/ 25 h 844"/>
                  <a:gd name="T120" fmla="*/ 872 w 2166"/>
                  <a:gd name="T121" fmla="*/ 0 h 84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66" h="844">
                    <a:moveTo>
                      <a:pt x="898" y="4"/>
                    </a:moveTo>
                    <a:lnTo>
                      <a:pt x="919" y="14"/>
                    </a:lnTo>
                    <a:lnTo>
                      <a:pt x="981" y="2"/>
                    </a:lnTo>
                    <a:lnTo>
                      <a:pt x="993" y="9"/>
                    </a:lnTo>
                    <a:lnTo>
                      <a:pt x="997" y="11"/>
                    </a:lnTo>
                    <a:lnTo>
                      <a:pt x="1002" y="16"/>
                    </a:lnTo>
                    <a:lnTo>
                      <a:pt x="1000" y="21"/>
                    </a:lnTo>
                    <a:lnTo>
                      <a:pt x="997" y="25"/>
                    </a:lnTo>
                    <a:lnTo>
                      <a:pt x="1013" y="37"/>
                    </a:lnTo>
                    <a:lnTo>
                      <a:pt x="979" y="72"/>
                    </a:lnTo>
                    <a:lnTo>
                      <a:pt x="965" y="74"/>
                    </a:lnTo>
                    <a:lnTo>
                      <a:pt x="953" y="76"/>
                    </a:lnTo>
                    <a:lnTo>
                      <a:pt x="956" y="78"/>
                    </a:lnTo>
                    <a:lnTo>
                      <a:pt x="958" y="83"/>
                    </a:lnTo>
                    <a:lnTo>
                      <a:pt x="988" y="81"/>
                    </a:lnTo>
                    <a:lnTo>
                      <a:pt x="1016" y="72"/>
                    </a:lnTo>
                    <a:lnTo>
                      <a:pt x="1018" y="69"/>
                    </a:lnTo>
                    <a:lnTo>
                      <a:pt x="1016" y="53"/>
                    </a:lnTo>
                    <a:lnTo>
                      <a:pt x="1030" y="55"/>
                    </a:lnTo>
                    <a:lnTo>
                      <a:pt x="1034" y="58"/>
                    </a:lnTo>
                    <a:lnTo>
                      <a:pt x="1041" y="55"/>
                    </a:lnTo>
                    <a:lnTo>
                      <a:pt x="1048" y="58"/>
                    </a:lnTo>
                    <a:lnTo>
                      <a:pt x="1048" y="65"/>
                    </a:lnTo>
                    <a:lnTo>
                      <a:pt x="1057" y="67"/>
                    </a:lnTo>
                    <a:lnTo>
                      <a:pt x="1067" y="55"/>
                    </a:lnTo>
                    <a:lnTo>
                      <a:pt x="1120" y="65"/>
                    </a:lnTo>
                    <a:lnTo>
                      <a:pt x="1141" y="76"/>
                    </a:lnTo>
                    <a:lnTo>
                      <a:pt x="1162" y="72"/>
                    </a:lnTo>
                    <a:lnTo>
                      <a:pt x="1173" y="69"/>
                    </a:lnTo>
                    <a:lnTo>
                      <a:pt x="1185" y="69"/>
                    </a:lnTo>
                    <a:lnTo>
                      <a:pt x="1187" y="67"/>
                    </a:lnTo>
                    <a:lnTo>
                      <a:pt x="1187" y="65"/>
                    </a:lnTo>
                    <a:lnTo>
                      <a:pt x="1187" y="58"/>
                    </a:lnTo>
                    <a:lnTo>
                      <a:pt x="1254" y="62"/>
                    </a:lnTo>
                    <a:lnTo>
                      <a:pt x="1270" y="83"/>
                    </a:lnTo>
                    <a:lnTo>
                      <a:pt x="1347" y="104"/>
                    </a:lnTo>
                    <a:lnTo>
                      <a:pt x="1347" y="99"/>
                    </a:lnTo>
                    <a:lnTo>
                      <a:pt x="1347" y="95"/>
                    </a:lnTo>
                    <a:lnTo>
                      <a:pt x="1356" y="95"/>
                    </a:lnTo>
                    <a:lnTo>
                      <a:pt x="1365" y="95"/>
                    </a:lnTo>
                    <a:lnTo>
                      <a:pt x="1374" y="95"/>
                    </a:lnTo>
                    <a:lnTo>
                      <a:pt x="1377" y="92"/>
                    </a:lnTo>
                    <a:lnTo>
                      <a:pt x="1379" y="88"/>
                    </a:lnTo>
                    <a:lnTo>
                      <a:pt x="1381" y="88"/>
                    </a:lnTo>
                    <a:lnTo>
                      <a:pt x="1402" y="90"/>
                    </a:lnTo>
                    <a:lnTo>
                      <a:pt x="1405" y="90"/>
                    </a:lnTo>
                    <a:lnTo>
                      <a:pt x="1407" y="88"/>
                    </a:lnTo>
                    <a:lnTo>
                      <a:pt x="1407" y="83"/>
                    </a:lnTo>
                    <a:lnTo>
                      <a:pt x="1405" y="76"/>
                    </a:lnTo>
                    <a:lnTo>
                      <a:pt x="1405" y="72"/>
                    </a:lnTo>
                    <a:lnTo>
                      <a:pt x="1402" y="69"/>
                    </a:lnTo>
                    <a:lnTo>
                      <a:pt x="1398" y="67"/>
                    </a:lnTo>
                    <a:lnTo>
                      <a:pt x="1395" y="62"/>
                    </a:lnTo>
                    <a:lnTo>
                      <a:pt x="1395" y="58"/>
                    </a:lnTo>
                    <a:lnTo>
                      <a:pt x="1462" y="58"/>
                    </a:lnTo>
                    <a:lnTo>
                      <a:pt x="1462" y="62"/>
                    </a:lnTo>
                    <a:lnTo>
                      <a:pt x="1462" y="67"/>
                    </a:lnTo>
                    <a:lnTo>
                      <a:pt x="1469" y="72"/>
                    </a:lnTo>
                    <a:lnTo>
                      <a:pt x="1479" y="74"/>
                    </a:lnTo>
                    <a:lnTo>
                      <a:pt x="1486" y="76"/>
                    </a:lnTo>
                    <a:lnTo>
                      <a:pt x="1490" y="67"/>
                    </a:lnTo>
                    <a:lnTo>
                      <a:pt x="1492" y="60"/>
                    </a:lnTo>
                    <a:lnTo>
                      <a:pt x="1527" y="62"/>
                    </a:lnTo>
                    <a:lnTo>
                      <a:pt x="1550" y="76"/>
                    </a:lnTo>
                    <a:lnTo>
                      <a:pt x="1643" y="72"/>
                    </a:lnTo>
                    <a:lnTo>
                      <a:pt x="1661" y="69"/>
                    </a:lnTo>
                    <a:lnTo>
                      <a:pt x="1668" y="72"/>
                    </a:lnTo>
                    <a:lnTo>
                      <a:pt x="1673" y="74"/>
                    </a:lnTo>
                    <a:lnTo>
                      <a:pt x="1675" y="76"/>
                    </a:lnTo>
                    <a:lnTo>
                      <a:pt x="1703" y="92"/>
                    </a:lnTo>
                    <a:lnTo>
                      <a:pt x="1705" y="97"/>
                    </a:lnTo>
                    <a:lnTo>
                      <a:pt x="1710" y="102"/>
                    </a:lnTo>
                    <a:lnTo>
                      <a:pt x="1752" y="85"/>
                    </a:lnTo>
                    <a:lnTo>
                      <a:pt x="1819" y="92"/>
                    </a:lnTo>
                    <a:lnTo>
                      <a:pt x="1837" y="102"/>
                    </a:lnTo>
                    <a:lnTo>
                      <a:pt x="1844" y="104"/>
                    </a:lnTo>
                    <a:lnTo>
                      <a:pt x="1851" y="106"/>
                    </a:lnTo>
                    <a:lnTo>
                      <a:pt x="1858" y="106"/>
                    </a:lnTo>
                    <a:lnTo>
                      <a:pt x="1865" y="102"/>
                    </a:lnTo>
                    <a:lnTo>
                      <a:pt x="1865" y="99"/>
                    </a:lnTo>
                    <a:lnTo>
                      <a:pt x="1840" y="74"/>
                    </a:lnTo>
                    <a:lnTo>
                      <a:pt x="1842" y="69"/>
                    </a:lnTo>
                    <a:lnTo>
                      <a:pt x="2050" y="88"/>
                    </a:lnTo>
                    <a:lnTo>
                      <a:pt x="2083" y="104"/>
                    </a:lnTo>
                    <a:lnTo>
                      <a:pt x="2085" y="104"/>
                    </a:lnTo>
                    <a:lnTo>
                      <a:pt x="2085" y="102"/>
                    </a:lnTo>
                    <a:lnTo>
                      <a:pt x="2087" y="95"/>
                    </a:lnTo>
                    <a:lnTo>
                      <a:pt x="2101" y="95"/>
                    </a:lnTo>
                    <a:lnTo>
                      <a:pt x="2113" y="97"/>
                    </a:lnTo>
                    <a:lnTo>
                      <a:pt x="2122" y="99"/>
                    </a:lnTo>
                    <a:lnTo>
                      <a:pt x="2129" y="104"/>
                    </a:lnTo>
                    <a:lnTo>
                      <a:pt x="2138" y="109"/>
                    </a:lnTo>
                    <a:lnTo>
                      <a:pt x="2140" y="109"/>
                    </a:lnTo>
                    <a:lnTo>
                      <a:pt x="2145" y="106"/>
                    </a:lnTo>
                    <a:lnTo>
                      <a:pt x="2150" y="113"/>
                    </a:lnTo>
                    <a:lnTo>
                      <a:pt x="2152" y="118"/>
                    </a:lnTo>
                    <a:lnTo>
                      <a:pt x="2150" y="120"/>
                    </a:lnTo>
                    <a:lnTo>
                      <a:pt x="2166" y="132"/>
                    </a:lnTo>
                    <a:lnTo>
                      <a:pt x="2161" y="136"/>
                    </a:lnTo>
                    <a:lnTo>
                      <a:pt x="2150" y="136"/>
                    </a:lnTo>
                    <a:lnTo>
                      <a:pt x="2136" y="136"/>
                    </a:lnTo>
                    <a:lnTo>
                      <a:pt x="2124" y="134"/>
                    </a:lnTo>
                    <a:lnTo>
                      <a:pt x="2120" y="132"/>
                    </a:lnTo>
                    <a:lnTo>
                      <a:pt x="2115" y="127"/>
                    </a:lnTo>
                    <a:lnTo>
                      <a:pt x="2103" y="132"/>
                    </a:lnTo>
                    <a:lnTo>
                      <a:pt x="2094" y="134"/>
                    </a:lnTo>
                    <a:lnTo>
                      <a:pt x="2064" y="127"/>
                    </a:lnTo>
                    <a:lnTo>
                      <a:pt x="2059" y="129"/>
                    </a:lnTo>
                    <a:lnTo>
                      <a:pt x="2055" y="132"/>
                    </a:lnTo>
                    <a:lnTo>
                      <a:pt x="2055" y="134"/>
                    </a:lnTo>
                    <a:lnTo>
                      <a:pt x="2064" y="148"/>
                    </a:lnTo>
                    <a:lnTo>
                      <a:pt x="2064" y="153"/>
                    </a:lnTo>
                    <a:lnTo>
                      <a:pt x="2059" y="153"/>
                    </a:lnTo>
                    <a:lnTo>
                      <a:pt x="2055" y="153"/>
                    </a:lnTo>
                    <a:lnTo>
                      <a:pt x="2050" y="155"/>
                    </a:lnTo>
                    <a:lnTo>
                      <a:pt x="2053" y="162"/>
                    </a:lnTo>
                    <a:lnTo>
                      <a:pt x="2057" y="169"/>
                    </a:lnTo>
                    <a:lnTo>
                      <a:pt x="2096" y="178"/>
                    </a:lnTo>
                    <a:lnTo>
                      <a:pt x="2120" y="196"/>
                    </a:lnTo>
                    <a:lnTo>
                      <a:pt x="2143" y="201"/>
                    </a:lnTo>
                    <a:lnTo>
                      <a:pt x="2143" y="206"/>
                    </a:lnTo>
                    <a:lnTo>
                      <a:pt x="2143" y="210"/>
                    </a:lnTo>
                    <a:lnTo>
                      <a:pt x="2120" y="213"/>
                    </a:lnTo>
                    <a:lnTo>
                      <a:pt x="2103" y="238"/>
                    </a:lnTo>
                    <a:lnTo>
                      <a:pt x="2103" y="273"/>
                    </a:lnTo>
                    <a:lnTo>
                      <a:pt x="2085" y="273"/>
                    </a:lnTo>
                    <a:lnTo>
                      <a:pt x="2064" y="266"/>
                    </a:lnTo>
                    <a:lnTo>
                      <a:pt x="2055" y="268"/>
                    </a:lnTo>
                    <a:lnTo>
                      <a:pt x="2048" y="284"/>
                    </a:lnTo>
                    <a:lnTo>
                      <a:pt x="2032" y="277"/>
                    </a:lnTo>
                    <a:lnTo>
                      <a:pt x="2032" y="280"/>
                    </a:lnTo>
                    <a:lnTo>
                      <a:pt x="2034" y="310"/>
                    </a:lnTo>
                    <a:lnTo>
                      <a:pt x="2087" y="363"/>
                    </a:lnTo>
                    <a:lnTo>
                      <a:pt x="2106" y="368"/>
                    </a:lnTo>
                    <a:lnTo>
                      <a:pt x="2106" y="389"/>
                    </a:lnTo>
                    <a:lnTo>
                      <a:pt x="2129" y="407"/>
                    </a:lnTo>
                    <a:lnTo>
                      <a:pt x="2131" y="409"/>
                    </a:lnTo>
                    <a:lnTo>
                      <a:pt x="2124" y="412"/>
                    </a:lnTo>
                    <a:lnTo>
                      <a:pt x="2117" y="414"/>
                    </a:lnTo>
                    <a:lnTo>
                      <a:pt x="2117" y="435"/>
                    </a:lnTo>
                    <a:lnTo>
                      <a:pt x="2138" y="444"/>
                    </a:lnTo>
                    <a:lnTo>
                      <a:pt x="2138" y="451"/>
                    </a:lnTo>
                    <a:lnTo>
                      <a:pt x="2134" y="453"/>
                    </a:lnTo>
                    <a:lnTo>
                      <a:pt x="2134" y="456"/>
                    </a:lnTo>
                    <a:lnTo>
                      <a:pt x="2134" y="458"/>
                    </a:lnTo>
                    <a:lnTo>
                      <a:pt x="2140" y="493"/>
                    </a:lnTo>
                    <a:lnTo>
                      <a:pt x="2120" y="486"/>
                    </a:lnTo>
                    <a:lnTo>
                      <a:pt x="2096" y="465"/>
                    </a:lnTo>
                    <a:lnTo>
                      <a:pt x="2073" y="449"/>
                    </a:lnTo>
                    <a:lnTo>
                      <a:pt x="2053" y="430"/>
                    </a:lnTo>
                    <a:lnTo>
                      <a:pt x="2029" y="412"/>
                    </a:lnTo>
                    <a:lnTo>
                      <a:pt x="2006" y="393"/>
                    </a:lnTo>
                    <a:lnTo>
                      <a:pt x="1983" y="365"/>
                    </a:lnTo>
                    <a:lnTo>
                      <a:pt x="1995" y="340"/>
                    </a:lnTo>
                    <a:lnTo>
                      <a:pt x="1992" y="277"/>
                    </a:lnTo>
                    <a:lnTo>
                      <a:pt x="1965" y="257"/>
                    </a:lnTo>
                    <a:lnTo>
                      <a:pt x="1962" y="247"/>
                    </a:lnTo>
                    <a:lnTo>
                      <a:pt x="1958" y="238"/>
                    </a:lnTo>
                    <a:lnTo>
                      <a:pt x="1953" y="236"/>
                    </a:lnTo>
                    <a:lnTo>
                      <a:pt x="1951" y="236"/>
                    </a:lnTo>
                    <a:lnTo>
                      <a:pt x="1948" y="236"/>
                    </a:lnTo>
                    <a:lnTo>
                      <a:pt x="1946" y="250"/>
                    </a:lnTo>
                    <a:lnTo>
                      <a:pt x="1953" y="264"/>
                    </a:lnTo>
                    <a:lnTo>
                      <a:pt x="1958" y="271"/>
                    </a:lnTo>
                    <a:lnTo>
                      <a:pt x="1960" y="280"/>
                    </a:lnTo>
                    <a:lnTo>
                      <a:pt x="1951" y="277"/>
                    </a:lnTo>
                    <a:lnTo>
                      <a:pt x="1944" y="277"/>
                    </a:lnTo>
                    <a:lnTo>
                      <a:pt x="1918" y="259"/>
                    </a:lnTo>
                    <a:lnTo>
                      <a:pt x="1916" y="261"/>
                    </a:lnTo>
                    <a:lnTo>
                      <a:pt x="1916" y="312"/>
                    </a:lnTo>
                    <a:lnTo>
                      <a:pt x="1930" y="326"/>
                    </a:lnTo>
                    <a:lnTo>
                      <a:pt x="1921" y="333"/>
                    </a:lnTo>
                    <a:lnTo>
                      <a:pt x="1881" y="340"/>
                    </a:lnTo>
                    <a:lnTo>
                      <a:pt x="1865" y="324"/>
                    </a:lnTo>
                    <a:lnTo>
                      <a:pt x="1847" y="328"/>
                    </a:lnTo>
                    <a:lnTo>
                      <a:pt x="1844" y="333"/>
                    </a:lnTo>
                    <a:lnTo>
                      <a:pt x="1844" y="340"/>
                    </a:lnTo>
                    <a:lnTo>
                      <a:pt x="1759" y="345"/>
                    </a:lnTo>
                    <a:lnTo>
                      <a:pt x="1752" y="349"/>
                    </a:lnTo>
                    <a:lnTo>
                      <a:pt x="1756" y="430"/>
                    </a:lnTo>
                    <a:lnTo>
                      <a:pt x="1754" y="435"/>
                    </a:lnTo>
                    <a:lnTo>
                      <a:pt x="1752" y="439"/>
                    </a:lnTo>
                    <a:lnTo>
                      <a:pt x="1745" y="446"/>
                    </a:lnTo>
                    <a:lnTo>
                      <a:pt x="1747" y="453"/>
                    </a:lnTo>
                    <a:lnTo>
                      <a:pt x="1749" y="458"/>
                    </a:lnTo>
                    <a:lnTo>
                      <a:pt x="1763" y="460"/>
                    </a:lnTo>
                    <a:lnTo>
                      <a:pt x="1770" y="470"/>
                    </a:lnTo>
                    <a:lnTo>
                      <a:pt x="1782" y="470"/>
                    </a:lnTo>
                    <a:lnTo>
                      <a:pt x="1782" y="477"/>
                    </a:lnTo>
                    <a:lnTo>
                      <a:pt x="1786" y="481"/>
                    </a:lnTo>
                    <a:lnTo>
                      <a:pt x="1789" y="481"/>
                    </a:lnTo>
                    <a:lnTo>
                      <a:pt x="1805" y="467"/>
                    </a:lnTo>
                    <a:lnTo>
                      <a:pt x="1840" y="477"/>
                    </a:lnTo>
                    <a:lnTo>
                      <a:pt x="1925" y="581"/>
                    </a:lnTo>
                    <a:lnTo>
                      <a:pt x="1941" y="682"/>
                    </a:lnTo>
                    <a:lnTo>
                      <a:pt x="1934" y="731"/>
                    </a:lnTo>
                    <a:lnTo>
                      <a:pt x="1916" y="747"/>
                    </a:lnTo>
                    <a:lnTo>
                      <a:pt x="1888" y="736"/>
                    </a:lnTo>
                    <a:lnTo>
                      <a:pt x="1881" y="750"/>
                    </a:lnTo>
                    <a:lnTo>
                      <a:pt x="1874" y="757"/>
                    </a:lnTo>
                    <a:lnTo>
                      <a:pt x="1870" y="761"/>
                    </a:lnTo>
                    <a:lnTo>
                      <a:pt x="1863" y="752"/>
                    </a:lnTo>
                    <a:lnTo>
                      <a:pt x="1860" y="692"/>
                    </a:lnTo>
                    <a:lnTo>
                      <a:pt x="1870" y="696"/>
                    </a:lnTo>
                    <a:lnTo>
                      <a:pt x="1877" y="701"/>
                    </a:lnTo>
                    <a:lnTo>
                      <a:pt x="1879" y="699"/>
                    </a:lnTo>
                    <a:lnTo>
                      <a:pt x="1881" y="680"/>
                    </a:lnTo>
                    <a:lnTo>
                      <a:pt x="1865" y="606"/>
                    </a:lnTo>
                    <a:lnTo>
                      <a:pt x="1863" y="601"/>
                    </a:lnTo>
                    <a:lnTo>
                      <a:pt x="1860" y="601"/>
                    </a:lnTo>
                    <a:lnTo>
                      <a:pt x="1851" y="601"/>
                    </a:lnTo>
                    <a:lnTo>
                      <a:pt x="1844" y="604"/>
                    </a:lnTo>
                    <a:lnTo>
                      <a:pt x="1837" y="608"/>
                    </a:lnTo>
                    <a:lnTo>
                      <a:pt x="1819" y="620"/>
                    </a:lnTo>
                    <a:lnTo>
                      <a:pt x="1798" y="615"/>
                    </a:lnTo>
                    <a:lnTo>
                      <a:pt x="1786" y="599"/>
                    </a:lnTo>
                    <a:lnTo>
                      <a:pt x="1726" y="590"/>
                    </a:lnTo>
                    <a:lnTo>
                      <a:pt x="1691" y="546"/>
                    </a:lnTo>
                    <a:lnTo>
                      <a:pt x="1657" y="527"/>
                    </a:lnTo>
                    <a:lnTo>
                      <a:pt x="1613" y="511"/>
                    </a:lnTo>
                    <a:lnTo>
                      <a:pt x="1590" y="507"/>
                    </a:lnTo>
                    <a:lnTo>
                      <a:pt x="1564" y="502"/>
                    </a:lnTo>
                    <a:lnTo>
                      <a:pt x="1562" y="502"/>
                    </a:lnTo>
                    <a:lnTo>
                      <a:pt x="1550" y="514"/>
                    </a:lnTo>
                    <a:lnTo>
                      <a:pt x="1550" y="523"/>
                    </a:lnTo>
                    <a:lnTo>
                      <a:pt x="1567" y="532"/>
                    </a:lnTo>
                    <a:lnTo>
                      <a:pt x="1576" y="548"/>
                    </a:lnTo>
                    <a:lnTo>
                      <a:pt x="1571" y="590"/>
                    </a:lnTo>
                    <a:lnTo>
                      <a:pt x="1550" y="618"/>
                    </a:lnTo>
                    <a:lnTo>
                      <a:pt x="1539" y="611"/>
                    </a:lnTo>
                    <a:lnTo>
                      <a:pt x="1525" y="611"/>
                    </a:lnTo>
                    <a:lnTo>
                      <a:pt x="1506" y="597"/>
                    </a:lnTo>
                    <a:lnTo>
                      <a:pt x="1504" y="597"/>
                    </a:lnTo>
                    <a:lnTo>
                      <a:pt x="1479" y="615"/>
                    </a:lnTo>
                    <a:lnTo>
                      <a:pt x="1418" y="627"/>
                    </a:lnTo>
                    <a:lnTo>
                      <a:pt x="1372" y="613"/>
                    </a:lnTo>
                    <a:lnTo>
                      <a:pt x="1291" y="613"/>
                    </a:lnTo>
                    <a:lnTo>
                      <a:pt x="1282" y="601"/>
                    </a:lnTo>
                    <a:lnTo>
                      <a:pt x="1270" y="592"/>
                    </a:lnTo>
                    <a:lnTo>
                      <a:pt x="1245" y="578"/>
                    </a:lnTo>
                    <a:lnTo>
                      <a:pt x="1212" y="576"/>
                    </a:lnTo>
                    <a:lnTo>
                      <a:pt x="1206" y="585"/>
                    </a:lnTo>
                    <a:lnTo>
                      <a:pt x="1224" y="627"/>
                    </a:lnTo>
                    <a:lnTo>
                      <a:pt x="1212" y="632"/>
                    </a:lnTo>
                    <a:lnTo>
                      <a:pt x="1201" y="632"/>
                    </a:lnTo>
                    <a:lnTo>
                      <a:pt x="1187" y="632"/>
                    </a:lnTo>
                    <a:lnTo>
                      <a:pt x="1175" y="632"/>
                    </a:lnTo>
                    <a:lnTo>
                      <a:pt x="1166" y="615"/>
                    </a:lnTo>
                    <a:lnTo>
                      <a:pt x="1148" y="615"/>
                    </a:lnTo>
                    <a:lnTo>
                      <a:pt x="1129" y="604"/>
                    </a:lnTo>
                    <a:lnTo>
                      <a:pt x="1111" y="606"/>
                    </a:lnTo>
                    <a:lnTo>
                      <a:pt x="1108" y="613"/>
                    </a:lnTo>
                    <a:lnTo>
                      <a:pt x="1108" y="618"/>
                    </a:lnTo>
                    <a:lnTo>
                      <a:pt x="1087" y="636"/>
                    </a:lnTo>
                    <a:lnTo>
                      <a:pt x="1069" y="641"/>
                    </a:lnTo>
                    <a:lnTo>
                      <a:pt x="1057" y="655"/>
                    </a:lnTo>
                    <a:lnTo>
                      <a:pt x="1041" y="659"/>
                    </a:lnTo>
                    <a:lnTo>
                      <a:pt x="1034" y="650"/>
                    </a:lnTo>
                    <a:lnTo>
                      <a:pt x="1030" y="641"/>
                    </a:lnTo>
                    <a:lnTo>
                      <a:pt x="1013" y="641"/>
                    </a:lnTo>
                    <a:lnTo>
                      <a:pt x="958" y="613"/>
                    </a:lnTo>
                    <a:lnTo>
                      <a:pt x="956" y="606"/>
                    </a:lnTo>
                    <a:lnTo>
                      <a:pt x="956" y="604"/>
                    </a:lnTo>
                    <a:lnTo>
                      <a:pt x="953" y="601"/>
                    </a:lnTo>
                    <a:lnTo>
                      <a:pt x="893" y="590"/>
                    </a:lnTo>
                    <a:lnTo>
                      <a:pt x="766" y="502"/>
                    </a:lnTo>
                    <a:lnTo>
                      <a:pt x="764" y="502"/>
                    </a:lnTo>
                    <a:lnTo>
                      <a:pt x="740" y="518"/>
                    </a:lnTo>
                    <a:lnTo>
                      <a:pt x="717" y="514"/>
                    </a:lnTo>
                    <a:lnTo>
                      <a:pt x="703" y="514"/>
                    </a:lnTo>
                    <a:lnTo>
                      <a:pt x="692" y="514"/>
                    </a:lnTo>
                    <a:lnTo>
                      <a:pt x="664" y="488"/>
                    </a:lnTo>
                    <a:lnTo>
                      <a:pt x="650" y="488"/>
                    </a:lnTo>
                    <a:lnTo>
                      <a:pt x="639" y="486"/>
                    </a:lnTo>
                    <a:lnTo>
                      <a:pt x="629" y="497"/>
                    </a:lnTo>
                    <a:lnTo>
                      <a:pt x="548" y="558"/>
                    </a:lnTo>
                    <a:lnTo>
                      <a:pt x="546" y="560"/>
                    </a:lnTo>
                    <a:lnTo>
                      <a:pt x="551" y="564"/>
                    </a:lnTo>
                    <a:lnTo>
                      <a:pt x="555" y="569"/>
                    </a:lnTo>
                    <a:lnTo>
                      <a:pt x="558" y="574"/>
                    </a:lnTo>
                    <a:lnTo>
                      <a:pt x="555" y="576"/>
                    </a:lnTo>
                    <a:lnTo>
                      <a:pt x="553" y="581"/>
                    </a:lnTo>
                    <a:lnTo>
                      <a:pt x="569" y="601"/>
                    </a:lnTo>
                    <a:lnTo>
                      <a:pt x="486" y="622"/>
                    </a:lnTo>
                    <a:lnTo>
                      <a:pt x="440" y="641"/>
                    </a:lnTo>
                    <a:lnTo>
                      <a:pt x="414" y="632"/>
                    </a:lnTo>
                    <a:lnTo>
                      <a:pt x="400" y="636"/>
                    </a:lnTo>
                    <a:lnTo>
                      <a:pt x="384" y="669"/>
                    </a:lnTo>
                    <a:lnTo>
                      <a:pt x="384" y="696"/>
                    </a:lnTo>
                    <a:lnTo>
                      <a:pt x="419" y="722"/>
                    </a:lnTo>
                    <a:lnTo>
                      <a:pt x="423" y="729"/>
                    </a:lnTo>
                    <a:lnTo>
                      <a:pt x="423" y="733"/>
                    </a:lnTo>
                    <a:lnTo>
                      <a:pt x="421" y="736"/>
                    </a:lnTo>
                    <a:lnTo>
                      <a:pt x="419" y="738"/>
                    </a:lnTo>
                    <a:lnTo>
                      <a:pt x="398" y="738"/>
                    </a:lnTo>
                    <a:lnTo>
                      <a:pt x="377" y="777"/>
                    </a:lnTo>
                    <a:lnTo>
                      <a:pt x="407" y="794"/>
                    </a:lnTo>
                    <a:lnTo>
                      <a:pt x="407" y="801"/>
                    </a:lnTo>
                    <a:lnTo>
                      <a:pt x="426" y="835"/>
                    </a:lnTo>
                    <a:lnTo>
                      <a:pt x="409" y="844"/>
                    </a:lnTo>
                    <a:lnTo>
                      <a:pt x="375" y="826"/>
                    </a:lnTo>
                    <a:lnTo>
                      <a:pt x="296" y="819"/>
                    </a:lnTo>
                    <a:lnTo>
                      <a:pt x="220" y="775"/>
                    </a:lnTo>
                    <a:lnTo>
                      <a:pt x="208" y="763"/>
                    </a:lnTo>
                    <a:lnTo>
                      <a:pt x="213" y="759"/>
                    </a:lnTo>
                    <a:lnTo>
                      <a:pt x="217" y="759"/>
                    </a:lnTo>
                    <a:lnTo>
                      <a:pt x="224" y="759"/>
                    </a:lnTo>
                    <a:lnTo>
                      <a:pt x="231" y="757"/>
                    </a:lnTo>
                    <a:lnTo>
                      <a:pt x="231" y="752"/>
                    </a:lnTo>
                    <a:lnTo>
                      <a:pt x="229" y="747"/>
                    </a:lnTo>
                    <a:lnTo>
                      <a:pt x="227" y="740"/>
                    </a:lnTo>
                    <a:lnTo>
                      <a:pt x="231" y="733"/>
                    </a:lnTo>
                    <a:lnTo>
                      <a:pt x="236" y="729"/>
                    </a:lnTo>
                    <a:lnTo>
                      <a:pt x="236" y="724"/>
                    </a:lnTo>
                    <a:lnTo>
                      <a:pt x="231" y="720"/>
                    </a:lnTo>
                    <a:lnTo>
                      <a:pt x="224" y="720"/>
                    </a:lnTo>
                    <a:lnTo>
                      <a:pt x="215" y="720"/>
                    </a:lnTo>
                    <a:lnTo>
                      <a:pt x="215" y="717"/>
                    </a:lnTo>
                    <a:lnTo>
                      <a:pt x="229" y="701"/>
                    </a:lnTo>
                    <a:lnTo>
                      <a:pt x="236" y="669"/>
                    </a:lnTo>
                    <a:lnTo>
                      <a:pt x="234" y="669"/>
                    </a:lnTo>
                    <a:lnTo>
                      <a:pt x="155" y="629"/>
                    </a:lnTo>
                    <a:lnTo>
                      <a:pt x="148" y="611"/>
                    </a:lnTo>
                    <a:lnTo>
                      <a:pt x="139" y="592"/>
                    </a:lnTo>
                    <a:lnTo>
                      <a:pt x="134" y="595"/>
                    </a:lnTo>
                    <a:lnTo>
                      <a:pt x="129" y="599"/>
                    </a:lnTo>
                    <a:lnTo>
                      <a:pt x="118" y="599"/>
                    </a:lnTo>
                    <a:lnTo>
                      <a:pt x="109" y="601"/>
                    </a:lnTo>
                    <a:lnTo>
                      <a:pt x="90" y="604"/>
                    </a:lnTo>
                    <a:lnTo>
                      <a:pt x="88" y="601"/>
                    </a:lnTo>
                    <a:lnTo>
                      <a:pt x="92" y="597"/>
                    </a:lnTo>
                    <a:lnTo>
                      <a:pt x="97" y="590"/>
                    </a:lnTo>
                    <a:lnTo>
                      <a:pt x="99" y="585"/>
                    </a:lnTo>
                    <a:lnTo>
                      <a:pt x="99" y="583"/>
                    </a:lnTo>
                    <a:lnTo>
                      <a:pt x="97" y="578"/>
                    </a:lnTo>
                    <a:lnTo>
                      <a:pt x="81" y="569"/>
                    </a:lnTo>
                    <a:lnTo>
                      <a:pt x="74" y="523"/>
                    </a:lnTo>
                    <a:lnTo>
                      <a:pt x="32" y="520"/>
                    </a:lnTo>
                    <a:lnTo>
                      <a:pt x="18" y="479"/>
                    </a:lnTo>
                    <a:lnTo>
                      <a:pt x="9" y="474"/>
                    </a:lnTo>
                    <a:lnTo>
                      <a:pt x="2" y="442"/>
                    </a:lnTo>
                    <a:lnTo>
                      <a:pt x="9" y="439"/>
                    </a:lnTo>
                    <a:lnTo>
                      <a:pt x="18" y="437"/>
                    </a:lnTo>
                    <a:lnTo>
                      <a:pt x="37" y="435"/>
                    </a:lnTo>
                    <a:lnTo>
                      <a:pt x="37" y="433"/>
                    </a:lnTo>
                    <a:lnTo>
                      <a:pt x="37" y="430"/>
                    </a:lnTo>
                    <a:lnTo>
                      <a:pt x="32" y="423"/>
                    </a:lnTo>
                    <a:lnTo>
                      <a:pt x="23" y="421"/>
                    </a:lnTo>
                    <a:lnTo>
                      <a:pt x="44" y="393"/>
                    </a:lnTo>
                    <a:lnTo>
                      <a:pt x="53" y="382"/>
                    </a:lnTo>
                    <a:lnTo>
                      <a:pt x="60" y="368"/>
                    </a:lnTo>
                    <a:lnTo>
                      <a:pt x="60" y="363"/>
                    </a:lnTo>
                    <a:lnTo>
                      <a:pt x="35" y="324"/>
                    </a:lnTo>
                    <a:lnTo>
                      <a:pt x="30" y="301"/>
                    </a:lnTo>
                    <a:lnTo>
                      <a:pt x="28" y="289"/>
                    </a:lnTo>
                    <a:lnTo>
                      <a:pt x="21" y="280"/>
                    </a:lnTo>
                    <a:lnTo>
                      <a:pt x="21" y="252"/>
                    </a:lnTo>
                    <a:lnTo>
                      <a:pt x="2" y="238"/>
                    </a:lnTo>
                    <a:lnTo>
                      <a:pt x="0" y="224"/>
                    </a:lnTo>
                    <a:lnTo>
                      <a:pt x="18" y="222"/>
                    </a:lnTo>
                    <a:lnTo>
                      <a:pt x="21" y="213"/>
                    </a:lnTo>
                    <a:lnTo>
                      <a:pt x="25" y="201"/>
                    </a:lnTo>
                    <a:lnTo>
                      <a:pt x="39" y="201"/>
                    </a:lnTo>
                    <a:lnTo>
                      <a:pt x="55" y="213"/>
                    </a:lnTo>
                    <a:lnTo>
                      <a:pt x="83" y="215"/>
                    </a:lnTo>
                    <a:lnTo>
                      <a:pt x="109" y="220"/>
                    </a:lnTo>
                    <a:lnTo>
                      <a:pt x="169" y="252"/>
                    </a:lnTo>
                    <a:lnTo>
                      <a:pt x="171" y="268"/>
                    </a:lnTo>
                    <a:lnTo>
                      <a:pt x="148" y="282"/>
                    </a:lnTo>
                    <a:lnTo>
                      <a:pt x="116" y="282"/>
                    </a:lnTo>
                    <a:lnTo>
                      <a:pt x="65" y="266"/>
                    </a:lnTo>
                    <a:lnTo>
                      <a:pt x="65" y="268"/>
                    </a:lnTo>
                    <a:lnTo>
                      <a:pt x="106" y="308"/>
                    </a:lnTo>
                    <a:lnTo>
                      <a:pt x="109" y="331"/>
                    </a:lnTo>
                    <a:lnTo>
                      <a:pt x="136" y="347"/>
                    </a:lnTo>
                    <a:lnTo>
                      <a:pt x="150" y="340"/>
                    </a:lnTo>
                    <a:lnTo>
                      <a:pt x="132" y="310"/>
                    </a:lnTo>
                    <a:lnTo>
                      <a:pt x="136" y="305"/>
                    </a:lnTo>
                    <a:lnTo>
                      <a:pt x="169" y="319"/>
                    </a:lnTo>
                    <a:lnTo>
                      <a:pt x="199" y="331"/>
                    </a:lnTo>
                    <a:lnTo>
                      <a:pt x="201" y="324"/>
                    </a:lnTo>
                    <a:lnTo>
                      <a:pt x="201" y="319"/>
                    </a:lnTo>
                    <a:lnTo>
                      <a:pt x="176" y="294"/>
                    </a:lnTo>
                    <a:lnTo>
                      <a:pt x="192" y="280"/>
                    </a:lnTo>
                    <a:lnTo>
                      <a:pt x="210" y="280"/>
                    </a:lnTo>
                    <a:lnTo>
                      <a:pt x="234" y="296"/>
                    </a:lnTo>
                    <a:lnTo>
                      <a:pt x="243" y="296"/>
                    </a:lnTo>
                    <a:lnTo>
                      <a:pt x="245" y="289"/>
                    </a:lnTo>
                    <a:lnTo>
                      <a:pt x="245" y="284"/>
                    </a:lnTo>
                    <a:lnTo>
                      <a:pt x="231" y="266"/>
                    </a:lnTo>
                    <a:lnTo>
                      <a:pt x="220" y="250"/>
                    </a:lnTo>
                    <a:lnTo>
                      <a:pt x="215" y="231"/>
                    </a:lnTo>
                    <a:lnTo>
                      <a:pt x="213" y="224"/>
                    </a:lnTo>
                    <a:lnTo>
                      <a:pt x="206" y="217"/>
                    </a:lnTo>
                    <a:lnTo>
                      <a:pt x="206" y="213"/>
                    </a:lnTo>
                    <a:lnTo>
                      <a:pt x="238" y="222"/>
                    </a:lnTo>
                    <a:lnTo>
                      <a:pt x="241" y="227"/>
                    </a:lnTo>
                    <a:lnTo>
                      <a:pt x="245" y="231"/>
                    </a:lnTo>
                    <a:lnTo>
                      <a:pt x="241" y="240"/>
                    </a:lnTo>
                    <a:lnTo>
                      <a:pt x="238" y="252"/>
                    </a:lnTo>
                    <a:lnTo>
                      <a:pt x="254" y="264"/>
                    </a:lnTo>
                    <a:lnTo>
                      <a:pt x="264" y="264"/>
                    </a:lnTo>
                    <a:lnTo>
                      <a:pt x="273" y="261"/>
                    </a:lnTo>
                    <a:lnTo>
                      <a:pt x="284" y="236"/>
                    </a:lnTo>
                    <a:lnTo>
                      <a:pt x="305" y="229"/>
                    </a:lnTo>
                    <a:lnTo>
                      <a:pt x="328" y="227"/>
                    </a:lnTo>
                    <a:lnTo>
                      <a:pt x="349" y="220"/>
                    </a:lnTo>
                    <a:lnTo>
                      <a:pt x="352" y="222"/>
                    </a:lnTo>
                    <a:lnTo>
                      <a:pt x="349" y="229"/>
                    </a:lnTo>
                    <a:lnTo>
                      <a:pt x="347" y="236"/>
                    </a:lnTo>
                    <a:lnTo>
                      <a:pt x="354" y="238"/>
                    </a:lnTo>
                    <a:lnTo>
                      <a:pt x="359" y="240"/>
                    </a:lnTo>
                    <a:lnTo>
                      <a:pt x="363" y="236"/>
                    </a:lnTo>
                    <a:lnTo>
                      <a:pt x="368" y="231"/>
                    </a:lnTo>
                    <a:lnTo>
                      <a:pt x="372" y="224"/>
                    </a:lnTo>
                    <a:lnTo>
                      <a:pt x="372" y="222"/>
                    </a:lnTo>
                    <a:lnTo>
                      <a:pt x="372" y="217"/>
                    </a:lnTo>
                    <a:lnTo>
                      <a:pt x="405" y="213"/>
                    </a:lnTo>
                    <a:lnTo>
                      <a:pt x="412" y="210"/>
                    </a:lnTo>
                    <a:lnTo>
                      <a:pt x="416" y="213"/>
                    </a:lnTo>
                    <a:lnTo>
                      <a:pt x="419" y="217"/>
                    </a:lnTo>
                    <a:lnTo>
                      <a:pt x="421" y="222"/>
                    </a:lnTo>
                    <a:lnTo>
                      <a:pt x="426" y="227"/>
                    </a:lnTo>
                    <a:lnTo>
                      <a:pt x="428" y="227"/>
                    </a:lnTo>
                    <a:lnTo>
                      <a:pt x="433" y="227"/>
                    </a:lnTo>
                    <a:lnTo>
                      <a:pt x="437" y="222"/>
                    </a:lnTo>
                    <a:lnTo>
                      <a:pt x="440" y="215"/>
                    </a:lnTo>
                    <a:lnTo>
                      <a:pt x="442" y="208"/>
                    </a:lnTo>
                    <a:lnTo>
                      <a:pt x="435" y="192"/>
                    </a:lnTo>
                    <a:lnTo>
                      <a:pt x="449" y="192"/>
                    </a:lnTo>
                    <a:lnTo>
                      <a:pt x="463" y="196"/>
                    </a:lnTo>
                    <a:lnTo>
                      <a:pt x="490" y="201"/>
                    </a:lnTo>
                    <a:lnTo>
                      <a:pt x="493" y="206"/>
                    </a:lnTo>
                    <a:lnTo>
                      <a:pt x="495" y="208"/>
                    </a:lnTo>
                    <a:lnTo>
                      <a:pt x="502" y="210"/>
                    </a:lnTo>
                    <a:lnTo>
                      <a:pt x="511" y="208"/>
                    </a:lnTo>
                    <a:lnTo>
                      <a:pt x="518" y="210"/>
                    </a:lnTo>
                    <a:lnTo>
                      <a:pt x="553" y="224"/>
                    </a:lnTo>
                    <a:lnTo>
                      <a:pt x="558" y="217"/>
                    </a:lnTo>
                    <a:lnTo>
                      <a:pt x="560" y="210"/>
                    </a:lnTo>
                    <a:lnTo>
                      <a:pt x="527" y="187"/>
                    </a:lnTo>
                    <a:lnTo>
                      <a:pt x="518" y="185"/>
                    </a:lnTo>
                    <a:lnTo>
                      <a:pt x="511" y="171"/>
                    </a:lnTo>
                    <a:lnTo>
                      <a:pt x="507" y="162"/>
                    </a:lnTo>
                    <a:lnTo>
                      <a:pt x="500" y="155"/>
                    </a:lnTo>
                    <a:lnTo>
                      <a:pt x="500" y="153"/>
                    </a:lnTo>
                    <a:lnTo>
                      <a:pt x="507" y="148"/>
                    </a:lnTo>
                    <a:lnTo>
                      <a:pt x="511" y="146"/>
                    </a:lnTo>
                    <a:lnTo>
                      <a:pt x="511" y="111"/>
                    </a:lnTo>
                    <a:lnTo>
                      <a:pt x="530" y="113"/>
                    </a:lnTo>
                    <a:lnTo>
                      <a:pt x="541" y="113"/>
                    </a:lnTo>
                    <a:lnTo>
                      <a:pt x="551" y="111"/>
                    </a:lnTo>
                    <a:lnTo>
                      <a:pt x="558" y="118"/>
                    </a:lnTo>
                    <a:lnTo>
                      <a:pt x="569" y="153"/>
                    </a:lnTo>
                    <a:lnTo>
                      <a:pt x="608" y="201"/>
                    </a:lnTo>
                    <a:lnTo>
                      <a:pt x="622" y="213"/>
                    </a:lnTo>
                    <a:lnTo>
                      <a:pt x="620" y="238"/>
                    </a:lnTo>
                    <a:lnTo>
                      <a:pt x="618" y="243"/>
                    </a:lnTo>
                    <a:lnTo>
                      <a:pt x="581" y="252"/>
                    </a:lnTo>
                    <a:lnTo>
                      <a:pt x="578" y="259"/>
                    </a:lnTo>
                    <a:lnTo>
                      <a:pt x="578" y="264"/>
                    </a:lnTo>
                    <a:lnTo>
                      <a:pt x="592" y="268"/>
                    </a:lnTo>
                    <a:lnTo>
                      <a:pt x="606" y="273"/>
                    </a:lnTo>
                    <a:lnTo>
                      <a:pt x="629" y="271"/>
                    </a:lnTo>
                    <a:lnTo>
                      <a:pt x="625" y="252"/>
                    </a:lnTo>
                    <a:lnTo>
                      <a:pt x="648" y="245"/>
                    </a:lnTo>
                    <a:lnTo>
                      <a:pt x="650" y="243"/>
                    </a:lnTo>
                    <a:lnTo>
                      <a:pt x="650" y="227"/>
                    </a:lnTo>
                    <a:lnTo>
                      <a:pt x="650" y="217"/>
                    </a:lnTo>
                    <a:lnTo>
                      <a:pt x="648" y="213"/>
                    </a:lnTo>
                    <a:lnTo>
                      <a:pt x="643" y="210"/>
                    </a:lnTo>
                    <a:lnTo>
                      <a:pt x="652" y="203"/>
                    </a:lnTo>
                    <a:lnTo>
                      <a:pt x="659" y="208"/>
                    </a:lnTo>
                    <a:lnTo>
                      <a:pt x="666" y="213"/>
                    </a:lnTo>
                    <a:lnTo>
                      <a:pt x="676" y="217"/>
                    </a:lnTo>
                    <a:lnTo>
                      <a:pt x="685" y="217"/>
                    </a:lnTo>
                    <a:lnTo>
                      <a:pt x="687" y="213"/>
                    </a:lnTo>
                    <a:lnTo>
                      <a:pt x="687" y="208"/>
                    </a:lnTo>
                    <a:lnTo>
                      <a:pt x="655" y="185"/>
                    </a:lnTo>
                    <a:lnTo>
                      <a:pt x="627" y="187"/>
                    </a:lnTo>
                    <a:lnTo>
                      <a:pt x="611" y="162"/>
                    </a:lnTo>
                    <a:lnTo>
                      <a:pt x="590" y="139"/>
                    </a:lnTo>
                    <a:lnTo>
                      <a:pt x="590" y="132"/>
                    </a:lnTo>
                    <a:lnTo>
                      <a:pt x="592" y="127"/>
                    </a:lnTo>
                    <a:lnTo>
                      <a:pt x="599" y="120"/>
                    </a:lnTo>
                    <a:lnTo>
                      <a:pt x="606" y="122"/>
                    </a:lnTo>
                    <a:lnTo>
                      <a:pt x="615" y="139"/>
                    </a:lnTo>
                    <a:lnTo>
                      <a:pt x="622" y="155"/>
                    </a:lnTo>
                    <a:lnTo>
                      <a:pt x="641" y="153"/>
                    </a:lnTo>
                    <a:lnTo>
                      <a:pt x="643" y="150"/>
                    </a:lnTo>
                    <a:lnTo>
                      <a:pt x="643" y="148"/>
                    </a:lnTo>
                    <a:lnTo>
                      <a:pt x="641" y="143"/>
                    </a:lnTo>
                    <a:lnTo>
                      <a:pt x="634" y="134"/>
                    </a:lnTo>
                    <a:lnTo>
                      <a:pt x="639" y="127"/>
                    </a:lnTo>
                    <a:lnTo>
                      <a:pt x="643" y="122"/>
                    </a:lnTo>
                    <a:lnTo>
                      <a:pt x="648" y="122"/>
                    </a:lnTo>
                    <a:lnTo>
                      <a:pt x="662" y="125"/>
                    </a:lnTo>
                    <a:lnTo>
                      <a:pt x="703" y="146"/>
                    </a:lnTo>
                    <a:lnTo>
                      <a:pt x="713" y="162"/>
                    </a:lnTo>
                    <a:lnTo>
                      <a:pt x="726" y="166"/>
                    </a:lnTo>
                    <a:lnTo>
                      <a:pt x="729" y="162"/>
                    </a:lnTo>
                    <a:lnTo>
                      <a:pt x="731" y="155"/>
                    </a:lnTo>
                    <a:lnTo>
                      <a:pt x="729" y="150"/>
                    </a:lnTo>
                    <a:lnTo>
                      <a:pt x="726" y="146"/>
                    </a:lnTo>
                    <a:lnTo>
                      <a:pt x="717" y="136"/>
                    </a:lnTo>
                    <a:lnTo>
                      <a:pt x="713" y="127"/>
                    </a:lnTo>
                    <a:lnTo>
                      <a:pt x="664" y="115"/>
                    </a:lnTo>
                    <a:lnTo>
                      <a:pt x="662" y="90"/>
                    </a:lnTo>
                    <a:lnTo>
                      <a:pt x="687" y="83"/>
                    </a:lnTo>
                    <a:lnTo>
                      <a:pt x="715" y="48"/>
                    </a:lnTo>
                    <a:lnTo>
                      <a:pt x="791" y="25"/>
                    </a:lnTo>
                    <a:lnTo>
                      <a:pt x="798" y="30"/>
                    </a:lnTo>
                    <a:lnTo>
                      <a:pt x="801" y="32"/>
                    </a:lnTo>
                    <a:lnTo>
                      <a:pt x="805" y="32"/>
                    </a:lnTo>
                    <a:lnTo>
                      <a:pt x="861" y="23"/>
                    </a:lnTo>
                    <a:lnTo>
                      <a:pt x="865" y="21"/>
                    </a:lnTo>
                    <a:lnTo>
                      <a:pt x="868" y="14"/>
                    </a:lnTo>
                    <a:lnTo>
                      <a:pt x="865" y="2"/>
                    </a:lnTo>
                    <a:lnTo>
                      <a:pt x="872" y="0"/>
                    </a:lnTo>
                    <a:lnTo>
                      <a:pt x="882" y="0"/>
                    </a:lnTo>
                    <a:lnTo>
                      <a:pt x="895" y="0"/>
                    </a:lnTo>
                    <a:lnTo>
                      <a:pt x="898"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3" name="Freeform 1028"/>
              <p:cNvSpPr>
                <a:spLocks/>
              </p:cNvSpPr>
              <p:nvPr userDrawn="1"/>
            </p:nvSpPr>
            <p:spPr bwMode="auto">
              <a:xfrm>
                <a:off x="3513" y="841"/>
                <a:ext cx="139" cy="77"/>
              </a:xfrm>
              <a:custGeom>
                <a:avLst/>
                <a:gdLst>
                  <a:gd name="T0" fmla="*/ 134 w 139"/>
                  <a:gd name="T1" fmla="*/ 0 h 77"/>
                  <a:gd name="T2" fmla="*/ 134 w 139"/>
                  <a:gd name="T3" fmla="*/ 0 h 77"/>
                  <a:gd name="T4" fmla="*/ 139 w 139"/>
                  <a:gd name="T5" fmla="*/ 10 h 77"/>
                  <a:gd name="T6" fmla="*/ 127 w 139"/>
                  <a:gd name="T7" fmla="*/ 28 h 77"/>
                  <a:gd name="T8" fmla="*/ 127 w 139"/>
                  <a:gd name="T9" fmla="*/ 28 h 77"/>
                  <a:gd name="T10" fmla="*/ 106 w 139"/>
                  <a:gd name="T11" fmla="*/ 35 h 77"/>
                  <a:gd name="T12" fmla="*/ 106 w 139"/>
                  <a:gd name="T13" fmla="*/ 35 h 77"/>
                  <a:gd name="T14" fmla="*/ 102 w 139"/>
                  <a:gd name="T15" fmla="*/ 40 h 77"/>
                  <a:gd name="T16" fmla="*/ 97 w 139"/>
                  <a:gd name="T17" fmla="*/ 42 h 77"/>
                  <a:gd name="T18" fmla="*/ 88 w 139"/>
                  <a:gd name="T19" fmla="*/ 47 h 77"/>
                  <a:gd name="T20" fmla="*/ 67 w 139"/>
                  <a:gd name="T21" fmla="*/ 49 h 77"/>
                  <a:gd name="T22" fmla="*/ 67 w 139"/>
                  <a:gd name="T23" fmla="*/ 49 h 77"/>
                  <a:gd name="T24" fmla="*/ 62 w 139"/>
                  <a:gd name="T25" fmla="*/ 54 h 77"/>
                  <a:gd name="T26" fmla="*/ 58 w 139"/>
                  <a:gd name="T27" fmla="*/ 56 h 77"/>
                  <a:gd name="T28" fmla="*/ 49 w 139"/>
                  <a:gd name="T29" fmla="*/ 63 h 77"/>
                  <a:gd name="T30" fmla="*/ 39 w 139"/>
                  <a:gd name="T31" fmla="*/ 67 h 77"/>
                  <a:gd name="T32" fmla="*/ 35 w 139"/>
                  <a:gd name="T33" fmla="*/ 72 h 77"/>
                  <a:gd name="T34" fmla="*/ 32 w 139"/>
                  <a:gd name="T35" fmla="*/ 77 h 77"/>
                  <a:gd name="T36" fmla="*/ 0 w 139"/>
                  <a:gd name="T37" fmla="*/ 74 h 77"/>
                  <a:gd name="T38" fmla="*/ 0 w 139"/>
                  <a:gd name="T39" fmla="*/ 74 h 77"/>
                  <a:gd name="T40" fmla="*/ 2 w 139"/>
                  <a:gd name="T41" fmla="*/ 67 h 77"/>
                  <a:gd name="T42" fmla="*/ 5 w 139"/>
                  <a:gd name="T43" fmla="*/ 63 h 77"/>
                  <a:gd name="T44" fmla="*/ 9 w 139"/>
                  <a:gd name="T45" fmla="*/ 63 h 77"/>
                  <a:gd name="T46" fmla="*/ 9 w 139"/>
                  <a:gd name="T47" fmla="*/ 63 h 77"/>
                  <a:gd name="T48" fmla="*/ 11 w 139"/>
                  <a:gd name="T49" fmla="*/ 63 h 77"/>
                  <a:gd name="T50" fmla="*/ 14 w 139"/>
                  <a:gd name="T51" fmla="*/ 47 h 77"/>
                  <a:gd name="T52" fmla="*/ 37 w 139"/>
                  <a:gd name="T53" fmla="*/ 47 h 77"/>
                  <a:gd name="T54" fmla="*/ 37 w 139"/>
                  <a:gd name="T55" fmla="*/ 47 h 77"/>
                  <a:gd name="T56" fmla="*/ 42 w 139"/>
                  <a:gd name="T57" fmla="*/ 35 h 77"/>
                  <a:gd name="T58" fmla="*/ 46 w 139"/>
                  <a:gd name="T59" fmla="*/ 23 h 77"/>
                  <a:gd name="T60" fmla="*/ 46 w 139"/>
                  <a:gd name="T61" fmla="*/ 23 h 77"/>
                  <a:gd name="T62" fmla="*/ 116 w 139"/>
                  <a:gd name="T63" fmla="*/ 16 h 77"/>
                  <a:gd name="T64" fmla="*/ 116 w 139"/>
                  <a:gd name="T65" fmla="*/ 16 h 77"/>
                  <a:gd name="T66" fmla="*/ 120 w 139"/>
                  <a:gd name="T67" fmla="*/ 12 h 77"/>
                  <a:gd name="T68" fmla="*/ 123 w 139"/>
                  <a:gd name="T69" fmla="*/ 5 h 77"/>
                  <a:gd name="T70" fmla="*/ 127 w 139"/>
                  <a:gd name="T71" fmla="*/ 0 h 77"/>
                  <a:gd name="T72" fmla="*/ 132 w 139"/>
                  <a:gd name="T73" fmla="*/ 0 h 77"/>
                  <a:gd name="T74" fmla="*/ 134 w 139"/>
                  <a:gd name="T75" fmla="*/ 0 h 77"/>
                  <a:gd name="T76" fmla="*/ 134 w 139"/>
                  <a:gd name="T77" fmla="*/ 0 h 7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39" h="77">
                    <a:moveTo>
                      <a:pt x="134" y="0"/>
                    </a:moveTo>
                    <a:lnTo>
                      <a:pt x="134" y="0"/>
                    </a:lnTo>
                    <a:lnTo>
                      <a:pt x="139" y="10"/>
                    </a:lnTo>
                    <a:lnTo>
                      <a:pt x="127" y="28"/>
                    </a:lnTo>
                    <a:lnTo>
                      <a:pt x="106" y="35"/>
                    </a:lnTo>
                    <a:lnTo>
                      <a:pt x="102" y="40"/>
                    </a:lnTo>
                    <a:lnTo>
                      <a:pt x="97" y="42"/>
                    </a:lnTo>
                    <a:lnTo>
                      <a:pt x="88" y="47"/>
                    </a:lnTo>
                    <a:lnTo>
                      <a:pt x="67" y="49"/>
                    </a:lnTo>
                    <a:lnTo>
                      <a:pt x="62" y="54"/>
                    </a:lnTo>
                    <a:lnTo>
                      <a:pt x="58" y="56"/>
                    </a:lnTo>
                    <a:lnTo>
                      <a:pt x="49" y="63"/>
                    </a:lnTo>
                    <a:lnTo>
                      <a:pt x="39" y="67"/>
                    </a:lnTo>
                    <a:lnTo>
                      <a:pt x="35" y="72"/>
                    </a:lnTo>
                    <a:lnTo>
                      <a:pt x="32" y="77"/>
                    </a:lnTo>
                    <a:lnTo>
                      <a:pt x="0" y="74"/>
                    </a:lnTo>
                    <a:lnTo>
                      <a:pt x="2" y="67"/>
                    </a:lnTo>
                    <a:lnTo>
                      <a:pt x="5" y="63"/>
                    </a:lnTo>
                    <a:lnTo>
                      <a:pt x="9" y="63"/>
                    </a:lnTo>
                    <a:lnTo>
                      <a:pt x="11" y="63"/>
                    </a:lnTo>
                    <a:lnTo>
                      <a:pt x="14" y="47"/>
                    </a:lnTo>
                    <a:lnTo>
                      <a:pt x="37" y="47"/>
                    </a:lnTo>
                    <a:lnTo>
                      <a:pt x="42" y="35"/>
                    </a:lnTo>
                    <a:lnTo>
                      <a:pt x="46" y="23"/>
                    </a:lnTo>
                    <a:lnTo>
                      <a:pt x="116" y="16"/>
                    </a:lnTo>
                    <a:lnTo>
                      <a:pt x="120" y="12"/>
                    </a:lnTo>
                    <a:lnTo>
                      <a:pt x="123" y="5"/>
                    </a:lnTo>
                    <a:lnTo>
                      <a:pt x="127" y="0"/>
                    </a:lnTo>
                    <a:lnTo>
                      <a:pt x="132" y="0"/>
                    </a:lnTo>
                    <a:lnTo>
                      <a:pt x="13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4" name="Freeform 1029"/>
              <p:cNvSpPr>
                <a:spLocks/>
              </p:cNvSpPr>
              <p:nvPr userDrawn="1"/>
            </p:nvSpPr>
            <p:spPr bwMode="auto">
              <a:xfrm>
                <a:off x="1206" y="844"/>
                <a:ext cx="139" cy="69"/>
              </a:xfrm>
              <a:custGeom>
                <a:avLst/>
                <a:gdLst>
                  <a:gd name="T0" fmla="*/ 139 w 139"/>
                  <a:gd name="T1" fmla="*/ 23 h 69"/>
                  <a:gd name="T2" fmla="*/ 139 w 139"/>
                  <a:gd name="T3" fmla="*/ 23 h 69"/>
                  <a:gd name="T4" fmla="*/ 125 w 139"/>
                  <a:gd name="T5" fmla="*/ 30 h 69"/>
                  <a:gd name="T6" fmla="*/ 111 w 139"/>
                  <a:gd name="T7" fmla="*/ 34 h 69"/>
                  <a:gd name="T8" fmla="*/ 81 w 139"/>
                  <a:gd name="T9" fmla="*/ 46 h 69"/>
                  <a:gd name="T10" fmla="*/ 41 w 139"/>
                  <a:gd name="T11" fmla="*/ 67 h 69"/>
                  <a:gd name="T12" fmla="*/ 41 w 139"/>
                  <a:gd name="T13" fmla="*/ 67 h 69"/>
                  <a:gd name="T14" fmla="*/ 23 w 139"/>
                  <a:gd name="T15" fmla="*/ 67 h 69"/>
                  <a:gd name="T16" fmla="*/ 4 w 139"/>
                  <a:gd name="T17" fmla="*/ 69 h 69"/>
                  <a:gd name="T18" fmla="*/ 0 w 139"/>
                  <a:gd name="T19" fmla="*/ 62 h 69"/>
                  <a:gd name="T20" fmla="*/ 4 w 139"/>
                  <a:gd name="T21" fmla="*/ 46 h 69"/>
                  <a:gd name="T22" fmla="*/ 4 w 139"/>
                  <a:gd name="T23" fmla="*/ 46 h 69"/>
                  <a:gd name="T24" fmla="*/ 16 w 139"/>
                  <a:gd name="T25" fmla="*/ 41 h 69"/>
                  <a:gd name="T26" fmla="*/ 27 w 139"/>
                  <a:gd name="T27" fmla="*/ 37 h 69"/>
                  <a:gd name="T28" fmla="*/ 48 w 139"/>
                  <a:gd name="T29" fmla="*/ 20 h 69"/>
                  <a:gd name="T30" fmla="*/ 85 w 139"/>
                  <a:gd name="T31" fmla="*/ 0 h 69"/>
                  <a:gd name="T32" fmla="*/ 118 w 139"/>
                  <a:gd name="T33" fmla="*/ 2 h 69"/>
                  <a:gd name="T34" fmla="*/ 139 w 139"/>
                  <a:gd name="T35" fmla="*/ 23 h 6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9" h="69">
                    <a:moveTo>
                      <a:pt x="139" y="23"/>
                    </a:moveTo>
                    <a:lnTo>
                      <a:pt x="139" y="23"/>
                    </a:lnTo>
                    <a:lnTo>
                      <a:pt x="125" y="30"/>
                    </a:lnTo>
                    <a:lnTo>
                      <a:pt x="111" y="34"/>
                    </a:lnTo>
                    <a:lnTo>
                      <a:pt x="81" y="46"/>
                    </a:lnTo>
                    <a:lnTo>
                      <a:pt x="41" y="67"/>
                    </a:lnTo>
                    <a:lnTo>
                      <a:pt x="23" y="67"/>
                    </a:lnTo>
                    <a:lnTo>
                      <a:pt x="4" y="69"/>
                    </a:lnTo>
                    <a:lnTo>
                      <a:pt x="0" y="62"/>
                    </a:lnTo>
                    <a:lnTo>
                      <a:pt x="4" y="46"/>
                    </a:lnTo>
                    <a:lnTo>
                      <a:pt x="16" y="41"/>
                    </a:lnTo>
                    <a:lnTo>
                      <a:pt x="27" y="37"/>
                    </a:lnTo>
                    <a:lnTo>
                      <a:pt x="48" y="20"/>
                    </a:lnTo>
                    <a:lnTo>
                      <a:pt x="85" y="0"/>
                    </a:lnTo>
                    <a:lnTo>
                      <a:pt x="118" y="2"/>
                    </a:lnTo>
                    <a:lnTo>
                      <a:pt x="139"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5" name="Freeform 1030"/>
              <p:cNvSpPr>
                <a:spLocks/>
              </p:cNvSpPr>
              <p:nvPr userDrawn="1"/>
            </p:nvSpPr>
            <p:spPr bwMode="auto">
              <a:xfrm>
                <a:off x="4571" y="855"/>
                <a:ext cx="27" cy="19"/>
              </a:xfrm>
              <a:custGeom>
                <a:avLst/>
                <a:gdLst>
                  <a:gd name="T0" fmla="*/ 27 w 27"/>
                  <a:gd name="T1" fmla="*/ 2 h 19"/>
                  <a:gd name="T2" fmla="*/ 9 w 27"/>
                  <a:gd name="T3" fmla="*/ 19 h 19"/>
                  <a:gd name="T4" fmla="*/ 2 w 27"/>
                  <a:gd name="T5" fmla="*/ 19 h 19"/>
                  <a:gd name="T6" fmla="*/ 0 w 27"/>
                  <a:gd name="T7" fmla="*/ 14 h 19"/>
                  <a:gd name="T8" fmla="*/ 18 w 27"/>
                  <a:gd name="T9" fmla="*/ 0 h 19"/>
                  <a:gd name="T10" fmla="*/ 18 w 27"/>
                  <a:gd name="T11" fmla="*/ 0 h 19"/>
                  <a:gd name="T12" fmla="*/ 27 w 27"/>
                  <a:gd name="T13" fmla="*/ 2 h 19"/>
                  <a:gd name="T14" fmla="*/ 27 w 27"/>
                  <a:gd name="T15" fmla="*/ 2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 h="19">
                    <a:moveTo>
                      <a:pt x="27" y="2"/>
                    </a:moveTo>
                    <a:lnTo>
                      <a:pt x="9" y="19"/>
                    </a:lnTo>
                    <a:lnTo>
                      <a:pt x="2" y="19"/>
                    </a:lnTo>
                    <a:lnTo>
                      <a:pt x="0" y="14"/>
                    </a:lnTo>
                    <a:lnTo>
                      <a:pt x="18" y="0"/>
                    </a:lnTo>
                    <a:lnTo>
                      <a:pt x="2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6" name="Freeform 1031"/>
              <p:cNvSpPr>
                <a:spLocks/>
              </p:cNvSpPr>
              <p:nvPr userDrawn="1"/>
            </p:nvSpPr>
            <p:spPr bwMode="auto">
              <a:xfrm>
                <a:off x="255" y="862"/>
                <a:ext cx="703" cy="324"/>
              </a:xfrm>
              <a:custGeom>
                <a:avLst/>
                <a:gdLst>
                  <a:gd name="T0" fmla="*/ 585 w 703"/>
                  <a:gd name="T1" fmla="*/ 9 h 324"/>
                  <a:gd name="T2" fmla="*/ 634 w 703"/>
                  <a:gd name="T3" fmla="*/ 23 h 324"/>
                  <a:gd name="T4" fmla="*/ 453 w 703"/>
                  <a:gd name="T5" fmla="*/ 257 h 324"/>
                  <a:gd name="T6" fmla="*/ 453 w 703"/>
                  <a:gd name="T7" fmla="*/ 289 h 324"/>
                  <a:gd name="T8" fmla="*/ 437 w 703"/>
                  <a:gd name="T9" fmla="*/ 282 h 324"/>
                  <a:gd name="T10" fmla="*/ 388 w 703"/>
                  <a:gd name="T11" fmla="*/ 248 h 324"/>
                  <a:gd name="T12" fmla="*/ 365 w 703"/>
                  <a:gd name="T13" fmla="*/ 222 h 324"/>
                  <a:gd name="T14" fmla="*/ 347 w 703"/>
                  <a:gd name="T15" fmla="*/ 234 h 324"/>
                  <a:gd name="T16" fmla="*/ 275 w 703"/>
                  <a:gd name="T17" fmla="*/ 248 h 324"/>
                  <a:gd name="T18" fmla="*/ 291 w 703"/>
                  <a:gd name="T19" fmla="*/ 236 h 324"/>
                  <a:gd name="T20" fmla="*/ 354 w 703"/>
                  <a:gd name="T21" fmla="*/ 215 h 324"/>
                  <a:gd name="T22" fmla="*/ 354 w 703"/>
                  <a:gd name="T23" fmla="*/ 213 h 324"/>
                  <a:gd name="T24" fmla="*/ 291 w 703"/>
                  <a:gd name="T25" fmla="*/ 218 h 324"/>
                  <a:gd name="T26" fmla="*/ 62 w 703"/>
                  <a:gd name="T27" fmla="*/ 322 h 324"/>
                  <a:gd name="T28" fmla="*/ 0 w 703"/>
                  <a:gd name="T29" fmla="*/ 322 h 324"/>
                  <a:gd name="T30" fmla="*/ 67 w 703"/>
                  <a:gd name="T31" fmla="*/ 303 h 324"/>
                  <a:gd name="T32" fmla="*/ 129 w 703"/>
                  <a:gd name="T33" fmla="*/ 280 h 324"/>
                  <a:gd name="T34" fmla="*/ 157 w 703"/>
                  <a:gd name="T35" fmla="*/ 264 h 324"/>
                  <a:gd name="T36" fmla="*/ 168 w 703"/>
                  <a:gd name="T37" fmla="*/ 259 h 324"/>
                  <a:gd name="T38" fmla="*/ 178 w 703"/>
                  <a:gd name="T39" fmla="*/ 250 h 324"/>
                  <a:gd name="T40" fmla="*/ 162 w 703"/>
                  <a:gd name="T41" fmla="*/ 245 h 324"/>
                  <a:gd name="T42" fmla="*/ 143 w 703"/>
                  <a:gd name="T43" fmla="*/ 238 h 324"/>
                  <a:gd name="T44" fmla="*/ 129 w 703"/>
                  <a:gd name="T45" fmla="*/ 238 h 324"/>
                  <a:gd name="T46" fmla="*/ 162 w 703"/>
                  <a:gd name="T47" fmla="*/ 213 h 324"/>
                  <a:gd name="T48" fmla="*/ 171 w 703"/>
                  <a:gd name="T49" fmla="*/ 199 h 324"/>
                  <a:gd name="T50" fmla="*/ 157 w 703"/>
                  <a:gd name="T51" fmla="*/ 197 h 324"/>
                  <a:gd name="T52" fmla="*/ 136 w 703"/>
                  <a:gd name="T53" fmla="*/ 208 h 324"/>
                  <a:gd name="T54" fmla="*/ 131 w 703"/>
                  <a:gd name="T55" fmla="*/ 201 h 324"/>
                  <a:gd name="T56" fmla="*/ 155 w 703"/>
                  <a:gd name="T57" fmla="*/ 176 h 324"/>
                  <a:gd name="T58" fmla="*/ 208 w 703"/>
                  <a:gd name="T59" fmla="*/ 151 h 324"/>
                  <a:gd name="T60" fmla="*/ 252 w 703"/>
                  <a:gd name="T61" fmla="*/ 148 h 324"/>
                  <a:gd name="T62" fmla="*/ 284 w 703"/>
                  <a:gd name="T63" fmla="*/ 139 h 324"/>
                  <a:gd name="T64" fmla="*/ 300 w 703"/>
                  <a:gd name="T65" fmla="*/ 134 h 324"/>
                  <a:gd name="T66" fmla="*/ 305 w 703"/>
                  <a:gd name="T67" fmla="*/ 130 h 324"/>
                  <a:gd name="T68" fmla="*/ 298 w 703"/>
                  <a:gd name="T69" fmla="*/ 123 h 324"/>
                  <a:gd name="T70" fmla="*/ 289 w 703"/>
                  <a:gd name="T71" fmla="*/ 120 h 324"/>
                  <a:gd name="T72" fmla="*/ 287 w 703"/>
                  <a:gd name="T73" fmla="*/ 111 h 324"/>
                  <a:gd name="T74" fmla="*/ 243 w 703"/>
                  <a:gd name="T75" fmla="*/ 114 h 324"/>
                  <a:gd name="T76" fmla="*/ 275 w 703"/>
                  <a:gd name="T77" fmla="*/ 81 h 324"/>
                  <a:gd name="T78" fmla="*/ 321 w 703"/>
                  <a:gd name="T79" fmla="*/ 72 h 324"/>
                  <a:gd name="T80" fmla="*/ 363 w 703"/>
                  <a:gd name="T81" fmla="*/ 79 h 324"/>
                  <a:gd name="T82" fmla="*/ 370 w 703"/>
                  <a:gd name="T83" fmla="*/ 53 h 324"/>
                  <a:gd name="T84" fmla="*/ 393 w 703"/>
                  <a:gd name="T85" fmla="*/ 28 h 324"/>
                  <a:gd name="T86" fmla="*/ 490 w 703"/>
                  <a:gd name="T87" fmla="*/ 5 h 324"/>
                  <a:gd name="T88" fmla="*/ 573 w 703"/>
                  <a:gd name="T89" fmla="*/ 0 h 3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03" h="324">
                    <a:moveTo>
                      <a:pt x="573" y="0"/>
                    </a:moveTo>
                    <a:lnTo>
                      <a:pt x="573" y="0"/>
                    </a:lnTo>
                    <a:lnTo>
                      <a:pt x="585" y="9"/>
                    </a:lnTo>
                    <a:lnTo>
                      <a:pt x="592" y="14"/>
                    </a:lnTo>
                    <a:lnTo>
                      <a:pt x="599" y="16"/>
                    </a:lnTo>
                    <a:lnTo>
                      <a:pt x="634" y="23"/>
                    </a:lnTo>
                    <a:lnTo>
                      <a:pt x="650" y="39"/>
                    </a:lnTo>
                    <a:lnTo>
                      <a:pt x="703" y="58"/>
                    </a:lnTo>
                    <a:lnTo>
                      <a:pt x="453" y="257"/>
                    </a:lnTo>
                    <a:lnTo>
                      <a:pt x="453" y="289"/>
                    </a:lnTo>
                    <a:lnTo>
                      <a:pt x="444" y="294"/>
                    </a:lnTo>
                    <a:lnTo>
                      <a:pt x="437" y="282"/>
                    </a:lnTo>
                    <a:lnTo>
                      <a:pt x="442" y="266"/>
                    </a:lnTo>
                    <a:lnTo>
                      <a:pt x="430" y="257"/>
                    </a:lnTo>
                    <a:lnTo>
                      <a:pt x="388" y="248"/>
                    </a:lnTo>
                    <a:lnTo>
                      <a:pt x="365" y="222"/>
                    </a:lnTo>
                    <a:lnTo>
                      <a:pt x="358" y="225"/>
                    </a:lnTo>
                    <a:lnTo>
                      <a:pt x="351" y="227"/>
                    </a:lnTo>
                    <a:lnTo>
                      <a:pt x="347" y="234"/>
                    </a:lnTo>
                    <a:lnTo>
                      <a:pt x="342" y="238"/>
                    </a:lnTo>
                    <a:lnTo>
                      <a:pt x="277" y="250"/>
                    </a:lnTo>
                    <a:lnTo>
                      <a:pt x="275" y="248"/>
                    </a:lnTo>
                    <a:lnTo>
                      <a:pt x="282" y="241"/>
                    </a:lnTo>
                    <a:lnTo>
                      <a:pt x="291" y="236"/>
                    </a:lnTo>
                    <a:lnTo>
                      <a:pt x="312" y="227"/>
                    </a:lnTo>
                    <a:lnTo>
                      <a:pt x="333" y="222"/>
                    </a:lnTo>
                    <a:lnTo>
                      <a:pt x="354" y="215"/>
                    </a:lnTo>
                    <a:lnTo>
                      <a:pt x="354" y="213"/>
                    </a:lnTo>
                    <a:lnTo>
                      <a:pt x="347" y="211"/>
                    </a:lnTo>
                    <a:lnTo>
                      <a:pt x="340" y="206"/>
                    </a:lnTo>
                    <a:lnTo>
                      <a:pt x="291" y="218"/>
                    </a:lnTo>
                    <a:lnTo>
                      <a:pt x="236" y="241"/>
                    </a:lnTo>
                    <a:lnTo>
                      <a:pt x="226" y="257"/>
                    </a:lnTo>
                    <a:lnTo>
                      <a:pt x="62" y="322"/>
                    </a:lnTo>
                    <a:lnTo>
                      <a:pt x="41" y="317"/>
                    </a:lnTo>
                    <a:lnTo>
                      <a:pt x="4" y="324"/>
                    </a:lnTo>
                    <a:lnTo>
                      <a:pt x="0" y="322"/>
                    </a:lnTo>
                    <a:lnTo>
                      <a:pt x="7" y="315"/>
                    </a:lnTo>
                    <a:lnTo>
                      <a:pt x="44" y="303"/>
                    </a:lnTo>
                    <a:lnTo>
                      <a:pt x="67" y="303"/>
                    </a:lnTo>
                    <a:lnTo>
                      <a:pt x="97" y="287"/>
                    </a:lnTo>
                    <a:lnTo>
                      <a:pt x="129" y="280"/>
                    </a:lnTo>
                    <a:lnTo>
                      <a:pt x="143" y="273"/>
                    </a:lnTo>
                    <a:lnTo>
                      <a:pt x="150" y="269"/>
                    </a:lnTo>
                    <a:lnTo>
                      <a:pt x="157" y="264"/>
                    </a:lnTo>
                    <a:lnTo>
                      <a:pt x="164" y="262"/>
                    </a:lnTo>
                    <a:lnTo>
                      <a:pt x="168" y="259"/>
                    </a:lnTo>
                    <a:lnTo>
                      <a:pt x="175" y="257"/>
                    </a:lnTo>
                    <a:lnTo>
                      <a:pt x="178" y="250"/>
                    </a:lnTo>
                    <a:lnTo>
                      <a:pt x="171" y="248"/>
                    </a:lnTo>
                    <a:lnTo>
                      <a:pt x="162" y="245"/>
                    </a:lnTo>
                    <a:lnTo>
                      <a:pt x="155" y="250"/>
                    </a:lnTo>
                    <a:lnTo>
                      <a:pt x="143" y="238"/>
                    </a:lnTo>
                    <a:lnTo>
                      <a:pt x="131" y="241"/>
                    </a:lnTo>
                    <a:lnTo>
                      <a:pt x="129" y="238"/>
                    </a:lnTo>
                    <a:lnTo>
                      <a:pt x="145" y="222"/>
                    </a:lnTo>
                    <a:lnTo>
                      <a:pt x="162" y="213"/>
                    </a:lnTo>
                    <a:lnTo>
                      <a:pt x="168" y="208"/>
                    </a:lnTo>
                    <a:lnTo>
                      <a:pt x="171" y="199"/>
                    </a:lnTo>
                    <a:lnTo>
                      <a:pt x="166" y="197"/>
                    </a:lnTo>
                    <a:lnTo>
                      <a:pt x="162" y="195"/>
                    </a:lnTo>
                    <a:lnTo>
                      <a:pt x="157" y="197"/>
                    </a:lnTo>
                    <a:lnTo>
                      <a:pt x="155" y="199"/>
                    </a:lnTo>
                    <a:lnTo>
                      <a:pt x="145" y="204"/>
                    </a:lnTo>
                    <a:lnTo>
                      <a:pt x="136" y="208"/>
                    </a:lnTo>
                    <a:lnTo>
                      <a:pt x="131" y="208"/>
                    </a:lnTo>
                    <a:lnTo>
                      <a:pt x="131" y="201"/>
                    </a:lnTo>
                    <a:lnTo>
                      <a:pt x="157" y="192"/>
                    </a:lnTo>
                    <a:lnTo>
                      <a:pt x="155" y="176"/>
                    </a:lnTo>
                    <a:lnTo>
                      <a:pt x="166" y="167"/>
                    </a:lnTo>
                    <a:lnTo>
                      <a:pt x="189" y="164"/>
                    </a:lnTo>
                    <a:lnTo>
                      <a:pt x="208" y="151"/>
                    </a:lnTo>
                    <a:lnTo>
                      <a:pt x="231" y="148"/>
                    </a:lnTo>
                    <a:lnTo>
                      <a:pt x="252" y="148"/>
                    </a:lnTo>
                    <a:lnTo>
                      <a:pt x="263" y="146"/>
                    </a:lnTo>
                    <a:lnTo>
                      <a:pt x="275" y="144"/>
                    </a:lnTo>
                    <a:lnTo>
                      <a:pt x="284" y="139"/>
                    </a:lnTo>
                    <a:lnTo>
                      <a:pt x="293" y="134"/>
                    </a:lnTo>
                    <a:lnTo>
                      <a:pt x="300" y="134"/>
                    </a:lnTo>
                    <a:lnTo>
                      <a:pt x="303" y="134"/>
                    </a:lnTo>
                    <a:lnTo>
                      <a:pt x="305" y="130"/>
                    </a:lnTo>
                    <a:lnTo>
                      <a:pt x="307" y="127"/>
                    </a:lnTo>
                    <a:lnTo>
                      <a:pt x="298" y="123"/>
                    </a:lnTo>
                    <a:lnTo>
                      <a:pt x="291" y="120"/>
                    </a:lnTo>
                    <a:lnTo>
                      <a:pt x="289" y="120"/>
                    </a:lnTo>
                    <a:lnTo>
                      <a:pt x="289" y="116"/>
                    </a:lnTo>
                    <a:lnTo>
                      <a:pt x="287" y="111"/>
                    </a:lnTo>
                    <a:lnTo>
                      <a:pt x="275" y="111"/>
                    </a:lnTo>
                    <a:lnTo>
                      <a:pt x="263" y="120"/>
                    </a:lnTo>
                    <a:lnTo>
                      <a:pt x="243" y="114"/>
                    </a:lnTo>
                    <a:lnTo>
                      <a:pt x="243" y="107"/>
                    </a:lnTo>
                    <a:lnTo>
                      <a:pt x="275" y="81"/>
                    </a:lnTo>
                    <a:lnTo>
                      <a:pt x="305" y="74"/>
                    </a:lnTo>
                    <a:lnTo>
                      <a:pt x="321" y="72"/>
                    </a:lnTo>
                    <a:lnTo>
                      <a:pt x="337" y="70"/>
                    </a:lnTo>
                    <a:lnTo>
                      <a:pt x="344" y="79"/>
                    </a:lnTo>
                    <a:lnTo>
                      <a:pt x="363" y="79"/>
                    </a:lnTo>
                    <a:lnTo>
                      <a:pt x="363" y="63"/>
                    </a:lnTo>
                    <a:lnTo>
                      <a:pt x="370" y="53"/>
                    </a:lnTo>
                    <a:lnTo>
                      <a:pt x="372" y="39"/>
                    </a:lnTo>
                    <a:lnTo>
                      <a:pt x="393" y="28"/>
                    </a:lnTo>
                    <a:lnTo>
                      <a:pt x="407" y="33"/>
                    </a:lnTo>
                    <a:lnTo>
                      <a:pt x="421" y="35"/>
                    </a:lnTo>
                    <a:lnTo>
                      <a:pt x="490" y="5"/>
                    </a:lnTo>
                    <a:lnTo>
                      <a:pt x="532" y="2"/>
                    </a:lnTo>
                    <a:lnTo>
                      <a:pt x="573"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7" name="Freeform 1032"/>
              <p:cNvSpPr>
                <a:spLocks/>
              </p:cNvSpPr>
              <p:nvPr userDrawn="1"/>
            </p:nvSpPr>
            <p:spPr bwMode="auto">
              <a:xfrm>
                <a:off x="1483" y="883"/>
                <a:ext cx="84" cy="49"/>
              </a:xfrm>
              <a:custGeom>
                <a:avLst/>
                <a:gdLst>
                  <a:gd name="T0" fmla="*/ 84 w 84"/>
                  <a:gd name="T1" fmla="*/ 9 h 49"/>
                  <a:gd name="T2" fmla="*/ 84 w 84"/>
                  <a:gd name="T3" fmla="*/ 12 h 49"/>
                  <a:gd name="T4" fmla="*/ 72 w 84"/>
                  <a:gd name="T5" fmla="*/ 23 h 49"/>
                  <a:gd name="T6" fmla="*/ 72 w 84"/>
                  <a:gd name="T7" fmla="*/ 23 h 49"/>
                  <a:gd name="T8" fmla="*/ 74 w 84"/>
                  <a:gd name="T9" fmla="*/ 32 h 49"/>
                  <a:gd name="T10" fmla="*/ 54 w 84"/>
                  <a:gd name="T11" fmla="*/ 46 h 49"/>
                  <a:gd name="T12" fmla="*/ 54 w 84"/>
                  <a:gd name="T13" fmla="*/ 46 h 49"/>
                  <a:gd name="T14" fmla="*/ 10 w 84"/>
                  <a:gd name="T15" fmla="*/ 49 h 49"/>
                  <a:gd name="T16" fmla="*/ 10 w 84"/>
                  <a:gd name="T17" fmla="*/ 49 h 49"/>
                  <a:gd name="T18" fmla="*/ 10 w 84"/>
                  <a:gd name="T19" fmla="*/ 42 h 49"/>
                  <a:gd name="T20" fmla="*/ 12 w 84"/>
                  <a:gd name="T21" fmla="*/ 37 h 49"/>
                  <a:gd name="T22" fmla="*/ 12 w 84"/>
                  <a:gd name="T23" fmla="*/ 37 h 49"/>
                  <a:gd name="T24" fmla="*/ 7 w 84"/>
                  <a:gd name="T25" fmla="*/ 30 h 49"/>
                  <a:gd name="T26" fmla="*/ 0 w 84"/>
                  <a:gd name="T27" fmla="*/ 23 h 49"/>
                  <a:gd name="T28" fmla="*/ 0 w 84"/>
                  <a:gd name="T29" fmla="*/ 23 h 49"/>
                  <a:gd name="T30" fmla="*/ 7 w 84"/>
                  <a:gd name="T31" fmla="*/ 14 h 49"/>
                  <a:gd name="T32" fmla="*/ 12 w 84"/>
                  <a:gd name="T33" fmla="*/ 12 h 49"/>
                  <a:gd name="T34" fmla="*/ 17 w 84"/>
                  <a:gd name="T35" fmla="*/ 12 h 49"/>
                  <a:gd name="T36" fmla="*/ 30 w 84"/>
                  <a:gd name="T37" fmla="*/ 21 h 49"/>
                  <a:gd name="T38" fmla="*/ 30 w 84"/>
                  <a:gd name="T39" fmla="*/ 21 h 49"/>
                  <a:gd name="T40" fmla="*/ 40 w 84"/>
                  <a:gd name="T41" fmla="*/ 18 h 49"/>
                  <a:gd name="T42" fmla="*/ 42 w 84"/>
                  <a:gd name="T43" fmla="*/ 5 h 49"/>
                  <a:gd name="T44" fmla="*/ 61 w 84"/>
                  <a:gd name="T45" fmla="*/ 0 h 49"/>
                  <a:gd name="T46" fmla="*/ 61 w 84"/>
                  <a:gd name="T47" fmla="*/ 0 h 49"/>
                  <a:gd name="T48" fmla="*/ 72 w 84"/>
                  <a:gd name="T49" fmla="*/ 5 h 49"/>
                  <a:gd name="T50" fmla="*/ 84 w 84"/>
                  <a:gd name="T51" fmla="*/ 9 h 49"/>
                  <a:gd name="T52" fmla="*/ 84 w 84"/>
                  <a:gd name="T53" fmla="*/ 9 h 4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4" h="49">
                    <a:moveTo>
                      <a:pt x="84" y="9"/>
                    </a:moveTo>
                    <a:lnTo>
                      <a:pt x="84" y="12"/>
                    </a:lnTo>
                    <a:lnTo>
                      <a:pt x="72" y="23"/>
                    </a:lnTo>
                    <a:lnTo>
                      <a:pt x="74" y="32"/>
                    </a:lnTo>
                    <a:lnTo>
                      <a:pt x="54" y="46"/>
                    </a:lnTo>
                    <a:lnTo>
                      <a:pt x="10" y="49"/>
                    </a:lnTo>
                    <a:lnTo>
                      <a:pt x="10" y="42"/>
                    </a:lnTo>
                    <a:lnTo>
                      <a:pt x="12" y="37"/>
                    </a:lnTo>
                    <a:lnTo>
                      <a:pt x="7" y="30"/>
                    </a:lnTo>
                    <a:lnTo>
                      <a:pt x="0" y="23"/>
                    </a:lnTo>
                    <a:lnTo>
                      <a:pt x="7" y="14"/>
                    </a:lnTo>
                    <a:lnTo>
                      <a:pt x="12" y="12"/>
                    </a:lnTo>
                    <a:lnTo>
                      <a:pt x="17" y="12"/>
                    </a:lnTo>
                    <a:lnTo>
                      <a:pt x="30" y="21"/>
                    </a:lnTo>
                    <a:lnTo>
                      <a:pt x="40" y="18"/>
                    </a:lnTo>
                    <a:lnTo>
                      <a:pt x="42" y="5"/>
                    </a:lnTo>
                    <a:lnTo>
                      <a:pt x="61" y="0"/>
                    </a:lnTo>
                    <a:lnTo>
                      <a:pt x="72" y="5"/>
                    </a:lnTo>
                    <a:lnTo>
                      <a:pt x="84"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8" name="Freeform 1033"/>
              <p:cNvSpPr>
                <a:spLocks/>
              </p:cNvSpPr>
              <p:nvPr userDrawn="1"/>
            </p:nvSpPr>
            <p:spPr bwMode="auto">
              <a:xfrm>
                <a:off x="1590" y="883"/>
                <a:ext cx="60" cy="39"/>
              </a:xfrm>
              <a:custGeom>
                <a:avLst/>
                <a:gdLst>
                  <a:gd name="T0" fmla="*/ 60 w 60"/>
                  <a:gd name="T1" fmla="*/ 5 h 39"/>
                  <a:gd name="T2" fmla="*/ 58 w 60"/>
                  <a:gd name="T3" fmla="*/ 14 h 39"/>
                  <a:gd name="T4" fmla="*/ 58 w 60"/>
                  <a:gd name="T5" fmla="*/ 14 h 39"/>
                  <a:gd name="T6" fmla="*/ 44 w 60"/>
                  <a:gd name="T7" fmla="*/ 23 h 39"/>
                  <a:gd name="T8" fmla="*/ 30 w 60"/>
                  <a:gd name="T9" fmla="*/ 30 h 39"/>
                  <a:gd name="T10" fmla="*/ 16 w 60"/>
                  <a:gd name="T11" fmla="*/ 37 h 39"/>
                  <a:gd name="T12" fmla="*/ 7 w 60"/>
                  <a:gd name="T13" fmla="*/ 39 h 39"/>
                  <a:gd name="T14" fmla="*/ 0 w 60"/>
                  <a:gd name="T15" fmla="*/ 39 h 39"/>
                  <a:gd name="T16" fmla="*/ 0 w 60"/>
                  <a:gd name="T17" fmla="*/ 21 h 39"/>
                  <a:gd name="T18" fmla="*/ 16 w 60"/>
                  <a:gd name="T19" fmla="*/ 0 h 39"/>
                  <a:gd name="T20" fmla="*/ 16 w 60"/>
                  <a:gd name="T21" fmla="*/ 0 h 39"/>
                  <a:gd name="T22" fmla="*/ 60 w 60"/>
                  <a:gd name="T23" fmla="*/ 5 h 39"/>
                  <a:gd name="T24" fmla="*/ 60 w 60"/>
                  <a:gd name="T25" fmla="*/ 5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0" h="39">
                    <a:moveTo>
                      <a:pt x="60" y="5"/>
                    </a:moveTo>
                    <a:lnTo>
                      <a:pt x="58" y="14"/>
                    </a:lnTo>
                    <a:lnTo>
                      <a:pt x="44" y="23"/>
                    </a:lnTo>
                    <a:lnTo>
                      <a:pt x="30" y="30"/>
                    </a:lnTo>
                    <a:lnTo>
                      <a:pt x="16" y="37"/>
                    </a:lnTo>
                    <a:lnTo>
                      <a:pt x="7" y="39"/>
                    </a:lnTo>
                    <a:lnTo>
                      <a:pt x="0" y="39"/>
                    </a:lnTo>
                    <a:lnTo>
                      <a:pt x="0" y="21"/>
                    </a:lnTo>
                    <a:lnTo>
                      <a:pt x="16" y="0"/>
                    </a:lnTo>
                    <a:lnTo>
                      <a:pt x="60"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9" name="Freeform 1034"/>
              <p:cNvSpPr>
                <a:spLocks/>
              </p:cNvSpPr>
              <p:nvPr userDrawn="1"/>
            </p:nvSpPr>
            <p:spPr bwMode="auto">
              <a:xfrm>
                <a:off x="1254" y="888"/>
                <a:ext cx="181" cy="94"/>
              </a:xfrm>
              <a:custGeom>
                <a:avLst/>
                <a:gdLst>
                  <a:gd name="T0" fmla="*/ 95 w 181"/>
                  <a:gd name="T1" fmla="*/ 2 h 94"/>
                  <a:gd name="T2" fmla="*/ 95 w 181"/>
                  <a:gd name="T3" fmla="*/ 2 h 94"/>
                  <a:gd name="T4" fmla="*/ 104 w 181"/>
                  <a:gd name="T5" fmla="*/ 16 h 94"/>
                  <a:gd name="T6" fmla="*/ 104 w 181"/>
                  <a:gd name="T7" fmla="*/ 16 h 94"/>
                  <a:gd name="T8" fmla="*/ 128 w 181"/>
                  <a:gd name="T9" fmla="*/ 2 h 94"/>
                  <a:gd name="T10" fmla="*/ 128 w 181"/>
                  <a:gd name="T11" fmla="*/ 2 h 94"/>
                  <a:gd name="T12" fmla="*/ 128 w 181"/>
                  <a:gd name="T13" fmla="*/ 2 h 94"/>
                  <a:gd name="T14" fmla="*/ 144 w 181"/>
                  <a:gd name="T15" fmla="*/ 13 h 94"/>
                  <a:gd name="T16" fmla="*/ 158 w 181"/>
                  <a:gd name="T17" fmla="*/ 27 h 94"/>
                  <a:gd name="T18" fmla="*/ 158 w 181"/>
                  <a:gd name="T19" fmla="*/ 27 h 94"/>
                  <a:gd name="T20" fmla="*/ 158 w 181"/>
                  <a:gd name="T21" fmla="*/ 30 h 94"/>
                  <a:gd name="T22" fmla="*/ 160 w 181"/>
                  <a:gd name="T23" fmla="*/ 32 h 94"/>
                  <a:gd name="T24" fmla="*/ 160 w 181"/>
                  <a:gd name="T25" fmla="*/ 32 h 94"/>
                  <a:gd name="T26" fmla="*/ 174 w 181"/>
                  <a:gd name="T27" fmla="*/ 27 h 94"/>
                  <a:gd name="T28" fmla="*/ 178 w 181"/>
                  <a:gd name="T29" fmla="*/ 34 h 94"/>
                  <a:gd name="T30" fmla="*/ 162 w 181"/>
                  <a:gd name="T31" fmla="*/ 57 h 94"/>
                  <a:gd name="T32" fmla="*/ 162 w 181"/>
                  <a:gd name="T33" fmla="*/ 57 h 94"/>
                  <a:gd name="T34" fmla="*/ 167 w 181"/>
                  <a:gd name="T35" fmla="*/ 64 h 94"/>
                  <a:gd name="T36" fmla="*/ 174 w 181"/>
                  <a:gd name="T37" fmla="*/ 69 h 94"/>
                  <a:gd name="T38" fmla="*/ 181 w 181"/>
                  <a:gd name="T39" fmla="*/ 71 h 94"/>
                  <a:gd name="T40" fmla="*/ 181 w 181"/>
                  <a:gd name="T41" fmla="*/ 71 h 94"/>
                  <a:gd name="T42" fmla="*/ 172 w 181"/>
                  <a:gd name="T43" fmla="*/ 78 h 94"/>
                  <a:gd name="T44" fmla="*/ 165 w 181"/>
                  <a:gd name="T45" fmla="*/ 78 h 94"/>
                  <a:gd name="T46" fmla="*/ 160 w 181"/>
                  <a:gd name="T47" fmla="*/ 78 h 94"/>
                  <a:gd name="T48" fmla="*/ 160 w 181"/>
                  <a:gd name="T49" fmla="*/ 78 h 94"/>
                  <a:gd name="T50" fmla="*/ 155 w 181"/>
                  <a:gd name="T51" fmla="*/ 78 h 94"/>
                  <a:gd name="T52" fmla="*/ 153 w 181"/>
                  <a:gd name="T53" fmla="*/ 78 h 94"/>
                  <a:gd name="T54" fmla="*/ 151 w 181"/>
                  <a:gd name="T55" fmla="*/ 78 h 94"/>
                  <a:gd name="T56" fmla="*/ 153 w 181"/>
                  <a:gd name="T57" fmla="*/ 88 h 94"/>
                  <a:gd name="T58" fmla="*/ 153 w 181"/>
                  <a:gd name="T59" fmla="*/ 88 h 94"/>
                  <a:gd name="T60" fmla="*/ 116 w 181"/>
                  <a:gd name="T61" fmla="*/ 94 h 94"/>
                  <a:gd name="T62" fmla="*/ 116 w 181"/>
                  <a:gd name="T63" fmla="*/ 94 h 94"/>
                  <a:gd name="T64" fmla="*/ 114 w 181"/>
                  <a:gd name="T65" fmla="*/ 88 h 94"/>
                  <a:gd name="T66" fmla="*/ 54 w 181"/>
                  <a:gd name="T67" fmla="*/ 85 h 94"/>
                  <a:gd name="T68" fmla="*/ 23 w 181"/>
                  <a:gd name="T69" fmla="*/ 92 h 94"/>
                  <a:gd name="T70" fmla="*/ 23 w 181"/>
                  <a:gd name="T71" fmla="*/ 92 h 94"/>
                  <a:gd name="T72" fmla="*/ 7 w 181"/>
                  <a:gd name="T73" fmla="*/ 85 h 94"/>
                  <a:gd name="T74" fmla="*/ 7 w 181"/>
                  <a:gd name="T75" fmla="*/ 85 h 94"/>
                  <a:gd name="T76" fmla="*/ 7 w 181"/>
                  <a:gd name="T77" fmla="*/ 74 h 94"/>
                  <a:gd name="T78" fmla="*/ 5 w 181"/>
                  <a:gd name="T79" fmla="*/ 67 h 94"/>
                  <a:gd name="T80" fmla="*/ 0 w 181"/>
                  <a:gd name="T81" fmla="*/ 64 h 94"/>
                  <a:gd name="T82" fmla="*/ 70 w 181"/>
                  <a:gd name="T83" fmla="*/ 57 h 94"/>
                  <a:gd name="T84" fmla="*/ 70 w 181"/>
                  <a:gd name="T85" fmla="*/ 57 h 94"/>
                  <a:gd name="T86" fmla="*/ 70 w 181"/>
                  <a:gd name="T87" fmla="*/ 57 h 94"/>
                  <a:gd name="T88" fmla="*/ 70 w 181"/>
                  <a:gd name="T89" fmla="*/ 55 h 94"/>
                  <a:gd name="T90" fmla="*/ 70 w 181"/>
                  <a:gd name="T91" fmla="*/ 55 h 94"/>
                  <a:gd name="T92" fmla="*/ 21 w 181"/>
                  <a:gd name="T93" fmla="*/ 34 h 94"/>
                  <a:gd name="T94" fmla="*/ 44 w 181"/>
                  <a:gd name="T95" fmla="*/ 30 h 94"/>
                  <a:gd name="T96" fmla="*/ 44 w 181"/>
                  <a:gd name="T97" fmla="*/ 30 h 94"/>
                  <a:gd name="T98" fmla="*/ 44 w 181"/>
                  <a:gd name="T99" fmla="*/ 27 h 94"/>
                  <a:gd name="T100" fmla="*/ 35 w 181"/>
                  <a:gd name="T101" fmla="*/ 13 h 94"/>
                  <a:gd name="T102" fmla="*/ 35 w 181"/>
                  <a:gd name="T103" fmla="*/ 13 h 94"/>
                  <a:gd name="T104" fmla="*/ 60 w 181"/>
                  <a:gd name="T105" fmla="*/ 7 h 94"/>
                  <a:gd name="T106" fmla="*/ 74 w 181"/>
                  <a:gd name="T107" fmla="*/ 4 h 94"/>
                  <a:gd name="T108" fmla="*/ 86 w 181"/>
                  <a:gd name="T109" fmla="*/ 0 h 94"/>
                  <a:gd name="T110" fmla="*/ 86 w 181"/>
                  <a:gd name="T111" fmla="*/ 0 h 94"/>
                  <a:gd name="T112" fmla="*/ 95 w 181"/>
                  <a:gd name="T113" fmla="*/ 2 h 94"/>
                  <a:gd name="T114" fmla="*/ 95 w 181"/>
                  <a:gd name="T115" fmla="*/ 2 h 9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81" h="94">
                    <a:moveTo>
                      <a:pt x="95" y="2"/>
                    </a:moveTo>
                    <a:lnTo>
                      <a:pt x="95" y="2"/>
                    </a:lnTo>
                    <a:lnTo>
                      <a:pt x="104" y="16"/>
                    </a:lnTo>
                    <a:lnTo>
                      <a:pt x="128" y="2"/>
                    </a:lnTo>
                    <a:lnTo>
                      <a:pt x="144" y="13"/>
                    </a:lnTo>
                    <a:lnTo>
                      <a:pt x="158" y="27"/>
                    </a:lnTo>
                    <a:lnTo>
                      <a:pt x="158" y="30"/>
                    </a:lnTo>
                    <a:lnTo>
                      <a:pt x="160" y="32"/>
                    </a:lnTo>
                    <a:lnTo>
                      <a:pt x="174" y="27"/>
                    </a:lnTo>
                    <a:lnTo>
                      <a:pt x="178" y="34"/>
                    </a:lnTo>
                    <a:lnTo>
                      <a:pt x="162" y="57"/>
                    </a:lnTo>
                    <a:lnTo>
                      <a:pt x="167" y="64"/>
                    </a:lnTo>
                    <a:lnTo>
                      <a:pt x="174" y="69"/>
                    </a:lnTo>
                    <a:lnTo>
                      <a:pt x="181" y="71"/>
                    </a:lnTo>
                    <a:lnTo>
                      <a:pt x="172" y="78"/>
                    </a:lnTo>
                    <a:lnTo>
                      <a:pt x="165" y="78"/>
                    </a:lnTo>
                    <a:lnTo>
                      <a:pt x="160" y="78"/>
                    </a:lnTo>
                    <a:lnTo>
                      <a:pt x="155" y="78"/>
                    </a:lnTo>
                    <a:lnTo>
                      <a:pt x="153" y="78"/>
                    </a:lnTo>
                    <a:lnTo>
                      <a:pt x="151" y="78"/>
                    </a:lnTo>
                    <a:lnTo>
                      <a:pt x="153" y="88"/>
                    </a:lnTo>
                    <a:lnTo>
                      <a:pt x="116" y="94"/>
                    </a:lnTo>
                    <a:lnTo>
                      <a:pt x="114" y="88"/>
                    </a:lnTo>
                    <a:lnTo>
                      <a:pt x="54" y="85"/>
                    </a:lnTo>
                    <a:lnTo>
                      <a:pt x="23" y="92"/>
                    </a:lnTo>
                    <a:lnTo>
                      <a:pt x="7" y="85"/>
                    </a:lnTo>
                    <a:lnTo>
                      <a:pt x="7" y="74"/>
                    </a:lnTo>
                    <a:lnTo>
                      <a:pt x="5" y="67"/>
                    </a:lnTo>
                    <a:lnTo>
                      <a:pt x="0" y="64"/>
                    </a:lnTo>
                    <a:lnTo>
                      <a:pt x="70" y="57"/>
                    </a:lnTo>
                    <a:lnTo>
                      <a:pt x="70" y="55"/>
                    </a:lnTo>
                    <a:lnTo>
                      <a:pt x="21" y="34"/>
                    </a:lnTo>
                    <a:lnTo>
                      <a:pt x="44" y="30"/>
                    </a:lnTo>
                    <a:lnTo>
                      <a:pt x="44" y="27"/>
                    </a:lnTo>
                    <a:lnTo>
                      <a:pt x="35" y="13"/>
                    </a:lnTo>
                    <a:lnTo>
                      <a:pt x="60" y="7"/>
                    </a:lnTo>
                    <a:lnTo>
                      <a:pt x="74" y="4"/>
                    </a:lnTo>
                    <a:lnTo>
                      <a:pt x="86" y="0"/>
                    </a:lnTo>
                    <a:lnTo>
                      <a:pt x="95"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0" name="Freeform 1035"/>
              <p:cNvSpPr>
                <a:spLocks/>
              </p:cNvSpPr>
              <p:nvPr userDrawn="1"/>
            </p:nvSpPr>
            <p:spPr bwMode="auto">
              <a:xfrm>
                <a:off x="1636" y="890"/>
                <a:ext cx="276" cy="280"/>
              </a:xfrm>
              <a:custGeom>
                <a:avLst/>
                <a:gdLst>
                  <a:gd name="T0" fmla="*/ 42 w 276"/>
                  <a:gd name="T1" fmla="*/ 53 h 280"/>
                  <a:gd name="T2" fmla="*/ 46 w 276"/>
                  <a:gd name="T3" fmla="*/ 55 h 280"/>
                  <a:gd name="T4" fmla="*/ 88 w 276"/>
                  <a:gd name="T5" fmla="*/ 21 h 280"/>
                  <a:gd name="T6" fmla="*/ 104 w 276"/>
                  <a:gd name="T7" fmla="*/ 11 h 280"/>
                  <a:gd name="T8" fmla="*/ 100 w 276"/>
                  <a:gd name="T9" fmla="*/ 44 h 280"/>
                  <a:gd name="T10" fmla="*/ 100 w 276"/>
                  <a:gd name="T11" fmla="*/ 46 h 280"/>
                  <a:gd name="T12" fmla="*/ 139 w 276"/>
                  <a:gd name="T13" fmla="*/ 44 h 280"/>
                  <a:gd name="T14" fmla="*/ 176 w 276"/>
                  <a:gd name="T15" fmla="*/ 53 h 280"/>
                  <a:gd name="T16" fmla="*/ 199 w 276"/>
                  <a:gd name="T17" fmla="*/ 69 h 280"/>
                  <a:gd name="T18" fmla="*/ 195 w 276"/>
                  <a:gd name="T19" fmla="*/ 81 h 280"/>
                  <a:gd name="T20" fmla="*/ 225 w 276"/>
                  <a:gd name="T21" fmla="*/ 86 h 280"/>
                  <a:gd name="T22" fmla="*/ 227 w 276"/>
                  <a:gd name="T23" fmla="*/ 95 h 280"/>
                  <a:gd name="T24" fmla="*/ 236 w 276"/>
                  <a:gd name="T25" fmla="*/ 102 h 280"/>
                  <a:gd name="T26" fmla="*/ 220 w 276"/>
                  <a:gd name="T27" fmla="*/ 118 h 280"/>
                  <a:gd name="T28" fmla="*/ 211 w 276"/>
                  <a:gd name="T29" fmla="*/ 129 h 280"/>
                  <a:gd name="T30" fmla="*/ 208 w 276"/>
                  <a:gd name="T31" fmla="*/ 139 h 280"/>
                  <a:gd name="T32" fmla="*/ 225 w 276"/>
                  <a:gd name="T33" fmla="*/ 153 h 280"/>
                  <a:gd name="T34" fmla="*/ 243 w 276"/>
                  <a:gd name="T35" fmla="*/ 167 h 280"/>
                  <a:gd name="T36" fmla="*/ 262 w 276"/>
                  <a:gd name="T37" fmla="*/ 171 h 280"/>
                  <a:gd name="T38" fmla="*/ 276 w 276"/>
                  <a:gd name="T39" fmla="*/ 180 h 280"/>
                  <a:gd name="T40" fmla="*/ 266 w 276"/>
                  <a:gd name="T41" fmla="*/ 183 h 280"/>
                  <a:gd name="T42" fmla="*/ 234 w 276"/>
                  <a:gd name="T43" fmla="*/ 199 h 280"/>
                  <a:gd name="T44" fmla="*/ 206 w 276"/>
                  <a:gd name="T45" fmla="*/ 206 h 280"/>
                  <a:gd name="T46" fmla="*/ 208 w 276"/>
                  <a:gd name="T47" fmla="*/ 178 h 280"/>
                  <a:gd name="T48" fmla="*/ 195 w 276"/>
                  <a:gd name="T49" fmla="*/ 173 h 280"/>
                  <a:gd name="T50" fmla="*/ 169 w 276"/>
                  <a:gd name="T51" fmla="*/ 199 h 280"/>
                  <a:gd name="T52" fmla="*/ 174 w 276"/>
                  <a:gd name="T53" fmla="*/ 213 h 280"/>
                  <a:gd name="T54" fmla="*/ 171 w 276"/>
                  <a:gd name="T55" fmla="*/ 229 h 280"/>
                  <a:gd name="T56" fmla="*/ 176 w 276"/>
                  <a:gd name="T57" fmla="*/ 236 h 280"/>
                  <a:gd name="T58" fmla="*/ 190 w 276"/>
                  <a:gd name="T59" fmla="*/ 243 h 280"/>
                  <a:gd name="T60" fmla="*/ 162 w 276"/>
                  <a:gd name="T61" fmla="*/ 264 h 280"/>
                  <a:gd name="T62" fmla="*/ 157 w 276"/>
                  <a:gd name="T63" fmla="*/ 259 h 280"/>
                  <a:gd name="T64" fmla="*/ 151 w 276"/>
                  <a:gd name="T65" fmla="*/ 248 h 280"/>
                  <a:gd name="T66" fmla="*/ 127 w 276"/>
                  <a:gd name="T67" fmla="*/ 245 h 280"/>
                  <a:gd name="T68" fmla="*/ 125 w 276"/>
                  <a:gd name="T69" fmla="*/ 257 h 280"/>
                  <a:gd name="T70" fmla="*/ 141 w 276"/>
                  <a:gd name="T71" fmla="*/ 280 h 280"/>
                  <a:gd name="T72" fmla="*/ 93 w 276"/>
                  <a:gd name="T73" fmla="*/ 257 h 280"/>
                  <a:gd name="T74" fmla="*/ 65 w 276"/>
                  <a:gd name="T75" fmla="*/ 227 h 280"/>
                  <a:gd name="T76" fmla="*/ 60 w 276"/>
                  <a:gd name="T77" fmla="*/ 213 h 280"/>
                  <a:gd name="T78" fmla="*/ 37 w 276"/>
                  <a:gd name="T79" fmla="*/ 227 h 280"/>
                  <a:gd name="T80" fmla="*/ 21 w 276"/>
                  <a:gd name="T81" fmla="*/ 222 h 280"/>
                  <a:gd name="T82" fmla="*/ 14 w 276"/>
                  <a:gd name="T83" fmla="*/ 224 h 280"/>
                  <a:gd name="T84" fmla="*/ 12 w 276"/>
                  <a:gd name="T85" fmla="*/ 208 h 280"/>
                  <a:gd name="T86" fmla="*/ 33 w 276"/>
                  <a:gd name="T87" fmla="*/ 190 h 280"/>
                  <a:gd name="T88" fmla="*/ 58 w 276"/>
                  <a:gd name="T89" fmla="*/ 197 h 280"/>
                  <a:gd name="T90" fmla="*/ 81 w 276"/>
                  <a:gd name="T91" fmla="*/ 194 h 280"/>
                  <a:gd name="T92" fmla="*/ 86 w 276"/>
                  <a:gd name="T93" fmla="*/ 169 h 280"/>
                  <a:gd name="T94" fmla="*/ 155 w 276"/>
                  <a:gd name="T95" fmla="*/ 102 h 280"/>
                  <a:gd name="T96" fmla="*/ 148 w 276"/>
                  <a:gd name="T97" fmla="*/ 88 h 280"/>
                  <a:gd name="T98" fmla="*/ 111 w 276"/>
                  <a:gd name="T99" fmla="*/ 74 h 280"/>
                  <a:gd name="T100" fmla="*/ 83 w 276"/>
                  <a:gd name="T101" fmla="*/ 95 h 280"/>
                  <a:gd name="T102" fmla="*/ 37 w 276"/>
                  <a:gd name="T103" fmla="*/ 86 h 280"/>
                  <a:gd name="T104" fmla="*/ 19 w 276"/>
                  <a:gd name="T105" fmla="*/ 90 h 280"/>
                  <a:gd name="T106" fmla="*/ 0 w 276"/>
                  <a:gd name="T107" fmla="*/ 72 h 280"/>
                  <a:gd name="T108" fmla="*/ 2 w 276"/>
                  <a:gd name="T109" fmla="*/ 67 h 280"/>
                  <a:gd name="T110" fmla="*/ 9 w 276"/>
                  <a:gd name="T111" fmla="*/ 62 h 280"/>
                  <a:gd name="T112" fmla="*/ 2 w 276"/>
                  <a:gd name="T113" fmla="*/ 42 h 280"/>
                  <a:gd name="T114" fmla="*/ 67 w 276"/>
                  <a:gd name="T115" fmla="*/ 0 h 280"/>
                  <a:gd name="T116" fmla="*/ 70 w 276"/>
                  <a:gd name="T117" fmla="*/ 5 h 28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76" h="280">
                    <a:moveTo>
                      <a:pt x="70" y="5"/>
                    </a:moveTo>
                    <a:lnTo>
                      <a:pt x="44" y="39"/>
                    </a:lnTo>
                    <a:lnTo>
                      <a:pt x="42" y="53"/>
                    </a:lnTo>
                    <a:lnTo>
                      <a:pt x="44" y="55"/>
                    </a:lnTo>
                    <a:lnTo>
                      <a:pt x="46" y="55"/>
                    </a:lnTo>
                    <a:lnTo>
                      <a:pt x="88" y="25"/>
                    </a:lnTo>
                    <a:lnTo>
                      <a:pt x="88" y="21"/>
                    </a:lnTo>
                    <a:lnTo>
                      <a:pt x="88" y="16"/>
                    </a:lnTo>
                    <a:lnTo>
                      <a:pt x="104" y="11"/>
                    </a:lnTo>
                    <a:lnTo>
                      <a:pt x="118" y="5"/>
                    </a:lnTo>
                    <a:lnTo>
                      <a:pt x="123" y="9"/>
                    </a:lnTo>
                    <a:lnTo>
                      <a:pt x="100" y="44"/>
                    </a:lnTo>
                    <a:lnTo>
                      <a:pt x="100" y="46"/>
                    </a:lnTo>
                    <a:lnTo>
                      <a:pt x="109" y="44"/>
                    </a:lnTo>
                    <a:lnTo>
                      <a:pt x="118" y="44"/>
                    </a:lnTo>
                    <a:lnTo>
                      <a:pt x="139" y="44"/>
                    </a:lnTo>
                    <a:lnTo>
                      <a:pt x="162" y="39"/>
                    </a:lnTo>
                    <a:lnTo>
                      <a:pt x="176" y="53"/>
                    </a:lnTo>
                    <a:lnTo>
                      <a:pt x="174" y="65"/>
                    </a:lnTo>
                    <a:lnTo>
                      <a:pt x="174" y="67"/>
                    </a:lnTo>
                    <a:lnTo>
                      <a:pt x="199" y="69"/>
                    </a:lnTo>
                    <a:lnTo>
                      <a:pt x="197" y="76"/>
                    </a:lnTo>
                    <a:lnTo>
                      <a:pt x="195" y="81"/>
                    </a:lnTo>
                    <a:lnTo>
                      <a:pt x="195" y="83"/>
                    </a:lnTo>
                    <a:lnTo>
                      <a:pt x="225" y="86"/>
                    </a:lnTo>
                    <a:lnTo>
                      <a:pt x="225" y="90"/>
                    </a:lnTo>
                    <a:lnTo>
                      <a:pt x="227" y="95"/>
                    </a:lnTo>
                    <a:lnTo>
                      <a:pt x="232" y="95"/>
                    </a:lnTo>
                    <a:lnTo>
                      <a:pt x="236" y="97"/>
                    </a:lnTo>
                    <a:lnTo>
                      <a:pt x="236" y="102"/>
                    </a:lnTo>
                    <a:lnTo>
                      <a:pt x="225" y="118"/>
                    </a:lnTo>
                    <a:lnTo>
                      <a:pt x="220" y="118"/>
                    </a:lnTo>
                    <a:lnTo>
                      <a:pt x="218" y="120"/>
                    </a:lnTo>
                    <a:lnTo>
                      <a:pt x="215" y="125"/>
                    </a:lnTo>
                    <a:lnTo>
                      <a:pt x="211" y="129"/>
                    </a:lnTo>
                    <a:lnTo>
                      <a:pt x="208" y="136"/>
                    </a:lnTo>
                    <a:lnTo>
                      <a:pt x="208" y="139"/>
                    </a:lnTo>
                    <a:lnTo>
                      <a:pt x="215" y="143"/>
                    </a:lnTo>
                    <a:lnTo>
                      <a:pt x="220" y="148"/>
                    </a:lnTo>
                    <a:lnTo>
                      <a:pt x="225" y="153"/>
                    </a:lnTo>
                    <a:lnTo>
                      <a:pt x="229" y="155"/>
                    </a:lnTo>
                    <a:lnTo>
                      <a:pt x="234" y="153"/>
                    </a:lnTo>
                    <a:lnTo>
                      <a:pt x="243" y="167"/>
                    </a:lnTo>
                    <a:lnTo>
                      <a:pt x="252" y="164"/>
                    </a:lnTo>
                    <a:lnTo>
                      <a:pt x="262" y="171"/>
                    </a:lnTo>
                    <a:lnTo>
                      <a:pt x="276" y="169"/>
                    </a:lnTo>
                    <a:lnTo>
                      <a:pt x="276" y="180"/>
                    </a:lnTo>
                    <a:lnTo>
                      <a:pt x="271" y="180"/>
                    </a:lnTo>
                    <a:lnTo>
                      <a:pt x="266" y="183"/>
                    </a:lnTo>
                    <a:lnTo>
                      <a:pt x="262" y="199"/>
                    </a:lnTo>
                    <a:lnTo>
                      <a:pt x="234" y="199"/>
                    </a:lnTo>
                    <a:lnTo>
                      <a:pt x="213" y="222"/>
                    </a:lnTo>
                    <a:lnTo>
                      <a:pt x="208" y="222"/>
                    </a:lnTo>
                    <a:lnTo>
                      <a:pt x="206" y="206"/>
                    </a:lnTo>
                    <a:lnTo>
                      <a:pt x="213" y="194"/>
                    </a:lnTo>
                    <a:lnTo>
                      <a:pt x="208" y="178"/>
                    </a:lnTo>
                    <a:lnTo>
                      <a:pt x="201" y="176"/>
                    </a:lnTo>
                    <a:lnTo>
                      <a:pt x="195" y="173"/>
                    </a:lnTo>
                    <a:lnTo>
                      <a:pt x="183" y="187"/>
                    </a:lnTo>
                    <a:lnTo>
                      <a:pt x="169" y="199"/>
                    </a:lnTo>
                    <a:lnTo>
                      <a:pt x="171" y="206"/>
                    </a:lnTo>
                    <a:lnTo>
                      <a:pt x="174" y="213"/>
                    </a:lnTo>
                    <a:lnTo>
                      <a:pt x="176" y="220"/>
                    </a:lnTo>
                    <a:lnTo>
                      <a:pt x="174" y="224"/>
                    </a:lnTo>
                    <a:lnTo>
                      <a:pt x="171" y="229"/>
                    </a:lnTo>
                    <a:lnTo>
                      <a:pt x="171" y="231"/>
                    </a:lnTo>
                    <a:lnTo>
                      <a:pt x="176" y="236"/>
                    </a:lnTo>
                    <a:lnTo>
                      <a:pt x="188" y="236"/>
                    </a:lnTo>
                    <a:lnTo>
                      <a:pt x="190" y="243"/>
                    </a:lnTo>
                    <a:lnTo>
                      <a:pt x="169" y="268"/>
                    </a:lnTo>
                    <a:lnTo>
                      <a:pt x="162" y="264"/>
                    </a:lnTo>
                    <a:lnTo>
                      <a:pt x="160" y="261"/>
                    </a:lnTo>
                    <a:lnTo>
                      <a:pt x="157" y="259"/>
                    </a:lnTo>
                    <a:lnTo>
                      <a:pt x="155" y="254"/>
                    </a:lnTo>
                    <a:lnTo>
                      <a:pt x="155" y="250"/>
                    </a:lnTo>
                    <a:lnTo>
                      <a:pt x="151" y="248"/>
                    </a:lnTo>
                    <a:lnTo>
                      <a:pt x="146" y="248"/>
                    </a:lnTo>
                    <a:lnTo>
                      <a:pt x="137" y="248"/>
                    </a:lnTo>
                    <a:lnTo>
                      <a:pt x="127" y="245"/>
                    </a:lnTo>
                    <a:lnTo>
                      <a:pt x="125" y="252"/>
                    </a:lnTo>
                    <a:lnTo>
                      <a:pt x="125" y="257"/>
                    </a:lnTo>
                    <a:lnTo>
                      <a:pt x="141" y="275"/>
                    </a:lnTo>
                    <a:lnTo>
                      <a:pt x="141" y="280"/>
                    </a:lnTo>
                    <a:lnTo>
                      <a:pt x="130" y="275"/>
                    </a:lnTo>
                    <a:lnTo>
                      <a:pt x="118" y="271"/>
                    </a:lnTo>
                    <a:lnTo>
                      <a:pt x="93" y="257"/>
                    </a:lnTo>
                    <a:lnTo>
                      <a:pt x="86" y="234"/>
                    </a:lnTo>
                    <a:lnTo>
                      <a:pt x="65" y="227"/>
                    </a:lnTo>
                    <a:lnTo>
                      <a:pt x="60" y="213"/>
                    </a:lnTo>
                    <a:lnTo>
                      <a:pt x="49" y="217"/>
                    </a:lnTo>
                    <a:lnTo>
                      <a:pt x="37" y="227"/>
                    </a:lnTo>
                    <a:lnTo>
                      <a:pt x="30" y="222"/>
                    </a:lnTo>
                    <a:lnTo>
                      <a:pt x="26" y="222"/>
                    </a:lnTo>
                    <a:lnTo>
                      <a:pt x="21" y="222"/>
                    </a:lnTo>
                    <a:lnTo>
                      <a:pt x="14" y="224"/>
                    </a:lnTo>
                    <a:lnTo>
                      <a:pt x="12" y="222"/>
                    </a:lnTo>
                    <a:lnTo>
                      <a:pt x="12" y="217"/>
                    </a:lnTo>
                    <a:lnTo>
                      <a:pt x="12" y="208"/>
                    </a:lnTo>
                    <a:lnTo>
                      <a:pt x="33" y="190"/>
                    </a:lnTo>
                    <a:lnTo>
                      <a:pt x="42" y="192"/>
                    </a:lnTo>
                    <a:lnTo>
                      <a:pt x="49" y="197"/>
                    </a:lnTo>
                    <a:lnTo>
                      <a:pt x="58" y="197"/>
                    </a:lnTo>
                    <a:lnTo>
                      <a:pt x="67" y="197"/>
                    </a:lnTo>
                    <a:lnTo>
                      <a:pt x="81" y="194"/>
                    </a:lnTo>
                    <a:lnTo>
                      <a:pt x="86" y="183"/>
                    </a:lnTo>
                    <a:lnTo>
                      <a:pt x="86" y="176"/>
                    </a:lnTo>
                    <a:lnTo>
                      <a:pt x="86" y="169"/>
                    </a:lnTo>
                    <a:lnTo>
                      <a:pt x="114" y="155"/>
                    </a:lnTo>
                    <a:lnTo>
                      <a:pt x="155" y="102"/>
                    </a:lnTo>
                    <a:lnTo>
                      <a:pt x="153" y="95"/>
                    </a:lnTo>
                    <a:lnTo>
                      <a:pt x="148" y="88"/>
                    </a:lnTo>
                    <a:lnTo>
                      <a:pt x="120" y="86"/>
                    </a:lnTo>
                    <a:lnTo>
                      <a:pt x="111" y="74"/>
                    </a:lnTo>
                    <a:lnTo>
                      <a:pt x="95" y="90"/>
                    </a:lnTo>
                    <a:lnTo>
                      <a:pt x="83" y="95"/>
                    </a:lnTo>
                    <a:lnTo>
                      <a:pt x="44" y="81"/>
                    </a:lnTo>
                    <a:lnTo>
                      <a:pt x="37" y="86"/>
                    </a:lnTo>
                    <a:lnTo>
                      <a:pt x="33" y="90"/>
                    </a:lnTo>
                    <a:lnTo>
                      <a:pt x="19" y="90"/>
                    </a:lnTo>
                    <a:lnTo>
                      <a:pt x="12" y="79"/>
                    </a:lnTo>
                    <a:lnTo>
                      <a:pt x="7" y="74"/>
                    </a:lnTo>
                    <a:lnTo>
                      <a:pt x="0" y="72"/>
                    </a:lnTo>
                    <a:lnTo>
                      <a:pt x="0" y="67"/>
                    </a:lnTo>
                    <a:lnTo>
                      <a:pt x="2" y="67"/>
                    </a:lnTo>
                    <a:lnTo>
                      <a:pt x="7" y="65"/>
                    </a:lnTo>
                    <a:lnTo>
                      <a:pt x="9" y="62"/>
                    </a:lnTo>
                    <a:lnTo>
                      <a:pt x="12" y="60"/>
                    </a:lnTo>
                    <a:lnTo>
                      <a:pt x="12" y="55"/>
                    </a:lnTo>
                    <a:lnTo>
                      <a:pt x="2" y="42"/>
                    </a:lnTo>
                    <a:lnTo>
                      <a:pt x="37" y="9"/>
                    </a:lnTo>
                    <a:lnTo>
                      <a:pt x="67" y="0"/>
                    </a:lnTo>
                    <a:lnTo>
                      <a:pt x="70"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1" name="Freeform 1036"/>
              <p:cNvSpPr>
                <a:spLocks/>
              </p:cNvSpPr>
              <p:nvPr userDrawn="1"/>
            </p:nvSpPr>
            <p:spPr bwMode="auto">
              <a:xfrm>
                <a:off x="1775" y="901"/>
                <a:ext cx="39" cy="14"/>
              </a:xfrm>
              <a:custGeom>
                <a:avLst/>
                <a:gdLst>
                  <a:gd name="T0" fmla="*/ 32 w 39"/>
                  <a:gd name="T1" fmla="*/ 14 h 14"/>
                  <a:gd name="T2" fmla="*/ 0 w 39"/>
                  <a:gd name="T3" fmla="*/ 14 h 14"/>
                  <a:gd name="T4" fmla="*/ 0 w 39"/>
                  <a:gd name="T5" fmla="*/ 7 h 14"/>
                  <a:gd name="T6" fmla="*/ 16 w 39"/>
                  <a:gd name="T7" fmla="*/ 0 h 14"/>
                  <a:gd name="T8" fmla="*/ 39 w 39"/>
                  <a:gd name="T9" fmla="*/ 10 h 14"/>
                  <a:gd name="T10" fmla="*/ 32 w 39"/>
                  <a:gd name="T11" fmla="*/ 14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 h="14">
                    <a:moveTo>
                      <a:pt x="32" y="14"/>
                    </a:moveTo>
                    <a:lnTo>
                      <a:pt x="0" y="14"/>
                    </a:lnTo>
                    <a:lnTo>
                      <a:pt x="0" y="7"/>
                    </a:lnTo>
                    <a:lnTo>
                      <a:pt x="16" y="0"/>
                    </a:lnTo>
                    <a:lnTo>
                      <a:pt x="39" y="10"/>
                    </a:lnTo>
                    <a:lnTo>
                      <a:pt x="32"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2" name="Freeform 1037"/>
              <p:cNvSpPr>
                <a:spLocks/>
              </p:cNvSpPr>
              <p:nvPr userDrawn="1"/>
            </p:nvSpPr>
            <p:spPr bwMode="auto">
              <a:xfrm>
                <a:off x="3721" y="908"/>
                <a:ext cx="12" cy="10"/>
              </a:xfrm>
              <a:custGeom>
                <a:avLst/>
                <a:gdLst>
                  <a:gd name="T0" fmla="*/ 12 w 12"/>
                  <a:gd name="T1" fmla="*/ 5 h 10"/>
                  <a:gd name="T2" fmla="*/ 12 w 12"/>
                  <a:gd name="T3" fmla="*/ 5 h 10"/>
                  <a:gd name="T4" fmla="*/ 9 w 12"/>
                  <a:gd name="T5" fmla="*/ 10 h 10"/>
                  <a:gd name="T6" fmla="*/ 3 w 12"/>
                  <a:gd name="T7" fmla="*/ 10 h 10"/>
                  <a:gd name="T8" fmla="*/ 3 w 12"/>
                  <a:gd name="T9" fmla="*/ 10 h 10"/>
                  <a:gd name="T10" fmla="*/ 0 w 12"/>
                  <a:gd name="T11" fmla="*/ 7 h 10"/>
                  <a:gd name="T12" fmla="*/ 0 w 12"/>
                  <a:gd name="T13" fmla="*/ 7 h 10"/>
                  <a:gd name="T14" fmla="*/ 0 w 12"/>
                  <a:gd name="T15" fmla="*/ 3 h 10"/>
                  <a:gd name="T16" fmla="*/ 0 w 12"/>
                  <a:gd name="T17" fmla="*/ 3 h 10"/>
                  <a:gd name="T18" fmla="*/ 3 w 12"/>
                  <a:gd name="T19" fmla="*/ 0 h 10"/>
                  <a:gd name="T20" fmla="*/ 7 w 12"/>
                  <a:gd name="T21" fmla="*/ 0 h 10"/>
                  <a:gd name="T22" fmla="*/ 12 w 12"/>
                  <a:gd name="T23" fmla="*/ 5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10">
                    <a:moveTo>
                      <a:pt x="12" y="5"/>
                    </a:moveTo>
                    <a:lnTo>
                      <a:pt x="12" y="5"/>
                    </a:lnTo>
                    <a:lnTo>
                      <a:pt x="9" y="10"/>
                    </a:lnTo>
                    <a:lnTo>
                      <a:pt x="3" y="10"/>
                    </a:lnTo>
                    <a:lnTo>
                      <a:pt x="0" y="7"/>
                    </a:lnTo>
                    <a:lnTo>
                      <a:pt x="0" y="3"/>
                    </a:lnTo>
                    <a:lnTo>
                      <a:pt x="3" y="0"/>
                    </a:lnTo>
                    <a:lnTo>
                      <a:pt x="7" y="0"/>
                    </a:lnTo>
                    <a:lnTo>
                      <a:pt x="12"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3" name="Freeform 1038"/>
              <p:cNvSpPr>
                <a:spLocks/>
              </p:cNvSpPr>
              <p:nvPr userDrawn="1"/>
            </p:nvSpPr>
            <p:spPr bwMode="auto">
              <a:xfrm>
                <a:off x="2576" y="911"/>
                <a:ext cx="14" cy="7"/>
              </a:xfrm>
              <a:custGeom>
                <a:avLst/>
                <a:gdLst>
                  <a:gd name="T0" fmla="*/ 14 w 14"/>
                  <a:gd name="T1" fmla="*/ 0 h 7"/>
                  <a:gd name="T2" fmla="*/ 14 w 14"/>
                  <a:gd name="T3" fmla="*/ 0 h 7"/>
                  <a:gd name="T4" fmla="*/ 2 w 14"/>
                  <a:gd name="T5" fmla="*/ 7 h 7"/>
                  <a:gd name="T6" fmla="*/ 2 w 14"/>
                  <a:gd name="T7" fmla="*/ 7 h 7"/>
                  <a:gd name="T8" fmla="*/ 0 w 14"/>
                  <a:gd name="T9" fmla="*/ 4 h 7"/>
                  <a:gd name="T10" fmla="*/ 0 w 14"/>
                  <a:gd name="T11" fmla="*/ 4 h 7"/>
                  <a:gd name="T12" fmla="*/ 0 w 14"/>
                  <a:gd name="T13" fmla="*/ 2 h 7"/>
                  <a:gd name="T14" fmla="*/ 0 w 14"/>
                  <a:gd name="T15" fmla="*/ 0 h 7"/>
                  <a:gd name="T16" fmla="*/ 0 w 14"/>
                  <a:gd name="T17" fmla="*/ 0 h 7"/>
                  <a:gd name="T18" fmla="*/ 7 w 14"/>
                  <a:gd name="T19" fmla="*/ 0 h 7"/>
                  <a:gd name="T20" fmla="*/ 14 w 14"/>
                  <a:gd name="T21" fmla="*/ 0 h 7"/>
                  <a:gd name="T22" fmla="*/ 14 w 14"/>
                  <a:gd name="T23" fmla="*/ 0 h 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7">
                    <a:moveTo>
                      <a:pt x="14" y="0"/>
                    </a:moveTo>
                    <a:lnTo>
                      <a:pt x="14" y="0"/>
                    </a:lnTo>
                    <a:lnTo>
                      <a:pt x="2" y="7"/>
                    </a:lnTo>
                    <a:lnTo>
                      <a:pt x="0" y="4"/>
                    </a:lnTo>
                    <a:lnTo>
                      <a:pt x="0" y="2"/>
                    </a:lnTo>
                    <a:lnTo>
                      <a:pt x="0" y="0"/>
                    </a:lnTo>
                    <a:lnTo>
                      <a:pt x="7" y="0"/>
                    </a:lnTo>
                    <a:lnTo>
                      <a:pt x="1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4" name="Freeform 1039"/>
              <p:cNvSpPr>
                <a:spLocks/>
              </p:cNvSpPr>
              <p:nvPr userDrawn="1"/>
            </p:nvSpPr>
            <p:spPr bwMode="auto">
              <a:xfrm>
                <a:off x="678" y="918"/>
                <a:ext cx="1164" cy="694"/>
              </a:xfrm>
              <a:custGeom>
                <a:avLst/>
                <a:gdLst>
                  <a:gd name="T0" fmla="*/ 470 w 1164"/>
                  <a:gd name="T1" fmla="*/ 23 h 694"/>
                  <a:gd name="T2" fmla="*/ 481 w 1164"/>
                  <a:gd name="T3" fmla="*/ 27 h 694"/>
                  <a:gd name="T4" fmla="*/ 565 w 1164"/>
                  <a:gd name="T5" fmla="*/ 58 h 694"/>
                  <a:gd name="T6" fmla="*/ 586 w 1164"/>
                  <a:gd name="T7" fmla="*/ 113 h 694"/>
                  <a:gd name="T8" fmla="*/ 634 w 1164"/>
                  <a:gd name="T9" fmla="*/ 81 h 694"/>
                  <a:gd name="T10" fmla="*/ 750 w 1164"/>
                  <a:gd name="T11" fmla="*/ 90 h 694"/>
                  <a:gd name="T12" fmla="*/ 775 w 1164"/>
                  <a:gd name="T13" fmla="*/ 113 h 694"/>
                  <a:gd name="T14" fmla="*/ 849 w 1164"/>
                  <a:gd name="T15" fmla="*/ 85 h 694"/>
                  <a:gd name="T16" fmla="*/ 831 w 1164"/>
                  <a:gd name="T17" fmla="*/ 53 h 694"/>
                  <a:gd name="T18" fmla="*/ 889 w 1164"/>
                  <a:gd name="T19" fmla="*/ 48 h 694"/>
                  <a:gd name="T20" fmla="*/ 884 w 1164"/>
                  <a:gd name="T21" fmla="*/ 83 h 694"/>
                  <a:gd name="T22" fmla="*/ 893 w 1164"/>
                  <a:gd name="T23" fmla="*/ 106 h 694"/>
                  <a:gd name="T24" fmla="*/ 965 w 1164"/>
                  <a:gd name="T25" fmla="*/ 74 h 694"/>
                  <a:gd name="T26" fmla="*/ 995 w 1164"/>
                  <a:gd name="T27" fmla="*/ 90 h 694"/>
                  <a:gd name="T28" fmla="*/ 905 w 1164"/>
                  <a:gd name="T29" fmla="*/ 127 h 694"/>
                  <a:gd name="T30" fmla="*/ 852 w 1164"/>
                  <a:gd name="T31" fmla="*/ 155 h 694"/>
                  <a:gd name="T32" fmla="*/ 778 w 1164"/>
                  <a:gd name="T33" fmla="*/ 143 h 694"/>
                  <a:gd name="T34" fmla="*/ 810 w 1164"/>
                  <a:gd name="T35" fmla="*/ 194 h 694"/>
                  <a:gd name="T36" fmla="*/ 761 w 1164"/>
                  <a:gd name="T37" fmla="*/ 196 h 694"/>
                  <a:gd name="T38" fmla="*/ 724 w 1164"/>
                  <a:gd name="T39" fmla="*/ 206 h 694"/>
                  <a:gd name="T40" fmla="*/ 704 w 1164"/>
                  <a:gd name="T41" fmla="*/ 222 h 694"/>
                  <a:gd name="T42" fmla="*/ 627 w 1164"/>
                  <a:gd name="T43" fmla="*/ 294 h 694"/>
                  <a:gd name="T44" fmla="*/ 692 w 1164"/>
                  <a:gd name="T45" fmla="*/ 361 h 694"/>
                  <a:gd name="T46" fmla="*/ 757 w 1164"/>
                  <a:gd name="T47" fmla="*/ 398 h 694"/>
                  <a:gd name="T48" fmla="*/ 736 w 1164"/>
                  <a:gd name="T49" fmla="*/ 463 h 694"/>
                  <a:gd name="T50" fmla="*/ 750 w 1164"/>
                  <a:gd name="T51" fmla="*/ 476 h 694"/>
                  <a:gd name="T52" fmla="*/ 801 w 1164"/>
                  <a:gd name="T53" fmla="*/ 453 h 694"/>
                  <a:gd name="T54" fmla="*/ 870 w 1164"/>
                  <a:gd name="T55" fmla="*/ 314 h 694"/>
                  <a:gd name="T56" fmla="*/ 995 w 1164"/>
                  <a:gd name="T57" fmla="*/ 247 h 694"/>
                  <a:gd name="T58" fmla="*/ 1025 w 1164"/>
                  <a:gd name="T59" fmla="*/ 287 h 694"/>
                  <a:gd name="T60" fmla="*/ 1041 w 1164"/>
                  <a:gd name="T61" fmla="*/ 328 h 694"/>
                  <a:gd name="T62" fmla="*/ 1067 w 1164"/>
                  <a:gd name="T63" fmla="*/ 333 h 694"/>
                  <a:gd name="T64" fmla="*/ 1095 w 1164"/>
                  <a:gd name="T65" fmla="*/ 298 h 694"/>
                  <a:gd name="T66" fmla="*/ 1099 w 1164"/>
                  <a:gd name="T67" fmla="*/ 340 h 694"/>
                  <a:gd name="T68" fmla="*/ 1106 w 1164"/>
                  <a:gd name="T69" fmla="*/ 409 h 694"/>
                  <a:gd name="T70" fmla="*/ 1139 w 1164"/>
                  <a:gd name="T71" fmla="*/ 428 h 694"/>
                  <a:gd name="T72" fmla="*/ 1118 w 1164"/>
                  <a:gd name="T73" fmla="*/ 446 h 694"/>
                  <a:gd name="T74" fmla="*/ 1148 w 1164"/>
                  <a:gd name="T75" fmla="*/ 449 h 694"/>
                  <a:gd name="T76" fmla="*/ 1072 w 1164"/>
                  <a:gd name="T77" fmla="*/ 530 h 694"/>
                  <a:gd name="T78" fmla="*/ 852 w 1164"/>
                  <a:gd name="T79" fmla="*/ 597 h 694"/>
                  <a:gd name="T80" fmla="*/ 953 w 1164"/>
                  <a:gd name="T81" fmla="*/ 557 h 694"/>
                  <a:gd name="T82" fmla="*/ 951 w 1164"/>
                  <a:gd name="T83" fmla="*/ 576 h 694"/>
                  <a:gd name="T84" fmla="*/ 944 w 1164"/>
                  <a:gd name="T85" fmla="*/ 590 h 694"/>
                  <a:gd name="T86" fmla="*/ 984 w 1164"/>
                  <a:gd name="T87" fmla="*/ 645 h 694"/>
                  <a:gd name="T88" fmla="*/ 937 w 1164"/>
                  <a:gd name="T89" fmla="*/ 659 h 694"/>
                  <a:gd name="T90" fmla="*/ 935 w 1164"/>
                  <a:gd name="T91" fmla="*/ 648 h 694"/>
                  <a:gd name="T92" fmla="*/ 907 w 1164"/>
                  <a:gd name="T93" fmla="*/ 643 h 694"/>
                  <a:gd name="T94" fmla="*/ 847 w 1164"/>
                  <a:gd name="T95" fmla="*/ 627 h 694"/>
                  <a:gd name="T96" fmla="*/ 717 w 1164"/>
                  <a:gd name="T97" fmla="*/ 671 h 694"/>
                  <a:gd name="T98" fmla="*/ 606 w 1164"/>
                  <a:gd name="T99" fmla="*/ 689 h 694"/>
                  <a:gd name="T100" fmla="*/ 680 w 1164"/>
                  <a:gd name="T101" fmla="*/ 631 h 694"/>
                  <a:gd name="T102" fmla="*/ 553 w 1164"/>
                  <a:gd name="T103" fmla="*/ 548 h 694"/>
                  <a:gd name="T104" fmla="*/ 30 w 1164"/>
                  <a:gd name="T105" fmla="*/ 437 h 694"/>
                  <a:gd name="T106" fmla="*/ 9 w 1164"/>
                  <a:gd name="T107" fmla="*/ 430 h 694"/>
                  <a:gd name="T108" fmla="*/ 12 w 1164"/>
                  <a:gd name="T109" fmla="*/ 402 h 694"/>
                  <a:gd name="T110" fmla="*/ 16 w 1164"/>
                  <a:gd name="T111" fmla="*/ 382 h 694"/>
                  <a:gd name="T112" fmla="*/ 63 w 1164"/>
                  <a:gd name="T113" fmla="*/ 291 h 694"/>
                  <a:gd name="T114" fmla="*/ 58 w 1164"/>
                  <a:gd name="T115" fmla="*/ 226 h 694"/>
                  <a:gd name="T116" fmla="*/ 289 w 1164"/>
                  <a:gd name="T117" fmla="*/ 2 h 694"/>
                  <a:gd name="T118" fmla="*/ 366 w 1164"/>
                  <a:gd name="T119" fmla="*/ 16 h 694"/>
                  <a:gd name="T120" fmla="*/ 391 w 1164"/>
                  <a:gd name="T121" fmla="*/ 18 h 694"/>
                  <a:gd name="T122" fmla="*/ 419 w 1164"/>
                  <a:gd name="T123" fmla="*/ 18 h 69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164" h="694">
                    <a:moveTo>
                      <a:pt x="461" y="7"/>
                    </a:moveTo>
                    <a:lnTo>
                      <a:pt x="461" y="7"/>
                    </a:lnTo>
                    <a:lnTo>
                      <a:pt x="458" y="14"/>
                    </a:lnTo>
                    <a:lnTo>
                      <a:pt x="456" y="23"/>
                    </a:lnTo>
                    <a:lnTo>
                      <a:pt x="463" y="23"/>
                    </a:lnTo>
                    <a:lnTo>
                      <a:pt x="470" y="23"/>
                    </a:lnTo>
                    <a:lnTo>
                      <a:pt x="491" y="11"/>
                    </a:lnTo>
                    <a:lnTo>
                      <a:pt x="495" y="11"/>
                    </a:lnTo>
                    <a:lnTo>
                      <a:pt x="498" y="14"/>
                    </a:lnTo>
                    <a:lnTo>
                      <a:pt x="481" y="27"/>
                    </a:lnTo>
                    <a:lnTo>
                      <a:pt x="481" y="30"/>
                    </a:lnTo>
                    <a:lnTo>
                      <a:pt x="523" y="37"/>
                    </a:lnTo>
                    <a:lnTo>
                      <a:pt x="549" y="53"/>
                    </a:lnTo>
                    <a:lnTo>
                      <a:pt x="565" y="53"/>
                    </a:lnTo>
                    <a:lnTo>
                      <a:pt x="565" y="58"/>
                    </a:lnTo>
                    <a:lnTo>
                      <a:pt x="530" y="71"/>
                    </a:lnTo>
                    <a:lnTo>
                      <a:pt x="530" y="74"/>
                    </a:lnTo>
                    <a:lnTo>
                      <a:pt x="539" y="83"/>
                    </a:lnTo>
                    <a:lnTo>
                      <a:pt x="588" y="83"/>
                    </a:lnTo>
                    <a:lnTo>
                      <a:pt x="590" y="97"/>
                    </a:lnTo>
                    <a:lnTo>
                      <a:pt x="586" y="113"/>
                    </a:lnTo>
                    <a:lnTo>
                      <a:pt x="590" y="115"/>
                    </a:lnTo>
                    <a:lnTo>
                      <a:pt x="595" y="118"/>
                    </a:lnTo>
                    <a:lnTo>
                      <a:pt x="623" y="88"/>
                    </a:lnTo>
                    <a:lnTo>
                      <a:pt x="627" y="88"/>
                    </a:lnTo>
                    <a:lnTo>
                      <a:pt x="630" y="85"/>
                    </a:lnTo>
                    <a:lnTo>
                      <a:pt x="634" y="81"/>
                    </a:lnTo>
                    <a:lnTo>
                      <a:pt x="632" y="74"/>
                    </a:lnTo>
                    <a:lnTo>
                      <a:pt x="660" y="71"/>
                    </a:lnTo>
                    <a:lnTo>
                      <a:pt x="678" y="88"/>
                    </a:lnTo>
                    <a:lnTo>
                      <a:pt x="713" y="95"/>
                    </a:lnTo>
                    <a:lnTo>
                      <a:pt x="750" y="90"/>
                    </a:lnTo>
                    <a:lnTo>
                      <a:pt x="761" y="99"/>
                    </a:lnTo>
                    <a:lnTo>
                      <a:pt x="780" y="83"/>
                    </a:lnTo>
                    <a:lnTo>
                      <a:pt x="789" y="88"/>
                    </a:lnTo>
                    <a:lnTo>
                      <a:pt x="775" y="113"/>
                    </a:lnTo>
                    <a:lnTo>
                      <a:pt x="780" y="118"/>
                    </a:lnTo>
                    <a:lnTo>
                      <a:pt x="785" y="120"/>
                    </a:lnTo>
                    <a:lnTo>
                      <a:pt x="815" y="101"/>
                    </a:lnTo>
                    <a:lnTo>
                      <a:pt x="845" y="90"/>
                    </a:lnTo>
                    <a:lnTo>
                      <a:pt x="849" y="85"/>
                    </a:lnTo>
                    <a:lnTo>
                      <a:pt x="852" y="81"/>
                    </a:lnTo>
                    <a:lnTo>
                      <a:pt x="838" y="74"/>
                    </a:lnTo>
                    <a:lnTo>
                      <a:pt x="845" y="60"/>
                    </a:lnTo>
                    <a:lnTo>
                      <a:pt x="831" y="53"/>
                    </a:lnTo>
                    <a:lnTo>
                      <a:pt x="833" y="37"/>
                    </a:lnTo>
                    <a:lnTo>
                      <a:pt x="852" y="27"/>
                    </a:lnTo>
                    <a:lnTo>
                      <a:pt x="868" y="30"/>
                    </a:lnTo>
                    <a:lnTo>
                      <a:pt x="882" y="25"/>
                    </a:lnTo>
                    <a:lnTo>
                      <a:pt x="889" y="44"/>
                    </a:lnTo>
                    <a:lnTo>
                      <a:pt x="889" y="48"/>
                    </a:lnTo>
                    <a:lnTo>
                      <a:pt x="884" y="51"/>
                    </a:lnTo>
                    <a:lnTo>
                      <a:pt x="875" y="51"/>
                    </a:lnTo>
                    <a:lnTo>
                      <a:pt x="868" y="58"/>
                    </a:lnTo>
                    <a:lnTo>
                      <a:pt x="884" y="83"/>
                    </a:lnTo>
                    <a:lnTo>
                      <a:pt x="891" y="81"/>
                    </a:lnTo>
                    <a:lnTo>
                      <a:pt x="898" y="81"/>
                    </a:lnTo>
                    <a:lnTo>
                      <a:pt x="905" y="81"/>
                    </a:lnTo>
                    <a:lnTo>
                      <a:pt x="907" y="81"/>
                    </a:lnTo>
                    <a:lnTo>
                      <a:pt x="910" y="85"/>
                    </a:lnTo>
                    <a:lnTo>
                      <a:pt x="893" y="106"/>
                    </a:lnTo>
                    <a:lnTo>
                      <a:pt x="896" y="108"/>
                    </a:lnTo>
                    <a:lnTo>
                      <a:pt x="910" y="111"/>
                    </a:lnTo>
                    <a:lnTo>
                      <a:pt x="944" y="90"/>
                    </a:lnTo>
                    <a:lnTo>
                      <a:pt x="956" y="90"/>
                    </a:lnTo>
                    <a:lnTo>
                      <a:pt x="965" y="74"/>
                    </a:lnTo>
                    <a:lnTo>
                      <a:pt x="979" y="71"/>
                    </a:lnTo>
                    <a:lnTo>
                      <a:pt x="988" y="78"/>
                    </a:lnTo>
                    <a:lnTo>
                      <a:pt x="991" y="83"/>
                    </a:lnTo>
                    <a:lnTo>
                      <a:pt x="997" y="83"/>
                    </a:lnTo>
                    <a:lnTo>
                      <a:pt x="995" y="90"/>
                    </a:lnTo>
                    <a:lnTo>
                      <a:pt x="988" y="95"/>
                    </a:lnTo>
                    <a:lnTo>
                      <a:pt x="977" y="104"/>
                    </a:lnTo>
                    <a:lnTo>
                      <a:pt x="967" y="122"/>
                    </a:lnTo>
                    <a:lnTo>
                      <a:pt x="930" y="139"/>
                    </a:lnTo>
                    <a:lnTo>
                      <a:pt x="912" y="122"/>
                    </a:lnTo>
                    <a:lnTo>
                      <a:pt x="905" y="127"/>
                    </a:lnTo>
                    <a:lnTo>
                      <a:pt x="900" y="134"/>
                    </a:lnTo>
                    <a:lnTo>
                      <a:pt x="884" y="127"/>
                    </a:lnTo>
                    <a:lnTo>
                      <a:pt x="877" y="136"/>
                    </a:lnTo>
                    <a:lnTo>
                      <a:pt x="868" y="145"/>
                    </a:lnTo>
                    <a:lnTo>
                      <a:pt x="852" y="155"/>
                    </a:lnTo>
                    <a:lnTo>
                      <a:pt x="812" y="139"/>
                    </a:lnTo>
                    <a:lnTo>
                      <a:pt x="789" y="143"/>
                    </a:lnTo>
                    <a:lnTo>
                      <a:pt x="785" y="141"/>
                    </a:lnTo>
                    <a:lnTo>
                      <a:pt x="780" y="141"/>
                    </a:lnTo>
                    <a:lnTo>
                      <a:pt x="778" y="143"/>
                    </a:lnTo>
                    <a:lnTo>
                      <a:pt x="775" y="145"/>
                    </a:lnTo>
                    <a:lnTo>
                      <a:pt x="796" y="159"/>
                    </a:lnTo>
                    <a:lnTo>
                      <a:pt x="829" y="162"/>
                    </a:lnTo>
                    <a:lnTo>
                      <a:pt x="831" y="169"/>
                    </a:lnTo>
                    <a:lnTo>
                      <a:pt x="810" y="194"/>
                    </a:lnTo>
                    <a:lnTo>
                      <a:pt x="794" y="187"/>
                    </a:lnTo>
                    <a:lnTo>
                      <a:pt x="785" y="185"/>
                    </a:lnTo>
                    <a:lnTo>
                      <a:pt x="773" y="185"/>
                    </a:lnTo>
                    <a:lnTo>
                      <a:pt x="768" y="185"/>
                    </a:lnTo>
                    <a:lnTo>
                      <a:pt x="766" y="189"/>
                    </a:lnTo>
                    <a:lnTo>
                      <a:pt x="761" y="196"/>
                    </a:lnTo>
                    <a:lnTo>
                      <a:pt x="754" y="194"/>
                    </a:lnTo>
                    <a:lnTo>
                      <a:pt x="752" y="194"/>
                    </a:lnTo>
                    <a:lnTo>
                      <a:pt x="748" y="196"/>
                    </a:lnTo>
                    <a:lnTo>
                      <a:pt x="743" y="213"/>
                    </a:lnTo>
                    <a:lnTo>
                      <a:pt x="724" y="206"/>
                    </a:lnTo>
                    <a:lnTo>
                      <a:pt x="715" y="220"/>
                    </a:lnTo>
                    <a:lnTo>
                      <a:pt x="715" y="224"/>
                    </a:lnTo>
                    <a:lnTo>
                      <a:pt x="715" y="226"/>
                    </a:lnTo>
                    <a:lnTo>
                      <a:pt x="713" y="229"/>
                    </a:lnTo>
                    <a:lnTo>
                      <a:pt x="704" y="222"/>
                    </a:lnTo>
                    <a:lnTo>
                      <a:pt x="692" y="217"/>
                    </a:lnTo>
                    <a:lnTo>
                      <a:pt x="678" y="233"/>
                    </a:lnTo>
                    <a:lnTo>
                      <a:pt x="678" y="250"/>
                    </a:lnTo>
                    <a:lnTo>
                      <a:pt x="636" y="277"/>
                    </a:lnTo>
                    <a:lnTo>
                      <a:pt x="632" y="287"/>
                    </a:lnTo>
                    <a:lnTo>
                      <a:pt x="627" y="294"/>
                    </a:lnTo>
                    <a:lnTo>
                      <a:pt x="646" y="310"/>
                    </a:lnTo>
                    <a:lnTo>
                      <a:pt x="639" y="328"/>
                    </a:lnTo>
                    <a:lnTo>
                      <a:pt x="641" y="331"/>
                    </a:lnTo>
                    <a:lnTo>
                      <a:pt x="678" y="342"/>
                    </a:lnTo>
                    <a:lnTo>
                      <a:pt x="692" y="361"/>
                    </a:lnTo>
                    <a:lnTo>
                      <a:pt x="690" y="368"/>
                    </a:lnTo>
                    <a:lnTo>
                      <a:pt x="690" y="370"/>
                    </a:lnTo>
                    <a:lnTo>
                      <a:pt x="692" y="372"/>
                    </a:lnTo>
                    <a:lnTo>
                      <a:pt x="729" y="393"/>
                    </a:lnTo>
                    <a:lnTo>
                      <a:pt x="757" y="398"/>
                    </a:lnTo>
                    <a:lnTo>
                      <a:pt x="745" y="423"/>
                    </a:lnTo>
                    <a:lnTo>
                      <a:pt x="741" y="432"/>
                    </a:lnTo>
                    <a:lnTo>
                      <a:pt x="729" y="444"/>
                    </a:lnTo>
                    <a:lnTo>
                      <a:pt x="731" y="453"/>
                    </a:lnTo>
                    <a:lnTo>
                      <a:pt x="736" y="463"/>
                    </a:lnTo>
                    <a:lnTo>
                      <a:pt x="734" y="469"/>
                    </a:lnTo>
                    <a:lnTo>
                      <a:pt x="731" y="474"/>
                    </a:lnTo>
                    <a:lnTo>
                      <a:pt x="738" y="479"/>
                    </a:lnTo>
                    <a:lnTo>
                      <a:pt x="741" y="481"/>
                    </a:lnTo>
                    <a:lnTo>
                      <a:pt x="743" y="479"/>
                    </a:lnTo>
                    <a:lnTo>
                      <a:pt x="750" y="476"/>
                    </a:lnTo>
                    <a:lnTo>
                      <a:pt x="757" y="481"/>
                    </a:lnTo>
                    <a:lnTo>
                      <a:pt x="766" y="481"/>
                    </a:lnTo>
                    <a:lnTo>
                      <a:pt x="771" y="481"/>
                    </a:lnTo>
                    <a:lnTo>
                      <a:pt x="773" y="486"/>
                    </a:lnTo>
                    <a:lnTo>
                      <a:pt x="775" y="486"/>
                    </a:lnTo>
                    <a:lnTo>
                      <a:pt x="801" y="453"/>
                    </a:lnTo>
                    <a:lnTo>
                      <a:pt x="812" y="407"/>
                    </a:lnTo>
                    <a:lnTo>
                      <a:pt x="845" y="388"/>
                    </a:lnTo>
                    <a:lnTo>
                      <a:pt x="870" y="344"/>
                    </a:lnTo>
                    <a:lnTo>
                      <a:pt x="870" y="331"/>
                    </a:lnTo>
                    <a:lnTo>
                      <a:pt x="870" y="314"/>
                    </a:lnTo>
                    <a:lnTo>
                      <a:pt x="905" y="296"/>
                    </a:lnTo>
                    <a:lnTo>
                      <a:pt x="919" y="263"/>
                    </a:lnTo>
                    <a:lnTo>
                      <a:pt x="937" y="238"/>
                    </a:lnTo>
                    <a:lnTo>
                      <a:pt x="967" y="243"/>
                    </a:lnTo>
                    <a:lnTo>
                      <a:pt x="995" y="247"/>
                    </a:lnTo>
                    <a:lnTo>
                      <a:pt x="1004" y="275"/>
                    </a:lnTo>
                    <a:lnTo>
                      <a:pt x="1009" y="277"/>
                    </a:lnTo>
                    <a:lnTo>
                      <a:pt x="1014" y="280"/>
                    </a:lnTo>
                    <a:lnTo>
                      <a:pt x="1023" y="282"/>
                    </a:lnTo>
                    <a:lnTo>
                      <a:pt x="1025" y="287"/>
                    </a:lnTo>
                    <a:lnTo>
                      <a:pt x="1004" y="296"/>
                    </a:lnTo>
                    <a:lnTo>
                      <a:pt x="1009" y="310"/>
                    </a:lnTo>
                    <a:lnTo>
                      <a:pt x="1023" y="321"/>
                    </a:lnTo>
                    <a:lnTo>
                      <a:pt x="1032" y="326"/>
                    </a:lnTo>
                    <a:lnTo>
                      <a:pt x="1041" y="328"/>
                    </a:lnTo>
                    <a:lnTo>
                      <a:pt x="1051" y="338"/>
                    </a:lnTo>
                    <a:lnTo>
                      <a:pt x="1055" y="335"/>
                    </a:lnTo>
                    <a:lnTo>
                      <a:pt x="1060" y="331"/>
                    </a:lnTo>
                    <a:lnTo>
                      <a:pt x="1062" y="328"/>
                    </a:lnTo>
                    <a:lnTo>
                      <a:pt x="1067" y="333"/>
                    </a:lnTo>
                    <a:lnTo>
                      <a:pt x="1072" y="335"/>
                    </a:lnTo>
                    <a:lnTo>
                      <a:pt x="1074" y="338"/>
                    </a:lnTo>
                    <a:lnTo>
                      <a:pt x="1083" y="317"/>
                    </a:lnTo>
                    <a:lnTo>
                      <a:pt x="1088" y="307"/>
                    </a:lnTo>
                    <a:lnTo>
                      <a:pt x="1095" y="298"/>
                    </a:lnTo>
                    <a:lnTo>
                      <a:pt x="1095" y="291"/>
                    </a:lnTo>
                    <a:lnTo>
                      <a:pt x="1097" y="289"/>
                    </a:lnTo>
                    <a:lnTo>
                      <a:pt x="1097" y="287"/>
                    </a:lnTo>
                    <a:lnTo>
                      <a:pt x="1104" y="296"/>
                    </a:lnTo>
                    <a:lnTo>
                      <a:pt x="1104" y="333"/>
                    </a:lnTo>
                    <a:lnTo>
                      <a:pt x="1099" y="340"/>
                    </a:lnTo>
                    <a:lnTo>
                      <a:pt x="1102" y="354"/>
                    </a:lnTo>
                    <a:lnTo>
                      <a:pt x="1104" y="358"/>
                    </a:lnTo>
                    <a:lnTo>
                      <a:pt x="1104" y="365"/>
                    </a:lnTo>
                    <a:lnTo>
                      <a:pt x="1095" y="393"/>
                    </a:lnTo>
                    <a:lnTo>
                      <a:pt x="1102" y="400"/>
                    </a:lnTo>
                    <a:lnTo>
                      <a:pt x="1106" y="409"/>
                    </a:lnTo>
                    <a:lnTo>
                      <a:pt x="1104" y="414"/>
                    </a:lnTo>
                    <a:lnTo>
                      <a:pt x="1104" y="419"/>
                    </a:lnTo>
                    <a:lnTo>
                      <a:pt x="1120" y="425"/>
                    </a:lnTo>
                    <a:lnTo>
                      <a:pt x="1139" y="428"/>
                    </a:lnTo>
                    <a:lnTo>
                      <a:pt x="1143" y="432"/>
                    </a:lnTo>
                    <a:lnTo>
                      <a:pt x="1146" y="435"/>
                    </a:lnTo>
                    <a:lnTo>
                      <a:pt x="1146" y="437"/>
                    </a:lnTo>
                    <a:lnTo>
                      <a:pt x="1146" y="439"/>
                    </a:lnTo>
                    <a:lnTo>
                      <a:pt x="1127" y="444"/>
                    </a:lnTo>
                    <a:lnTo>
                      <a:pt x="1118" y="446"/>
                    </a:lnTo>
                    <a:lnTo>
                      <a:pt x="1106" y="446"/>
                    </a:lnTo>
                    <a:lnTo>
                      <a:pt x="1104" y="451"/>
                    </a:lnTo>
                    <a:lnTo>
                      <a:pt x="1104" y="458"/>
                    </a:lnTo>
                    <a:lnTo>
                      <a:pt x="1127" y="453"/>
                    </a:lnTo>
                    <a:lnTo>
                      <a:pt x="1148" y="449"/>
                    </a:lnTo>
                    <a:lnTo>
                      <a:pt x="1164" y="460"/>
                    </a:lnTo>
                    <a:lnTo>
                      <a:pt x="1159" y="476"/>
                    </a:lnTo>
                    <a:lnTo>
                      <a:pt x="1139" y="502"/>
                    </a:lnTo>
                    <a:lnTo>
                      <a:pt x="1099" y="506"/>
                    </a:lnTo>
                    <a:lnTo>
                      <a:pt x="1072" y="530"/>
                    </a:lnTo>
                    <a:lnTo>
                      <a:pt x="1039" y="534"/>
                    </a:lnTo>
                    <a:lnTo>
                      <a:pt x="986" y="525"/>
                    </a:lnTo>
                    <a:lnTo>
                      <a:pt x="947" y="530"/>
                    </a:lnTo>
                    <a:lnTo>
                      <a:pt x="919" y="550"/>
                    </a:lnTo>
                    <a:lnTo>
                      <a:pt x="903" y="550"/>
                    </a:lnTo>
                    <a:lnTo>
                      <a:pt x="852" y="597"/>
                    </a:lnTo>
                    <a:lnTo>
                      <a:pt x="852" y="599"/>
                    </a:lnTo>
                    <a:lnTo>
                      <a:pt x="854" y="599"/>
                    </a:lnTo>
                    <a:lnTo>
                      <a:pt x="861" y="601"/>
                    </a:lnTo>
                    <a:lnTo>
                      <a:pt x="868" y="604"/>
                    </a:lnTo>
                    <a:lnTo>
                      <a:pt x="916" y="564"/>
                    </a:lnTo>
                    <a:lnTo>
                      <a:pt x="953" y="557"/>
                    </a:lnTo>
                    <a:lnTo>
                      <a:pt x="958" y="564"/>
                    </a:lnTo>
                    <a:lnTo>
                      <a:pt x="965" y="571"/>
                    </a:lnTo>
                    <a:lnTo>
                      <a:pt x="963" y="574"/>
                    </a:lnTo>
                    <a:lnTo>
                      <a:pt x="958" y="576"/>
                    </a:lnTo>
                    <a:lnTo>
                      <a:pt x="951" y="576"/>
                    </a:lnTo>
                    <a:lnTo>
                      <a:pt x="944" y="576"/>
                    </a:lnTo>
                    <a:lnTo>
                      <a:pt x="935" y="576"/>
                    </a:lnTo>
                    <a:lnTo>
                      <a:pt x="935" y="581"/>
                    </a:lnTo>
                    <a:lnTo>
                      <a:pt x="935" y="585"/>
                    </a:lnTo>
                    <a:lnTo>
                      <a:pt x="944" y="590"/>
                    </a:lnTo>
                    <a:lnTo>
                      <a:pt x="953" y="592"/>
                    </a:lnTo>
                    <a:lnTo>
                      <a:pt x="958" y="627"/>
                    </a:lnTo>
                    <a:lnTo>
                      <a:pt x="970" y="634"/>
                    </a:lnTo>
                    <a:lnTo>
                      <a:pt x="977" y="638"/>
                    </a:lnTo>
                    <a:lnTo>
                      <a:pt x="984" y="645"/>
                    </a:lnTo>
                    <a:lnTo>
                      <a:pt x="986" y="645"/>
                    </a:lnTo>
                    <a:lnTo>
                      <a:pt x="986" y="643"/>
                    </a:lnTo>
                    <a:lnTo>
                      <a:pt x="991" y="641"/>
                    </a:lnTo>
                    <a:lnTo>
                      <a:pt x="1000" y="648"/>
                    </a:lnTo>
                    <a:lnTo>
                      <a:pt x="979" y="659"/>
                    </a:lnTo>
                    <a:lnTo>
                      <a:pt x="937" y="659"/>
                    </a:lnTo>
                    <a:lnTo>
                      <a:pt x="916" y="689"/>
                    </a:lnTo>
                    <a:lnTo>
                      <a:pt x="912" y="685"/>
                    </a:lnTo>
                    <a:lnTo>
                      <a:pt x="919" y="659"/>
                    </a:lnTo>
                    <a:lnTo>
                      <a:pt x="935" y="648"/>
                    </a:lnTo>
                    <a:lnTo>
                      <a:pt x="949" y="652"/>
                    </a:lnTo>
                    <a:lnTo>
                      <a:pt x="951" y="645"/>
                    </a:lnTo>
                    <a:lnTo>
                      <a:pt x="953" y="641"/>
                    </a:lnTo>
                    <a:lnTo>
                      <a:pt x="940" y="627"/>
                    </a:lnTo>
                    <a:lnTo>
                      <a:pt x="937" y="627"/>
                    </a:lnTo>
                    <a:lnTo>
                      <a:pt x="907" y="643"/>
                    </a:lnTo>
                    <a:lnTo>
                      <a:pt x="898" y="641"/>
                    </a:lnTo>
                    <a:lnTo>
                      <a:pt x="903" y="611"/>
                    </a:lnTo>
                    <a:lnTo>
                      <a:pt x="893" y="599"/>
                    </a:lnTo>
                    <a:lnTo>
                      <a:pt x="882" y="601"/>
                    </a:lnTo>
                    <a:lnTo>
                      <a:pt x="873" y="604"/>
                    </a:lnTo>
                    <a:lnTo>
                      <a:pt x="847" y="627"/>
                    </a:lnTo>
                    <a:lnTo>
                      <a:pt x="833" y="648"/>
                    </a:lnTo>
                    <a:lnTo>
                      <a:pt x="810" y="657"/>
                    </a:lnTo>
                    <a:lnTo>
                      <a:pt x="768" y="655"/>
                    </a:lnTo>
                    <a:lnTo>
                      <a:pt x="743" y="662"/>
                    </a:lnTo>
                    <a:lnTo>
                      <a:pt x="729" y="666"/>
                    </a:lnTo>
                    <a:lnTo>
                      <a:pt x="717" y="671"/>
                    </a:lnTo>
                    <a:lnTo>
                      <a:pt x="683" y="675"/>
                    </a:lnTo>
                    <a:lnTo>
                      <a:pt x="653" y="692"/>
                    </a:lnTo>
                    <a:lnTo>
                      <a:pt x="630" y="685"/>
                    </a:lnTo>
                    <a:lnTo>
                      <a:pt x="616" y="694"/>
                    </a:lnTo>
                    <a:lnTo>
                      <a:pt x="606" y="689"/>
                    </a:lnTo>
                    <a:lnTo>
                      <a:pt x="655" y="638"/>
                    </a:lnTo>
                    <a:lnTo>
                      <a:pt x="662" y="638"/>
                    </a:lnTo>
                    <a:lnTo>
                      <a:pt x="671" y="638"/>
                    </a:lnTo>
                    <a:lnTo>
                      <a:pt x="676" y="638"/>
                    </a:lnTo>
                    <a:lnTo>
                      <a:pt x="678" y="636"/>
                    </a:lnTo>
                    <a:lnTo>
                      <a:pt x="680" y="631"/>
                    </a:lnTo>
                    <a:lnTo>
                      <a:pt x="676" y="620"/>
                    </a:lnTo>
                    <a:lnTo>
                      <a:pt x="630" y="585"/>
                    </a:lnTo>
                    <a:lnTo>
                      <a:pt x="609" y="534"/>
                    </a:lnTo>
                    <a:lnTo>
                      <a:pt x="606" y="534"/>
                    </a:lnTo>
                    <a:lnTo>
                      <a:pt x="586" y="532"/>
                    </a:lnTo>
                    <a:lnTo>
                      <a:pt x="553" y="548"/>
                    </a:lnTo>
                    <a:lnTo>
                      <a:pt x="500" y="546"/>
                    </a:lnTo>
                    <a:lnTo>
                      <a:pt x="468" y="523"/>
                    </a:lnTo>
                    <a:lnTo>
                      <a:pt x="461" y="520"/>
                    </a:lnTo>
                    <a:lnTo>
                      <a:pt x="169" y="497"/>
                    </a:lnTo>
                    <a:lnTo>
                      <a:pt x="26" y="474"/>
                    </a:lnTo>
                    <a:lnTo>
                      <a:pt x="30" y="437"/>
                    </a:lnTo>
                    <a:lnTo>
                      <a:pt x="23" y="430"/>
                    </a:lnTo>
                    <a:lnTo>
                      <a:pt x="21" y="428"/>
                    </a:lnTo>
                    <a:lnTo>
                      <a:pt x="16" y="430"/>
                    </a:lnTo>
                    <a:lnTo>
                      <a:pt x="12" y="432"/>
                    </a:lnTo>
                    <a:lnTo>
                      <a:pt x="9" y="430"/>
                    </a:lnTo>
                    <a:lnTo>
                      <a:pt x="9" y="428"/>
                    </a:lnTo>
                    <a:lnTo>
                      <a:pt x="5" y="423"/>
                    </a:lnTo>
                    <a:lnTo>
                      <a:pt x="0" y="419"/>
                    </a:lnTo>
                    <a:lnTo>
                      <a:pt x="0" y="416"/>
                    </a:lnTo>
                    <a:lnTo>
                      <a:pt x="0" y="412"/>
                    </a:lnTo>
                    <a:lnTo>
                      <a:pt x="12" y="402"/>
                    </a:lnTo>
                    <a:lnTo>
                      <a:pt x="16" y="400"/>
                    </a:lnTo>
                    <a:lnTo>
                      <a:pt x="23" y="398"/>
                    </a:lnTo>
                    <a:lnTo>
                      <a:pt x="26" y="395"/>
                    </a:lnTo>
                    <a:lnTo>
                      <a:pt x="28" y="391"/>
                    </a:lnTo>
                    <a:lnTo>
                      <a:pt x="16" y="382"/>
                    </a:lnTo>
                    <a:lnTo>
                      <a:pt x="12" y="382"/>
                    </a:lnTo>
                    <a:lnTo>
                      <a:pt x="9" y="382"/>
                    </a:lnTo>
                    <a:lnTo>
                      <a:pt x="7" y="384"/>
                    </a:lnTo>
                    <a:lnTo>
                      <a:pt x="2" y="382"/>
                    </a:lnTo>
                    <a:lnTo>
                      <a:pt x="63" y="328"/>
                    </a:lnTo>
                    <a:lnTo>
                      <a:pt x="72" y="303"/>
                    </a:lnTo>
                    <a:lnTo>
                      <a:pt x="63" y="291"/>
                    </a:lnTo>
                    <a:lnTo>
                      <a:pt x="76" y="250"/>
                    </a:lnTo>
                    <a:lnTo>
                      <a:pt x="76" y="243"/>
                    </a:lnTo>
                    <a:lnTo>
                      <a:pt x="74" y="236"/>
                    </a:lnTo>
                    <a:lnTo>
                      <a:pt x="67" y="226"/>
                    </a:lnTo>
                    <a:lnTo>
                      <a:pt x="58" y="226"/>
                    </a:lnTo>
                    <a:lnTo>
                      <a:pt x="51" y="226"/>
                    </a:lnTo>
                    <a:lnTo>
                      <a:pt x="35" y="233"/>
                    </a:lnTo>
                    <a:lnTo>
                      <a:pt x="35" y="231"/>
                    </a:lnTo>
                    <a:lnTo>
                      <a:pt x="35" y="203"/>
                    </a:lnTo>
                    <a:lnTo>
                      <a:pt x="285" y="2"/>
                    </a:lnTo>
                    <a:lnTo>
                      <a:pt x="289" y="2"/>
                    </a:lnTo>
                    <a:lnTo>
                      <a:pt x="294" y="4"/>
                    </a:lnTo>
                    <a:lnTo>
                      <a:pt x="299" y="11"/>
                    </a:lnTo>
                    <a:lnTo>
                      <a:pt x="303" y="18"/>
                    </a:lnTo>
                    <a:lnTo>
                      <a:pt x="310" y="25"/>
                    </a:lnTo>
                    <a:lnTo>
                      <a:pt x="356" y="11"/>
                    </a:lnTo>
                    <a:lnTo>
                      <a:pt x="366" y="16"/>
                    </a:lnTo>
                    <a:lnTo>
                      <a:pt x="377" y="18"/>
                    </a:lnTo>
                    <a:lnTo>
                      <a:pt x="393" y="11"/>
                    </a:lnTo>
                    <a:lnTo>
                      <a:pt x="393" y="14"/>
                    </a:lnTo>
                    <a:lnTo>
                      <a:pt x="391" y="18"/>
                    </a:lnTo>
                    <a:lnTo>
                      <a:pt x="387" y="23"/>
                    </a:lnTo>
                    <a:lnTo>
                      <a:pt x="375" y="34"/>
                    </a:lnTo>
                    <a:lnTo>
                      <a:pt x="375" y="41"/>
                    </a:lnTo>
                    <a:lnTo>
                      <a:pt x="384" y="41"/>
                    </a:lnTo>
                    <a:lnTo>
                      <a:pt x="391" y="39"/>
                    </a:lnTo>
                    <a:lnTo>
                      <a:pt x="419" y="18"/>
                    </a:lnTo>
                    <a:lnTo>
                      <a:pt x="440" y="16"/>
                    </a:lnTo>
                    <a:lnTo>
                      <a:pt x="458" y="0"/>
                    </a:lnTo>
                    <a:lnTo>
                      <a:pt x="46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5" name="Freeform 1040"/>
              <p:cNvSpPr>
                <a:spLocks/>
              </p:cNvSpPr>
              <p:nvPr userDrawn="1"/>
            </p:nvSpPr>
            <p:spPr bwMode="auto">
              <a:xfrm>
                <a:off x="3497" y="941"/>
                <a:ext cx="83" cy="51"/>
              </a:xfrm>
              <a:custGeom>
                <a:avLst/>
                <a:gdLst>
                  <a:gd name="T0" fmla="*/ 65 w 83"/>
                  <a:gd name="T1" fmla="*/ 30 h 51"/>
                  <a:gd name="T2" fmla="*/ 83 w 83"/>
                  <a:gd name="T3" fmla="*/ 48 h 51"/>
                  <a:gd name="T4" fmla="*/ 83 w 83"/>
                  <a:gd name="T5" fmla="*/ 51 h 51"/>
                  <a:gd name="T6" fmla="*/ 83 w 83"/>
                  <a:gd name="T7" fmla="*/ 51 h 51"/>
                  <a:gd name="T8" fmla="*/ 39 w 83"/>
                  <a:gd name="T9" fmla="*/ 48 h 51"/>
                  <a:gd name="T10" fmla="*/ 39 w 83"/>
                  <a:gd name="T11" fmla="*/ 48 h 51"/>
                  <a:gd name="T12" fmla="*/ 32 w 83"/>
                  <a:gd name="T13" fmla="*/ 44 h 51"/>
                  <a:gd name="T14" fmla="*/ 23 w 83"/>
                  <a:gd name="T15" fmla="*/ 39 h 51"/>
                  <a:gd name="T16" fmla="*/ 16 w 83"/>
                  <a:gd name="T17" fmla="*/ 37 h 51"/>
                  <a:gd name="T18" fmla="*/ 11 w 83"/>
                  <a:gd name="T19" fmla="*/ 37 h 51"/>
                  <a:gd name="T20" fmla="*/ 7 w 83"/>
                  <a:gd name="T21" fmla="*/ 39 h 51"/>
                  <a:gd name="T22" fmla="*/ 7 w 83"/>
                  <a:gd name="T23" fmla="*/ 39 h 51"/>
                  <a:gd name="T24" fmla="*/ 2 w 83"/>
                  <a:gd name="T25" fmla="*/ 32 h 51"/>
                  <a:gd name="T26" fmla="*/ 0 w 83"/>
                  <a:gd name="T27" fmla="*/ 28 h 51"/>
                  <a:gd name="T28" fmla="*/ 11 w 83"/>
                  <a:gd name="T29" fmla="*/ 14 h 51"/>
                  <a:gd name="T30" fmla="*/ 14 w 83"/>
                  <a:gd name="T31" fmla="*/ 0 h 51"/>
                  <a:gd name="T32" fmla="*/ 46 w 83"/>
                  <a:gd name="T33" fmla="*/ 0 h 51"/>
                  <a:gd name="T34" fmla="*/ 65 w 83"/>
                  <a:gd name="T35" fmla="*/ 30 h 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83" h="51">
                    <a:moveTo>
                      <a:pt x="65" y="30"/>
                    </a:moveTo>
                    <a:lnTo>
                      <a:pt x="83" y="48"/>
                    </a:lnTo>
                    <a:lnTo>
                      <a:pt x="83" y="51"/>
                    </a:lnTo>
                    <a:lnTo>
                      <a:pt x="39" y="48"/>
                    </a:lnTo>
                    <a:lnTo>
                      <a:pt x="32" y="44"/>
                    </a:lnTo>
                    <a:lnTo>
                      <a:pt x="23" y="39"/>
                    </a:lnTo>
                    <a:lnTo>
                      <a:pt x="16" y="37"/>
                    </a:lnTo>
                    <a:lnTo>
                      <a:pt x="11" y="37"/>
                    </a:lnTo>
                    <a:lnTo>
                      <a:pt x="7" y="39"/>
                    </a:lnTo>
                    <a:lnTo>
                      <a:pt x="2" y="32"/>
                    </a:lnTo>
                    <a:lnTo>
                      <a:pt x="0" y="28"/>
                    </a:lnTo>
                    <a:lnTo>
                      <a:pt x="11" y="14"/>
                    </a:lnTo>
                    <a:lnTo>
                      <a:pt x="14" y="0"/>
                    </a:lnTo>
                    <a:lnTo>
                      <a:pt x="46" y="0"/>
                    </a:lnTo>
                    <a:lnTo>
                      <a:pt x="65"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6" name="Freeform 1041"/>
              <p:cNvSpPr>
                <a:spLocks/>
              </p:cNvSpPr>
              <p:nvPr userDrawn="1"/>
            </p:nvSpPr>
            <p:spPr bwMode="auto">
              <a:xfrm>
                <a:off x="1460" y="976"/>
                <a:ext cx="30" cy="20"/>
              </a:xfrm>
              <a:custGeom>
                <a:avLst/>
                <a:gdLst>
                  <a:gd name="T0" fmla="*/ 30 w 30"/>
                  <a:gd name="T1" fmla="*/ 18 h 20"/>
                  <a:gd name="T2" fmla="*/ 30 w 30"/>
                  <a:gd name="T3" fmla="*/ 18 h 20"/>
                  <a:gd name="T4" fmla="*/ 28 w 30"/>
                  <a:gd name="T5" fmla="*/ 20 h 20"/>
                  <a:gd name="T6" fmla="*/ 0 w 30"/>
                  <a:gd name="T7" fmla="*/ 6 h 20"/>
                  <a:gd name="T8" fmla="*/ 10 w 30"/>
                  <a:gd name="T9" fmla="*/ 0 h 20"/>
                  <a:gd name="T10" fmla="*/ 21 w 30"/>
                  <a:gd name="T11" fmla="*/ 2 h 20"/>
                  <a:gd name="T12" fmla="*/ 30 w 30"/>
                  <a:gd name="T13" fmla="*/ 18 h 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20">
                    <a:moveTo>
                      <a:pt x="30" y="18"/>
                    </a:moveTo>
                    <a:lnTo>
                      <a:pt x="30" y="18"/>
                    </a:lnTo>
                    <a:lnTo>
                      <a:pt x="28" y="20"/>
                    </a:lnTo>
                    <a:lnTo>
                      <a:pt x="0" y="6"/>
                    </a:lnTo>
                    <a:lnTo>
                      <a:pt x="10" y="0"/>
                    </a:lnTo>
                    <a:lnTo>
                      <a:pt x="21" y="2"/>
                    </a:lnTo>
                    <a:lnTo>
                      <a:pt x="30"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7" name="Freeform 1042"/>
              <p:cNvSpPr>
                <a:spLocks/>
              </p:cNvSpPr>
              <p:nvPr userDrawn="1"/>
            </p:nvSpPr>
            <p:spPr bwMode="auto">
              <a:xfrm>
                <a:off x="2877" y="982"/>
                <a:ext cx="347" cy="308"/>
              </a:xfrm>
              <a:custGeom>
                <a:avLst/>
                <a:gdLst>
                  <a:gd name="T0" fmla="*/ 303 w 347"/>
                  <a:gd name="T1" fmla="*/ 19 h 308"/>
                  <a:gd name="T2" fmla="*/ 324 w 347"/>
                  <a:gd name="T3" fmla="*/ 17 h 308"/>
                  <a:gd name="T4" fmla="*/ 330 w 347"/>
                  <a:gd name="T5" fmla="*/ 17 h 308"/>
                  <a:gd name="T6" fmla="*/ 326 w 347"/>
                  <a:gd name="T7" fmla="*/ 28 h 308"/>
                  <a:gd name="T8" fmla="*/ 317 w 347"/>
                  <a:gd name="T9" fmla="*/ 37 h 308"/>
                  <a:gd name="T10" fmla="*/ 328 w 347"/>
                  <a:gd name="T11" fmla="*/ 44 h 308"/>
                  <a:gd name="T12" fmla="*/ 347 w 347"/>
                  <a:gd name="T13" fmla="*/ 42 h 308"/>
                  <a:gd name="T14" fmla="*/ 342 w 347"/>
                  <a:gd name="T15" fmla="*/ 58 h 308"/>
                  <a:gd name="T16" fmla="*/ 321 w 347"/>
                  <a:gd name="T17" fmla="*/ 61 h 308"/>
                  <a:gd name="T18" fmla="*/ 291 w 347"/>
                  <a:gd name="T19" fmla="*/ 44 h 308"/>
                  <a:gd name="T20" fmla="*/ 240 w 347"/>
                  <a:gd name="T21" fmla="*/ 81 h 308"/>
                  <a:gd name="T22" fmla="*/ 229 w 347"/>
                  <a:gd name="T23" fmla="*/ 68 h 308"/>
                  <a:gd name="T24" fmla="*/ 180 w 347"/>
                  <a:gd name="T25" fmla="*/ 91 h 308"/>
                  <a:gd name="T26" fmla="*/ 150 w 347"/>
                  <a:gd name="T27" fmla="*/ 114 h 308"/>
                  <a:gd name="T28" fmla="*/ 143 w 347"/>
                  <a:gd name="T29" fmla="*/ 135 h 308"/>
                  <a:gd name="T30" fmla="*/ 127 w 347"/>
                  <a:gd name="T31" fmla="*/ 142 h 308"/>
                  <a:gd name="T32" fmla="*/ 122 w 347"/>
                  <a:gd name="T33" fmla="*/ 186 h 308"/>
                  <a:gd name="T34" fmla="*/ 106 w 347"/>
                  <a:gd name="T35" fmla="*/ 190 h 308"/>
                  <a:gd name="T36" fmla="*/ 92 w 347"/>
                  <a:gd name="T37" fmla="*/ 206 h 308"/>
                  <a:gd name="T38" fmla="*/ 101 w 347"/>
                  <a:gd name="T39" fmla="*/ 269 h 308"/>
                  <a:gd name="T40" fmla="*/ 67 w 347"/>
                  <a:gd name="T41" fmla="*/ 276 h 308"/>
                  <a:gd name="T42" fmla="*/ 64 w 347"/>
                  <a:gd name="T43" fmla="*/ 278 h 308"/>
                  <a:gd name="T44" fmla="*/ 57 w 347"/>
                  <a:gd name="T45" fmla="*/ 292 h 308"/>
                  <a:gd name="T46" fmla="*/ 20 w 347"/>
                  <a:gd name="T47" fmla="*/ 308 h 308"/>
                  <a:gd name="T48" fmla="*/ 6 w 347"/>
                  <a:gd name="T49" fmla="*/ 304 h 308"/>
                  <a:gd name="T50" fmla="*/ 6 w 347"/>
                  <a:gd name="T51" fmla="*/ 274 h 308"/>
                  <a:gd name="T52" fmla="*/ 20 w 347"/>
                  <a:gd name="T53" fmla="*/ 260 h 308"/>
                  <a:gd name="T54" fmla="*/ 16 w 347"/>
                  <a:gd name="T55" fmla="*/ 248 h 308"/>
                  <a:gd name="T56" fmla="*/ 20 w 347"/>
                  <a:gd name="T57" fmla="*/ 243 h 308"/>
                  <a:gd name="T58" fmla="*/ 23 w 347"/>
                  <a:gd name="T59" fmla="*/ 237 h 308"/>
                  <a:gd name="T60" fmla="*/ 0 w 347"/>
                  <a:gd name="T61" fmla="*/ 225 h 308"/>
                  <a:gd name="T62" fmla="*/ 0 w 347"/>
                  <a:gd name="T63" fmla="*/ 223 h 308"/>
                  <a:gd name="T64" fmla="*/ 6 w 347"/>
                  <a:gd name="T65" fmla="*/ 216 h 308"/>
                  <a:gd name="T66" fmla="*/ 20 w 347"/>
                  <a:gd name="T67" fmla="*/ 213 h 308"/>
                  <a:gd name="T68" fmla="*/ 23 w 347"/>
                  <a:gd name="T69" fmla="*/ 209 h 308"/>
                  <a:gd name="T70" fmla="*/ 23 w 347"/>
                  <a:gd name="T71" fmla="*/ 204 h 308"/>
                  <a:gd name="T72" fmla="*/ 67 w 347"/>
                  <a:gd name="T73" fmla="*/ 190 h 308"/>
                  <a:gd name="T74" fmla="*/ 64 w 347"/>
                  <a:gd name="T75" fmla="*/ 183 h 308"/>
                  <a:gd name="T76" fmla="*/ 104 w 347"/>
                  <a:gd name="T77" fmla="*/ 137 h 308"/>
                  <a:gd name="T78" fmla="*/ 106 w 347"/>
                  <a:gd name="T79" fmla="*/ 125 h 308"/>
                  <a:gd name="T80" fmla="*/ 113 w 347"/>
                  <a:gd name="T81" fmla="*/ 118 h 308"/>
                  <a:gd name="T82" fmla="*/ 138 w 347"/>
                  <a:gd name="T83" fmla="*/ 100 h 308"/>
                  <a:gd name="T84" fmla="*/ 166 w 347"/>
                  <a:gd name="T85" fmla="*/ 70 h 308"/>
                  <a:gd name="T86" fmla="*/ 182 w 347"/>
                  <a:gd name="T87" fmla="*/ 65 h 308"/>
                  <a:gd name="T88" fmla="*/ 189 w 347"/>
                  <a:gd name="T89" fmla="*/ 54 h 308"/>
                  <a:gd name="T90" fmla="*/ 217 w 347"/>
                  <a:gd name="T91" fmla="*/ 49 h 308"/>
                  <a:gd name="T92" fmla="*/ 247 w 347"/>
                  <a:gd name="T93" fmla="*/ 31 h 308"/>
                  <a:gd name="T94" fmla="*/ 252 w 347"/>
                  <a:gd name="T95" fmla="*/ 24 h 308"/>
                  <a:gd name="T96" fmla="*/ 266 w 347"/>
                  <a:gd name="T97" fmla="*/ 24 h 308"/>
                  <a:gd name="T98" fmla="*/ 280 w 347"/>
                  <a:gd name="T99" fmla="*/ 17 h 308"/>
                  <a:gd name="T100" fmla="*/ 284 w 347"/>
                  <a:gd name="T101" fmla="*/ 7 h 308"/>
                  <a:gd name="T102" fmla="*/ 284 w 347"/>
                  <a:gd name="T103" fmla="*/ 3 h 308"/>
                  <a:gd name="T104" fmla="*/ 291 w 347"/>
                  <a:gd name="T105" fmla="*/ 0 h 308"/>
                  <a:gd name="T106" fmla="*/ 298 w 347"/>
                  <a:gd name="T107" fmla="*/ 14 h 308"/>
                  <a:gd name="T108" fmla="*/ 303 w 347"/>
                  <a:gd name="T109" fmla="*/ 19 h 3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47" h="308">
                    <a:moveTo>
                      <a:pt x="303" y="19"/>
                    </a:moveTo>
                    <a:lnTo>
                      <a:pt x="303" y="19"/>
                    </a:lnTo>
                    <a:lnTo>
                      <a:pt x="317" y="17"/>
                    </a:lnTo>
                    <a:lnTo>
                      <a:pt x="324" y="17"/>
                    </a:lnTo>
                    <a:lnTo>
                      <a:pt x="330" y="17"/>
                    </a:lnTo>
                    <a:lnTo>
                      <a:pt x="330" y="24"/>
                    </a:lnTo>
                    <a:lnTo>
                      <a:pt x="326" y="28"/>
                    </a:lnTo>
                    <a:lnTo>
                      <a:pt x="321" y="33"/>
                    </a:lnTo>
                    <a:lnTo>
                      <a:pt x="317" y="37"/>
                    </a:lnTo>
                    <a:lnTo>
                      <a:pt x="328" y="44"/>
                    </a:lnTo>
                    <a:lnTo>
                      <a:pt x="347" y="42"/>
                    </a:lnTo>
                    <a:lnTo>
                      <a:pt x="342" y="58"/>
                    </a:lnTo>
                    <a:lnTo>
                      <a:pt x="321" y="61"/>
                    </a:lnTo>
                    <a:lnTo>
                      <a:pt x="307" y="51"/>
                    </a:lnTo>
                    <a:lnTo>
                      <a:pt x="291" y="44"/>
                    </a:lnTo>
                    <a:lnTo>
                      <a:pt x="252" y="81"/>
                    </a:lnTo>
                    <a:lnTo>
                      <a:pt x="240" y="81"/>
                    </a:lnTo>
                    <a:lnTo>
                      <a:pt x="229" y="68"/>
                    </a:lnTo>
                    <a:lnTo>
                      <a:pt x="180" y="91"/>
                    </a:lnTo>
                    <a:lnTo>
                      <a:pt x="171" y="109"/>
                    </a:lnTo>
                    <a:lnTo>
                      <a:pt x="150" y="114"/>
                    </a:lnTo>
                    <a:lnTo>
                      <a:pt x="143" y="135"/>
                    </a:lnTo>
                    <a:lnTo>
                      <a:pt x="127" y="142"/>
                    </a:lnTo>
                    <a:lnTo>
                      <a:pt x="122" y="186"/>
                    </a:lnTo>
                    <a:lnTo>
                      <a:pt x="113" y="188"/>
                    </a:lnTo>
                    <a:lnTo>
                      <a:pt x="106" y="190"/>
                    </a:lnTo>
                    <a:lnTo>
                      <a:pt x="101" y="188"/>
                    </a:lnTo>
                    <a:lnTo>
                      <a:pt x="92" y="206"/>
                    </a:lnTo>
                    <a:lnTo>
                      <a:pt x="101" y="230"/>
                    </a:lnTo>
                    <a:lnTo>
                      <a:pt x="101" y="269"/>
                    </a:lnTo>
                    <a:lnTo>
                      <a:pt x="83" y="297"/>
                    </a:lnTo>
                    <a:lnTo>
                      <a:pt x="67" y="276"/>
                    </a:lnTo>
                    <a:lnTo>
                      <a:pt x="64" y="278"/>
                    </a:lnTo>
                    <a:lnTo>
                      <a:pt x="57" y="292"/>
                    </a:lnTo>
                    <a:lnTo>
                      <a:pt x="20" y="308"/>
                    </a:lnTo>
                    <a:lnTo>
                      <a:pt x="6" y="304"/>
                    </a:lnTo>
                    <a:lnTo>
                      <a:pt x="6" y="290"/>
                    </a:lnTo>
                    <a:lnTo>
                      <a:pt x="6" y="274"/>
                    </a:lnTo>
                    <a:lnTo>
                      <a:pt x="20" y="260"/>
                    </a:lnTo>
                    <a:lnTo>
                      <a:pt x="18" y="255"/>
                    </a:lnTo>
                    <a:lnTo>
                      <a:pt x="16" y="248"/>
                    </a:lnTo>
                    <a:lnTo>
                      <a:pt x="20" y="243"/>
                    </a:lnTo>
                    <a:lnTo>
                      <a:pt x="23" y="237"/>
                    </a:lnTo>
                    <a:lnTo>
                      <a:pt x="11" y="232"/>
                    </a:lnTo>
                    <a:lnTo>
                      <a:pt x="0" y="225"/>
                    </a:lnTo>
                    <a:lnTo>
                      <a:pt x="0" y="223"/>
                    </a:lnTo>
                    <a:lnTo>
                      <a:pt x="0" y="220"/>
                    </a:lnTo>
                    <a:lnTo>
                      <a:pt x="6" y="216"/>
                    </a:lnTo>
                    <a:lnTo>
                      <a:pt x="13" y="216"/>
                    </a:lnTo>
                    <a:lnTo>
                      <a:pt x="20" y="213"/>
                    </a:lnTo>
                    <a:lnTo>
                      <a:pt x="23" y="209"/>
                    </a:lnTo>
                    <a:lnTo>
                      <a:pt x="23" y="204"/>
                    </a:lnTo>
                    <a:lnTo>
                      <a:pt x="46" y="197"/>
                    </a:lnTo>
                    <a:lnTo>
                      <a:pt x="67" y="190"/>
                    </a:lnTo>
                    <a:lnTo>
                      <a:pt x="64" y="183"/>
                    </a:lnTo>
                    <a:lnTo>
                      <a:pt x="62" y="179"/>
                    </a:lnTo>
                    <a:lnTo>
                      <a:pt x="104" y="137"/>
                    </a:lnTo>
                    <a:lnTo>
                      <a:pt x="106" y="125"/>
                    </a:lnTo>
                    <a:lnTo>
                      <a:pt x="108" y="121"/>
                    </a:lnTo>
                    <a:lnTo>
                      <a:pt x="113" y="118"/>
                    </a:lnTo>
                    <a:lnTo>
                      <a:pt x="138" y="100"/>
                    </a:lnTo>
                    <a:lnTo>
                      <a:pt x="164" y="81"/>
                    </a:lnTo>
                    <a:lnTo>
                      <a:pt x="166" y="70"/>
                    </a:lnTo>
                    <a:lnTo>
                      <a:pt x="182" y="65"/>
                    </a:lnTo>
                    <a:lnTo>
                      <a:pt x="187" y="58"/>
                    </a:lnTo>
                    <a:lnTo>
                      <a:pt x="189" y="54"/>
                    </a:lnTo>
                    <a:lnTo>
                      <a:pt x="215" y="49"/>
                    </a:lnTo>
                    <a:lnTo>
                      <a:pt x="217" y="49"/>
                    </a:lnTo>
                    <a:lnTo>
                      <a:pt x="219" y="33"/>
                    </a:lnTo>
                    <a:lnTo>
                      <a:pt x="247" y="31"/>
                    </a:lnTo>
                    <a:lnTo>
                      <a:pt x="252" y="24"/>
                    </a:lnTo>
                    <a:lnTo>
                      <a:pt x="266" y="24"/>
                    </a:lnTo>
                    <a:lnTo>
                      <a:pt x="273" y="19"/>
                    </a:lnTo>
                    <a:lnTo>
                      <a:pt x="280" y="17"/>
                    </a:lnTo>
                    <a:lnTo>
                      <a:pt x="284" y="12"/>
                    </a:lnTo>
                    <a:lnTo>
                      <a:pt x="284" y="7"/>
                    </a:lnTo>
                    <a:lnTo>
                      <a:pt x="284" y="3"/>
                    </a:lnTo>
                    <a:lnTo>
                      <a:pt x="289" y="0"/>
                    </a:lnTo>
                    <a:lnTo>
                      <a:pt x="291" y="0"/>
                    </a:lnTo>
                    <a:lnTo>
                      <a:pt x="296" y="5"/>
                    </a:lnTo>
                    <a:lnTo>
                      <a:pt x="298" y="14"/>
                    </a:lnTo>
                    <a:lnTo>
                      <a:pt x="303"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8" name="Freeform 1043"/>
              <p:cNvSpPr>
                <a:spLocks/>
              </p:cNvSpPr>
              <p:nvPr userDrawn="1"/>
            </p:nvSpPr>
            <p:spPr bwMode="auto">
              <a:xfrm>
                <a:off x="2069" y="987"/>
                <a:ext cx="16" cy="14"/>
              </a:xfrm>
              <a:custGeom>
                <a:avLst/>
                <a:gdLst>
                  <a:gd name="T0" fmla="*/ 16 w 16"/>
                  <a:gd name="T1" fmla="*/ 9 h 14"/>
                  <a:gd name="T2" fmla="*/ 16 w 16"/>
                  <a:gd name="T3" fmla="*/ 9 h 14"/>
                  <a:gd name="T4" fmla="*/ 14 w 16"/>
                  <a:gd name="T5" fmla="*/ 12 h 14"/>
                  <a:gd name="T6" fmla="*/ 11 w 16"/>
                  <a:gd name="T7" fmla="*/ 14 h 14"/>
                  <a:gd name="T8" fmla="*/ 5 w 16"/>
                  <a:gd name="T9" fmla="*/ 12 h 14"/>
                  <a:gd name="T10" fmla="*/ 5 w 16"/>
                  <a:gd name="T11" fmla="*/ 12 h 14"/>
                  <a:gd name="T12" fmla="*/ 0 w 16"/>
                  <a:gd name="T13" fmla="*/ 5 h 14"/>
                  <a:gd name="T14" fmla="*/ 0 w 16"/>
                  <a:gd name="T15" fmla="*/ 2 h 14"/>
                  <a:gd name="T16" fmla="*/ 2 w 16"/>
                  <a:gd name="T17" fmla="*/ 0 h 14"/>
                  <a:gd name="T18" fmla="*/ 2 w 16"/>
                  <a:gd name="T19" fmla="*/ 0 h 14"/>
                  <a:gd name="T20" fmla="*/ 11 w 16"/>
                  <a:gd name="T21" fmla="*/ 2 h 14"/>
                  <a:gd name="T22" fmla="*/ 14 w 16"/>
                  <a:gd name="T23" fmla="*/ 5 h 14"/>
                  <a:gd name="T24" fmla="*/ 16 w 16"/>
                  <a:gd name="T25" fmla="*/ 9 h 14"/>
                  <a:gd name="T26" fmla="*/ 16 w 16"/>
                  <a:gd name="T27" fmla="*/ 9 h 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6" h="14">
                    <a:moveTo>
                      <a:pt x="16" y="9"/>
                    </a:moveTo>
                    <a:lnTo>
                      <a:pt x="16" y="9"/>
                    </a:lnTo>
                    <a:lnTo>
                      <a:pt x="14" y="12"/>
                    </a:lnTo>
                    <a:lnTo>
                      <a:pt x="11" y="14"/>
                    </a:lnTo>
                    <a:lnTo>
                      <a:pt x="5" y="12"/>
                    </a:lnTo>
                    <a:lnTo>
                      <a:pt x="0" y="5"/>
                    </a:lnTo>
                    <a:lnTo>
                      <a:pt x="0" y="2"/>
                    </a:lnTo>
                    <a:lnTo>
                      <a:pt x="2" y="0"/>
                    </a:lnTo>
                    <a:lnTo>
                      <a:pt x="11" y="2"/>
                    </a:lnTo>
                    <a:lnTo>
                      <a:pt x="14" y="5"/>
                    </a:lnTo>
                    <a:lnTo>
                      <a:pt x="16"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9" name="Freeform 1044"/>
              <p:cNvSpPr>
                <a:spLocks/>
              </p:cNvSpPr>
              <p:nvPr userDrawn="1"/>
            </p:nvSpPr>
            <p:spPr bwMode="auto">
              <a:xfrm>
                <a:off x="3610" y="994"/>
                <a:ext cx="19" cy="16"/>
              </a:xfrm>
              <a:custGeom>
                <a:avLst/>
                <a:gdLst>
                  <a:gd name="T0" fmla="*/ 19 w 19"/>
                  <a:gd name="T1" fmla="*/ 14 h 16"/>
                  <a:gd name="T2" fmla="*/ 16 w 19"/>
                  <a:gd name="T3" fmla="*/ 16 h 16"/>
                  <a:gd name="T4" fmla="*/ 0 w 19"/>
                  <a:gd name="T5" fmla="*/ 14 h 16"/>
                  <a:gd name="T6" fmla="*/ 0 w 19"/>
                  <a:gd name="T7" fmla="*/ 14 h 16"/>
                  <a:gd name="T8" fmla="*/ 0 w 19"/>
                  <a:gd name="T9" fmla="*/ 7 h 16"/>
                  <a:gd name="T10" fmla="*/ 0 w 19"/>
                  <a:gd name="T11" fmla="*/ 2 h 16"/>
                  <a:gd name="T12" fmla="*/ 5 w 19"/>
                  <a:gd name="T13" fmla="*/ 0 h 16"/>
                  <a:gd name="T14" fmla="*/ 5 w 19"/>
                  <a:gd name="T15" fmla="*/ 0 h 16"/>
                  <a:gd name="T16" fmla="*/ 9 w 19"/>
                  <a:gd name="T17" fmla="*/ 2 h 16"/>
                  <a:gd name="T18" fmla="*/ 12 w 19"/>
                  <a:gd name="T19" fmla="*/ 5 h 16"/>
                  <a:gd name="T20" fmla="*/ 19 w 19"/>
                  <a:gd name="T21" fmla="*/ 14 h 16"/>
                  <a:gd name="T22" fmla="*/ 19 w 19"/>
                  <a:gd name="T23" fmla="*/ 14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16">
                    <a:moveTo>
                      <a:pt x="19" y="14"/>
                    </a:moveTo>
                    <a:lnTo>
                      <a:pt x="16" y="16"/>
                    </a:lnTo>
                    <a:lnTo>
                      <a:pt x="0" y="14"/>
                    </a:lnTo>
                    <a:lnTo>
                      <a:pt x="0" y="7"/>
                    </a:lnTo>
                    <a:lnTo>
                      <a:pt x="0" y="2"/>
                    </a:lnTo>
                    <a:lnTo>
                      <a:pt x="5" y="0"/>
                    </a:lnTo>
                    <a:lnTo>
                      <a:pt x="9" y="2"/>
                    </a:lnTo>
                    <a:lnTo>
                      <a:pt x="12" y="5"/>
                    </a:lnTo>
                    <a:lnTo>
                      <a:pt x="19"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0" name="Freeform 1045"/>
              <p:cNvSpPr>
                <a:spLocks/>
              </p:cNvSpPr>
              <p:nvPr userDrawn="1"/>
            </p:nvSpPr>
            <p:spPr bwMode="auto">
              <a:xfrm>
                <a:off x="3120" y="996"/>
                <a:ext cx="9" cy="3"/>
              </a:xfrm>
              <a:custGeom>
                <a:avLst/>
                <a:gdLst>
                  <a:gd name="T0" fmla="*/ 9 w 9"/>
                  <a:gd name="T1" fmla="*/ 0 h 3"/>
                  <a:gd name="T2" fmla="*/ 9 w 9"/>
                  <a:gd name="T3" fmla="*/ 0 h 3"/>
                  <a:gd name="T4" fmla="*/ 0 w 9"/>
                  <a:gd name="T5" fmla="*/ 3 h 3"/>
                  <a:gd name="T6" fmla="*/ 0 w 9"/>
                  <a:gd name="T7" fmla="*/ 3 h 3"/>
                  <a:gd name="T8" fmla="*/ 0 w 9"/>
                  <a:gd name="T9" fmla="*/ 3 h 3"/>
                  <a:gd name="T10" fmla="*/ 0 w 9"/>
                  <a:gd name="T11" fmla="*/ 3 h 3"/>
                  <a:gd name="T12" fmla="*/ 4 w 9"/>
                  <a:gd name="T13" fmla="*/ 0 h 3"/>
                  <a:gd name="T14" fmla="*/ 9 w 9"/>
                  <a:gd name="T15" fmla="*/ 0 h 3"/>
                  <a:gd name="T16" fmla="*/ 9 w 9"/>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3">
                    <a:moveTo>
                      <a:pt x="9" y="0"/>
                    </a:moveTo>
                    <a:lnTo>
                      <a:pt x="9" y="0"/>
                    </a:lnTo>
                    <a:lnTo>
                      <a:pt x="0" y="3"/>
                    </a:lnTo>
                    <a:lnTo>
                      <a:pt x="4" y="0"/>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1" name="Freeform 1046"/>
              <p:cNvSpPr>
                <a:spLocks/>
              </p:cNvSpPr>
              <p:nvPr userDrawn="1"/>
            </p:nvSpPr>
            <p:spPr bwMode="auto">
              <a:xfrm>
                <a:off x="2050" y="1003"/>
                <a:ext cx="19" cy="19"/>
              </a:xfrm>
              <a:custGeom>
                <a:avLst/>
                <a:gdLst>
                  <a:gd name="T0" fmla="*/ 19 w 19"/>
                  <a:gd name="T1" fmla="*/ 0 h 19"/>
                  <a:gd name="T2" fmla="*/ 19 w 19"/>
                  <a:gd name="T3" fmla="*/ 0 h 19"/>
                  <a:gd name="T4" fmla="*/ 17 w 19"/>
                  <a:gd name="T5" fmla="*/ 5 h 19"/>
                  <a:gd name="T6" fmla="*/ 17 w 19"/>
                  <a:gd name="T7" fmla="*/ 12 h 19"/>
                  <a:gd name="T8" fmla="*/ 17 w 19"/>
                  <a:gd name="T9" fmla="*/ 16 h 19"/>
                  <a:gd name="T10" fmla="*/ 14 w 19"/>
                  <a:gd name="T11" fmla="*/ 19 h 19"/>
                  <a:gd name="T12" fmla="*/ 10 w 19"/>
                  <a:gd name="T13" fmla="*/ 19 h 19"/>
                  <a:gd name="T14" fmla="*/ 10 w 19"/>
                  <a:gd name="T15" fmla="*/ 19 h 19"/>
                  <a:gd name="T16" fmla="*/ 5 w 19"/>
                  <a:gd name="T17" fmla="*/ 10 h 19"/>
                  <a:gd name="T18" fmla="*/ 0 w 19"/>
                  <a:gd name="T19" fmla="*/ 3 h 19"/>
                  <a:gd name="T20" fmla="*/ 0 w 19"/>
                  <a:gd name="T21" fmla="*/ 3 h 19"/>
                  <a:gd name="T22" fmla="*/ 19 w 19"/>
                  <a:gd name="T23" fmla="*/ 0 h 19"/>
                  <a:gd name="T24" fmla="*/ 19 w 19"/>
                  <a:gd name="T25" fmla="*/ 0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9" h="19">
                    <a:moveTo>
                      <a:pt x="19" y="0"/>
                    </a:moveTo>
                    <a:lnTo>
                      <a:pt x="19" y="0"/>
                    </a:lnTo>
                    <a:lnTo>
                      <a:pt x="17" y="5"/>
                    </a:lnTo>
                    <a:lnTo>
                      <a:pt x="17" y="12"/>
                    </a:lnTo>
                    <a:lnTo>
                      <a:pt x="17" y="16"/>
                    </a:lnTo>
                    <a:lnTo>
                      <a:pt x="14" y="19"/>
                    </a:lnTo>
                    <a:lnTo>
                      <a:pt x="10" y="19"/>
                    </a:lnTo>
                    <a:lnTo>
                      <a:pt x="5" y="10"/>
                    </a:lnTo>
                    <a:lnTo>
                      <a:pt x="0" y="3"/>
                    </a:lnTo>
                    <a:lnTo>
                      <a:pt x="1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2" name="Freeform 1047"/>
              <p:cNvSpPr>
                <a:spLocks/>
              </p:cNvSpPr>
              <p:nvPr userDrawn="1"/>
            </p:nvSpPr>
            <p:spPr bwMode="auto">
              <a:xfrm>
                <a:off x="2664" y="1003"/>
                <a:ext cx="11" cy="12"/>
              </a:xfrm>
              <a:custGeom>
                <a:avLst/>
                <a:gdLst>
                  <a:gd name="T0" fmla="*/ 0 w 11"/>
                  <a:gd name="T1" fmla="*/ 12 h 12"/>
                  <a:gd name="T2" fmla="*/ 0 w 11"/>
                  <a:gd name="T3" fmla="*/ 12 h 12"/>
                  <a:gd name="T4" fmla="*/ 0 w 11"/>
                  <a:gd name="T5" fmla="*/ 3 h 12"/>
                  <a:gd name="T6" fmla="*/ 11 w 11"/>
                  <a:gd name="T7" fmla="*/ 0 h 12"/>
                  <a:gd name="T8" fmla="*/ 11 w 11"/>
                  <a:gd name="T9" fmla="*/ 12 h 12"/>
                  <a:gd name="T10" fmla="*/ 0 w 11"/>
                  <a:gd name="T11" fmla="*/ 12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 h="12">
                    <a:moveTo>
                      <a:pt x="0" y="12"/>
                    </a:moveTo>
                    <a:lnTo>
                      <a:pt x="0" y="12"/>
                    </a:lnTo>
                    <a:lnTo>
                      <a:pt x="0" y="3"/>
                    </a:lnTo>
                    <a:lnTo>
                      <a:pt x="11" y="0"/>
                    </a:lnTo>
                    <a:lnTo>
                      <a:pt x="11" y="12"/>
                    </a:lnTo>
                    <a:lnTo>
                      <a:pt x="0"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3" name="Freeform 1048"/>
              <p:cNvSpPr>
                <a:spLocks/>
              </p:cNvSpPr>
              <p:nvPr userDrawn="1"/>
            </p:nvSpPr>
            <p:spPr bwMode="auto">
              <a:xfrm>
                <a:off x="1060" y="1008"/>
                <a:ext cx="81" cy="51"/>
              </a:xfrm>
              <a:custGeom>
                <a:avLst/>
                <a:gdLst>
                  <a:gd name="T0" fmla="*/ 81 w 81"/>
                  <a:gd name="T1" fmla="*/ 7 h 51"/>
                  <a:gd name="T2" fmla="*/ 81 w 81"/>
                  <a:gd name="T3" fmla="*/ 9 h 51"/>
                  <a:gd name="T4" fmla="*/ 72 w 81"/>
                  <a:gd name="T5" fmla="*/ 21 h 51"/>
                  <a:gd name="T6" fmla="*/ 74 w 81"/>
                  <a:gd name="T7" fmla="*/ 30 h 51"/>
                  <a:gd name="T8" fmla="*/ 69 w 81"/>
                  <a:gd name="T9" fmla="*/ 39 h 51"/>
                  <a:gd name="T10" fmla="*/ 69 w 81"/>
                  <a:gd name="T11" fmla="*/ 39 h 51"/>
                  <a:gd name="T12" fmla="*/ 48 w 81"/>
                  <a:gd name="T13" fmla="*/ 39 h 51"/>
                  <a:gd name="T14" fmla="*/ 28 w 81"/>
                  <a:gd name="T15" fmla="*/ 51 h 51"/>
                  <a:gd name="T16" fmla="*/ 28 w 81"/>
                  <a:gd name="T17" fmla="*/ 51 h 51"/>
                  <a:gd name="T18" fmla="*/ 23 w 81"/>
                  <a:gd name="T19" fmla="*/ 51 h 51"/>
                  <a:gd name="T20" fmla="*/ 18 w 81"/>
                  <a:gd name="T21" fmla="*/ 49 h 51"/>
                  <a:gd name="T22" fmla="*/ 21 w 81"/>
                  <a:gd name="T23" fmla="*/ 39 h 51"/>
                  <a:gd name="T24" fmla="*/ 21 w 81"/>
                  <a:gd name="T25" fmla="*/ 39 h 51"/>
                  <a:gd name="T26" fmla="*/ 2 w 81"/>
                  <a:gd name="T27" fmla="*/ 35 h 51"/>
                  <a:gd name="T28" fmla="*/ 2 w 81"/>
                  <a:gd name="T29" fmla="*/ 32 h 51"/>
                  <a:gd name="T30" fmla="*/ 16 w 81"/>
                  <a:gd name="T31" fmla="*/ 21 h 51"/>
                  <a:gd name="T32" fmla="*/ 16 w 81"/>
                  <a:gd name="T33" fmla="*/ 21 h 51"/>
                  <a:gd name="T34" fmla="*/ 7 w 81"/>
                  <a:gd name="T35" fmla="*/ 16 h 51"/>
                  <a:gd name="T36" fmla="*/ 2 w 81"/>
                  <a:gd name="T37" fmla="*/ 14 h 51"/>
                  <a:gd name="T38" fmla="*/ 0 w 81"/>
                  <a:gd name="T39" fmla="*/ 9 h 51"/>
                  <a:gd name="T40" fmla="*/ 14 w 81"/>
                  <a:gd name="T41" fmla="*/ 2 h 51"/>
                  <a:gd name="T42" fmla="*/ 44 w 81"/>
                  <a:gd name="T43" fmla="*/ 9 h 51"/>
                  <a:gd name="T44" fmla="*/ 72 w 81"/>
                  <a:gd name="T45" fmla="*/ 0 h 51"/>
                  <a:gd name="T46" fmla="*/ 72 w 81"/>
                  <a:gd name="T47" fmla="*/ 0 h 51"/>
                  <a:gd name="T48" fmla="*/ 76 w 81"/>
                  <a:gd name="T49" fmla="*/ 2 h 51"/>
                  <a:gd name="T50" fmla="*/ 81 w 81"/>
                  <a:gd name="T51" fmla="*/ 7 h 51"/>
                  <a:gd name="T52" fmla="*/ 81 w 81"/>
                  <a:gd name="T53" fmla="*/ 7 h 5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1" h="51">
                    <a:moveTo>
                      <a:pt x="81" y="7"/>
                    </a:moveTo>
                    <a:lnTo>
                      <a:pt x="81" y="9"/>
                    </a:lnTo>
                    <a:lnTo>
                      <a:pt x="72" y="21"/>
                    </a:lnTo>
                    <a:lnTo>
                      <a:pt x="74" y="30"/>
                    </a:lnTo>
                    <a:lnTo>
                      <a:pt x="69" y="39"/>
                    </a:lnTo>
                    <a:lnTo>
                      <a:pt x="48" y="39"/>
                    </a:lnTo>
                    <a:lnTo>
                      <a:pt x="28" y="51"/>
                    </a:lnTo>
                    <a:lnTo>
                      <a:pt x="23" y="51"/>
                    </a:lnTo>
                    <a:lnTo>
                      <a:pt x="18" y="49"/>
                    </a:lnTo>
                    <a:lnTo>
                      <a:pt x="21" y="39"/>
                    </a:lnTo>
                    <a:lnTo>
                      <a:pt x="2" y="35"/>
                    </a:lnTo>
                    <a:lnTo>
                      <a:pt x="2" y="32"/>
                    </a:lnTo>
                    <a:lnTo>
                      <a:pt x="16" y="21"/>
                    </a:lnTo>
                    <a:lnTo>
                      <a:pt x="7" y="16"/>
                    </a:lnTo>
                    <a:lnTo>
                      <a:pt x="2" y="14"/>
                    </a:lnTo>
                    <a:lnTo>
                      <a:pt x="0" y="9"/>
                    </a:lnTo>
                    <a:lnTo>
                      <a:pt x="14" y="2"/>
                    </a:lnTo>
                    <a:lnTo>
                      <a:pt x="44" y="9"/>
                    </a:lnTo>
                    <a:lnTo>
                      <a:pt x="72" y="0"/>
                    </a:lnTo>
                    <a:lnTo>
                      <a:pt x="76" y="2"/>
                    </a:lnTo>
                    <a:lnTo>
                      <a:pt x="8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4" name="Freeform 1049"/>
              <p:cNvSpPr>
                <a:spLocks/>
              </p:cNvSpPr>
              <p:nvPr userDrawn="1"/>
            </p:nvSpPr>
            <p:spPr bwMode="auto">
              <a:xfrm>
                <a:off x="1065" y="1013"/>
                <a:ext cx="71" cy="44"/>
              </a:xfrm>
              <a:custGeom>
                <a:avLst/>
                <a:gdLst>
                  <a:gd name="T0" fmla="*/ 71 w 71"/>
                  <a:gd name="T1" fmla="*/ 2 h 44"/>
                  <a:gd name="T2" fmla="*/ 62 w 71"/>
                  <a:gd name="T3" fmla="*/ 16 h 44"/>
                  <a:gd name="T4" fmla="*/ 62 w 71"/>
                  <a:gd name="T5" fmla="*/ 16 h 44"/>
                  <a:gd name="T6" fmla="*/ 64 w 71"/>
                  <a:gd name="T7" fmla="*/ 23 h 44"/>
                  <a:gd name="T8" fmla="*/ 64 w 71"/>
                  <a:gd name="T9" fmla="*/ 27 h 44"/>
                  <a:gd name="T10" fmla="*/ 62 w 71"/>
                  <a:gd name="T11" fmla="*/ 30 h 44"/>
                  <a:gd name="T12" fmla="*/ 62 w 71"/>
                  <a:gd name="T13" fmla="*/ 30 h 44"/>
                  <a:gd name="T14" fmla="*/ 53 w 71"/>
                  <a:gd name="T15" fmla="*/ 30 h 44"/>
                  <a:gd name="T16" fmla="*/ 41 w 71"/>
                  <a:gd name="T17" fmla="*/ 30 h 44"/>
                  <a:gd name="T18" fmla="*/ 20 w 71"/>
                  <a:gd name="T19" fmla="*/ 44 h 44"/>
                  <a:gd name="T20" fmla="*/ 20 w 71"/>
                  <a:gd name="T21" fmla="*/ 44 h 44"/>
                  <a:gd name="T22" fmla="*/ 18 w 71"/>
                  <a:gd name="T23" fmla="*/ 44 h 44"/>
                  <a:gd name="T24" fmla="*/ 18 w 71"/>
                  <a:gd name="T25" fmla="*/ 41 h 44"/>
                  <a:gd name="T26" fmla="*/ 18 w 71"/>
                  <a:gd name="T27" fmla="*/ 37 h 44"/>
                  <a:gd name="T28" fmla="*/ 18 w 71"/>
                  <a:gd name="T29" fmla="*/ 37 h 44"/>
                  <a:gd name="T30" fmla="*/ 18 w 71"/>
                  <a:gd name="T31" fmla="*/ 30 h 44"/>
                  <a:gd name="T32" fmla="*/ 16 w 71"/>
                  <a:gd name="T33" fmla="*/ 30 h 44"/>
                  <a:gd name="T34" fmla="*/ 4 w 71"/>
                  <a:gd name="T35" fmla="*/ 27 h 44"/>
                  <a:gd name="T36" fmla="*/ 16 w 71"/>
                  <a:gd name="T37" fmla="*/ 16 h 44"/>
                  <a:gd name="T38" fmla="*/ 16 w 71"/>
                  <a:gd name="T39" fmla="*/ 16 h 44"/>
                  <a:gd name="T40" fmla="*/ 16 w 71"/>
                  <a:gd name="T41" fmla="*/ 16 h 44"/>
                  <a:gd name="T42" fmla="*/ 9 w 71"/>
                  <a:gd name="T43" fmla="*/ 11 h 44"/>
                  <a:gd name="T44" fmla="*/ 0 w 71"/>
                  <a:gd name="T45" fmla="*/ 6 h 44"/>
                  <a:gd name="T46" fmla="*/ 0 w 71"/>
                  <a:gd name="T47" fmla="*/ 4 h 44"/>
                  <a:gd name="T48" fmla="*/ 9 w 71"/>
                  <a:gd name="T49" fmla="*/ 0 h 44"/>
                  <a:gd name="T50" fmla="*/ 39 w 71"/>
                  <a:gd name="T51" fmla="*/ 9 h 44"/>
                  <a:gd name="T52" fmla="*/ 39 w 71"/>
                  <a:gd name="T53" fmla="*/ 9 h 44"/>
                  <a:gd name="T54" fmla="*/ 67 w 71"/>
                  <a:gd name="T55" fmla="*/ 0 h 44"/>
                  <a:gd name="T56" fmla="*/ 71 w 71"/>
                  <a:gd name="T57" fmla="*/ 2 h 4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1" h="44">
                    <a:moveTo>
                      <a:pt x="71" y="2"/>
                    </a:moveTo>
                    <a:lnTo>
                      <a:pt x="62" y="16"/>
                    </a:lnTo>
                    <a:lnTo>
                      <a:pt x="64" y="23"/>
                    </a:lnTo>
                    <a:lnTo>
                      <a:pt x="64" y="27"/>
                    </a:lnTo>
                    <a:lnTo>
                      <a:pt x="62" y="30"/>
                    </a:lnTo>
                    <a:lnTo>
                      <a:pt x="53" y="30"/>
                    </a:lnTo>
                    <a:lnTo>
                      <a:pt x="41" y="30"/>
                    </a:lnTo>
                    <a:lnTo>
                      <a:pt x="20" y="44"/>
                    </a:lnTo>
                    <a:lnTo>
                      <a:pt x="18" y="44"/>
                    </a:lnTo>
                    <a:lnTo>
                      <a:pt x="18" y="41"/>
                    </a:lnTo>
                    <a:lnTo>
                      <a:pt x="18" y="37"/>
                    </a:lnTo>
                    <a:lnTo>
                      <a:pt x="18" y="30"/>
                    </a:lnTo>
                    <a:lnTo>
                      <a:pt x="16" y="30"/>
                    </a:lnTo>
                    <a:lnTo>
                      <a:pt x="4" y="27"/>
                    </a:lnTo>
                    <a:lnTo>
                      <a:pt x="16" y="16"/>
                    </a:lnTo>
                    <a:lnTo>
                      <a:pt x="9" y="11"/>
                    </a:lnTo>
                    <a:lnTo>
                      <a:pt x="0" y="6"/>
                    </a:lnTo>
                    <a:lnTo>
                      <a:pt x="0" y="4"/>
                    </a:lnTo>
                    <a:lnTo>
                      <a:pt x="9" y="0"/>
                    </a:lnTo>
                    <a:lnTo>
                      <a:pt x="39" y="9"/>
                    </a:lnTo>
                    <a:lnTo>
                      <a:pt x="67" y="0"/>
                    </a:lnTo>
                    <a:lnTo>
                      <a:pt x="71"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5" name="Freeform 1050"/>
              <p:cNvSpPr>
                <a:spLocks/>
              </p:cNvSpPr>
              <p:nvPr userDrawn="1"/>
            </p:nvSpPr>
            <p:spPr bwMode="auto">
              <a:xfrm>
                <a:off x="1719" y="1024"/>
                <a:ext cx="12" cy="9"/>
              </a:xfrm>
              <a:custGeom>
                <a:avLst/>
                <a:gdLst>
                  <a:gd name="T0" fmla="*/ 12 w 12"/>
                  <a:gd name="T1" fmla="*/ 0 h 9"/>
                  <a:gd name="T2" fmla="*/ 12 w 12"/>
                  <a:gd name="T3" fmla="*/ 0 h 9"/>
                  <a:gd name="T4" fmla="*/ 12 w 12"/>
                  <a:gd name="T5" fmla="*/ 2 h 9"/>
                  <a:gd name="T6" fmla="*/ 10 w 12"/>
                  <a:gd name="T7" fmla="*/ 7 h 9"/>
                  <a:gd name="T8" fmla="*/ 5 w 12"/>
                  <a:gd name="T9" fmla="*/ 9 h 9"/>
                  <a:gd name="T10" fmla="*/ 5 w 12"/>
                  <a:gd name="T11" fmla="*/ 9 h 9"/>
                  <a:gd name="T12" fmla="*/ 0 w 12"/>
                  <a:gd name="T13" fmla="*/ 9 h 9"/>
                  <a:gd name="T14" fmla="*/ 0 w 12"/>
                  <a:gd name="T15" fmla="*/ 7 h 9"/>
                  <a:gd name="T16" fmla="*/ 0 w 12"/>
                  <a:gd name="T17" fmla="*/ 0 h 9"/>
                  <a:gd name="T18" fmla="*/ 0 w 12"/>
                  <a:gd name="T19" fmla="*/ 0 h 9"/>
                  <a:gd name="T20" fmla="*/ 12 w 12"/>
                  <a:gd name="T21" fmla="*/ 0 h 9"/>
                  <a:gd name="T22" fmla="*/ 12 w 12"/>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9">
                    <a:moveTo>
                      <a:pt x="12" y="0"/>
                    </a:moveTo>
                    <a:lnTo>
                      <a:pt x="12" y="0"/>
                    </a:lnTo>
                    <a:lnTo>
                      <a:pt x="12" y="2"/>
                    </a:lnTo>
                    <a:lnTo>
                      <a:pt x="10" y="7"/>
                    </a:lnTo>
                    <a:lnTo>
                      <a:pt x="5" y="9"/>
                    </a:lnTo>
                    <a:lnTo>
                      <a:pt x="0" y="9"/>
                    </a:lnTo>
                    <a:lnTo>
                      <a:pt x="0" y="7"/>
                    </a:lnTo>
                    <a:lnTo>
                      <a:pt x="0" y="0"/>
                    </a:lnTo>
                    <a:lnTo>
                      <a:pt x="12"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6" name="Freeform 1051"/>
              <p:cNvSpPr>
                <a:spLocks/>
              </p:cNvSpPr>
              <p:nvPr userDrawn="1"/>
            </p:nvSpPr>
            <p:spPr bwMode="auto">
              <a:xfrm>
                <a:off x="3471" y="1024"/>
                <a:ext cx="12" cy="14"/>
              </a:xfrm>
              <a:custGeom>
                <a:avLst/>
                <a:gdLst>
                  <a:gd name="T0" fmla="*/ 12 w 12"/>
                  <a:gd name="T1" fmla="*/ 5 h 14"/>
                  <a:gd name="T2" fmla="*/ 12 w 12"/>
                  <a:gd name="T3" fmla="*/ 5 h 14"/>
                  <a:gd name="T4" fmla="*/ 10 w 12"/>
                  <a:gd name="T5" fmla="*/ 12 h 14"/>
                  <a:gd name="T6" fmla="*/ 10 w 12"/>
                  <a:gd name="T7" fmla="*/ 12 h 14"/>
                  <a:gd name="T8" fmla="*/ 3 w 12"/>
                  <a:gd name="T9" fmla="*/ 14 h 14"/>
                  <a:gd name="T10" fmla="*/ 0 w 12"/>
                  <a:gd name="T11" fmla="*/ 7 h 14"/>
                  <a:gd name="T12" fmla="*/ 5 w 12"/>
                  <a:gd name="T13" fmla="*/ 0 h 14"/>
                  <a:gd name="T14" fmla="*/ 5 w 12"/>
                  <a:gd name="T15" fmla="*/ 0 h 14"/>
                  <a:gd name="T16" fmla="*/ 10 w 12"/>
                  <a:gd name="T17" fmla="*/ 2 h 14"/>
                  <a:gd name="T18" fmla="*/ 12 w 12"/>
                  <a:gd name="T19" fmla="*/ 2 h 14"/>
                  <a:gd name="T20" fmla="*/ 12 w 12"/>
                  <a:gd name="T21" fmla="*/ 5 h 14"/>
                  <a:gd name="T22" fmla="*/ 12 w 12"/>
                  <a:gd name="T23" fmla="*/ 5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14">
                    <a:moveTo>
                      <a:pt x="12" y="5"/>
                    </a:moveTo>
                    <a:lnTo>
                      <a:pt x="12" y="5"/>
                    </a:lnTo>
                    <a:lnTo>
                      <a:pt x="10" y="12"/>
                    </a:lnTo>
                    <a:lnTo>
                      <a:pt x="3" y="14"/>
                    </a:lnTo>
                    <a:lnTo>
                      <a:pt x="0" y="7"/>
                    </a:lnTo>
                    <a:lnTo>
                      <a:pt x="5" y="0"/>
                    </a:lnTo>
                    <a:lnTo>
                      <a:pt x="10" y="2"/>
                    </a:lnTo>
                    <a:lnTo>
                      <a:pt x="12" y="2"/>
                    </a:lnTo>
                    <a:lnTo>
                      <a:pt x="12"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7" name="Freeform 1052"/>
              <p:cNvSpPr>
                <a:spLocks/>
              </p:cNvSpPr>
              <p:nvPr userDrawn="1"/>
            </p:nvSpPr>
            <p:spPr bwMode="auto">
              <a:xfrm>
                <a:off x="3103" y="1031"/>
                <a:ext cx="158" cy="218"/>
              </a:xfrm>
              <a:custGeom>
                <a:avLst/>
                <a:gdLst>
                  <a:gd name="T0" fmla="*/ 95 w 158"/>
                  <a:gd name="T1" fmla="*/ 16 h 218"/>
                  <a:gd name="T2" fmla="*/ 100 w 158"/>
                  <a:gd name="T3" fmla="*/ 30 h 218"/>
                  <a:gd name="T4" fmla="*/ 118 w 158"/>
                  <a:gd name="T5" fmla="*/ 46 h 218"/>
                  <a:gd name="T6" fmla="*/ 118 w 158"/>
                  <a:gd name="T7" fmla="*/ 46 h 218"/>
                  <a:gd name="T8" fmla="*/ 118 w 158"/>
                  <a:gd name="T9" fmla="*/ 69 h 218"/>
                  <a:gd name="T10" fmla="*/ 121 w 158"/>
                  <a:gd name="T11" fmla="*/ 79 h 218"/>
                  <a:gd name="T12" fmla="*/ 123 w 158"/>
                  <a:gd name="T13" fmla="*/ 83 h 218"/>
                  <a:gd name="T14" fmla="*/ 125 w 158"/>
                  <a:gd name="T15" fmla="*/ 88 h 218"/>
                  <a:gd name="T16" fmla="*/ 132 w 158"/>
                  <a:gd name="T17" fmla="*/ 118 h 218"/>
                  <a:gd name="T18" fmla="*/ 158 w 158"/>
                  <a:gd name="T19" fmla="*/ 157 h 218"/>
                  <a:gd name="T20" fmla="*/ 158 w 158"/>
                  <a:gd name="T21" fmla="*/ 157 h 218"/>
                  <a:gd name="T22" fmla="*/ 148 w 158"/>
                  <a:gd name="T23" fmla="*/ 171 h 218"/>
                  <a:gd name="T24" fmla="*/ 139 w 158"/>
                  <a:gd name="T25" fmla="*/ 185 h 218"/>
                  <a:gd name="T26" fmla="*/ 118 w 158"/>
                  <a:gd name="T27" fmla="*/ 211 h 218"/>
                  <a:gd name="T28" fmla="*/ 107 w 158"/>
                  <a:gd name="T29" fmla="*/ 206 h 218"/>
                  <a:gd name="T30" fmla="*/ 35 w 158"/>
                  <a:gd name="T31" fmla="*/ 218 h 218"/>
                  <a:gd name="T32" fmla="*/ 35 w 158"/>
                  <a:gd name="T33" fmla="*/ 218 h 218"/>
                  <a:gd name="T34" fmla="*/ 28 w 158"/>
                  <a:gd name="T35" fmla="*/ 206 h 218"/>
                  <a:gd name="T36" fmla="*/ 10 w 158"/>
                  <a:gd name="T37" fmla="*/ 206 h 218"/>
                  <a:gd name="T38" fmla="*/ 10 w 158"/>
                  <a:gd name="T39" fmla="*/ 206 h 218"/>
                  <a:gd name="T40" fmla="*/ 5 w 158"/>
                  <a:gd name="T41" fmla="*/ 192 h 218"/>
                  <a:gd name="T42" fmla="*/ 3 w 158"/>
                  <a:gd name="T43" fmla="*/ 176 h 218"/>
                  <a:gd name="T44" fmla="*/ 0 w 158"/>
                  <a:gd name="T45" fmla="*/ 144 h 218"/>
                  <a:gd name="T46" fmla="*/ 0 w 158"/>
                  <a:gd name="T47" fmla="*/ 144 h 218"/>
                  <a:gd name="T48" fmla="*/ 12 w 158"/>
                  <a:gd name="T49" fmla="*/ 134 h 218"/>
                  <a:gd name="T50" fmla="*/ 23 w 158"/>
                  <a:gd name="T51" fmla="*/ 130 h 218"/>
                  <a:gd name="T52" fmla="*/ 49 w 158"/>
                  <a:gd name="T53" fmla="*/ 120 h 218"/>
                  <a:gd name="T54" fmla="*/ 60 w 158"/>
                  <a:gd name="T55" fmla="*/ 107 h 218"/>
                  <a:gd name="T56" fmla="*/ 60 w 158"/>
                  <a:gd name="T57" fmla="*/ 107 h 218"/>
                  <a:gd name="T58" fmla="*/ 60 w 158"/>
                  <a:gd name="T59" fmla="*/ 107 h 218"/>
                  <a:gd name="T60" fmla="*/ 51 w 158"/>
                  <a:gd name="T61" fmla="*/ 95 h 218"/>
                  <a:gd name="T62" fmla="*/ 47 w 158"/>
                  <a:gd name="T63" fmla="*/ 88 h 218"/>
                  <a:gd name="T64" fmla="*/ 40 w 158"/>
                  <a:gd name="T65" fmla="*/ 86 h 218"/>
                  <a:gd name="T66" fmla="*/ 33 w 158"/>
                  <a:gd name="T67" fmla="*/ 83 h 218"/>
                  <a:gd name="T68" fmla="*/ 17 w 158"/>
                  <a:gd name="T69" fmla="*/ 37 h 218"/>
                  <a:gd name="T70" fmla="*/ 17 w 158"/>
                  <a:gd name="T71" fmla="*/ 37 h 218"/>
                  <a:gd name="T72" fmla="*/ 23 w 158"/>
                  <a:gd name="T73" fmla="*/ 37 h 218"/>
                  <a:gd name="T74" fmla="*/ 28 w 158"/>
                  <a:gd name="T75" fmla="*/ 37 h 218"/>
                  <a:gd name="T76" fmla="*/ 65 w 158"/>
                  <a:gd name="T77" fmla="*/ 0 h 218"/>
                  <a:gd name="T78" fmla="*/ 65 w 158"/>
                  <a:gd name="T79" fmla="*/ 0 h 218"/>
                  <a:gd name="T80" fmla="*/ 95 w 158"/>
                  <a:gd name="T81" fmla="*/ 16 h 218"/>
                  <a:gd name="T82" fmla="*/ 95 w 158"/>
                  <a:gd name="T83" fmla="*/ 16 h 21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8" h="218">
                    <a:moveTo>
                      <a:pt x="95" y="16"/>
                    </a:moveTo>
                    <a:lnTo>
                      <a:pt x="100" y="30"/>
                    </a:lnTo>
                    <a:lnTo>
                      <a:pt x="118" y="46"/>
                    </a:lnTo>
                    <a:lnTo>
                      <a:pt x="118" y="69"/>
                    </a:lnTo>
                    <a:lnTo>
                      <a:pt x="121" y="79"/>
                    </a:lnTo>
                    <a:lnTo>
                      <a:pt x="123" y="83"/>
                    </a:lnTo>
                    <a:lnTo>
                      <a:pt x="125" y="88"/>
                    </a:lnTo>
                    <a:lnTo>
                      <a:pt x="132" y="118"/>
                    </a:lnTo>
                    <a:lnTo>
                      <a:pt x="158" y="157"/>
                    </a:lnTo>
                    <a:lnTo>
                      <a:pt x="148" y="171"/>
                    </a:lnTo>
                    <a:lnTo>
                      <a:pt x="139" y="185"/>
                    </a:lnTo>
                    <a:lnTo>
                      <a:pt x="118" y="211"/>
                    </a:lnTo>
                    <a:lnTo>
                      <a:pt x="107" y="206"/>
                    </a:lnTo>
                    <a:lnTo>
                      <a:pt x="35" y="218"/>
                    </a:lnTo>
                    <a:lnTo>
                      <a:pt x="28" y="206"/>
                    </a:lnTo>
                    <a:lnTo>
                      <a:pt x="10" y="206"/>
                    </a:lnTo>
                    <a:lnTo>
                      <a:pt x="5" y="192"/>
                    </a:lnTo>
                    <a:lnTo>
                      <a:pt x="3" y="176"/>
                    </a:lnTo>
                    <a:lnTo>
                      <a:pt x="0" y="144"/>
                    </a:lnTo>
                    <a:lnTo>
                      <a:pt x="12" y="134"/>
                    </a:lnTo>
                    <a:lnTo>
                      <a:pt x="23" y="130"/>
                    </a:lnTo>
                    <a:lnTo>
                      <a:pt x="49" y="120"/>
                    </a:lnTo>
                    <a:lnTo>
                      <a:pt x="60" y="107"/>
                    </a:lnTo>
                    <a:lnTo>
                      <a:pt x="51" y="95"/>
                    </a:lnTo>
                    <a:lnTo>
                      <a:pt x="47" y="88"/>
                    </a:lnTo>
                    <a:lnTo>
                      <a:pt x="40" y="86"/>
                    </a:lnTo>
                    <a:lnTo>
                      <a:pt x="33" y="83"/>
                    </a:lnTo>
                    <a:lnTo>
                      <a:pt x="17" y="37"/>
                    </a:lnTo>
                    <a:lnTo>
                      <a:pt x="23" y="37"/>
                    </a:lnTo>
                    <a:lnTo>
                      <a:pt x="28" y="37"/>
                    </a:lnTo>
                    <a:lnTo>
                      <a:pt x="65" y="0"/>
                    </a:lnTo>
                    <a:lnTo>
                      <a:pt x="95"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8" name="Freeform 1053"/>
              <p:cNvSpPr>
                <a:spLocks/>
              </p:cNvSpPr>
              <p:nvPr userDrawn="1"/>
            </p:nvSpPr>
            <p:spPr bwMode="auto">
              <a:xfrm>
                <a:off x="2962" y="1054"/>
                <a:ext cx="169" cy="301"/>
              </a:xfrm>
              <a:custGeom>
                <a:avLst/>
                <a:gdLst>
                  <a:gd name="T0" fmla="*/ 141 w 169"/>
                  <a:gd name="T1" fmla="*/ 0 h 301"/>
                  <a:gd name="T2" fmla="*/ 141 w 169"/>
                  <a:gd name="T3" fmla="*/ 0 h 301"/>
                  <a:gd name="T4" fmla="*/ 148 w 169"/>
                  <a:gd name="T5" fmla="*/ 5 h 301"/>
                  <a:gd name="T6" fmla="*/ 153 w 169"/>
                  <a:gd name="T7" fmla="*/ 9 h 301"/>
                  <a:gd name="T8" fmla="*/ 158 w 169"/>
                  <a:gd name="T9" fmla="*/ 21 h 301"/>
                  <a:gd name="T10" fmla="*/ 160 w 169"/>
                  <a:gd name="T11" fmla="*/ 33 h 301"/>
                  <a:gd name="T12" fmla="*/ 164 w 169"/>
                  <a:gd name="T13" fmla="*/ 44 h 301"/>
                  <a:gd name="T14" fmla="*/ 164 w 169"/>
                  <a:gd name="T15" fmla="*/ 44 h 301"/>
                  <a:gd name="T16" fmla="*/ 167 w 169"/>
                  <a:gd name="T17" fmla="*/ 51 h 301"/>
                  <a:gd name="T18" fmla="*/ 169 w 169"/>
                  <a:gd name="T19" fmla="*/ 56 h 301"/>
                  <a:gd name="T20" fmla="*/ 169 w 169"/>
                  <a:gd name="T21" fmla="*/ 60 h 301"/>
                  <a:gd name="T22" fmla="*/ 169 w 169"/>
                  <a:gd name="T23" fmla="*/ 63 h 301"/>
                  <a:gd name="T24" fmla="*/ 164 w 169"/>
                  <a:gd name="T25" fmla="*/ 65 h 301"/>
                  <a:gd name="T26" fmla="*/ 139 w 169"/>
                  <a:gd name="T27" fmla="*/ 86 h 301"/>
                  <a:gd name="T28" fmla="*/ 132 w 169"/>
                  <a:gd name="T29" fmla="*/ 109 h 301"/>
                  <a:gd name="T30" fmla="*/ 93 w 169"/>
                  <a:gd name="T31" fmla="*/ 125 h 301"/>
                  <a:gd name="T32" fmla="*/ 93 w 169"/>
                  <a:gd name="T33" fmla="*/ 125 h 301"/>
                  <a:gd name="T34" fmla="*/ 88 w 169"/>
                  <a:gd name="T35" fmla="*/ 137 h 301"/>
                  <a:gd name="T36" fmla="*/ 86 w 169"/>
                  <a:gd name="T37" fmla="*/ 148 h 301"/>
                  <a:gd name="T38" fmla="*/ 88 w 169"/>
                  <a:gd name="T39" fmla="*/ 181 h 301"/>
                  <a:gd name="T40" fmla="*/ 104 w 169"/>
                  <a:gd name="T41" fmla="*/ 190 h 301"/>
                  <a:gd name="T42" fmla="*/ 104 w 169"/>
                  <a:gd name="T43" fmla="*/ 211 h 301"/>
                  <a:gd name="T44" fmla="*/ 72 w 169"/>
                  <a:gd name="T45" fmla="*/ 239 h 301"/>
                  <a:gd name="T46" fmla="*/ 70 w 169"/>
                  <a:gd name="T47" fmla="*/ 283 h 301"/>
                  <a:gd name="T48" fmla="*/ 70 w 169"/>
                  <a:gd name="T49" fmla="*/ 283 h 301"/>
                  <a:gd name="T50" fmla="*/ 56 w 169"/>
                  <a:gd name="T51" fmla="*/ 287 h 301"/>
                  <a:gd name="T52" fmla="*/ 42 w 169"/>
                  <a:gd name="T53" fmla="*/ 292 h 301"/>
                  <a:gd name="T54" fmla="*/ 42 w 169"/>
                  <a:gd name="T55" fmla="*/ 292 h 301"/>
                  <a:gd name="T56" fmla="*/ 42 w 169"/>
                  <a:gd name="T57" fmla="*/ 296 h 301"/>
                  <a:gd name="T58" fmla="*/ 37 w 169"/>
                  <a:gd name="T59" fmla="*/ 299 h 301"/>
                  <a:gd name="T60" fmla="*/ 33 w 169"/>
                  <a:gd name="T61" fmla="*/ 299 h 301"/>
                  <a:gd name="T62" fmla="*/ 28 w 169"/>
                  <a:gd name="T63" fmla="*/ 301 h 301"/>
                  <a:gd name="T64" fmla="*/ 14 w 169"/>
                  <a:gd name="T65" fmla="*/ 287 h 301"/>
                  <a:gd name="T66" fmla="*/ 0 w 169"/>
                  <a:gd name="T67" fmla="*/ 229 h 301"/>
                  <a:gd name="T68" fmla="*/ 19 w 169"/>
                  <a:gd name="T69" fmla="*/ 197 h 301"/>
                  <a:gd name="T70" fmla="*/ 19 w 169"/>
                  <a:gd name="T71" fmla="*/ 197 h 301"/>
                  <a:gd name="T72" fmla="*/ 19 w 169"/>
                  <a:gd name="T73" fmla="*/ 165 h 301"/>
                  <a:gd name="T74" fmla="*/ 19 w 169"/>
                  <a:gd name="T75" fmla="*/ 148 h 301"/>
                  <a:gd name="T76" fmla="*/ 16 w 169"/>
                  <a:gd name="T77" fmla="*/ 141 h 301"/>
                  <a:gd name="T78" fmla="*/ 12 w 169"/>
                  <a:gd name="T79" fmla="*/ 134 h 301"/>
                  <a:gd name="T80" fmla="*/ 19 w 169"/>
                  <a:gd name="T81" fmla="*/ 121 h 301"/>
                  <a:gd name="T82" fmla="*/ 19 w 169"/>
                  <a:gd name="T83" fmla="*/ 121 h 301"/>
                  <a:gd name="T84" fmla="*/ 30 w 169"/>
                  <a:gd name="T85" fmla="*/ 121 h 301"/>
                  <a:gd name="T86" fmla="*/ 39 w 169"/>
                  <a:gd name="T87" fmla="*/ 116 h 301"/>
                  <a:gd name="T88" fmla="*/ 46 w 169"/>
                  <a:gd name="T89" fmla="*/ 72 h 301"/>
                  <a:gd name="T90" fmla="*/ 60 w 169"/>
                  <a:gd name="T91" fmla="*/ 65 h 301"/>
                  <a:gd name="T92" fmla="*/ 67 w 169"/>
                  <a:gd name="T93" fmla="*/ 44 h 301"/>
                  <a:gd name="T94" fmla="*/ 67 w 169"/>
                  <a:gd name="T95" fmla="*/ 44 h 301"/>
                  <a:gd name="T96" fmla="*/ 81 w 169"/>
                  <a:gd name="T97" fmla="*/ 42 h 301"/>
                  <a:gd name="T98" fmla="*/ 86 w 169"/>
                  <a:gd name="T99" fmla="*/ 40 h 301"/>
                  <a:gd name="T100" fmla="*/ 90 w 169"/>
                  <a:gd name="T101" fmla="*/ 35 h 301"/>
                  <a:gd name="T102" fmla="*/ 97 w 169"/>
                  <a:gd name="T103" fmla="*/ 21 h 301"/>
                  <a:gd name="T104" fmla="*/ 97 w 169"/>
                  <a:gd name="T105" fmla="*/ 21 h 301"/>
                  <a:gd name="T106" fmla="*/ 141 w 169"/>
                  <a:gd name="T107" fmla="*/ 0 h 301"/>
                  <a:gd name="T108" fmla="*/ 141 w 169"/>
                  <a:gd name="T109" fmla="*/ 0 h 30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69" h="301">
                    <a:moveTo>
                      <a:pt x="141" y="0"/>
                    </a:moveTo>
                    <a:lnTo>
                      <a:pt x="141" y="0"/>
                    </a:lnTo>
                    <a:lnTo>
                      <a:pt x="148" y="5"/>
                    </a:lnTo>
                    <a:lnTo>
                      <a:pt x="153" y="9"/>
                    </a:lnTo>
                    <a:lnTo>
                      <a:pt x="158" y="21"/>
                    </a:lnTo>
                    <a:lnTo>
                      <a:pt x="160" y="33"/>
                    </a:lnTo>
                    <a:lnTo>
                      <a:pt x="164" y="44"/>
                    </a:lnTo>
                    <a:lnTo>
                      <a:pt x="167" y="51"/>
                    </a:lnTo>
                    <a:lnTo>
                      <a:pt x="169" y="56"/>
                    </a:lnTo>
                    <a:lnTo>
                      <a:pt x="169" y="60"/>
                    </a:lnTo>
                    <a:lnTo>
                      <a:pt x="169" y="63"/>
                    </a:lnTo>
                    <a:lnTo>
                      <a:pt x="164" y="65"/>
                    </a:lnTo>
                    <a:lnTo>
                      <a:pt x="139" y="86"/>
                    </a:lnTo>
                    <a:lnTo>
                      <a:pt x="132" y="109"/>
                    </a:lnTo>
                    <a:lnTo>
                      <a:pt x="93" y="125"/>
                    </a:lnTo>
                    <a:lnTo>
                      <a:pt x="88" y="137"/>
                    </a:lnTo>
                    <a:lnTo>
                      <a:pt x="86" y="148"/>
                    </a:lnTo>
                    <a:lnTo>
                      <a:pt x="88" y="181"/>
                    </a:lnTo>
                    <a:lnTo>
                      <a:pt x="104" y="190"/>
                    </a:lnTo>
                    <a:lnTo>
                      <a:pt x="104" y="211"/>
                    </a:lnTo>
                    <a:lnTo>
                      <a:pt x="72" y="239"/>
                    </a:lnTo>
                    <a:lnTo>
                      <a:pt x="70" y="283"/>
                    </a:lnTo>
                    <a:lnTo>
                      <a:pt x="56" y="287"/>
                    </a:lnTo>
                    <a:lnTo>
                      <a:pt x="42" y="292"/>
                    </a:lnTo>
                    <a:lnTo>
                      <a:pt x="42" y="296"/>
                    </a:lnTo>
                    <a:lnTo>
                      <a:pt x="37" y="299"/>
                    </a:lnTo>
                    <a:lnTo>
                      <a:pt x="33" y="299"/>
                    </a:lnTo>
                    <a:lnTo>
                      <a:pt x="28" y="301"/>
                    </a:lnTo>
                    <a:lnTo>
                      <a:pt x="14" y="287"/>
                    </a:lnTo>
                    <a:lnTo>
                      <a:pt x="0" y="229"/>
                    </a:lnTo>
                    <a:lnTo>
                      <a:pt x="19" y="197"/>
                    </a:lnTo>
                    <a:lnTo>
                      <a:pt x="19" y="165"/>
                    </a:lnTo>
                    <a:lnTo>
                      <a:pt x="19" y="148"/>
                    </a:lnTo>
                    <a:lnTo>
                      <a:pt x="16" y="141"/>
                    </a:lnTo>
                    <a:lnTo>
                      <a:pt x="12" y="134"/>
                    </a:lnTo>
                    <a:lnTo>
                      <a:pt x="19" y="121"/>
                    </a:lnTo>
                    <a:lnTo>
                      <a:pt x="30" y="121"/>
                    </a:lnTo>
                    <a:lnTo>
                      <a:pt x="39" y="116"/>
                    </a:lnTo>
                    <a:lnTo>
                      <a:pt x="46" y="72"/>
                    </a:lnTo>
                    <a:lnTo>
                      <a:pt x="60" y="65"/>
                    </a:lnTo>
                    <a:lnTo>
                      <a:pt x="67" y="44"/>
                    </a:lnTo>
                    <a:lnTo>
                      <a:pt x="81" y="42"/>
                    </a:lnTo>
                    <a:lnTo>
                      <a:pt x="86" y="40"/>
                    </a:lnTo>
                    <a:lnTo>
                      <a:pt x="90" y="35"/>
                    </a:lnTo>
                    <a:lnTo>
                      <a:pt x="97" y="21"/>
                    </a:lnTo>
                    <a:lnTo>
                      <a:pt x="14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9" name="Freeform 1054"/>
              <p:cNvSpPr>
                <a:spLocks/>
              </p:cNvSpPr>
              <p:nvPr userDrawn="1"/>
            </p:nvSpPr>
            <p:spPr bwMode="auto">
              <a:xfrm>
                <a:off x="1513" y="1070"/>
                <a:ext cx="81" cy="58"/>
              </a:xfrm>
              <a:custGeom>
                <a:avLst/>
                <a:gdLst>
                  <a:gd name="T0" fmla="*/ 63 w 81"/>
                  <a:gd name="T1" fmla="*/ 14 h 58"/>
                  <a:gd name="T2" fmla="*/ 63 w 81"/>
                  <a:gd name="T3" fmla="*/ 14 h 58"/>
                  <a:gd name="T4" fmla="*/ 68 w 81"/>
                  <a:gd name="T5" fmla="*/ 19 h 58"/>
                  <a:gd name="T6" fmla="*/ 75 w 81"/>
                  <a:gd name="T7" fmla="*/ 24 h 58"/>
                  <a:gd name="T8" fmla="*/ 72 w 81"/>
                  <a:gd name="T9" fmla="*/ 42 h 58"/>
                  <a:gd name="T10" fmla="*/ 81 w 81"/>
                  <a:gd name="T11" fmla="*/ 51 h 58"/>
                  <a:gd name="T12" fmla="*/ 72 w 81"/>
                  <a:gd name="T13" fmla="*/ 58 h 58"/>
                  <a:gd name="T14" fmla="*/ 63 w 81"/>
                  <a:gd name="T15" fmla="*/ 56 h 58"/>
                  <a:gd name="T16" fmla="*/ 63 w 81"/>
                  <a:gd name="T17" fmla="*/ 40 h 58"/>
                  <a:gd name="T18" fmla="*/ 63 w 81"/>
                  <a:gd name="T19" fmla="*/ 40 h 58"/>
                  <a:gd name="T20" fmla="*/ 58 w 81"/>
                  <a:gd name="T21" fmla="*/ 35 h 58"/>
                  <a:gd name="T22" fmla="*/ 51 w 81"/>
                  <a:gd name="T23" fmla="*/ 33 h 58"/>
                  <a:gd name="T24" fmla="*/ 51 w 81"/>
                  <a:gd name="T25" fmla="*/ 33 h 58"/>
                  <a:gd name="T26" fmla="*/ 17 w 81"/>
                  <a:gd name="T27" fmla="*/ 56 h 58"/>
                  <a:gd name="T28" fmla="*/ 17 w 81"/>
                  <a:gd name="T29" fmla="*/ 56 h 58"/>
                  <a:gd name="T30" fmla="*/ 0 w 81"/>
                  <a:gd name="T31" fmla="*/ 44 h 58"/>
                  <a:gd name="T32" fmla="*/ 0 w 81"/>
                  <a:gd name="T33" fmla="*/ 44 h 58"/>
                  <a:gd name="T34" fmla="*/ 12 w 81"/>
                  <a:gd name="T35" fmla="*/ 37 h 58"/>
                  <a:gd name="T36" fmla="*/ 26 w 81"/>
                  <a:gd name="T37" fmla="*/ 30 h 58"/>
                  <a:gd name="T38" fmla="*/ 38 w 81"/>
                  <a:gd name="T39" fmla="*/ 24 h 58"/>
                  <a:gd name="T40" fmla="*/ 42 w 81"/>
                  <a:gd name="T41" fmla="*/ 17 h 58"/>
                  <a:gd name="T42" fmla="*/ 47 w 81"/>
                  <a:gd name="T43" fmla="*/ 10 h 58"/>
                  <a:gd name="T44" fmla="*/ 47 w 81"/>
                  <a:gd name="T45" fmla="*/ 10 h 58"/>
                  <a:gd name="T46" fmla="*/ 51 w 81"/>
                  <a:gd name="T47" fmla="*/ 5 h 58"/>
                  <a:gd name="T48" fmla="*/ 54 w 81"/>
                  <a:gd name="T49" fmla="*/ 0 h 58"/>
                  <a:gd name="T50" fmla="*/ 58 w 81"/>
                  <a:gd name="T51" fmla="*/ 3 h 58"/>
                  <a:gd name="T52" fmla="*/ 63 w 81"/>
                  <a:gd name="T53" fmla="*/ 14 h 5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1" h="58">
                    <a:moveTo>
                      <a:pt x="63" y="14"/>
                    </a:moveTo>
                    <a:lnTo>
                      <a:pt x="63" y="14"/>
                    </a:lnTo>
                    <a:lnTo>
                      <a:pt x="68" y="19"/>
                    </a:lnTo>
                    <a:lnTo>
                      <a:pt x="75" y="24"/>
                    </a:lnTo>
                    <a:lnTo>
                      <a:pt x="72" y="42"/>
                    </a:lnTo>
                    <a:lnTo>
                      <a:pt x="81" y="51"/>
                    </a:lnTo>
                    <a:lnTo>
                      <a:pt x="72" y="58"/>
                    </a:lnTo>
                    <a:lnTo>
                      <a:pt x="63" y="56"/>
                    </a:lnTo>
                    <a:lnTo>
                      <a:pt x="63" y="40"/>
                    </a:lnTo>
                    <a:lnTo>
                      <a:pt x="58" y="35"/>
                    </a:lnTo>
                    <a:lnTo>
                      <a:pt x="51" y="33"/>
                    </a:lnTo>
                    <a:lnTo>
                      <a:pt x="17" y="56"/>
                    </a:lnTo>
                    <a:lnTo>
                      <a:pt x="0" y="44"/>
                    </a:lnTo>
                    <a:lnTo>
                      <a:pt x="12" y="37"/>
                    </a:lnTo>
                    <a:lnTo>
                      <a:pt x="26" y="30"/>
                    </a:lnTo>
                    <a:lnTo>
                      <a:pt x="38" y="24"/>
                    </a:lnTo>
                    <a:lnTo>
                      <a:pt x="42" y="17"/>
                    </a:lnTo>
                    <a:lnTo>
                      <a:pt x="47" y="10"/>
                    </a:lnTo>
                    <a:lnTo>
                      <a:pt x="51" y="5"/>
                    </a:lnTo>
                    <a:lnTo>
                      <a:pt x="54" y="0"/>
                    </a:lnTo>
                    <a:lnTo>
                      <a:pt x="58" y="3"/>
                    </a:lnTo>
                    <a:lnTo>
                      <a:pt x="63"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0" name="Freeform 1055"/>
              <p:cNvSpPr>
                <a:spLocks/>
              </p:cNvSpPr>
              <p:nvPr userDrawn="1"/>
            </p:nvSpPr>
            <p:spPr bwMode="auto">
              <a:xfrm>
                <a:off x="1393" y="1087"/>
                <a:ext cx="37" cy="23"/>
              </a:xfrm>
              <a:custGeom>
                <a:avLst/>
                <a:gdLst>
                  <a:gd name="T0" fmla="*/ 37 w 37"/>
                  <a:gd name="T1" fmla="*/ 20 h 23"/>
                  <a:gd name="T2" fmla="*/ 37 w 37"/>
                  <a:gd name="T3" fmla="*/ 20 h 23"/>
                  <a:gd name="T4" fmla="*/ 37 w 37"/>
                  <a:gd name="T5" fmla="*/ 23 h 23"/>
                  <a:gd name="T6" fmla="*/ 19 w 37"/>
                  <a:gd name="T7" fmla="*/ 23 h 23"/>
                  <a:gd name="T8" fmla="*/ 0 w 37"/>
                  <a:gd name="T9" fmla="*/ 7 h 23"/>
                  <a:gd name="T10" fmla="*/ 0 w 37"/>
                  <a:gd name="T11" fmla="*/ 7 h 23"/>
                  <a:gd name="T12" fmla="*/ 2 w 37"/>
                  <a:gd name="T13" fmla="*/ 2 h 23"/>
                  <a:gd name="T14" fmla="*/ 7 w 37"/>
                  <a:gd name="T15" fmla="*/ 0 h 23"/>
                  <a:gd name="T16" fmla="*/ 9 w 37"/>
                  <a:gd name="T17" fmla="*/ 0 h 23"/>
                  <a:gd name="T18" fmla="*/ 37 w 37"/>
                  <a:gd name="T19" fmla="*/ 20 h 2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7" h="23">
                    <a:moveTo>
                      <a:pt x="37" y="20"/>
                    </a:moveTo>
                    <a:lnTo>
                      <a:pt x="37" y="20"/>
                    </a:lnTo>
                    <a:lnTo>
                      <a:pt x="37" y="23"/>
                    </a:lnTo>
                    <a:lnTo>
                      <a:pt x="19" y="23"/>
                    </a:lnTo>
                    <a:lnTo>
                      <a:pt x="0" y="7"/>
                    </a:lnTo>
                    <a:lnTo>
                      <a:pt x="2" y="2"/>
                    </a:lnTo>
                    <a:lnTo>
                      <a:pt x="7" y="0"/>
                    </a:lnTo>
                    <a:lnTo>
                      <a:pt x="9" y="0"/>
                    </a:lnTo>
                    <a:lnTo>
                      <a:pt x="37" y="2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1" name="Freeform 1056"/>
              <p:cNvSpPr>
                <a:spLocks/>
              </p:cNvSpPr>
              <p:nvPr userDrawn="1"/>
            </p:nvSpPr>
            <p:spPr bwMode="auto">
              <a:xfrm>
                <a:off x="1032" y="1089"/>
                <a:ext cx="153" cy="55"/>
              </a:xfrm>
              <a:custGeom>
                <a:avLst/>
                <a:gdLst>
                  <a:gd name="T0" fmla="*/ 74 w 153"/>
                  <a:gd name="T1" fmla="*/ 16 h 55"/>
                  <a:gd name="T2" fmla="*/ 70 w 153"/>
                  <a:gd name="T3" fmla="*/ 23 h 55"/>
                  <a:gd name="T4" fmla="*/ 83 w 153"/>
                  <a:gd name="T5" fmla="*/ 28 h 55"/>
                  <a:gd name="T6" fmla="*/ 137 w 153"/>
                  <a:gd name="T7" fmla="*/ 9 h 55"/>
                  <a:gd name="T8" fmla="*/ 137 w 153"/>
                  <a:gd name="T9" fmla="*/ 9 h 55"/>
                  <a:gd name="T10" fmla="*/ 144 w 153"/>
                  <a:gd name="T11" fmla="*/ 14 h 55"/>
                  <a:gd name="T12" fmla="*/ 153 w 153"/>
                  <a:gd name="T13" fmla="*/ 21 h 55"/>
                  <a:gd name="T14" fmla="*/ 153 w 153"/>
                  <a:gd name="T15" fmla="*/ 21 h 55"/>
                  <a:gd name="T16" fmla="*/ 151 w 153"/>
                  <a:gd name="T17" fmla="*/ 25 h 55"/>
                  <a:gd name="T18" fmla="*/ 148 w 153"/>
                  <a:gd name="T19" fmla="*/ 30 h 55"/>
                  <a:gd name="T20" fmla="*/ 116 w 153"/>
                  <a:gd name="T21" fmla="*/ 37 h 55"/>
                  <a:gd name="T22" fmla="*/ 116 w 153"/>
                  <a:gd name="T23" fmla="*/ 37 h 55"/>
                  <a:gd name="T24" fmla="*/ 104 w 153"/>
                  <a:gd name="T25" fmla="*/ 32 h 55"/>
                  <a:gd name="T26" fmla="*/ 95 w 153"/>
                  <a:gd name="T27" fmla="*/ 32 h 55"/>
                  <a:gd name="T28" fmla="*/ 95 w 153"/>
                  <a:gd name="T29" fmla="*/ 32 h 55"/>
                  <a:gd name="T30" fmla="*/ 79 w 153"/>
                  <a:gd name="T31" fmla="*/ 42 h 55"/>
                  <a:gd name="T32" fmla="*/ 70 w 153"/>
                  <a:gd name="T33" fmla="*/ 46 h 55"/>
                  <a:gd name="T34" fmla="*/ 60 w 153"/>
                  <a:gd name="T35" fmla="*/ 46 h 55"/>
                  <a:gd name="T36" fmla="*/ 37 w 153"/>
                  <a:gd name="T37" fmla="*/ 55 h 55"/>
                  <a:gd name="T38" fmla="*/ 37 w 153"/>
                  <a:gd name="T39" fmla="*/ 55 h 55"/>
                  <a:gd name="T40" fmla="*/ 5 w 153"/>
                  <a:gd name="T41" fmla="*/ 53 h 55"/>
                  <a:gd name="T42" fmla="*/ 5 w 153"/>
                  <a:gd name="T43" fmla="*/ 53 h 55"/>
                  <a:gd name="T44" fmla="*/ 2 w 153"/>
                  <a:gd name="T45" fmla="*/ 49 h 55"/>
                  <a:gd name="T46" fmla="*/ 0 w 153"/>
                  <a:gd name="T47" fmla="*/ 44 h 55"/>
                  <a:gd name="T48" fmla="*/ 0 w 153"/>
                  <a:gd name="T49" fmla="*/ 44 h 55"/>
                  <a:gd name="T50" fmla="*/ 9 w 153"/>
                  <a:gd name="T51" fmla="*/ 37 h 55"/>
                  <a:gd name="T52" fmla="*/ 14 w 153"/>
                  <a:gd name="T53" fmla="*/ 35 h 55"/>
                  <a:gd name="T54" fmla="*/ 19 w 153"/>
                  <a:gd name="T55" fmla="*/ 32 h 55"/>
                  <a:gd name="T56" fmla="*/ 49 w 153"/>
                  <a:gd name="T57" fmla="*/ 28 h 55"/>
                  <a:gd name="T58" fmla="*/ 49 w 153"/>
                  <a:gd name="T59" fmla="*/ 28 h 55"/>
                  <a:gd name="T60" fmla="*/ 58 w 153"/>
                  <a:gd name="T61" fmla="*/ 14 h 55"/>
                  <a:gd name="T62" fmla="*/ 58 w 153"/>
                  <a:gd name="T63" fmla="*/ 14 h 55"/>
                  <a:gd name="T64" fmla="*/ 58 w 153"/>
                  <a:gd name="T65" fmla="*/ 7 h 55"/>
                  <a:gd name="T66" fmla="*/ 58 w 153"/>
                  <a:gd name="T67" fmla="*/ 0 h 55"/>
                  <a:gd name="T68" fmla="*/ 58 w 153"/>
                  <a:gd name="T69" fmla="*/ 0 h 55"/>
                  <a:gd name="T70" fmla="*/ 63 w 153"/>
                  <a:gd name="T71" fmla="*/ 0 h 55"/>
                  <a:gd name="T72" fmla="*/ 65 w 153"/>
                  <a:gd name="T73" fmla="*/ 0 h 55"/>
                  <a:gd name="T74" fmla="*/ 70 w 153"/>
                  <a:gd name="T75" fmla="*/ 5 h 55"/>
                  <a:gd name="T76" fmla="*/ 72 w 153"/>
                  <a:gd name="T77" fmla="*/ 9 h 55"/>
                  <a:gd name="T78" fmla="*/ 74 w 153"/>
                  <a:gd name="T79" fmla="*/ 16 h 55"/>
                  <a:gd name="T80" fmla="*/ 74 w 153"/>
                  <a:gd name="T81" fmla="*/ 16 h 5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3" h="55">
                    <a:moveTo>
                      <a:pt x="74" y="16"/>
                    </a:moveTo>
                    <a:lnTo>
                      <a:pt x="70" y="23"/>
                    </a:lnTo>
                    <a:lnTo>
                      <a:pt x="83" y="28"/>
                    </a:lnTo>
                    <a:lnTo>
                      <a:pt x="137" y="9"/>
                    </a:lnTo>
                    <a:lnTo>
                      <a:pt x="144" y="14"/>
                    </a:lnTo>
                    <a:lnTo>
                      <a:pt x="153" y="21"/>
                    </a:lnTo>
                    <a:lnTo>
                      <a:pt x="151" y="25"/>
                    </a:lnTo>
                    <a:lnTo>
                      <a:pt x="148" y="30"/>
                    </a:lnTo>
                    <a:lnTo>
                      <a:pt x="116" y="37"/>
                    </a:lnTo>
                    <a:lnTo>
                      <a:pt x="104" y="32"/>
                    </a:lnTo>
                    <a:lnTo>
                      <a:pt x="95" y="32"/>
                    </a:lnTo>
                    <a:lnTo>
                      <a:pt x="79" y="42"/>
                    </a:lnTo>
                    <a:lnTo>
                      <a:pt x="70" y="46"/>
                    </a:lnTo>
                    <a:lnTo>
                      <a:pt x="60" y="46"/>
                    </a:lnTo>
                    <a:lnTo>
                      <a:pt x="37" y="55"/>
                    </a:lnTo>
                    <a:lnTo>
                      <a:pt x="5" y="53"/>
                    </a:lnTo>
                    <a:lnTo>
                      <a:pt x="2" y="49"/>
                    </a:lnTo>
                    <a:lnTo>
                      <a:pt x="0" y="44"/>
                    </a:lnTo>
                    <a:lnTo>
                      <a:pt x="9" y="37"/>
                    </a:lnTo>
                    <a:lnTo>
                      <a:pt x="14" y="35"/>
                    </a:lnTo>
                    <a:lnTo>
                      <a:pt x="19" y="32"/>
                    </a:lnTo>
                    <a:lnTo>
                      <a:pt x="49" y="28"/>
                    </a:lnTo>
                    <a:lnTo>
                      <a:pt x="58" y="14"/>
                    </a:lnTo>
                    <a:lnTo>
                      <a:pt x="58" y="7"/>
                    </a:lnTo>
                    <a:lnTo>
                      <a:pt x="58" y="0"/>
                    </a:lnTo>
                    <a:lnTo>
                      <a:pt x="63" y="0"/>
                    </a:lnTo>
                    <a:lnTo>
                      <a:pt x="65" y="0"/>
                    </a:lnTo>
                    <a:lnTo>
                      <a:pt x="70" y="5"/>
                    </a:lnTo>
                    <a:lnTo>
                      <a:pt x="72" y="9"/>
                    </a:lnTo>
                    <a:lnTo>
                      <a:pt x="74"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2" name="Freeform 1057"/>
              <p:cNvSpPr>
                <a:spLocks/>
              </p:cNvSpPr>
              <p:nvPr userDrawn="1"/>
            </p:nvSpPr>
            <p:spPr bwMode="auto">
              <a:xfrm>
                <a:off x="1398" y="1091"/>
                <a:ext cx="25" cy="16"/>
              </a:xfrm>
              <a:custGeom>
                <a:avLst/>
                <a:gdLst>
                  <a:gd name="T0" fmla="*/ 25 w 25"/>
                  <a:gd name="T1" fmla="*/ 16 h 16"/>
                  <a:gd name="T2" fmla="*/ 14 w 25"/>
                  <a:gd name="T3" fmla="*/ 16 h 16"/>
                  <a:gd name="T4" fmla="*/ 0 w 25"/>
                  <a:gd name="T5" fmla="*/ 3 h 16"/>
                  <a:gd name="T6" fmla="*/ 2 w 25"/>
                  <a:gd name="T7" fmla="*/ 0 h 16"/>
                  <a:gd name="T8" fmla="*/ 2 w 25"/>
                  <a:gd name="T9" fmla="*/ 0 h 16"/>
                  <a:gd name="T10" fmla="*/ 25 w 25"/>
                  <a:gd name="T11" fmla="*/ 16 h 16"/>
                  <a:gd name="T12" fmla="*/ 25 w 25"/>
                  <a:gd name="T13" fmla="*/ 16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5" h="16">
                    <a:moveTo>
                      <a:pt x="25" y="16"/>
                    </a:moveTo>
                    <a:lnTo>
                      <a:pt x="14" y="16"/>
                    </a:lnTo>
                    <a:lnTo>
                      <a:pt x="0" y="3"/>
                    </a:lnTo>
                    <a:lnTo>
                      <a:pt x="2" y="0"/>
                    </a:lnTo>
                    <a:lnTo>
                      <a:pt x="25"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3" name="Freeform 1058"/>
              <p:cNvSpPr>
                <a:spLocks/>
              </p:cNvSpPr>
              <p:nvPr userDrawn="1"/>
            </p:nvSpPr>
            <p:spPr bwMode="auto">
              <a:xfrm>
                <a:off x="1034" y="1091"/>
                <a:ext cx="146" cy="51"/>
              </a:xfrm>
              <a:custGeom>
                <a:avLst/>
                <a:gdLst>
                  <a:gd name="T0" fmla="*/ 68 w 146"/>
                  <a:gd name="T1" fmla="*/ 14 h 51"/>
                  <a:gd name="T2" fmla="*/ 68 w 146"/>
                  <a:gd name="T3" fmla="*/ 14 h 51"/>
                  <a:gd name="T4" fmla="*/ 65 w 146"/>
                  <a:gd name="T5" fmla="*/ 19 h 51"/>
                  <a:gd name="T6" fmla="*/ 63 w 146"/>
                  <a:gd name="T7" fmla="*/ 21 h 51"/>
                  <a:gd name="T8" fmla="*/ 65 w 146"/>
                  <a:gd name="T9" fmla="*/ 26 h 51"/>
                  <a:gd name="T10" fmla="*/ 84 w 146"/>
                  <a:gd name="T11" fmla="*/ 28 h 51"/>
                  <a:gd name="T12" fmla="*/ 84 w 146"/>
                  <a:gd name="T13" fmla="*/ 28 h 51"/>
                  <a:gd name="T14" fmla="*/ 135 w 146"/>
                  <a:gd name="T15" fmla="*/ 12 h 51"/>
                  <a:gd name="T16" fmla="*/ 146 w 146"/>
                  <a:gd name="T17" fmla="*/ 19 h 51"/>
                  <a:gd name="T18" fmla="*/ 146 w 146"/>
                  <a:gd name="T19" fmla="*/ 19 h 51"/>
                  <a:gd name="T20" fmla="*/ 144 w 146"/>
                  <a:gd name="T21" fmla="*/ 23 h 51"/>
                  <a:gd name="T22" fmla="*/ 142 w 146"/>
                  <a:gd name="T23" fmla="*/ 26 h 51"/>
                  <a:gd name="T24" fmla="*/ 114 w 146"/>
                  <a:gd name="T25" fmla="*/ 30 h 51"/>
                  <a:gd name="T26" fmla="*/ 95 w 146"/>
                  <a:gd name="T27" fmla="*/ 26 h 51"/>
                  <a:gd name="T28" fmla="*/ 95 w 146"/>
                  <a:gd name="T29" fmla="*/ 26 h 51"/>
                  <a:gd name="T30" fmla="*/ 86 w 146"/>
                  <a:gd name="T31" fmla="*/ 30 h 51"/>
                  <a:gd name="T32" fmla="*/ 77 w 146"/>
                  <a:gd name="T33" fmla="*/ 37 h 51"/>
                  <a:gd name="T34" fmla="*/ 68 w 146"/>
                  <a:gd name="T35" fmla="*/ 42 h 51"/>
                  <a:gd name="T36" fmla="*/ 61 w 146"/>
                  <a:gd name="T37" fmla="*/ 42 h 51"/>
                  <a:gd name="T38" fmla="*/ 56 w 146"/>
                  <a:gd name="T39" fmla="*/ 42 h 51"/>
                  <a:gd name="T40" fmla="*/ 35 w 146"/>
                  <a:gd name="T41" fmla="*/ 51 h 51"/>
                  <a:gd name="T42" fmla="*/ 5 w 146"/>
                  <a:gd name="T43" fmla="*/ 49 h 51"/>
                  <a:gd name="T44" fmla="*/ 0 w 146"/>
                  <a:gd name="T45" fmla="*/ 44 h 51"/>
                  <a:gd name="T46" fmla="*/ 0 w 146"/>
                  <a:gd name="T47" fmla="*/ 44 h 51"/>
                  <a:gd name="T48" fmla="*/ 5 w 146"/>
                  <a:gd name="T49" fmla="*/ 40 h 51"/>
                  <a:gd name="T50" fmla="*/ 12 w 146"/>
                  <a:gd name="T51" fmla="*/ 35 h 51"/>
                  <a:gd name="T52" fmla="*/ 24 w 146"/>
                  <a:gd name="T53" fmla="*/ 33 h 51"/>
                  <a:gd name="T54" fmla="*/ 35 w 146"/>
                  <a:gd name="T55" fmla="*/ 30 h 51"/>
                  <a:gd name="T56" fmla="*/ 49 w 146"/>
                  <a:gd name="T57" fmla="*/ 28 h 51"/>
                  <a:gd name="T58" fmla="*/ 58 w 146"/>
                  <a:gd name="T59" fmla="*/ 14 h 51"/>
                  <a:gd name="T60" fmla="*/ 61 w 146"/>
                  <a:gd name="T61" fmla="*/ 0 h 51"/>
                  <a:gd name="T62" fmla="*/ 61 w 146"/>
                  <a:gd name="T63" fmla="*/ 0 h 51"/>
                  <a:gd name="T64" fmla="*/ 68 w 146"/>
                  <a:gd name="T65" fmla="*/ 14 h 5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6" h="51">
                    <a:moveTo>
                      <a:pt x="68" y="14"/>
                    </a:moveTo>
                    <a:lnTo>
                      <a:pt x="68" y="14"/>
                    </a:lnTo>
                    <a:lnTo>
                      <a:pt x="65" y="19"/>
                    </a:lnTo>
                    <a:lnTo>
                      <a:pt x="63" y="21"/>
                    </a:lnTo>
                    <a:lnTo>
                      <a:pt x="65" y="26"/>
                    </a:lnTo>
                    <a:lnTo>
                      <a:pt x="84" y="28"/>
                    </a:lnTo>
                    <a:lnTo>
                      <a:pt x="135" y="12"/>
                    </a:lnTo>
                    <a:lnTo>
                      <a:pt x="146" y="19"/>
                    </a:lnTo>
                    <a:lnTo>
                      <a:pt x="144" y="23"/>
                    </a:lnTo>
                    <a:lnTo>
                      <a:pt x="142" y="26"/>
                    </a:lnTo>
                    <a:lnTo>
                      <a:pt x="114" y="30"/>
                    </a:lnTo>
                    <a:lnTo>
                      <a:pt x="95" y="26"/>
                    </a:lnTo>
                    <a:lnTo>
                      <a:pt x="86" y="30"/>
                    </a:lnTo>
                    <a:lnTo>
                      <a:pt x="77" y="37"/>
                    </a:lnTo>
                    <a:lnTo>
                      <a:pt x="68" y="42"/>
                    </a:lnTo>
                    <a:lnTo>
                      <a:pt x="61" y="42"/>
                    </a:lnTo>
                    <a:lnTo>
                      <a:pt x="56" y="42"/>
                    </a:lnTo>
                    <a:lnTo>
                      <a:pt x="35" y="51"/>
                    </a:lnTo>
                    <a:lnTo>
                      <a:pt x="5" y="49"/>
                    </a:lnTo>
                    <a:lnTo>
                      <a:pt x="0" y="44"/>
                    </a:lnTo>
                    <a:lnTo>
                      <a:pt x="5" y="40"/>
                    </a:lnTo>
                    <a:lnTo>
                      <a:pt x="12" y="35"/>
                    </a:lnTo>
                    <a:lnTo>
                      <a:pt x="24" y="33"/>
                    </a:lnTo>
                    <a:lnTo>
                      <a:pt x="35" y="30"/>
                    </a:lnTo>
                    <a:lnTo>
                      <a:pt x="49" y="28"/>
                    </a:lnTo>
                    <a:lnTo>
                      <a:pt x="58" y="14"/>
                    </a:lnTo>
                    <a:lnTo>
                      <a:pt x="61" y="0"/>
                    </a:lnTo>
                    <a:lnTo>
                      <a:pt x="68"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4" name="Freeform 1059"/>
              <p:cNvSpPr>
                <a:spLocks/>
              </p:cNvSpPr>
              <p:nvPr userDrawn="1"/>
            </p:nvSpPr>
            <p:spPr bwMode="auto">
              <a:xfrm>
                <a:off x="2446" y="1096"/>
                <a:ext cx="141" cy="69"/>
              </a:xfrm>
              <a:custGeom>
                <a:avLst/>
                <a:gdLst>
                  <a:gd name="T0" fmla="*/ 141 w 141"/>
                  <a:gd name="T1" fmla="*/ 14 h 69"/>
                  <a:gd name="T2" fmla="*/ 141 w 141"/>
                  <a:gd name="T3" fmla="*/ 14 h 69"/>
                  <a:gd name="T4" fmla="*/ 139 w 141"/>
                  <a:gd name="T5" fmla="*/ 25 h 69"/>
                  <a:gd name="T6" fmla="*/ 137 w 141"/>
                  <a:gd name="T7" fmla="*/ 30 h 69"/>
                  <a:gd name="T8" fmla="*/ 137 w 141"/>
                  <a:gd name="T9" fmla="*/ 37 h 69"/>
                  <a:gd name="T10" fmla="*/ 118 w 141"/>
                  <a:gd name="T11" fmla="*/ 55 h 69"/>
                  <a:gd name="T12" fmla="*/ 49 w 141"/>
                  <a:gd name="T13" fmla="*/ 69 h 69"/>
                  <a:gd name="T14" fmla="*/ 9 w 141"/>
                  <a:gd name="T15" fmla="*/ 65 h 69"/>
                  <a:gd name="T16" fmla="*/ 9 w 141"/>
                  <a:gd name="T17" fmla="*/ 65 h 69"/>
                  <a:gd name="T18" fmla="*/ 9 w 141"/>
                  <a:gd name="T19" fmla="*/ 51 h 69"/>
                  <a:gd name="T20" fmla="*/ 7 w 141"/>
                  <a:gd name="T21" fmla="*/ 46 h 69"/>
                  <a:gd name="T22" fmla="*/ 2 w 141"/>
                  <a:gd name="T23" fmla="*/ 42 h 69"/>
                  <a:gd name="T24" fmla="*/ 2 w 141"/>
                  <a:gd name="T25" fmla="*/ 42 h 69"/>
                  <a:gd name="T26" fmla="*/ 5 w 141"/>
                  <a:gd name="T27" fmla="*/ 37 h 69"/>
                  <a:gd name="T28" fmla="*/ 7 w 141"/>
                  <a:gd name="T29" fmla="*/ 35 h 69"/>
                  <a:gd name="T30" fmla="*/ 7 w 141"/>
                  <a:gd name="T31" fmla="*/ 30 h 69"/>
                  <a:gd name="T32" fmla="*/ 7 w 141"/>
                  <a:gd name="T33" fmla="*/ 30 h 69"/>
                  <a:gd name="T34" fmla="*/ 2 w 141"/>
                  <a:gd name="T35" fmla="*/ 28 h 69"/>
                  <a:gd name="T36" fmla="*/ 0 w 141"/>
                  <a:gd name="T37" fmla="*/ 25 h 69"/>
                  <a:gd name="T38" fmla="*/ 0 w 141"/>
                  <a:gd name="T39" fmla="*/ 23 h 69"/>
                  <a:gd name="T40" fmla="*/ 0 w 141"/>
                  <a:gd name="T41" fmla="*/ 23 h 69"/>
                  <a:gd name="T42" fmla="*/ 5 w 141"/>
                  <a:gd name="T43" fmla="*/ 21 h 69"/>
                  <a:gd name="T44" fmla="*/ 9 w 141"/>
                  <a:gd name="T45" fmla="*/ 18 h 69"/>
                  <a:gd name="T46" fmla="*/ 9 w 141"/>
                  <a:gd name="T47" fmla="*/ 18 h 69"/>
                  <a:gd name="T48" fmla="*/ 19 w 141"/>
                  <a:gd name="T49" fmla="*/ 9 h 69"/>
                  <a:gd name="T50" fmla="*/ 23 w 141"/>
                  <a:gd name="T51" fmla="*/ 2 h 69"/>
                  <a:gd name="T52" fmla="*/ 28 w 141"/>
                  <a:gd name="T53" fmla="*/ 0 h 69"/>
                  <a:gd name="T54" fmla="*/ 37 w 141"/>
                  <a:gd name="T55" fmla="*/ 9 h 69"/>
                  <a:gd name="T56" fmla="*/ 37 w 141"/>
                  <a:gd name="T57" fmla="*/ 9 h 69"/>
                  <a:gd name="T58" fmla="*/ 32 w 141"/>
                  <a:gd name="T59" fmla="*/ 14 h 69"/>
                  <a:gd name="T60" fmla="*/ 32 w 141"/>
                  <a:gd name="T61" fmla="*/ 16 h 69"/>
                  <a:gd name="T62" fmla="*/ 35 w 141"/>
                  <a:gd name="T63" fmla="*/ 18 h 69"/>
                  <a:gd name="T64" fmla="*/ 35 w 141"/>
                  <a:gd name="T65" fmla="*/ 18 h 69"/>
                  <a:gd name="T66" fmla="*/ 39 w 141"/>
                  <a:gd name="T67" fmla="*/ 21 h 69"/>
                  <a:gd name="T68" fmla="*/ 42 w 141"/>
                  <a:gd name="T69" fmla="*/ 23 h 69"/>
                  <a:gd name="T70" fmla="*/ 63 w 141"/>
                  <a:gd name="T71" fmla="*/ 4 h 69"/>
                  <a:gd name="T72" fmla="*/ 76 w 141"/>
                  <a:gd name="T73" fmla="*/ 16 h 69"/>
                  <a:gd name="T74" fmla="*/ 97 w 141"/>
                  <a:gd name="T75" fmla="*/ 7 h 69"/>
                  <a:gd name="T76" fmla="*/ 97 w 141"/>
                  <a:gd name="T77" fmla="*/ 7 h 69"/>
                  <a:gd name="T78" fmla="*/ 104 w 141"/>
                  <a:gd name="T79" fmla="*/ 9 h 69"/>
                  <a:gd name="T80" fmla="*/ 111 w 141"/>
                  <a:gd name="T81" fmla="*/ 7 h 69"/>
                  <a:gd name="T82" fmla="*/ 125 w 141"/>
                  <a:gd name="T83" fmla="*/ 0 h 69"/>
                  <a:gd name="T84" fmla="*/ 141 w 141"/>
                  <a:gd name="T85" fmla="*/ 14 h 6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1" h="69">
                    <a:moveTo>
                      <a:pt x="141" y="14"/>
                    </a:moveTo>
                    <a:lnTo>
                      <a:pt x="141" y="14"/>
                    </a:lnTo>
                    <a:lnTo>
                      <a:pt x="139" y="25"/>
                    </a:lnTo>
                    <a:lnTo>
                      <a:pt x="137" y="30"/>
                    </a:lnTo>
                    <a:lnTo>
                      <a:pt x="137" y="37"/>
                    </a:lnTo>
                    <a:lnTo>
                      <a:pt x="118" y="55"/>
                    </a:lnTo>
                    <a:lnTo>
                      <a:pt x="49" y="69"/>
                    </a:lnTo>
                    <a:lnTo>
                      <a:pt x="9" y="65"/>
                    </a:lnTo>
                    <a:lnTo>
                      <a:pt x="9" y="51"/>
                    </a:lnTo>
                    <a:lnTo>
                      <a:pt x="7" y="46"/>
                    </a:lnTo>
                    <a:lnTo>
                      <a:pt x="2" y="42"/>
                    </a:lnTo>
                    <a:lnTo>
                      <a:pt x="5" y="37"/>
                    </a:lnTo>
                    <a:lnTo>
                      <a:pt x="7" y="35"/>
                    </a:lnTo>
                    <a:lnTo>
                      <a:pt x="7" y="30"/>
                    </a:lnTo>
                    <a:lnTo>
                      <a:pt x="2" y="28"/>
                    </a:lnTo>
                    <a:lnTo>
                      <a:pt x="0" y="25"/>
                    </a:lnTo>
                    <a:lnTo>
                      <a:pt x="0" y="23"/>
                    </a:lnTo>
                    <a:lnTo>
                      <a:pt x="5" y="21"/>
                    </a:lnTo>
                    <a:lnTo>
                      <a:pt x="9" y="18"/>
                    </a:lnTo>
                    <a:lnTo>
                      <a:pt x="19" y="9"/>
                    </a:lnTo>
                    <a:lnTo>
                      <a:pt x="23" y="2"/>
                    </a:lnTo>
                    <a:lnTo>
                      <a:pt x="28" y="0"/>
                    </a:lnTo>
                    <a:lnTo>
                      <a:pt x="37" y="9"/>
                    </a:lnTo>
                    <a:lnTo>
                      <a:pt x="32" y="14"/>
                    </a:lnTo>
                    <a:lnTo>
                      <a:pt x="32" y="16"/>
                    </a:lnTo>
                    <a:lnTo>
                      <a:pt x="35" y="18"/>
                    </a:lnTo>
                    <a:lnTo>
                      <a:pt x="39" y="21"/>
                    </a:lnTo>
                    <a:lnTo>
                      <a:pt x="42" y="23"/>
                    </a:lnTo>
                    <a:lnTo>
                      <a:pt x="63" y="4"/>
                    </a:lnTo>
                    <a:lnTo>
                      <a:pt x="76" y="16"/>
                    </a:lnTo>
                    <a:lnTo>
                      <a:pt x="97" y="7"/>
                    </a:lnTo>
                    <a:lnTo>
                      <a:pt x="104" y="9"/>
                    </a:lnTo>
                    <a:lnTo>
                      <a:pt x="111" y="7"/>
                    </a:lnTo>
                    <a:lnTo>
                      <a:pt x="125" y="0"/>
                    </a:lnTo>
                    <a:lnTo>
                      <a:pt x="141"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5" name="Freeform 1060"/>
              <p:cNvSpPr>
                <a:spLocks/>
              </p:cNvSpPr>
              <p:nvPr userDrawn="1"/>
            </p:nvSpPr>
            <p:spPr bwMode="auto">
              <a:xfrm>
                <a:off x="1546" y="1135"/>
                <a:ext cx="16" cy="7"/>
              </a:xfrm>
              <a:custGeom>
                <a:avLst/>
                <a:gdLst>
                  <a:gd name="T0" fmla="*/ 16 w 16"/>
                  <a:gd name="T1" fmla="*/ 3 h 7"/>
                  <a:gd name="T2" fmla="*/ 16 w 16"/>
                  <a:gd name="T3" fmla="*/ 3 h 7"/>
                  <a:gd name="T4" fmla="*/ 9 w 16"/>
                  <a:gd name="T5" fmla="*/ 7 h 7"/>
                  <a:gd name="T6" fmla="*/ 5 w 16"/>
                  <a:gd name="T7" fmla="*/ 7 h 7"/>
                  <a:gd name="T8" fmla="*/ 0 w 16"/>
                  <a:gd name="T9" fmla="*/ 7 h 7"/>
                  <a:gd name="T10" fmla="*/ 11 w 16"/>
                  <a:gd name="T11" fmla="*/ 0 h 7"/>
                  <a:gd name="T12" fmla="*/ 11 w 16"/>
                  <a:gd name="T13" fmla="*/ 0 h 7"/>
                  <a:gd name="T14" fmla="*/ 16 w 16"/>
                  <a:gd name="T15" fmla="*/ 3 h 7"/>
                  <a:gd name="T16" fmla="*/ 16 w 16"/>
                  <a:gd name="T17" fmla="*/ 3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7">
                    <a:moveTo>
                      <a:pt x="16" y="3"/>
                    </a:moveTo>
                    <a:lnTo>
                      <a:pt x="16" y="3"/>
                    </a:lnTo>
                    <a:lnTo>
                      <a:pt x="9" y="7"/>
                    </a:lnTo>
                    <a:lnTo>
                      <a:pt x="5" y="7"/>
                    </a:lnTo>
                    <a:lnTo>
                      <a:pt x="0" y="7"/>
                    </a:lnTo>
                    <a:lnTo>
                      <a:pt x="11" y="0"/>
                    </a:lnTo>
                    <a:lnTo>
                      <a:pt x="16"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6" name="Freeform 1061"/>
              <p:cNvSpPr>
                <a:spLocks/>
              </p:cNvSpPr>
              <p:nvPr userDrawn="1"/>
            </p:nvSpPr>
            <p:spPr bwMode="auto">
              <a:xfrm>
                <a:off x="697" y="1147"/>
                <a:ext cx="53" cy="134"/>
              </a:xfrm>
              <a:custGeom>
                <a:avLst/>
                <a:gdLst>
                  <a:gd name="T0" fmla="*/ 53 w 53"/>
                  <a:gd name="T1" fmla="*/ 11 h 134"/>
                  <a:gd name="T2" fmla="*/ 53 w 53"/>
                  <a:gd name="T3" fmla="*/ 23 h 134"/>
                  <a:gd name="T4" fmla="*/ 39 w 53"/>
                  <a:gd name="T5" fmla="*/ 62 h 134"/>
                  <a:gd name="T6" fmla="*/ 48 w 53"/>
                  <a:gd name="T7" fmla="*/ 74 h 134"/>
                  <a:gd name="T8" fmla="*/ 41 w 53"/>
                  <a:gd name="T9" fmla="*/ 99 h 134"/>
                  <a:gd name="T10" fmla="*/ 0 w 53"/>
                  <a:gd name="T11" fmla="*/ 134 h 134"/>
                  <a:gd name="T12" fmla="*/ 0 w 53"/>
                  <a:gd name="T13" fmla="*/ 134 h 134"/>
                  <a:gd name="T14" fmla="*/ 4 w 53"/>
                  <a:gd name="T15" fmla="*/ 115 h 134"/>
                  <a:gd name="T16" fmla="*/ 4 w 53"/>
                  <a:gd name="T17" fmla="*/ 115 h 134"/>
                  <a:gd name="T18" fmla="*/ 0 w 53"/>
                  <a:gd name="T19" fmla="*/ 111 h 134"/>
                  <a:gd name="T20" fmla="*/ 20 w 53"/>
                  <a:gd name="T21" fmla="*/ 85 h 134"/>
                  <a:gd name="T22" fmla="*/ 20 w 53"/>
                  <a:gd name="T23" fmla="*/ 85 h 134"/>
                  <a:gd name="T24" fmla="*/ 18 w 53"/>
                  <a:gd name="T25" fmla="*/ 83 h 134"/>
                  <a:gd name="T26" fmla="*/ 16 w 53"/>
                  <a:gd name="T27" fmla="*/ 81 h 134"/>
                  <a:gd name="T28" fmla="*/ 13 w 53"/>
                  <a:gd name="T29" fmla="*/ 76 h 134"/>
                  <a:gd name="T30" fmla="*/ 16 w 53"/>
                  <a:gd name="T31" fmla="*/ 74 h 134"/>
                  <a:gd name="T32" fmla="*/ 30 w 53"/>
                  <a:gd name="T33" fmla="*/ 44 h 134"/>
                  <a:gd name="T34" fmla="*/ 32 w 53"/>
                  <a:gd name="T35" fmla="*/ 18 h 134"/>
                  <a:gd name="T36" fmla="*/ 39 w 53"/>
                  <a:gd name="T37" fmla="*/ 0 h 134"/>
                  <a:gd name="T38" fmla="*/ 39 w 53"/>
                  <a:gd name="T39" fmla="*/ 0 h 134"/>
                  <a:gd name="T40" fmla="*/ 46 w 53"/>
                  <a:gd name="T41" fmla="*/ 0 h 134"/>
                  <a:gd name="T42" fmla="*/ 48 w 53"/>
                  <a:gd name="T43" fmla="*/ 2 h 134"/>
                  <a:gd name="T44" fmla="*/ 50 w 53"/>
                  <a:gd name="T45" fmla="*/ 7 h 134"/>
                  <a:gd name="T46" fmla="*/ 53 w 53"/>
                  <a:gd name="T47" fmla="*/ 11 h 134"/>
                  <a:gd name="T48" fmla="*/ 53 w 53"/>
                  <a:gd name="T49" fmla="*/ 11 h 13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3" h="134">
                    <a:moveTo>
                      <a:pt x="53" y="11"/>
                    </a:moveTo>
                    <a:lnTo>
                      <a:pt x="53" y="23"/>
                    </a:lnTo>
                    <a:lnTo>
                      <a:pt x="39" y="62"/>
                    </a:lnTo>
                    <a:lnTo>
                      <a:pt x="48" y="74"/>
                    </a:lnTo>
                    <a:lnTo>
                      <a:pt x="41" y="99"/>
                    </a:lnTo>
                    <a:lnTo>
                      <a:pt x="0" y="134"/>
                    </a:lnTo>
                    <a:lnTo>
                      <a:pt x="4" y="115"/>
                    </a:lnTo>
                    <a:lnTo>
                      <a:pt x="0" y="111"/>
                    </a:lnTo>
                    <a:lnTo>
                      <a:pt x="20" y="85"/>
                    </a:lnTo>
                    <a:lnTo>
                      <a:pt x="18" y="83"/>
                    </a:lnTo>
                    <a:lnTo>
                      <a:pt x="16" y="81"/>
                    </a:lnTo>
                    <a:lnTo>
                      <a:pt x="13" y="76"/>
                    </a:lnTo>
                    <a:lnTo>
                      <a:pt x="16" y="74"/>
                    </a:lnTo>
                    <a:lnTo>
                      <a:pt x="30" y="44"/>
                    </a:lnTo>
                    <a:lnTo>
                      <a:pt x="32" y="18"/>
                    </a:lnTo>
                    <a:lnTo>
                      <a:pt x="39" y="0"/>
                    </a:lnTo>
                    <a:lnTo>
                      <a:pt x="46" y="0"/>
                    </a:lnTo>
                    <a:lnTo>
                      <a:pt x="48" y="2"/>
                    </a:lnTo>
                    <a:lnTo>
                      <a:pt x="50" y="7"/>
                    </a:lnTo>
                    <a:lnTo>
                      <a:pt x="53"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7" name="Freeform 1062"/>
              <p:cNvSpPr>
                <a:spLocks/>
              </p:cNvSpPr>
              <p:nvPr userDrawn="1"/>
            </p:nvSpPr>
            <p:spPr bwMode="auto">
              <a:xfrm>
                <a:off x="449" y="1149"/>
                <a:ext cx="9" cy="9"/>
              </a:xfrm>
              <a:custGeom>
                <a:avLst/>
                <a:gdLst>
                  <a:gd name="T0" fmla="*/ 0 w 9"/>
                  <a:gd name="T1" fmla="*/ 9 h 9"/>
                  <a:gd name="T2" fmla="*/ 0 w 9"/>
                  <a:gd name="T3" fmla="*/ 9 h 9"/>
                  <a:gd name="T4" fmla="*/ 5 w 9"/>
                  <a:gd name="T5" fmla="*/ 2 h 9"/>
                  <a:gd name="T6" fmla="*/ 7 w 9"/>
                  <a:gd name="T7" fmla="*/ 0 h 9"/>
                  <a:gd name="T8" fmla="*/ 9 w 9"/>
                  <a:gd name="T9" fmla="*/ 0 h 9"/>
                  <a:gd name="T10" fmla="*/ 0 w 9"/>
                  <a:gd name="T11" fmla="*/ 9 h 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9">
                    <a:moveTo>
                      <a:pt x="0" y="9"/>
                    </a:moveTo>
                    <a:lnTo>
                      <a:pt x="0" y="9"/>
                    </a:lnTo>
                    <a:lnTo>
                      <a:pt x="5" y="2"/>
                    </a:lnTo>
                    <a:lnTo>
                      <a:pt x="7" y="0"/>
                    </a:lnTo>
                    <a:lnTo>
                      <a:pt x="9" y="0"/>
                    </a:lnTo>
                    <a:lnTo>
                      <a:pt x="0"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8" name="Freeform 1063"/>
              <p:cNvSpPr>
                <a:spLocks/>
              </p:cNvSpPr>
              <p:nvPr userDrawn="1"/>
            </p:nvSpPr>
            <p:spPr bwMode="auto">
              <a:xfrm>
                <a:off x="1564" y="1158"/>
                <a:ext cx="14" cy="21"/>
              </a:xfrm>
              <a:custGeom>
                <a:avLst/>
                <a:gdLst>
                  <a:gd name="T0" fmla="*/ 14 w 14"/>
                  <a:gd name="T1" fmla="*/ 10 h 21"/>
                  <a:gd name="T2" fmla="*/ 5 w 14"/>
                  <a:gd name="T3" fmla="*/ 21 h 21"/>
                  <a:gd name="T4" fmla="*/ 0 w 14"/>
                  <a:gd name="T5" fmla="*/ 14 h 21"/>
                  <a:gd name="T6" fmla="*/ 0 w 14"/>
                  <a:gd name="T7" fmla="*/ 14 h 21"/>
                  <a:gd name="T8" fmla="*/ 3 w 14"/>
                  <a:gd name="T9" fmla="*/ 7 h 21"/>
                  <a:gd name="T10" fmla="*/ 5 w 14"/>
                  <a:gd name="T11" fmla="*/ 5 h 21"/>
                  <a:gd name="T12" fmla="*/ 10 w 14"/>
                  <a:gd name="T13" fmla="*/ 0 h 21"/>
                  <a:gd name="T14" fmla="*/ 10 w 14"/>
                  <a:gd name="T15" fmla="*/ 0 h 21"/>
                  <a:gd name="T16" fmla="*/ 14 w 14"/>
                  <a:gd name="T17" fmla="*/ 5 h 21"/>
                  <a:gd name="T18" fmla="*/ 14 w 14"/>
                  <a:gd name="T19" fmla="*/ 7 h 21"/>
                  <a:gd name="T20" fmla="*/ 14 w 14"/>
                  <a:gd name="T21" fmla="*/ 10 h 21"/>
                  <a:gd name="T22" fmla="*/ 14 w 14"/>
                  <a:gd name="T23" fmla="*/ 10 h 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21">
                    <a:moveTo>
                      <a:pt x="14" y="10"/>
                    </a:moveTo>
                    <a:lnTo>
                      <a:pt x="5" y="21"/>
                    </a:lnTo>
                    <a:lnTo>
                      <a:pt x="0" y="14"/>
                    </a:lnTo>
                    <a:lnTo>
                      <a:pt x="3" y="7"/>
                    </a:lnTo>
                    <a:lnTo>
                      <a:pt x="5" y="5"/>
                    </a:lnTo>
                    <a:lnTo>
                      <a:pt x="10" y="0"/>
                    </a:lnTo>
                    <a:lnTo>
                      <a:pt x="14" y="5"/>
                    </a:lnTo>
                    <a:lnTo>
                      <a:pt x="14" y="7"/>
                    </a:lnTo>
                    <a:lnTo>
                      <a:pt x="14"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9" name="Freeform 1064"/>
              <p:cNvSpPr>
                <a:spLocks/>
              </p:cNvSpPr>
              <p:nvPr userDrawn="1"/>
            </p:nvSpPr>
            <p:spPr bwMode="auto">
              <a:xfrm>
                <a:off x="701" y="1179"/>
                <a:ext cx="3" cy="2"/>
              </a:xfrm>
              <a:custGeom>
                <a:avLst/>
                <a:gdLst>
                  <a:gd name="T0" fmla="*/ 3 w 3"/>
                  <a:gd name="T1" fmla="*/ 2 h 2"/>
                  <a:gd name="T2" fmla="*/ 3 w 3"/>
                  <a:gd name="T3" fmla="*/ 2 h 2"/>
                  <a:gd name="T4" fmla="*/ 3 w 3"/>
                  <a:gd name="T5" fmla="*/ 2 h 2"/>
                  <a:gd name="T6" fmla="*/ 0 w 3"/>
                  <a:gd name="T7" fmla="*/ 0 h 2"/>
                  <a:gd name="T8" fmla="*/ 0 w 3"/>
                  <a:gd name="T9" fmla="*/ 0 h 2"/>
                  <a:gd name="T10" fmla="*/ 3 w 3"/>
                  <a:gd name="T11" fmla="*/ 0 h 2"/>
                  <a:gd name="T12" fmla="*/ 3 w 3"/>
                  <a:gd name="T13" fmla="*/ 0 h 2"/>
                  <a:gd name="T14" fmla="*/ 3 w 3"/>
                  <a:gd name="T15" fmla="*/ 0 h 2"/>
                  <a:gd name="T16" fmla="*/ 3 w 3"/>
                  <a:gd name="T17" fmla="*/ 2 h 2"/>
                  <a:gd name="T18" fmla="*/ 3 w 3"/>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 h="2">
                    <a:moveTo>
                      <a:pt x="3" y="2"/>
                    </a:moveTo>
                    <a:lnTo>
                      <a:pt x="3" y="2"/>
                    </a:lnTo>
                    <a:lnTo>
                      <a:pt x="0" y="0"/>
                    </a:lnTo>
                    <a:lnTo>
                      <a:pt x="3" y="0"/>
                    </a:lnTo>
                    <a:lnTo>
                      <a:pt x="3"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0" name="Freeform 1065"/>
              <p:cNvSpPr>
                <a:spLocks/>
              </p:cNvSpPr>
              <p:nvPr userDrawn="1"/>
            </p:nvSpPr>
            <p:spPr bwMode="auto">
              <a:xfrm>
                <a:off x="3309" y="1184"/>
                <a:ext cx="30" cy="37"/>
              </a:xfrm>
              <a:custGeom>
                <a:avLst/>
                <a:gdLst>
                  <a:gd name="T0" fmla="*/ 21 w 30"/>
                  <a:gd name="T1" fmla="*/ 0 h 37"/>
                  <a:gd name="T2" fmla="*/ 30 w 30"/>
                  <a:gd name="T3" fmla="*/ 28 h 37"/>
                  <a:gd name="T4" fmla="*/ 30 w 30"/>
                  <a:gd name="T5" fmla="*/ 28 h 37"/>
                  <a:gd name="T6" fmla="*/ 28 w 30"/>
                  <a:gd name="T7" fmla="*/ 37 h 37"/>
                  <a:gd name="T8" fmla="*/ 16 w 30"/>
                  <a:gd name="T9" fmla="*/ 37 h 37"/>
                  <a:gd name="T10" fmla="*/ 0 w 30"/>
                  <a:gd name="T11" fmla="*/ 21 h 37"/>
                  <a:gd name="T12" fmla="*/ 0 w 30"/>
                  <a:gd name="T13" fmla="*/ 21 h 37"/>
                  <a:gd name="T14" fmla="*/ 10 w 30"/>
                  <a:gd name="T15" fmla="*/ 0 h 37"/>
                  <a:gd name="T16" fmla="*/ 10 w 30"/>
                  <a:gd name="T17" fmla="*/ 0 h 37"/>
                  <a:gd name="T18" fmla="*/ 14 w 30"/>
                  <a:gd name="T19" fmla="*/ 0 h 37"/>
                  <a:gd name="T20" fmla="*/ 21 w 30"/>
                  <a:gd name="T21" fmla="*/ 0 h 37"/>
                  <a:gd name="T22" fmla="*/ 21 w 30"/>
                  <a:gd name="T23" fmla="*/ 0 h 3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 h="37">
                    <a:moveTo>
                      <a:pt x="21" y="0"/>
                    </a:moveTo>
                    <a:lnTo>
                      <a:pt x="30" y="28"/>
                    </a:lnTo>
                    <a:lnTo>
                      <a:pt x="28" y="37"/>
                    </a:lnTo>
                    <a:lnTo>
                      <a:pt x="16" y="37"/>
                    </a:lnTo>
                    <a:lnTo>
                      <a:pt x="0" y="21"/>
                    </a:lnTo>
                    <a:lnTo>
                      <a:pt x="10" y="0"/>
                    </a:lnTo>
                    <a:lnTo>
                      <a:pt x="14" y="0"/>
                    </a:lnTo>
                    <a:lnTo>
                      <a:pt x="2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1" name="Freeform 1066"/>
              <p:cNvSpPr>
                <a:spLocks/>
              </p:cNvSpPr>
              <p:nvPr userDrawn="1"/>
            </p:nvSpPr>
            <p:spPr bwMode="auto">
              <a:xfrm>
                <a:off x="3314" y="1186"/>
                <a:ext cx="23" cy="33"/>
              </a:xfrm>
              <a:custGeom>
                <a:avLst/>
                <a:gdLst>
                  <a:gd name="T0" fmla="*/ 23 w 23"/>
                  <a:gd name="T1" fmla="*/ 26 h 33"/>
                  <a:gd name="T2" fmla="*/ 21 w 23"/>
                  <a:gd name="T3" fmla="*/ 33 h 33"/>
                  <a:gd name="T4" fmla="*/ 14 w 23"/>
                  <a:gd name="T5" fmla="*/ 33 h 33"/>
                  <a:gd name="T6" fmla="*/ 0 w 23"/>
                  <a:gd name="T7" fmla="*/ 19 h 33"/>
                  <a:gd name="T8" fmla="*/ 0 w 23"/>
                  <a:gd name="T9" fmla="*/ 19 h 33"/>
                  <a:gd name="T10" fmla="*/ 5 w 23"/>
                  <a:gd name="T11" fmla="*/ 9 h 33"/>
                  <a:gd name="T12" fmla="*/ 7 w 23"/>
                  <a:gd name="T13" fmla="*/ 0 h 33"/>
                  <a:gd name="T14" fmla="*/ 11 w 23"/>
                  <a:gd name="T15" fmla="*/ 0 h 33"/>
                  <a:gd name="T16" fmla="*/ 23 w 23"/>
                  <a:gd name="T17" fmla="*/ 26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 h="33">
                    <a:moveTo>
                      <a:pt x="23" y="26"/>
                    </a:moveTo>
                    <a:lnTo>
                      <a:pt x="21" y="33"/>
                    </a:lnTo>
                    <a:lnTo>
                      <a:pt x="14" y="33"/>
                    </a:lnTo>
                    <a:lnTo>
                      <a:pt x="0" y="19"/>
                    </a:lnTo>
                    <a:lnTo>
                      <a:pt x="5" y="9"/>
                    </a:lnTo>
                    <a:lnTo>
                      <a:pt x="7" y="0"/>
                    </a:lnTo>
                    <a:lnTo>
                      <a:pt x="11" y="0"/>
                    </a:lnTo>
                    <a:lnTo>
                      <a:pt x="23"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2" name="Freeform 1067"/>
              <p:cNvSpPr>
                <a:spLocks/>
              </p:cNvSpPr>
              <p:nvPr userDrawn="1"/>
            </p:nvSpPr>
            <p:spPr bwMode="auto">
              <a:xfrm>
                <a:off x="218" y="1188"/>
                <a:ext cx="9" cy="5"/>
              </a:xfrm>
              <a:custGeom>
                <a:avLst/>
                <a:gdLst>
                  <a:gd name="T0" fmla="*/ 9 w 9"/>
                  <a:gd name="T1" fmla="*/ 3 h 5"/>
                  <a:gd name="T2" fmla="*/ 9 w 9"/>
                  <a:gd name="T3" fmla="*/ 3 h 5"/>
                  <a:gd name="T4" fmla="*/ 0 w 9"/>
                  <a:gd name="T5" fmla="*/ 5 h 5"/>
                  <a:gd name="T6" fmla="*/ 0 w 9"/>
                  <a:gd name="T7" fmla="*/ 3 h 5"/>
                  <a:gd name="T8" fmla="*/ 0 w 9"/>
                  <a:gd name="T9" fmla="*/ 3 h 5"/>
                  <a:gd name="T10" fmla="*/ 4 w 9"/>
                  <a:gd name="T11" fmla="*/ 3 h 5"/>
                  <a:gd name="T12" fmla="*/ 6 w 9"/>
                  <a:gd name="T13" fmla="*/ 0 h 5"/>
                  <a:gd name="T14" fmla="*/ 9 w 9"/>
                  <a:gd name="T15" fmla="*/ 3 h 5"/>
                  <a:gd name="T16" fmla="*/ 9 w 9"/>
                  <a:gd name="T17" fmla="*/ 3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5">
                    <a:moveTo>
                      <a:pt x="9" y="3"/>
                    </a:moveTo>
                    <a:lnTo>
                      <a:pt x="9" y="3"/>
                    </a:lnTo>
                    <a:lnTo>
                      <a:pt x="0" y="5"/>
                    </a:lnTo>
                    <a:lnTo>
                      <a:pt x="0" y="3"/>
                    </a:lnTo>
                    <a:lnTo>
                      <a:pt x="4" y="3"/>
                    </a:lnTo>
                    <a:lnTo>
                      <a:pt x="6" y="0"/>
                    </a:lnTo>
                    <a:lnTo>
                      <a:pt x="9"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3" name="Freeform 1068"/>
              <p:cNvSpPr>
                <a:spLocks/>
              </p:cNvSpPr>
              <p:nvPr userDrawn="1"/>
            </p:nvSpPr>
            <p:spPr bwMode="auto">
              <a:xfrm>
                <a:off x="1731" y="1195"/>
                <a:ext cx="14" cy="10"/>
              </a:xfrm>
              <a:custGeom>
                <a:avLst/>
                <a:gdLst>
                  <a:gd name="T0" fmla="*/ 14 w 14"/>
                  <a:gd name="T1" fmla="*/ 3 h 10"/>
                  <a:gd name="T2" fmla="*/ 14 w 14"/>
                  <a:gd name="T3" fmla="*/ 3 h 10"/>
                  <a:gd name="T4" fmla="*/ 2 w 14"/>
                  <a:gd name="T5" fmla="*/ 10 h 10"/>
                  <a:gd name="T6" fmla="*/ 2 w 14"/>
                  <a:gd name="T7" fmla="*/ 10 h 10"/>
                  <a:gd name="T8" fmla="*/ 0 w 14"/>
                  <a:gd name="T9" fmla="*/ 5 h 10"/>
                  <a:gd name="T10" fmla="*/ 0 w 14"/>
                  <a:gd name="T11" fmla="*/ 5 h 10"/>
                  <a:gd name="T12" fmla="*/ 7 w 14"/>
                  <a:gd name="T13" fmla="*/ 0 h 10"/>
                  <a:gd name="T14" fmla="*/ 9 w 14"/>
                  <a:gd name="T15" fmla="*/ 0 h 10"/>
                  <a:gd name="T16" fmla="*/ 14 w 14"/>
                  <a:gd name="T17" fmla="*/ 3 h 10"/>
                  <a:gd name="T18" fmla="*/ 14 w 14"/>
                  <a:gd name="T19" fmla="*/ 3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10">
                    <a:moveTo>
                      <a:pt x="14" y="3"/>
                    </a:moveTo>
                    <a:lnTo>
                      <a:pt x="14" y="3"/>
                    </a:lnTo>
                    <a:lnTo>
                      <a:pt x="2" y="10"/>
                    </a:lnTo>
                    <a:lnTo>
                      <a:pt x="0" y="5"/>
                    </a:lnTo>
                    <a:lnTo>
                      <a:pt x="7" y="0"/>
                    </a:lnTo>
                    <a:lnTo>
                      <a:pt x="9" y="0"/>
                    </a:lnTo>
                    <a:lnTo>
                      <a:pt x="14"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4" name="Freeform 1069"/>
              <p:cNvSpPr>
                <a:spLocks/>
              </p:cNvSpPr>
              <p:nvPr userDrawn="1"/>
            </p:nvSpPr>
            <p:spPr bwMode="auto">
              <a:xfrm>
                <a:off x="2675" y="1198"/>
                <a:ext cx="3" cy="7"/>
              </a:xfrm>
              <a:custGeom>
                <a:avLst/>
                <a:gdLst>
                  <a:gd name="T0" fmla="*/ 3 w 3"/>
                  <a:gd name="T1" fmla="*/ 7 h 7"/>
                  <a:gd name="T2" fmla="*/ 3 w 3"/>
                  <a:gd name="T3" fmla="*/ 7 h 7"/>
                  <a:gd name="T4" fmla="*/ 0 w 3"/>
                  <a:gd name="T5" fmla="*/ 4 h 7"/>
                  <a:gd name="T6" fmla="*/ 0 w 3"/>
                  <a:gd name="T7" fmla="*/ 4 h 7"/>
                  <a:gd name="T8" fmla="*/ 3 w 3"/>
                  <a:gd name="T9" fmla="*/ 0 h 7"/>
                  <a:gd name="T10" fmla="*/ 3 w 3"/>
                  <a:gd name="T11" fmla="*/ 7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7">
                    <a:moveTo>
                      <a:pt x="3" y="7"/>
                    </a:moveTo>
                    <a:lnTo>
                      <a:pt x="3" y="7"/>
                    </a:lnTo>
                    <a:lnTo>
                      <a:pt x="0" y="4"/>
                    </a:lnTo>
                    <a:lnTo>
                      <a:pt x="3" y="0"/>
                    </a:lnTo>
                    <a:lnTo>
                      <a:pt x="3"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5" name="Freeform 1070"/>
              <p:cNvSpPr>
                <a:spLocks/>
              </p:cNvSpPr>
              <p:nvPr userDrawn="1"/>
            </p:nvSpPr>
            <p:spPr bwMode="auto">
              <a:xfrm>
                <a:off x="164" y="1200"/>
                <a:ext cx="14" cy="9"/>
              </a:xfrm>
              <a:custGeom>
                <a:avLst/>
                <a:gdLst>
                  <a:gd name="T0" fmla="*/ 14 w 14"/>
                  <a:gd name="T1" fmla="*/ 0 h 9"/>
                  <a:gd name="T2" fmla="*/ 14 w 14"/>
                  <a:gd name="T3" fmla="*/ 0 h 9"/>
                  <a:gd name="T4" fmla="*/ 12 w 14"/>
                  <a:gd name="T5" fmla="*/ 2 h 9"/>
                  <a:gd name="T6" fmla="*/ 10 w 14"/>
                  <a:gd name="T7" fmla="*/ 5 h 9"/>
                  <a:gd name="T8" fmla="*/ 0 w 14"/>
                  <a:gd name="T9" fmla="*/ 9 h 9"/>
                  <a:gd name="T10" fmla="*/ 0 w 14"/>
                  <a:gd name="T11" fmla="*/ 9 h 9"/>
                  <a:gd name="T12" fmla="*/ 0 w 14"/>
                  <a:gd name="T13" fmla="*/ 9 h 9"/>
                  <a:gd name="T14" fmla="*/ 0 w 14"/>
                  <a:gd name="T15" fmla="*/ 7 h 9"/>
                  <a:gd name="T16" fmla="*/ 5 w 14"/>
                  <a:gd name="T17" fmla="*/ 0 h 9"/>
                  <a:gd name="T18" fmla="*/ 5 w 14"/>
                  <a:gd name="T19" fmla="*/ 0 h 9"/>
                  <a:gd name="T20" fmla="*/ 14 w 14"/>
                  <a:gd name="T21" fmla="*/ 0 h 9"/>
                  <a:gd name="T22" fmla="*/ 14 w 14"/>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9">
                    <a:moveTo>
                      <a:pt x="14" y="0"/>
                    </a:moveTo>
                    <a:lnTo>
                      <a:pt x="14" y="0"/>
                    </a:lnTo>
                    <a:lnTo>
                      <a:pt x="12" y="2"/>
                    </a:lnTo>
                    <a:lnTo>
                      <a:pt x="10" y="5"/>
                    </a:lnTo>
                    <a:lnTo>
                      <a:pt x="0" y="9"/>
                    </a:lnTo>
                    <a:lnTo>
                      <a:pt x="0" y="7"/>
                    </a:lnTo>
                    <a:lnTo>
                      <a:pt x="5" y="0"/>
                    </a:lnTo>
                    <a:lnTo>
                      <a:pt x="1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6" name="Freeform 1071"/>
              <p:cNvSpPr>
                <a:spLocks/>
              </p:cNvSpPr>
              <p:nvPr userDrawn="1"/>
            </p:nvSpPr>
            <p:spPr bwMode="auto">
              <a:xfrm>
                <a:off x="120" y="1202"/>
                <a:ext cx="14" cy="10"/>
              </a:xfrm>
              <a:custGeom>
                <a:avLst/>
                <a:gdLst>
                  <a:gd name="T0" fmla="*/ 14 w 14"/>
                  <a:gd name="T1" fmla="*/ 0 h 10"/>
                  <a:gd name="T2" fmla="*/ 14 w 14"/>
                  <a:gd name="T3" fmla="*/ 0 h 10"/>
                  <a:gd name="T4" fmla="*/ 10 w 14"/>
                  <a:gd name="T5" fmla="*/ 5 h 10"/>
                  <a:gd name="T6" fmla="*/ 3 w 14"/>
                  <a:gd name="T7" fmla="*/ 10 h 10"/>
                  <a:gd name="T8" fmla="*/ 3 w 14"/>
                  <a:gd name="T9" fmla="*/ 10 h 10"/>
                  <a:gd name="T10" fmla="*/ 3 w 14"/>
                  <a:gd name="T11" fmla="*/ 10 h 10"/>
                  <a:gd name="T12" fmla="*/ 0 w 14"/>
                  <a:gd name="T13" fmla="*/ 7 h 10"/>
                  <a:gd name="T14" fmla="*/ 0 w 14"/>
                  <a:gd name="T15" fmla="*/ 7 h 10"/>
                  <a:gd name="T16" fmla="*/ 7 w 14"/>
                  <a:gd name="T17" fmla="*/ 3 h 10"/>
                  <a:gd name="T18" fmla="*/ 10 w 14"/>
                  <a:gd name="T19" fmla="*/ 0 h 10"/>
                  <a:gd name="T20" fmla="*/ 14 w 14"/>
                  <a:gd name="T21" fmla="*/ 0 h 10"/>
                  <a:gd name="T22" fmla="*/ 14 w 14"/>
                  <a:gd name="T23" fmla="*/ 0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0">
                    <a:moveTo>
                      <a:pt x="14" y="0"/>
                    </a:moveTo>
                    <a:lnTo>
                      <a:pt x="14" y="0"/>
                    </a:lnTo>
                    <a:lnTo>
                      <a:pt x="10" y="5"/>
                    </a:lnTo>
                    <a:lnTo>
                      <a:pt x="3" y="10"/>
                    </a:lnTo>
                    <a:lnTo>
                      <a:pt x="0" y="7"/>
                    </a:lnTo>
                    <a:lnTo>
                      <a:pt x="7" y="3"/>
                    </a:lnTo>
                    <a:lnTo>
                      <a:pt x="10" y="0"/>
                    </a:lnTo>
                    <a:lnTo>
                      <a:pt x="1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7" name="Freeform 1072"/>
              <p:cNvSpPr>
                <a:spLocks/>
              </p:cNvSpPr>
              <p:nvPr userDrawn="1"/>
            </p:nvSpPr>
            <p:spPr bwMode="auto">
              <a:xfrm>
                <a:off x="687" y="1202"/>
                <a:ext cx="1" cy="3"/>
              </a:xfrm>
              <a:custGeom>
                <a:avLst/>
                <a:gdLst>
                  <a:gd name="T0" fmla="*/ 0 w 1"/>
                  <a:gd name="T1" fmla="*/ 3 h 3"/>
                  <a:gd name="T2" fmla="*/ 0 w 1"/>
                  <a:gd name="T3" fmla="*/ 3 h 3"/>
                  <a:gd name="T4" fmla="*/ 0 w 1"/>
                  <a:gd name="T5" fmla="*/ 0 h 3"/>
                  <a:gd name="T6" fmla="*/ 0 w 1"/>
                  <a:gd name="T7" fmla="*/ 0 h 3"/>
                  <a:gd name="T8" fmla="*/ 0 w 1"/>
                  <a:gd name="T9" fmla="*/ 3 h 3"/>
                  <a:gd name="T10" fmla="*/ 0 w 1"/>
                  <a:gd name="T11" fmla="*/ 3 h 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3">
                    <a:moveTo>
                      <a:pt x="0" y="3"/>
                    </a:moveTo>
                    <a:lnTo>
                      <a:pt x="0" y="3"/>
                    </a:lnTo>
                    <a:lnTo>
                      <a:pt x="0" y="0"/>
                    </a:lnTo>
                    <a:lnTo>
                      <a:pt x="0"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8" name="Freeform 1073"/>
              <p:cNvSpPr>
                <a:spLocks/>
              </p:cNvSpPr>
              <p:nvPr userDrawn="1"/>
            </p:nvSpPr>
            <p:spPr bwMode="auto">
              <a:xfrm>
                <a:off x="3249" y="1207"/>
                <a:ext cx="33" cy="39"/>
              </a:xfrm>
              <a:custGeom>
                <a:avLst/>
                <a:gdLst>
                  <a:gd name="T0" fmla="*/ 28 w 33"/>
                  <a:gd name="T1" fmla="*/ 7 h 39"/>
                  <a:gd name="T2" fmla="*/ 28 w 33"/>
                  <a:gd name="T3" fmla="*/ 7 h 39"/>
                  <a:gd name="T4" fmla="*/ 33 w 33"/>
                  <a:gd name="T5" fmla="*/ 16 h 39"/>
                  <a:gd name="T6" fmla="*/ 33 w 33"/>
                  <a:gd name="T7" fmla="*/ 21 h 39"/>
                  <a:gd name="T8" fmla="*/ 30 w 33"/>
                  <a:gd name="T9" fmla="*/ 25 h 39"/>
                  <a:gd name="T10" fmla="*/ 28 w 33"/>
                  <a:gd name="T11" fmla="*/ 32 h 39"/>
                  <a:gd name="T12" fmla="*/ 28 w 33"/>
                  <a:gd name="T13" fmla="*/ 32 h 39"/>
                  <a:gd name="T14" fmla="*/ 23 w 33"/>
                  <a:gd name="T15" fmla="*/ 37 h 39"/>
                  <a:gd name="T16" fmla="*/ 21 w 33"/>
                  <a:gd name="T17" fmla="*/ 39 h 39"/>
                  <a:gd name="T18" fmla="*/ 19 w 33"/>
                  <a:gd name="T19" fmla="*/ 39 h 39"/>
                  <a:gd name="T20" fmla="*/ 19 w 33"/>
                  <a:gd name="T21" fmla="*/ 39 h 39"/>
                  <a:gd name="T22" fmla="*/ 2 w 33"/>
                  <a:gd name="T23" fmla="*/ 30 h 39"/>
                  <a:gd name="T24" fmla="*/ 2 w 33"/>
                  <a:gd name="T25" fmla="*/ 30 h 39"/>
                  <a:gd name="T26" fmla="*/ 0 w 33"/>
                  <a:gd name="T27" fmla="*/ 14 h 39"/>
                  <a:gd name="T28" fmla="*/ 0 w 33"/>
                  <a:gd name="T29" fmla="*/ 7 h 39"/>
                  <a:gd name="T30" fmla="*/ 5 w 33"/>
                  <a:gd name="T31" fmla="*/ 0 h 39"/>
                  <a:gd name="T32" fmla="*/ 7 w 33"/>
                  <a:gd name="T33" fmla="*/ 0 h 39"/>
                  <a:gd name="T34" fmla="*/ 28 w 33"/>
                  <a:gd name="T35" fmla="*/ 7 h 3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3" h="39">
                    <a:moveTo>
                      <a:pt x="28" y="7"/>
                    </a:moveTo>
                    <a:lnTo>
                      <a:pt x="28" y="7"/>
                    </a:lnTo>
                    <a:lnTo>
                      <a:pt x="33" y="16"/>
                    </a:lnTo>
                    <a:lnTo>
                      <a:pt x="33" y="21"/>
                    </a:lnTo>
                    <a:lnTo>
                      <a:pt x="30" y="25"/>
                    </a:lnTo>
                    <a:lnTo>
                      <a:pt x="28" y="32"/>
                    </a:lnTo>
                    <a:lnTo>
                      <a:pt x="23" y="37"/>
                    </a:lnTo>
                    <a:lnTo>
                      <a:pt x="21" y="39"/>
                    </a:lnTo>
                    <a:lnTo>
                      <a:pt x="19" y="39"/>
                    </a:lnTo>
                    <a:lnTo>
                      <a:pt x="2" y="30"/>
                    </a:lnTo>
                    <a:lnTo>
                      <a:pt x="0" y="14"/>
                    </a:lnTo>
                    <a:lnTo>
                      <a:pt x="0" y="7"/>
                    </a:lnTo>
                    <a:lnTo>
                      <a:pt x="5" y="0"/>
                    </a:lnTo>
                    <a:lnTo>
                      <a:pt x="7" y="0"/>
                    </a:lnTo>
                    <a:lnTo>
                      <a:pt x="28"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9" name="Freeform 1074"/>
              <p:cNvSpPr>
                <a:spLocks/>
              </p:cNvSpPr>
              <p:nvPr userDrawn="1"/>
            </p:nvSpPr>
            <p:spPr bwMode="auto">
              <a:xfrm>
                <a:off x="3254" y="1212"/>
                <a:ext cx="23" cy="30"/>
              </a:xfrm>
              <a:custGeom>
                <a:avLst/>
                <a:gdLst>
                  <a:gd name="T0" fmla="*/ 23 w 23"/>
                  <a:gd name="T1" fmla="*/ 13 h 30"/>
                  <a:gd name="T2" fmla="*/ 23 w 23"/>
                  <a:gd name="T3" fmla="*/ 13 h 30"/>
                  <a:gd name="T4" fmla="*/ 23 w 23"/>
                  <a:gd name="T5" fmla="*/ 23 h 30"/>
                  <a:gd name="T6" fmla="*/ 21 w 23"/>
                  <a:gd name="T7" fmla="*/ 27 h 30"/>
                  <a:gd name="T8" fmla="*/ 16 w 23"/>
                  <a:gd name="T9" fmla="*/ 30 h 30"/>
                  <a:gd name="T10" fmla="*/ 16 w 23"/>
                  <a:gd name="T11" fmla="*/ 30 h 30"/>
                  <a:gd name="T12" fmla="*/ 9 w 23"/>
                  <a:gd name="T13" fmla="*/ 27 h 30"/>
                  <a:gd name="T14" fmla="*/ 2 w 23"/>
                  <a:gd name="T15" fmla="*/ 23 h 30"/>
                  <a:gd name="T16" fmla="*/ 2 w 23"/>
                  <a:gd name="T17" fmla="*/ 23 h 30"/>
                  <a:gd name="T18" fmla="*/ 0 w 23"/>
                  <a:gd name="T19" fmla="*/ 11 h 30"/>
                  <a:gd name="T20" fmla="*/ 0 w 23"/>
                  <a:gd name="T21" fmla="*/ 4 h 30"/>
                  <a:gd name="T22" fmla="*/ 2 w 23"/>
                  <a:gd name="T23" fmla="*/ 0 h 30"/>
                  <a:gd name="T24" fmla="*/ 2 w 23"/>
                  <a:gd name="T25" fmla="*/ 0 h 30"/>
                  <a:gd name="T26" fmla="*/ 9 w 23"/>
                  <a:gd name="T27" fmla="*/ 2 h 30"/>
                  <a:gd name="T28" fmla="*/ 16 w 23"/>
                  <a:gd name="T29" fmla="*/ 4 h 30"/>
                  <a:gd name="T30" fmla="*/ 21 w 23"/>
                  <a:gd name="T31" fmla="*/ 7 h 30"/>
                  <a:gd name="T32" fmla="*/ 23 w 23"/>
                  <a:gd name="T33" fmla="*/ 11 h 30"/>
                  <a:gd name="T34" fmla="*/ 23 w 23"/>
                  <a:gd name="T35" fmla="*/ 13 h 30"/>
                  <a:gd name="T36" fmla="*/ 23 w 23"/>
                  <a:gd name="T37" fmla="*/ 13 h 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3" h="30">
                    <a:moveTo>
                      <a:pt x="23" y="13"/>
                    </a:moveTo>
                    <a:lnTo>
                      <a:pt x="23" y="13"/>
                    </a:lnTo>
                    <a:lnTo>
                      <a:pt x="23" y="23"/>
                    </a:lnTo>
                    <a:lnTo>
                      <a:pt x="21" y="27"/>
                    </a:lnTo>
                    <a:lnTo>
                      <a:pt x="16" y="30"/>
                    </a:lnTo>
                    <a:lnTo>
                      <a:pt x="9" y="27"/>
                    </a:lnTo>
                    <a:lnTo>
                      <a:pt x="2" y="23"/>
                    </a:lnTo>
                    <a:lnTo>
                      <a:pt x="0" y="11"/>
                    </a:lnTo>
                    <a:lnTo>
                      <a:pt x="0" y="4"/>
                    </a:lnTo>
                    <a:lnTo>
                      <a:pt x="2" y="0"/>
                    </a:lnTo>
                    <a:lnTo>
                      <a:pt x="9" y="2"/>
                    </a:lnTo>
                    <a:lnTo>
                      <a:pt x="16" y="4"/>
                    </a:lnTo>
                    <a:lnTo>
                      <a:pt x="21" y="7"/>
                    </a:lnTo>
                    <a:lnTo>
                      <a:pt x="23" y="11"/>
                    </a:lnTo>
                    <a:lnTo>
                      <a:pt x="23"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0" name="Freeform 1075"/>
              <p:cNvSpPr>
                <a:spLocks/>
              </p:cNvSpPr>
              <p:nvPr userDrawn="1"/>
            </p:nvSpPr>
            <p:spPr bwMode="auto">
              <a:xfrm>
                <a:off x="5385" y="1216"/>
                <a:ext cx="9" cy="12"/>
              </a:xfrm>
              <a:custGeom>
                <a:avLst/>
                <a:gdLst>
                  <a:gd name="T0" fmla="*/ 9 w 9"/>
                  <a:gd name="T1" fmla="*/ 5 h 12"/>
                  <a:gd name="T2" fmla="*/ 9 w 9"/>
                  <a:gd name="T3" fmla="*/ 5 h 12"/>
                  <a:gd name="T4" fmla="*/ 9 w 9"/>
                  <a:gd name="T5" fmla="*/ 9 h 12"/>
                  <a:gd name="T6" fmla="*/ 7 w 9"/>
                  <a:gd name="T7" fmla="*/ 12 h 12"/>
                  <a:gd name="T8" fmla="*/ 7 w 9"/>
                  <a:gd name="T9" fmla="*/ 12 h 12"/>
                  <a:gd name="T10" fmla="*/ 2 w 9"/>
                  <a:gd name="T11" fmla="*/ 12 h 12"/>
                  <a:gd name="T12" fmla="*/ 0 w 9"/>
                  <a:gd name="T13" fmla="*/ 9 h 12"/>
                  <a:gd name="T14" fmla="*/ 0 w 9"/>
                  <a:gd name="T15" fmla="*/ 9 h 12"/>
                  <a:gd name="T16" fmla="*/ 0 w 9"/>
                  <a:gd name="T17" fmla="*/ 5 h 12"/>
                  <a:gd name="T18" fmla="*/ 2 w 9"/>
                  <a:gd name="T19" fmla="*/ 0 h 12"/>
                  <a:gd name="T20" fmla="*/ 2 w 9"/>
                  <a:gd name="T21" fmla="*/ 0 h 12"/>
                  <a:gd name="T22" fmla="*/ 7 w 9"/>
                  <a:gd name="T23" fmla="*/ 3 h 12"/>
                  <a:gd name="T24" fmla="*/ 9 w 9"/>
                  <a:gd name="T25" fmla="*/ 5 h 12"/>
                  <a:gd name="T26" fmla="*/ 9 w 9"/>
                  <a:gd name="T27" fmla="*/ 5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12">
                    <a:moveTo>
                      <a:pt x="9" y="5"/>
                    </a:moveTo>
                    <a:lnTo>
                      <a:pt x="9" y="5"/>
                    </a:lnTo>
                    <a:lnTo>
                      <a:pt x="9" y="9"/>
                    </a:lnTo>
                    <a:lnTo>
                      <a:pt x="7" y="12"/>
                    </a:lnTo>
                    <a:lnTo>
                      <a:pt x="2" y="12"/>
                    </a:lnTo>
                    <a:lnTo>
                      <a:pt x="0" y="9"/>
                    </a:lnTo>
                    <a:lnTo>
                      <a:pt x="0" y="5"/>
                    </a:lnTo>
                    <a:lnTo>
                      <a:pt x="2" y="0"/>
                    </a:lnTo>
                    <a:lnTo>
                      <a:pt x="7" y="3"/>
                    </a:lnTo>
                    <a:lnTo>
                      <a:pt x="9"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1" name="Freeform 1076"/>
              <p:cNvSpPr>
                <a:spLocks/>
              </p:cNvSpPr>
              <p:nvPr userDrawn="1"/>
            </p:nvSpPr>
            <p:spPr bwMode="auto">
              <a:xfrm>
                <a:off x="9" y="1225"/>
                <a:ext cx="12" cy="10"/>
              </a:xfrm>
              <a:custGeom>
                <a:avLst/>
                <a:gdLst>
                  <a:gd name="T0" fmla="*/ 12 w 12"/>
                  <a:gd name="T1" fmla="*/ 5 h 10"/>
                  <a:gd name="T2" fmla="*/ 12 w 12"/>
                  <a:gd name="T3" fmla="*/ 5 h 10"/>
                  <a:gd name="T4" fmla="*/ 7 w 12"/>
                  <a:gd name="T5" fmla="*/ 7 h 10"/>
                  <a:gd name="T6" fmla="*/ 5 w 12"/>
                  <a:gd name="T7" fmla="*/ 10 h 10"/>
                  <a:gd name="T8" fmla="*/ 0 w 12"/>
                  <a:gd name="T9" fmla="*/ 7 h 10"/>
                  <a:gd name="T10" fmla="*/ 0 w 12"/>
                  <a:gd name="T11" fmla="*/ 7 h 10"/>
                  <a:gd name="T12" fmla="*/ 7 w 12"/>
                  <a:gd name="T13" fmla="*/ 3 h 10"/>
                  <a:gd name="T14" fmla="*/ 10 w 12"/>
                  <a:gd name="T15" fmla="*/ 0 h 10"/>
                  <a:gd name="T16" fmla="*/ 12 w 12"/>
                  <a:gd name="T17" fmla="*/ 5 h 10"/>
                  <a:gd name="T18" fmla="*/ 12 w 12"/>
                  <a:gd name="T19" fmla="*/ 5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 h="10">
                    <a:moveTo>
                      <a:pt x="12" y="5"/>
                    </a:moveTo>
                    <a:lnTo>
                      <a:pt x="12" y="5"/>
                    </a:lnTo>
                    <a:lnTo>
                      <a:pt x="7" y="7"/>
                    </a:lnTo>
                    <a:lnTo>
                      <a:pt x="5" y="10"/>
                    </a:lnTo>
                    <a:lnTo>
                      <a:pt x="0" y="7"/>
                    </a:lnTo>
                    <a:lnTo>
                      <a:pt x="7" y="3"/>
                    </a:lnTo>
                    <a:lnTo>
                      <a:pt x="10" y="0"/>
                    </a:lnTo>
                    <a:lnTo>
                      <a:pt x="12"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2" name="Rectangle 1077"/>
              <p:cNvSpPr>
                <a:spLocks noChangeArrowheads="1"/>
              </p:cNvSpPr>
              <p:nvPr userDrawn="1"/>
            </p:nvSpPr>
            <p:spPr bwMode="auto">
              <a:xfrm>
                <a:off x="93" y="1228"/>
                <a:ext cx="1" cy="2"/>
              </a:xfrm>
              <a:prstGeom prst="rect">
                <a:avLst/>
              </a:prstGeom>
              <a:solidFill>
                <a:schemeClr val="hlink"/>
              </a:solidFill>
              <a:ln>
                <a:noFill/>
              </a:ln>
              <a:extLst>
                <a:ext uri="{91240B29-F687-4F45-9708-019B960494DF}">
                  <a14:hiddenLine xmlns:a14="http://schemas.microsoft.com/office/drawing/2010/main" w="14288">
                    <a:solidFill>
                      <a:schemeClr val="hlink"/>
                    </a:solidFill>
                    <a:miter lim="800000"/>
                    <a:headEnd/>
                    <a:tailEnd/>
                  </a14:hiddenLine>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83" name="Freeform 1078"/>
              <p:cNvSpPr>
                <a:spLocks/>
              </p:cNvSpPr>
              <p:nvPr userDrawn="1"/>
            </p:nvSpPr>
            <p:spPr bwMode="auto">
              <a:xfrm>
                <a:off x="680" y="1230"/>
                <a:ext cx="7" cy="7"/>
              </a:xfrm>
              <a:custGeom>
                <a:avLst/>
                <a:gdLst>
                  <a:gd name="T0" fmla="*/ 7 w 7"/>
                  <a:gd name="T1" fmla="*/ 0 h 7"/>
                  <a:gd name="T2" fmla="*/ 7 w 7"/>
                  <a:gd name="T3" fmla="*/ 0 h 7"/>
                  <a:gd name="T4" fmla="*/ 5 w 7"/>
                  <a:gd name="T5" fmla="*/ 5 h 7"/>
                  <a:gd name="T6" fmla="*/ 0 w 7"/>
                  <a:gd name="T7" fmla="*/ 7 h 7"/>
                  <a:gd name="T8" fmla="*/ 0 w 7"/>
                  <a:gd name="T9" fmla="*/ 7 h 7"/>
                  <a:gd name="T10" fmla="*/ 0 w 7"/>
                  <a:gd name="T11" fmla="*/ 5 h 7"/>
                  <a:gd name="T12" fmla="*/ 0 w 7"/>
                  <a:gd name="T13" fmla="*/ 2 h 7"/>
                  <a:gd name="T14" fmla="*/ 0 w 7"/>
                  <a:gd name="T15" fmla="*/ 2 h 7"/>
                  <a:gd name="T16" fmla="*/ 7 w 7"/>
                  <a:gd name="T17" fmla="*/ 0 h 7"/>
                  <a:gd name="T18" fmla="*/ 7 w 7"/>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7">
                    <a:moveTo>
                      <a:pt x="7" y="0"/>
                    </a:moveTo>
                    <a:lnTo>
                      <a:pt x="7" y="0"/>
                    </a:lnTo>
                    <a:lnTo>
                      <a:pt x="5" y="5"/>
                    </a:lnTo>
                    <a:lnTo>
                      <a:pt x="0" y="7"/>
                    </a:lnTo>
                    <a:lnTo>
                      <a:pt x="0" y="5"/>
                    </a:lnTo>
                    <a:lnTo>
                      <a:pt x="0" y="2"/>
                    </a:lnTo>
                    <a:lnTo>
                      <a:pt x="7"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4" name="Freeform 1079"/>
              <p:cNvSpPr>
                <a:spLocks/>
              </p:cNvSpPr>
              <p:nvPr userDrawn="1"/>
            </p:nvSpPr>
            <p:spPr bwMode="auto">
              <a:xfrm>
                <a:off x="49" y="1244"/>
                <a:ext cx="11" cy="5"/>
              </a:xfrm>
              <a:custGeom>
                <a:avLst/>
                <a:gdLst>
                  <a:gd name="T0" fmla="*/ 11 w 11"/>
                  <a:gd name="T1" fmla="*/ 2 h 5"/>
                  <a:gd name="T2" fmla="*/ 11 w 11"/>
                  <a:gd name="T3" fmla="*/ 2 h 5"/>
                  <a:gd name="T4" fmla="*/ 9 w 11"/>
                  <a:gd name="T5" fmla="*/ 5 h 5"/>
                  <a:gd name="T6" fmla="*/ 7 w 11"/>
                  <a:gd name="T7" fmla="*/ 5 h 5"/>
                  <a:gd name="T8" fmla="*/ 2 w 11"/>
                  <a:gd name="T9" fmla="*/ 5 h 5"/>
                  <a:gd name="T10" fmla="*/ 0 w 11"/>
                  <a:gd name="T11" fmla="*/ 2 h 5"/>
                  <a:gd name="T12" fmla="*/ 0 w 11"/>
                  <a:gd name="T13" fmla="*/ 2 h 5"/>
                  <a:gd name="T14" fmla="*/ 7 w 11"/>
                  <a:gd name="T15" fmla="*/ 0 h 5"/>
                  <a:gd name="T16" fmla="*/ 9 w 11"/>
                  <a:gd name="T17" fmla="*/ 0 h 5"/>
                  <a:gd name="T18" fmla="*/ 11 w 11"/>
                  <a:gd name="T19" fmla="*/ 2 h 5"/>
                  <a:gd name="T20" fmla="*/ 11 w 11"/>
                  <a:gd name="T21" fmla="*/ 2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 h="5">
                    <a:moveTo>
                      <a:pt x="11" y="2"/>
                    </a:moveTo>
                    <a:lnTo>
                      <a:pt x="11" y="2"/>
                    </a:lnTo>
                    <a:lnTo>
                      <a:pt x="9" y="5"/>
                    </a:lnTo>
                    <a:lnTo>
                      <a:pt x="7" y="5"/>
                    </a:lnTo>
                    <a:lnTo>
                      <a:pt x="2" y="5"/>
                    </a:lnTo>
                    <a:lnTo>
                      <a:pt x="0" y="2"/>
                    </a:lnTo>
                    <a:lnTo>
                      <a:pt x="7" y="0"/>
                    </a:lnTo>
                    <a:lnTo>
                      <a:pt x="9" y="0"/>
                    </a:lnTo>
                    <a:lnTo>
                      <a:pt x="11"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5" name="Freeform 1080"/>
              <p:cNvSpPr>
                <a:spLocks/>
              </p:cNvSpPr>
              <p:nvPr userDrawn="1"/>
            </p:nvSpPr>
            <p:spPr bwMode="auto">
              <a:xfrm>
                <a:off x="3145" y="1265"/>
                <a:ext cx="62" cy="35"/>
              </a:xfrm>
              <a:custGeom>
                <a:avLst/>
                <a:gdLst>
                  <a:gd name="T0" fmla="*/ 62 w 62"/>
                  <a:gd name="T1" fmla="*/ 30 h 35"/>
                  <a:gd name="T2" fmla="*/ 21 w 62"/>
                  <a:gd name="T3" fmla="*/ 35 h 35"/>
                  <a:gd name="T4" fmla="*/ 21 w 62"/>
                  <a:gd name="T5" fmla="*/ 35 h 35"/>
                  <a:gd name="T6" fmla="*/ 14 w 62"/>
                  <a:gd name="T7" fmla="*/ 25 h 35"/>
                  <a:gd name="T8" fmla="*/ 12 w 62"/>
                  <a:gd name="T9" fmla="*/ 23 h 35"/>
                  <a:gd name="T10" fmla="*/ 5 w 62"/>
                  <a:gd name="T11" fmla="*/ 21 h 35"/>
                  <a:gd name="T12" fmla="*/ 0 w 62"/>
                  <a:gd name="T13" fmla="*/ 14 h 35"/>
                  <a:gd name="T14" fmla="*/ 0 w 62"/>
                  <a:gd name="T15" fmla="*/ 14 h 35"/>
                  <a:gd name="T16" fmla="*/ 7 w 62"/>
                  <a:gd name="T17" fmla="*/ 9 h 35"/>
                  <a:gd name="T18" fmla="*/ 9 w 62"/>
                  <a:gd name="T19" fmla="*/ 7 h 35"/>
                  <a:gd name="T20" fmla="*/ 14 w 62"/>
                  <a:gd name="T21" fmla="*/ 7 h 35"/>
                  <a:gd name="T22" fmla="*/ 56 w 62"/>
                  <a:gd name="T23" fmla="*/ 0 h 35"/>
                  <a:gd name="T24" fmla="*/ 56 w 62"/>
                  <a:gd name="T25" fmla="*/ 0 h 35"/>
                  <a:gd name="T26" fmla="*/ 62 w 62"/>
                  <a:gd name="T27" fmla="*/ 30 h 35"/>
                  <a:gd name="T28" fmla="*/ 62 w 62"/>
                  <a:gd name="T29" fmla="*/ 30 h 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2" h="35">
                    <a:moveTo>
                      <a:pt x="62" y="30"/>
                    </a:moveTo>
                    <a:lnTo>
                      <a:pt x="21" y="35"/>
                    </a:lnTo>
                    <a:lnTo>
                      <a:pt x="14" y="25"/>
                    </a:lnTo>
                    <a:lnTo>
                      <a:pt x="12" y="23"/>
                    </a:lnTo>
                    <a:lnTo>
                      <a:pt x="5" y="21"/>
                    </a:lnTo>
                    <a:lnTo>
                      <a:pt x="0" y="14"/>
                    </a:lnTo>
                    <a:lnTo>
                      <a:pt x="7" y="9"/>
                    </a:lnTo>
                    <a:lnTo>
                      <a:pt x="9" y="7"/>
                    </a:lnTo>
                    <a:lnTo>
                      <a:pt x="14" y="7"/>
                    </a:lnTo>
                    <a:lnTo>
                      <a:pt x="56" y="0"/>
                    </a:lnTo>
                    <a:lnTo>
                      <a:pt x="62"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6" name="Freeform 1081"/>
              <p:cNvSpPr>
                <a:spLocks/>
              </p:cNvSpPr>
              <p:nvPr userDrawn="1"/>
            </p:nvSpPr>
            <p:spPr bwMode="auto">
              <a:xfrm>
                <a:off x="648" y="1267"/>
                <a:ext cx="18" cy="14"/>
              </a:xfrm>
              <a:custGeom>
                <a:avLst/>
                <a:gdLst>
                  <a:gd name="T0" fmla="*/ 18 w 18"/>
                  <a:gd name="T1" fmla="*/ 2 h 14"/>
                  <a:gd name="T2" fmla="*/ 18 w 18"/>
                  <a:gd name="T3" fmla="*/ 2 h 14"/>
                  <a:gd name="T4" fmla="*/ 2 w 18"/>
                  <a:gd name="T5" fmla="*/ 14 h 14"/>
                  <a:gd name="T6" fmla="*/ 2 w 18"/>
                  <a:gd name="T7" fmla="*/ 14 h 14"/>
                  <a:gd name="T8" fmla="*/ 0 w 18"/>
                  <a:gd name="T9" fmla="*/ 12 h 14"/>
                  <a:gd name="T10" fmla="*/ 0 w 18"/>
                  <a:gd name="T11" fmla="*/ 9 h 14"/>
                  <a:gd name="T12" fmla="*/ 0 w 18"/>
                  <a:gd name="T13" fmla="*/ 5 h 14"/>
                  <a:gd name="T14" fmla="*/ 0 w 18"/>
                  <a:gd name="T15" fmla="*/ 5 h 14"/>
                  <a:gd name="T16" fmla="*/ 9 w 18"/>
                  <a:gd name="T17" fmla="*/ 0 h 14"/>
                  <a:gd name="T18" fmla="*/ 14 w 18"/>
                  <a:gd name="T19" fmla="*/ 0 h 14"/>
                  <a:gd name="T20" fmla="*/ 18 w 18"/>
                  <a:gd name="T21" fmla="*/ 2 h 14"/>
                  <a:gd name="T22" fmla="*/ 18 w 18"/>
                  <a:gd name="T23" fmla="*/ 2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 h="14">
                    <a:moveTo>
                      <a:pt x="18" y="2"/>
                    </a:moveTo>
                    <a:lnTo>
                      <a:pt x="18" y="2"/>
                    </a:lnTo>
                    <a:lnTo>
                      <a:pt x="2" y="14"/>
                    </a:lnTo>
                    <a:lnTo>
                      <a:pt x="0" y="12"/>
                    </a:lnTo>
                    <a:lnTo>
                      <a:pt x="0" y="9"/>
                    </a:lnTo>
                    <a:lnTo>
                      <a:pt x="0" y="5"/>
                    </a:lnTo>
                    <a:lnTo>
                      <a:pt x="9" y="0"/>
                    </a:lnTo>
                    <a:lnTo>
                      <a:pt x="14" y="0"/>
                    </a:lnTo>
                    <a:lnTo>
                      <a:pt x="18"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7" name="Freeform 1082"/>
              <p:cNvSpPr>
                <a:spLocks/>
              </p:cNvSpPr>
              <p:nvPr userDrawn="1"/>
            </p:nvSpPr>
            <p:spPr bwMode="auto">
              <a:xfrm>
                <a:off x="2675" y="1279"/>
                <a:ext cx="121" cy="196"/>
              </a:xfrm>
              <a:custGeom>
                <a:avLst/>
                <a:gdLst>
                  <a:gd name="T0" fmla="*/ 53 w 121"/>
                  <a:gd name="T1" fmla="*/ 4 h 196"/>
                  <a:gd name="T2" fmla="*/ 44 w 121"/>
                  <a:gd name="T3" fmla="*/ 16 h 196"/>
                  <a:gd name="T4" fmla="*/ 30 w 121"/>
                  <a:gd name="T5" fmla="*/ 21 h 196"/>
                  <a:gd name="T6" fmla="*/ 28 w 121"/>
                  <a:gd name="T7" fmla="*/ 25 h 196"/>
                  <a:gd name="T8" fmla="*/ 28 w 121"/>
                  <a:gd name="T9" fmla="*/ 30 h 196"/>
                  <a:gd name="T10" fmla="*/ 63 w 121"/>
                  <a:gd name="T11" fmla="*/ 32 h 196"/>
                  <a:gd name="T12" fmla="*/ 67 w 121"/>
                  <a:gd name="T13" fmla="*/ 34 h 196"/>
                  <a:gd name="T14" fmla="*/ 53 w 121"/>
                  <a:gd name="T15" fmla="*/ 55 h 196"/>
                  <a:gd name="T16" fmla="*/ 40 w 121"/>
                  <a:gd name="T17" fmla="*/ 60 h 196"/>
                  <a:gd name="T18" fmla="*/ 74 w 121"/>
                  <a:gd name="T19" fmla="*/ 85 h 196"/>
                  <a:gd name="T20" fmla="*/ 90 w 121"/>
                  <a:gd name="T21" fmla="*/ 148 h 196"/>
                  <a:gd name="T22" fmla="*/ 93 w 121"/>
                  <a:gd name="T23" fmla="*/ 148 h 196"/>
                  <a:gd name="T24" fmla="*/ 95 w 121"/>
                  <a:gd name="T25" fmla="*/ 148 h 196"/>
                  <a:gd name="T26" fmla="*/ 118 w 121"/>
                  <a:gd name="T27" fmla="*/ 139 h 196"/>
                  <a:gd name="T28" fmla="*/ 121 w 121"/>
                  <a:gd name="T29" fmla="*/ 145 h 196"/>
                  <a:gd name="T30" fmla="*/ 111 w 121"/>
                  <a:gd name="T31" fmla="*/ 157 h 196"/>
                  <a:gd name="T32" fmla="*/ 107 w 121"/>
                  <a:gd name="T33" fmla="*/ 162 h 196"/>
                  <a:gd name="T34" fmla="*/ 109 w 121"/>
                  <a:gd name="T35" fmla="*/ 173 h 196"/>
                  <a:gd name="T36" fmla="*/ 79 w 121"/>
                  <a:gd name="T37" fmla="*/ 178 h 196"/>
                  <a:gd name="T38" fmla="*/ 51 w 121"/>
                  <a:gd name="T39" fmla="*/ 192 h 196"/>
                  <a:gd name="T40" fmla="*/ 3 w 121"/>
                  <a:gd name="T41" fmla="*/ 196 h 196"/>
                  <a:gd name="T42" fmla="*/ 0 w 121"/>
                  <a:gd name="T43" fmla="*/ 194 h 196"/>
                  <a:gd name="T44" fmla="*/ 16 w 121"/>
                  <a:gd name="T45" fmla="*/ 180 h 196"/>
                  <a:gd name="T46" fmla="*/ 37 w 121"/>
                  <a:gd name="T47" fmla="*/ 178 h 196"/>
                  <a:gd name="T48" fmla="*/ 40 w 121"/>
                  <a:gd name="T49" fmla="*/ 169 h 196"/>
                  <a:gd name="T50" fmla="*/ 26 w 121"/>
                  <a:gd name="T51" fmla="*/ 166 h 196"/>
                  <a:gd name="T52" fmla="*/ 9 w 121"/>
                  <a:gd name="T53" fmla="*/ 164 h 196"/>
                  <a:gd name="T54" fmla="*/ 7 w 121"/>
                  <a:gd name="T55" fmla="*/ 159 h 196"/>
                  <a:gd name="T56" fmla="*/ 26 w 121"/>
                  <a:gd name="T57" fmla="*/ 152 h 196"/>
                  <a:gd name="T58" fmla="*/ 30 w 121"/>
                  <a:gd name="T59" fmla="*/ 127 h 196"/>
                  <a:gd name="T60" fmla="*/ 44 w 121"/>
                  <a:gd name="T61" fmla="*/ 127 h 196"/>
                  <a:gd name="T62" fmla="*/ 51 w 121"/>
                  <a:gd name="T63" fmla="*/ 122 h 196"/>
                  <a:gd name="T64" fmla="*/ 49 w 121"/>
                  <a:gd name="T65" fmla="*/ 99 h 196"/>
                  <a:gd name="T66" fmla="*/ 21 w 121"/>
                  <a:gd name="T67" fmla="*/ 90 h 196"/>
                  <a:gd name="T68" fmla="*/ 16 w 121"/>
                  <a:gd name="T69" fmla="*/ 69 h 196"/>
                  <a:gd name="T70" fmla="*/ 0 w 121"/>
                  <a:gd name="T71" fmla="*/ 46 h 196"/>
                  <a:gd name="T72" fmla="*/ 30 w 121"/>
                  <a:gd name="T73" fmla="*/ 0 h 196"/>
                  <a:gd name="T74" fmla="*/ 49 w 121"/>
                  <a:gd name="T75" fmla="*/ 0 h 196"/>
                  <a:gd name="T76" fmla="*/ 53 w 121"/>
                  <a:gd name="T77" fmla="*/ 4 h 19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21" h="196">
                    <a:moveTo>
                      <a:pt x="53" y="4"/>
                    </a:moveTo>
                    <a:lnTo>
                      <a:pt x="53" y="4"/>
                    </a:lnTo>
                    <a:lnTo>
                      <a:pt x="51" y="11"/>
                    </a:lnTo>
                    <a:lnTo>
                      <a:pt x="44" y="16"/>
                    </a:lnTo>
                    <a:lnTo>
                      <a:pt x="37" y="18"/>
                    </a:lnTo>
                    <a:lnTo>
                      <a:pt x="30" y="21"/>
                    </a:lnTo>
                    <a:lnTo>
                      <a:pt x="28" y="25"/>
                    </a:lnTo>
                    <a:lnTo>
                      <a:pt x="26" y="27"/>
                    </a:lnTo>
                    <a:lnTo>
                      <a:pt x="28" y="30"/>
                    </a:lnTo>
                    <a:lnTo>
                      <a:pt x="63" y="32"/>
                    </a:lnTo>
                    <a:lnTo>
                      <a:pt x="67" y="34"/>
                    </a:lnTo>
                    <a:lnTo>
                      <a:pt x="53" y="55"/>
                    </a:lnTo>
                    <a:lnTo>
                      <a:pt x="44" y="58"/>
                    </a:lnTo>
                    <a:lnTo>
                      <a:pt x="40" y="60"/>
                    </a:lnTo>
                    <a:lnTo>
                      <a:pt x="37" y="64"/>
                    </a:lnTo>
                    <a:lnTo>
                      <a:pt x="74" y="85"/>
                    </a:lnTo>
                    <a:lnTo>
                      <a:pt x="86" y="108"/>
                    </a:lnTo>
                    <a:lnTo>
                      <a:pt x="90" y="148"/>
                    </a:lnTo>
                    <a:lnTo>
                      <a:pt x="93" y="148"/>
                    </a:lnTo>
                    <a:lnTo>
                      <a:pt x="95" y="148"/>
                    </a:lnTo>
                    <a:lnTo>
                      <a:pt x="118" y="139"/>
                    </a:lnTo>
                    <a:lnTo>
                      <a:pt x="121" y="143"/>
                    </a:lnTo>
                    <a:lnTo>
                      <a:pt x="121" y="145"/>
                    </a:lnTo>
                    <a:lnTo>
                      <a:pt x="116" y="152"/>
                    </a:lnTo>
                    <a:lnTo>
                      <a:pt x="111" y="157"/>
                    </a:lnTo>
                    <a:lnTo>
                      <a:pt x="107" y="162"/>
                    </a:lnTo>
                    <a:lnTo>
                      <a:pt x="107" y="166"/>
                    </a:lnTo>
                    <a:lnTo>
                      <a:pt x="109" y="173"/>
                    </a:lnTo>
                    <a:lnTo>
                      <a:pt x="100" y="183"/>
                    </a:lnTo>
                    <a:lnTo>
                      <a:pt x="79" y="178"/>
                    </a:lnTo>
                    <a:lnTo>
                      <a:pt x="51" y="192"/>
                    </a:lnTo>
                    <a:lnTo>
                      <a:pt x="3" y="196"/>
                    </a:lnTo>
                    <a:lnTo>
                      <a:pt x="0" y="194"/>
                    </a:lnTo>
                    <a:lnTo>
                      <a:pt x="16" y="180"/>
                    </a:lnTo>
                    <a:lnTo>
                      <a:pt x="33" y="180"/>
                    </a:lnTo>
                    <a:lnTo>
                      <a:pt x="37" y="178"/>
                    </a:lnTo>
                    <a:lnTo>
                      <a:pt x="42" y="171"/>
                    </a:lnTo>
                    <a:lnTo>
                      <a:pt x="40" y="169"/>
                    </a:lnTo>
                    <a:lnTo>
                      <a:pt x="26" y="166"/>
                    </a:lnTo>
                    <a:lnTo>
                      <a:pt x="9" y="164"/>
                    </a:lnTo>
                    <a:lnTo>
                      <a:pt x="7" y="159"/>
                    </a:lnTo>
                    <a:lnTo>
                      <a:pt x="26" y="152"/>
                    </a:lnTo>
                    <a:lnTo>
                      <a:pt x="30" y="127"/>
                    </a:lnTo>
                    <a:lnTo>
                      <a:pt x="35" y="125"/>
                    </a:lnTo>
                    <a:lnTo>
                      <a:pt x="44" y="127"/>
                    </a:lnTo>
                    <a:lnTo>
                      <a:pt x="49" y="125"/>
                    </a:lnTo>
                    <a:lnTo>
                      <a:pt x="51" y="122"/>
                    </a:lnTo>
                    <a:lnTo>
                      <a:pt x="51" y="120"/>
                    </a:lnTo>
                    <a:lnTo>
                      <a:pt x="49" y="99"/>
                    </a:lnTo>
                    <a:lnTo>
                      <a:pt x="46" y="97"/>
                    </a:lnTo>
                    <a:lnTo>
                      <a:pt x="21" y="90"/>
                    </a:lnTo>
                    <a:lnTo>
                      <a:pt x="16" y="69"/>
                    </a:lnTo>
                    <a:lnTo>
                      <a:pt x="7" y="69"/>
                    </a:lnTo>
                    <a:lnTo>
                      <a:pt x="0" y="46"/>
                    </a:lnTo>
                    <a:lnTo>
                      <a:pt x="30" y="0"/>
                    </a:lnTo>
                    <a:lnTo>
                      <a:pt x="44" y="0"/>
                    </a:lnTo>
                    <a:lnTo>
                      <a:pt x="49" y="0"/>
                    </a:lnTo>
                    <a:lnTo>
                      <a:pt x="53"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8" name="Freeform 1083"/>
              <p:cNvSpPr>
                <a:spLocks/>
              </p:cNvSpPr>
              <p:nvPr userDrawn="1"/>
            </p:nvSpPr>
            <p:spPr bwMode="auto">
              <a:xfrm>
                <a:off x="1511" y="1283"/>
                <a:ext cx="2" cy="3"/>
              </a:xfrm>
              <a:custGeom>
                <a:avLst/>
                <a:gdLst>
                  <a:gd name="T0" fmla="*/ 2 w 2"/>
                  <a:gd name="T1" fmla="*/ 0 h 3"/>
                  <a:gd name="T2" fmla="*/ 2 w 2"/>
                  <a:gd name="T3" fmla="*/ 0 h 3"/>
                  <a:gd name="T4" fmla="*/ 0 w 2"/>
                  <a:gd name="T5" fmla="*/ 3 h 3"/>
                  <a:gd name="T6" fmla="*/ 0 w 2"/>
                  <a:gd name="T7" fmla="*/ 3 h 3"/>
                  <a:gd name="T8" fmla="*/ 2 w 2"/>
                  <a:gd name="T9" fmla="*/ 0 h 3"/>
                  <a:gd name="T10" fmla="*/ 2 w 2"/>
                  <a:gd name="T11" fmla="*/ 0 h 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3">
                    <a:moveTo>
                      <a:pt x="2" y="0"/>
                    </a:moveTo>
                    <a:lnTo>
                      <a:pt x="2" y="0"/>
                    </a:lnTo>
                    <a:lnTo>
                      <a:pt x="0" y="3"/>
                    </a:lnTo>
                    <a:lnTo>
                      <a:pt x="2"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9" name="Freeform 1084"/>
              <p:cNvSpPr>
                <a:spLocks/>
              </p:cNvSpPr>
              <p:nvPr userDrawn="1"/>
            </p:nvSpPr>
            <p:spPr bwMode="auto">
              <a:xfrm>
                <a:off x="5066" y="1286"/>
                <a:ext cx="166" cy="189"/>
              </a:xfrm>
              <a:custGeom>
                <a:avLst/>
                <a:gdLst>
                  <a:gd name="T0" fmla="*/ 41 w 166"/>
                  <a:gd name="T1" fmla="*/ 25 h 189"/>
                  <a:gd name="T2" fmla="*/ 41 w 166"/>
                  <a:gd name="T3" fmla="*/ 25 h 189"/>
                  <a:gd name="T4" fmla="*/ 51 w 166"/>
                  <a:gd name="T5" fmla="*/ 27 h 189"/>
                  <a:gd name="T6" fmla="*/ 58 w 166"/>
                  <a:gd name="T7" fmla="*/ 53 h 189"/>
                  <a:gd name="T8" fmla="*/ 60 w 166"/>
                  <a:gd name="T9" fmla="*/ 55 h 189"/>
                  <a:gd name="T10" fmla="*/ 90 w 166"/>
                  <a:gd name="T11" fmla="*/ 69 h 189"/>
                  <a:gd name="T12" fmla="*/ 90 w 166"/>
                  <a:gd name="T13" fmla="*/ 69 h 189"/>
                  <a:gd name="T14" fmla="*/ 134 w 166"/>
                  <a:gd name="T15" fmla="*/ 113 h 189"/>
                  <a:gd name="T16" fmla="*/ 134 w 166"/>
                  <a:gd name="T17" fmla="*/ 113 h 189"/>
                  <a:gd name="T18" fmla="*/ 125 w 166"/>
                  <a:gd name="T19" fmla="*/ 118 h 189"/>
                  <a:gd name="T20" fmla="*/ 115 w 166"/>
                  <a:gd name="T21" fmla="*/ 122 h 189"/>
                  <a:gd name="T22" fmla="*/ 115 w 166"/>
                  <a:gd name="T23" fmla="*/ 122 h 189"/>
                  <a:gd name="T24" fmla="*/ 132 w 166"/>
                  <a:gd name="T25" fmla="*/ 150 h 189"/>
                  <a:gd name="T26" fmla="*/ 166 w 166"/>
                  <a:gd name="T27" fmla="*/ 176 h 189"/>
                  <a:gd name="T28" fmla="*/ 166 w 166"/>
                  <a:gd name="T29" fmla="*/ 178 h 189"/>
                  <a:gd name="T30" fmla="*/ 166 w 166"/>
                  <a:gd name="T31" fmla="*/ 178 h 189"/>
                  <a:gd name="T32" fmla="*/ 155 w 166"/>
                  <a:gd name="T33" fmla="*/ 182 h 189"/>
                  <a:gd name="T34" fmla="*/ 150 w 166"/>
                  <a:gd name="T35" fmla="*/ 185 h 189"/>
                  <a:gd name="T36" fmla="*/ 148 w 166"/>
                  <a:gd name="T37" fmla="*/ 189 h 189"/>
                  <a:gd name="T38" fmla="*/ 146 w 166"/>
                  <a:gd name="T39" fmla="*/ 189 h 189"/>
                  <a:gd name="T40" fmla="*/ 134 w 166"/>
                  <a:gd name="T41" fmla="*/ 182 h 189"/>
                  <a:gd name="T42" fmla="*/ 111 w 166"/>
                  <a:gd name="T43" fmla="*/ 141 h 189"/>
                  <a:gd name="T44" fmla="*/ 11 w 166"/>
                  <a:gd name="T45" fmla="*/ 25 h 189"/>
                  <a:gd name="T46" fmla="*/ 11 w 166"/>
                  <a:gd name="T47" fmla="*/ 25 h 189"/>
                  <a:gd name="T48" fmla="*/ 0 w 166"/>
                  <a:gd name="T49" fmla="*/ 0 h 189"/>
                  <a:gd name="T50" fmla="*/ 11 w 166"/>
                  <a:gd name="T51" fmla="*/ 2 h 189"/>
                  <a:gd name="T52" fmla="*/ 41 w 166"/>
                  <a:gd name="T53" fmla="*/ 25 h 18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66" h="189">
                    <a:moveTo>
                      <a:pt x="41" y="25"/>
                    </a:moveTo>
                    <a:lnTo>
                      <a:pt x="41" y="25"/>
                    </a:lnTo>
                    <a:lnTo>
                      <a:pt x="51" y="27"/>
                    </a:lnTo>
                    <a:lnTo>
                      <a:pt x="58" y="53"/>
                    </a:lnTo>
                    <a:lnTo>
                      <a:pt x="60" y="55"/>
                    </a:lnTo>
                    <a:lnTo>
                      <a:pt x="90" y="69"/>
                    </a:lnTo>
                    <a:lnTo>
                      <a:pt x="134" y="113"/>
                    </a:lnTo>
                    <a:lnTo>
                      <a:pt x="125" y="118"/>
                    </a:lnTo>
                    <a:lnTo>
                      <a:pt x="115" y="122"/>
                    </a:lnTo>
                    <a:lnTo>
                      <a:pt x="132" y="150"/>
                    </a:lnTo>
                    <a:lnTo>
                      <a:pt x="166" y="176"/>
                    </a:lnTo>
                    <a:lnTo>
                      <a:pt x="166" y="178"/>
                    </a:lnTo>
                    <a:lnTo>
                      <a:pt x="155" y="182"/>
                    </a:lnTo>
                    <a:lnTo>
                      <a:pt x="150" y="185"/>
                    </a:lnTo>
                    <a:lnTo>
                      <a:pt x="148" y="189"/>
                    </a:lnTo>
                    <a:lnTo>
                      <a:pt x="146" y="189"/>
                    </a:lnTo>
                    <a:lnTo>
                      <a:pt x="134" y="182"/>
                    </a:lnTo>
                    <a:lnTo>
                      <a:pt x="111" y="141"/>
                    </a:lnTo>
                    <a:lnTo>
                      <a:pt x="11" y="25"/>
                    </a:lnTo>
                    <a:lnTo>
                      <a:pt x="0" y="0"/>
                    </a:lnTo>
                    <a:lnTo>
                      <a:pt x="11" y="2"/>
                    </a:lnTo>
                    <a:lnTo>
                      <a:pt x="41"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0" name="Freeform 1085"/>
              <p:cNvSpPr>
                <a:spLocks/>
              </p:cNvSpPr>
              <p:nvPr userDrawn="1"/>
            </p:nvSpPr>
            <p:spPr bwMode="auto">
              <a:xfrm>
                <a:off x="632" y="1293"/>
                <a:ext cx="11" cy="16"/>
              </a:xfrm>
              <a:custGeom>
                <a:avLst/>
                <a:gdLst>
                  <a:gd name="T0" fmla="*/ 11 w 11"/>
                  <a:gd name="T1" fmla="*/ 7 h 16"/>
                  <a:gd name="T2" fmla="*/ 11 w 11"/>
                  <a:gd name="T3" fmla="*/ 7 h 16"/>
                  <a:gd name="T4" fmla="*/ 9 w 11"/>
                  <a:gd name="T5" fmla="*/ 9 h 16"/>
                  <a:gd name="T6" fmla="*/ 7 w 11"/>
                  <a:gd name="T7" fmla="*/ 13 h 16"/>
                  <a:gd name="T8" fmla="*/ 2 w 11"/>
                  <a:gd name="T9" fmla="*/ 16 h 16"/>
                  <a:gd name="T10" fmla="*/ 0 w 11"/>
                  <a:gd name="T11" fmla="*/ 13 h 16"/>
                  <a:gd name="T12" fmla="*/ 0 w 11"/>
                  <a:gd name="T13" fmla="*/ 13 h 16"/>
                  <a:gd name="T14" fmla="*/ 0 w 11"/>
                  <a:gd name="T15" fmla="*/ 7 h 16"/>
                  <a:gd name="T16" fmla="*/ 4 w 11"/>
                  <a:gd name="T17" fmla="*/ 0 h 16"/>
                  <a:gd name="T18" fmla="*/ 4 w 11"/>
                  <a:gd name="T19" fmla="*/ 0 h 16"/>
                  <a:gd name="T20" fmla="*/ 9 w 11"/>
                  <a:gd name="T21" fmla="*/ 2 h 16"/>
                  <a:gd name="T22" fmla="*/ 11 w 11"/>
                  <a:gd name="T23" fmla="*/ 7 h 16"/>
                  <a:gd name="T24" fmla="*/ 11 w 11"/>
                  <a:gd name="T25" fmla="*/ 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 h="16">
                    <a:moveTo>
                      <a:pt x="11" y="7"/>
                    </a:moveTo>
                    <a:lnTo>
                      <a:pt x="11" y="7"/>
                    </a:lnTo>
                    <a:lnTo>
                      <a:pt x="9" y="9"/>
                    </a:lnTo>
                    <a:lnTo>
                      <a:pt x="7" y="13"/>
                    </a:lnTo>
                    <a:lnTo>
                      <a:pt x="2" y="16"/>
                    </a:lnTo>
                    <a:lnTo>
                      <a:pt x="0" y="13"/>
                    </a:lnTo>
                    <a:lnTo>
                      <a:pt x="0" y="7"/>
                    </a:lnTo>
                    <a:lnTo>
                      <a:pt x="4" y="0"/>
                    </a:lnTo>
                    <a:lnTo>
                      <a:pt x="9" y="2"/>
                    </a:lnTo>
                    <a:lnTo>
                      <a:pt x="1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1" name="Freeform 1086"/>
              <p:cNvSpPr>
                <a:spLocks/>
              </p:cNvSpPr>
              <p:nvPr userDrawn="1"/>
            </p:nvSpPr>
            <p:spPr bwMode="auto">
              <a:xfrm>
                <a:off x="4506" y="1300"/>
                <a:ext cx="55" cy="106"/>
              </a:xfrm>
              <a:custGeom>
                <a:avLst/>
                <a:gdLst>
                  <a:gd name="T0" fmla="*/ 41 w 55"/>
                  <a:gd name="T1" fmla="*/ 0 h 106"/>
                  <a:gd name="T2" fmla="*/ 41 w 55"/>
                  <a:gd name="T3" fmla="*/ 0 h 106"/>
                  <a:gd name="T4" fmla="*/ 55 w 55"/>
                  <a:gd name="T5" fmla="*/ 32 h 106"/>
                  <a:gd name="T6" fmla="*/ 51 w 55"/>
                  <a:gd name="T7" fmla="*/ 76 h 106"/>
                  <a:gd name="T8" fmla="*/ 51 w 55"/>
                  <a:gd name="T9" fmla="*/ 76 h 106"/>
                  <a:gd name="T10" fmla="*/ 11 w 55"/>
                  <a:gd name="T11" fmla="*/ 106 h 106"/>
                  <a:gd name="T12" fmla="*/ 11 w 55"/>
                  <a:gd name="T13" fmla="*/ 106 h 106"/>
                  <a:gd name="T14" fmla="*/ 2 w 55"/>
                  <a:gd name="T15" fmla="*/ 101 h 106"/>
                  <a:gd name="T16" fmla="*/ 2 w 55"/>
                  <a:gd name="T17" fmla="*/ 101 h 106"/>
                  <a:gd name="T18" fmla="*/ 0 w 55"/>
                  <a:gd name="T19" fmla="*/ 92 h 106"/>
                  <a:gd name="T20" fmla="*/ 25 w 55"/>
                  <a:gd name="T21" fmla="*/ 67 h 106"/>
                  <a:gd name="T22" fmla="*/ 37 w 55"/>
                  <a:gd name="T23" fmla="*/ 32 h 106"/>
                  <a:gd name="T24" fmla="*/ 37 w 55"/>
                  <a:gd name="T25" fmla="*/ 32 h 106"/>
                  <a:gd name="T26" fmla="*/ 34 w 55"/>
                  <a:gd name="T27" fmla="*/ 13 h 106"/>
                  <a:gd name="T28" fmla="*/ 34 w 55"/>
                  <a:gd name="T29" fmla="*/ 6 h 106"/>
                  <a:gd name="T30" fmla="*/ 39 w 55"/>
                  <a:gd name="T31" fmla="*/ 0 h 106"/>
                  <a:gd name="T32" fmla="*/ 41 w 55"/>
                  <a:gd name="T33" fmla="*/ 0 h 10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106">
                    <a:moveTo>
                      <a:pt x="41" y="0"/>
                    </a:moveTo>
                    <a:lnTo>
                      <a:pt x="41" y="0"/>
                    </a:lnTo>
                    <a:lnTo>
                      <a:pt x="55" y="32"/>
                    </a:lnTo>
                    <a:lnTo>
                      <a:pt x="51" y="76"/>
                    </a:lnTo>
                    <a:lnTo>
                      <a:pt x="11" y="106"/>
                    </a:lnTo>
                    <a:lnTo>
                      <a:pt x="2" y="101"/>
                    </a:lnTo>
                    <a:lnTo>
                      <a:pt x="0" y="92"/>
                    </a:lnTo>
                    <a:lnTo>
                      <a:pt x="25" y="67"/>
                    </a:lnTo>
                    <a:lnTo>
                      <a:pt x="37" y="32"/>
                    </a:lnTo>
                    <a:lnTo>
                      <a:pt x="34" y="13"/>
                    </a:lnTo>
                    <a:lnTo>
                      <a:pt x="34" y="6"/>
                    </a:lnTo>
                    <a:lnTo>
                      <a:pt x="39" y="0"/>
                    </a:lnTo>
                    <a:lnTo>
                      <a:pt x="4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2" name="Freeform 1087"/>
              <p:cNvSpPr>
                <a:spLocks/>
              </p:cNvSpPr>
              <p:nvPr userDrawn="1"/>
            </p:nvSpPr>
            <p:spPr bwMode="auto">
              <a:xfrm>
                <a:off x="3115" y="1300"/>
                <a:ext cx="116" cy="57"/>
              </a:xfrm>
              <a:custGeom>
                <a:avLst/>
                <a:gdLst>
                  <a:gd name="T0" fmla="*/ 104 w 116"/>
                  <a:gd name="T1" fmla="*/ 4 h 57"/>
                  <a:gd name="T2" fmla="*/ 104 w 116"/>
                  <a:gd name="T3" fmla="*/ 4 h 57"/>
                  <a:gd name="T4" fmla="*/ 116 w 116"/>
                  <a:gd name="T5" fmla="*/ 43 h 57"/>
                  <a:gd name="T6" fmla="*/ 97 w 116"/>
                  <a:gd name="T7" fmla="*/ 57 h 57"/>
                  <a:gd name="T8" fmla="*/ 97 w 116"/>
                  <a:gd name="T9" fmla="*/ 57 h 57"/>
                  <a:gd name="T10" fmla="*/ 60 w 116"/>
                  <a:gd name="T11" fmla="*/ 41 h 57"/>
                  <a:gd name="T12" fmla="*/ 30 w 116"/>
                  <a:gd name="T13" fmla="*/ 37 h 57"/>
                  <a:gd name="T14" fmla="*/ 30 w 116"/>
                  <a:gd name="T15" fmla="*/ 37 h 57"/>
                  <a:gd name="T16" fmla="*/ 9 w 116"/>
                  <a:gd name="T17" fmla="*/ 48 h 57"/>
                  <a:gd name="T18" fmla="*/ 0 w 116"/>
                  <a:gd name="T19" fmla="*/ 13 h 57"/>
                  <a:gd name="T20" fmla="*/ 0 w 116"/>
                  <a:gd name="T21" fmla="*/ 13 h 57"/>
                  <a:gd name="T22" fmla="*/ 5 w 116"/>
                  <a:gd name="T23" fmla="*/ 9 h 57"/>
                  <a:gd name="T24" fmla="*/ 7 w 116"/>
                  <a:gd name="T25" fmla="*/ 9 h 57"/>
                  <a:gd name="T26" fmla="*/ 11 w 116"/>
                  <a:gd name="T27" fmla="*/ 9 h 57"/>
                  <a:gd name="T28" fmla="*/ 11 w 116"/>
                  <a:gd name="T29" fmla="*/ 9 h 57"/>
                  <a:gd name="T30" fmla="*/ 18 w 116"/>
                  <a:gd name="T31" fmla="*/ 13 h 57"/>
                  <a:gd name="T32" fmla="*/ 28 w 116"/>
                  <a:gd name="T33" fmla="*/ 20 h 57"/>
                  <a:gd name="T34" fmla="*/ 37 w 116"/>
                  <a:gd name="T35" fmla="*/ 23 h 57"/>
                  <a:gd name="T36" fmla="*/ 42 w 116"/>
                  <a:gd name="T37" fmla="*/ 23 h 57"/>
                  <a:gd name="T38" fmla="*/ 46 w 116"/>
                  <a:gd name="T39" fmla="*/ 20 h 57"/>
                  <a:gd name="T40" fmla="*/ 51 w 116"/>
                  <a:gd name="T41" fmla="*/ 4 h 57"/>
                  <a:gd name="T42" fmla="*/ 51 w 116"/>
                  <a:gd name="T43" fmla="*/ 4 h 57"/>
                  <a:gd name="T44" fmla="*/ 74 w 116"/>
                  <a:gd name="T45" fmla="*/ 2 h 57"/>
                  <a:gd name="T46" fmla="*/ 97 w 116"/>
                  <a:gd name="T47" fmla="*/ 0 h 57"/>
                  <a:gd name="T48" fmla="*/ 104 w 116"/>
                  <a:gd name="T49" fmla="*/ 4 h 5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6" h="57">
                    <a:moveTo>
                      <a:pt x="104" y="4"/>
                    </a:moveTo>
                    <a:lnTo>
                      <a:pt x="104" y="4"/>
                    </a:lnTo>
                    <a:lnTo>
                      <a:pt x="116" y="43"/>
                    </a:lnTo>
                    <a:lnTo>
                      <a:pt x="97" y="57"/>
                    </a:lnTo>
                    <a:lnTo>
                      <a:pt x="60" y="41"/>
                    </a:lnTo>
                    <a:lnTo>
                      <a:pt x="30" y="37"/>
                    </a:lnTo>
                    <a:lnTo>
                      <a:pt x="9" y="48"/>
                    </a:lnTo>
                    <a:lnTo>
                      <a:pt x="0" y="13"/>
                    </a:lnTo>
                    <a:lnTo>
                      <a:pt x="5" y="9"/>
                    </a:lnTo>
                    <a:lnTo>
                      <a:pt x="7" y="9"/>
                    </a:lnTo>
                    <a:lnTo>
                      <a:pt x="11" y="9"/>
                    </a:lnTo>
                    <a:lnTo>
                      <a:pt x="18" y="13"/>
                    </a:lnTo>
                    <a:lnTo>
                      <a:pt x="28" y="20"/>
                    </a:lnTo>
                    <a:lnTo>
                      <a:pt x="37" y="23"/>
                    </a:lnTo>
                    <a:lnTo>
                      <a:pt x="42" y="23"/>
                    </a:lnTo>
                    <a:lnTo>
                      <a:pt x="46" y="20"/>
                    </a:lnTo>
                    <a:lnTo>
                      <a:pt x="51" y="4"/>
                    </a:lnTo>
                    <a:lnTo>
                      <a:pt x="74" y="2"/>
                    </a:lnTo>
                    <a:lnTo>
                      <a:pt x="97" y="0"/>
                    </a:lnTo>
                    <a:lnTo>
                      <a:pt x="104"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3" name="Freeform 1088"/>
              <p:cNvSpPr>
                <a:spLocks/>
              </p:cNvSpPr>
              <p:nvPr userDrawn="1"/>
            </p:nvSpPr>
            <p:spPr bwMode="auto">
              <a:xfrm>
                <a:off x="4510" y="1306"/>
                <a:ext cx="49" cy="98"/>
              </a:xfrm>
              <a:custGeom>
                <a:avLst/>
                <a:gdLst>
                  <a:gd name="T0" fmla="*/ 49 w 49"/>
                  <a:gd name="T1" fmla="*/ 26 h 98"/>
                  <a:gd name="T2" fmla="*/ 44 w 49"/>
                  <a:gd name="T3" fmla="*/ 68 h 98"/>
                  <a:gd name="T4" fmla="*/ 44 w 49"/>
                  <a:gd name="T5" fmla="*/ 68 h 98"/>
                  <a:gd name="T6" fmla="*/ 7 w 49"/>
                  <a:gd name="T7" fmla="*/ 98 h 98"/>
                  <a:gd name="T8" fmla="*/ 7 w 49"/>
                  <a:gd name="T9" fmla="*/ 98 h 98"/>
                  <a:gd name="T10" fmla="*/ 3 w 49"/>
                  <a:gd name="T11" fmla="*/ 93 h 98"/>
                  <a:gd name="T12" fmla="*/ 0 w 49"/>
                  <a:gd name="T13" fmla="*/ 91 h 98"/>
                  <a:gd name="T14" fmla="*/ 0 w 49"/>
                  <a:gd name="T15" fmla="*/ 88 h 98"/>
                  <a:gd name="T16" fmla="*/ 23 w 49"/>
                  <a:gd name="T17" fmla="*/ 63 h 98"/>
                  <a:gd name="T18" fmla="*/ 37 w 49"/>
                  <a:gd name="T19" fmla="*/ 24 h 98"/>
                  <a:gd name="T20" fmla="*/ 37 w 49"/>
                  <a:gd name="T21" fmla="*/ 24 h 98"/>
                  <a:gd name="T22" fmla="*/ 35 w 49"/>
                  <a:gd name="T23" fmla="*/ 12 h 98"/>
                  <a:gd name="T24" fmla="*/ 35 w 49"/>
                  <a:gd name="T25" fmla="*/ 5 h 98"/>
                  <a:gd name="T26" fmla="*/ 35 w 49"/>
                  <a:gd name="T27" fmla="*/ 0 h 98"/>
                  <a:gd name="T28" fmla="*/ 35 w 49"/>
                  <a:gd name="T29" fmla="*/ 0 h 98"/>
                  <a:gd name="T30" fmla="*/ 42 w 49"/>
                  <a:gd name="T31" fmla="*/ 12 h 98"/>
                  <a:gd name="T32" fmla="*/ 49 w 49"/>
                  <a:gd name="T33" fmla="*/ 26 h 98"/>
                  <a:gd name="T34" fmla="*/ 49 w 49"/>
                  <a:gd name="T35" fmla="*/ 26 h 9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9" h="98">
                    <a:moveTo>
                      <a:pt x="49" y="26"/>
                    </a:moveTo>
                    <a:lnTo>
                      <a:pt x="44" y="68"/>
                    </a:lnTo>
                    <a:lnTo>
                      <a:pt x="7" y="98"/>
                    </a:lnTo>
                    <a:lnTo>
                      <a:pt x="3" y="93"/>
                    </a:lnTo>
                    <a:lnTo>
                      <a:pt x="0" y="91"/>
                    </a:lnTo>
                    <a:lnTo>
                      <a:pt x="0" y="88"/>
                    </a:lnTo>
                    <a:lnTo>
                      <a:pt x="23" y="63"/>
                    </a:lnTo>
                    <a:lnTo>
                      <a:pt x="37" y="24"/>
                    </a:lnTo>
                    <a:lnTo>
                      <a:pt x="35" y="12"/>
                    </a:lnTo>
                    <a:lnTo>
                      <a:pt x="35" y="5"/>
                    </a:lnTo>
                    <a:lnTo>
                      <a:pt x="35" y="0"/>
                    </a:lnTo>
                    <a:lnTo>
                      <a:pt x="42" y="12"/>
                    </a:lnTo>
                    <a:lnTo>
                      <a:pt x="49"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4" name="Freeform 1089"/>
              <p:cNvSpPr>
                <a:spLocks/>
              </p:cNvSpPr>
              <p:nvPr userDrawn="1"/>
            </p:nvSpPr>
            <p:spPr bwMode="auto">
              <a:xfrm>
                <a:off x="2909" y="1311"/>
                <a:ext cx="42" cy="72"/>
              </a:xfrm>
              <a:custGeom>
                <a:avLst/>
                <a:gdLst>
                  <a:gd name="T0" fmla="*/ 42 w 42"/>
                  <a:gd name="T1" fmla="*/ 28 h 72"/>
                  <a:gd name="T2" fmla="*/ 42 w 42"/>
                  <a:gd name="T3" fmla="*/ 28 h 72"/>
                  <a:gd name="T4" fmla="*/ 37 w 42"/>
                  <a:gd name="T5" fmla="*/ 32 h 72"/>
                  <a:gd name="T6" fmla="*/ 32 w 42"/>
                  <a:gd name="T7" fmla="*/ 37 h 72"/>
                  <a:gd name="T8" fmla="*/ 30 w 42"/>
                  <a:gd name="T9" fmla="*/ 42 h 72"/>
                  <a:gd name="T10" fmla="*/ 30 w 42"/>
                  <a:gd name="T11" fmla="*/ 49 h 72"/>
                  <a:gd name="T12" fmla="*/ 30 w 42"/>
                  <a:gd name="T13" fmla="*/ 49 h 72"/>
                  <a:gd name="T14" fmla="*/ 25 w 42"/>
                  <a:gd name="T15" fmla="*/ 51 h 72"/>
                  <a:gd name="T16" fmla="*/ 21 w 42"/>
                  <a:gd name="T17" fmla="*/ 51 h 72"/>
                  <a:gd name="T18" fmla="*/ 21 w 42"/>
                  <a:gd name="T19" fmla="*/ 70 h 72"/>
                  <a:gd name="T20" fmla="*/ 21 w 42"/>
                  <a:gd name="T21" fmla="*/ 70 h 72"/>
                  <a:gd name="T22" fmla="*/ 11 w 42"/>
                  <a:gd name="T23" fmla="*/ 72 h 72"/>
                  <a:gd name="T24" fmla="*/ 9 w 42"/>
                  <a:gd name="T25" fmla="*/ 72 h 72"/>
                  <a:gd name="T26" fmla="*/ 7 w 42"/>
                  <a:gd name="T27" fmla="*/ 70 h 72"/>
                  <a:gd name="T28" fmla="*/ 5 w 42"/>
                  <a:gd name="T29" fmla="*/ 67 h 72"/>
                  <a:gd name="T30" fmla="*/ 5 w 42"/>
                  <a:gd name="T31" fmla="*/ 67 h 72"/>
                  <a:gd name="T32" fmla="*/ 7 w 42"/>
                  <a:gd name="T33" fmla="*/ 46 h 72"/>
                  <a:gd name="T34" fmla="*/ 5 w 42"/>
                  <a:gd name="T35" fmla="*/ 35 h 72"/>
                  <a:gd name="T36" fmla="*/ 5 w 42"/>
                  <a:gd name="T37" fmla="*/ 30 h 72"/>
                  <a:gd name="T38" fmla="*/ 0 w 42"/>
                  <a:gd name="T39" fmla="*/ 26 h 72"/>
                  <a:gd name="T40" fmla="*/ 0 w 42"/>
                  <a:gd name="T41" fmla="*/ 26 h 72"/>
                  <a:gd name="T42" fmla="*/ 9 w 42"/>
                  <a:gd name="T43" fmla="*/ 7 h 72"/>
                  <a:gd name="T44" fmla="*/ 9 w 42"/>
                  <a:gd name="T45" fmla="*/ 7 h 72"/>
                  <a:gd name="T46" fmla="*/ 32 w 42"/>
                  <a:gd name="T47" fmla="*/ 0 h 72"/>
                  <a:gd name="T48" fmla="*/ 42 w 42"/>
                  <a:gd name="T49" fmla="*/ 28 h 7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2" h="72">
                    <a:moveTo>
                      <a:pt x="42" y="28"/>
                    </a:moveTo>
                    <a:lnTo>
                      <a:pt x="42" y="28"/>
                    </a:lnTo>
                    <a:lnTo>
                      <a:pt x="37" y="32"/>
                    </a:lnTo>
                    <a:lnTo>
                      <a:pt x="32" y="37"/>
                    </a:lnTo>
                    <a:lnTo>
                      <a:pt x="30" y="42"/>
                    </a:lnTo>
                    <a:lnTo>
                      <a:pt x="30" y="49"/>
                    </a:lnTo>
                    <a:lnTo>
                      <a:pt x="25" y="51"/>
                    </a:lnTo>
                    <a:lnTo>
                      <a:pt x="21" y="51"/>
                    </a:lnTo>
                    <a:lnTo>
                      <a:pt x="21" y="70"/>
                    </a:lnTo>
                    <a:lnTo>
                      <a:pt x="11" y="72"/>
                    </a:lnTo>
                    <a:lnTo>
                      <a:pt x="9" y="72"/>
                    </a:lnTo>
                    <a:lnTo>
                      <a:pt x="7" y="70"/>
                    </a:lnTo>
                    <a:lnTo>
                      <a:pt x="5" y="67"/>
                    </a:lnTo>
                    <a:lnTo>
                      <a:pt x="7" y="46"/>
                    </a:lnTo>
                    <a:lnTo>
                      <a:pt x="5" y="35"/>
                    </a:lnTo>
                    <a:lnTo>
                      <a:pt x="5" y="30"/>
                    </a:lnTo>
                    <a:lnTo>
                      <a:pt x="0" y="26"/>
                    </a:lnTo>
                    <a:lnTo>
                      <a:pt x="9" y="7"/>
                    </a:lnTo>
                    <a:lnTo>
                      <a:pt x="32" y="0"/>
                    </a:lnTo>
                    <a:lnTo>
                      <a:pt x="42"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5" name="Freeform 1090"/>
              <p:cNvSpPr>
                <a:spLocks/>
              </p:cNvSpPr>
              <p:nvPr userDrawn="1"/>
            </p:nvSpPr>
            <p:spPr bwMode="auto">
              <a:xfrm>
                <a:off x="4112" y="1330"/>
                <a:ext cx="970" cy="810"/>
              </a:xfrm>
              <a:custGeom>
                <a:avLst/>
                <a:gdLst>
                  <a:gd name="T0" fmla="*/ 875 w 970"/>
                  <a:gd name="T1" fmla="*/ 97 h 810"/>
                  <a:gd name="T2" fmla="*/ 938 w 970"/>
                  <a:gd name="T3" fmla="*/ 101 h 810"/>
                  <a:gd name="T4" fmla="*/ 965 w 970"/>
                  <a:gd name="T5" fmla="*/ 187 h 810"/>
                  <a:gd name="T6" fmla="*/ 949 w 970"/>
                  <a:gd name="T7" fmla="*/ 245 h 810"/>
                  <a:gd name="T8" fmla="*/ 898 w 970"/>
                  <a:gd name="T9" fmla="*/ 321 h 810"/>
                  <a:gd name="T10" fmla="*/ 852 w 970"/>
                  <a:gd name="T11" fmla="*/ 310 h 810"/>
                  <a:gd name="T12" fmla="*/ 817 w 970"/>
                  <a:gd name="T13" fmla="*/ 319 h 810"/>
                  <a:gd name="T14" fmla="*/ 840 w 970"/>
                  <a:gd name="T15" fmla="*/ 379 h 810"/>
                  <a:gd name="T16" fmla="*/ 884 w 970"/>
                  <a:gd name="T17" fmla="*/ 388 h 810"/>
                  <a:gd name="T18" fmla="*/ 861 w 970"/>
                  <a:gd name="T19" fmla="*/ 428 h 810"/>
                  <a:gd name="T20" fmla="*/ 917 w 970"/>
                  <a:gd name="T21" fmla="*/ 506 h 810"/>
                  <a:gd name="T22" fmla="*/ 919 w 970"/>
                  <a:gd name="T23" fmla="*/ 525 h 810"/>
                  <a:gd name="T24" fmla="*/ 933 w 970"/>
                  <a:gd name="T25" fmla="*/ 534 h 810"/>
                  <a:gd name="T26" fmla="*/ 919 w 970"/>
                  <a:gd name="T27" fmla="*/ 553 h 810"/>
                  <a:gd name="T28" fmla="*/ 935 w 970"/>
                  <a:gd name="T29" fmla="*/ 643 h 810"/>
                  <a:gd name="T30" fmla="*/ 935 w 970"/>
                  <a:gd name="T31" fmla="*/ 685 h 810"/>
                  <a:gd name="T32" fmla="*/ 889 w 970"/>
                  <a:gd name="T33" fmla="*/ 742 h 810"/>
                  <a:gd name="T34" fmla="*/ 854 w 970"/>
                  <a:gd name="T35" fmla="*/ 747 h 810"/>
                  <a:gd name="T36" fmla="*/ 794 w 970"/>
                  <a:gd name="T37" fmla="*/ 782 h 810"/>
                  <a:gd name="T38" fmla="*/ 778 w 970"/>
                  <a:gd name="T39" fmla="*/ 784 h 810"/>
                  <a:gd name="T40" fmla="*/ 741 w 970"/>
                  <a:gd name="T41" fmla="*/ 770 h 810"/>
                  <a:gd name="T42" fmla="*/ 697 w 970"/>
                  <a:gd name="T43" fmla="*/ 745 h 810"/>
                  <a:gd name="T44" fmla="*/ 644 w 970"/>
                  <a:gd name="T45" fmla="*/ 768 h 810"/>
                  <a:gd name="T46" fmla="*/ 588 w 970"/>
                  <a:gd name="T47" fmla="*/ 759 h 810"/>
                  <a:gd name="T48" fmla="*/ 537 w 970"/>
                  <a:gd name="T49" fmla="*/ 648 h 810"/>
                  <a:gd name="T50" fmla="*/ 498 w 970"/>
                  <a:gd name="T51" fmla="*/ 611 h 810"/>
                  <a:gd name="T52" fmla="*/ 357 w 970"/>
                  <a:gd name="T53" fmla="*/ 648 h 810"/>
                  <a:gd name="T54" fmla="*/ 306 w 970"/>
                  <a:gd name="T55" fmla="*/ 636 h 810"/>
                  <a:gd name="T56" fmla="*/ 190 w 970"/>
                  <a:gd name="T57" fmla="*/ 592 h 810"/>
                  <a:gd name="T58" fmla="*/ 130 w 970"/>
                  <a:gd name="T59" fmla="*/ 553 h 810"/>
                  <a:gd name="T60" fmla="*/ 132 w 970"/>
                  <a:gd name="T61" fmla="*/ 511 h 810"/>
                  <a:gd name="T62" fmla="*/ 141 w 970"/>
                  <a:gd name="T63" fmla="*/ 506 h 810"/>
                  <a:gd name="T64" fmla="*/ 139 w 970"/>
                  <a:gd name="T65" fmla="*/ 467 h 810"/>
                  <a:gd name="T66" fmla="*/ 74 w 970"/>
                  <a:gd name="T67" fmla="*/ 465 h 810"/>
                  <a:gd name="T68" fmla="*/ 26 w 970"/>
                  <a:gd name="T69" fmla="*/ 432 h 810"/>
                  <a:gd name="T70" fmla="*/ 5 w 970"/>
                  <a:gd name="T71" fmla="*/ 372 h 810"/>
                  <a:gd name="T72" fmla="*/ 19 w 970"/>
                  <a:gd name="T73" fmla="*/ 377 h 810"/>
                  <a:gd name="T74" fmla="*/ 40 w 970"/>
                  <a:gd name="T75" fmla="*/ 344 h 810"/>
                  <a:gd name="T76" fmla="*/ 84 w 970"/>
                  <a:gd name="T77" fmla="*/ 263 h 810"/>
                  <a:gd name="T78" fmla="*/ 77 w 970"/>
                  <a:gd name="T79" fmla="*/ 252 h 810"/>
                  <a:gd name="T80" fmla="*/ 91 w 970"/>
                  <a:gd name="T81" fmla="*/ 208 h 810"/>
                  <a:gd name="T82" fmla="*/ 132 w 970"/>
                  <a:gd name="T83" fmla="*/ 206 h 810"/>
                  <a:gd name="T84" fmla="*/ 139 w 970"/>
                  <a:gd name="T85" fmla="*/ 157 h 810"/>
                  <a:gd name="T86" fmla="*/ 213 w 970"/>
                  <a:gd name="T87" fmla="*/ 164 h 810"/>
                  <a:gd name="T88" fmla="*/ 378 w 970"/>
                  <a:gd name="T89" fmla="*/ 291 h 810"/>
                  <a:gd name="T90" fmla="*/ 556 w 970"/>
                  <a:gd name="T91" fmla="*/ 305 h 810"/>
                  <a:gd name="T92" fmla="*/ 641 w 970"/>
                  <a:gd name="T93" fmla="*/ 226 h 810"/>
                  <a:gd name="T94" fmla="*/ 676 w 970"/>
                  <a:gd name="T95" fmla="*/ 208 h 810"/>
                  <a:gd name="T96" fmla="*/ 715 w 970"/>
                  <a:gd name="T97" fmla="*/ 162 h 810"/>
                  <a:gd name="T98" fmla="*/ 667 w 970"/>
                  <a:gd name="T99" fmla="*/ 83 h 810"/>
                  <a:gd name="T100" fmla="*/ 644 w 970"/>
                  <a:gd name="T101" fmla="*/ 9 h 810"/>
                  <a:gd name="T102" fmla="*/ 681 w 970"/>
                  <a:gd name="T103" fmla="*/ 2 h 81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970" h="810">
                    <a:moveTo>
                      <a:pt x="750" y="25"/>
                    </a:moveTo>
                    <a:lnTo>
                      <a:pt x="780" y="44"/>
                    </a:lnTo>
                    <a:lnTo>
                      <a:pt x="815" y="85"/>
                    </a:lnTo>
                    <a:lnTo>
                      <a:pt x="875" y="97"/>
                    </a:lnTo>
                    <a:lnTo>
                      <a:pt x="887" y="113"/>
                    </a:lnTo>
                    <a:lnTo>
                      <a:pt x="910" y="118"/>
                    </a:lnTo>
                    <a:lnTo>
                      <a:pt x="928" y="106"/>
                    </a:lnTo>
                    <a:lnTo>
                      <a:pt x="938" y="101"/>
                    </a:lnTo>
                    <a:lnTo>
                      <a:pt x="947" y="97"/>
                    </a:lnTo>
                    <a:lnTo>
                      <a:pt x="954" y="101"/>
                    </a:lnTo>
                    <a:lnTo>
                      <a:pt x="970" y="175"/>
                    </a:lnTo>
                    <a:lnTo>
                      <a:pt x="965" y="187"/>
                    </a:lnTo>
                    <a:lnTo>
                      <a:pt x="949" y="180"/>
                    </a:lnTo>
                    <a:lnTo>
                      <a:pt x="947" y="180"/>
                    </a:lnTo>
                    <a:lnTo>
                      <a:pt x="949" y="245"/>
                    </a:lnTo>
                    <a:lnTo>
                      <a:pt x="956" y="259"/>
                    </a:lnTo>
                    <a:lnTo>
                      <a:pt x="931" y="282"/>
                    </a:lnTo>
                    <a:lnTo>
                      <a:pt x="914" y="289"/>
                    </a:lnTo>
                    <a:lnTo>
                      <a:pt x="898" y="321"/>
                    </a:lnTo>
                    <a:lnTo>
                      <a:pt x="884" y="317"/>
                    </a:lnTo>
                    <a:lnTo>
                      <a:pt x="868" y="321"/>
                    </a:lnTo>
                    <a:lnTo>
                      <a:pt x="854" y="337"/>
                    </a:lnTo>
                    <a:lnTo>
                      <a:pt x="852" y="337"/>
                    </a:lnTo>
                    <a:lnTo>
                      <a:pt x="852" y="310"/>
                    </a:lnTo>
                    <a:lnTo>
                      <a:pt x="826" y="298"/>
                    </a:lnTo>
                    <a:lnTo>
                      <a:pt x="817" y="319"/>
                    </a:lnTo>
                    <a:lnTo>
                      <a:pt x="799" y="331"/>
                    </a:lnTo>
                    <a:lnTo>
                      <a:pt x="782" y="342"/>
                    </a:lnTo>
                    <a:lnTo>
                      <a:pt x="782" y="361"/>
                    </a:lnTo>
                    <a:lnTo>
                      <a:pt x="792" y="370"/>
                    </a:lnTo>
                    <a:lnTo>
                      <a:pt x="840" y="379"/>
                    </a:lnTo>
                    <a:lnTo>
                      <a:pt x="850" y="375"/>
                    </a:lnTo>
                    <a:lnTo>
                      <a:pt x="882" y="379"/>
                    </a:lnTo>
                    <a:lnTo>
                      <a:pt x="884" y="386"/>
                    </a:lnTo>
                    <a:lnTo>
                      <a:pt x="884" y="388"/>
                    </a:lnTo>
                    <a:lnTo>
                      <a:pt x="877" y="393"/>
                    </a:lnTo>
                    <a:lnTo>
                      <a:pt x="870" y="398"/>
                    </a:lnTo>
                    <a:lnTo>
                      <a:pt x="861" y="428"/>
                    </a:lnTo>
                    <a:lnTo>
                      <a:pt x="875" y="460"/>
                    </a:lnTo>
                    <a:lnTo>
                      <a:pt x="894" y="472"/>
                    </a:lnTo>
                    <a:lnTo>
                      <a:pt x="917" y="506"/>
                    </a:lnTo>
                    <a:lnTo>
                      <a:pt x="917" y="511"/>
                    </a:lnTo>
                    <a:lnTo>
                      <a:pt x="914" y="518"/>
                    </a:lnTo>
                    <a:lnTo>
                      <a:pt x="917" y="523"/>
                    </a:lnTo>
                    <a:lnTo>
                      <a:pt x="919" y="525"/>
                    </a:lnTo>
                    <a:lnTo>
                      <a:pt x="921" y="525"/>
                    </a:lnTo>
                    <a:lnTo>
                      <a:pt x="928" y="530"/>
                    </a:lnTo>
                    <a:lnTo>
                      <a:pt x="933" y="534"/>
                    </a:lnTo>
                    <a:lnTo>
                      <a:pt x="933" y="539"/>
                    </a:lnTo>
                    <a:lnTo>
                      <a:pt x="928" y="543"/>
                    </a:lnTo>
                    <a:lnTo>
                      <a:pt x="924" y="548"/>
                    </a:lnTo>
                    <a:lnTo>
                      <a:pt x="919" y="553"/>
                    </a:lnTo>
                    <a:lnTo>
                      <a:pt x="947" y="574"/>
                    </a:lnTo>
                    <a:lnTo>
                      <a:pt x="947" y="585"/>
                    </a:lnTo>
                    <a:lnTo>
                      <a:pt x="956" y="594"/>
                    </a:lnTo>
                    <a:lnTo>
                      <a:pt x="935" y="643"/>
                    </a:lnTo>
                    <a:lnTo>
                      <a:pt x="940" y="655"/>
                    </a:lnTo>
                    <a:lnTo>
                      <a:pt x="944" y="668"/>
                    </a:lnTo>
                    <a:lnTo>
                      <a:pt x="935" y="685"/>
                    </a:lnTo>
                    <a:lnTo>
                      <a:pt x="928" y="689"/>
                    </a:lnTo>
                    <a:lnTo>
                      <a:pt x="921" y="694"/>
                    </a:lnTo>
                    <a:lnTo>
                      <a:pt x="917" y="712"/>
                    </a:lnTo>
                    <a:lnTo>
                      <a:pt x="901" y="724"/>
                    </a:lnTo>
                    <a:lnTo>
                      <a:pt x="889" y="742"/>
                    </a:lnTo>
                    <a:lnTo>
                      <a:pt x="861" y="742"/>
                    </a:lnTo>
                    <a:lnTo>
                      <a:pt x="859" y="745"/>
                    </a:lnTo>
                    <a:lnTo>
                      <a:pt x="854" y="747"/>
                    </a:lnTo>
                    <a:lnTo>
                      <a:pt x="852" y="745"/>
                    </a:lnTo>
                    <a:lnTo>
                      <a:pt x="847" y="742"/>
                    </a:lnTo>
                    <a:lnTo>
                      <a:pt x="831" y="763"/>
                    </a:lnTo>
                    <a:lnTo>
                      <a:pt x="794" y="782"/>
                    </a:lnTo>
                    <a:lnTo>
                      <a:pt x="794" y="807"/>
                    </a:lnTo>
                    <a:lnTo>
                      <a:pt x="794" y="810"/>
                    </a:lnTo>
                    <a:lnTo>
                      <a:pt x="778" y="784"/>
                    </a:lnTo>
                    <a:lnTo>
                      <a:pt x="778" y="775"/>
                    </a:lnTo>
                    <a:lnTo>
                      <a:pt x="778" y="766"/>
                    </a:lnTo>
                    <a:lnTo>
                      <a:pt x="759" y="768"/>
                    </a:lnTo>
                    <a:lnTo>
                      <a:pt x="741" y="770"/>
                    </a:lnTo>
                    <a:lnTo>
                      <a:pt x="722" y="756"/>
                    </a:lnTo>
                    <a:lnTo>
                      <a:pt x="704" y="745"/>
                    </a:lnTo>
                    <a:lnTo>
                      <a:pt x="697" y="745"/>
                    </a:lnTo>
                    <a:lnTo>
                      <a:pt x="690" y="747"/>
                    </a:lnTo>
                    <a:lnTo>
                      <a:pt x="676" y="752"/>
                    </a:lnTo>
                    <a:lnTo>
                      <a:pt x="646" y="761"/>
                    </a:lnTo>
                    <a:lnTo>
                      <a:pt x="644" y="768"/>
                    </a:lnTo>
                    <a:lnTo>
                      <a:pt x="641" y="773"/>
                    </a:lnTo>
                    <a:lnTo>
                      <a:pt x="634" y="782"/>
                    </a:lnTo>
                    <a:lnTo>
                      <a:pt x="621" y="786"/>
                    </a:lnTo>
                    <a:lnTo>
                      <a:pt x="593" y="775"/>
                    </a:lnTo>
                    <a:lnTo>
                      <a:pt x="588" y="759"/>
                    </a:lnTo>
                    <a:lnTo>
                      <a:pt x="574" y="756"/>
                    </a:lnTo>
                    <a:lnTo>
                      <a:pt x="535" y="717"/>
                    </a:lnTo>
                    <a:lnTo>
                      <a:pt x="549" y="668"/>
                    </a:lnTo>
                    <a:lnTo>
                      <a:pt x="537" y="648"/>
                    </a:lnTo>
                    <a:lnTo>
                      <a:pt x="528" y="645"/>
                    </a:lnTo>
                    <a:lnTo>
                      <a:pt x="519" y="643"/>
                    </a:lnTo>
                    <a:lnTo>
                      <a:pt x="498" y="611"/>
                    </a:lnTo>
                    <a:lnTo>
                      <a:pt x="445" y="613"/>
                    </a:lnTo>
                    <a:lnTo>
                      <a:pt x="403" y="655"/>
                    </a:lnTo>
                    <a:lnTo>
                      <a:pt x="384" y="643"/>
                    </a:lnTo>
                    <a:lnTo>
                      <a:pt x="357" y="648"/>
                    </a:lnTo>
                    <a:lnTo>
                      <a:pt x="350" y="643"/>
                    </a:lnTo>
                    <a:lnTo>
                      <a:pt x="343" y="641"/>
                    </a:lnTo>
                    <a:lnTo>
                      <a:pt x="324" y="636"/>
                    </a:lnTo>
                    <a:lnTo>
                      <a:pt x="306" y="636"/>
                    </a:lnTo>
                    <a:lnTo>
                      <a:pt x="290" y="634"/>
                    </a:lnTo>
                    <a:lnTo>
                      <a:pt x="262" y="615"/>
                    </a:lnTo>
                    <a:lnTo>
                      <a:pt x="248" y="615"/>
                    </a:lnTo>
                    <a:lnTo>
                      <a:pt x="202" y="590"/>
                    </a:lnTo>
                    <a:lnTo>
                      <a:pt x="190" y="592"/>
                    </a:lnTo>
                    <a:lnTo>
                      <a:pt x="135" y="560"/>
                    </a:lnTo>
                    <a:lnTo>
                      <a:pt x="130" y="555"/>
                    </a:lnTo>
                    <a:lnTo>
                      <a:pt x="130" y="553"/>
                    </a:lnTo>
                    <a:lnTo>
                      <a:pt x="137" y="541"/>
                    </a:lnTo>
                    <a:lnTo>
                      <a:pt x="137" y="537"/>
                    </a:lnTo>
                    <a:lnTo>
                      <a:pt x="137" y="530"/>
                    </a:lnTo>
                    <a:lnTo>
                      <a:pt x="132" y="511"/>
                    </a:lnTo>
                    <a:lnTo>
                      <a:pt x="137" y="509"/>
                    </a:lnTo>
                    <a:lnTo>
                      <a:pt x="139" y="509"/>
                    </a:lnTo>
                    <a:lnTo>
                      <a:pt x="141" y="506"/>
                    </a:lnTo>
                    <a:lnTo>
                      <a:pt x="146" y="490"/>
                    </a:lnTo>
                    <a:lnTo>
                      <a:pt x="148" y="481"/>
                    </a:lnTo>
                    <a:lnTo>
                      <a:pt x="148" y="469"/>
                    </a:lnTo>
                    <a:lnTo>
                      <a:pt x="139" y="467"/>
                    </a:lnTo>
                    <a:lnTo>
                      <a:pt x="130" y="467"/>
                    </a:lnTo>
                    <a:lnTo>
                      <a:pt x="114" y="469"/>
                    </a:lnTo>
                    <a:lnTo>
                      <a:pt x="97" y="474"/>
                    </a:lnTo>
                    <a:lnTo>
                      <a:pt x="81" y="479"/>
                    </a:lnTo>
                    <a:lnTo>
                      <a:pt x="74" y="465"/>
                    </a:lnTo>
                    <a:lnTo>
                      <a:pt x="54" y="458"/>
                    </a:lnTo>
                    <a:lnTo>
                      <a:pt x="42" y="437"/>
                    </a:lnTo>
                    <a:lnTo>
                      <a:pt x="26" y="432"/>
                    </a:lnTo>
                    <a:lnTo>
                      <a:pt x="23" y="421"/>
                    </a:lnTo>
                    <a:lnTo>
                      <a:pt x="17" y="412"/>
                    </a:lnTo>
                    <a:lnTo>
                      <a:pt x="0" y="395"/>
                    </a:lnTo>
                    <a:lnTo>
                      <a:pt x="5" y="372"/>
                    </a:lnTo>
                    <a:lnTo>
                      <a:pt x="7" y="370"/>
                    </a:lnTo>
                    <a:lnTo>
                      <a:pt x="10" y="370"/>
                    </a:lnTo>
                    <a:lnTo>
                      <a:pt x="14" y="372"/>
                    </a:lnTo>
                    <a:lnTo>
                      <a:pt x="19" y="377"/>
                    </a:lnTo>
                    <a:lnTo>
                      <a:pt x="26" y="377"/>
                    </a:lnTo>
                    <a:lnTo>
                      <a:pt x="28" y="377"/>
                    </a:lnTo>
                    <a:lnTo>
                      <a:pt x="33" y="375"/>
                    </a:lnTo>
                    <a:lnTo>
                      <a:pt x="40" y="344"/>
                    </a:lnTo>
                    <a:lnTo>
                      <a:pt x="51" y="344"/>
                    </a:lnTo>
                    <a:lnTo>
                      <a:pt x="86" y="326"/>
                    </a:lnTo>
                    <a:lnTo>
                      <a:pt x="100" y="296"/>
                    </a:lnTo>
                    <a:lnTo>
                      <a:pt x="84" y="263"/>
                    </a:lnTo>
                    <a:lnTo>
                      <a:pt x="79" y="259"/>
                    </a:lnTo>
                    <a:lnTo>
                      <a:pt x="77" y="256"/>
                    </a:lnTo>
                    <a:lnTo>
                      <a:pt x="77" y="252"/>
                    </a:lnTo>
                    <a:lnTo>
                      <a:pt x="88" y="236"/>
                    </a:lnTo>
                    <a:lnTo>
                      <a:pt x="88" y="226"/>
                    </a:lnTo>
                    <a:lnTo>
                      <a:pt x="91" y="217"/>
                    </a:lnTo>
                    <a:lnTo>
                      <a:pt x="91" y="208"/>
                    </a:lnTo>
                    <a:lnTo>
                      <a:pt x="97" y="201"/>
                    </a:lnTo>
                    <a:lnTo>
                      <a:pt x="104" y="203"/>
                    </a:lnTo>
                    <a:lnTo>
                      <a:pt x="114" y="203"/>
                    </a:lnTo>
                    <a:lnTo>
                      <a:pt x="132" y="206"/>
                    </a:lnTo>
                    <a:lnTo>
                      <a:pt x="141" y="192"/>
                    </a:lnTo>
                    <a:lnTo>
                      <a:pt x="141" y="175"/>
                    </a:lnTo>
                    <a:lnTo>
                      <a:pt x="139" y="157"/>
                    </a:lnTo>
                    <a:lnTo>
                      <a:pt x="146" y="155"/>
                    </a:lnTo>
                    <a:lnTo>
                      <a:pt x="151" y="152"/>
                    </a:lnTo>
                    <a:lnTo>
                      <a:pt x="153" y="152"/>
                    </a:lnTo>
                    <a:lnTo>
                      <a:pt x="213" y="164"/>
                    </a:lnTo>
                    <a:lnTo>
                      <a:pt x="232" y="178"/>
                    </a:lnTo>
                    <a:lnTo>
                      <a:pt x="241" y="226"/>
                    </a:lnTo>
                    <a:lnTo>
                      <a:pt x="246" y="229"/>
                    </a:lnTo>
                    <a:lnTo>
                      <a:pt x="329" y="268"/>
                    </a:lnTo>
                    <a:lnTo>
                      <a:pt x="378" y="291"/>
                    </a:lnTo>
                    <a:lnTo>
                      <a:pt x="463" y="289"/>
                    </a:lnTo>
                    <a:lnTo>
                      <a:pt x="475" y="294"/>
                    </a:lnTo>
                    <a:lnTo>
                      <a:pt x="489" y="300"/>
                    </a:lnTo>
                    <a:lnTo>
                      <a:pt x="556" y="305"/>
                    </a:lnTo>
                    <a:lnTo>
                      <a:pt x="623" y="282"/>
                    </a:lnTo>
                    <a:lnTo>
                      <a:pt x="634" y="266"/>
                    </a:lnTo>
                    <a:lnTo>
                      <a:pt x="634" y="245"/>
                    </a:lnTo>
                    <a:lnTo>
                      <a:pt x="641" y="226"/>
                    </a:lnTo>
                    <a:lnTo>
                      <a:pt x="648" y="231"/>
                    </a:lnTo>
                    <a:lnTo>
                      <a:pt x="655" y="229"/>
                    </a:lnTo>
                    <a:lnTo>
                      <a:pt x="669" y="224"/>
                    </a:lnTo>
                    <a:lnTo>
                      <a:pt x="676" y="208"/>
                    </a:lnTo>
                    <a:lnTo>
                      <a:pt x="683" y="189"/>
                    </a:lnTo>
                    <a:lnTo>
                      <a:pt x="711" y="173"/>
                    </a:lnTo>
                    <a:lnTo>
                      <a:pt x="715" y="162"/>
                    </a:lnTo>
                    <a:lnTo>
                      <a:pt x="708" y="143"/>
                    </a:lnTo>
                    <a:lnTo>
                      <a:pt x="662" y="145"/>
                    </a:lnTo>
                    <a:lnTo>
                      <a:pt x="646" y="129"/>
                    </a:lnTo>
                    <a:lnTo>
                      <a:pt x="644" y="115"/>
                    </a:lnTo>
                    <a:lnTo>
                      <a:pt x="667" y="83"/>
                    </a:lnTo>
                    <a:lnTo>
                      <a:pt x="671" y="39"/>
                    </a:lnTo>
                    <a:lnTo>
                      <a:pt x="660" y="23"/>
                    </a:lnTo>
                    <a:lnTo>
                      <a:pt x="644" y="13"/>
                    </a:lnTo>
                    <a:lnTo>
                      <a:pt x="644" y="9"/>
                    </a:lnTo>
                    <a:lnTo>
                      <a:pt x="648" y="4"/>
                    </a:lnTo>
                    <a:lnTo>
                      <a:pt x="651" y="2"/>
                    </a:lnTo>
                    <a:lnTo>
                      <a:pt x="655" y="0"/>
                    </a:lnTo>
                    <a:lnTo>
                      <a:pt x="681" y="2"/>
                    </a:lnTo>
                    <a:lnTo>
                      <a:pt x="704" y="9"/>
                    </a:lnTo>
                    <a:lnTo>
                      <a:pt x="750"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6" name="Freeform 1091"/>
              <p:cNvSpPr>
                <a:spLocks/>
              </p:cNvSpPr>
              <p:nvPr userDrawn="1"/>
            </p:nvSpPr>
            <p:spPr bwMode="auto">
              <a:xfrm>
                <a:off x="3126" y="1341"/>
                <a:ext cx="84" cy="63"/>
              </a:xfrm>
              <a:custGeom>
                <a:avLst/>
                <a:gdLst>
                  <a:gd name="T0" fmla="*/ 84 w 84"/>
                  <a:gd name="T1" fmla="*/ 21 h 63"/>
                  <a:gd name="T2" fmla="*/ 84 w 84"/>
                  <a:gd name="T3" fmla="*/ 23 h 63"/>
                  <a:gd name="T4" fmla="*/ 65 w 84"/>
                  <a:gd name="T5" fmla="*/ 58 h 63"/>
                  <a:gd name="T6" fmla="*/ 65 w 84"/>
                  <a:gd name="T7" fmla="*/ 58 h 63"/>
                  <a:gd name="T8" fmla="*/ 49 w 84"/>
                  <a:gd name="T9" fmla="*/ 63 h 63"/>
                  <a:gd name="T10" fmla="*/ 26 w 84"/>
                  <a:gd name="T11" fmla="*/ 42 h 63"/>
                  <a:gd name="T12" fmla="*/ 24 w 84"/>
                  <a:gd name="T13" fmla="*/ 21 h 63"/>
                  <a:gd name="T14" fmla="*/ 21 w 84"/>
                  <a:gd name="T15" fmla="*/ 21 h 63"/>
                  <a:gd name="T16" fmla="*/ 0 w 84"/>
                  <a:gd name="T17" fmla="*/ 14 h 63"/>
                  <a:gd name="T18" fmla="*/ 0 w 84"/>
                  <a:gd name="T19" fmla="*/ 12 h 63"/>
                  <a:gd name="T20" fmla="*/ 19 w 84"/>
                  <a:gd name="T21" fmla="*/ 0 h 63"/>
                  <a:gd name="T22" fmla="*/ 47 w 84"/>
                  <a:gd name="T23" fmla="*/ 5 h 63"/>
                  <a:gd name="T24" fmla="*/ 84 w 84"/>
                  <a:gd name="T25" fmla="*/ 21 h 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4" h="63">
                    <a:moveTo>
                      <a:pt x="84" y="21"/>
                    </a:moveTo>
                    <a:lnTo>
                      <a:pt x="84" y="23"/>
                    </a:lnTo>
                    <a:lnTo>
                      <a:pt x="65" y="58"/>
                    </a:lnTo>
                    <a:lnTo>
                      <a:pt x="49" y="63"/>
                    </a:lnTo>
                    <a:lnTo>
                      <a:pt x="26" y="42"/>
                    </a:lnTo>
                    <a:lnTo>
                      <a:pt x="24" y="21"/>
                    </a:lnTo>
                    <a:lnTo>
                      <a:pt x="21" y="21"/>
                    </a:lnTo>
                    <a:lnTo>
                      <a:pt x="0" y="14"/>
                    </a:lnTo>
                    <a:lnTo>
                      <a:pt x="0" y="12"/>
                    </a:lnTo>
                    <a:lnTo>
                      <a:pt x="19" y="0"/>
                    </a:lnTo>
                    <a:lnTo>
                      <a:pt x="47" y="5"/>
                    </a:lnTo>
                    <a:lnTo>
                      <a:pt x="84"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7" name="Freeform 1092"/>
              <p:cNvSpPr>
                <a:spLocks/>
              </p:cNvSpPr>
              <p:nvPr userDrawn="1"/>
            </p:nvSpPr>
            <p:spPr bwMode="auto">
              <a:xfrm>
                <a:off x="3166" y="1346"/>
                <a:ext cx="132" cy="120"/>
              </a:xfrm>
              <a:custGeom>
                <a:avLst/>
                <a:gdLst>
                  <a:gd name="T0" fmla="*/ 113 w 132"/>
                  <a:gd name="T1" fmla="*/ 48 h 120"/>
                  <a:gd name="T2" fmla="*/ 113 w 132"/>
                  <a:gd name="T3" fmla="*/ 48 h 120"/>
                  <a:gd name="T4" fmla="*/ 132 w 132"/>
                  <a:gd name="T5" fmla="*/ 58 h 120"/>
                  <a:gd name="T6" fmla="*/ 132 w 132"/>
                  <a:gd name="T7" fmla="*/ 58 h 120"/>
                  <a:gd name="T8" fmla="*/ 132 w 132"/>
                  <a:gd name="T9" fmla="*/ 62 h 120"/>
                  <a:gd name="T10" fmla="*/ 132 w 132"/>
                  <a:gd name="T11" fmla="*/ 62 h 120"/>
                  <a:gd name="T12" fmla="*/ 125 w 132"/>
                  <a:gd name="T13" fmla="*/ 74 h 120"/>
                  <a:gd name="T14" fmla="*/ 122 w 132"/>
                  <a:gd name="T15" fmla="*/ 78 h 120"/>
                  <a:gd name="T16" fmla="*/ 122 w 132"/>
                  <a:gd name="T17" fmla="*/ 83 h 120"/>
                  <a:gd name="T18" fmla="*/ 116 w 132"/>
                  <a:gd name="T19" fmla="*/ 97 h 120"/>
                  <a:gd name="T20" fmla="*/ 118 w 132"/>
                  <a:gd name="T21" fmla="*/ 111 h 120"/>
                  <a:gd name="T22" fmla="*/ 111 w 132"/>
                  <a:gd name="T23" fmla="*/ 120 h 120"/>
                  <a:gd name="T24" fmla="*/ 67 w 132"/>
                  <a:gd name="T25" fmla="*/ 109 h 120"/>
                  <a:gd name="T26" fmla="*/ 18 w 132"/>
                  <a:gd name="T27" fmla="*/ 120 h 120"/>
                  <a:gd name="T28" fmla="*/ 7 w 132"/>
                  <a:gd name="T29" fmla="*/ 109 h 120"/>
                  <a:gd name="T30" fmla="*/ 0 w 132"/>
                  <a:gd name="T31" fmla="*/ 88 h 120"/>
                  <a:gd name="T32" fmla="*/ 11 w 132"/>
                  <a:gd name="T33" fmla="*/ 62 h 120"/>
                  <a:gd name="T34" fmla="*/ 28 w 132"/>
                  <a:gd name="T35" fmla="*/ 58 h 120"/>
                  <a:gd name="T36" fmla="*/ 48 w 132"/>
                  <a:gd name="T37" fmla="*/ 16 h 120"/>
                  <a:gd name="T38" fmla="*/ 67 w 132"/>
                  <a:gd name="T39" fmla="*/ 0 h 120"/>
                  <a:gd name="T40" fmla="*/ 109 w 132"/>
                  <a:gd name="T41" fmla="*/ 4 h 120"/>
                  <a:gd name="T42" fmla="*/ 113 w 132"/>
                  <a:gd name="T43" fmla="*/ 48 h 12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2" h="120">
                    <a:moveTo>
                      <a:pt x="113" y="48"/>
                    </a:moveTo>
                    <a:lnTo>
                      <a:pt x="113" y="48"/>
                    </a:lnTo>
                    <a:lnTo>
                      <a:pt x="132" y="58"/>
                    </a:lnTo>
                    <a:lnTo>
                      <a:pt x="132" y="62"/>
                    </a:lnTo>
                    <a:lnTo>
                      <a:pt x="125" y="74"/>
                    </a:lnTo>
                    <a:lnTo>
                      <a:pt x="122" y="78"/>
                    </a:lnTo>
                    <a:lnTo>
                      <a:pt x="122" y="83"/>
                    </a:lnTo>
                    <a:lnTo>
                      <a:pt x="116" y="97"/>
                    </a:lnTo>
                    <a:lnTo>
                      <a:pt x="118" y="111"/>
                    </a:lnTo>
                    <a:lnTo>
                      <a:pt x="111" y="120"/>
                    </a:lnTo>
                    <a:lnTo>
                      <a:pt x="67" y="109"/>
                    </a:lnTo>
                    <a:lnTo>
                      <a:pt x="18" y="120"/>
                    </a:lnTo>
                    <a:lnTo>
                      <a:pt x="7" y="109"/>
                    </a:lnTo>
                    <a:lnTo>
                      <a:pt x="0" y="88"/>
                    </a:lnTo>
                    <a:lnTo>
                      <a:pt x="11" y="62"/>
                    </a:lnTo>
                    <a:lnTo>
                      <a:pt x="28" y="58"/>
                    </a:lnTo>
                    <a:lnTo>
                      <a:pt x="48" y="16"/>
                    </a:lnTo>
                    <a:lnTo>
                      <a:pt x="67" y="0"/>
                    </a:lnTo>
                    <a:lnTo>
                      <a:pt x="109" y="4"/>
                    </a:lnTo>
                    <a:lnTo>
                      <a:pt x="113" y="4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8" name="Freeform 1093"/>
              <p:cNvSpPr>
                <a:spLocks/>
              </p:cNvSpPr>
              <p:nvPr userDrawn="1"/>
            </p:nvSpPr>
            <p:spPr bwMode="auto">
              <a:xfrm>
                <a:off x="5346" y="1350"/>
                <a:ext cx="4" cy="14"/>
              </a:xfrm>
              <a:custGeom>
                <a:avLst/>
                <a:gdLst>
                  <a:gd name="T0" fmla="*/ 4 w 4"/>
                  <a:gd name="T1" fmla="*/ 14 h 14"/>
                  <a:gd name="T2" fmla="*/ 4 w 4"/>
                  <a:gd name="T3" fmla="*/ 14 h 14"/>
                  <a:gd name="T4" fmla="*/ 0 w 4"/>
                  <a:gd name="T5" fmla="*/ 14 h 14"/>
                  <a:gd name="T6" fmla="*/ 0 w 4"/>
                  <a:gd name="T7" fmla="*/ 0 h 14"/>
                  <a:gd name="T8" fmla="*/ 4 w 4"/>
                  <a:gd name="T9" fmla="*/ 0 h 14"/>
                  <a:gd name="T10" fmla="*/ 4 w 4"/>
                  <a:gd name="T11" fmla="*/ 0 h 14"/>
                  <a:gd name="T12" fmla="*/ 4 w 4"/>
                  <a:gd name="T13" fmla="*/ 7 h 14"/>
                  <a:gd name="T14" fmla="*/ 4 w 4"/>
                  <a:gd name="T15" fmla="*/ 14 h 14"/>
                  <a:gd name="T16" fmla="*/ 4 w 4"/>
                  <a:gd name="T17" fmla="*/ 14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 h="14">
                    <a:moveTo>
                      <a:pt x="4" y="14"/>
                    </a:moveTo>
                    <a:lnTo>
                      <a:pt x="4" y="14"/>
                    </a:lnTo>
                    <a:lnTo>
                      <a:pt x="0" y="14"/>
                    </a:lnTo>
                    <a:lnTo>
                      <a:pt x="0" y="0"/>
                    </a:lnTo>
                    <a:lnTo>
                      <a:pt x="4" y="0"/>
                    </a:lnTo>
                    <a:lnTo>
                      <a:pt x="4" y="7"/>
                    </a:lnTo>
                    <a:lnTo>
                      <a:pt x="4"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9" name="Freeform 1094"/>
              <p:cNvSpPr>
                <a:spLocks/>
              </p:cNvSpPr>
              <p:nvPr userDrawn="1"/>
            </p:nvSpPr>
            <p:spPr bwMode="auto">
              <a:xfrm>
                <a:off x="655" y="1355"/>
                <a:ext cx="30" cy="44"/>
              </a:xfrm>
              <a:custGeom>
                <a:avLst/>
                <a:gdLst>
                  <a:gd name="T0" fmla="*/ 28 w 30"/>
                  <a:gd name="T1" fmla="*/ 42 h 44"/>
                  <a:gd name="T2" fmla="*/ 28 w 30"/>
                  <a:gd name="T3" fmla="*/ 42 h 44"/>
                  <a:gd name="T4" fmla="*/ 23 w 30"/>
                  <a:gd name="T5" fmla="*/ 44 h 44"/>
                  <a:gd name="T6" fmla="*/ 23 w 30"/>
                  <a:gd name="T7" fmla="*/ 44 h 44"/>
                  <a:gd name="T8" fmla="*/ 18 w 30"/>
                  <a:gd name="T9" fmla="*/ 39 h 44"/>
                  <a:gd name="T10" fmla="*/ 14 w 30"/>
                  <a:gd name="T11" fmla="*/ 37 h 44"/>
                  <a:gd name="T12" fmla="*/ 11 w 30"/>
                  <a:gd name="T13" fmla="*/ 32 h 44"/>
                  <a:gd name="T14" fmla="*/ 14 w 30"/>
                  <a:gd name="T15" fmla="*/ 28 h 44"/>
                  <a:gd name="T16" fmla="*/ 14 w 30"/>
                  <a:gd name="T17" fmla="*/ 26 h 44"/>
                  <a:gd name="T18" fmla="*/ 14 w 30"/>
                  <a:gd name="T19" fmla="*/ 26 h 44"/>
                  <a:gd name="T20" fmla="*/ 0 w 30"/>
                  <a:gd name="T21" fmla="*/ 14 h 44"/>
                  <a:gd name="T22" fmla="*/ 0 w 30"/>
                  <a:gd name="T23" fmla="*/ 14 h 44"/>
                  <a:gd name="T24" fmla="*/ 0 w 30"/>
                  <a:gd name="T25" fmla="*/ 0 h 44"/>
                  <a:gd name="T26" fmla="*/ 30 w 30"/>
                  <a:gd name="T27" fmla="*/ 0 h 44"/>
                  <a:gd name="T28" fmla="*/ 28 w 30"/>
                  <a:gd name="T29" fmla="*/ 42 h 4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0" h="44">
                    <a:moveTo>
                      <a:pt x="28" y="42"/>
                    </a:moveTo>
                    <a:lnTo>
                      <a:pt x="28" y="42"/>
                    </a:lnTo>
                    <a:lnTo>
                      <a:pt x="23" y="44"/>
                    </a:lnTo>
                    <a:lnTo>
                      <a:pt x="18" y="39"/>
                    </a:lnTo>
                    <a:lnTo>
                      <a:pt x="14" y="37"/>
                    </a:lnTo>
                    <a:lnTo>
                      <a:pt x="11" y="32"/>
                    </a:lnTo>
                    <a:lnTo>
                      <a:pt x="14" y="28"/>
                    </a:lnTo>
                    <a:lnTo>
                      <a:pt x="14" y="26"/>
                    </a:lnTo>
                    <a:lnTo>
                      <a:pt x="0" y="14"/>
                    </a:lnTo>
                    <a:lnTo>
                      <a:pt x="0" y="0"/>
                    </a:lnTo>
                    <a:lnTo>
                      <a:pt x="30" y="0"/>
                    </a:lnTo>
                    <a:lnTo>
                      <a:pt x="28" y="4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0" name="Freeform 1095"/>
              <p:cNvSpPr>
                <a:spLocks/>
              </p:cNvSpPr>
              <p:nvPr userDrawn="1"/>
            </p:nvSpPr>
            <p:spPr bwMode="auto">
              <a:xfrm>
                <a:off x="2597" y="1357"/>
                <a:ext cx="81" cy="88"/>
              </a:xfrm>
              <a:custGeom>
                <a:avLst/>
                <a:gdLst>
                  <a:gd name="T0" fmla="*/ 76 w 81"/>
                  <a:gd name="T1" fmla="*/ 10 h 88"/>
                  <a:gd name="T2" fmla="*/ 81 w 81"/>
                  <a:gd name="T3" fmla="*/ 17 h 88"/>
                  <a:gd name="T4" fmla="*/ 81 w 81"/>
                  <a:gd name="T5" fmla="*/ 17 h 88"/>
                  <a:gd name="T6" fmla="*/ 64 w 81"/>
                  <a:gd name="T7" fmla="*/ 67 h 88"/>
                  <a:gd name="T8" fmla="*/ 64 w 81"/>
                  <a:gd name="T9" fmla="*/ 67 h 88"/>
                  <a:gd name="T10" fmla="*/ 57 w 81"/>
                  <a:gd name="T11" fmla="*/ 72 h 88"/>
                  <a:gd name="T12" fmla="*/ 53 w 81"/>
                  <a:gd name="T13" fmla="*/ 77 h 88"/>
                  <a:gd name="T14" fmla="*/ 37 w 81"/>
                  <a:gd name="T15" fmla="*/ 79 h 88"/>
                  <a:gd name="T16" fmla="*/ 23 w 81"/>
                  <a:gd name="T17" fmla="*/ 84 h 88"/>
                  <a:gd name="T18" fmla="*/ 16 w 81"/>
                  <a:gd name="T19" fmla="*/ 86 h 88"/>
                  <a:gd name="T20" fmla="*/ 9 w 81"/>
                  <a:gd name="T21" fmla="*/ 88 h 88"/>
                  <a:gd name="T22" fmla="*/ 0 w 81"/>
                  <a:gd name="T23" fmla="*/ 81 h 88"/>
                  <a:gd name="T24" fmla="*/ 0 w 81"/>
                  <a:gd name="T25" fmla="*/ 81 h 88"/>
                  <a:gd name="T26" fmla="*/ 0 w 81"/>
                  <a:gd name="T27" fmla="*/ 79 h 88"/>
                  <a:gd name="T28" fmla="*/ 0 w 81"/>
                  <a:gd name="T29" fmla="*/ 74 h 88"/>
                  <a:gd name="T30" fmla="*/ 4 w 81"/>
                  <a:gd name="T31" fmla="*/ 72 h 88"/>
                  <a:gd name="T32" fmla="*/ 11 w 81"/>
                  <a:gd name="T33" fmla="*/ 70 h 88"/>
                  <a:gd name="T34" fmla="*/ 16 w 81"/>
                  <a:gd name="T35" fmla="*/ 67 h 88"/>
                  <a:gd name="T36" fmla="*/ 16 w 81"/>
                  <a:gd name="T37" fmla="*/ 67 h 88"/>
                  <a:gd name="T38" fmla="*/ 16 w 81"/>
                  <a:gd name="T39" fmla="*/ 56 h 88"/>
                  <a:gd name="T40" fmla="*/ 13 w 81"/>
                  <a:gd name="T41" fmla="*/ 49 h 88"/>
                  <a:gd name="T42" fmla="*/ 11 w 81"/>
                  <a:gd name="T43" fmla="*/ 44 h 88"/>
                  <a:gd name="T44" fmla="*/ 27 w 81"/>
                  <a:gd name="T45" fmla="*/ 26 h 88"/>
                  <a:gd name="T46" fmla="*/ 27 w 81"/>
                  <a:gd name="T47" fmla="*/ 26 h 88"/>
                  <a:gd name="T48" fmla="*/ 30 w 81"/>
                  <a:gd name="T49" fmla="*/ 24 h 88"/>
                  <a:gd name="T50" fmla="*/ 34 w 81"/>
                  <a:gd name="T51" fmla="*/ 24 h 88"/>
                  <a:gd name="T52" fmla="*/ 32 w 81"/>
                  <a:gd name="T53" fmla="*/ 5 h 88"/>
                  <a:gd name="T54" fmla="*/ 37 w 81"/>
                  <a:gd name="T55" fmla="*/ 0 h 88"/>
                  <a:gd name="T56" fmla="*/ 37 w 81"/>
                  <a:gd name="T57" fmla="*/ 0 h 88"/>
                  <a:gd name="T58" fmla="*/ 46 w 81"/>
                  <a:gd name="T59" fmla="*/ 3 h 88"/>
                  <a:gd name="T60" fmla="*/ 55 w 81"/>
                  <a:gd name="T61" fmla="*/ 7 h 88"/>
                  <a:gd name="T62" fmla="*/ 64 w 81"/>
                  <a:gd name="T63" fmla="*/ 10 h 88"/>
                  <a:gd name="T64" fmla="*/ 76 w 81"/>
                  <a:gd name="T65" fmla="*/ 10 h 88"/>
                  <a:gd name="T66" fmla="*/ 76 w 81"/>
                  <a:gd name="T67" fmla="*/ 10 h 8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1" h="88">
                    <a:moveTo>
                      <a:pt x="76" y="10"/>
                    </a:moveTo>
                    <a:lnTo>
                      <a:pt x="81" y="17"/>
                    </a:lnTo>
                    <a:lnTo>
                      <a:pt x="64" y="67"/>
                    </a:lnTo>
                    <a:lnTo>
                      <a:pt x="57" y="72"/>
                    </a:lnTo>
                    <a:lnTo>
                      <a:pt x="53" y="77"/>
                    </a:lnTo>
                    <a:lnTo>
                      <a:pt x="37" y="79"/>
                    </a:lnTo>
                    <a:lnTo>
                      <a:pt x="23" y="84"/>
                    </a:lnTo>
                    <a:lnTo>
                      <a:pt x="16" y="86"/>
                    </a:lnTo>
                    <a:lnTo>
                      <a:pt x="9" y="88"/>
                    </a:lnTo>
                    <a:lnTo>
                      <a:pt x="0" y="81"/>
                    </a:lnTo>
                    <a:lnTo>
                      <a:pt x="0" y="79"/>
                    </a:lnTo>
                    <a:lnTo>
                      <a:pt x="0" y="74"/>
                    </a:lnTo>
                    <a:lnTo>
                      <a:pt x="4" y="72"/>
                    </a:lnTo>
                    <a:lnTo>
                      <a:pt x="11" y="70"/>
                    </a:lnTo>
                    <a:lnTo>
                      <a:pt x="16" y="67"/>
                    </a:lnTo>
                    <a:lnTo>
                      <a:pt x="16" y="56"/>
                    </a:lnTo>
                    <a:lnTo>
                      <a:pt x="13" y="49"/>
                    </a:lnTo>
                    <a:lnTo>
                      <a:pt x="11" y="44"/>
                    </a:lnTo>
                    <a:lnTo>
                      <a:pt x="27" y="26"/>
                    </a:lnTo>
                    <a:lnTo>
                      <a:pt x="30" y="24"/>
                    </a:lnTo>
                    <a:lnTo>
                      <a:pt x="34" y="24"/>
                    </a:lnTo>
                    <a:lnTo>
                      <a:pt x="32" y="5"/>
                    </a:lnTo>
                    <a:lnTo>
                      <a:pt x="37" y="0"/>
                    </a:lnTo>
                    <a:lnTo>
                      <a:pt x="46" y="3"/>
                    </a:lnTo>
                    <a:lnTo>
                      <a:pt x="55" y="7"/>
                    </a:lnTo>
                    <a:lnTo>
                      <a:pt x="64" y="10"/>
                    </a:lnTo>
                    <a:lnTo>
                      <a:pt x="76"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1" name="Freeform 1096"/>
              <p:cNvSpPr>
                <a:spLocks/>
              </p:cNvSpPr>
              <p:nvPr userDrawn="1"/>
            </p:nvSpPr>
            <p:spPr bwMode="auto">
              <a:xfrm>
                <a:off x="3096" y="1357"/>
                <a:ext cx="51" cy="24"/>
              </a:xfrm>
              <a:custGeom>
                <a:avLst/>
                <a:gdLst>
                  <a:gd name="T0" fmla="*/ 49 w 51"/>
                  <a:gd name="T1" fmla="*/ 7 h 24"/>
                  <a:gd name="T2" fmla="*/ 49 w 51"/>
                  <a:gd name="T3" fmla="*/ 7 h 24"/>
                  <a:gd name="T4" fmla="*/ 51 w 51"/>
                  <a:gd name="T5" fmla="*/ 24 h 24"/>
                  <a:gd name="T6" fmla="*/ 51 w 51"/>
                  <a:gd name="T7" fmla="*/ 24 h 24"/>
                  <a:gd name="T8" fmla="*/ 35 w 51"/>
                  <a:gd name="T9" fmla="*/ 21 h 24"/>
                  <a:gd name="T10" fmla="*/ 0 w 51"/>
                  <a:gd name="T11" fmla="*/ 21 h 24"/>
                  <a:gd name="T12" fmla="*/ 12 w 51"/>
                  <a:gd name="T13" fmla="*/ 10 h 24"/>
                  <a:gd name="T14" fmla="*/ 12 w 51"/>
                  <a:gd name="T15" fmla="*/ 10 h 24"/>
                  <a:gd name="T16" fmla="*/ 21 w 51"/>
                  <a:gd name="T17" fmla="*/ 7 h 24"/>
                  <a:gd name="T18" fmla="*/ 26 w 51"/>
                  <a:gd name="T19" fmla="*/ 5 h 24"/>
                  <a:gd name="T20" fmla="*/ 30 w 51"/>
                  <a:gd name="T21" fmla="*/ 0 h 24"/>
                  <a:gd name="T22" fmla="*/ 49 w 51"/>
                  <a:gd name="T23" fmla="*/ 7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1" h="24">
                    <a:moveTo>
                      <a:pt x="49" y="7"/>
                    </a:moveTo>
                    <a:lnTo>
                      <a:pt x="49" y="7"/>
                    </a:lnTo>
                    <a:lnTo>
                      <a:pt x="51" y="24"/>
                    </a:lnTo>
                    <a:lnTo>
                      <a:pt x="35" y="21"/>
                    </a:lnTo>
                    <a:lnTo>
                      <a:pt x="0" y="21"/>
                    </a:lnTo>
                    <a:lnTo>
                      <a:pt x="12" y="10"/>
                    </a:lnTo>
                    <a:lnTo>
                      <a:pt x="21" y="7"/>
                    </a:lnTo>
                    <a:lnTo>
                      <a:pt x="26" y="5"/>
                    </a:lnTo>
                    <a:lnTo>
                      <a:pt x="30" y="0"/>
                    </a:lnTo>
                    <a:lnTo>
                      <a:pt x="49"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2" name="Freeform 1097"/>
              <p:cNvSpPr>
                <a:spLocks/>
              </p:cNvSpPr>
              <p:nvPr userDrawn="1"/>
            </p:nvSpPr>
            <p:spPr bwMode="auto">
              <a:xfrm>
                <a:off x="1430" y="1364"/>
                <a:ext cx="9" cy="12"/>
              </a:xfrm>
              <a:custGeom>
                <a:avLst/>
                <a:gdLst>
                  <a:gd name="T0" fmla="*/ 9 w 9"/>
                  <a:gd name="T1" fmla="*/ 5 h 12"/>
                  <a:gd name="T2" fmla="*/ 9 w 9"/>
                  <a:gd name="T3" fmla="*/ 5 h 12"/>
                  <a:gd name="T4" fmla="*/ 7 w 9"/>
                  <a:gd name="T5" fmla="*/ 10 h 12"/>
                  <a:gd name="T6" fmla="*/ 5 w 9"/>
                  <a:gd name="T7" fmla="*/ 12 h 12"/>
                  <a:gd name="T8" fmla="*/ 2 w 9"/>
                  <a:gd name="T9" fmla="*/ 12 h 12"/>
                  <a:gd name="T10" fmla="*/ 2 w 9"/>
                  <a:gd name="T11" fmla="*/ 12 h 12"/>
                  <a:gd name="T12" fmla="*/ 0 w 9"/>
                  <a:gd name="T13" fmla="*/ 10 h 12"/>
                  <a:gd name="T14" fmla="*/ 0 w 9"/>
                  <a:gd name="T15" fmla="*/ 7 h 12"/>
                  <a:gd name="T16" fmla="*/ 0 w 9"/>
                  <a:gd name="T17" fmla="*/ 3 h 12"/>
                  <a:gd name="T18" fmla="*/ 0 w 9"/>
                  <a:gd name="T19" fmla="*/ 3 h 12"/>
                  <a:gd name="T20" fmla="*/ 0 w 9"/>
                  <a:gd name="T21" fmla="*/ 0 h 12"/>
                  <a:gd name="T22" fmla="*/ 2 w 9"/>
                  <a:gd name="T23" fmla="*/ 0 h 12"/>
                  <a:gd name="T24" fmla="*/ 5 w 9"/>
                  <a:gd name="T25" fmla="*/ 0 h 12"/>
                  <a:gd name="T26" fmla="*/ 9 w 9"/>
                  <a:gd name="T27" fmla="*/ 5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12">
                    <a:moveTo>
                      <a:pt x="9" y="5"/>
                    </a:moveTo>
                    <a:lnTo>
                      <a:pt x="9" y="5"/>
                    </a:lnTo>
                    <a:lnTo>
                      <a:pt x="7" y="10"/>
                    </a:lnTo>
                    <a:lnTo>
                      <a:pt x="5" y="12"/>
                    </a:lnTo>
                    <a:lnTo>
                      <a:pt x="2" y="12"/>
                    </a:lnTo>
                    <a:lnTo>
                      <a:pt x="0" y="10"/>
                    </a:lnTo>
                    <a:lnTo>
                      <a:pt x="0" y="7"/>
                    </a:lnTo>
                    <a:lnTo>
                      <a:pt x="0" y="3"/>
                    </a:lnTo>
                    <a:lnTo>
                      <a:pt x="0" y="0"/>
                    </a:lnTo>
                    <a:lnTo>
                      <a:pt x="2" y="0"/>
                    </a:lnTo>
                    <a:lnTo>
                      <a:pt x="5" y="0"/>
                    </a:lnTo>
                    <a:lnTo>
                      <a:pt x="9"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3" name="Freeform 1098"/>
              <p:cNvSpPr>
                <a:spLocks/>
              </p:cNvSpPr>
              <p:nvPr userDrawn="1"/>
            </p:nvSpPr>
            <p:spPr bwMode="auto">
              <a:xfrm>
                <a:off x="3018" y="1371"/>
                <a:ext cx="162" cy="137"/>
              </a:xfrm>
              <a:custGeom>
                <a:avLst/>
                <a:gdLst>
                  <a:gd name="T0" fmla="*/ 71 w 162"/>
                  <a:gd name="T1" fmla="*/ 10 h 137"/>
                  <a:gd name="T2" fmla="*/ 71 w 162"/>
                  <a:gd name="T3" fmla="*/ 10 h 137"/>
                  <a:gd name="T4" fmla="*/ 102 w 162"/>
                  <a:gd name="T5" fmla="*/ 10 h 137"/>
                  <a:gd name="T6" fmla="*/ 115 w 162"/>
                  <a:gd name="T7" fmla="*/ 10 h 137"/>
                  <a:gd name="T8" fmla="*/ 129 w 162"/>
                  <a:gd name="T9" fmla="*/ 14 h 137"/>
                  <a:gd name="T10" fmla="*/ 155 w 162"/>
                  <a:gd name="T11" fmla="*/ 35 h 137"/>
                  <a:gd name="T12" fmla="*/ 145 w 162"/>
                  <a:gd name="T13" fmla="*/ 63 h 137"/>
                  <a:gd name="T14" fmla="*/ 145 w 162"/>
                  <a:gd name="T15" fmla="*/ 63 h 137"/>
                  <a:gd name="T16" fmla="*/ 150 w 162"/>
                  <a:gd name="T17" fmla="*/ 81 h 137"/>
                  <a:gd name="T18" fmla="*/ 155 w 162"/>
                  <a:gd name="T19" fmla="*/ 91 h 137"/>
                  <a:gd name="T20" fmla="*/ 162 w 162"/>
                  <a:gd name="T21" fmla="*/ 97 h 137"/>
                  <a:gd name="T22" fmla="*/ 139 w 162"/>
                  <a:gd name="T23" fmla="*/ 137 h 137"/>
                  <a:gd name="T24" fmla="*/ 139 w 162"/>
                  <a:gd name="T25" fmla="*/ 137 h 137"/>
                  <a:gd name="T26" fmla="*/ 120 w 162"/>
                  <a:gd name="T27" fmla="*/ 137 h 137"/>
                  <a:gd name="T28" fmla="*/ 102 w 162"/>
                  <a:gd name="T29" fmla="*/ 134 h 137"/>
                  <a:gd name="T30" fmla="*/ 62 w 162"/>
                  <a:gd name="T31" fmla="*/ 102 h 137"/>
                  <a:gd name="T32" fmla="*/ 23 w 162"/>
                  <a:gd name="T33" fmla="*/ 104 h 137"/>
                  <a:gd name="T34" fmla="*/ 23 w 162"/>
                  <a:gd name="T35" fmla="*/ 104 h 137"/>
                  <a:gd name="T36" fmla="*/ 0 w 162"/>
                  <a:gd name="T37" fmla="*/ 91 h 137"/>
                  <a:gd name="T38" fmla="*/ 0 w 162"/>
                  <a:gd name="T39" fmla="*/ 91 h 137"/>
                  <a:gd name="T40" fmla="*/ 0 w 162"/>
                  <a:gd name="T41" fmla="*/ 74 h 137"/>
                  <a:gd name="T42" fmla="*/ 2 w 162"/>
                  <a:gd name="T43" fmla="*/ 56 h 137"/>
                  <a:gd name="T44" fmla="*/ 2 w 162"/>
                  <a:gd name="T45" fmla="*/ 40 h 137"/>
                  <a:gd name="T46" fmla="*/ 2 w 162"/>
                  <a:gd name="T47" fmla="*/ 30 h 137"/>
                  <a:gd name="T48" fmla="*/ 0 w 162"/>
                  <a:gd name="T49" fmla="*/ 21 h 137"/>
                  <a:gd name="T50" fmla="*/ 44 w 162"/>
                  <a:gd name="T51" fmla="*/ 0 h 137"/>
                  <a:gd name="T52" fmla="*/ 44 w 162"/>
                  <a:gd name="T53" fmla="*/ 0 h 137"/>
                  <a:gd name="T54" fmla="*/ 71 w 162"/>
                  <a:gd name="T55" fmla="*/ 10 h 137"/>
                  <a:gd name="T56" fmla="*/ 71 w 162"/>
                  <a:gd name="T57" fmla="*/ 10 h 1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62" h="137">
                    <a:moveTo>
                      <a:pt x="71" y="10"/>
                    </a:moveTo>
                    <a:lnTo>
                      <a:pt x="71" y="10"/>
                    </a:lnTo>
                    <a:lnTo>
                      <a:pt x="102" y="10"/>
                    </a:lnTo>
                    <a:lnTo>
                      <a:pt x="115" y="10"/>
                    </a:lnTo>
                    <a:lnTo>
                      <a:pt x="129" y="14"/>
                    </a:lnTo>
                    <a:lnTo>
                      <a:pt x="155" y="35"/>
                    </a:lnTo>
                    <a:lnTo>
                      <a:pt x="145" y="63"/>
                    </a:lnTo>
                    <a:lnTo>
                      <a:pt x="150" y="81"/>
                    </a:lnTo>
                    <a:lnTo>
                      <a:pt x="155" y="91"/>
                    </a:lnTo>
                    <a:lnTo>
                      <a:pt x="162" y="97"/>
                    </a:lnTo>
                    <a:lnTo>
                      <a:pt x="139" y="137"/>
                    </a:lnTo>
                    <a:lnTo>
                      <a:pt x="120" y="137"/>
                    </a:lnTo>
                    <a:lnTo>
                      <a:pt x="102" y="134"/>
                    </a:lnTo>
                    <a:lnTo>
                      <a:pt x="62" y="102"/>
                    </a:lnTo>
                    <a:lnTo>
                      <a:pt x="23" y="104"/>
                    </a:lnTo>
                    <a:lnTo>
                      <a:pt x="0" y="91"/>
                    </a:lnTo>
                    <a:lnTo>
                      <a:pt x="0" y="74"/>
                    </a:lnTo>
                    <a:lnTo>
                      <a:pt x="2" y="56"/>
                    </a:lnTo>
                    <a:lnTo>
                      <a:pt x="2" y="40"/>
                    </a:lnTo>
                    <a:lnTo>
                      <a:pt x="2" y="30"/>
                    </a:lnTo>
                    <a:lnTo>
                      <a:pt x="0" y="21"/>
                    </a:lnTo>
                    <a:lnTo>
                      <a:pt x="44" y="0"/>
                    </a:lnTo>
                    <a:lnTo>
                      <a:pt x="71"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4" name="Freeform 1099"/>
              <p:cNvSpPr>
                <a:spLocks/>
              </p:cNvSpPr>
              <p:nvPr userDrawn="1"/>
            </p:nvSpPr>
            <p:spPr bwMode="auto">
              <a:xfrm>
                <a:off x="2872" y="1383"/>
                <a:ext cx="146" cy="162"/>
              </a:xfrm>
              <a:custGeom>
                <a:avLst/>
                <a:gdLst>
                  <a:gd name="T0" fmla="*/ 125 w 146"/>
                  <a:gd name="T1" fmla="*/ 11 h 162"/>
                  <a:gd name="T2" fmla="*/ 141 w 146"/>
                  <a:gd name="T3" fmla="*/ 11 h 162"/>
                  <a:gd name="T4" fmla="*/ 141 w 146"/>
                  <a:gd name="T5" fmla="*/ 11 h 162"/>
                  <a:gd name="T6" fmla="*/ 143 w 146"/>
                  <a:gd name="T7" fmla="*/ 21 h 162"/>
                  <a:gd name="T8" fmla="*/ 146 w 146"/>
                  <a:gd name="T9" fmla="*/ 28 h 162"/>
                  <a:gd name="T10" fmla="*/ 143 w 146"/>
                  <a:gd name="T11" fmla="*/ 44 h 162"/>
                  <a:gd name="T12" fmla="*/ 143 w 146"/>
                  <a:gd name="T13" fmla="*/ 62 h 162"/>
                  <a:gd name="T14" fmla="*/ 141 w 146"/>
                  <a:gd name="T15" fmla="*/ 79 h 162"/>
                  <a:gd name="T16" fmla="*/ 120 w 146"/>
                  <a:gd name="T17" fmla="*/ 90 h 162"/>
                  <a:gd name="T18" fmla="*/ 120 w 146"/>
                  <a:gd name="T19" fmla="*/ 90 h 162"/>
                  <a:gd name="T20" fmla="*/ 116 w 146"/>
                  <a:gd name="T21" fmla="*/ 104 h 162"/>
                  <a:gd name="T22" fmla="*/ 111 w 146"/>
                  <a:gd name="T23" fmla="*/ 118 h 162"/>
                  <a:gd name="T24" fmla="*/ 111 w 146"/>
                  <a:gd name="T25" fmla="*/ 118 h 162"/>
                  <a:gd name="T26" fmla="*/ 116 w 146"/>
                  <a:gd name="T27" fmla="*/ 125 h 162"/>
                  <a:gd name="T28" fmla="*/ 123 w 146"/>
                  <a:gd name="T29" fmla="*/ 132 h 162"/>
                  <a:gd name="T30" fmla="*/ 123 w 146"/>
                  <a:gd name="T31" fmla="*/ 132 h 162"/>
                  <a:gd name="T32" fmla="*/ 118 w 146"/>
                  <a:gd name="T33" fmla="*/ 157 h 162"/>
                  <a:gd name="T34" fmla="*/ 118 w 146"/>
                  <a:gd name="T35" fmla="*/ 157 h 162"/>
                  <a:gd name="T36" fmla="*/ 99 w 146"/>
                  <a:gd name="T37" fmla="*/ 157 h 162"/>
                  <a:gd name="T38" fmla="*/ 81 w 146"/>
                  <a:gd name="T39" fmla="*/ 157 h 162"/>
                  <a:gd name="T40" fmla="*/ 72 w 146"/>
                  <a:gd name="T41" fmla="*/ 162 h 162"/>
                  <a:gd name="T42" fmla="*/ 72 w 146"/>
                  <a:gd name="T43" fmla="*/ 162 h 162"/>
                  <a:gd name="T44" fmla="*/ 30 w 146"/>
                  <a:gd name="T45" fmla="*/ 160 h 162"/>
                  <a:gd name="T46" fmla="*/ 28 w 146"/>
                  <a:gd name="T47" fmla="*/ 127 h 162"/>
                  <a:gd name="T48" fmla="*/ 9 w 146"/>
                  <a:gd name="T49" fmla="*/ 113 h 162"/>
                  <a:gd name="T50" fmla="*/ 9 w 146"/>
                  <a:gd name="T51" fmla="*/ 113 h 162"/>
                  <a:gd name="T52" fmla="*/ 7 w 146"/>
                  <a:gd name="T53" fmla="*/ 104 h 162"/>
                  <a:gd name="T54" fmla="*/ 5 w 146"/>
                  <a:gd name="T55" fmla="*/ 97 h 162"/>
                  <a:gd name="T56" fmla="*/ 0 w 146"/>
                  <a:gd name="T57" fmla="*/ 81 h 162"/>
                  <a:gd name="T58" fmla="*/ 0 w 146"/>
                  <a:gd name="T59" fmla="*/ 81 h 162"/>
                  <a:gd name="T60" fmla="*/ 11 w 146"/>
                  <a:gd name="T61" fmla="*/ 74 h 162"/>
                  <a:gd name="T62" fmla="*/ 21 w 146"/>
                  <a:gd name="T63" fmla="*/ 65 h 162"/>
                  <a:gd name="T64" fmla="*/ 21 w 146"/>
                  <a:gd name="T65" fmla="*/ 65 h 162"/>
                  <a:gd name="T66" fmla="*/ 30 w 146"/>
                  <a:gd name="T67" fmla="*/ 21 h 162"/>
                  <a:gd name="T68" fmla="*/ 46 w 146"/>
                  <a:gd name="T69" fmla="*/ 16 h 162"/>
                  <a:gd name="T70" fmla="*/ 46 w 146"/>
                  <a:gd name="T71" fmla="*/ 16 h 162"/>
                  <a:gd name="T72" fmla="*/ 48 w 146"/>
                  <a:gd name="T73" fmla="*/ 11 h 162"/>
                  <a:gd name="T74" fmla="*/ 48 w 146"/>
                  <a:gd name="T75" fmla="*/ 4 h 162"/>
                  <a:gd name="T76" fmla="*/ 48 w 146"/>
                  <a:gd name="T77" fmla="*/ 4 h 162"/>
                  <a:gd name="T78" fmla="*/ 53 w 146"/>
                  <a:gd name="T79" fmla="*/ 2 h 162"/>
                  <a:gd name="T80" fmla="*/ 58 w 146"/>
                  <a:gd name="T81" fmla="*/ 2 h 162"/>
                  <a:gd name="T82" fmla="*/ 65 w 146"/>
                  <a:gd name="T83" fmla="*/ 4 h 162"/>
                  <a:gd name="T84" fmla="*/ 72 w 146"/>
                  <a:gd name="T85" fmla="*/ 9 h 162"/>
                  <a:gd name="T86" fmla="*/ 79 w 146"/>
                  <a:gd name="T87" fmla="*/ 11 h 162"/>
                  <a:gd name="T88" fmla="*/ 79 w 146"/>
                  <a:gd name="T89" fmla="*/ 11 h 162"/>
                  <a:gd name="T90" fmla="*/ 97 w 146"/>
                  <a:gd name="T91" fmla="*/ 9 h 162"/>
                  <a:gd name="T92" fmla="*/ 104 w 146"/>
                  <a:gd name="T93" fmla="*/ 7 h 162"/>
                  <a:gd name="T94" fmla="*/ 111 w 146"/>
                  <a:gd name="T95" fmla="*/ 0 h 162"/>
                  <a:gd name="T96" fmla="*/ 111 w 146"/>
                  <a:gd name="T97" fmla="*/ 0 h 162"/>
                  <a:gd name="T98" fmla="*/ 116 w 146"/>
                  <a:gd name="T99" fmla="*/ 0 h 162"/>
                  <a:gd name="T100" fmla="*/ 118 w 146"/>
                  <a:gd name="T101" fmla="*/ 4 h 162"/>
                  <a:gd name="T102" fmla="*/ 120 w 146"/>
                  <a:gd name="T103" fmla="*/ 9 h 162"/>
                  <a:gd name="T104" fmla="*/ 125 w 146"/>
                  <a:gd name="T105" fmla="*/ 11 h 162"/>
                  <a:gd name="T106" fmla="*/ 125 w 146"/>
                  <a:gd name="T107" fmla="*/ 11 h 16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46" h="162">
                    <a:moveTo>
                      <a:pt x="125" y="11"/>
                    </a:moveTo>
                    <a:lnTo>
                      <a:pt x="141" y="11"/>
                    </a:lnTo>
                    <a:lnTo>
                      <a:pt x="143" y="21"/>
                    </a:lnTo>
                    <a:lnTo>
                      <a:pt x="146" y="28"/>
                    </a:lnTo>
                    <a:lnTo>
                      <a:pt x="143" y="44"/>
                    </a:lnTo>
                    <a:lnTo>
                      <a:pt x="143" y="62"/>
                    </a:lnTo>
                    <a:lnTo>
                      <a:pt x="141" y="79"/>
                    </a:lnTo>
                    <a:lnTo>
                      <a:pt x="120" y="90"/>
                    </a:lnTo>
                    <a:lnTo>
                      <a:pt x="116" y="104"/>
                    </a:lnTo>
                    <a:lnTo>
                      <a:pt x="111" y="118"/>
                    </a:lnTo>
                    <a:lnTo>
                      <a:pt x="116" y="125"/>
                    </a:lnTo>
                    <a:lnTo>
                      <a:pt x="123" y="132"/>
                    </a:lnTo>
                    <a:lnTo>
                      <a:pt x="118" y="157"/>
                    </a:lnTo>
                    <a:lnTo>
                      <a:pt x="99" y="157"/>
                    </a:lnTo>
                    <a:lnTo>
                      <a:pt x="81" y="157"/>
                    </a:lnTo>
                    <a:lnTo>
                      <a:pt x="72" y="162"/>
                    </a:lnTo>
                    <a:lnTo>
                      <a:pt x="30" y="160"/>
                    </a:lnTo>
                    <a:lnTo>
                      <a:pt x="28" y="127"/>
                    </a:lnTo>
                    <a:lnTo>
                      <a:pt x="9" y="113"/>
                    </a:lnTo>
                    <a:lnTo>
                      <a:pt x="7" y="104"/>
                    </a:lnTo>
                    <a:lnTo>
                      <a:pt x="5" y="97"/>
                    </a:lnTo>
                    <a:lnTo>
                      <a:pt x="0" y="81"/>
                    </a:lnTo>
                    <a:lnTo>
                      <a:pt x="11" y="74"/>
                    </a:lnTo>
                    <a:lnTo>
                      <a:pt x="21" y="65"/>
                    </a:lnTo>
                    <a:lnTo>
                      <a:pt x="30" y="21"/>
                    </a:lnTo>
                    <a:lnTo>
                      <a:pt x="46" y="16"/>
                    </a:lnTo>
                    <a:lnTo>
                      <a:pt x="48" y="11"/>
                    </a:lnTo>
                    <a:lnTo>
                      <a:pt x="48" y="4"/>
                    </a:lnTo>
                    <a:lnTo>
                      <a:pt x="53" y="2"/>
                    </a:lnTo>
                    <a:lnTo>
                      <a:pt x="58" y="2"/>
                    </a:lnTo>
                    <a:lnTo>
                      <a:pt x="65" y="4"/>
                    </a:lnTo>
                    <a:lnTo>
                      <a:pt x="72" y="9"/>
                    </a:lnTo>
                    <a:lnTo>
                      <a:pt x="79" y="11"/>
                    </a:lnTo>
                    <a:lnTo>
                      <a:pt x="97" y="9"/>
                    </a:lnTo>
                    <a:lnTo>
                      <a:pt x="104" y="7"/>
                    </a:lnTo>
                    <a:lnTo>
                      <a:pt x="111" y="0"/>
                    </a:lnTo>
                    <a:lnTo>
                      <a:pt x="116" y="0"/>
                    </a:lnTo>
                    <a:lnTo>
                      <a:pt x="118" y="4"/>
                    </a:lnTo>
                    <a:lnTo>
                      <a:pt x="120" y="9"/>
                    </a:lnTo>
                    <a:lnTo>
                      <a:pt x="125"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5" name="Freeform 1100"/>
              <p:cNvSpPr>
                <a:spLocks/>
              </p:cNvSpPr>
              <p:nvPr userDrawn="1"/>
            </p:nvSpPr>
            <p:spPr bwMode="auto">
              <a:xfrm>
                <a:off x="5346" y="1390"/>
                <a:ext cx="11" cy="11"/>
              </a:xfrm>
              <a:custGeom>
                <a:avLst/>
                <a:gdLst>
                  <a:gd name="T0" fmla="*/ 11 w 11"/>
                  <a:gd name="T1" fmla="*/ 4 h 11"/>
                  <a:gd name="T2" fmla="*/ 11 w 11"/>
                  <a:gd name="T3" fmla="*/ 4 h 11"/>
                  <a:gd name="T4" fmla="*/ 11 w 11"/>
                  <a:gd name="T5" fmla="*/ 9 h 11"/>
                  <a:gd name="T6" fmla="*/ 9 w 11"/>
                  <a:gd name="T7" fmla="*/ 11 h 11"/>
                  <a:gd name="T8" fmla="*/ 9 w 11"/>
                  <a:gd name="T9" fmla="*/ 11 h 11"/>
                  <a:gd name="T10" fmla="*/ 4 w 11"/>
                  <a:gd name="T11" fmla="*/ 11 h 11"/>
                  <a:gd name="T12" fmla="*/ 2 w 11"/>
                  <a:gd name="T13" fmla="*/ 9 h 11"/>
                  <a:gd name="T14" fmla="*/ 2 w 11"/>
                  <a:gd name="T15" fmla="*/ 9 h 11"/>
                  <a:gd name="T16" fmla="*/ 0 w 11"/>
                  <a:gd name="T17" fmla="*/ 7 h 11"/>
                  <a:gd name="T18" fmla="*/ 2 w 11"/>
                  <a:gd name="T19" fmla="*/ 2 h 11"/>
                  <a:gd name="T20" fmla="*/ 2 w 11"/>
                  <a:gd name="T21" fmla="*/ 2 h 11"/>
                  <a:gd name="T22" fmla="*/ 7 w 11"/>
                  <a:gd name="T23" fmla="*/ 0 h 11"/>
                  <a:gd name="T24" fmla="*/ 7 w 11"/>
                  <a:gd name="T25" fmla="*/ 0 h 11"/>
                  <a:gd name="T26" fmla="*/ 9 w 11"/>
                  <a:gd name="T27" fmla="*/ 2 h 11"/>
                  <a:gd name="T28" fmla="*/ 11 w 11"/>
                  <a:gd name="T29" fmla="*/ 4 h 11"/>
                  <a:gd name="T30" fmla="*/ 11 w 11"/>
                  <a:gd name="T31" fmla="*/ 4 h 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 h="11">
                    <a:moveTo>
                      <a:pt x="11" y="4"/>
                    </a:moveTo>
                    <a:lnTo>
                      <a:pt x="11" y="4"/>
                    </a:lnTo>
                    <a:lnTo>
                      <a:pt x="11" y="9"/>
                    </a:lnTo>
                    <a:lnTo>
                      <a:pt x="9" y="11"/>
                    </a:lnTo>
                    <a:lnTo>
                      <a:pt x="4" y="11"/>
                    </a:lnTo>
                    <a:lnTo>
                      <a:pt x="2" y="9"/>
                    </a:lnTo>
                    <a:lnTo>
                      <a:pt x="0" y="7"/>
                    </a:lnTo>
                    <a:lnTo>
                      <a:pt x="2" y="2"/>
                    </a:lnTo>
                    <a:lnTo>
                      <a:pt x="7" y="0"/>
                    </a:lnTo>
                    <a:lnTo>
                      <a:pt x="9" y="2"/>
                    </a:lnTo>
                    <a:lnTo>
                      <a:pt x="11"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6" name="Freeform 1101"/>
              <p:cNvSpPr>
                <a:spLocks/>
              </p:cNvSpPr>
              <p:nvPr userDrawn="1"/>
            </p:nvSpPr>
            <p:spPr bwMode="auto">
              <a:xfrm>
                <a:off x="507" y="1397"/>
                <a:ext cx="1069" cy="625"/>
              </a:xfrm>
              <a:custGeom>
                <a:avLst/>
                <a:gdLst>
                  <a:gd name="T0" fmla="*/ 722 w 1069"/>
                  <a:gd name="T1" fmla="*/ 78 h 625"/>
                  <a:gd name="T2" fmla="*/ 673 w 1069"/>
                  <a:gd name="T3" fmla="*/ 102 h 625"/>
                  <a:gd name="T4" fmla="*/ 733 w 1069"/>
                  <a:gd name="T5" fmla="*/ 97 h 625"/>
                  <a:gd name="T6" fmla="*/ 773 w 1069"/>
                  <a:gd name="T7" fmla="*/ 113 h 625"/>
                  <a:gd name="T8" fmla="*/ 715 w 1069"/>
                  <a:gd name="T9" fmla="*/ 136 h 625"/>
                  <a:gd name="T10" fmla="*/ 717 w 1069"/>
                  <a:gd name="T11" fmla="*/ 152 h 625"/>
                  <a:gd name="T12" fmla="*/ 699 w 1069"/>
                  <a:gd name="T13" fmla="*/ 227 h 625"/>
                  <a:gd name="T14" fmla="*/ 759 w 1069"/>
                  <a:gd name="T15" fmla="*/ 155 h 625"/>
                  <a:gd name="T16" fmla="*/ 784 w 1069"/>
                  <a:gd name="T17" fmla="*/ 150 h 625"/>
                  <a:gd name="T18" fmla="*/ 777 w 1069"/>
                  <a:gd name="T19" fmla="*/ 203 h 625"/>
                  <a:gd name="T20" fmla="*/ 810 w 1069"/>
                  <a:gd name="T21" fmla="*/ 227 h 625"/>
                  <a:gd name="T22" fmla="*/ 905 w 1069"/>
                  <a:gd name="T23" fmla="*/ 189 h 625"/>
                  <a:gd name="T24" fmla="*/ 1020 w 1069"/>
                  <a:gd name="T25" fmla="*/ 150 h 625"/>
                  <a:gd name="T26" fmla="*/ 1062 w 1069"/>
                  <a:gd name="T27" fmla="*/ 122 h 625"/>
                  <a:gd name="T28" fmla="*/ 1067 w 1069"/>
                  <a:gd name="T29" fmla="*/ 164 h 625"/>
                  <a:gd name="T30" fmla="*/ 1030 w 1069"/>
                  <a:gd name="T31" fmla="*/ 180 h 625"/>
                  <a:gd name="T32" fmla="*/ 1009 w 1069"/>
                  <a:gd name="T33" fmla="*/ 203 h 625"/>
                  <a:gd name="T34" fmla="*/ 979 w 1069"/>
                  <a:gd name="T35" fmla="*/ 220 h 625"/>
                  <a:gd name="T36" fmla="*/ 963 w 1069"/>
                  <a:gd name="T37" fmla="*/ 243 h 625"/>
                  <a:gd name="T38" fmla="*/ 905 w 1069"/>
                  <a:gd name="T39" fmla="*/ 275 h 625"/>
                  <a:gd name="T40" fmla="*/ 870 w 1069"/>
                  <a:gd name="T41" fmla="*/ 296 h 625"/>
                  <a:gd name="T42" fmla="*/ 858 w 1069"/>
                  <a:gd name="T43" fmla="*/ 328 h 625"/>
                  <a:gd name="T44" fmla="*/ 856 w 1069"/>
                  <a:gd name="T45" fmla="*/ 296 h 625"/>
                  <a:gd name="T46" fmla="*/ 840 w 1069"/>
                  <a:gd name="T47" fmla="*/ 328 h 625"/>
                  <a:gd name="T48" fmla="*/ 824 w 1069"/>
                  <a:gd name="T49" fmla="*/ 342 h 625"/>
                  <a:gd name="T50" fmla="*/ 831 w 1069"/>
                  <a:gd name="T51" fmla="*/ 356 h 625"/>
                  <a:gd name="T52" fmla="*/ 833 w 1069"/>
                  <a:gd name="T53" fmla="*/ 375 h 625"/>
                  <a:gd name="T54" fmla="*/ 814 w 1069"/>
                  <a:gd name="T55" fmla="*/ 386 h 625"/>
                  <a:gd name="T56" fmla="*/ 722 w 1069"/>
                  <a:gd name="T57" fmla="*/ 458 h 625"/>
                  <a:gd name="T58" fmla="*/ 687 w 1069"/>
                  <a:gd name="T59" fmla="*/ 523 h 625"/>
                  <a:gd name="T60" fmla="*/ 685 w 1069"/>
                  <a:gd name="T61" fmla="*/ 576 h 625"/>
                  <a:gd name="T62" fmla="*/ 669 w 1069"/>
                  <a:gd name="T63" fmla="*/ 625 h 625"/>
                  <a:gd name="T64" fmla="*/ 652 w 1069"/>
                  <a:gd name="T65" fmla="*/ 567 h 625"/>
                  <a:gd name="T66" fmla="*/ 627 w 1069"/>
                  <a:gd name="T67" fmla="*/ 507 h 625"/>
                  <a:gd name="T68" fmla="*/ 604 w 1069"/>
                  <a:gd name="T69" fmla="*/ 495 h 625"/>
                  <a:gd name="T70" fmla="*/ 583 w 1069"/>
                  <a:gd name="T71" fmla="*/ 493 h 625"/>
                  <a:gd name="T72" fmla="*/ 544 w 1069"/>
                  <a:gd name="T73" fmla="*/ 495 h 625"/>
                  <a:gd name="T74" fmla="*/ 530 w 1069"/>
                  <a:gd name="T75" fmla="*/ 532 h 625"/>
                  <a:gd name="T76" fmla="*/ 463 w 1069"/>
                  <a:gd name="T77" fmla="*/ 513 h 625"/>
                  <a:gd name="T78" fmla="*/ 421 w 1069"/>
                  <a:gd name="T79" fmla="*/ 509 h 625"/>
                  <a:gd name="T80" fmla="*/ 386 w 1069"/>
                  <a:gd name="T81" fmla="*/ 532 h 625"/>
                  <a:gd name="T82" fmla="*/ 335 w 1069"/>
                  <a:gd name="T83" fmla="*/ 585 h 625"/>
                  <a:gd name="T84" fmla="*/ 238 w 1069"/>
                  <a:gd name="T85" fmla="*/ 465 h 625"/>
                  <a:gd name="T86" fmla="*/ 92 w 1069"/>
                  <a:gd name="T87" fmla="*/ 423 h 625"/>
                  <a:gd name="T88" fmla="*/ 25 w 1069"/>
                  <a:gd name="T89" fmla="*/ 368 h 625"/>
                  <a:gd name="T90" fmla="*/ 2 w 1069"/>
                  <a:gd name="T91" fmla="*/ 314 h 625"/>
                  <a:gd name="T92" fmla="*/ 2 w 1069"/>
                  <a:gd name="T93" fmla="*/ 284 h 625"/>
                  <a:gd name="T94" fmla="*/ 21 w 1069"/>
                  <a:gd name="T95" fmla="*/ 287 h 625"/>
                  <a:gd name="T96" fmla="*/ 25 w 1069"/>
                  <a:gd name="T97" fmla="*/ 277 h 625"/>
                  <a:gd name="T98" fmla="*/ 18 w 1069"/>
                  <a:gd name="T99" fmla="*/ 215 h 625"/>
                  <a:gd name="T100" fmla="*/ 88 w 1069"/>
                  <a:gd name="T101" fmla="*/ 115 h 625"/>
                  <a:gd name="T102" fmla="*/ 134 w 1069"/>
                  <a:gd name="T103" fmla="*/ 67 h 625"/>
                  <a:gd name="T104" fmla="*/ 178 w 1069"/>
                  <a:gd name="T105" fmla="*/ 34 h 625"/>
                  <a:gd name="T106" fmla="*/ 636 w 1069"/>
                  <a:gd name="T107" fmla="*/ 46 h 62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069" h="625">
                    <a:moveTo>
                      <a:pt x="636" y="46"/>
                    </a:moveTo>
                    <a:lnTo>
                      <a:pt x="671" y="69"/>
                    </a:lnTo>
                    <a:lnTo>
                      <a:pt x="722" y="74"/>
                    </a:lnTo>
                    <a:lnTo>
                      <a:pt x="722" y="78"/>
                    </a:lnTo>
                    <a:lnTo>
                      <a:pt x="678" y="90"/>
                    </a:lnTo>
                    <a:lnTo>
                      <a:pt x="676" y="95"/>
                    </a:lnTo>
                    <a:lnTo>
                      <a:pt x="673" y="102"/>
                    </a:lnTo>
                    <a:lnTo>
                      <a:pt x="680" y="104"/>
                    </a:lnTo>
                    <a:lnTo>
                      <a:pt x="685" y="104"/>
                    </a:lnTo>
                    <a:lnTo>
                      <a:pt x="733" y="97"/>
                    </a:lnTo>
                    <a:lnTo>
                      <a:pt x="745" y="104"/>
                    </a:lnTo>
                    <a:lnTo>
                      <a:pt x="750" y="108"/>
                    </a:lnTo>
                    <a:lnTo>
                      <a:pt x="757" y="111"/>
                    </a:lnTo>
                    <a:lnTo>
                      <a:pt x="773" y="113"/>
                    </a:lnTo>
                    <a:lnTo>
                      <a:pt x="787" y="118"/>
                    </a:lnTo>
                    <a:lnTo>
                      <a:pt x="784" y="122"/>
                    </a:lnTo>
                    <a:lnTo>
                      <a:pt x="743" y="127"/>
                    </a:lnTo>
                    <a:lnTo>
                      <a:pt x="715" y="136"/>
                    </a:lnTo>
                    <a:lnTo>
                      <a:pt x="713" y="141"/>
                    </a:lnTo>
                    <a:lnTo>
                      <a:pt x="710" y="146"/>
                    </a:lnTo>
                    <a:lnTo>
                      <a:pt x="717" y="152"/>
                    </a:lnTo>
                    <a:lnTo>
                      <a:pt x="706" y="166"/>
                    </a:lnTo>
                    <a:lnTo>
                      <a:pt x="696" y="185"/>
                    </a:lnTo>
                    <a:lnTo>
                      <a:pt x="682" y="220"/>
                    </a:lnTo>
                    <a:lnTo>
                      <a:pt x="692" y="229"/>
                    </a:lnTo>
                    <a:lnTo>
                      <a:pt x="699" y="227"/>
                    </a:lnTo>
                    <a:lnTo>
                      <a:pt x="729" y="196"/>
                    </a:lnTo>
                    <a:lnTo>
                      <a:pt x="729" y="176"/>
                    </a:lnTo>
                    <a:lnTo>
                      <a:pt x="740" y="157"/>
                    </a:lnTo>
                    <a:lnTo>
                      <a:pt x="759" y="155"/>
                    </a:lnTo>
                    <a:lnTo>
                      <a:pt x="768" y="150"/>
                    </a:lnTo>
                    <a:lnTo>
                      <a:pt x="777" y="146"/>
                    </a:lnTo>
                    <a:lnTo>
                      <a:pt x="784" y="150"/>
                    </a:lnTo>
                    <a:lnTo>
                      <a:pt x="775" y="176"/>
                    </a:lnTo>
                    <a:lnTo>
                      <a:pt x="777" y="176"/>
                    </a:lnTo>
                    <a:lnTo>
                      <a:pt x="789" y="176"/>
                    </a:lnTo>
                    <a:lnTo>
                      <a:pt x="777" y="203"/>
                    </a:lnTo>
                    <a:lnTo>
                      <a:pt x="763" y="217"/>
                    </a:lnTo>
                    <a:lnTo>
                      <a:pt x="766" y="227"/>
                    </a:lnTo>
                    <a:lnTo>
                      <a:pt x="768" y="233"/>
                    </a:lnTo>
                    <a:lnTo>
                      <a:pt x="810" y="227"/>
                    </a:lnTo>
                    <a:lnTo>
                      <a:pt x="854" y="201"/>
                    </a:lnTo>
                    <a:lnTo>
                      <a:pt x="879" y="213"/>
                    </a:lnTo>
                    <a:lnTo>
                      <a:pt x="898" y="208"/>
                    </a:lnTo>
                    <a:lnTo>
                      <a:pt x="905" y="189"/>
                    </a:lnTo>
                    <a:lnTo>
                      <a:pt x="942" y="178"/>
                    </a:lnTo>
                    <a:lnTo>
                      <a:pt x="983" y="183"/>
                    </a:lnTo>
                    <a:lnTo>
                      <a:pt x="1006" y="173"/>
                    </a:lnTo>
                    <a:lnTo>
                      <a:pt x="1020" y="150"/>
                    </a:lnTo>
                    <a:lnTo>
                      <a:pt x="1039" y="134"/>
                    </a:lnTo>
                    <a:lnTo>
                      <a:pt x="1050" y="127"/>
                    </a:lnTo>
                    <a:lnTo>
                      <a:pt x="1062" y="122"/>
                    </a:lnTo>
                    <a:lnTo>
                      <a:pt x="1067" y="127"/>
                    </a:lnTo>
                    <a:lnTo>
                      <a:pt x="1069" y="132"/>
                    </a:lnTo>
                    <a:lnTo>
                      <a:pt x="1069" y="143"/>
                    </a:lnTo>
                    <a:lnTo>
                      <a:pt x="1067" y="152"/>
                    </a:lnTo>
                    <a:lnTo>
                      <a:pt x="1067" y="164"/>
                    </a:lnTo>
                    <a:lnTo>
                      <a:pt x="1060" y="173"/>
                    </a:lnTo>
                    <a:lnTo>
                      <a:pt x="1055" y="178"/>
                    </a:lnTo>
                    <a:lnTo>
                      <a:pt x="1050" y="178"/>
                    </a:lnTo>
                    <a:lnTo>
                      <a:pt x="1030" y="180"/>
                    </a:lnTo>
                    <a:lnTo>
                      <a:pt x="1027" y="180"/>
                    </a:lnTo>
                    <a:lnTo>
                      <a:pt x="1025" y="196"/>
                    </a:lnTo>
                    <a:lnTo>
                      <a:pt x="1016" y="199"/>
                    </a:lnTo>
                    <a:lnTo>
                      <a:pt x="1009" y="203"/>
                    </a:lnTo>
                    <a:lnTo>
                      <a:pt x="1004" y="199"/>
                    </a:lnTo>
                    <a:lnTo>
                      <a:pt x="997" y="196"/>
                    </a:lnTo>
                    <a:lnTo>
                      <a:pt x="979" y="220"/>
                    </a:lnTo>
                    <a:lnTo>
                      <a:pt x="981" y="231"/>
                    </a:lnTo>
                    <a:lnTo>
                      <a:pt x="986" y="243"/>
                    </a:lnTo>
                    <a:lnTo>
                      <a:pt x="976" y="245"/>
                    </a:lnTo>
                    <a:lnTo>
                      <a:pt x="963" y="243"/>
                    </a:lnTo>
                    <a:lnTo>
                      <a:pt x="958" y="252"/>
                    </a:lnTo>
                    <a:lnTo>
                      <a:pt x="953" y="264"/>
                    </a:lnTo>
                    <a:lnTo>
                      <a:pt x="939" y="264"/>
                    </a:lnTo>
                    <a:lnTo>
                      <a:pt x="925" y="273"/>
                    </a:lnTo>
                    <a:lnTo>
                      <a:pt x="905" y="275"/>
                    </a:lnTo>
                    <a:lnTo>
                      <a:pt x="888" y="298"/>
                    </a:lnTo>
                    <a:lnTo>
                      <a:pt x="879" y="298"/>
                    </a:lnTo>
                    <a:lnTo>
                      <a:pt x="870" y="296"/>
                    </a:lnTo>
                    <a:lnTo>
                      <a:pt x="865" y="308"/>
                    </a:lnTo>
                    <a:lnTo>
                      <a:pt x="863" y="314"/>
                    </a:lnTo>
                    <a:lnTo>
                      <a:pt x="863" y="321"/>
                    </a:lnTo>
                    <a:lnTo>
                      <a:pt x="858" y="328"/>
                    </a:lnTo>
                    <a:lnTo>
                      <a:pt x="856" y="331"/>
                    </a:lnTo>
                    <a:lnTo>
                      <a:pt x="851" y="328"/>
                    </a:lnTo>
                    <a:lnTo>
                      <a:pt x="856" y="296"/>
                    </a:lnTo>
                    <a:lnTo>
                      <a:pt x="854" y="296"/>
                    </a:lnTo>
                    <a:lnTo>
                      <a:pt x="835" y="312"/>
                    </a:lnTo>
                    <a:lnTo>
                      <a:pt x="840" y="328"/>
                    </a:lnTo>
                    <a:lnTo>
                      <a:pt x="833" y="338"/>
                    </a:lnTo>
                    <a:lnTo>
                      <a:pt x="826" y="338"/>
                    </a:lnTo>
                    <a:lnTo>
                      <a:pt x="824" y="340"/>
                    </a:lnTo>
                    <a:lnTo>
                      <a:pt x="824" y="342"/>
                    </a:lnTo>
                    <a:lnTo>
                      <a:pt x="824" y="347"/>
                    </a:lnTo>
                    <a:lnTo>
                      <a:pt x="826" y="349"/>
                    </a:lnTo>
                    <a:lnTo>
                      <a:pt x="831" y="356"/>
                    </a:lnTo>
                    <a:lnTo>
                      <a:pt x="831" y="361"/>
                    </a:lnTo>
                    <a:lnTo>
                      <a:pt x="828" y="368"/>
                    </a:lnTo>
                    <a:lnTo>
                      <a:pt x="828" y="372"/>
                    </a:lnTo>
                    <a:lnTo>
                      <a:pt x="828" y="375"/>
                    </a:lnTo>
                    <a:lnTo>
                      <a:pt x="833" y="375"/>
                    </a:lnTo>
                    <a:lnTo>
                      <a:pt x="831" y="384"/>
                    </a:lnTo>
                    <a:lnTo>
                      <a:pt x="826" y="386"/>
                    </a:lnTo>
                    <a:lnTo>
                      <a:pt x="819" y="386"/>
                    </a:lnTo>
                    <a:lnTo>
                      <a:pt x="814" y="386"/>
                    </a:lnTo>
                    <a:lnTo>
                      <a:pt x="812" y="386"/>
                    </a:lnTo>
                    <a:lnTo>
                      <a:pt x="810" y="389"/>
                    </a:lnTo>
                    <a:lnTo>
                      <a:pt x="810" y="398"/>
                    </a:lnTo>
                    <a:lnTo>
                      <a:pt x="722" y="458"/>
                    </a:lnTo>
                    <a:lnTo>
                      <a:pt x="717" y="458"/>
                    </a:lnTo>
                    <a:lnTo>
                      <a:pt x="715" y="456"/>
                    </a:lnTo>
                    <a:lnTo>
                      <a:pt x="687" y="504"/>
                    </a:lnTo>
                    <a:lnTo>
                      <a:pt x="687" y="523"/>
                    </a:lnTo>
                    <a:lnTo>
                      <a:pt x="689" y="541"/>
                    </a:lnTo>
                    <a:lnTo>
                      <a:pt x="689" y="557"/>
                    </a:lnTo>
                    <a:lnTo>
                      <a:pt x="687" y="567"/>
                    </a:lnTo>
                    <a:lnTo>
                      <a:pt x="685" y="576"/>
                    </a:lnTo>
                    <a:lnTo>
                      <a:pt x="687" y="583"/>
                    </a:lnTo>
                    <a:lnTo>
                      <a:pt x="685" y="590"/>
                    </a:lnTo>
                    <a:lnTo>
                      <a:pt x="680" y="601"/>
                    </a:lnTo>
                    <a:lnTo>
                      <a:pt x="676" y="613"/>
                    </a:lnTo>
                    <a:lnTo>
                      <a:pt x="669" y="625"/>
                    </a:lnTo>
                    <a:lnTo>
                      <a:pt x="655" y="615"/>
                    </a:lnTo>
                    <a:lnTo>
                      <a:pt x="645" y="578"/>
                    </a:lnTo>
                    <a:lnTo>
                      <a:pt x="650" y="571"/>
                    </a:lnTo>
                    <a:lnTo>
                      <a:pt x="652" y="567"/>
                    </a:lnTo>
                    <a:lnTo>
                      <a:pt x="641" y="553"/>
                    </a:lnTo>
                    <a:lnTo>
                      <a:pt x="650" y="530"/>
                    </a:lnTo>
                    <a:lnTo>
                      <a:pt x="627" y="507"/>
                    </a:lnTo>
                    <a:lnTo>
                      <a:pt x="620" y="504"/>
                    </a:lnTo>
                    <a:lnTo>
                      <a:pt x="613" y="502"/>
                    </a:lnTo>
                    <a:lnTo>
                      <a:pt x="606" y="497"/>
                    </a:lnTo>
                    <a:lnTo>
                      <a:pt x="604" y="495"/>
                    </a:lnTo>
                    <a:lnTo>
                      <a:pt x="601" y="490"/>
                    </a:lnTo>
                    <a:lnTo>
                      <a:pt x="599" y="490"/>
                    </a:lnTo>
                    <a:lnTo>
                      <a:pt x="595" y="490"/>
                    </a:lnTo>
                    <a:lnTo>
                      <a:pt x="583" y="493"/>
                    </a:lnTo>
                    <a:lnTo>
                      <a:pt x="576" y="488"/>
                    </a:lnTo>
                    <a:lnTo>
                      <a:pt x="574" y="486"/>
                    </a:lnTo>
                    <a:lnTo>
                      <a:pt x="571" y="486"/>
                    </a:lnTo>
                    <a:lnTo>
                      <a:pt x="544" y="495"/>
                    </a:lnTo>
                    <a:lnTo>
                      <a:pt x="537" y="509"/>
                    </a:lnTo>
                    <a:lnTo>
                      <a:pt x="539" y="516"/>
                    </a:lnTo>
                    <a:lnTo>
                      <a:pt x="544" y="525"/>
                    </a:lnTo>
                    <a:lnTo>
                      <a:pt x="530" y="532"/>
                    </a:lnTo>
                    <a:lnTo>
                      <a:pt x="520" y="520"/>
                    </a:lnTo>
                    <a:lnTo>
                      <a:pt x="500" y="520"/>
                    </a:lnTo>
                    <a:lnTo>
                      <a:pt x="481" y="509"/>
                    </a:lnTo>
                    <a:lnTo>
                      <a:pt x="463" y="513"/>
                    </a:lnTo>
                    <a:lnTo>
                      <a:pt x="446" y="511"/>
                    </a:lnTo>
                    <a:lnTo>
                      <a:pt x="430" y="507"/>
                    </a:lnTo>
                    <a:lnTo>
                      <a:pt x="426" y="507"/>
                    </a:lnTo>
                    <a:lnTo>
                      <a:pt x="421" y="509"/>
                    </a:lnTo>
                    <a:lnTo>
                      <a:pt x="414" y="516"/>
                    </a:lnTo>
                    <a:lnTo>
                      <a:pt x="409" y="523"/>
                    </a:lnTo>
                    <a:lnTo>
                      <a:pt x="402" y="530"/>
                    </a:lnTo>
                    <a:lnTo>
                      <a:pt x="386" y="532"/>
                    </a:lnTo>
                    <a:lnTo>
                      <a:pt x="361" y="567"/>
                    </a:lnTo>
                    <a:lnTo>
                      <a:pt x="356" y="604"/>
                    </a:lnTo>
                    <a:lnTo>
                      <a:pt x="354" y="604"/>
                    </a:lnTo>
                    <a:lnTo>
                      <a:pt x="335" y="585"/>
                    </a:lnTo>
                    <a:lnTo>
                      <a:pt x="324" y="516"/>
                    </a:lnTo>
                    <a:lnTo>
                      <a:pt x="296" y="493"/>
                    </a:lnTo>
                    <a:lnTo>
                      <a:pt x="275" y="507"/>
                    </a:lnTo>
                    <a:lnTo>
                      <a:pt x="261" y="504"/>
                    </a:lnTo>
                    <a:lnTo>
                      <a:pt x="238" y="465"/>
                    </a:lnTo>
                    <a:lnTo>
                      <a:pt x="210" y="449"/>
                    </a:lnTo>
                    <a:lnTo>
                      <a:pt x="173" y="460"/>
                    </a:lnTo>
                    <a:lnTo>
                      <a:pt x="111" y="435"/>
                    </a:lnTo>
                    <a:lnTo>
                      <a:pt x="92" y="423"/>
                    </a:lnTo>
                    <a:lnTo>
                      <a:pt x="37" y="430"/>
                    </a:lnTo>
                    <a:lnTo>
                      <a:pt x="39" y="423"/>
                    </a:lnTo>
                    <a:lnTo>
                      <a:pt x="25" y="368"/>
                    </a:lnTo>
                    <a:lnTo>
                      <a:pt x="4" y="361"/>
                    </a:lnTo>
                    <a:lnTo>
                      <a:pt x="0" y="351"/>
                    </a:lnTo>
                    <a:lnTo>
                      <a:pt x="0" y="326"/>
                    </a:lnTo>
                    <a:lnTo>
                      <a:pt x="2" y="314"/>
                    </a:lnTo>
                    <a:lnTo>
                      <a:pt x="7" y="303"/>
                    </a:lnTo>
                    <a:lnTo>
                      <a:pt x="2" y="294"/>
                    </a:lnTo>
                    <a:lnTo>
                      <a:pt x="0" y="289"/>
                    </a:lnTo>
                    <a:lnTo>
                      <a:pt x="2" y="284"/>
                    </a:lnTo>
                    <a:lnTo>
                      <a:pt x="9" y="287"/>
                    </a:lnTo>
                    <a:lnTo>
                      <a:pt x="14" y="289"/>
                    </a:lnTo>
                    <a:lnTo>
                      <a:pt x="18" y="289"/>
                    </a:lnTo>
                    <a:lnTo>
                      <a:pt x="21" y="287"/>
                    </a:lnTo>
                    <a:lnTo>
                      <a:pt x="23" y="284"/>
                    </a:lnTo>
                    <a:lnTo>
                      <a:pt x="23" y="280"/>
                    </a:lnTo>
                    <a:lnTo>
                      <a:pt x="25" y="277"/>
                    </a:lnTo>
                    <a:lnTo>
                      <a:pt x="9" y="268"/>
                    </a:lnTo>
                    <a:lnTo>
                      <a:pt x="14" y="240"/>
                    </a:lnTo>
                    <a:lnTo>
                      <a:pt x="18" y="215"/>
                    </a:lnTo>
                    <a:lnTo>
                      <a:pt x="39" y="189"/>
                    </a:lnTo>
                    <a:lnTo>
                      <a:pt x="58" y="164"/>
                    </a:lnTo>
                    <a:lnTo>
                      <a:pt x="72" y="139"/>
                    </a:lnTo>
                    <a:lnTo>
                      <a:pt x="88" y="115"/>
                    </a:lnTo>
                    <a:lnTo>
                      <a:pt x="122" y="69"/>
                    </a:lnTo>
                    <a:lnTo>
                      <a:pt x="127" y="71"/>
                    </a:lnTo>
                    <a:lnTo>
                      <a:pt x="129" y="71"/>
                    </a:lnTo>
                    <a:lnTo>
                      <a:pt x="134" y="67"/>
                    </a:lnTo>
                    <a:lnTo>
                      <a:pt x="139" y="39"/>
                    </a:lnTo>
                    <a:lnTo>
                      <a:pt x="153" y="16"/>
                    </a:lnTo>
                    <a:lnTo>
                      <a:pt x="155" y="14"/>
                    </a:lnTo>
                    <a:lnTo>
                      <a:pt x="178" y="34"/>
                    </a:lnTo>
                    <a:lnTo>
                      <a:pt x="194" y="14"/>
                    </a:lnTo>
                    <a:lnTo>
                      <a:pt x="197" y="0"/>
                    </a:lnTo>
                    <a:lnTo>
                      <a:pt x="342" y="23"/>
                    </a:lnTo>
                    <a:lnTo>
                      <a:pt x="636" y="4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7" name="Freeform 1102"/>
              <p:cNvSpPr>
                <a:spLocks/>
              </p:cNvSpPr>
              <p:nvPr userDrawn="1"/>
            </p:nvSpPr>
            <p:spPr bwMode="auto">
              <a:xfrm>
                <a:off x="4265" y="1401"/>
                <a:ext cx="558" cy="232"/>
              </a:xfrm>
              <a:custGeom>
                <a:avLst/>
                <a:gdLst>
                  <a:gd name="T0" fmla="*/ 183 w 558"/>
                  <a:gd name="T1" fmla="*/ 5 h 232"/>
                  <a:gd name="T2" fmla="*/ 218 w 558"/>
                  <a:gd name="T3" fmla="*/ 26 h 232"/>
                  <a:gd name="T4" fmla="*/ 227 w 558"/>
                  <a:gd name="T5" fmla="*/ 40 h 232"/>
                  <a:gd name="T6" fmla="*/ 354 w 558"/>
                  <a:gd name="T7" fmla="*/ 54 h 232"/>
                  <a:gd name="T8" fmla="*/ 444 w 558"/>
                  <a:gd name="T9" fmla="*/ 21 h 232"/>
                  <a:gd name="T10" fmla="*/ 477 w 558"/>
                  <a:gd name="T11" fmla="*/ 37 h 232"/>
                  <a:gd name="T12" fmla="*/ 488 w 558"/>
                  <a:gd name="T13" fmla="*/ 61 h 232"/>
                  <a:gd name="T14" fmla="*/ 553 w 558"/>
                  <a:gd name="T15" fmla="*/ 74 h 232"/>
                  <a:gd name="T16" fmla="*/ 558 w 558"/>
                  <a:gd name="T17" fmla="*/ 86 h 232"/>
                  <a:gd name="T18" fmla="*/ 555 w 558"/>
                  <a:gd name="T19" fmla="*/ 98 h 232"/>
                  <a:gd name="T20" fmla="*/ 528 w 558"/>
                  <a:gd name="T21" fmla="*/ 116 h 232"/>
                  <a:gd name="T22" fmla="*/ 514 w 558"/>
                  <a:gd name="T23" fmla="*/ 151 h 232"/>
                  <a:gd name="T24" fmla="*/ 498 w 558"/>
                  <a:gd name="T25" fmla="*/ 155 h 232"/>
                  <a:gd name="T26" fmla="*/ 486 w 558"/>
                  <a:gd name="T27" fmla="*/ 153 h 232"/>
                  <a:gd name="T28" fmla="*/ 477 w 558"/>
                  <a:gd name="T29" fmla="*/ 176 h 232"/>
                  <a:gd name="T30" fmla="*/ 479 w 558"/>
                  <a:gd name="T31" fmla="*/ 195 h 232"/>
                  <a:gd name="T32" fmla="*/ 470 w 558"/>
                  <a:gd name="T33" fmla="*/ 206 h 232"/>
                  <a:gd name="T34" fmla="*/ 403 w 558"/>
                  <a:gd name="T35" fmla="*/ 232 h 232"/>
                  <a:gd name="T36" fmla="*/ 312 w 558"/>
                  <a:gd name="T37" fmla="*/ 213 h 232"/>
                  <a:gd name="T38" fmla="*/ 93 w 558"/>
                  <a:gd name="T39" fmla="*/ 153 h 232"/>
                  <a:gd name="T40" fmla="*/ 63 w 558"/>
                  <a:gd name="T41" fmla="*/ 88 h 232"/>
                  <a:gd name="T42" fmla="*/ 0 w 558"/>
                  <a:gd name="T43" fmla="*/ 79 h 232"/>
                  <a:gd name="T44" fmla="*/ 9 w 558"/>
                  <a:gd name="T45" fmla="*/ 65 h 232"/>
                  <a:gd name="T46" fmla="*/ 28 w 558"/>
                  <a:gd name="T47" fmla="*/ 63 h 232"/>
                  <a:gd name="T48" fmla="*/ 42 w 558"/>
                  <a:gd name="T49" fmla="*/ 49 h 232"/>
                  <a:gd name="T50" fmla="*/ 51 w 558"/>
                  <a:gd name="T51" fmla="*/ 33 h 232"/>
                  <a:gd name="T52" fmla="*/ 63 w 558"/>
                  <a:gd name="T53" fmla="*/ 30 h 232"/>
                  <a:gd name="T54" fmla="*/ 72 w 558"/>
                  <a:gd name="T55" fmla="*/ 33 h 232"/>
                  <a:gd name="T56" fmla="*/ 102 w 558"/>
                  <a:gd name="T57" fmla="*/ 40 h 232"/>
                  <a:gd name="T58" fmla="*/ 106 w 558"/>
                  <a:gd name="T59" fmla="*/ 49 h 232"/>
                  <a:gd name="T60" fmla="*/ 113 w 558"/>
                  <a:gd name="T61" fmla="*/ 56 h 232"/>
                  <a:gd name="T62" fmla="*/ 137 w 558"/>
                  <a:gd name="T63" fmla="*/ 58 h 232"/>
                  <a:gd name="T64" fmla="*/ 167 w 558"/>
                  <a:gd name="T65" fmla="*/ 51 h 232"/>
                  <a:gd name="T66" fmla="*/ 148 w 558"/>
                  <a:gd name="T67" fmla="*/ 10 h 232"/>
                  <a:gd name="T68" fmla="*/ 183 w 558"/>
                  <a:gd name="T69" fmla="*/ 5 h 2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8" h="232">
                    <a:moveTo>
                      <a:pt x="183" y="5"/>
                    </a:moveTo>
                    <a:lnTo>
                      <a:pt x="183" y="5"/>
                    </a:lnTo>
                    <a:lnTo>
                      <a:pt x="206" y="19"/>
                    </a:lnTo>
                    <a:lnTo>
                      <a:pt x="218" y="26"/>
                    </a:lnTo>
                    <a:lnTo>
                      <a:pt x="225" y="37"/>
                    </a:lnTo>
                    <a:lnTo>
                      <a:pt x="227" y="40"/>
                    </a:lnTo>
                    <a:lnTo>
                      <a:pt x="310" y="40"/>
                    </a:lnTo>
                    <a:lnTo>
                      <a:pt x="354" y="54"/>
                    </a:lnTo>
                    <a:lnTo>
                      <a:pt x="419" y="42"/>
                    </a:lnTo>
                    <a:lnTo>
                      <a:pt x="444" y="21"/>
                    </a:lnTo>
                    <a:lnTo>
                      <a:pt x="463" y="37"/>
                    </a:lnTo>
                    <a:lnTo>
                      <a:pt x="477" y="37"/>
                    </a:lnTo>
                    <a:lnTo>
                      <a:pt x="488" y="44"/>
                    </a:lnTo>
                    <a:lnTo>
                      <a:pt x="488" y="61"/>
                    </a:lnTo>
                    <a:lnTo>
                      <a:pt x="507" y="79"/>
                    </a:lnTo>
                    <a:lnTo>
                      <a:pt x="553" y="74"/>
                    </a:lnTo>
                    <a:lnTo>
                      <a:pt x="558" y="86"/>
                    </a:lnTo>
                    <a:lnTo>
                      <a:pt x="558" y="93"/>
                    </a:lnTo>
                    <a:lnTo>
                      <a:pt x="555" y="98"/>
                    </a:lnTo>
                    <a:lnTo>
                      <a:pt x="528" y="116"/>
                    </a:lnTo>
                    <a:lnTo>
                      <a:pt x="514" y="151"/>
                    </a:lnTo>
                    <a:lnTo>
                      <a:pt x="498" y="155"/>
                    </a:lnTo>
                    <a:lnTo>
                      <a:pt x="491" y="153"/>
                    </a:lnTo>
                    <a:lnTo>
                      <a:pt x="486" y="153"/>
                    </a:lnTo>
                    <a:lnTo>
                      <a:pt x="477" y="176"/>
                    </a:lnTo>
                    <a:lnTo>
                      <a:pt x="479" y="195"/>
                    </a:lnTo>
                    <a:lnTo>
                      <a:pt x="472" y="202"/>
                    </a:lnTo>
                    <a:lnTo>
                      <a:pt x="470" y="206"/>
                    </a:lnTo>
                    <a:lnTo>
                      <a:pt x="465" y="209"/>
                    </a:lnTo>
                    <a:lnTo>
                      <a:pt x="403" y="232"/>
                    </a:lnTo>
                    <a:lnTo>
                      <a:pt x="336" y="227"/>
                    </a:lnTo>
                    <a:lnTo>
                      <a:pt x="312" y="213"/>
                    </a:lnTo>
                    <a:lnTo>
                      <a:pt x="225" y="216"/>
                    </a:lnTo>
                    <a:lnTo>
                      <a:pt x="93" y="153"/>
                    </a:lnTo>
                    <a:lnTo>
                      <a:pt x="81" y="104"/>
                    </a:lnTo>
                    <a:lnTo>
                      <a:pt x="63" y="88"/>
                    </a:lnTo>
                    <a:lnTo>
                      <a:pt x="0" y="79"/>
                    </a:lnTo>
                    <a:lnTo>
                      <a:pt x="5" y="72"/>
                    </a:lnTo>
                    <a:lnTo>
                      <a:pt x="9" y="65"/>
                    </a:lnTo>
                    <a:lnTo>
                      <a:pt x="28" y="63"/>
                    </a:lnTo>
                    <a:lnTo>
                      <a:pt x="35" y="56"/>
                    </a:lnTo>
                    <a:lnTo>
                      <a:pt x="42" y="49"/>
                    </a:lnTo>
                    <a:lnTo>
                      <a:pt x="49" y="42"/>
                    </a:lnTo>
                    <a:lnTo>
                      <a:pt x="51" y="33"/>
                    </a:lnTo>
                    <a:lnTo>
                      <a:pt x="63" y="30"/>
                    </a:lnTo>
                    <a:lnTo>
                      <a:pt x="67" y="30"/>
                    </a:lnTo>
                    <a:lnTo>
                      <a:pt x="72" y="33"/>
                    </a:lnTo>
                    <a:lnTo>
                      <a:pt x="86" y="40"/>
                    </a:lnTo>
                    <a:lnTo>
                      <a:pt x="102" y="40"/>
                    </a:lnTo>
                    <a:lnTo>
                      <a:pt x="106" y="49"/>
                    </a:lnTo>
                    <a:lnTo>
                      <a:pt x="109" y="54"/>
                    </a:lnTo>
                    <a:lnTo>
                      <a:pt x="113" y="56"/>
                    </a:lnTo>
                    <a:lnTo>
                      <a:pt x="137" y="58"/>
                    </a:lnTo>
                    <a:lnTo>
                      <a:pt x="153" y="56"/>
                    </a:lnTo>
                    <a:lnTo>
                      <a:pt x="167" y="51"/>
                    </a:lnTo>
                    <a:lnTo>
                      <a:pt x="167" y="49"/>
                    </a:lnTo>
                    <a:lnTo>
                      <a:pt x="148" y="10"/>
                    </a:lnTo>
                    <a:lnTo>
                      <a:pt x="153" y="0"/>
                    </a:lnTo>
                    <a:lnTo>
                      <a:pt x="183"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8" name="Freeform 1103"/>
              <p:cNvSpPr>
                <a:spLocks/>
              </p:cNvSpPr>
              <p:nvPr userDrawn="1"/>
            </p:nvSpPr>
            <p:spPr bwMode="auto">
              <a:xfrm>
                <a:off x="2830" y="1404"/>
                <a:ext cx="70" cy="58"/>
              </a:xfrm>
              <a:custGeom>
                <a:avLst/>
                <a:gdLst>
                  <a:gd name="T0" fmla="*/ 60 w 70"/>
                  <a:gd name="T1" fmla="*/ 44 h 58"/>
                  <a:gd name="T2" fmla="*/ 60 w 70"/>
                  <a:gd name="T3" fmla="*/ 44 h 58"/>
                  <a:gd name="T4" fmla="*/ 40 w 70"/>
                  <a:gd name="T5" fmla="*/ 58 h 58"/>
                  <a:gd name="T6" fmla="*/ 0 w 70"/>
                  <a:gd name="T7" fmla="*/ 55 h 58"/>
                  <a:gd name="T8" fmla="*/ 0 w 70"/>
                  <a:gd name="T9" fmla="*/ 55 h 58"/>
                  <a:gd name="T10" fmla="*/ 5 w 70"/>
                  <a:gd name="T11" fmla="*/ 41 h 58"/>
                  <a:gd name="T12" fmla="*/ 12 w 70"/>
                  <a:gd name="T13" fmla="*/ 27 h 58"/>
                  <a:gd name="T14" fmla="*/ 12 w 70"/>
                  <a:gd name="T15" fmla="*/ 27 h 58"/>
                  <a:gd name="T16" fmla="*/ 16 w 70"/>
                  <a:gd name="T17" fmla="*/ 23 h 58"/>
                  <a:gd name="T18" fmla="*/ 19 w 70"/>
                  <a:gd name="T19" fmla="*/ 23 h 58"/>
                  <a:gd name="T20" fmla="*/ 21 w 70"/>
                  <a:gd name="T21" fmla="*/ 23 h 58"/>
                  <a:gd name="T22" fmla="*/ 21 w 70"/>
                  <a:gd name="T23" fmla="*/ 23 h 58"/>
                  <a:gd name="T24" fmla="*/ 30 w 70"/>
                  <a:gd name="T25" fmla="*/ 30 h 58"/>
                  <a:gd name="T26" fmla="*/ 35 w 70"/>
                  <a:gd name="T27" fmla="*/ 30 h 58"/>
                  <a:gd name="T28" fmla="*/ 40 w 70"/>
                  <a:gd name="T29" fmla="*/ 27 h 58"/>
                  <a:gd name="T30" fmla="*/ 42 w 70"/>
                  <a:gd name="T31" fmla="*/ 27 h 58"/>
                  <a:gd name="T32" fmla="*/ 42 w 70"/>
                  <a:gd name="T33" fmla="*/ 7 h 58"/>
                  <a:gd name="T34" fmla="*/ 70 w 70"/>
                  <a:gd name="T35" fmla="*/ 0 h 58"/>
                  <a:gd name="T36" fmla="*/ 60 w 70"/>
                  <a:gd name="T37" fmla="*/ 44 h 5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0" h="58">
                    <a:moveTo>
                      <a:pt x="60" y="44"/>
                    </a:moveTo>
                    <a:lnTo>
                      <a:pt x="60" y="44"/>
                    </a:lnTo>
                    <a:lnTo>
                      <a:pt x="40" y="58"/>
                    </a:lnTo>
                    <a:lnTo>
                      <a:pt x="0" y="55"/>
                    </a:lnTo>
                    <a:lnTo>
                      <a:pt x="5" y="41"/>
                    </a:lnTo>
                    <a:lnTo>
                      <a:pt x="12" y="27"/>
                    </a:lnTo>
                    <a:lnTo>
                      <a:pt x="16" y="23"/>
                    </a:lnTo>
                    <a:lnTo>
                      <a:pt x="19" y="23"/>
                    </a:lnTo>
                    <a:lnTo>
                      <a:pt x="21" y="23"/>
                    </a:lnTo>
                    <a:lnTo>
                      <a:pt x="30" y="30"/>
                    </a:lnTo>
                    <a:lnTo>
                      <a:pt x="35" y="30"/>
                    </a:lnTo>
                    <a:lnTo>
                      <a:pt x="40" y="27"/>
                    </a:lnTo>
                    <a:lnTo>
                      <a:pt x="42" y="27"/>
                    </a:lnTo>
                    <a:lnTo>
                      <a:pt x="42" y="7"/>
                    </a:lnTo>
                    <a:lnTo>
                      <a:pt x="70" y="0"/>
                    </a:lnTo>
                    <a:lnTo>
                      <a:pt x="60" y="4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9" name="Freeform 1104"/>
              <p:cNvSpPr>
                <a:spLocks/>
              </p:cNvSpPr>
              <p:nvPr userDrawn="1"/>
            </p:nvSpPr>
            <p:spPr bwMode="auto">
              <a:xfrm>
                <a:off x="3159" y="1420"/>
                <a:ext cx="275" cy="183"/>
              </a:xfrm>
              <a:custGeom>
                <a:avLst/>
                <a:gdLst>
                  <a:gd name="T0" fmla="*/ 275 w 275"/>
                  <a:gd name="T1" fmla="*/ 74 h 183"/>
                  <a:gd name="T2" fmla="*/ 254 w 275"/>
                  <a:gd name="T3" fmla="*/ 120 h 183"/>
                  <a:gd name="T4" fmla="*/ 224 w 275"/>
                  <a:gd name="T5" fmla="*/ 139 h 183"/>
                  <a:gd name="T6" fmla="*/ 220 w 275"/>
                  <a:gd name="T7" fmla="*/ 136 h 183"/>
                  <a:gd name="T8" fmla="*/ 215 w 275"/>
                  <a:gd name="T9" fmla="*/ 139 h 183"/>
                  <a:gd name="T10" fmla="*/ 215 w 275"/>
                  <a:gd name="T11" fmla="*/ 148 h 183"/>
                  <a:gd name="T12" fmla="*/ 220 w 275"/>
                  <a:gd name="T13" fmla="*/ 155 h 183"/>
                  <a:gd name="T14" fmla="*/ 227 w 275"/>
                  <a:gd name="T15" fmla="*/ 160 h 183"/>
                  <a:gd name="T16" fmla="*/ 229 w 275"/>
                  <a:gd name="T17" fmla="*/ 166 h 183"/>
                  <a:gd name="T18" fmla="*/ 227 w 275"/>
                  <a:gd name="T19" fmla="*/ 171 h 183"/>
                  <a:gd name="T20" fmla="*/ 197 w 275"/>
                  <a:gd name="T21" fmla="*/ 183 h 183"/>
                  <a:gd name="T22" fmla="*/ 185 w 275"/>
                  <a:gd name="T23" fmla="*/ 171 h 183"/>
                  <a:gd name="T24" fmla="*/ 180 w 275"/>
                  <a:gd name="T25" fmla="*/ 162 h 183"/>
                  <a:gd name="T26" fmla="*/ 180 w 275"/>
                  <a:gd name="T27" fmla="*/ 157 h 183"/>
                  <a:gd name="T28" fmla="*/ 180 w 275"/>
                  <a:gd name="T29" fmla="*/ 155 h 183"/>
                  <a:gd name="T30" fmla="*/ 166 w 275"/>
                  <a:gd name="T31" fmla="*/ 150 h 183"/>
                  <a:gd name="T32" fmla="*/ 162 w 275"/>
                  <a:gd name="T33" fmla="*/ 139 h 183"/>
                  <a:gd name="T34" fmla="*/ 127 w 275"/>
                  <a:gd name="T35" fmla="*/ 141 h 183"/>
                  <a:gd name="T36" fmla="*/ 118 w 275"/>
                  <a:gd name="T37" fmla="*/ 132 h 183"/>
                  <a:gd name="T38" fmla="*/ 111 w 275"/>
                  <a:gd name="T39" fmla="*/ 118 h 183"/>
                  <a:gd name="T40" fmla="*/ 92 w 275"/>
                  <a:gd name="T41" fmla="*/ 118 h 183"/>
                  <a:gd name="T42" fmla="*/ 44 w 275"/>
                  <a:gd name="T43" fmla="*/ 113 h 183"/>
                  <a:gd name="T44" fmla="*/ 7 w 275"/>
                  <a:gd name="T45" fmla="*/ 118 h 183"/>
                  <a:gd name="T46" fmla="*/ 0 w 275"/>
                  <a:gd name="T47" fmla="*/ 113 h 183"/>
                  <a:gd name="T48" fmla="*/ 0 w 275"/>
                  <a:gd name="T49" fmla="*/ 99 h 183"/>
                  <a:gd name="T50" fmla="*/ 25 w 275"/>
                  <a:gd name="T51" fmla="*/ 51 h 183"/>
                  <a:gd name="T52" fmla="*/ 120 w 275"/>
                  <a:gd name="T53" fmla="*/ 51 h 183"/>
                  <a:gd name="T54" fmla="*/ 127 w 275"/>
                  <a:gd name="T55" fmla="*/ 37 h 183"/>
                  <a:gd name="T56" fmla="*/ 127 w 275"/>
                  <a:gd name="T57" fmla="*/ 23 h 183"/>
                  <a:gd name="T58" fmla="*/ 134 w 275"/>
                  <a:gd name="T59" fmla="*/ 11 h 183"/>
                  <a:gd name="T60" fmla="*/ 155 w 275"/>
                  <a:gd name="T61" fmla="*/ 7 h 183"/>
                  <a:gd name="T62" fmla="*/ 176 w 275"/>
                  <a:gd name="T63" fmla="*/ 4 h 183"/>
                  <a:gd name="T64" fmla="*/ 194 w 275"/>
                  <a:gd name="T65" fmla="*/ 35 h 18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5" h="183">
                    <a:moveTo>
                      <a:pt x="273" y="74"/>
                    </a:moveTo>
                    <a:lnTo>
                      <a:pt x="275" y="74"/>
                    </a:lnTo>
                    <a:lnTo>
                      <a:pt x="271" y="102"/>
                    </a:lnTo>
                    <a:lnTo>
                      <a:pt x="254" y="120"/>
                    </a:lnTo>
                    <a:lnTo>
                      <a:pt x="257" y="125"/>
                    </a:lnTo>
                    <a:lnTo>
                      <a:pt x="224" y="139"/>
                    </a:lnTo>
                    <a:lnTo>
                      <a:pt x="220" y="136"/>
                    </a:lnTo>
                    <a:lnTo>
                      <a:pt x="217" y="139"/>
                    </a:lnTo>
                    <a:lnTo>
                      <a:pt x="215" y="139"/>
                    </a:lnTo>
                    <a:lnTo>
                      <a:pt x="215" y="148"/>
                    </a:lnTo>
                    <a:lnTo>
                      <a:pt x="215" y="153"/>
                    </a:lnTo>
                    <a:lnTo>
                      <a:pt x="220" y="155"/>
                    </a:lnTo>
                    <a:lnTo>
                      <a:pt x="227" y="160"/>
                    </a:lnTo>
                    <a:lnTo>
                      <a:pt x="229" y="162"/>
                    </a:lnTo>
                    <a:lnTo>
                      <a:pt x="229" y="166"/>
                    </a:lnTo>
                    <a:lnTo>
                      <a:pt x="227" y="171"/>
                    </a:lnTo>
                    <a:lnTo>
                      <a:pt x="197" y="183"/>
                    </a:lnTo>
                    <a:lnTo>
                      <a:pt x="192" y="178"/>
                    </a:lnTo>
                    <a:lnTo>
                      <a:pt x="185" y="171"/>
                    </a:lnTo>
                    <a:lnTo>
                      <a:pt x="180" y="164"/>
                    </a:lnTo>
                    <a:lnTo>
                      <a:pt x="180" y="162"/>
                    </a:lnTo>
                    <a:lnTo>
                      <a:pt x="180" y="157"/>
                    </a:lnTo>
                    <a:lnTo>
                      <a:pt x="180" y="155"/>
                    </a:lnTo>
                    <a:lnTo>
                      <a:pt x="166" y="150"/>
                    </a:lnTo>
                    <a:lnTo>
                      <a:pt x="164" y="146"/>
                    </a:lnTo>
                    <a:lnTo>
                      <a:pt x="162" y="139"/>
                    </a:lnTo>
                    <a:lnTo>
                      <a:pt x="127" y="141"/>
                    </a:lnTo>
                    <a:lnTo>
                      <a:pt x="120" y="136"/>
                    </a:lnTo>
                    <a:lnTo>
                      <a:pt x="118" y="132"/>
                    </a:lnTo>
                    <a:lnTo>
                      <a:pt x="113" y="125"/>
                    </a:lnTo>
                    <a:lnTo>
                      <a:pt x="111" y="118"/>
                    </a:lnTo>
                    <a:lnTo>
                      <a:pt x="92" y="118"/>
                    </a:lnTo>
                    <a:lnTo>
                      <a:pt x="76" y="116"/>
                    </a:lnTo>
                    <a:lnTo>
                      <a:pt x="44" y="113"/>
                    </a:lnTo>
                    <a:lnTo>
                      <a:pt x="7" y="118"/>
                    </a:lnTo>
                    <a:lnTo>
                      <a:pt x="2" y="116"/>
                    </a:lnTo>
                    <a:lnTo>
                      <a:pt x="0" y="113"/>
                    </a:lnTo>
                    <a:lnTo>
                      <a:pt x="0" y="106"/>
                    </a:lnTo>
                    <a:lnTo>
                      <a:pt x="0" y="99"/>
                    </a:lnTo>
                    <a:lnTo>
                      <a:pt x="0" y="92"/>
                    </a:lnTo>
                    <a:lnTo>
                      <a:pt x="25" y="51"/>
                    </a:lnTo>
                    <a:lnTo>
                      <a:pt x="76" y="39"/>
                    </a:lnTo>
                    <a:lnTo>
                      <a:pt x="120" y="51"/>
                    </a:lnTo>
                    <a:lnTo>
                      <a:pt x="127" y="37"/>
                    </a:lnTo>
                    <a:lnTo>
                      <a:pt x="127" y="23"/>
                    </a:lnTo>
                    <a:lnTo>
                      <a:pt x="129" y="18"/>
                    </a:lnTo>
                    <a:lnTo>
                      <a:pt x="134" y="11"/>
                    </a:lnTo>
                    <a:lnTo>
                      <a:pt x="155" y="7"/>
                    </a:lnTo>
                    <a:lnTo>
                      <a:pt x="164" y="4"/>
                    </a:lnTo>
                    <a:lnTo>
                      <a:pt x="176" y="4"/>
                    </a:lnTo>
                    <a:lnTo>
                      <a:pt x="180" y="0"/>
                    </a:lnTo>
                    <a:lnTo>
                      <a:pt x="194" y="35"/>
                    </a:lnTo>
                    <a:lnTo>
                      <a:pt x="273" y="7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0" name="Freeform 1105"/>
              <p:cNvSpPr>
                <a:spLocks/>
              </p:cNvSpPr>
              <p:nvPr userDrawn="1"/>
            </p:nvSpPr>
            <p:spPr bwMode="auto">
              <a:xfrm>
                <a:off x="5346" y="1429"/>
                <a:ext cx="11" cy="9"/>
              </a:xfrm>
              <a:custGeom>
                <a:avLst/>
                <a:gdLst>
                  <a:gd name="T0" fmla="*/ 11 w 11"/>
                  <a:gd name="T1" fmla="*/ 2 h 9"/>
                  <a:gd name="T2" fmla="*/ 11 w 11"/>
                  <a:gd name="T3" fmla="*/ 2 h 9"/>
                  <a:gd name="T4" fmla="*/ 11 w 11"/>
                  <a:gd name="T5" fmla="*/ 7 h 9"/>
                  <a:gd name="T6" fmla="*/ 9 w 11"/>
                  <a:gd name="T7" fmla="*/ 9 h 9"/>
                  <a:gd name="T8" fmla="*/ 9 w 11"/>
                  <a:gd name="T9" fmla="*/ 9 h 9"/>
                  <a:gd name="T10" fmla="*/ 4 w 11"/>
                  <a:gd name="T11" fmla="*/ 9 h 9"/>
                  <a:gd name="T12" fmla="*/ 0 w 11"/>
                  <a:gd name="T13" fmla="*/ 7 h 9"/>
                  <a:gd name="T14" fmla="*/ 0 w 11"/>
                  <a:gd name="T15" fmla="*/ 7 h 9"/>
                  <a:gd name="T16" fmla="*/ 0 w 11"/>
                  <a:gd name="T17" fmla="*/ 2 h 9"/>
                  <a:gd name="T18" fmla="*/ 4 w 11"/>
                  <a:gd name="T19" fmla="*/ 0 h 9"/>
                  <a:gd name="T20" fmla="*/ 4 w 11"/>
                  <a:gd name="T21" fmla="*/ 0 h 9"/>
                  <a:gd name="T22" fmla="*/ 9 w 11"/>
                  <a:gd name="T23" fmla="*/ 0 h 9"/>
                  <a:gd name="T24" fmla="*/ 11 w 11"/>
                  <a:gd name="T25" fmla="*/ 2 h 9"/>
                  <a:gd name="T26" fmla="*/ 11 w 11"/>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1" h="9">
                    <a:moveTo>
                      <a:pt x="11" y="2"/>
                    </a:moveTo>
                    <a:lnTo>
                      <a:pt x="11" y="2"/>
                    </a:lnTo>
                    <a:lnTo>
                      <a:pt x="11" y="7"/>
                    </a:lnTo>
                    <a:lnTo>
                      <a:pt x="9" y="9"/>
                    </a:lnTo>
                    <a:lnTo>
                      <a:pt x="4" y="9"/>
                    </a:lnTo>
                    <a:lnTo>
                      <a:pt x="0" y="7"/>
                    </a:lnTo>
                    <a:lnTo>
                      <a:pt x="0" y="2"/>
                    </a:lnTo>
                    <a:lnTo>
                      <a:pt x="4" y="0"/>
                    </a:lnTo>
                    <a:lnTo>
                      <a:pt x="9" y="0"/>
                    </a:lnTo>
                    <a:lnTo>
                      <a:pt x="11"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1" name="Freeform 1106"/>
              <p:cNvSpPr>
                <a:spLocks/>
              </p:cNvSpPr>
              <p:nvPr userDrawn="1"/>
            </p:nvSpPr>
            <p:spPr bwMode="auto">
              <a:xfrm>
                <a:off x="1747" y="1434"/>
                <a:ext cx="109" cy="104"/>
              </a:xfrm>
              <a:custGeom>
                <a:avLst/>
                <a:gdLst>
                  <a:gd name="T0" fmla="*/ 81 w 109"/>
                  <a:gd name="T1" fmla="*/ 7 h 104"/>
                  <a:gd name="T2" fmla="*/ 58 w 109"/>
                  <a:gd name="T3" fmla="*/ 18 h 104"/>
                  <a:gd name="T4" fmla="*/ 63 w 109"/>
                  <a:gd name="T5" fmla="*/ 30 h 104"/>
                  <a:gd name="T6" fmla="*/ 67 w 109"/>
                  <a:gd name="T7" fmla="*/ 30 h 104"/>
                  <a:gd name="T8" fmla="*/ 70 w 109"/>
                  <a:gd name="T9" fmla="*/ 34 h 104"/>
                  <a:gd name="T10" fmla="*/ 72 w 109"/>
                  <a:gd name="T11" fmla="*/ 46 h 104"/>
                  <a:gd name="T12" fmla="*/ 102 w 109"/>
                  <a:gd name="T13" fmla="*/ 48 h 104"/>
                  <a:gd name="T14" fmla="*/ 102 w 109"/>
                  <a:gd name="T15" fmla="*/ 53 h 104"/>
                  <a:gd name="T16" fmla="*/ 90 w 109"/>
                  <a:gd name="T17" fmla="*/ 71 h 104"/>
                  <a:gd name="T18" fmla="*/ 95 w 109"/>
                  <a:gd name="T19" fmla="*/ 74 h 104"/>
                  <a:gd name="T20" fmla="*/ 109 w 109"/>
                  <a:gd name="T21" fmla="*/ 83 h 104"/>
                  <a:gd name="T22" fmla="*/ 102 w 109"/>
                  <a:gd name="T23" fmla="*/ 99 h 104"/>
                  <a:gd name="T24" fmla="*/ 88 w 109"/>
                  <a:gd name="T25" fmla="*/ 92 h 104"/>
                  <a:gd name="T26" fmla="*/ 81 w 109"/>
                  <a:gd name="T27" fmla="*/ 92 h 104"/>
                  <a:gd name="T28" fmla="*/ 79 w 109"/>
                  <a:gd name="T29" fmla="*/ 88 h 104"/>
                  <a:gd name="T30" fmla="*/ 72 w 109"/>
                  <a:gd name="T31" fmla="*/ 83 h 104"/>
                  <a:gd name="T32" fmla="*/ 53 w 109"/>
                  <a:gd name="T33" fmla="*/ 102 h 104"/>
                  <a:gd name="T34" fmla="*/ 46 w 109"/>
                  <a:gd name="T35" fmla="*/ 102 h 104"/>
                  <a:gd name="T36" fmla="*/ 58 w 109"/>
                  <a:gd name="T37" fmla="*/ 88 h 104"/>
                  <a:gd name="T38" fmla="*/ 56 w 109"/>
                  <a:gd name="T39" fmla="*/ 83 h 104"/>
                  <a:gd name="T40" fmla="*/ 51 w 109"/>
                  <a:gd name="T41" fmla="*/ 83 h 104"/>
                  <a:gd name="T42" fmla="*/ 46 w 109"/>
                  <a:gd name="T43" fmla="*/ 78 h 104"/>
                  <a:gd name="T44" fmla="*/ 46 w 109"/>
                  <a:gd name="T45" fmla="*/ 71 h 104"/>
                  <a:gd name="T46" fmla="*/ 40 w 109"/>
                  <a:gd name="T47" fmla="*/ 67 h 104"/>
                  <a:gd name="T48" fmla="*/ 28 w 109"/>
                  <a:gd name="T49" fmla="*/ 76 h 104"/>
                  <a:gd name="T50" fmla="*/ 3 w 109"/>
                  <a:gd name="T51" fmla="*/ 74 h 104"/>
                  <a:gd name="T52" fmla="*/ 0 w 109"/>
                  <a:gd name="T53" fmla="*/ 71 h 104"/>
                  <a:gd name="T54" fmla="*/ 9 w 109"/>
                  <a:gd name="T55" fmla="*/ 62 h 104"/>
                  <a:gd name="T56" fmla="*/ 12 w 109"/>
                  <a:gd name="T57" fmla="*/ 55 h 104"/>
                  <a:gd name="T58" fmla="*/ 16 w 109"/>
                  <a:gd name="T59" fmla="*/ 46 h 104"/>
                  <a:gd name="T60" fmla="*/ 26 w 109"/>
                  <a:gd name="T61" fmla="*/ 34 h 104"/>
                  <a:gd name="T62" fmla="*/ 53 w 109"/>
                  <a:gd name="T63" fmla="*/ 14 h 104"/>
                  <a:gd name="T64" fmla="*/ 84 w 109"/>
                  <a:gd name="T65" fmla="*/ 0 h 104"/>
                  <a:gd name="T66" fmla="*/ 84 w 109"/>
                  <a:gd name="T67" fmla="*/ 2 h 104"/>
                  <a:gd name="T68" fmla="*/ 81 w 109"/>
                  <a:gd name="T69" fmla="*/ 7 h 10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9" h="104">
                    <a:moveTo>
                      <a:pt x="81" y="7"/>
                    </a:moveTo>
                    <a:lnTo>
                      <a:pt x="81" y="7"/>
                    </a:lnTo>
                    <a:lnTo>
                      <a:pt x="58" y="18"/>
                    </a:lnTo>
                    <a:lnTo>
                      <a:pt x="60" y="23"/>
                    </a:lnTo>
                    <a:lnTo>
                      <a:pt x="63" y="30"/>
                    </a:lnTo>
                    <a:lnTo>
                      <a:pt x="67" y="30"/>
                    </a:lnTo>
                    <a:lnTo>
                      <a:pt x="70" y="30"/>
                    </a:lnTo>
                    <a:lnTo>
                      <a:pt x="70" y="34"/>
                    </a:lnTo>
                    <a:lnTo>
                      <a:pt x="70" y="41"/>
                    </a:lnTo>
                    <a:lnTo>
                      <a:pt x="72" y="46"/>
                    </a:lnTo>
                    <a:lnTo>
                      <a:pt x="72" y="48"/>
                    </a:lnTo>
                    <a:lnTo>
                      <a:pt x="102" y="48"/>
                    </a:lnTo>
                    <a:lnTo>
                      <a:pt x="102" y="53"/>
                    </a:lnTo>
                    <a:lnTo>
                      <a:pt x="100" y="60"/>
                    </a:lnTo>
                    <a:lnTo>
                      <a:pt x="90" y="71"/>
                    </a:lnTo>
                    <a:lnTo>
                      <a:pt x="95" y="74"/>
                    </a:lnTo>
                    <a:lnTo>
                      <a:pt x="100" y="76"/>
                    </a:lnTo>
                    <a:lnTo>
                      <a:pt x="109" y="83"/>
                    </a:lnTo>
                    <a:lnTo>
                      <a:pt x="102" y="99"/>
                    </a:lnTo>
                    <a:lnTo>
                      <a:pt x="97" y="102"/>
                    </a:lnTo>
                    <a:lnTo>
                      <a:pt x="88" y="92"/>
                    </a:lnTo>
                    <a:lnTo>
                      <a:pt x="81" y="92"/>
                    </a:lnTo>
                    <a:lnTo>
                      <a:pt x="79" y="90"/>
                    </a:lnTo>
                    <a:lnTo>
                      <a:pt x="79" y="88"/>
                    </a:lnTo>
                    <a:lnTo>
                      <a:pt x="72" y="83"/>
                    </a:lnTo>
                    <a:lnTo>
                      <a:pt x="53" y="102"/>
                    </a:lnTo>
                    <a:lnTo>
                      <a:pt x="49" y="104"/>
                    </a:lnTo>
                    <a:lnTo>
                      <a:pt x="46" y="102"/>
                    </a:lnTo>
                    <a:lnTo>
                      <a:pt x="58" y="88"/>
                    </a:lnTo>
                    <a:lnTo>
                      <a:pt x="56" y="85"/>
                    </a:lnTo>
                    <a:lnTo>
                      <a:pt x="56" y="83"/>
                    </a:lnTo>
                    <a:lnTo>
                      <a:pt x="51" y="83"/>
                    </a:lnTo>
                    <a:lnTo>
                      <a:pt x="49" y="81"/>
                    </a:lnTo>
                    <a:lnTo>
                      <a:pt x="46" y="78"/>
                    </a:lnTo>
                    <a:lnTo>
                      <a:pt x="46" y="71"/>
                    </a:lnTo>
                    <a:lnTo>
                      <a:pt x="42" y="69"/>
                    </a:lnTo>
                    <a:lnTo>
                      <a:pt x="40" y="67"/>
                    </a:lnTo>
                    <a:lnTo>
                      <a:pt x="35" y="71"/>
                    </a:lnTo>
                    <a:lnTo>
                      <a:pt x="28" y="76"/>
                    </a:lnTo>
                    <a:lnTo>
                      <a:pt x="23" y="78"/>
                    </a:lnTo>
                    <a:lnTo>
                      <a:pt x="3" y="74"/>
                    </a:lnTo>
                    <a:lnTo>
                      <a:pt x="0" y="71"/>
                    </a:lnTo>
                    <a:lnTo>
                      <a:pt x="3" y="67"/>
                    </a:lnTo>
                    <a:lnTo>
                      <a:pt x="9" y="62"/>
                    </a:lnTo>
                    <a:lnTo>
                      <a:pt x="12" y="58"/>
                    </a:lnTo>
                    <a:lnTo>
                      <a:pt x="12" y="55"/>
                    </a:lnTo>
                    <a:lnTo>
                      <a:pt x="9" y="53"/>
                    </a:lnTo>
                    <a:lnTo>
                      <a:pt x="16" y="46"/>
                    </a:lnTo>
                    <a:lnTo>
                      <a:pt x="16" y="34"/>
                    </a:lnTo>
                    <a:lnTo>
                      <a:pt x="26" y="34"/>
                    </a:lnTo>
                    <a:lnTo>
                      <a:pt x="53" y="14"/>
                    </a:lnTo>
                    <a:lnTo>
                      <a:pt x="67" y="4"/>
                    </a:lnTo>
                    <a:lnTo>
                      <a:pt x="84" y="0"/>
                    </a:lnTo>
                    <a:lnTo>
                      <a:pt x="84" y="2"/>
                    </a:lnTo>
                    <a:lnTo>
                      <a:pt x="8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2" name="Freeform 1107"/>
              <p:cNvSpPr>
                <a:spLocks/>
              </p:cNvSpPr>
              <p:nvPr userDrawn="1"/>
            </p:nvSpPr>
            <p:spPr bwMode="auto">
              <a:xfrm>
                <a:off x="1185" y="1455"/>
                <a:ext cx="169" cy="166"/>
              </a:xfrm>
              <a:custGeom>
                <a:avLst/>
                <a:gdLst>
                  <a:gd name="T0" fmla="*/ 120 w 169"/>
                  <a:gd name="T1" fmla="*/ 50 h 166"/>
                  <a:gd name="T2" fmla="*/ 166 w 169"/>
                  <a:gd name="T3" fmla="*/ 85 h 166"/>
                  <a:gd name="T4" fmla="*/ 166 w 169"/>
                  <a:gd name="T5" fmla="*/ 85 h 166"/>
                  <a:gd name="T6" fmla="*/ 169 w 169"/>
                  <a:gd name="T7" fmla="*/ 92 h 166"/>
                  <a:gd name="T8" fmla="*/ 169 w 169"/>
                  <a:gd name="T9" fmla="*/ 94 h 166"/>
                  <a:gd name="T10" fmla="*/ 166 w 169"/>
                  <a:gd name="T11" fmla="*/ 97 h 166"/>
                  <a:gd name="T12" fmla="*/ 166 w 169"/>
                  <a:gd name="T13" fmla="*/ 97 h 166"/>
                  <a:gd name="T14" fmla="*/ 146 w 169"/>
                  <a:gd name="T15" fmla="*/ 99 h 166"/>
                  <a:gd name="T16" fmla="*/ 106 w 169"/>
                  <a:gd name="T17" fmla="*/ 136 h 166"/>
                  <a:gd name="T18" fmla="*/ 106 w 169"/>
                  <a:gd name="T19" fmla="*/ 136 h 166"/>
                  <a:gd name="T20" fmla="*/ 111 w 169"/>
                  <a:gd name="T21" fmla="*/ 127 h 166"/>
                  <a:gd name="T22" fmla="*/ 116 w 169"/>
                  <a:gd name="T23" fmla="*/ 115 h 166"/>
                  <a:gd name="T24" fmla="*/ 116 w 169"/>
                  <a:gd name="T25" fmla="*/ 115 h 166"/>
                  <a:gd name="T26" fmla="*/ 109 w 169"/>
                  <a:gd name="T27" fmla="*/ 115 h 166"/>
                  <a:gd name="T28" fmla="*/ 102 w 169"/>
                  <a:gd name="T29" fmla="*/ 113 h 166"/>
                  <a:gd name="T30" fmla="*/ 102 w 169"/>
                  <a:gd name="T31" fmla="*/ 113 h 166"/>
                  <a:gd name="T32" fmla="*/ 111 w 169"/>
                  <a:gd name="T33" fmla="*/ 90 h 166"/>
                  <a:gd name="T34" fmla="*/ 111 w 169"/>
                  <a:gd name="T35" fmla="*/ 90 h 166"/>
                  <a:gd name="T36" fmla="*/ 104 w 169"/>
                  <a:gd name="T37" fmla="*/ 85 h 166"/>
                  <a:gd name="T38" fmla="*/ 97 w 169"/>
                  <a:gd name="T39" fmla="*/ 83 h 166"/>
                  <a:gd name="T40" fmla="*/ 97 w 169"/>
                  <a:gd name="T41" fmla="*/ 83 h 166"/>
                  <a:gd name="T42" fmla="*/ 90 w 169"/>
                  <a:gd name="T43" fmla="*/ 90 h 166"/>
                  <a:gd name="T44" fmla="*/ 81 w 169"/>
                  <a:gd name="T45" fmla="*/ 92 h 166"/>
                  <a:gd name="T46" fmla="*/ 60 w 169"/>
                  <a:gd name="T47" fmla="*/ 97 h 166"/>
                  <a:gd name="T48" fmla="*/ 48 w 169"/>
                  <a:gd name="T49" fmla="*/ 118 h 166"/>
                  <a:gd name="T50" fmla="*/ 46 w 169"/>
                  <a:gd name="T51" fmla="*/ 136 h 166"/>
                  <a:gd name="T52" fmla="*/ 21 w 169"/>
                  <a:gd name="T53" fmla="*/ 166 h 166"/>
                  <a:gd name="T54" fmla="*/ 21 w 169"/>
                  <a:gd name="T55" fmla="*/ 166 h 166"/>
                  <a:gd name="T56" fmla="*/ 14 w 169"/>
                  <a:gd name="T57" fmla="*/ 166 h 166"/>
                  <a:gd name="T58" fmla="*/ 14 w 169"/>
                  <a:gd name="T59" fmla="*/ 166 h 166"/>
                  <a:gd name="T60" fmla="*/ 9 w 169"/>
                  <a:gd name="T61" fmla="*/ 162 h 166"/>
                  <a:gd name="T62" fmla="*/ 9 w 169"/>
                  <a:gd name="T63" fmla="*/ 162 h 166"/>
                  <a:gd name="T64" fmla="*/ 23 w 169"/>
                  <a:gd name="T65" fmla="*/ 127 h 166"/>
                  <a:gd name="T66" fmla="*/ 32 w 169"/>
                  <a:gd name="T67" fmla="*/ 108 h 166"/>
                  <a:gd name="T68" fmla="*/ 44 w 169"/>
                  <a:gd name="T69" fmla="*/ 92 h 166"/>
                  <a:gd name="T70" fmla="*/ 44 w 169"/>
                  <a:gd name="T71" fmla="*/ 92 h 166"/>
                  <a:gd name="T72" fmla="*/ 39 w 169"/>
                  <a:gd name="T73" fmla="*/ 88 h 166"/>
                  <a:gd name="T74" fmla="*/ 37 w 169"/>
                  <a:gd name="T75" fmla="*/ 85 h 166"/>
                  <a:gd name="T76" fmla="*/ 39 w 169"/>
                  <a:gd name="T77" fmla="*/ 83 h 166"/>
                  <a:gd name="T78" fmla="*/ 39 w 169"/>
                  <a:gd name="T79" fmla="*/ 83 h 166"/>
                  <a:gd name="T80" fmla="*/ 67 w 169"/>
                  <a:gd name="T81" fmla="*/ 71 h 166"/>
                  <a:gd name="T82" fmla="*/ 109 w 169"/>
                  <a:gd name="T83" fmla="*/ 69 h 166"/>
                  <a:gd name="T84" fmla="*/ 109 w 169"/>
                  <a:gd name="T85" fmla="*/ 69 h 166"/>
                  <a:gd name="T86" fmla="*/ 111 w 169"/>
                  <a:gd name="T87" fmla="*/ 62 h 166"/>
                  <a:gd name="T88" fmla="*/ 113 w 169"/>
                  <a:gd name="T89" fmla="*/ 57 h 166"/>
                  <a:gd name="T90" fmla="*/ 113 w 169"/>
                  <a:gd name="T91" fmla="*/ 57 h 166"/>
                  <a:gd name="T92" fmla="*/ 95 w 169"/>
                  <a:gd name="T93" fmla="*/ 50 h 166"/>
                  <a:gd name="T94" fmla="*/ 76 w 169"/>
                  <a:gd name="T95" fmla="*/ 48 h 166"/>
                  <a:gd name="T96" fmla="*/ 58 w 169"/>
                  <a:gd name="T97" fmla="*/ 34 h 166"/>
                  <a:gd name="T98" fmla="*/ 58 w 169"/>
                  <a:gd name="T99" fmla="*/ 34 h 166"/>
                  <a:gd name="T100" fmla="*/ 4 w 169"/>
                  <a:gd name="T101" fmla="*/ 44 h 166"/>
                  <a:gd name="T102" fmla="*/ 0 w 169"/>
                  <a:gd name="T103" fmla="*/ 41 h 166"/>
                  <a:gd name="T104" fmla="*/ 0 w 169"/>
                  <a:gd name="T105" fmla="*/ 41 h 166"/>
                  <a:gd name="T106" fmla="*/ 2 w 169"/>
                  <a:gd name="T107" fmla="*/ 39 h 166"/>
                  <a:gd name="T108" fmla="*/ 2 w 169"/>
                  <a:gd name="T109" fmla="*/ 37 h 166"/>
                  <a:gd name="T110" fmla="*/ 46 w 169"/>
                  <a:gd name="T111" fmla="*/ 23 h 166"/>
                  <a:gd name="T112" fmla="*/ 46 w 169"/>
                  <a:gd name="T113" fmla="*/ 23 h 166"/>
                  <a:gd name="T114" fmla="*/ 48 w 169"/>
                  <a:gd name="T115" fmla="*/ 13 h 166"/>
                  <a:gd name="T116" fmla="*/ 81 w 169"/>
                  <a:gd name="T117" fmla="*/ 0 h 166"/>
                  <a:gd name="T118" fmla="*/ 97 w 169"/>
                  <a:gd name="T119" fmla="*/ 0 h 166"/>
                  <a:gd name="T120" fmla="*/ 120 w 169"/>
                  <a:gd name="T121" fmla="*/ 50 h 16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69" h="166">
                    <a:moveTo>
                      <a:pt x="120" y="50"/>
                    </a:moveTo>
                    <a:lnTo>
                      <a:pt x="166" y="85"/>
                    </a:lnTo>
                    <a:lnTo>
                      <a:pt x="169" y="92"/>
                    </a:lnTo>
                    <a:lnTo>
                      <a:pt x="169" y="94"/>
                    </a:lnTo>
                    <a:lnTo>
                      <a:pt x="166" y="97"/>
                    </a:lnTo>
                    <a:lnTo>
                      <a:pt x="146" y="99"/>
                    </a:lnTo>
                    <a:lnTo>
                      <a:pt x="106" y="136"/>
                    </a:lnTo>
                    <a:lnTo>
                      <a:pt x="111" y="127"/>
                    </a:lnTo>
                    <a:lnTo>
                      <a:pt x="116" y="115"/>
                    </a:lnTo>
                    <a:lnTo>
                      <a:pt x="109" y="115"/>
                    </a:lnTo>
                    <a:lnTo>
                      <a:pt x="102" y="113"/>
                    </a:lnTo>
                    <a:lnTo>
                      <a:pt x="111" y="90"/>
                    </a:lnTo>
                    <a:lnTo>
                      <a:pt x="104" y="85"/>
                    </a:lnTo>
                    <a:lnTo>
                      <a:pt x="97" y="83"/>
                    </a:lnTo>
                    <a:lnTo>
                      <a:pt x="90" y="90"/>
                    </a:lnTo>
                    <a:lnTo>
                      <a:pt x="81" y="92"/>
                    </a:lnTo>
                    <a:lnTo>
                      <a:pt x="60" y="97"/>
                    </a:lnTo>
                    <a:lnTo>
                      <a:pt x="48" y="118"/>
                    </a:lnTo>
                    <a:lnTo>
                      <a:pt x="46" y="136"/>
                    </a:lnTo>
                    <a:lnTo>
                      <a:pt x="21" y="166"/>
                    </a:lnTo>
                    <a:lnTo>
                      <a:pt x="14" y="166"/>
                    </a:lnTo>
                    <a:lnTo>
                      <a:pt x="9" y="162"/>
                    </a:lnTo>
                    <a:lnTo>
                      <a:pt x="23" y="127"/>
                    </a:lnTo>
                    <a:lnTo>
                      <a:pt x="32" y="108"/>
                    </a:lnTo>
                    <a:lnTo>
                      <a:pt x="44" y="92"/>
                    </a:lnTo>
                    <a:lnTo>
                      <a:pt x="39" y="88"/>
                    </a:lnTo>
                    <a:lnTo>
                      <a:pt x="37" y="85"/>
                    </a:lnTo>
                    <a:lnTo>
                      <a:pt x="39" y="83"/>
                    </a:lnTo>
                    <a:lnTo>
                      <a:pt x="67" y="71"/>
                    </a:lnTo>
                    <a:lnTo>
                      <a:pt x="109" y="69"/>
                    </a:lnTo>
                    <a:lnTo>
                      <a:pt x="111" y="62"/>
                    </a:lnTo>
                    <a:lnTo>
                      <a:pt x="113" y="57"/>
                    </a:lnTo>
                    <a:lnTo>
                      <a:pt x="95" y="50"/>
                    </a:lnTo>
                    <a:lnTo>
                      <a:pt x="76" y="48"/>
                    </a:lnTo>
                    <a:lnTo>
                      <a:pt x="58" y="34"/>
                    </a:lnTo>
                    <a:lnTo>
                      <a:pt x="4" y="44"/>
                    </a:lnTo>
                    <a:lnTo>
                      <a:pt x="0" y="41"/>
                    </a:lnTo>
                    <a:lnTo>
                      <a:pt x="2" y="39"/>
                    </a:lnTo>
                    <a:lnTo>
                      <a:pt x="2" y="37"/>
                    </a:lnTo>
                    <a:lnTo>
                      <a:pt x="46" y="23"/>
                    </a:lnTo>
                    <a:lnTo>
                      <a:pt x="48" y="13"/>
                    </a:lnTo>
                    <a:lnTo>
                      <a:pt x="81" y="0"/>
                    </a:lnTo>
                    <a:lnTo>
                      <a:pt x="97" y="0"/>
                    </a:lnTo>
                    <a:lnTo>
                      <a:pt x="120" y="5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3" name="Freeform 1108"/>
              <p:cNvSpPr>
                <a:spLocks/>
              </p:cNvSpPr>
              <p:nvPr userDrawn="1"/>
            </p:nvSpPr>
            <p:spPr bwMode="auto">
              <a:xfrm>
                <a:off x="2689" y="1459"/>
                <a:ext cx="211" cy="208"/>
              </a:xfrm>
              <a:custGeom>
                <a:avLst/>
                <a:gdLst>
                  <a:gd name="T0" fmla="*/ 137 w 211"/>
                  <a:gd name="T1" fmla="*/ 5 h 208"/>
                  <a:gd name="T2" fmla="*/ 141 w 211"/>
                  <a:gd name="T3" fmla="*/ 26 h 208"/>
                  <a:gd name="T4" fmla="*/ 141 w 211"/>
                  <a:gd name="T5" fmla="*/ 26 h 208"/>
                  <a:gd name="T6" fmla="*/ 176 w 211"/>
                  <a:gd name="T7" fmla="*/ 42 h 208"/>
                  <a:gd name="T8" fmla="*/ 176 w 211"/>
                  <a:gd name="T9" fmla="*/ 42 h 208"/>
                  <a:gd name="T10" fmla="*/ 190 w 211"/>
                  <a:gd name="T11" fmla="*/ 40 h 208"/>
                  <a:gd name="T12" fmla="*/ 190 w 211"/>
                  <a:gd name="T13" fmla="*/ 40 h 208"/>
                  <a:gd name="T14" fmla="*/ 206 w 211"/>
                  <a:gd name="T15" fmla="*/ 53 h 208"/>
                  <a:gd name="T16" fmla="*/ 211 w 211"/>
                  <a:gd name="T17" fmla="*/ 86 h 208"/>
                  <a:gd name="T18" fmla="*/ 192 w 211"/>
                  <a:gd name="T19" fmla="*/ 109 h 208"/>
                  <a:gd name="T20" fmla="*/ 192 w 211"/>
                  <a:gd name="T21" fmla="*/ 109 h 208"/>
                  <a:gd name="T22" fmla="*/ 194 w 211"/>
                  <a:gd name="T23" fmla="*/ 123 h 208"/>
                  <a:gd name="T24" fmla="*/ 194 w 211"/>
                  <a:gd name="T25" fmla="*/ 123 h 208"/>
                  <a:gd name="T26" fmla="*/ 206 w 211"/>
                  <a:gd name="T27" fmla="*/ 127 h 208"/>
                  <a:gd name="T28" fmla="*/ 206 w 211"/>
                  <a:gd name="T29" fmla="*/ 127 h 208"/>
                  <a:gd name="T30" fmla="*/ 206 w 211"/>
                  <a:gd name="T31" fmla="*/ 141 h 208"/>
                  <a:gd name="T32" fmla="*/ 206 w 211"/>
                  <a:gd name="T33" fmla="*/ 148 h 208"/>
                  <a:gd name="T34" fmla="*/ 204 w 211"/>
                  <a:gd name="T35" fmla="*/ 151 h 208"/>
                  <a:gd name="T36" fmla="*/ 201 w 211"/>
                  <a:gd name="T37" fmla="*/ 151 h 208"/>
                  <a:gd name="T38" fmla="*/ 201 w 211"/>
                  <a:gd name="T39" fmla="*/ 151 h 208"/>
                  <a:gd name="T40" fmla="*/ 204 w 211"/>
                  <a:gd name="T41" fmla="*/ 162 h 208"/>
                  <a:gd name="T42" fmla="*/ 206 w 211"/>
                  <a:gd name="T43" fmla="*/ 171 h 208"/>
                  <a:gd name="T44" fmla="*/ 206 w 211"/>
                  <a:gd name="T45" fmla="*/ 171 h 208"/>
                  <a:gd name="T46" fmla="*/ 197 w 211"/>
                  <a:gd name="T47" fmla="*/ 183 h 208"/>
                  <a:gd name="T48" fmla="*/ 197 w 211"/>
                  <a:gd name="T49" fmla="*/ 183 h 208"/>
                  <a:gd name="T50" fmla="*/ 141 w 211"/>
                  <a:gd name="T51" fmla="*/ 174 h 208"/>
                  <a:gd name="T52" fmla="*/ 141 w 211"/>
                  <a:gd name="T53" fmla="*/ 174 h 208"/>
                  <a:gd name="T54" fmla="*/ 127 w 211"/>
                  <a:gd name="T55" fmla="*/ 208 h 208"/>
                  <a:gd name="T56" fmla="*/ 37 w 211"/>
                  <a:gd name="T57" fmla="*/ 174 h 208"/>
                  <a:gd name="T58" fmla="*/ 60 w 211"/>
                  <a:gd name="T59" fmla="*/ 132 h 208"/>
                  <a:gd name="T60" fmla="*/ 42 w 211"/>
                  <a:gd name="T61" fmla="*/ 84 h 208"/>
                  <a:gd name="T62" fmla="*/ 0 w 211"/>
                  <a:gd name="T63" fmla="*/ 56 h 208"/>
                  <a:gd name="T64" fmla="*/ 7 w 211"/>
                  <a:gd name="T65" fmla="*/ 51 h 208"/>
                  <a:gd name="T66" fmla="*/ 39 w 211"/>
                  <a:gd name="T67" fmla="*/ 58 h 208"/>
                  <a:gd name="T68" fmla="*/ 39 w 211"/>
                  <a:gd name="T69" fmla="*/ 58 h 208"/>
                  <a:gd name="T70" fmla="*/ 44 w 211"/>
                  <a:gd name="T71" fmla="*/ 49 h 208"/>
                  <a:gd name="T72" fmla="*/ 44 w 211"/>
                  <a:gd name="T73" fmla="*/ 42 h 208"/>
                  <a:gd name="T74" fmla="*/ 44 w 211"/>
                  <a:gd name="T75" fmla="*/ 35 h 208"/>
                  <a:gd name="T76" fmla="*/ 44 w 211"/>
                  <a:gd name="T77" fmla="*/ 35 h 208"/>
                  <a:gd name="T78" fmla="*/ 51 w 211"/>
                  <a:gd name="T79" fmla="*/ 35 h 208"/>
                  <a:gd name="T80" fmla="*/ 70 w 211"/>
                  <a:gd name="T81" fmla="*/ 46 h 208"/>
                  <a:gd name="T82" fmla="*/ 70 w 211"/>
                  <a:gd name="T83" fmla="*/ 46 h 208"/>
                  <a:gd name="T84" fmla="*/ 81 w 211"/>
                  <a:gd name="T85" fmla="*/ 46 h 208"/>
                  <a:gd name="T86" fmla="*/ 81 w 211"/>
                  <a:gd name="T87" fmla="*/ 46 h 208"/>
                  <a:gd name="T88" fmla="*/ 95 w 211"/>
                  <a:gd name="T89" fmla="*/ 33 h 208"/>
                  <a:gd name="T90" fmla="*/ 111 w 211"/>
                  <a:gd name="T91" fmla="*/ 19 h 208"/>
                  <a:gd name="T92" fmla="*/ 111 w 211"/>
                  <a:gd name="T93" fmla="*/ 3 h 208"/>
                  <a:gd name="T94" fmla="*/ 111 w 211"/>
                  <a:gd name="T95" fmla="*/ 3 h 208"/>
                  <a:gd name="T96" fmla="*/ 118 w 211"/>
                  <a:gd name="T97" fmla="*/ 3 h 208"/>
                  <a:gd name="T98" fmla="*/ 125 w 211"/>
                  <a:gd name="T99" fmla="*/ 0 h 208"/>
                  <a:gd name="T100" fmla="*/ 130 w 211"/>
                  <a:gd name="T101" fmla="*/ 0 h 208"/>
                  <a:gd name="T102" fmla="*/ 137 w 211"/>
                  <a:gd name="T103" fmla="*/ 5 h 208"/>
                  <a:gd name="T104" fmla="*/ 137 w 211"/>
                  <a:gd name="T105" fmla="*/ 5 h 20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11" h="208">
                    <a:moveTo>
                      <a:pt x="137" y="5"/>
                    </a:moveTo>
                    <a:lnTo>
                      <a:pt x="141" y="26"/>
                    </a:lnTo>
                    <a:lnTo>
                      <a:pt x="176" y="42"/>
                    </a:lnTo>
                    <a:lnTo>
                      <a:pt x="190" y="40"/>
                    </a:lnTo>
                    <a:lnTo>
                      <a:pt x="206" y="53"/>
                    </a:lnTo>
                    <a:lnTo>
                      <a:pt x="211" y="86"/>
                    </a:lnTo>
                    <a:lnTo>
                      <a:pt x="192" y="109"/>
                    </a:lnTo>
                    <a:lnTo>
                      <a:pt x="194" y="123"/>
                    </a:lnTo>
                    <a:lnTo>
                      <a:pt x="206" y="127"/>
                    </a:lnTo>
                    <a:lnTo>
                      <a:pt x="206" y="141"/>
                    </a:lnTo>
                    <a:lnTo>
                      <a:pt x="206" y="148"/>
                    </a:lnTo>
                    <a:lnTo>
                      <a:pt x="204" y="151"/>
                    </a:lnTo>
                    <a:lnTo>
                      <a:pt x="201" y="151"/>
                    </a:lnTo>
                    <a:lnTo>
                      <a:pt x="204" y="162"/>
                    </a:lnTo>
                    <a:lnTo>
                      <a:pt x="206" y="171"/>
                    </a:lnTo>
                    <a:lnTo>
                      <a:pt x="197" y="183"/>
                    </a:lnTo>
                    <a:lnTo>
                      <a:pt x="141" y="174"/>
                    </a:lnTo>
                    <a:lnTo>
                      <a:pt x="127" y="208"/>
                    </a:lnTo>
                    <a:lnTo>
                      <a:pt x="37" y="174"/>
                    </a:lnTo>
                    <a:lnTo>
                      <a:pt x="60" y="132"/>
                    </a:lnTo>
                    <a:lnTo>
                      <a:pt x="42" y="84"/>
                    </a:lnTo>
                    <a:lnTo>
                      <a:pt x="0" y="56"/>
                    </a:lnTo>
                    <a:lnTo>
                      <a:pt x="7" y="51"/>
                    </a:lnTo>
                    <a:lnTo>
                      <a:pt x="39" y="58"/>
                    </a:lnTo>
                    <a:lnTo>
                      <a:pt x="44" y="49"/>
                    </a:lnTo>
                    <a:lnTo>
                      <a:pt x="44" y="42"/>
                    </a:lnTo>
                    <a:lnTo>
                      <a:pt x="44" y="35"/>
                    </a:lnTo>
                    <a:lnTo>
                      <a:pt x="51" y="35"/>
                    </a:lnTo>
                    <a:lnTo>
                      <a:pt x="70" y="46"/>
                    </a:lnTo>
                    <a:lnTo>
                      <a:pt x="81" y="46"/>
                    </a:lnTo>
                    <a:lnTo>
                      <a:pt x="95" y="33"/>
                    </a:lnTo>
                    <a:lnTo>
                      <a:pt x="111" y="19"/>
                    </a:lnTo>
                    <a:lnTo>
                      <a:pt x="111" y="3"/>
                    </a:lnTo>
                    <a:lnTo>
                      <a:pt x="118" y="3"/>
                    </a:lnTo>
                    <a:lnTo>
                      <a:pt x="125" y="0"/>
                    </a:lnTo>
                    <a:lnTo>
                      <a:pt x="130" y="0"/>
                    </a:lnTo>
                    <a:lnTo>
                      <a:pt x="137"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4" name="Freeform 1109"/>
              <p:cNvSpPr>
                <a:spLocks/>
              </p:cNvSpPr>
              <p:nvPr userDrawn="1"/>
            </p:nvSpPr>
            <p:spPr bwMode="auto">
              <a:xfrm>
                <a:off x="1682" y="1462"/>
                <a:ext cx="21" cy="16"/>
              </a:xfrm>
              <a:custGeom>
                <a:avLst/>
                <a:gdLst>
                  <a:gd name="T0" fmla="*/ 19 w 21"/>
                  <a:gd name="T1" fmla="*/ 16 h 16"/>
                  <a:gd name="T2" fmla="*/ 19 w 21"/>
                  <a:gd name="T3" fmla="*/ 16 h 16"/>
                  <a:gd name="T4" fmla="*/ 7 w 21"/>
                  <a:gd name="T5" fmla="*/ 11 h 16"/>
                  <a:gd name="T6" fmla="*/ 3 w 21"/>
                  <a:gd name="T7" fmla="*/ 6 h 16"/>
                  <a:gd name="T8" fmla="*/ 0 w 21"/>
                  <a:gd name="T9" fmla="*/ 0 h 16"/>
                  <a:gd name="T10" fmla="*/ 21 w 21"/>
                  <a:gd name="T11" fmla="*/ 11 h 16"/>
                  <a:gd name="T12" fmla="*/ 19 w 21"/>
                  <a:gd name="T13" fmla="*/ 16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 h="16">
                    <a:moveTo>
                      <a:pt x="19" y="16"/>
                    </a:moveTo>
                    <a:lnTo>
                      <a:pt x="19" y="16"/>
                    </a:lnTo>
                    <a:lnTo>
                      <a:pt x="7" y="11"/>
                    </a:lnTo>
                    <a:lnTo>
                      <a:pt x="3" y="6"/>
                    </a:lnTo>
                    <a:lnTo>
                      <a:pt x="0" y="0"/>
                    </a:lnTo>
                    <a:lnTo>
                      <a:pt x="21" y="11"/>
                    </a:lnTo>
                    <a:lnTo>
                      <a:pt x="19"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5" name="Freeform 1110"/>
              <p:cNvSpPr>
                <a:spLocks/>
              </p:cNvSpPr>
              <p:nvPr userDrawn="1"/>
            </p:nvSpPr>
            <p:spPr bwMode="auto">
              <a:xfrm>
                <a:off x="2988" y="1466"/>
                <a:ext cx="166" cy="77"/>
              </a:xfrm>
              <a:custGeom>
                <a:avLst/>
                <a:gdLst>
                  <a:gd name="T0" fmla="*/ 51 w 166"/>
                  <a:gd name="T1" fmla="*/ 14 h 77"/>
                  <a:gd name="T2" fmla="*/ 90 w 166"/>
                  <a:gd name="T3" fmla="*/ 12 h 77"/>
                  <a:gd name="T4" fmla="*/ 129 w 166"/>
                  <a:gd name="T5" fmla="*/ 44 h 77"/>
                  <a:gd name="T6" fmla="*/ 166 w 166"/>
                  <a:gd name="T7" fmla="*/ 46 h 77"/>
                  <a:gd name="T8" fmla="*/ 166 w 166"/>
                  <a:gd name="T9" fmla="*/ 65 h 77"/>
                  <a:gd name="T10" fmla="*/ 159 w 166"/>
                  <a:gd name="T11" fmla="*/ 60 h 77"/>
                  <a:gd name="T12" fmla="*/ 120 w 166"/>
                  <a:gd name="T13" fmla="*/ 63 h 77"/>
                  <a:gd name="T14" fmla="*/ 97 w 166"/>
                  <a:gd name="T15" fmla="*/ 77 h 77"/>
                  <a:gd name="T16" fmla="*/ 76 w 166"/>
                  <a:gd name="T17" fmla="*/ 70 h 77"/>
                  <a:gd name="T18" fmla="*/ 76 w 166"/>
                  <a:gd name="T19" fmla="*/ 70 h 77"/>
                  <a:gd name="T20" fmla="*/ 67 w 166"/>
                  <a:gd name="T21" fmla="*/ 51 h 77"/>
                  <a:gd name="T22" fmla="*/ 9 w 166"/>
                  <a:gd name="T23" fmla="*/ 46 h 77"/>
                  <a:gd name="T24" fmla="*/ 0 w 166"/>
                  <a:gd name="T25" fmla="*/ 35 h 77"/>
                  <a:gd name="T26" fmla="*/ 7 w 166"/>
                  <a:gd name="T27" fmla="*/ 9 h 77"/>
                  <a:gd name="T28" fmla="*/ 25 w 166"/>
                  <a:gd name="T29" fmla="*/ 0 h 77"/>
                  <a:gd name="T30" fmla="*/ 25 w 166"/>
                  <a:gd name="T31" fmla="*/ 0 h 77"/>
                  <a:gd name="T32" fmla="*/ 39 w 166"/>
                  <a:gd name="T33" fmla="*/ 7 h 77"/>
                  <a:gd name="T34" fmla="*/ 51 w 166"/>
                  <a:gd name="T35" fmla="*/ 14 h 77"/>
                  <a:gd name="T36" fmla="*/ 51 w 166"/>
                  <a:gd name="T37" fmla="*/ 14 h 7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6" h="77">
                    <a:moveTo>
                      <a:pt x="51" y="14"/>
                    </a:moveTo>
                    <a:lnTo>
                      <a:pt x="90" y="12"/>
                    </a:lnTo>
                    <a:lnTo>
                      <a:pt x="129" y="44"/>
                    </a:lnTo>
                    <a:lnTo>
                      <a:pt x="166" y="46"/>
                    </a:lnTo>
                    <a:lnTo>
                      <a:pt x="166" y="65"/>
                    </a:lnTo>
                    <a:lnTo>
                      <a:pt x="159" y="60"/>
                    </a:lnTo>
                    <a:lnTo>
                      <a:pt x="120" y="63"/>
                    </a:lnTo>
                    <a:lnTo>
                      <a:pt x="97" y="77"/>
                    </a:lnTo>
                    <a:lnTo>
                      <a:pt x="76" y="70"/>
                    </a:lnTo>
                    <a:lnTo>
                      <a:pt x="67" y="51"/>
                    </a:lnTo>
                    <a:lnTo>
                      <a:pt x="9" y="46"/>
                    </a:lnTo>
                    <a:lnTo>
                      <a:pt x="0" y="35"/>
                    </a:lnTo>
                    <a:lnTo>
                      <a:pt x="7" y="9"/>
                    </a:lnTo>
                    <a:lnTo>
                      <a:pt x="25" y="0"/>
                    </a:lnTo>
                    <a:lnTo>
                      <a:pt x="39" y="7"/>
                    </a:lnTo>
                    <a:lnTo>
                      <a:pt x="51"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6" name="Freeform 1111"/>
              <p:cNvSpPr>
                <a:spLocks/>
              </p:cNvSpPr>
              <p:nvPr userDrawn="1"/>
            </p:nvSpPr>
            <p:spPr bwMode="auto">
              <a:xfrm>
                <a:off x="5325" y="1475"/>
                <a:ext cx="16" cy="24"/>
              </a:xfrm>
              <a:custGeom>
                <a:avLst/>
                <a:gdLst>
                  <a:gd name="T0" fmla="*/ 16 w 16"/>
                  <a:gd name="T1" fmla="*/ 3 h 24"/>
                  <a:gd name="T2" fmla="*/ 16 w 16"/>
                  <a:gd name="T3" fmla="*/ 5 h 24"/>
                  <a:gd name="T4" fmla="*/ 7 w 16"/>
                  <a:gd name="T5" fmla="*/ 24 h 24"/>
                  <a:gd name="T6" fmla="*/ 7 w 16"/>
                  <a:gd name="T7" fmla="*/ 24 h 24"/>
                  <a:gd name="T8" fmla="*/ 0 w 16"/>
                  <a:gd name="T9" fmla="*/ 21 h 24"/>
                  <a:gd name="T10" fmla="*/ 12 w 16"/>
                  <a:gd name="T11" fmla="*/ 0 h 24"/>
                  <a:gd name="T12" fmla="*/ 12 w 16"/>
                  <a:gd name="T13" fmla="*/ 0 h 24"/>
                  <a:gd name="T14" fmla="*/ 16 w 16"/>
                  <a:gd name="T15" fmla="*/ 3 h 24"/>
                  <a:gd name="T16" fmla="*/ 16 w 16"/>
                  <a:gd name="T17" fmla="*/ 3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24">
                    <a:moveTo>
                      <a:pt x="16" y="3"/>
                    </a:moveTo>
                    <a:lnTo>
                      <a:pt x="16" y="5"/>
                    </a:lnTo>
                    <a:lnTo>
                      <a:pt x="7" y="24"/>
                    </a:lnTo>
                    <a:lnTo>
                      <a:pt x="0" y="21"/>
                    </a:lnTo>
                    <a:lnTo>
                      <a:pt x="12" y="0"/>
                    </a:lnTo>
                    <a:lnTo>
                      <a:pt x="16"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7" name="Freeform 1112"/>
              <p:cNvSpPr>
                <a:spLocks/>
              </p:cNvSpPr>
              <p:nvPr userDrawn="1"/>
            </p:nvSpPr>
            <p:spPr bwMode="auto">
              <a:xfrm>
                <a:off x="5223" y="1494"/>
                <a:ext cx="88" cy="83"/>
              </a:xfrm>
              <a:custGeom>
                <a:avLst/>
                <a:gdLst>
                  <a:gd name="T0" fmla="*/ 26 w 88"/>
                  <a:gd name="T1" fmla="*/ 11 h 83"/>
                  <a:gd name="T2" fmla="*/ 51 w 88"/>
                  <a:gd name="T3" fmla="*/ 18 h 83"/>
                  <a:gd name="T4" fmla="*/ 51 w 88"/>
                  <a:gd name="T5" fmla="*/ 18 h 83"/>
                  <a:gd name="T6" fmla="*/ 72 w 88"/>
                  <a:gd name="T7" fmla="*/ 14 h 83"/>
                  <a:gd name="T8" fmla="*/ 88 w 88"/>
                  <a:gd name="T9" fmla="*/ 39 h 83"/>
                  <a:gd name="T10" fmla="*/ 83 w 88"/>
                  <a:gd name="T11" fmla="*/ 53 h 83"/>
                  <a:gd name="T12" fmla="*/ 83 w 88"/>
                  <a:gd name="T13" fmla="*/ 53 h 83"/>
                  <a:gd name="T14" fmla="*/ 76 w 88"/>
                  <a:gd name="T15" fmla="*/ 60 h 83"/>
                  <a:gd name="T16" fmla="*/ 74 w 88"/>
                  <a:gd name="T17" fmla="*/ 65 h 83"/>
                  <a:gd name="T18" fmla="*/ 72 w 88"/>
                  <a:gd name="T19" fmla="*/ 69 h 83"/>
                  <a:gd name="T20" fmla="*/ 72 w 88"/>
                  <a:gd name="T21" fmla="*/ 69 h 83"/>
                  <a:gd name="T22" fmla="*/ 53 w 88"/>
                  <a:gd name="T23" fmla="*/ 67 h 83"/>
                  <a:gd name="T24" fmla="*/ 37 w 88"/>
                  <a:gd name="T25" fmla="*/ 65 h 83"/>
                  <a:gd name="T26" fmla="*/ 37 w 88"/>
                  <a:gd name="T27" fmla="*/ 65 h 83"/>
                  <a:gd name="T28" fmla="*/ 30 w 88"/>
                  <a:gd name="T29" fmla="*/ 69 h 83"/>
                  <a:gd name="T30" fmla="*/ 33 w 88"/>
                  <a:gd name="T31" fmla="*/ 81 h 83"/>
                  <a:gd name="T32" fmla="*/ 23 w 88"/>
                  <a:gd name="T33" fmla="*/ 83 h 83"/>
                  <a:gd name="T34" fmla="*/ 14 w 88"/>
                  <a:gd name="T35" fmla="*/ 76 h 83"/>
                  <a:gd name="T36" fmla="*/ 14 w 88"/>
                  <a:gd name="T37" fmla="*/ 76 h 83"/>
                  <a:gd name="T38" fmla="*/ 7 w 88"/>
                  <a:gd name="T39" fmla="*/ 49 h 83"/>
                  <a:gd name="T40" fmla="*/ 7 w 88"/>
                  <a:gd name="T41" fmla="*/ 49 h 83"/>
                  <a:gd name="T42" fmla="*/ 12 w 88"/>
                  <a:gd name="T43" fmla="*/ 49 h 83"/>
                  <a:gd name="T44" fmla="*/ 16 w 88"/>
                  <a:gd name="T45" fmla="*/ 49 h 83"/>
                  <a:gd name="T46" fmla="*/ 19 w 88"/>
                  <a:gd name="T47" fmla="*/ 49 h 83"/>
                  <a:gd name="T48" fmla="*/ 23 w 88"/>
                  <a:gd name="T49" fmla="*/ 46 h 83"/>
                  <a:gd name="T50" fmla="*/ 23 w 88"/>
                  <a:gd name="T51" fmla="*/ 42 h 83"/>
                  <a:gd name="T52" fmla="*/ 23 w 88"/>
                  <a:gd name="T53" fmla="*/ 42 h 83"/>
                  <a:gd name="T54" fmla="*/ 14 w 88"/>
                  <a:gd name="T55" fmla="*/ 21 h 83"/>
                  <a:gd name="T56" fmla="*/ 9 w 88"/>
                  <a:gd name="T57" fmla="*/ 11 h 83"/>
                  <a:gd name="T58" fmla="*/ 0 w 88"/>
                  <a:gd name="T59" fmla="*/ 2 h 83"/>
                  <a:gd name="T60" fmla="*/ 0 w 88"/>
                  <a:gd name="T61" fmla="*/ 0 h 83"/>
                  <a:gd name="T62" fmla="*/ 0 w 88"/>
                  <a:gd name="T63" fmla="*/ 0 h 83"/>
                  <a:gd name="T64" fmla="*/ 7 w 88"/>
                  <a:gd name="T65" fmla="*/ 0 h 83"/>
                  <a:gd name="T66" fmla="*/ 14 w 88"/>
                  <a:gd name="T67" fmla="*/ 5 h 83"/>
                  <a:gd name="T68" fmla="*/ 26 w 88"/>
                  <a:gd name="T69" fmla="*/ 11 h 83"/>
                  <a:gd name="T70" fmla="*/ 26 w 88"/>
                  <a:gd name="T71" fmla="*/ 11 h 8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8" h="83">
                    <a:moveTo>
                      <a:pt x="26" y="11"/>
                    </a:moveTo>
                    <a:lnTo>
                      <a:pt x="51" y="18"/>
                    </a:lnTo>
                    <a:lnTo>
                      <a:pt x="72" y="14"/>
                    </a:lnTo>
                    <a:lnTo>
                      <a:pt x="88" y="39"/>
                    </a:lnTo>
                    <a:lnTo>
                      <a:pt x="83" y="53"/>
                    </a:lnTo>
                    <a:lnTo>
                      <a:pt x="76" y="60"/>
                    </a:lnTo>
                    <a:lnTo>
                      <a:pt x="74" y="65"/>
                    </a:lnTo>
                    <a:lnTo>
                      <a:pt x="72" y="69"/>
                    </a:lnTo>
                    <a:lnTo>
                      <a:pt x="53" y="67"/>
                    </a:lnTo>
                    <a:lnTo>
                      <a:pt x="37" y="65"/>
                    </a:lnTo>
                    <a:lnTo>
                      <a:pt x="30" y="69"/>
                    </a:lnTo>
                    <a:lnTo>
                      <a:pt x="33" y="81"/>
                    </a:lnTo>
                    <a:lnTo>
                      <a:pt x="23" y="83"/>
                    </a:lnTo>
                    <a:lnTo>
                      <a:pt x="14" y="76"/>
                    </a:lnTo>
                    <a:lnTo>
                      <a:pt x="7" y="49"/>
                    </a:lnTo>
                    <a:lnTo>
                      <a:pt x="12" y="49"/>
                    </a:lnTo>
                    <a:lnTo>
                      <a:pt x="16" y="49"/>
                    </a:lnTo>
                    <a:lnTo>
                      <a:pt x="19" y="49"/>
                    </a:lnTo>
                    <a:lnTo>
                      <a:pt x="23" y="46"/>
                    </a:lnTo>
                    <a:lnTo>
                      <a:pt x="23" y="42"/>
                    </a:lnTo>
                    <a:lnTo>
                      <a:pt x="14" y="21"/>
                    </a:lnTo>
                    <a:lnTo>
                      <a:pt x="9" y="11"/>
                    </a:lnTo>
                    <a:lnTo>
                      <a:pt x="0" y="2"/>
                    </a:lnTo>
                    <a:lnTo>
                      <a:pt x="0" y="0"/>
                    </a:lnTo>
                    <a:lnTo>
                      <a:pt x="7" y="0"/>
                    </a:lnTo>
                    <a:lnTo>
                      <a:pt x="14" y="5"/>
                    </a:lnTo>
                    <a:lnTo>
                      <a:pt x="26"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8" name="Freeform 1113"/>
              <p:cNvSpPr>
                <a:spLocks/>
              </p:cNvSpPr>
              <p:nvPr userDrawn="1"/>
            </p:nvSpPr>
            <p:spPr bwMode="auto">
              <a:xfrm>
                <a:off x="2946" y="1515"/>
                <a:ext cx="116" cy="67"/>
              </a:xfrm>
              <a:custGeom>
                <a:avLst/>
                <a:gdLst>
                  <a:gd name="T0" fmla="*/ 116 w 116"/>
                  <a:gd name="T1" fmla="*/ 23 h 67"/>
                  <a:gd name="T2" fmla="*/ 116 w 116"/>
                  <a:gd name="T3" fmla="*/ 23 h 67"/>
                  <a:gd name="T4" fmla="*/ 99 w 116"/>
                  <a:gd name="T5" fmla="*/ 53 h 67"/>
                  <a:gd name="T6" fmla="*/ 39 w 116"/>
                  <a:gd name="T7" fmla="*/ 67 h 67"/>
                  <a:gd name="T8" fmla="*/ 30 w 116"/>
                  <a:gd name="T9" fmla="*/ 55 h 67"/>
                  <a:gd name="T10" fmla="*/ 2 w 116"/>
                  <a:gd name="T11" fmla="*/ 48 h 67"/>
                  <a:gd name="T12" fmla="*/ 2 w 116"/>
                  <a:gd name="T13" fmla="*/ 48 h 67"/>
                  <a:gd name="T14" fmla="*/ 2 w 116"/>
                  <a:gd name="T15" fmla="*/ 44 h 67"/>
                  <a:gd name="T16" fmla="*/ 0 w 116"/>
                  <a:gd name="T17" fmla="*/ 37 h 67"/>
                  <a:gd name="T18" fmla="*/ 2 w 116"/>
                  <a:gd name="T19" fmla="*/ 32 h 67"/>
                  <a:gd name="T20" fmla="*/ 5 w 116"/>
                  <a:gd name="T21" fmla="*/ 30 h 67"/>
                  <a:gd name="T22" fmla="*/ 7 w 116"/>
                  <a:gd name="T23" fmla="*/ 30 h 67"/>
                  <a:gd name="T24" fmla="*/ 46 w 116"/>
                  <a:gd name="T25" fmla="*/ 30 h 67"/>
                  <a:gd name="T26" fmla="*/ 46 w 116"/>
                  <a:gd name="T27" fmla="*/ 30 h 67"/>
                  <a:gd name="T28" fmla="*/ 46 w 116"/>
                  <a:gd name="T29" fmla="*/ 30 h 67"/>
                  <a:gd name="T30" fmla="*/ 53 w 116"/>
                  <a:gd name="T31" fmla="*/ 0 h 67"/>
                  <a:gd name="T32" fmla="*/ 106 w 116"/>
                  <a:gd name="T33" fmla="*/ 7 h 67"/>
                  <a:gd name="T34" fmla="*/ 116 w 116"/>
                  <a:gd name="T35" fmla="*/ 23 h 6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16" h="67">
                    <a:moveTo>
                      <a:pt x="116" y="23"/>
                    </a:moveTo>
                    <a:lnTo>
                      <a:pt x="116" y="23"/>
                    </a:lnTo>
                    <a:lnTo>
                      <a:pt x="99" y="53"/>
                    </a:lnTo>
                    <a:lnTo>
                      <a:pt x="39" y="67"/>
                    </a:lnTo>
                    <a:lnTo>
                      <a:pt x="30" y="55"/>
                    </a:lnTo>
                    <a:lnTo>
                      <a:pt x="2" y="48"/>
                    </a:lnTo>
                    <a:lnTo>
                      <a:pt x="2" y="44"/>
                    </a:lnTo>
                    <a:lnTo>
                      <a:pt x="0" y="37"/>
                    </a:lnTo>
                    <a:lnTo>
                      <a:pt x="2" y="32"/>
                    </a:lnTo>
                    <a:lnTo>
                      <a:pt x="5" y="30"/>
                    </a:lnTo>
                    <a:lnTo>
                      <a:pt x="7" y="30"/>
                    </a:lnTo>
                    <a:lnTo>
                      <a:pt x="46" y="30"/>
                    </a:lnTo>
                    <a:lnTo>
                      <a:pt x="53" y="0"/>
                    </a:lnTo>
                    <a:lnTo>
                      <a:pt x="106" y="7"/>
                    </a:lnTo>
                    <a:lnTo>
                      <a:pt x="116"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9" name="Freeform 1114"/>
              <p:cNvSpPr>
                <a:spLocks/>
              </p:cNvSpPr>
              <p:nvPr userDrawn="1"/>
            </p:nvSpPr>
            <p:spPr bwMode="auto">
              <a:xfrm>
                <a:off x="1687" y="1519"/>
                <a:ext cx="19" cy="30"/>
              </a:xfrm>
              <a:custGeom>
                <a:avLst/>
                <a:gdLst>
                  <a:gd name="T0" fmla="*/ 19 w 19"/>
                  <a:gd name="T1" fmla="*/ 3 h 30"/>
                  <a:gd name="T2" fmla="*/ 19 w 19"/>
                  <a:gd name="T3" fmla="*/ 3 h 30"/>
                  <a:gd name="T4" fmla="*/ 9 w 19"/>
                  <a:gd name="T5" fmla="*/ 21 h 30"/>
                  <a:gd name="T6" fmla="*/ 9 w 19"/>
                  <a:gd name="T7" fmla="*/ 21 h 30"/>
                  <a:gd name="T8" fmla="*/ 9 w 19"/>
                  <a:gd name="T9" fmla="*/ 30 h 30"/>
                  <a:gd name="T10" fmla="*/ 2 w 19"/>
                  <a:gd name="T11" fmla="*/ 30 h 30"/>
                  <a:gd name="T12" fmla="*/ 0 w 19"/>
                  <a:gd name="T13" fmla="*/ 12 h 30"/>
                  <a:gd name="T14" fmla="*/ 14 w 19"/>
                  <a:gd name="T15" fmla="*/ 0 h 30"/>
                  <a:gd name="T16" fmla="*/ 14 w 19"/>
                  <a:gd name="T17" fmla="*/ 0 h 30"/>
                  <a:gd name="T18" fmla="*/ 19 w 19"/>
                  <a:gd name="T19" fmla="*/ 3 h 30"/>
                  <a:gd name="T20" fmla="*/ 19 w 19"/>
                  <a:gd name="T21" fmla="*/ 3 h 3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30">
                    <a:moveTo>
                      <a:pt x="19" y="3"/>
                    </a:moveTo>
                    <a:lnTo>
                      <a:pt x="19" y="3"/>
                    </a:lnTo>
                    <a:lnTo>
                      <a:pt x="9" y="21"/>
                    </a:lnTo>
                    <a:lnTo>
                      <a:pt x="9" y="30"/>
                    </a:lnTo>
                    <a:lnTo>
                      <a:pt x="2" y="30"/>
                    </a:lnTo>
                    <a:lnTo>
                      <a:pt x="0" y="12"/>
                    </a:lnTo>
                    <a:lnTo>
                      <a:pt x="14" y="0"/>
                    </a:lnTo>
                    <a:lnTo>
                      <a:pt x="19"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0" name="Freeform 1115"/>
              <p:cNvSpPr>
                <a:spLocks/>
              </p:cNvSpPr>
              <p:nvPr userDrawn="1"/>
            </p:nvSpPr>
            <p:spPr bwMode="auto">
              <a:xfrm>
                <a:off x="1650" y="1519"/>
                <a:ext cx="21" cy="21"/>
              </a:xfrm>
              <a:custGeom>
                <a:avLst/>
                <a:gdLst>
                  <a:gd name="T0" fmla="*/ 21 w 21"/>
                  <a:gd name="T1" fmla="*/ 17 h 21"/>
                  <a:gd name="T2" fmla="*/ 21 w 21"/>
                  <a:gd name="T3" fmla="*/ 17 h 21"/>
                  <a:gd name="T4" fmla="*/ 21 w 21"/>
                  <a:gd name="T5" fmla="*/ 21 h 21"/>
                  <a:gd name="T6" fmla="*/ 2 w 21"/>
                  <a:gd name="T7" fmla="*/ 12 h 21"/>
                  <a:gd name="T8" fmla="*/ 2 w 21"/>
                  <a:gd name="T9" fmla="*/ 12 h 21"/>
                  <a:gd name="T10" fmla="*/ 0 w 21"/>
                  <a:gd name="T11" fmla="*/ 5 h 21"/>
                  <a:gd name="T12" fmla="*/ 0 w 21"/>
                  <a:gd name="T13" fmla="*/ 3 h 21"/>
                  <a:gd name="T14" fmla="*/ 2 w 21"/>
                  <a:gd name="T15" fmla="*/ 0 h 21"/>
                  <a:gd name="T16" fmla="*/ 21 w 21"/>
                  <a:gd name="T17" fmla="*/ 17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21">
                    <a:moveTo>
                      <a:pt x="21" y="17"/>
                    </a:moveTo>
                    <a:lnTo>
                      <a:pt x="21" y="17"/>
                    </a:lnTo>
                    <a:lnTo>
                      <a:pt x="21" y="21"/>
                    </a:lnTo>
                    <a:lnTo>
                      <a:pt x="2" y="12"/>
                    </a:lnTo>
                    <a:lnTo>
                      <a:pt x="0" y="5"/>
                    </a:lnTo>
                    <a:lnTo>
                      <a:pt x="0" y="3"/>
                    </a:lnTo>
                    <a:lnTo>
                      <a:pt x="2" y="0"/>
                    </a:lnTo>
                    <a:lnTo>
                      <a:pt x="21" y="1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1" name="Freeform 1116"/>
              <p:cNvSpPr>
                <a:spLocks/>
              </p:cNvSpPr>
              <p:nvPr userDrawn="1"/>
            </p:nvSpPr>
            <p:spPr bwMode="auto">
              <a:xfrm>
                <a:off x="4054" y="1529"/>
                <a:ext cx="88" cy="44"/>
              </a:xfrm>
              <a:custGeom>
                <a:avLst/>
                <a:gdLst>
                  <a:gd name="T0" fmla="*/ 88 w 88"/>
                  <a:gd name="T1" fmla="*/ 7 h 44"/>
                  <a:gd name="T2" fmla="*/ 81 w 88"/>
                  <a:gd name="T3" fmla="*/ 11 h 44"/>
                  <a:gd name="T4" fmla="*/ 81 w 88"/>
                  <a:gd name="T5" fmla="*/ 11 h 44"/>
                  <a:gd name="T6" fmla="*/ 24 w 88"/>
                  <a:gd name="T7" fmla="*/ 14 h 44"/>
                  <a:gd name="T8" fmla="*/ 24 w 88"/>
                  <a:gd name="T9" fmla="*/ 14 h 44"/>
                  <a:gd name="T10" fmla="*/ 19 w 88"/>
                  <a:gd name="T11" fmla="*/ 20 h 44"/>
                  <a:gd name="T12" fmla="*/ 19 w 88"/>
                  <a:gd name="T13" fmla="*/ 27 h 44"/>
                  <a:gd name="T14" fmla="*/ 19 w 88"/>
                  <a:gd name="T15" fmla="*/ 44 h 44"/>
                  <a:gd name="T16" fmla="*/ 19 w 88"/>
                  <a:gd name="T17" fmla="*/ 44 h 44"/>
                  <a:gd name="T18" fmla="*/ 14 w 88"/>
                  <a:gd name="T19" fmla="*/ 44 h 44"/>
                  <a:gd name="T20" fmla="*/ 12 w 88"/>
                  <a:gd name="T21" fmla="*/ 44 h 44"/>
                  <a:gd name="T22" fmla="*/ 7 w 88"/>
                  <a:gd name="T23" fmla="*/ 39 h 44"/>
                  <a:gd name="T24" fmla="*/ 3 w 88"/>
                  <a:gd name="T25" fmla="*/ 32 h 44"/>
                  <a:gd name="T26" fmla="*/ 0 w 88"/>
                  <a:gd name="T27" fmla="*/ 25 h 44"/>
                  <a:gd name="T28" fmla="*/ 0 w 88"/>
                  <a:gd name="T29" fmla="*/ 25 h 44"/>
                  <a:gd name="T30" fmla="*/ 5 w 88"/>
                  <a:gd name="T31" fmla="*/ 16 h 44"/>
                  <a:gd name="T32" fmla="*/ 7 w 88"/>
                  <a:gd name="T33" fmla="*/ 11 h 44"/>
                  <a:gd name="T34" fmla="*/ 7 w 88"/>
                  <a:gd name="T35" fmla="*/ 7 h 44"/>
                  <a:gd name="T36" fmla="*/ 7 w 88"/>
                  <a:gd name="T37" fmla="*/ 7 h 44"/>
                  <a:gd name="T38" fmla="*/ 21 w 88"/>
                  <a:gd name="T39" fmla="*/ 0 h 44"/>
                  <a:gd name="T40" fmla="*/ 21 w 88"/>
                  <a:gd name="T41" fmla="*/ 0 h 44"/>
                  <a:gd name="T42" fmla="*/ 88 w 88"/>
                  <a:gd name="T43" fmla="*/ 7 h 44"/>
                  <a:gd name="T44" fmla="*/ 88 w 88"/>
                  <a:gd name="T45" fmla="*/ 7 h 4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8" h="44">
                    <a:moveTo>
                      <a:pt x="88" y="7"/>
                    </a:moveTo>
                    <a:lnTo>
                      <a:pt x="81" y="11"/>
                    </a:lnTo>
                    <a:lnTo>
                      <a:pt x="24" y="14"/>
                    </a:lnTo>
                    <a:lnTo>
                      <a:pt x="19" y="20"/>
                    </a:lnTo>
                    <a:lnTo>
                      <a:pt x="19" y="27"/>
                    </a:lnTo>
                    <a:lnTo>
                      <a:pt x="19" y="44"/>
                    </a:lnTo>
                    <a:lnTo>
                      <a:pt x="14" y="44"/>
                    </a:lnTo>
                    <a:lnTo>
                      <a:pt x="12" y="44"/>
                    </a:lnTo>
                    <a:lnTo>
                      <a:pt x="7" y="39"/>
                    </a:lnTo>
                    <a:lnTo>
                      <a:pt x="3" y="32"/>
                    </a:lnTo>
                    <a:lnTo>
                      <a:pt x="0" y="25"/>
                    </a:lnTo>
                    <a:lnTo>
                      <a:pt x="5" y="16"/>
                    </a:lnTo>
                    <a:lnTo>
                      <a:pt x="7" y="11"/>
                    </a:lnTo>
                    <a:lnTo>
                      <a:pt x="7" y="7"/>
                    </a:lnTo>
                    <a:lnTo>
                      <a:pt x="21" y="0"/>
                    </a:lnTo>
                    <a:lnTo>
                      <a:pt x="88"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2" name="Freeform 1117"/>
              <p:cNvSpPr>
                <a:spLocks/>
              </p:cNvSpPr>
              <p:nvPr userDrawn="1"/>
            </p:nvSpPr>
            <p:spPr bwMode="auto">
              <a:xfrm>
                <a:off x="3050" y="1529"/>
                <a:ext cx="111" cy="57"/>
              </a:xfrm>
              <a:custGeom>
                <a:avLst/>
                <a:gdLst>
                  <a:gd name="T0" fmla="*/ 81 w 111"/>
                  <a:gd name="T1" fmla="*/ 41 h 57"/>
                  <a:gd name="T2" fmla="*/ 81 w 111"/>
                  <a:gd name="T3" fmla="*/ 41 h 57"/>
                  <a:gd name="T4" fmla="*/ 74 w 111"/>
                  <a:gd name="T5" fmla="*/ 41 h 57"/>
                  <a:gd name="T6" fmla="*/ 67 w 111"/>
                  <a:gd name="T7" fmla="*/ 41 h 57"/>
                  <a:gd name="T8" fmla="*/ 58 w 111"/>
                  <a:gd name="T9" fmla="*/ 44 h 57"/>
                  <a:gd name="T10" fmla="*/ 56 w 111"/>
                  <a:gd name="T11" fmla="*/ 46 h 57"/>
                  <a:gd name="T12" fmla="*/ 56 w 111"/>
                  <a:gd name="T13" fmla="*/ 51 h 57"/>
                  <a:gd name="T14" fmla="*/ 37 w 111"/>
                  <a:gd name="T15" fmla="*/ 57 h 57"/>
                  <a:gd name="T16" fmla="*/ 0 w 111"/>
                  <a:gd name="T17" fmla="*/ 41 h 57"/>
                  <a:gd name="T18" fmla="*/ 14 w 111"/>
                  <a:gd name="T19" fmla="*/ 11 h 57"/>
                  <a:gd name="T20" fmla="*/ 14 w 111"/>
                  <a:gd name="T21" fmla="*/ 11 h 57"/>
                  <a:gd name="T22" fmla="*/ 35 w 111"/>
                  <a:gd name="T23" fmla="*/ 16 h 57"/>
                  <a:gd name="T24" fmla="*/ 60 w 111"/>
                  <a:gd name="T25" fmla="*/ 4 h 57"/>
                  <a:gd name="T26" fmla="*/ 95 w 111"/>
                  <a:gd name="T27" fmla="*/ 0 h 57"/>
                  <a:gd name="T28" fmla="*/ 111 w 111"/>
                  <a:gd name="T29" fmla="*/ 11 h 57"/>
                  <a:gd name="T30" fmla="*/ 81 w 111"/>
                  <a:gd name="T31" fmla="*/ 41 h 5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1" h="57">
                    <a:moveTo>
                      <a:pt x="81" y="41"/>
                    </a:moveTo>
                    <a:lnTo>
                      <a:pt x="81" y="41"/>
                    </a:lnTo>
                    <a:lnTo>
                      <a:pt x="74" y="41"/>
                    </a:lnTo>
                    <a:lnTo>
                      <a:pt x="67" y="41"/>
                    </a:lnTo>
                    <a:lnTo>
                      <a:pt x="58" y="44"/>
                    </a:lnTo>
                    <a:lnTo>
                      <a:pt x="56" y="46"/>
                    </a:lnTo>
                    <a:lnTo>
                      <a:pt x="56" y="51"/>
                    </a:lnTo>
                    <a:lnTo>
                      <a:pt x="37" y="57"/>
                    </a:lnTo>
                    <a:lnTo>
                      <a:pt x="0" y="41"/>
                    </a:lnTo>
                    <a:lnTo>
                      <a:pt x="14" y="11"/>
                    </a:lnTo>
                    <a:lnTo>
                      <a:pt x="35" y="16"/>
                    </a:lnTo>
                    <a:lnTo>
                      <a:pt x="60" y="4"/>
                    </a:lnTo>
                    <a:lnTo>
                      <a:pt x="95" y="0"/>
                    </a:lnTo>
                    <a:lnTo>
                      <a:pt x="111" y="11"/>
                    </a:lnTo>
                    <a:lnTo>
                      <a:pt x="81" y="4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3" name="Freeform 1118"/>
              <p:cNvSpPr>
                <a:spLocks/>
              </p:cNvSpPr>
              <p:nvPr userDrawn="1"/>
            </p:nvSpPr>
            <p:spPr bwMode="auto">
              <a:xfrm>
                <a:off x="3136" y="1538"/>
                <a:ext cx="146" cy="99"/>
              </a:xfrm>
              <a:custGeom>
                <a:avLst/>
                <a:gdLst>
                  <a:gd name="T0" fmla="*/ 122 w 146"/>
                  <a:gd name="T1" fmla="*/ 44 h 99"/>
                  <a:gd name="T2" fmla="*/ 125 w 146"/>
                  <a:gd name="T3" fmla="*/ 44 h 99"/>
                  <a:gd name="T4" fmla="*/ 146 w 146"/>
                  <a:gd name="T5" fmla="*/ 42 h 99"/>
                  <a:gd name="T6" fmla="*/ 143 w 146"/>
                  <a:gd name="T7" fmla="*/ 58 h 99"/>
                  <a:gd name="T8" fmla="*/ 143 w 146"/>
                  <a:gd name="T9" fmla="*/ 58 h 99"/>
                  <a:gd name="T10" fmla="*/ 136 w 146"/>
                  <a:gd name="T11" fmla="*/ 60 h 99"/>
                  <a:gd name="T12" fmla="*/ 132 w 146"/>
                  <a:gd name="T13" fmla="*/ 62 h 99"/>
                  <a:gd name="T14" fmla="*/ 129 w 146"/>
                  <a:gd name="T15" fmla="*/ 92 h 99"/>
                  <a:gd name="T16" fmla="*/ 125 w 146"/>
                  <a:gd name="T17" fmla="*/ 95 h 99"/>
                  <a:gd name="T18" fmla="*/ 85 w 146"/>
                  <a:gd name="T19" fmla="*/ 81 h 99"/>
                  <a:gd name="T20" fmla="*/ 30 w 146"/>
                  <a:gd name="T21" fmla="*/ 99 h 99"/>
                  <a:gd name="T22" fmla="*/ 30 w 146"/>
                  <a:gd name="T23" fmla="*/ 99 h 99"/>
                  <a:gd name="T24" fmla="*/ 27 w 146"/>
                  <a:gd name="T25" fmla="*/ 97 h 99"/>
                  <a:gd name="T26" fmla="*/ 25 w 146"/>
                  <a:gd name="T27" fmla="*/ 92 h 99"/>
                  <a:gd name="T28" fmla="*/ 41 w 146"/>
                  <a:gd name="T29" fmla="*/ 76 h 99"/>
                  <a:gd name="T30" fmla="*/ 37 w 146"/>
                  <a:gd name="T31" fmla="*/ 58 h 99"/>
                  <a:gd name="T32" fmla="*/ 37 w 146"/>
                  <a:gd name="T33" fmla="*/ 58 h 99"/>
                  <a:gd name="T34" fmla="*/ 18 w 146"/>
                  <a:gd name="T35" fmla="*/ 48 h 99"/>
                  <a:gd name="T36" fmla="*/ 2 w 146"/>
                  <a:gd name="T37" fmla="*/ 42 h 99"/>
                  <a:gd name="T38" fmla="*/ 2 w 146"/>
                  <a:gd name="T39" fmla="*/ 42 h 99"/>
                  <a:gd name="T40" fmla="*/ 0 w 146"/>
                  <a:gd name="T41" fmla="*/ 35 h 99"/>
                  <a:gd name="T42" fmla="*/ 0 w 146"/>
                  <a:gd name="T43" fmla="*/ 35 h 99"/>
                  <a:gd name="T44" fmla="*/ 30 w 146"/>
                  <a:gd name="T45" fmla="*/ 2 h 99"/>
                  <a:gd name="T46" fmla="*/ 67 w 146"/>
                  <a:gd name="T47" fmla="*/ 0 h 99"/>
                  <a:gd name="T48" fmla="*/ 108 w 146"/>
                  <a:gd name="T49" fmla="*/ 2 h 99"/>
                  <a:gd name="T50" fmla="*/ 122 w 146"/>
                  <a:gd name="T51" fmla="*/ 44 h 9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46" h="99">
                    <a:moveTo>
                      <a:pt x="122" y="44"/>
                    </a:moveTo>
                    <a:lnTo>
                      <a:pt x="125" y="44"/>
                    </a:lnTo>
                    <a:lnTo>
                      <a:pt x="146" y="42"/>
                    </a:lnTo>
                    <a:lnTo>
                      <a:pt x="143" y="58"/>
                    </a:lnTo>
                    <a:lnTo>
                      <a:pt x="136" y="60"/>
                    </a:lnTo>
                    <a:lnTo>
                      <a:pt x="132" y="62"/>
                    </a:lnTo>
                    <a:lnTo>
                      <a:pt x="129" y="92"/>
                    </a:lnTo>
                    <a:lnTo>
                      <a:pt x="125" y="95"/>
                    </a:lnTo>
                    <a:lnTo>
                      <a:pt x="85" y="81"/>
                    </a:lnTo>
                    <a:lnTo>
                      <a:pt x="30" y="99"/>
                    </a:lnTo>
                    <a:lnTo>
                      <a:pt x="27" y="97"/>
                    </a:lnTo>
                    <a:lnTo>
                      <a:pt x="25" y="92"/>
                    </a:lnTo>
                    <a:lnTo>
                      <a:pt x="41" y="76"/>
                    </a:lnTo>
                    <a:lnTo>
                      <a:pt x="37" y="58"/>
                    </a:lnTo>
                    <a:lnTo>
                      <a:pt x="18" y="48"/>
                    </a:lnTo>
                    <a:lnTo>
                      <a:pt x="2" y="42"/>
                    </a:lnTo>
                    <a:lnTo>
                      <a:pt x="0" y="35"/>
                    </a:lnTo>
                    <a:lnTo>
                      <a:pt x="30" y="2"/>
                    </a:lnTo>
                    <a:lnTo>
                      <a:pt x="67" y="0"/>
                    </a:lnTo>
                    <a:lnTo>
                      <a:pt x="108" y="2"/>
                    </a:lnTo>
                    <a:lnTo>
                      <a:pt x="122" y="4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4" name="Freeform 1119"/>
              <p:cNvSpPr>
                <a:spLocks/>
              </p:cNvSpPr>
              <p:nvPr userDrawn="1"/>
            </p:nvSpPr>
            <p:spPr bwMode="auto">
              <a:xfrm>
                <a:off x="3249" y="1540"/>
                <a:ext cx="35" cy="37"/>
              </a:xfrm>
              <a:custGeom>
                <a:avLst/>
                <a:gdLst>
                  <a:gd name="T0" fmla="*/ 19 w 35"/>
                  <a:gd name="T1" fmla="*/ 0 h 37"/>
                  <a:gd name="T2" fmla="*/ 19 w 35"/>
                  <a:gd name="T3" fmla="*/ 0 h 37"/>
                  <a:gd name="T4" fmla="*/ 26 w 35"/>
                  <a:gd name="T5" fmla="*/ 14 h 37"/>
                  <a:gd name="T6" fmla="*/ 28 w 35"/>
                  <a:gd name="T7" fmla="*/ 21 h 37"/>
                  <a:gd name="T8" fmla="*/ 35 w 35"/>
                  <a:gd name="T9" fmla="*/ 26 h 37"/>
                  <a:gd name="T10" fmla="*/ 33 w 35"/>
                  <a:gd name="T11" fmla="*/ 35 h 37"/>
                  <a:gd name="T12" fmla="*/ 12 w 35"/>
                  <a:gd name="T13" fmla="*/ 37 h 37"/>
                  <a:gd name="T14" fmla="*/ 0 w 35"/>
                  <a:gd name="T15" fmla="*/ 0 h 37"/>
                  <a:gd name="T16" fmla="*/ 19 w 35"/>
                  <a:gd name="T17" fmla="*/ 0 h 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5" h="37">
                    <a:moveTo>
                      <a:pt x="19" y="0"/>
                    </a:moveTo>
                    <a:lnTo>
                      <a:pt x="19" y="0"/>
                    </a:lnTo>
                    <a:lnTo>
                      <a:pt x="26" y="14"/>
                    </a:lnTo>
                    <a:lnTo>
                      <a:pt x="28" y="21"/>
                    </a:lnTo>
                    <a:lnTo>
                      <a:pt x="35" y="26"/>
                    </a:lnTo>
                    <a:lnTo>
                      <a:pt x="33" y="35"/>
                    </a:lnTo>
                    <a:lnTo>
                      <a:pt x="12" y="37"/>
                    </a:lnTo>
                    <a:lnTo>
                      <a:pt x="0" y="0"/>
                    </a:lnTo>
                    <a:lnTo>
                      <a:pt x="1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5" name="Freeform 1120"/>
              <p:cNvSpPr>
                <a:spLocks/>
              </p:cNvSpPr>
              <p:nvPr userDrawn="1"/>
            </p:nvSpPr>
            <p:spPr bwMode="auto">
              <a:xfrm>
                <a:off x="3793" y="1543"/>
                <a:ext cx="53" cy="67"/>
              </a:xfrm>
              <a:custGeom>
                <a:avLst/>
                <a:gdLst>
                  <a:gd name="T0" fmla="*/ 53 w 53"/>
                  <a:gd name="T1" fmla="*/ 6 h 67"/>
                  <a:gd name="T2" fmla="*/ 53 w 53"/>
                  <a:gd name="T3" fmla="*/ 6 h 67"/>
                  <a:gd name="T4" fmla="*/ 53 w 53"/>
                  <a:gd name="T5" fmla="*/ 13 h 67"/>
                  <a:gd name="T6" fmla="*/ 51 w 53"/>
                  <a:gd name="T7" fmla="*/ 20 h 67"/>
                  <a:gd name="T8" fmla="*/ 49 w 53"/>
                  <a:gd name="T9" fmla="*/ 27 h 67"/>
                  <a:gd name="T10" fmla="*/ 51 w 53"/>
                  <a:gd name="T11" fmla="*/ 30 h 67"/>
                  <a:gd name="T12" fmla="*/ 53 w 53"/>
                  <a:gd name="T13" fmla="*/ 34 h 67"/>
                  <a:gd name="T14" fmla="*/ 49 w 53"/>
                  <a:gd name="T15" fmla="*/ 48 h 67"/>
                  <a:gd name="T16" fmla="*/ 53 w 53"/>
                  <a:gd name="T17" fmla="*/ 55 h 67"/>
                  <a:gd name="T18" fmla="*/ 44 w 53"/>
                  <a:gd name="T19" fmla="*/ 67 h 67"/>
                  <a:gd name="T20" fmla="*/ 7 w 53"/>
                  <a:gd name="T21" fmla="*/ 67 h 67"/>
                  <a:gd name="T22" fmla="*/ 7 w 53"/>
                  <a:gd name="T23" fmla="*/ 67 h 67"/>
                  <a:gd name="T24" fmla="*/ 5 w 53"/>
                  <a:gd name="T25" fmla="*/ 57 h 67"/>
                  <a:gd name="T26" fmla="*/ 5 w 53"/>
                  <a:gd name="T27" fmla="*/ 48 h 67"/>
                  <a:gd name="T28" fmla="*/ 2 w 53"/>
                  <a:gd name="T29" fmla="*/ 37 h 67"/>
                  <a:gd name="T30" fmla="*/ 0 w 53"/>
                  <a:gd name="T31" fmla="*/ 30 h 67"/>
                  <a:gd name="T32" fmla="*/ 0 w 53"/>
                  <a:gd name="T33" fmla="*/ 30 h 67"/>
                  <a:gd name="T34" fmla="*/ 5 w 53"/>
                  <a:gd name="T35" fmla="*/ 27 h 67"/>
                  <a:gd name="T36" fmla="*/ 9 w 53"/>
                  <a:gd name="T37" fmla="*/ 25 h 67"/>
                  <a:gd name="T38" fmla="*/ 16 w 53"/>
                  <a:gd name="T39" fmla="*/ 18 h 67"/>
                  <a:gd name="T40" fmla="*/ 21 w 53"/>
                  <a:gd name="T41" fmla="*/ 9 h 67"/>
                  <a:gd name="T42" fmla="*/ 28 w 53"/>
                  <a:gd name="T43" fmla="*/ 0 h 67"/>
                  <a:gd name="T44" fmla="*/ 53 w 53"/>
                  <a:gd name="T45" fmla="*/ 6 h 6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3" h="67">
                    <a:moveTo>
                      <a:pt x="53" y="6"/>
                    </a:moveTo>
                    <a:lnTo>
                      <a:pt x="53" y="6"/>
                    </a:lnTo>
                    <a:lnTo>
                      <a:pt x="53" y="13"/>
                    </a:lnTo>
                    <a:lnTo>
                      <a:pt x="51" y="20"/>
                    </a:lnTo>
                    <a:lnTo>
                      <a:pt x="49" y="27"/>
                    </a:lnTo>
                    <a:lnTo>
                      <a:pt x="51" y="30"/>
                    </a:lnTo>
                    <a:lnTo>
                      <a:pt x="53" y="34"/>
                    </a:lnTo>
                    <a:lnTo>
                      <a:pt x="49" y="48"/>
                    </a:lnTo>
                    <a:lnTo>
                      <a:pt x="53" y="55"/>
                    </a:lnTo>
                    <a:lnTo>
                      <a:pt x="44" y="67"/>
                    </a:lnTo>
                    <a:lnTo>
                      <a:pt x="7" y="67"/>
                    </a:lnTo>
                    <a:lnTo>
                      <a:pt x="5" y="57"/>
                    </a:lnTo>
                    <a:lnTo>
                      <a:pt x="5" y="48"/>
                    </a:lnTo>
                    <a:lnTo>
                      <a:pt x="2" y="37"/>
                    </a:lnTo>
                    <a:lnTo>
                      <a:pt x="0" y="30"/>
                    </a:lnTo>
                    <a:lnTo>
                      <a:pt x="5" y="27"/>
                    </a:lnTo>
                    <a:lnTo>
                      <a:pt x="9" y="25"/>
                    </a:lnTo>
                    <a:lnTo>
                      <a:pt x="16" y="18"/>
                    </a:lnTo>
                    <a:lnTo>
                      <a:pt x="21" y="9"/>
                    </a:lnTo>
                    <a:lnTo>
                      <a:pt x="28" y="0"/>
                    </a:lnTo>
                    <a:lnTo>
                      <a:pt x="53" y="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6" name="Freeform 1121"/>
              <p:cNvSpPr>
                <a:spLocks/>
              </p:cNvSpPr>
              <p:nvPr userDrawn="1"/>
            </p:nvSpPr>
            <p:spPr bwMode="auto">
              <a:xfrm>
                <a:off x="3261" y="1545"/>
                <a:ext cx="238" cy="141"/>
              </a:xfrm>
              <a:custGeom>
                <a:avLst/>
                <a:gdLst>
                  <a:gd name="T0" fmla="*/ 164 w 238"/>
                  <a:gd name="T1" fmla="*/ 16 h 141"/>
                  <a:gd name="T2" fmla="*/ 169 w 238"/>
                  <a:gd name="T3" fmla="*/ 32 h 141"/>
                  <a:gd name="T4" fmla="*/ 152 w 238"/>
                  <a:gd name="T5" fmla="*/ 32 h 141"/>
                  <a:gd name="T6" fmla="*/ 145 w 238"/>
                  <a:gd name="T7" fmla="*/ 41 h 141"/>
                  <a:gd name="T8" fmla="*/ 162 w 238"/>
                  <a:gd name="T9" fmla="*/ 58 h 141"/>
                  <a:gd name="T10" fmla="*/ 236 w 238"/>
                  <a:gd name="T11" fmla="*/ 99 h 141"/>
                  <a:gd name="T12" fmla="*/ 238 w 238"/>
                  <a:gd name="T13" fmla="*/ 118 h 141"/>
                  <a:gd name="T14" fmla="*/ 231 w 238"/>
                  <a:gd name="T15" fmla="*/ 134 h 141"/>
                  <a:gd name="T16" fmla="*/ 199 w 238"/>
                  <a:gd name="T17" fmla="*/ 132 h 141"/>
                  <a:gd name="T18" fmla="*/ 169 w 238"/>
                  <a:gd name="T19" fmla="*/ 127 h 141"/>
                  <a:gd name="T20" fmla="*/ 152 w 238"/>
                  <a:gd name="T21" fmla="*/ 120 h 141"/>
                  <a:gd name="T22" fmla="*/ 120 w 238"/>
                  <a:gd name="T23" fmla="*/ 109 h 141"/>
                  <a:gd name="T24" fmla="*/ 16 w 238"/>
                  <a:gd name="T25" fmla="*/ 141 h 141"/>
                  <a:gd name="T26" fmla="*/ 0 w 238"/>
                  <a:gd name="T27" fmla="*/ 102 h 141"/>
                  <a:gd name="T28" fmla="*/ 2 w 238"/>
                  <a:gd name="T29" fmla="*/ 90 h 141"/>
                  <a:gd name="T30" fmla="*/ 7 w 238"/>
                  <a:gd name="T31" fmla="*/ 88 h 141"/>
                  <a:gd name="T32" fmla="*/ 9 w 238"/>
                  <a:gd name="T33" fmla="*/ 58 h 141"/>
                  <a:gd name="T34" fmla="*/ 23 w 238"/>
                  <a:gd name="T35" fmla="*/ 53 h 141"/>
                  <a:gd name="T36" fmla="*/ 23 w 238"/>
                  <a:gd name="T37" fmla="*/ 37 h 141"/>
                  <a:gd name="T38" fmla="*/ 58 w 238"/>
                  <a:gd name="T39" fmla="*/ 18 h 141"/>
                  <a:gd name="T40" fmla="*/ 60 w 238"/>
                  <a:gd name="T41" fmla="*/ 25 h 141"/>
                  <a:gd name="T42" fmla="*/ 64 w 238"/>
                  <a:gd name="T43" fmla="*/ 30 h 141"/>
                  <a:gd name="T44" fmla="*/ 71 w 238"/>
                  <a:gd name="T45" fmla="*/ 32 h 141"/>
                  <a:gd name="T46" fmla="*/ 74 w 238"/>
                  <a:gd name="T47" fmla="*/ 37 h 141"/>
                  <a:gd name="T48" fmla="*/ 74 w 238"/>
                  <a:gd name="T49" fmla="*/ 39 h 141"/>
                  <a:gd name="T50" fmla="*/ 95 w 238"/>
                  <a:gd name="T51" fmla="*/ 62 h 141"/>
                  <a:gd name="T52" fmla="*/ 111 w 238"/>
                  <a:gd name="T53" fmla="*/ 55 h 141"/>
                  <a:gd name="T54" fmla="*/ 129 w 238"/>
                  <a:gd name="T55" fmla="*/ 48 h 141"/>
                  <a:gd name="T56" fmla="*/ 118 w 238"/>
                  <a:gd name="T57" fmla="*/ 25 h 141"/>
                  <a:gd name="T58" fmla="*/ 118 w 238"/>
                  <a:gd name="T59" fmla="*/ 16 h 141"/>
                  <a:gd name="T60" fmla="*/ 136 w 238"/>
                  <a:gd name="T61" fmla="*/ 11 h 141"/>
                  <a:gd name="T62" fmla="*/ 157 w 238"/>
                  <a:gd name="T63" fmla="*/ 2 h 141"/>
                  <a:gd name="T64" fmla="*/ 171 w 238"/>
                  <a:gd name="T65" fmla="*/ 0 h 141"/>
                  <a:gd name="T66" fmla="*/ 176 w 238"/>
                  <a:gd name="T67" fmla="*/ 4 h 14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38" h="141">
                    <a:moveTo>
                      <a:pt x="176" y="4"/>
                    </a:moveTo>
                    <a:lnTo>
                      <a:pt x="164" y="16"/>
                    </a:lnTo>
                    <a:lnTo>
                      <a:pt x="169" y="32"/>
                    </a:lnTo>
                    <a:lnTo>
                      <a:pt x="152" y="32"/>
                    </a:lnTo>
                    <a:lnTo>
                      <a:pt x="148" y="39"/>
                    </a:lnTo>
                    <a:lnTo>
                      <a:pt x="145" y="41"/>
                    </a:lnTo>
                    <a:lnTo>
                      <a:pt x="145" y="44"/>
                    </a:lnTo>
                    <a:lnTo>
                      <a:pt x="162" y="58"/>
                    </a:lnTo>
                    <a:lnTo>
                      <a:pt x="236" y="99"/>
                    </a:lnTo>
                    <a:lnTo>
                      <a:pt x="238" y="109"/>
                    </a:lnTo>
                    <a:lnTo>
                      <a:pt x="238" y="118"/>
                    </a:lnTo>
                    <a:lnTo>
                      <a:pt x="236" y="127"/>
                    </a:lnTo>
                    <a:lnTo>
                      <a:pt x="231" y="134"/>
                    </a:lnTo>
                    <a:lnTo>
                      <a:pt x="199" y="132"/>
                    </a:lnTo>
                    <a:lnTo>
                      <a:pt x="169" y="127"/>
                    </a:lnTo>
                    <a:lnTo>
                      <a:pt x="162" y="122"/>
                    </a:lnTo>
                    <a:lnTo>
                      <a:pt x="152" y="120"/>
                    </a:lnTo>
                    <a:lnTo>
                      <a:pt x="132" y="118"/>
                    </a:lnTo>
                    <a:lnTo>
                      <a:pt x="120" y="109"/>
                    </a:lnTo>
                    <a:lnTo>
                      <a:pt x="34" y="141"/>
                    </a:lnTo>
                    <a:lnTo>
                      <a:pt x="16" y="141"/>
                    </a:lnTo>
                    <a:lnTo>
                      <a:pt x="0" y="102"/>
                    </a:lnTo>
                    <a:lnTo>
                      <a:pt x="0" y="95"/>
                    </a:lnTo>
                    <a:lnTo>
                      <a:pt x="2" y="90"/>
                    </a:lnTo>
                    <a:lnTo>
                      <a:pt x="7" y="88"/>
                    </a:lnTo>
                    <a:lnTo>
                      <a:pt x="9" y="58"/>
                    </a:lnTo>
                    <a:lnTo>
                      <a:pt x="16" y="55"/>
                    </a:lnTo>
                    <a:lnTo>
                      <a:pt x="23" y="53"/>
                    </a:lnTo>
                    <a:lnTo>
                      <a:pt x="23" y="37"/>
                    </a:lnTo>
                    <a:lnTo>
                      <a:pt x="27" y="21"/>
                    </a:lnTo>
                    <a:lnTo>
                      <a:pt x="58" y="18"/>
                    </a:lnTo>
                    <a:lnTo>
                      <a:pt x="60" y="25"/>
                    </a:lnTo>
                    <a:lnTo>
                      <a:pt x="62" y="28"/>
                    </a:lnTo>
                    <a:lnTo>
                      <a:pt x="64" y="30"/>
                    </a:lnTo>
                    <a:lnTo>
                      <a:pt x="71" y="32"/>
                    </a:lnTo>
                    <a:lnTo>
                      <a:pt x="74" y="32"/>
                    </a:lnTo>
                    <a:lnTo>
                      <a:pt x="74" y="37"/>
                    </a:lnTo>
                    <a:lnTo>
                      <a:pt x="74" y="39"/>
                    </a:lnTo>
                    <a:lnTo>
                      <a:pt x="74" y="44"/>
                    </a:lnTo>
                    <a:lnTo>
                      <a:pt x="95" y="62"/>
                    </a:lnTo>
                    <a:lnTo>
                      <a:pt x="111" y="55"/>
                    </a:lnTo>
                    <a:lnTo>
                      <a:pt x="129" y="48"/>
                    </a:lnTo>
                    <a:lnTo>
                      <a:pt x="132" y="37"/>
                    </a:lnTo>
                    <a:lnTo>
                      <a:pt x="118" y="25"/>
                    </a:lnTo>
                    <a:lnTo>
                      <a:pt x="118" y="16"/>
                    </a:lnTo>
                    <a:lnTo>
                      <a:pt x="127" y="14"/>
                    </a:lnTo>
                    <a:lnTo>
                      <a:pt x="136" y="11"/>
                    </a:lnTo>
                    <a:lnTo>
                      <a:pt x="157" y="2"/>
                    </a:lnTo>
                    <a:lnTo>
                      <a:pt x="171" y="0"/>
                    </a:lnTo>
                    <a:lnTo>
                      <a:pt x="176"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7" name="Freeform 1122"/>
              <p:cNvSpPr>
                <a:spLocks/>
              </p:cNvSpPr>
              <p:nvPr userDrawn="1"/>
            </p:nvSpPr>
            <p:spPr bwMode="auto">
              <a:xfrm>
                <a:off x="2886" y="1547"/>
                <a:ext cx="58" cy="37"/>
              </a:xfrm>
              <a:custGeom>
                <a:avLst/>
                <a:gdLst>
                  <a:gd name="T0" fmla="*/ 58 w 58"/>
                  <a:gd name="T1" fmla="*/ 19 h 37"/>
                  <a:gd name="T2" fmla="*/ 46 w 58"/>
                  <a:gd name="T3" fmla="*/ 37 h 37"/>
                  <a:gd name="T4" fmla="*/ 46 w 58"/>
                  <a:gd name="T5" fmla="*/ 37 h 37"/>
                  <a:gd name="T6" fmla="*/ 28 w 58"/>
                  <a:gd name="T7" fmla="*/ 30 h 37"/>
                  <a:gd name="T8" fmla="*/ 11 w 58"/>
                  <a:gd name="T9" fmla="*/ 37 h 37"/>
                  <a:gd name="T10" fmla="*/ 11 w 58"/>
                  <a:gd name="T11" fmla="*/ 37 h 37"/>
                  <a:gd name="T12" fmla="*/ 2 w 58"/>
                  <a:gd name="T13" fmla="*/ 33 h 37"/>
                  <a:gd name="T14" fmla="*/ 0 w 58"/>
                  <a:gd name="T15" fmla="*/ 21 h 37"/>
                  <a:gd name="T16" fmla="*/ 16 w 58"/>
                  <a:gd name="T17" fmla="*/ 0 h 37"/>
                  <a:gd name="T18" fmla="*/ 58 w 58"/>
                  <a:gd name="T19" fmla="*/ 2 h 37"/>
                  <a:gd name="T20" fmla="*/ 58 w 58"/>
                  <a:gd name="T21" fmla="*/ 19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37">
                    <a:moveTo>
                      <a:pt x="58" y="19"/>
                    </a:moveTo>
                    <a:lnTo>
                      <a:pt x="46" y="37"/>
                    </a:lnTo>
                    <a:lnTo>
                      <a:pt x="28" y="30"/>
                    </a:lnTo>
                    <a:lnTo>
                      <a:pt x="11" y="37"/>
                    </a:lnTo>
                    <a:lnTo>
                      <a:pt x="2" y="33"/>
                    </a:lnTo>
                    <a:lnTo>
                      <a:pt x="0" y="21"/>
                    </a:lnTo>
                    <a:lnTo>
                      <a:pt x="16" y="0"/>
                    </a:lnTo>
                    <a:lnTo>
                      <a:pt x="58" y="2"/>
                    </a:lnTo>
                    <a:lnTo>
                      <a:pt x="58"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8" name="Freeform 1123"/>
              <p:cNvSpPr>
                <a:spLocks/>
              </p:cNvSpPr>
              <p:nvPr userDrawn="1"/>
            </p:nvSpPr>
            <p:spPr bwMode="auto">
              <a:xfrm>
                <a:off x="3585" y="1549"/>
                <a:ext cx="166" cy="237"/>
              </a:xfrm>
              <a:custGeom>
                <a:avLst/>
                <a:gdLst>
                  <a:gd name="T0" fmla="*/ 95 w 166"/>
                  <a:gd name="T1" fmla="*/ 12 h 237"/>
                  <a:gd name="T2" fmla="*/ 97 w 166"/>
                  <a:gd name="T3" fmla="*/ 24 h 237"/>
                  <a:gd name="T4" fmla="*/ 67 w 166"/>
                  <a:gd name="T5" fmla="*/ 54 h 237"/>
                  <a:gd name="T6" fmla="*/ 69 w 166"/>
                  <a:gd name="T7" fmla="*/ 54 h 237"/>
                  <a:gd name="T8" fmla="*/ 85 w 166"/>
                  <a:gd name="T9" fmla="*/ 72 h 237"/>
                  <a:gd name="T10" fmla="*/ 85 w 166"/>
                  <a:gd name="T11" fmla="*/ 79 h 237"/>
                  <a:gd name="T12" fmla="*/ 113 w 166"/>
                  <a:gd name="T13" fmla="*/ 98 h 237"/>
                  <a:gd name="T14" fmla="*/ 115 w 166"/>
                  <a:gd name="T15" fmla="*/ 112 h 237"/>
                  <a:gd name="T16" fmla="*/ 125 w 166"/>
                  <a:gd name="T17" fmla="*/ 118 h 237"/>
                  <a:gd name="T18" fmla="*/ 127 w 166"/>
                  <a:gd name="T19" fmla="*/ 118 h 237"/>
                  <a:gd name="T20" fmla="*/ 132 w 166"/>
                  <a:gd name="T21" fmla="*/ 116 h 237"/>
                  <a:gd name="T22" fmla="*/ 136 w 166"/>
                  <a:gd name="T23" fmla="*/ 107 h 237"/>
                  <a:gd name="T24" fmla="*/ 141 w 166"/>
                  <a:gd name="T25" fmla="*/ 107 h 237"/>
                  <a:gd name="T26" fmla="*/ 150 w 166"/>
                  <a:gd name="T27" fmla="*/ 121 h 237"/>
                  <a:gd name="T28" fmla="*/ 152 w 166"/>
                  <a:gd name="T29" fmla="*/ 135 h 237"/>
                  <a:gd name="T30" fmla="*/ 127 w 166"/>
                  <a:gd name="T31" fmla="*/ 139 h 237"/>
                  <a:gd name="T32" fmla="*/ 127 w 166"/>
                  <a:gd name="T33" fmla="*/ 144 h 237"/>
                  <a:gd name="T34" fmla="*/ 127 w 166"/>
                  <a:gd name="T35" fmla="*/ 151 h 237"/>
                  <a:gd name="T36" fmla="*/ 129 w 166"/>
                  <a:gd name="T37" fmla="*/ 156 h 237"/>
                  <a:gd name="T38" fmla="*/ 145 w 166"/>
                  <a:gd name="T39" fmla="*/ 162 h 237"/>
                  <a:gd name="T40" fmla="*/ 166 w 166"/>
                  <a:gd name="T41" fmla="*/ 220 h 237"/>
                  <a:gd name="T42" fmla="*/ 166 w 166"/>
                  <a:gd name="T43" fmla="*/ 232 h 237"/>
                  <a:gd name="T44" fmla="*/ 145 w 166"/>
                  <a:gd name="T45" fmla="*/ 232 h 237"/>
                  <a:gd name="T46" fmla="*/ 132 w 166"/>
                  <a:gd name="T47" fmla="*/ 234 h 237"/>
                  <a:gd name="T48" fmla="*/ 127 w 166"/>
                  <a:gd name="T49" fmla="*/ 237 h 237"/>
                  <a:gd name="T50" fmla="*/ 85 w 166"/>
                  <a:gd name="T51" fmla="*/ 213 h 237"/>
                  <a:gd name="T52" fmla="*/ 69 w 166"/>
                  <a:gd name="T53" fmla="*/ 209 h 237"/>
                  <a:gd name="T54" fmla="*/ 76 w 166"/>
                  <a:gd name="T55" fmla="*/ 172 h 237"/>
                  <a:gd name="T56" fmla="*/ 67 w 166"/>
                  <a:gd name="T57" fmla="*/ 132 h 237"/>
                  <a:gd name="T58" fmla="*/ 55 w 166"/>
                  <a:gd name="T59" fmla="*/ 118 h 237"/>
                  <a:gd name="T60" fmla="*/ 30 w 166"/>
                  <a:gd name="T61" fmla="*/ 75 h 237"/>
                  <a:gd name="T62" fmla="*/ 27 w 166"/>
                  <a:gd name="T63" fmla="*/ 68 h 237"/>
                  <a:gd name="T64" fmla="*/ 25 w 166"/>
                  <a:gd name="T65" fmla="*/ 63 h 237"/>
                  <a:gd name="T66" fmla="*/ 18 w 166"/>
                  <a:gd name="T67" fmla="*/ 17 h 237"/>
                  <a:gd name="T68" fmla="*/ 39 w 166"/>
                  <a:gd name="T69" fmla="*/ 17 h 237"/>
                  <a:gd name="T70" fmla="*/ 41 w 166"/>
                  <a:gd name="T71" fmla="*/ 12 h 237"/>
                  <a:gd name="T72" fmla="*/ 46 w 166"/>
                  <a:gd name="T73" fmla="*/ 5 h 237"/>
                  <a:gd name="T74" fmla="*/ 95 w 166"/>
                  <a:gd name="T75" fmla="*/ 12 h 23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6" h="237">
                    <a:moveTo>
                      <a:pt x="95" y="12"/>
                    </a:moveTo>
                    <a:lnTo>
                      <a:pt x="95" y="12"/>
                    </a:lnTo>
                    <a:lnTo>
                      <a:pt x="97" y="21"/>
                    </a:lnTo>
                    <a:lnTo>
                      <a:pt x="97" y="24"/>
                    </a:lnTo>
                    <a:lnTo>
                      <a:pt x="92" y="26"/>
                    </a:lnTo>
                    <a:lnTo>
                      <a:pt x="67" y="54"/>
                    </a:lnTo>
                    <a:lnTo>
                      <a:pt x="69" y="54"/>
                    </a:lnTo>
                    <a:lnTo>
                      <a:pt x="81" y="65"/>
                    </a:lnTo>
                    <a:lnTo>
                      <a:pt x="85" y="72"/>
                    </a:lnTo>
                    <a:lnTo>
                      <a:pt x="85" y="79"/>
                    </a:lnTo>
                    <a:lnTo>
                      <a:pt x="99" y="88"/>
                    </a:lnTo>
                    <a:lnTo>
                      <a:pt x="113" y="98"/>
                    </a:lnTo>
                    <a:lnTo>
                      <a:pt x="115" y="112"/>
                    </a:lnTo>
                    <a:lnTo>
                      <a:pt x="120" y="116"/>
                    </a:lnTo>
                    <a:lnTo>
                      <a:pt x="125" y="118"/>
                    </a:lnTo>
                    <a:lnTo>
                      <a:pt x="127" y="118"/>
                    </a:lnTo>
                    <a:lnTo>
                      <a:pt x="129" y="118"/>
                    </a:lnTo>
                    <a:lnTo>
                      <a:pt x="132" y="116"/>
                    </a:lnTo>
                    <a:lnTo>
                      <a:pt x="134" y="112"/>
                    </a:lnTo>
                    <a:lnTo>
                      <a:pt x="136" y="107"/>
                    </a:lnTo>
                    <a:lnTo>
                      <a:pt x="139" y="107"/>
                    </a:lnTo>
                    <a:lnTo>
                      <a:pt x="141" y="107"/>
                    </a:lnTo>
                    <a:lnTo>
                      <a:pt x="150" y="121"/>
                    </a:lnTo>
                    <a:lnTo>
                      <a:pt x="152" y="128"/>
                    </a:lnTo>
                    <a:lnTo>
                      <a:pt x="152" y="135"/>
                    </a:lnTo>
                    <a:lnTo>
                      <a:pt x="127" y="139"/>
                    </a:lnTo>
                    <a:lnTo>
                      <a:pt x="127" y="142"/>
                    </a:lnTo>
                    <a:lnTo>
                      <a:pt x="127" y="144"/>
                    </a:lnTo>
                    <a:lnTo>
                      <a:pt x="127" y="151"/>
                    </a:lnTo>
                    <a:lnTo>
                      <a:pt x="127" y="153"/>
                    </a:lnTo>
                    <a:lnTo>
                      <a:pt x="129" y="156"/>
                    </a:lnTo>
                    <a:lnTo>
                      <a:pt x="136" y="158"/>
                    </a:lnTo>
                    <a:lnTo>
                      <a:pt x="145" y="162"/>
                    </a:lnTo>
                    <a:lnTo>
                      <a:pt x="152" y="202"/>
                    </a:lnTo>
                    <a:lnTo>
                      <a:pt x="166" y="220"/>
                    </a:lnTo>
                    <a:lnTo>
                      <a:pt x="166" y="232"/>
                    </a:lnTo>
                    <a:lnTo>
                      <a:pt x="157" y="232"/>
                    </a:lnTo>
                    <a:lnTo>
                      <a:pt x="145" y="232"/>
                    </a:lnTo>
                    <a:lnTo>
                      <a:pt x="136" y="232"/>
                    </a:lnTo>
                    <a:lnTo>
                      <a:pt x="132" y="234"/>
                    </a:lnTo>
                    <a:lnTo>
                      <a:pt x="127" y="237"/>
                    </a:lnTo>
                    <a:lnTo>
                      <a:pt x="99" y="220"/>
                    </a:lnTo>
                    <a:lnTo>
                      <a:pt x="85" y="213"/>
                    </a:lnTo>
                    <a:lnTo>
                      <a:pt x="69" y="209"/>
                    </a:lnTo>
                    <a:lnTo>
                      <a:pt x="67" y="186"/>
                    </a:lnTo>
                    <a:lnTo>
                      <a:pt x="76" y="172"/>
                    </a:lnTo>
                    <a:lnTo>
                      <a:pt x="67" y="132"/>
                    </a:lnTo>
                    <a:lnTo>
                      <a:pt x="55" y="118"/>
                    </a:lnTo>
                    <a:lnTo>
                      <a:pt x="46" y="102"/>
                    </a:lnTo>
                    <a:lnTo>
                      <a:pt x="30" y="75"/>
                    </a:lnTo>
                    <a:lnTo>
                      <a:pt x="27" y="68"/>
                    </a:lnTo>
                    <a:lnTo>
                      <a:pt x="27" y="65"/>
                    </a:lnTo>
                    <a:lnTo>
                      <a:pt x="25" y="63"/>
                    </a:lnTo>
                    <a:lnTo>
                      <a:pt x="0" y="49"/>
                    </a:lnTo>
                    <a:lnTo>
                      <a:pt x="18" y="17"/>
                    </a:lnTo>
                    <a:lnTo>
                      <a:pt x="39" y="17"/>
                    </a:lnTo>
                    <a:lnTo>
                      <a:pt x="41" y="12"/>
                    </a:lnTo>
                    <a:lnTo>
                      <a:pt x="46" y="5"/>
                    </a:lnTo>
                    <a:lnTo>
                      <a:pt x="81" y="0"/>
                    </a:lnTo>
                    <a:lnTo>
                      <a:pt x="95"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9" name="Freeform 1124"/>
              <p:cNvSpPr>
                <a:spLocks/>
              </p:cNvSpPr>
              <p:nvPr userDrawn="1"/>
            </p:nvSpPr>
            <p:spPr bwMode="auto">
              <a:xfrm>
                <a:off x="2895" y="1568"/>
                <a:ext cx="197" cy="185"/>
              </a:xfrm>
              <a:custGeom>
                <a:avLst/>
                <a:gdLst>
                  <a:gd name="T0" fmla="*/ 86 w 197"/>
                  <a:gd name="T1" fmla="*/ 14 h 185"/>
                  <a:gd name="T2" fmla="*/ 76 w 197"/>
                  <a:gd name="T3" fmla="*/ 25 h 185"/>
                  <a:gd name="T4" fmla="*/ 76 w 197"/>
                  <a:gd name="T5" fmla="*/ 25 h 185"/>
                  <a:gd name="T6" fmla="*/ 79 w 197"/>
                  <a:gd name="T7" fmla="*/ 39 h 185"/>
                  <a:gd name="T8" fmla="*/ 81 w 197"/>
                  <a:gd name="T9" fmla="*/ 44 h 185"/>
                  <a:gd name="T10" fmla="*/ 86 w 197"/>
                  <a:gd name="T11" fmla="*/ 49 h 185"/>
                  <a:gd name="T12" fmla="*/ 104 w 197"/>
                  <a:gd name="T13" fmla="*/ 65 h 185"/>
                  <a:gd name="T14" fmla="*/ 109 w 197"/>
                  <a:gd name="T15" fmla="*/ 86 h 185"/>
                  <a:gd name="T16" fmla="*/ 109 w 197"/>
                  <a:gd name="T17" fmla="*/ 86 h 185"/>
                  <a:gd name="T18" fmla="*/ 148 w 197"/>
                  <a:gd name="T19" fmla="*/ 104 h 185"/>
                  <a:gd name="T20" fmla="*/ 148 w 197"/>
                  <a:gd name="T21" fmla="*/ 104 h 185"/>
                  <a:gd name="T22" fmla="*/ 153 w 197"/>
                  <a:gd name="T23" fmla="*/ 109 h 185"/>
                  <a:gd name="T24" fmla="*/ 155 w 197"/>
                  <a:gd name="T25" fmla="*/ 116 h 185"/>
                  <a:gd name="T26" fmla="*/ 190 w 197"/>
                  <a:gd name="T27" fmla="*/ 139 h 185"/>
                  <a:gd name="T28" fmla="*/ 190 w 197"/>
                  <a:gd name="T29" fmla="*/ 139 h 185"/>
                  <a:gd name="T30" fmla="*/ 194 w 197"/>
                  <a:gd name="T31" fmla="*/ 143 h 185"/>
                  <a:gd name="T32" fmla="*/ 194 w 197"/>
                  <a:gd name="T33" fmla="*/ 146 h 185"/>
                  <a:gd name="T34" fmla="*/ 197 w 197"/>
                  <a:gd name="T35" fmla="*/ 148 h 185"/>
                  <a:gd name="T36" fmla="*/ 194 w 197"/>
                  <a:gd name="T37" fmla="*/ 148 h 185"/>
                  <a:gd name="T38" fmla="*/ 169 w 197"/>
                  <a:gd name="T39" fmla="*/ 139 h 185"/>
                  <a:gd name="T40" fmla="*/ 169 w 197"/>
                  <a:gd name="T41" fmla="*/ 139 h 185"/>
                  <a:gd name="T42" fmla="*/ 167 w 197"/>
                  <a:gd name="T43" fmla="*/ 141 h 185"/>
                  <a:gd name="T44" fmla="*/ 162 w 197"/>
                  <a:gd name="T45" fmla="*/ 146 h 185"/>
                  <a:gd name="T46" fmla="*/ 162 w 197"/>
                  <a:gd name="T47" fmla="*/ 146 h 185"/>
                  <a:gd name="T48" fmla="*/ 164 w 197"/>
                  <a:gd name="T49" fmla="*/ 155 h 185"/>
                  <a:gd name="T50" fmla="*/ 167 w 197"/>
                  <a:gd name="T51" fmla="*/ 164 h 185"/>
                  <a:gd name="T52" fmla="*/ 155 w 197"/>
                  <a:gd name="T53" fmla="*/ 185 h 185"/>
                  <a:gd name="T54" fmla="*/ 148 w 197"/>
                  <a:gd name="T55" fmla="*/ 185 h 185"/>
                  <a:gd name="T56" fmla="*/ 150 w 197"/>
                  <a:gd name="T57" fmla="*/ 153 h 185"/>
                  <a:gd name="T58" fmla="*/ 150 w 197"/>
                  <a:gd name="T59" fmla="*/ 153 h 185"/>
                  <a:gd name="T60" fmla="*/ 100 w 197"/>
                  <a:gd name="T61" fmla="*/ 111 h 185"/>
                  <a:gd name="T62" fmla="*/ 74 w 197"/>
                  <a:gd name="T63" fmla="*/ 93 h 185"/>
                  <a:gd name="T64" fmla="*/ 46 w 197"/>
                  <a:gd name="T65" fmla="*/ 79 h 185"/>
                  <a:gd name="T66" fmla="*/ 44 w 197"/>
                  <a:gd name="T67" fmla="*/ 79 h 185"/>
                  <a:gd name="T68" fmla="*/ 44 w 197"/>
                  <a:gd name="T69" fmla="*/ 56 h 185"/>
                  <a:gd name="T70" fmla="*/ 25 w 197"/>
                  <a:gd name="T71" fmla="*/ 46 h 185"/>
                  <a:gd name="T72" fmla="*/ 25 w 197"/>
                  <a:gd name="T73" fmla="*/ 46 h 185"/>
                  <a:gd name="T74" fmla="*/ 5 w 197"/>
                  <a:gd name="T75" fmla="*/ 60 h 185"/>
                  <a:gd name="T76" fmla="*/ 5 w 197"/>
                  <a:gd name="T77" fmla="*/ 60 h 185"/>
                  <a:gd name="T78" fmla="*/ 2 w 197"/>
                  <a:gd name="T79" fmla="*/ 53 h 185"/>
                  <a:gd name="T80" fmla="*/ 0 w 197"/>
                  <a:gd name="T81" fmla="*/ 49 h 185"/>
                  <a:gd name="T82" fmla="*/ 0 w 197"/>
                  <a:gd name="T83" fmla="*/ 44 h 185"/>
                  <a:gd name="T84" fmla="*/ 0 w 197"/>
                  <a:gd name="T85" fmla="*/ 42 h 185"/>
                  <a:gd name="T86" fmla="*/ 5 w 197"/>
                  <a:gd name="T87" fmla="*/ 39 h 185"/>
                  <a:gd name="T88" fmla="*/ 5 w 197"/>
                  <a:gd name="T89" fmla="*/ 21 h 185"/>
                  <a:gd name="T90" fmla="*/ 5 w 197"/>
                  <a:gd name="T91" fmla="*/ 21 h 185"/>
                  <a:gd name="T92" fmla="*/ 12 w 197"/>
                  <a:gd name="T93" fmla="*/ 16 h 185"/>
                  <a:gd name="T94" fmla="*/ 19 w 197"/>
                  <a:gd name="T95" fmla="*/ 14 h 185"/>
                  <a:gd name="T96" fmla="*/ 19 w 197"/>
                  <a:gd name="T97" fmla="*/ 14 h 185"/>
                  <a:gd name="T98" fmla="*/ 30 w 197"/>
                  <a:gd name="T99" fmla="*/ 18 h 185"/>
                  <a:gd name="T100" fmla="*/ 39 w 197"/>
                  <a:gd name="T101" fmla="*/ 21 h 185"/>
                  <a:gd name="T102" fmla="*/ 39 w 197"/>
                  <a:gd name="T103" fmla="*/ 21 h 185"/>
                  <a:gd name="T104" fmla="*/ 51 w 197"/>
                  <a:gd name="T105" fmla="*/ 0 h 185"/>
                  <a:gd name="T106" fmla="*/ 51 w 197"/>
                  <a:gd name="T107" fmla="*/ 0 h 185"/>
                  <a:gd name="T108" fmla="*/ 63 w 197"/>
                  <a:gd name="T109" fmla="*/ 2 h 185"/>
                  <a:gd name="T110" fmla="*/ 72 w 197"/>
                  <a:gd name="T111" fmla="*/ 5 h 185"/>
                  <a:gd name="T112" fmla="*/ 81 w 197"/>
                  <a:gd name="T113" fmla="*/ 7 h 185"/>
                  <a:gd name="T114" fmla="*/ 83 w 197"/>
                  <a:gd name="T115" fmla="*/ 9 h 185"/>
                  <a:gd name="T116" fmla="*/ 86 w 197"/>
                  <a:gd name="T117" fmla="*/ 14 h 185"/>
                  <a:gd name="T118" fmla="*/ 86 w 197"/>
                  <a:gd name="T119" fmla="*/ 14 h 18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97" h="185">
                    <a:moveTo>
                      <a:pt x="86" y="14"/>
                    </a:moveTo>
                    <a:lnTo>
                      <a:pt x="76" y="25"/>
                    </a:lnTo>
                    <a:lnTo>
                      <a:pt x="79" y="39"/>
                    </a:lnTo>
                    <a:lnTo>
                      <a:pt x="81" y="44"/>
                    </a:lnTo>
                    <a:lnTo>
                      <a:pt x="86" y="49"/>
                    </a:lnTo>
                    <a:lnTo>
                      <a:pt x="104" y="65"/>
                    </a:lnTo>
                    <a:lnTo>
                      <a:pt x="109" y="86"/>
                    </a:lnTo>
                    <a:lnTo>
                      <a:pt x="148" y="104"/>
                    </a:lnTo>
                    <a:lnTo>
                      <a:pt x="153" y="109"/>
                    </a:lnTo>
                    <a:lnTo>
                      <a:pt x="155" y="116"/>
                    </a:lnTo>
                    <a:lnTo>
                      <a:pt x="190" y="139"/>
                    </a:lnTo>
                    <a:lnTo>
                      <a:pt x="194" y="143"/>
                    </a:lnTo>
                    <a:lnTo>
                      <a:pt x="194" y="146"/>
                    </a:lnTo>
                    <a:lnTo>
                      <a:pt x="197" y="148"/>
                    </a:lnTo>
                    <a:lnTo>
                      <a:pt x="194" y="148"/>
                    </a:lnTo>
                    <a:lnTo>
                      <a:pt x="169" y="139"/>
                    </a:lnTo>
                    <a:lnTo>
                      <a:pt x="167" y="141"/>
                    </a:lnTo>
                    <a:lnTo>
                      <a:pt x="162" y="146"/>
                    </a:lnTo>
                    <a:lnTo>
                      <a:pt x="164" y="155"/>
                    </a:lnTo>
                    <a:lnTo>
                      <a:pt x="167" y="164"/>
                    </a:lnTo>
                    <a:lnTo>
                      <a:pt x="155" y="185"/>
                    </a:lnTo>
                    <a:lnTo>
                      <a:pt x="148" y="185"/>
                    </a:lnTo>
                    <a:lnTo>
                      <a:pt x="150" y="153"/>
                    </a:lnTo>
                    <a:lnTo>
                      <a:pt x="100" y="111"/>
                    </a:lnTo>
                    <a:lnTo>
                      <a:pt x="74" y="93"/>
                    </a:lnTo>
                    <a:lnTo>
                      <a:pt x="46" y="79"/>
                    </a:lnTo>
                    <a:lnTo>
                      <a:pt x="44" y="79"/>
                    </a:lnTo>
                    <a:lnTo>
                      <a:pt x="44" y="56"/>
                    </a:lnTo>
                    <a:lnTo>
                      <a:pt x="25" y="46"/>
                    </a:lnTo>
                    <a:lnTo>
                      <a:pt x="5" y="60"/>
                    </a:lnTo>
                    <a:lnTo>
                      <a:pt x="2" y="53"/>
                    </a:lnTo>
                    <a:lnTo>
                      <a:pt x="0" y="49"/>
                    </a:lnTo>
                    <a:lnTo>
                      <a:pt x="0" y="44"/>
                    </a:lnTo>
                    <a:lnTo>
                      <a:pt x="0" y="42"/>
                    </a:lnTo>
                    <a:lnTo>
                      <a:pt x="5" y="39"/>
                    </a:lnTo>
                    <a:lnTo>
                      <a:pt x="5" y="21"/>
                    </a:lnTo>
                    <a:lnTo>
                      <a:pt x="12" y="16"/>
                    </a:lnTo>
                    <a:lnTo>
                      <a:pt x="19" y="14"/>
                    </a:lnTo>
                    <a:lnTo>
                      <a:pt x="30" y="18"/>
                    </a:lnTo>
                    <a:lnTo>
                      <a:pt x="39" y="21"/>
                    </a:lnTo>
                    <a:lnTo>
                      <a:pt x="51" y="0"/>
                    </a:lnTo>
                    <a:lnTo>
                      <a:pt x="63" y="2"/>
                    </a:lnTo>
                    <a:lnTo>
                      <a:pt x="72" y="5"/>
                    </a:lnTo>
                    <a:lnTo>
                      <a:pt x="81" y="7"/>
                    </a:lnTo>
                    <a:lnTo>
                      <a:pt x="83" y="9"/>
                    </a:lnTo>
                    <a:lnTo>
                      <a:pt x="86"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0" name="Freeform 1125"/>
              <p:cNvSpPr>
                <a:spLocks/>
              </p:cNvSpPr>
              <p:nvPr userDrawn="1"/>
            </p:nvSpPr>
            <p:spPr bwMode="auto">
              <a:xfrm>
                <a:off x="2990" y="1573"/>
                <a:ext cx="65" cy="27"/>
              </a:xfrm>
              <a:custGeom>
                <a:avLst/>
                <a:gdLst>
                  <a:gd name="T0" fmla="*/ 65 w 65"/>
                  <a:gd name="T1" fmla="*/ 4 h 27"/>
                  <a:gd name="T2" fmla="*/ 53 w 65"/>
                  <a:gd name="T3" fmla="*/ 18 h 27"/>
                  <a:gd name="T4" fmla="*/ 53 w 65"/>
                  <a:gd name="T5" fmla="*/ 18 h 27"/>
                  <a:gd name="T6" fmla="*/ 21 w 65"/>
                  <a:gd name="T7" fmla="*/ 27 h 27"/>
                  <a:gd name="T8" fmla="*/ 21 w 65"/>
                  <a:gd name="T9" fmla="*/ 27 h 27"/>
                  <a:gd name="T10" fmla="*/ 11 w 65"/>
                  <a:gd name="T11" fmla="*/ 18 h 27"/>
                  <a:gd name="T12" fmla="*/ 0 w 65"/>
                  <a:gd name="T13" fmla="*/ 11 h 27"/>
                  <a:gd name="T14" fmla="*/ 55 w 65"/>
                  <a:gd name="T15" fmla="*/ 0 h 27"/>
                  <a:gd name="T16" fmla="*/ 55 w 65"/>
                  <a:gd name="T17" fmla="*/ 0 h 27"/>
                  <a:gd name="T18" fmla="*/ 65 w 65"/>
                  <a:gd name="T19" fmla="*/ 4 h 27"/>
                  <a:gd name="T20" fmla="*/ 65 w 65"/>
                  <a:gd name="T21" fmla="*/ 4 h 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5" h="27">
                    <a:moveTo>
                      <a:pt x="65" y="4"/>
                    </a:moveTo>
                    <a:lnTo>
                      <a:pt x="53" y="18"/>
                    </a:lnTo>
                    <a:lnTo>
                      <a:pt x="21" y="27"/>
                    </a:lnTo>
                    <a:lnTo>
                      <a:pt x="11" y="18"/>
                    </a:lnTo>
                    <a:lnTo>
                      <a:pt x="0" y="11"/>
                    </a:lnTo>
                    <a:lnTo>
                      <a:pt x="55" y="0"/>
                    </a:lnTo>
                    <a:lnTo>
                      <a:pt x="65"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1" name="Freeform 1126"/>
              <p:cNvSpPr>
                <a:spLocks/>
              </p:cNvSpPr>
              <p:nvPr userDrawn="1"/>
            </p:nvSpPr>
            <p:spPr bwMode="auto">
              <a:xfrm>
                <a:off x="3758" y="1573"/>
                <a:ext cx="343" cy="194"/>
              </a:xfrm>
              <a:custGeom>
                <a:avLst/>
                <a:gdLst>
                  <a:gd name="T0" fmla="*/ 37 w 343"/>
                  <a:gd name="T1" fmla="*/ 39 h 194"/>
                  <a:gd name="T2" fmla="*/ 40 w 343"/>
                  <a:gd name="T3" fmla="*/ 41 h 194"/>
                  <a:gd name="T4" fmla="*/ 81 w 343"/>
                  <a:gd name="T5" fmla="*/ 41 h 194"/>
                  <a:gd name="T6" fmla="*/ 93 w 343"/>
                  <a:gd name="T7" fmla="*/ 27 h 194"/>
                  <a:gd name="T8" fmla="*/ 93 w 343"/>
                  <a:gd name="T9" fmla="*/ 27 h 194"/>
                  <a:gd name="T10" fmla="*/ 90 w 343"/>
                  <a:gd name="T11" fmla="*/ 20 h 194"/>
                  <a:gd name="T12" fmla="*/ 88 w 343"/>
                  <a:gd name="T13" fmla="*/ 16 h 194"/>
                  <a:gd name="T14" fmla="*/ 90 w 343"/>
                  <a:gd name="T15" fmla="*/ 11 h 194"/>
                  <a:gd name="T16" fmla="*/ 90 w 343"/>
                  <a:gd name="T17" fmla="*/ 11 h 194"/>
                  <a:gd name="T18" fmla="*/ 90 w 343"/>
                  <a:gd name="T19" fmla="*/ 9 h 194"/>
                  <a:gd name="T20" fmla="*/ 93 w 343"/>
                  <a:gd name="T21" fmla="*/ 7 h 194"/>
                  <a:gd name="T22" fmla="*/ 97 w 343"/>
                  <a:gd name="T23" fmla="*/ 7 h 194"/>
                  <a:gd name="T24" fmla="*/ 109 w 343"/>
                  <a:gd name="T25" fmla="*/ 9 h 194"/>
                  <a:gd name="T26" fmla="*/ 130 w 343"/>
                  <a:gd name="T27" fmla="*/ 27 h 194"/>
                  <a:gd name="T28" fmla="*/ 165 w 343"/>
                  <a:gd name="T29" fmla="*/ 23 h 194"/>
                  <a:gd name="T30" fmla="*/ 188 w 343"/>
                  <a:gd name="T31" fmla="*/ 34 h 194"/>
                  <a:gd name="T32" fmla="*/ 188 w 343"/>
                  <a:gd name="T33" fmla="*/ 34 h 194"/>
                  <a:gd name="T34" fmla="*/ 197 w 343"/>
                  <a:gd name="T35" fmla="*/ 57 h 194"/>
                  <a:gd name="T36" fmla="*/ 206 w 343"/>
                  <a:gd name="T37" fmla="*/ 78 h 194"/>
                  <a:gd name="T38" fmla="*/ 239 w 343"/>
                  <a:gd name="T39" fmla="*/ 83 h 194"/>
                  <a:gd name="T40" fmla="*/ 239 w 343"/>
                  <a:gd name="T41" fmla="*/ 83 h 194"/>
                  <a:gd name="T42" fmla="*/ 287 w 343"/>
                  <a:gd name="T43" fmla="*/ 74 h 194"/>
                  <a:gd name="T44" fmla="*/ 310 w 343"/>
                  <a:gd name="T45" fmla="*/ 69 h 194"/>
                  <a:gd name="T46" fmla="*/ 336 w 343"/>
                  <a:gd name="T47" fmla="*/ 67 h 194"/>
                  <a:gd name="T48" fmla="*/ 343 w 343"/>
                  <a:gd name="T49" fmla="*/ 76 h 194"/>
                  <a:gd name="T50" fmla="*/ 336 w 343"/>
                  <a:gd name="T51" fmla="*/ 85 h 194"/>
                  <a:gd name="T52" fmla="*/ 294 w 343"/>
                  <a:gd name="T53" fmla="*/ 104 h 194"/>
                  <a:gd name="T54" fmla="*/ 294 w 343"/>
                  <a:gd name="T55" fmla="*/ 104 h 194"/>
                  <a:gd name="T56" fmla="*/ 290 w 343"/>
                  <a:gd name="T57" fmla="*/ 101 h 194"/>
                  <a:gd name="T58" fmla="*/ 287 w 343"/>
                  <a:gd name="T59" fmla="*/ 99 h 194"/>
                  <a:gd name="T60" fmla="*/ 280 w 343"/>
                  <a:gd name="T61" fmla="*/ 101 h 194"/>
                  <a:gd name="T62" fmla="*/ 273 w 343"/>
                  <a:gd name="T63" fmla="*/ 106 h 194"/>
                  <a:gd name="T64" fmla="*/ 266 w 343"/>
                  <a:gd name="T65" fmla="*/ 108 h 194"/>
                  <a:gd name="T66" fmla="*/ 264 w 343"/>
                  <a:gd name="T67" fmla="*/ 111 h 194"/>
                  <a:gd name="T68" fmla="*/ 264 w 343"/>
                  <a:gd name="T69" fmla="*/ 111 h 194"/>
                  <a:gd name="T70" fmla="*/ 262 w 343"/>
                  <a:gd name="T71" fmla="*/ 129 h 194"/>
                  <a:gd name="T72" fmla="*/ 262 w 343"/>
                  <a:gd name="T73" fmla="*/ 150 h 194"/>
                  <a:gd name="T74" fmla="*/ 264 w 343"/>
                  <a:gd name="T75" fmla="*/ 171 h 194"/>
                  <a:gd name="T76" fmla="*/ 264 w 343"/>
                  <a:gd name="T77" fmla="*/ 192 h 194"/>
                  <a:gd name="T78" fmla="*/ 264 w 343"/>
                  <a:gd name="T79" fmla="*/ 192 h 194"/>
                  <a:gd name="T80" fmla="*/ 257 w 343"/>
                  <a:gd name="T81" fmla="*/ 192 h 194"/>
                  <a:gd name="T82" fmla="*/ 250 w 343"/>
                  <a:gd name="T83" fmla="*/ 194 h 194"/>
                  <a:gd name="T84" fmla="*/ 243 w 343"/>
                  <a:gd name="T85" fmla="*/ 192 h 194"/>
                  <a:gd name="T86" fmla="*/ 241 w 343"/>
                  <a:gd name="T87" fmla="*/ 192 h 194"/>
                  <a:gd name="T88" fmla="*/ 239 w 343"/>
                  <a:gd name="T89" fmla="*/ 187 h 194"/>
                  <a:gd name="T90" fmla="*/ 239 w 343"/>
                  <a:gd name="T91" fmla="*/ 187 h 194"/>
                  <a:gd name="T92" fmla="*/ 236 w 343"/>
                  <a:gd name="T93" fmla="*/ 164 h 194"/>
                  <a:gd name="T94" fmla="*/ 232 w 343"/>
                  <a:gd name="T95" fmla="*/ 162 h 194"/>
                  <a:gd name="T96" fmla="*/ 118 w 343"/>
                  <a:gd name="T97" fmla="*/ 88 h 194"/>
                  <a:gd name="T98" fmla="*/ 86 w 343"/>
                  <a:gd name="T99" fmla="*/ 90 h 194"/>
                  <a:gd name="T100" fmla="*/ 58 w 343"/>
                  <a:gd name="T101" fmla="*/ 67 h 194"/>
                  <a:gd name="T102" fmla="*/ 19 w 343"/>
                  <a:gd name="T103" fmla="*/ 74 h 194"/>
                  <a:gd name="T104" fmla="*/ 19 w 343"/>
                  <a:gd name="T105" fmla="*/ 74 h 194"/>
                  <a:gd name="T106" fmla="*/ 14 w 343"/>
                  <a:gd name="T107" fmla="*/ 62 h 194"/>
                  <a:gd name="T108" fmla="*/ 9 w 343"/>
                  <a:gd name="T109" fmla="*/ 51 h 194"/>
                  <a:gd name="T110" fmla="*/ 0 w 343"/>
                  <a:gd name="T111" fmla="*/ 27 h 194"/>
                  <a:gd name="T112" fmla="*/ 5 w 343"/>
                  <a:gd name="T113" fmla="*/ 16 h 194"/>
                  <a:gd name="T114" fmla="*/ 30 w 343"/>
                  <a:gd name="T115" fmla="*/ 0 h 194"/>
                  <a:gd name="T116" fmla="*/ 30 w 343"/>
                  <a:gd name="T117" fmla="*/ 0 h 194"/>
                  <a:gd name="T118" fmla="*/ 35 w 343"/>
                  <a:gd name="T119" fmla="*/ 9 h 194"/>
                  <a:gd name="T120" fmla="*/ 35 w 343"/>
                  <a:gd name="T121" fmla="*/ 18 h 194"/>
                  <a:gd name="T122" fmla="*/ 37 w 343"/>
                  <a:gd name="T123" fmla="*/ 39 h 194"/>
                  <a:gd name="T124" fmla="*/ 37 w 343"/>
                  <a:gd name="T125" fmla="*/ 39 h 19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43" h="194">
                    <a:moveTo>
                      <a:pt x="37" y="39"/>
                    </a:moveTo>
                    <a:lnTo>
                      <a:pt x="40" y="41"/>
                    </a:lnTo>
                    <a:lnTo>
                      <a:pt x="81" y="41"/>
                    </a:lnTo>
                    <a:lnTo>
                      <a:pt x="93" y="27"/>
                    </a:lnTo>
                    <a:lnTo>
                      <a:pt x="90" y="20"/>
                    </a:lnTo>
                    <a:lnTo>
                      <a:pt x="88" y="16"/>
                    </a:lnTo>
                    <a:lnTo>
                      <a:pt x="90" y="11"/>
                    </a:lnTo>
                    <a:lnTo>
                      <a:pt x="90" y="9"/>
                    </a:lnTo>
                    <a:lnTo>
                      <a:pt x="93" y="7"/>
                    </a:lnTo>
                    <a:lnTo>
                      <a:pt x="97" y="7"/>
                    </a:lnTo>
                    <a:lnTo>
                      <a:pt x="109" y="9"/>
                    </a:lnTo>
                    <a:lnTo>
                      <a:pt x="130" y="27"/>
                    </a:lnTo>
                    <a:lnTo>
                      <a:pt x="165" y="23"/>
                    </a:lnTo>
                    <a:lnTo>
                      <a:pt x="188" y="34"/>
                    </a:lnTo>
                    <a:lnTo>
                      <a:pt x="197" y="57"/>
                    </a:lnTo>
                    <a:lnTo>
                      <a:pt x="206" y="78"/>
                    </a:lnTo>
                    <a:lnTo>
                      <a:pt x="239" y="83"/>
                    </a:lnTo>
                    <a:lnTo>
                      <a:pt x="287" y="74"/>
                    </a:lnTo>
                    <a:lnTo>
                      <a:pt x="310" y="69"/>
                    </a:lnTo>
                    <a:lnTo>
                      <a:pt x="336" y="67"/>
                    </a:lnTo>
                    <a:lnTo>
                      <a:pt x="343" y="76"/>
                    </a:lnTo>
                    <a:lnTo>
                      <a:pt x="336" y="85"/>
                    </a:lnTo>
                    <a:lnTo>
                      <a:pt x="294" y="104"/>
                    </a:lnTo>
                    <a:lnTo>
                      <a:pt x="290" y="101"/>
                    </a:lnTo>
                    <a:lnTo>
                      <a:pt x="287" y="99"/>
                    </a:lnTo>
                    <a:lnTo>
                      <a:pt x="280" y="101"/>
                    </a:lnTo>
                    <a:lnTo>
                      <a:pt x="273" y="106"/>
                    </a:lnTo>
                    <a:lnTo>
                      <a:pt x="266" y="108"/>
                    </a:lnTo>
                    <a:lnTo>
                      <a:pt x="264" y="111"/>
                    </a:lnTo>
                    <a:lnTo>
                      <a:pt x="262" y="129"/>
                    </a:lnTo>
                    <a:lnTo>
                      <a:pt x="262" y="150"/>
                    </a:lnTo>
                    <a:lnTo>
                      <a:pt x="264" y="171"/>
                    </a:lnTo>
                    <a:lnTo>
                      <a:pt x="264" y="192"/>
                    </a:lnTo>
                    <a:lnTo>
                      <a:pt x="257" y="192"/>
                    </a:lnTo>
                    <a:lnTo>
                      <a:pt x="250" y="194"/>
                    </a:lnTo>
                    <a:lnTo>
                      <a:pt x="243" y="192"/>
                    </a:lnTo>
                    <a:lnTo>
                      <a:pt x="241" y="192"/>
                    </a:lnTo>
                    <a:lnTo>
                      <a:pt x="239" y="187"/>
                    </a:lnTo>
                    <a:lnTo>
                      <a:pt x="236" y="164"/>
                    </a:lnTo>
                    <a:lnTo>
                      <a:pt x="232" y="162"/>
                    </a:lnTo>
                    <a:lnTo>
                      <a:pt x="118" y="88"/>
                    </a:lnTo>
                    <a:lnTo>
                      <a:pt x="86" y="90"/>
                    </a:lnTo>
                    <a:lnTo>
                      <a:pt x="58" y="67"/>
                    </a:lnTo>
                    <a:lnTo>
                      <a:pt x="19" y="74"/>
                    </a:lnTo>
                    <a:lnTo>
                      <a:pt x="14" y="62"/>
                    </a:lnTo>
                    <a:lnTo>
                      <a:pt x="9" y="51"/>
                    </a:lnTo>
                    <a:lnTo>
                      <a:pt x="0" y="27"/>
                    </a:lnTo>
                    <a:lnTo>
                      <a:pt x="5" y="16"/>
                    </a:lnTo>
                    <a:lnTo>
                      <a:pt x="30" y="0"/>
                    </a:lnTo>
                    <a:lnTo>
                      <a:pt x="35" y="9"/>
                    </a:lnTo>
                    <a:lnTo>
                      <a:pt x="35" y="18"/>
                    </a:lnTo>
                    <a:lnTo>
                      <a:pt x="37" y="3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2" name="Freeform 1127"/>
              <p:cNvSpPr>
                <a:spLocks/>
              </p:cNvSpPr>
              <p:nvPr userDrawn="1"/>
            </p:nvSpPr>
            <p:spPr bwMode="auto">
              <a:xfrm>
                <a:off x="3094" y="1573"/>
                <a:ext cx="79" cy="101"/>
              </a:xfrm>
              <a:custGeom>
                <a:avLst/>
                <a:gdLst>
                  <a:gd name="T0" fmla="*/ 39 w 79"/>
                  <a:gd name="T1" fmla="*/ 9 h 101"/>
                  <a:gd name="T2" fmla="*/ 39 w 79"/>
                  <a:gd name="T3" fmla="*/ 9 h 101"/>
                  <a:gd name="T4" fmla="*/ 58 w 79"/>
                  <a:gd name="T5" fmla="*/ 16 h 101"/>
                  <a:gd name="T6" fmla="*/ 74 w 79"/>
                  <a:gd name="T7" fmla="*/ 25 h 101"/>
                  <a:gd name="T8" fmla="*/ 74 w 79"/>
                  <a:gd name="T9" fmla="*/ 25 h 101"/>
                  <a:gd name="T10" fmla="*/ 79 w 79"/>
                  <a:gd name="T11" fmla="*/ 41 h 101"/>
                  <a:gd name="T12" fmla="*/ 63 w 79"/>
                  <a:gd name="T13" fmla="*/ 60 h 101"/>
                  <a:gd name="T14" fmla="*/ 63 w 79"/>
                  <a:gd name="T15" fmla="*/ 60 h 101"/>
                  <a:gd name="T16" fmla="*/ 72 w 79"/>
                  <a:gd name="T17" fmla="*/ 69 h 101"/>
                  <a:gd name="T18" fmla="*/ 72 w 79"/>
                  <a:gd name="T19" fmla="*/ 69 h 101"/>
                  <a:gd name="T20" fmla="*/ 72 w 79"/>
                  <a:gd name="T21" fmla="*/ 74 h 101"/>
                  <a:gd name="T22" fmla="*/ 74 w 79"/>
                  <a:gd name="T23" fmla="*/ 78 h 101"/>
                  <a:gd name="T24" fmla="*/ 76 w 79"/>
                  <a:gd name="T25" fmla="*/ 83 h 101"/>
                  <a:gd name="T26" fmla="*/ 72 w 79"/>
                  <a:gd name="T27" fmla="*/ 88 h 101"/>
                  <a:gd name="T28" fmla="*/ 53 w 79"/>
                  <a:gd name="T29" fmla="*/ 92 h 101"/>
                  <a:gd name="T30" fmla="*/ 53 w 79"/>
                  <a:gd name="T31" fmla="*/ 92 h 101"/>
                  <a:gd name="T32" fmla="*/ 37 w 79"/>
                  <a:gd name="T33" fmla="*/ 101 h 101"/>
                  <a:gd name="T34" fmla="*/ 37 w 79"/>
                  <a:gd name="T35" fmla="*/ 101 h 101"/>
                  <a:gd name="T36" fmla="*/ 32 w 79"/>
                  <a:gd name="T37" fmla="*/ 94 h 101"/>
                  <a:gd name="T38" fmla="*/ 30 w 79"/>
                  <a:gd name="T39" fmla="*/ 92 h 101"/>
                  <a:gd name="T40" fmla="*/ 28 w 79"/>
                  <a:gd name="T41" fmla="*/ 90 h 101"/>
                  <a:gd name="T42" fmla="*/ 28 w 79"/>
                  <a:gd name="T43" fmla="*/ 90 h 101"/>
                  <a:gd name="T44" fmla="*/ 23 w 79"/>
                  <a:gd name="T45" fmla="*/ 88 h 101"/>
                  <a:gd name="T46" fmla="*/ 16 w 79"/>
                  <a:gd name="T47" fmla="*/ 85 h 101"/>
                  <a:gd name="T48" fmla="*/ 7 w 79"/>
                  <a:gd name="T49" fmla="*/ 92 h 101"/>
                  <a:gd name="T50" fmla="*/ 7 w 79"/>
                  <a:gd name="T51" fmla="*/ 92 h 101"/>
                  <a:gd name="T52" fmla="*/ 2 w 79"/>
                  <a:gd name="T53" fmla="*/ 88 h 101"/>
                  <a:gd name="T54" fmla="*/ 0 w 79"/>
                  <a:gd name="T55" fmla="*/ 81 h 101"/>
                  <a:gd name="T56" fmla="*/ 0 w 79"/>
                  <a:gd name="T57" fmla="*/ 81 h 101"/>
                  <a:gd name="T58" fmla="*/ 2 w 79"/>
                  <a:gd name="T59" fmla="*/ 74 h 101"/>
                  <a:gd name="T60" fmla="*/ 7 w 79"/>
                  <a:gd name="T61" fmla="*/ 71 h 101"/>
                  <a:gd name="T62" fmla="*/ 14 w 79"/>
                  <a:gd name="T63" fmla="*/ 67 h 101"/>
                  <a:gd name="T64" fmla="*/ 19 w 79"/>
                  <a:gd name="T65" fmla="*/ 62 h 101"/>
                  <a:gd name="T66" fmla="*/ 19 w 79"/>
                  <a:gd name="T67" fmla="*/ 62 h 101"/>
                  <a:gd name="T68" fmla="*/ 19 w 79"/>
                  <a:gd name="T69" fmla="*/ 41 h 101"/>
                  <a:gd name="T70" fmla="*/ 19 w 79"/>
                  <a:gd name="T71" fmla="*/ 32 h 101"/>
                  <a:gd name="T72" fmla="*/ 23 w 79"/>
                  <a:gd name="T73" fmla="*/ 23 h 101"/>
                  <a:gd name="T74" fmla="*/ 23 w 79"/>
                  <a:gd name="T75" fmla="*/ 23 h 101"/>
                  <a:gd name="T76" fmla="*/ 21 w 79"/>
                  <a:gd name="T77" fmla="*/ 18 h 101"/>
                  <a:gd name="T78" fmla="*/ 16 w 79"/>
                  <a:gd name="T79" fmla="*/ 11 h 101"/>
                  <a:gd name="T80" fmla="*/ 14 w 79"/>
                  <a:gd name="T81" fmla="*/ 7 h 101"/>
                  <a:gd name="T82" fmla="*/ 16 w 79"/>
                  <a:gd name="T83" fmla="*/ 4 h 101"/>
                  <a:gd name="T84" fmla="*/ 19 w 79"/>
                  <a:gd name="T85" fmla="*/ 2 h 101"/>
                  <a:gd name="T86" fmla="*/ 19 w 79"/>
                  <a:gd name="T87" fmla="*/ 2 h 101"/>
                  <a:gd name="T88" fmla="*/ 26 w 79"/>
                  <a:gd name="T89" fmla="*/ 2 h 101"/>
                  <a:gd name="T90" fmla="*/ 32 w 79"/>
                  <a:gd name="T91" fmla="*/ 0 h 101"/>
                  <a:gd name="T92" fmla="*/ 39 w 79"/>
                  <a:gd name="T93" fmla="*/ 2 h 101"/>
                  <a:gd name="T94" fmla="*/ 39 w 79"/>
                  <a:gd name="T95" fmla="*/ 4 h 101"/>
                  <a:gd name="T96" fmla="*/ 39 w 79"/>
                  <a:gd name="T97" fmla="*/ 9 h 101"/>
                  <a:gd name="T98" fmla="*/ 39 w 79"/>
                  <a:gd name="T99" fmla="*/ 9 h 10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9" h="101">
                    <a:moveTo>
                      <a:pt x="39" y="9"/>
                    </a:moveTo>
                    <a:lnTo>
                      <a:pt x="39" y="9"/>
                    </a:lnTo>
                    <a:lnTo>
                      <a:pt x="58" y="16"/>
                    </a:lnTo>
                    <a:lnTo>
                      <a:pt x="74" y="25"/>
                    </a:lnTo>
                    <a:lnTo>
                      <a:pt x="79" y="41"/>
                    </a:lnTo>
                    <a:lnTo>
                      <a:pt x="63" y="60"/>
                    </a:lnTo>
                    <a:lnTo>
                      <a:pt x="72" y="69"/>
                    </a:lnTo>
                    <a:lnTo>
                      <a:pt x="72" y="74"/>
                    </a:lnTo>
                    <a:lnTo>
                      <a:pt x="74" y="78"/>
                    </a:lnTo>
                    <a:lnTo>
                      <a:pt x="76" y="83"/>
                    </a:lnTo>
                    <a:lnTo>
                      <a:pt x="72" y="88"/>
                    </a:lnTo>
                    <a:lnTo>
                      <a:pt x="53" y="92"/>
                    </a:lnTo>
                    <a:lnTo>
                      <a:pt x="37" y="101"/>
                    </a:lnTo>
                    <a:lnTo>
                      <a:pt x="32" y="94"/>
                    </a:lnTo>
                    <a:lnTo>
                      <a:pt x="30" y="92"/>
                    </a:lnTo>
                    <a:lnTo>
                      <a:pt x="28" y="90"/>
                    </a:lnTo>
                    <a:lnTo>
                      <a:pt x="23" y="88"/>
                    </a:lnTo>
                    <a:lnTo>
                      <a:pt x="16" y="85"/>
                    </a:lnTo>
                    <a:lnTo>
                      <a:pt x="7" y="92"/>
                    </a:lnTo>
                    <a:lnTo>
                      <a:pt x="2" y="88"/>
                    </a:lnTo>
                    <a:lnTo>
                      <a:pt x="0" y="81"/>
                    </a:lnTo>
                    <a:lnTo>
                      <a:pt x="2" y="74"/>
                    </a:lnTo>
                    <a:lnTo>
                      <a:pt x="7" y="71"/>
                    </a:lnTo>
                    <a:lnTo>
                      <a:pt x="14" y="67"/>
                    </a:lnTo>
                    <a:lnTo>
                      <a:pt x="19" y="62"/>
                    </a:lnTo>
                    <a:lnTo>
                      <a:pt x="19" y="41"/>
                    </a:lnTo>
                    <a:lnTo>
                      <a:pt x="19" y="32"/>
                    </a:lnTo>
                    <a:lnTo>
                      <a:pt x="23" y="23"/>
                    </a:lnTo>
                    <a:lnTo>
                      <a:pt x="21" y="18"/>
                    </a:lnTo>
                    <a:lnTo>
                      <a:pt x="16" y="11"/>
                    </a:lnTo>
                    <a:lnTo>
                      <a:pt x="14" y="7"/>
                    </a:lnTo>
                    <a:lnTo>
                      <a:pt x="16" y="4"/>
                    </a:lnTo>
                    <a:lnTo>
                      <a:pt x="19" y="2"/>
                    </a:lnTo>
                    <a:lnTo>
                      <a:pt x="26" y="2"/>
                    </a:lnTo>
                    <a:lnTo>
                      <a:pt x="32" y="0"/>
                    </a:lnTo>
                    <a:lnTo>
                      <a:pt x="39" y="2"/>
                    </a:lnTo>
                    <a:lnTo>
                      <a:pt x="39" y="4"/>
                    </a:lnTo>
                    <a:lnTo>
                      <a:pt x="39"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3" name="Freeform 1128"/>
              <p:cNvSpPr>
                <a:spLocks/>
              </p:cNvSpPr>
              <p:nvPr userDrawn="1"/>
            </p:nvSpPr>
            <p:spPr bwMode="auto">
              <a:xfrm>
                <a:off x="3013" y="1580"/>
                <a:ext cx="100" cy="74"/>
              </a:xfrm>
              <a:custGeom>
                <a:avLst/>
                <a:gdLst>
                  <a:gd name="T0" fmla="*/ 74 w 100"/>
                  <a:gd name="T1" fmla="*/ 9 h 74"/>
                  <a:gd name="T2" fmla="*/ 74 w 100"/>
                  <a:gd name="T3" fmla="*/ 9 h 74"/>
                  <a:gd name="T4" fmla="*/ 93 w 100"/>
                  <a:gd name="T5" fmla="*/ 2 h 74"/>
                  <a:gd name="T6" fmla="*/ 100 w 100"/>
                  <a:gd name="T7" fmla="*/ 16 h 74"/>
                  <a:gd name="T8" fmla="*/ 97 w 100"/>
                  <a:gd name="T9" fmla="*/ 23 h 74"/>
                  <a:gd name="T10" fmla="*/ 49 w 100"/>
                  <a:gd name="T11" fmla="*/ 25 h 74"/>
                  <a:gd name="T12" fmla="*/ 49 w 100"/>
                  <a:gd name="T13" fmla="*/ 25 h 74"/>
                  <a:gd name="T14" fmla="*/ 46 w 100"/>
                  <a:gd name="T15" fmla="*/ 30 h 74"/>
                  <a:gd name="T16" fmla="*/ 46 w 100"/>
                  <a:gd name="T17" fmla="*/ 37 h 74"/>
                  <a:gd name="T18" fmla="*/ 46 w 100"/>
                  <a:gd name="T19" fmla="*/ 37 h 74"/>
                  <a:gd name="T20" fmla="*/ 63 w 100"/>
                  <a:gd name="T21" fmla="*/ 50 h 74"/>
                  <a:gd name="T22" fmla="*/ 72 w 100"/>
                  <a:gd name="T23" fmla="*/ 57 h 74"/>
                  <a:gd name="T24" fmla="*/ 79 w 100"/>
                  <a:gd name="T25" fmla="*/ 67 h 74"/>
                  <a:gd name="T26" fmla="*/ 79 w 100"/>
                  <a:gd name="T27" fmla="*/ 67 h 74"/>
                  <a:gd name="T28" fmla="*/ 76 w 100"/>
                  <a:gd name="T29" fmla="*/ 74 h 74"/>
                  <a:gd name="T30" fmla="*/ 76 w 100"/>
                  <a:gd name="T31" fmla="*/ 74 h 74"/>
                  <a:gd name="T32" fmla="*/ 58 w 100"/>
                  <a:gd name="T33" fmla="*/ 62 h 74"/>
                  <a:gd name="T34" fmla="*/ 37 w 100"/>
                  <a:gd name="T35" fmla="*/ 50 h 74"/>
                  <a:gd name="T36" fmla="*/ 19 w 100"/>
                  <a:gd name="T37" fmla="*/ 39 h 74"/>
                  <a:gd name="T38" fmla="*/ 0 w 100"/>
                  <a:gd name="T39" fmla="*/ 23 h 74"/>
                  <a:gd name="T40" fmla="*/ 32 w 100"/>
                  <a:gd name="T41" fmla="*/ 13 h 74"/>
                  <a:gd name="T42" fmla="*/ 46 w 100"/>
                  <a:gd name="T43" fmla="*/ 0 h 74"/>
                  <a:gd name="T44" fmla="*/ 74 w 100"/>
                  <a:gd name="T45" fmla="*/ 9 h 7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00" h="74">
                    <a:moveTo>
                      <a:pt x="74" y="9"/>
                    </a:moveTo>
                    <a:lnTo>
                      <a:pt x="74" y="9"/>
                    </a:lnTo>
                    <a:lnTo>
                      <a:pt x="93" y="2"/>
                    </a:lnTo>
                    <a:lnTo>
                      <a:pt x="100" y="16"/>
                    </a:lnTo>
                    <a:lnTo>
                      <a:pt x="97" y="23"/>
                    </a:lnTo>
                    <a:lnTo>
                      <a:pt x="49" y="25"/>
                    </a:lnTo>
                    <a:lnTo>
                      <a:pt x="46" y="30"/>
                    </a:lnTo>
                    <a:lnTo>
                      <a:pt x="46" y="37"/>
                    </a:lnTo>
                    <a:lnTo>
                      <a:pt x="63" y="50"/>
                    </a:lnTo>
                    <a:lnTo>
                      <a:pt x="72" y="57"/>
                    </a:lnTo>
                    <a:lnTo>
                      <a:pt x="79" y="67"/>
                    </a:lnTo>
                    <a:lnTo>
                      <a:pt x="76" y="74"/>
                    </a:lnTo>
                    <a:lnTo>
                      <a:pt x="58" y="62"/>
                    </a:lnTo>
                    <a:lnTo>
                      <a:pt x="37" y="50"/>
                    </a:lnTo>
                    <a:lnTo>
                      <a:pt x="19" y="39"/>
                    </a:lnTo>
                    <a:lnTo>
                      <a:pt x="0" y="23"/>
                    </a:lnTo>
                    <a:lnTo>
                      <a:pt x="32" y="13"/>
                    </a:lnTo>
                    <a:lnTo>
                      <a:pt x="46" y="0"/>
                    </a:lnTo>
                    <a:lnTo>
                      <a:pt x="74"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4" name="Freeform 1129"/>
              <p:cNvSpPr>
                <a:spLocks/>
              </p:cNvSpPr>
              <p:nvPr userDrawn="1"/>
            </p:nvSpPr>
            <p:spPr bwMode="auto">
              <a:xfrm>
                <a:off x="1368" y="1589"/>
                <a:ext cx="39" cy="16"/>
              </a:xfrm>
              <a:custGeom>
                <a:avLst/>
                <a:gdLst>
                  <a:gd name="T0" fmla="*/ 34 w 39"/>
                  <a:gd name="T1" fmla="*/ 11 h 16"/>
                  <a:gd name="T2" fmla="*/ 21 w 39"/>
                  <a:gd name="T3" fmla="*/ 16 h 16"/>
                  <a:gd name="T4" fmla="*/ 21 w 39"/>
                  <a:gd name="T5" fmla="*/ 16 h 16"/>
                  <a:gd name="T6" fmla="*/ 0 w 39"/>
                  <a:gd name="T7" fmla="*/ 7 h 16"/>
                  <a:gd name="T8" fmla="*/ 0 w 39"/>
                  <a:gd name="T9" fmla="*/ 7 h 16"/>
                  <a:gd name="T10" fmla="*/ 21 w 39"/>
                  <a:gd name="T11" fmla="*/ 4 h 16"/>
                  <a:gd name="T12" fmla="*/ 30 w 39"/>
                  <a:gd name="T13" fmla="*/ 2 h 16"/>
                  <a:gd name="T14" fmla="*/ 39 w 39"/>
                  <a:gd name="T15" fmla="*/ 0 h 16"/>
                  <a:gd name="T16" fmla="*/ 34 w 39"/>
                  <a:gd name="T17" fmla="*/ 11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9" h="16">
                    <a:moveTo>
                      <a:pt x="34" y="11"/>
                    </a:moveTo>
                    <a:lnTo>
                      <a:pt x="21" y="16"/>
                    </a:lnTo>
                    <a:lnTo>
                      <a:pt x="0" y="7"/>
                    </a:lnTo>
                    <a:lnTo>
                      <a:pt x="21" y="4"/>
                    </a:lnTo>
                    <a:lnTo>
                      <a:pt x="30" y="2"/>
                    </a:lnTo>
                    <a:lnTo>
                      <a:pt x="39" y="0"/>
                    </a:lnTo>
                    <a:lnTo>
                      <a:pt x="34"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5" name="Freeform 1130"/>
              <p:cNvSpPr>
                <a:spLocks/>
              </p:cNvSpPr>
              <p:nvPr userDrawn="1"/>
            </p:nvSpPr>
            <p:spPr bwMode="auto">
              <a:xfrm>
                <a:off x="5015" y="1593"/>
                <a:ext cx="72" cy="123"/>
              </a:xfrm>
              <a:custGeom>
                <a:avLst/>
                <a:gdLst>
                  <a:gd name="T0" fmla="*/ 72 w 72"/>
                  <a:gd name="T1" fmla="*/ 86 h 123"/>
                  <a:gd name="T2" fmla="*/ 72 w 72"/>
                  <a:gd name="T3" fmla="*/ 86 h 123"/>
                  <a:gd name="T4" fmla="*/ 67 w 72"/>
                  <a:gd name="T5" fmla="*/ 98 h 123"/>
                  <a:gd name="T6" fmla="*/ 65 w 72"/>
                  <a:gd name="T7" fmla="*/ 107 h 123"/>
                  <a:gd name="T8" fmla="*/ 62 w 72"/>
                  <a:gd name="T9" fmla="*/ 116 h 123"/>
                  <a:gd name="T10" fmla="*/ 58 w 72"/>
                  <a:gd name="T11" fmla="*/ 121 h 123"/>
                  <a:gd name="T12" fmla="*/ 53 w 72"/>
                  <a:gd name="T13" fmla="*/ 123 h 123"/>
                  <a:gd name="T14" fmla="*/ 53 w 72"/>
                  <a:gd name="T15" fmla="*/ 123 h 123"/>
                  <a:gd name="T16" fmla="*/ 48 w 72"/>
                  <a:gd name="T17" fmla="*/ 107 h 123"/>
                  <a:gd name="T18" fmla="*/ 48 w 72"/>
                  <a:gd name="T19" fmla="*/ 105 h 123"/>
                  <a:gd name="T20" fmla="*/ 16 w 72"/>
                  <a:gd name="T21" fmla="*/ 100 h 123"/>
                  <a:gd name="T22" fmla="*/ 9 w 72"/>
                  <a:gd name="T23" fmla="*/ 93 h 123"/>
                  <a:gd name="T24" fmla="*/ 14 w 72"/>
                  <a:gd name="T25" fmla="*/ 65 h 123"/>
                  <a:gd name="T26" fmla="*/ 14 w 72"/>
                  <a:gd name="T27" fmla="*/ 65 h 123"/>
                  <a:gd name="T28" fmla="*/ 0 w 72"/>
                  <a:gd name="T29" fmla="*/ 61 h 123"/>
                  <a:gd name="T30" fmla="*/ 0 w 72"/>
                  <a:gd name="T31" fmla="*/ 58 h 123"/>
                  <a:gd name="T32" fmla="*/ 14 w 72"/>
                  <a:gd name="T33" fmla="*/ 28 h 123"/>
                  <a:gd name="T34" fmla="*/ 30 w 72"/>
                  <a:gd name="T35" fmla="*/ 21 h 123"/>
                  <a:gd name="T36" fmla="*/ 53 w 72"/>
                  <a:gd name="T37" fmla="*/ 0 h 123"/>
                  <a:gd name="T38" fmla="*/ 53 w 72"/>
                  <a:gd name="T39" fmla="*/ 63 h 123"/>
                  <a:gd name="T40" fmla="*/ 72 w 72"/>
                  <a:gd name="T41" fmla="*/ 86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2" h="123">
                    <a:moveTo>
                      <a:pt x="72" y="86"/>
                    </a:moveTo>
                    <a:lnTo>
                      <a:pt x="72" y="86"/>
                    </a:lnTo>
                    <a:lnTo>
                      <a:pt x="67" y="98"/>
                    </a:lnTo>
                    <a:lnTo>
                      <a:pt x="65" y="107"/>
                    </a:lnTo>
                    <a:lnTo>
                      <a:pt x="62" y="116"/>
                    </a:lnTo>
                    <a:lnTo>
                      <a:pt x="58" y="121"/>
                    </a:lnTo>
                    <a:lnTo>
                      <a:pt x="53" y="123"/>
                    </a:lnTo>
                    <a:lnTo>
                      <a:pt x="48" y="107"/>
                    </a:lnTo>
                    <a:lnTo>
                      <a:pt x="48" y="105"/>
                    </a:lnTo>
                    <a:lnTo>
                      <a:pt x="16" y="100"/>
                    </a:lnTo>
                    <a:lnTo>
                      <a:pt x="9" y="93"/>
                    </a:lnTo>
                    <a:lnTo>
                      <a:pt x="14" y="65"/>
                    </a:lnTo>
                    <a:lnTo>
                      <a:pt x="0" y="61"/>
                    </a:lnTo>
                    <a:lnTo>
                      <a:pt x="0" y="58"/>
                    </a:lnTo>
                    <a:lnTo>
                      <a:pt x="14" y="28"/>
                    </a:lnTo>
                    <a:lnTo>
                      <a:pt x="30" y="21"/>
                    </a:lnTo>
                    <a:lnTo>
                      <a:pt x="53" y="0"/>
                    </a:lnTo>
                    <a:lnTo>
                      <a:pt x="53" y="63"/>
                    </a:lnTo>
                    <a:lnTo>
                      <a:pt x="72" y="8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6" name="Freeform 1131"/>
              <p:cNvSpPr>
                <a:spLocks/>
              </p:cNvSpPr>
              <p:nvPr userDrawn="1"/>
            </p:nvSpPr>
            <p:spPr bwMode="auto">
              <a:xfrm>
                <a:off x="5186" y="1593"/>
                <a:ext cx="155" cy="190"/>
              </a:xfrm>
              <a:custGeom>
                <a:avLst/>
                <a:gdLst>
                  <a:gd name="T0" fmla="*/ 146 w 155"/>
                  <a:gd name="T1" fmla="*/ 93 h 190"/>
                  <a:gd name="T2" fmla="*/ 146 w 155"/>
                  <a:gd name="T3" fmla="*/ 114 h 190"/>
                  <a:gd name="T4" fmla="*/ 155 w 155"/>
                  <a:gd name="T5" fmla="*/ 128 h 190"/>
                  <a:gd name="T6" fmla="*/ 155 w 155"/>
                  <a:gd name="T7" fmla="*/ 135 h 190"/>
                  <a:gd name="T8" fmla="*/ 137 w 155"/>
                  <a:gd name="T9" fmla="*/ 130 h 190"/>
                  <a:gd name="T10" fmla="*/ 134 w 155"/>
                  <a:gd name="T11" fmla="*/ 149 h 190"/>
                  <a:gd name="T12" fmla="*/ 118 w 155"/>
                  <a:gd name="T13" fmla="*/ 149 h 190"/>
                  <a:gd name="T14" fmla="*/ 113 w 155"/>
                  <a:gd name="T15" fmla="*/ 153 h 190"/>
                  <a:gd name="T16" fmla="*/ 104 w 155"/>
                  <a:gd name="T17" fmla="*/ 149 h 190"/>
                  <a:gd name="T18" fmla="*/ 97 w 155"/>
                  <a:gd name="T19" fmla="*/ 149 h 190"/>
                  <a:gd name="T20" fmla="*/ 88 w 155"/>
                  <a:gd name="T21" fmla="*/ 153 h 190"/>
                  <a:gd name="T22" fmla="*/ 88 w 155"/>
                  <a:gd name="T23" fmla="*/ 158 h 190"/>
                  <a:gd name="T24" fmla="*/ 104 w 155"/>
                  <a:gd name="T25" fmla="*/ 179 h 190"/>
                  <a:gd name="T26" fmla="*/ 97 w 155"/>
                  <a:gd name="T27" fmla="*/ 188 h 190"/>
                  <a:gd name="T28" fmla="*/ 35 w 155"/>
                  <a:gd name="T29" fmla="*/ 169 h 190"/>
                  <a:gd name="T30" fmla="*/ 28 w 155"/>
                  <a:gd name="T31" fmla="*/ 172 h 190"/>
                  <a:gd name="T32" fmla="*/ 21 w 155"/>
                  <a:gd name="T33" fmla="*/ 188 h 190"/>
                  <a:gd name="T34" fmla="*/ 7 w 155"/>
                  <a:gd name="T35" fmla="*/ 190 h 190"/>
                  <a:gd name="T36" fmla="*/ 0 w 155"/>
                  <a:gd name="T37" fmla="*/ 186 h 190"/>
                  <a:gd name="T38" fmla="*/ 0 w 155"/>
                  <a:gd name="T39" fmla="*/ 181 h 190"/>
                  <a:gd name="T40" fmla="*/ 2 w 155"/>
                  <a:gd name="T41" fmla="*/ 174 h 190"/>
                  <a:gd name="T42" fmla="*/ 7 w 155"/>
                  <a:gd name="T43" fmla="*/ 174 h 190"/>
                  <a:gd name="T44" fmla="*/ 14 w 155"/>
                  <a:gd name="T45" fmla="*/ 167 h 190"/>
                  <a:gd name="T46" fmla="*/ 21 w 155"/>
                  <a:gd name="T47" fmla="*/ 153 h 190"/>
                  <a:gd name="T48" fmla="*/ 67 w 155"/>
                  <a:gd name="T49" fmla="*/ 128 h 190"/>
                  <a:gd name="T50" fmla="*/ 63 w 155"/>
                  <a:gd name="T51" fmla="*/ 102 h 190"/>
                  <a:gd name="T52" fmla="*/ 65 w 155"/>
                  <a:gd name="T53" fmla="*/ 95 h 190"/>
                  <a:gd name="T54" fmla="*/ 67 w 155"/>
                  <a:gd name="T55" fmla="*/ 95 h 190"/>
                  <a:gd name="T56" fmla="*/ 74 w 155"/>
                  <a:gd name="T57" fmla="*/ 112 h 190"/>
                  <a:gd name="T58" fmla="*/ 102 w 155"/>
                  <a:gd name="T59" fmla="*/ 91 h 190"/>
                  <a:gd name="T60" fmla="*/ 93 w 155"/>
                  <a:gd name="T61" fmla="*/ 72 h 190"/>
                  <a:gd name="T62" fmla="*/ 97 w 155"/>
                  <a:gd name="T63" fmla="*/ 54 h 190"/>
                  <a:gd name="T64" fmla="*/ 81 w 155"/>
                  <a:gd name="T65" fmla="*/ 33 h 190"/>
                  <a:gd name="T66" fmla="*/ 74 w 155"/>
                  <a:gd name="T67" fmla="*/ 17 h 190"/>
                  <a:gd name="T68" fmla="*/ 88 w 155"/>
                  <a:gd name="T69" fmla="*/ 0 h 190"/>
                  <a:gd name="T70" fmla="*/ 132 w 155"/>
                  <a:gd name="T71" fmla="*/ 81 h 19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55" h="190">
                    <a:moveTo>
                      <a:pt x="132" y="81"/>
                    </a:moveTo>
                    <a:lnTo>
                      <a:pt x="146" y="93"/>
                    </a:lnTo>
                    <a:lnTo>
                      <a:pt x="146" y="114"/>
                    </a:lnTo>
                    <a:lnTo>
                      <a:pt x="153" y="123"/>
                    </a:lnTo>
                    <a:lnTo>
                      <a:pt x="155" y="128"/>
                    </a:lnTo>
                    <a:lnTo>
                      <a:pt x="155" y="135"/>
                    </a:lnTo>
                    <a:lnTo>
                      <a:pt x="146" y="132"/>
                    </a:lnTo>
                    <a:lnTo>
                      <a:pt x="137" y="130"/>
                    </a:lnTo>
                    <a:lnTo>
                      <a:pt x="134" y="149"/>
                    </a:lnTo>
                    <a:lnTo>
                      <a:pt x="118" y="149"/>
                    </a:lnTo>
                    <a:lnTo>
                      <a:pt x="113" y="153"/>
                    </a:lnTo>
                    <a:lnTo>
                      <a:pt x="109" y="153"/>
                    </a:lnTo>
                    <a:lnTo>
                      <a:pt x="104" y="149"/>
                    </a:lnTo>
                    <a:lnTo>
                      <a:pt x="97" y="149"/>
                    </a:lnTo>
                    <a:lnTo>
                      <a:pt x="90" y="151"/>
                    </a:lnTo>
                    <a:lnTo>
                      <a:pt x="88" y="153"/>
                    </a:lnTo>
                    <a:lnTo>
                      <a:pt x="88" y="158"/>
                    </a:lnTo>
                    <a:lnTo>
                      <a:pt x="95" y="169"/>
                    </a:lnTo>
                    <a:lnTo>
                      <a:pt x="104" y="179"/>
                    </a:lnTo>
                    <a:lnTo>
                      <a:pt x="102" y="186"/>
                    </a:lnTo>
                    <a:lnTo>
                      <a:pt x="97" y="188"/>
                    </a:lnTo>
                    <a:lnTo>
                      <a:pt x="83" y="174"/>
                    </a:lnTo>
                    <a:lnTo>
                      <a:pt x="35" y="169"/>
                    </a:lnTo>
                    <a:lnTo>
                      <a:pt x="28" y="172"/>
                    </a:lnTo>
                    <a:lnTo>
                      <a:pt x="23" y="176"/>
                    </a:lnTo>
                    <a:lnTo>
                      <a:pt x="21" y="188"/>
                    </a:lnTo>
                    <a:lnTo>
                      <a:pt x="7" y="190"/>
                    </a:lnTo>
                    <a:lnTo>
                      <a:pt x="2" y="188"/>
                    </a:lnTo>
                    <a:lnTo>
                      <a:pt x="0" y="186"/>
                    </a:lnTo>
                    <a:lnTo>
                      <a:pt x="0" y="181"/>
                    </a:lnTo>
                    <a:lnTo>
                      <a:pt x="0" y="179"/>
                    </a:lnTo>
                    <a:lnTo>
                      <a:pt x="2" y="174"/>
                    </a:lnTo>
                    <a:lnTo>
                      <a:pt x="7" y="174"/>
                    </a:lnTo>
                    <a:lnTo>
                      <a:pt x="12" y="172"/>
                    </a:lnTo>
                    <a:lnTo>
                      <a:pt x="14" y="167"/>
                    </a:lnTo>
                    <a:lnTo>
                      <a:pt x="16" y="160"/>
                    </a:lnTo>
                    <a:lnTo>
                      <a:pt x="21" y="153"/>
                    </a:lnTo>
                    <a:lnTo>
                      <a:pt x="56" y="149"/>
                    </a:lnTo>
                    <a:lnTo>
                      <a:pt x="67" y="128"/>
                    </a:lnTo>
                    <a:lnTo>
                      <a:pt x="63" y="102"/>
                    </a:lnTo>
                    <a:lnTo>
                      <a:pt x="63" y="98"/>
                    </a:lnTo>
                    <a:lnTo>
                      <a:pt x="65" y="95"/>
                    </a:lnTo>
                    <a:lnTo>
                      <a:pt x="67" y="95"/>
                    </a:lnTo>
                    <a:lnTo>
                      <a:pt x="70" y="105"/>
                    </a:lnTo>
                    <a:lnTo>
                      <a:pt x="74" y="112"/>
                    </a:lnTo>
                    <a:lnTo>
                      <a:pt x="88" y="109"/>
                    </a:lnTo>
                    <a:lnTo>
                      <a:pt x="102" y="91"/>
                    </a:lnTo>
                    <a:lnTo>
                      <a:pt x="93" y="72"/>
                    </a:lnTo>
                    <a:lnTo>
                      <a:pt x="97" y="54"/>
                    </a:lnTo>
                    <a:lnTo>
                      <a:pt x="90" y="42"/>
                    </a:lnTo>
                    <a:lnTo>
                      <a:pt x="81" y="33"/>
                    </a:lnTo>
                    <a:lnTo>
                      <a:pt x="76" y="21"/>
                    </a:lnTo>
                    <a:lnTo>
                      <a:pt x="74" y="17"/>
                    </a:lnTo>
                    <a:lnTo>
                      <a:pt x="74" y="10"/>
                    </a:lnTo>
                    <a:lnTo>
                      <a:pt x="88" y="0"/>
                    </a:lnTo>
                    <a:lnTo>
                      <a:pt x="127" y="51"/>
                    </a:lnTo>
                    <a:lnTo>
                      <a:pt x="132" y="8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7" name="Freeform 1132"/>
              <p:cNvSpPr>
                <a:spLocks/>
              </p:cNvSpPr>
              <p:nvPr userDrawn="1"/>
            </p:nvSpPr>
            <p:spPr bwMode="auto">
              <a:xfrm>
                <a:off x="1275" y="1607"/>
                <a:ext cx="51" cy="21"/>
              </a:xfrm>
              <a:custGeom>
                <a:avLst/>
                <a:gdLst>
                  <a:gd name="T0" fmla="*/ 51 w 51"/>
                  <a:gd name="T1" fmla="*/ 5 h 21"/>
                  <a:gd name="T2" fmla="*/ 51 w 51"/>
                  <a:gd name="T3" fmla="*/ 5 h 21"/>
                  <a:gd name="T4" fmla="*/ 39 w 51"/>
                  <a:gd name="T5" fmla="*/ 12 h 21"/>
                  <a:gd name="T6" fmla="*/ 28 w 51"/>
                  <a:gd name="T7" fmla="*/ 14 h 21"/>
                  <a:gd name="T8" fmla="*/ 2 w 51"/>
                  <a:gd name="T9" fmla="*/ 21 h 21"/>
                  <a:gd name="T10" fmla="*/ 2 w 51"/>
                  <a:gd name="T11" fmla="*/ 21 h 21"/>
                  <a:gd name="T12" fmla="*/ 0 w 51"/>
                  <a:gd name="T13" fmla="*/ 14 h 21"/>
                  <a:gd name="T14" fmla="*/ 0 w 51"/>
                  <a:gd name="T15" fmla="*/ 10 h 21"/>
                  <a:gd name="T16" fmla="*/ 0 w 51"/>
                  <a:gd name="T17" fmla="*/ 10 h 21"/>
                  <a:gd name="T18" fmla="*/ 2 w 51"/>
                  <a:gd name="T19" fmla="*/ 5 h 21"/>
                  <a:gd name="T20" fmla="*/ 5 w 51"/>
                  <a:gd name="T21" fmla="*/ 5 h 21"/>
                  <a:gd name="T22" fmla="*/ 9 w 51"/>
                  <a:gd name="T23" fmla="*/ 5 h 21"/>
                  <a:gd name="T24" fmla="*/ 14 w 51"/>
                  <a:gd name="T25" fmla="*/ 7 h 21"/>
                  <a:gd name="T26" fmla="*/ 19 w 51"/>
                  <a:gd name="T27" fmla="*/ 10 h 21"/>
                  <a:gd name="T28" fmla="*/ 33 w 51"/>
                  <a:gd name="T29" fmla="*/ 0 h 21"/>
                  <a:gd name="T30" fmla="*/ 33 w 51"/>
                  <a:gd name="T31" fmla="*/ 0 h 21"/>
                  <a:gd name="T32" fmla="*/ 51 w 51"/>
                  <a:gd name="T33" fmla="*/ 5 h 21"/>
                  <a:gd name="T34" fmla="*/ 51 w 51"/>
                  <a:gd name="T35" fmla="*/ 5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21">
                    <a:moveTo>
                      <a:pt x="51" y="5"/>
                    </a:moveTo>
                    <a:lnTo>
                      <a:pt x="51" y="5"/>
                    </a:lnTo>
                    <a:lnTo>
                      <a:pt x="39" y="12"/>
                    </a:lnTo>
                    <a:lnTo>
                      <a:pt x="28" y="14"/>
                    </a:lnTo>
                    <a:lnTo>
                      <a:pt x="2" y="21"/>
                    </a:lnTo>
                    <a:lnTo>
                      <a:pt x="0" y="14"/>
                    </a:lnTo>
                    <a:lnTo>
                      <a:pt x="0" y="10"/>
                    </a:lnTo>
                    <a:lnTo>
                      <a:pt x="2" y="5"/>
                    </a:lnTo>
                    <a:lnTo>
                      <a:pt x="5" y="5"/>
                    </a:lnTo>
                    <a:lnTo>
                      <a:pt x="9" y="5"/>
                    </a:lnTo>
                    <a:lnTo>
                      <a:pt x="14" y="7"/>
                    </a:lnTo>
                    <a:lnTo>
                      <a:pt x="19" y="10"/>
                    </a:lnTo>
                    <a:lnTo>
                      <a:pt x="33" y="0"/>
                    </a:lnTo>
                    <a:lnTo>
                      <a:pt x="51"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8" name="Freeform 1133"/>
              <p:cNvSpPr>
                <a:spLocks/>
              </p:cNvSpPr>
              <p:nvPr userDrawn="1"/>
            </p:nvSpPr>
            <p:spPr bwMode="auto">
              <a:xfrm>
                <a:off x="3062" y="1607"/>
                <a:ext cx="46" cy="37"/>
              </a:xfrm>
              <a:custGeom>
                <a:avLst/>
                <a:gdLst>
                  <a:gd name="T0" fmla="*/ 46 w 46"/>
                  <a:gd name="T1" fmla="*/ 26 h 37"/>
                  <a:gd name="T2" fmla="*/ 46 w 46"/>
                  <a:gd name="T3" fmla="*/ 26 h 37"/>
                  <a:gd name="T4" fmla="*/ 32 w 46"/>
                  <a:gd name="T5" fmla="*/ 37 h 37"/>
                  <a:gd name="T6" fmla="*/ 32 w 46"/>
                  <a:gd name="T7" fmla="*/ 37 h 37"/>
                  <a:gd name="T8" fmla="*/ 25 w 46"/>
                  <a:gd name="T9" fmla="*/ 28 h 37"/>
                  <a:gd name="T10" fmla="*/ 0 w 46"/>
                  <a:gd name="T11" fmla="*/ 7 h 37"/>
                  <a:gd name="T12" fmla="*/ 2 w 46"/>
                  <a:gd name="T13" fmla="*/ 3 h 37"/>
                  <a:gd name="T14" fmla="*/ 2 w 46"/>
                  <a:gd name="T15" fmla="*/ 3 h 37"/>
                  <a:gd name="T16" fmla="*/ 46 w 46"/>
                  <a:gd name="T17" fmla="*/ 0 h 37"/>
                  <a:gd name="T18" fmla="*/ 46 w 46"/>
                  <a:gd name="T19" fmla="*/ 2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6" h="37">
                    <a:moveTo>
                      <a:pt x="46" y="26"/>
                    </a:moveTo>
                    <a:lnTo>
                      <a:pt x="46" y="26"/>
                    </a:lnTo>
                    <a:lnTo>
                      <a:pt x="32" y="37"/>
                    </a:lnTo>
                    <a:lnTo>
                      <a:pt x="25" y="28"/>
                    </a:lnTo>
                    <a:lnTo>
                      <a:pt x="0" y="7"/>
                    </a:lnTo>
                    <a:lnTo>
                      <a:pt x="2" y="3"/>
                    </a:lnTo>
                    <a:lnTo>
                      <a:pt x="46" y="0"/>
                    </a:lnTo>
                    <a:lnTo>
                      <a:pt x="46"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9" name="Freeform 1134"/>
              <p:cNvSpPr>
                <a:spLocks/>
              </p:cNvSpPr>
              <p:nvPr userDrawn="1"/>
            </p:nvSpPr>
            <p:spPr bwMode="auto">
              <a:xfrm>
                <a:off x="4045" y="1610"/>
                <a:ext cx="162" cy="95"/>
              </a:xfrm>
              <a:custGeom>
                <a:avLst/>
                <a:gdLst>
                  <a:gd name="T0" fmla="*/ 162 w 162"/>
                  <a:gd name="T1" fmla="*/ 18 h 95"/>
                  <a:gd name="T2" fmla="*/ 162 w 162"/>
                  <a:gd name="T3" fmla="*/ 18 h 95"/>
                  <a:gd name="T4" fmla="*/ 151 w 162"/>
                  <a:gd name="T5" fmla="*/ 44 h 95"/>
                  <a:gd name="T6" fmla="*/ 151 w 162"/>
                  <a:gd name="T7" fmla="*/ 44 h 95"/>
                  <a:gd name="T8" fmla="*/ 139 w 162"/>
                  <a:gd name="T9" fmla="*/ 48 h 95"/>
                  <a:gd name="T10" fmla="*/ 127 w 162"/>
                  <a:gd name="T11" fmla="*/ 55 h 95"/>
                  <a:gd name="T12" fmla="*/ 116 w 162"/>
                  <a:gd name="T13" fmla="*/ 60 h 95"/>
                  <a:gd name="T14" fmla="*/ 111 w 162"/>
                  <a:gd name="T15" fmla="*/ 60 h 95"/>
                  <a:gd name="T16" fmla="*/ 104 w 162"/>
                  <a:gd name="T17" fmla="*/ 60 h 95"/>
                  <a:gd name="T18" fmla="*/ 102 w 162"/>
                  <a:gd name="T19" fmla="*/ 62 h 95"/>
                  <a:gd name="T20" fmla="*/ 95 w 162"/>
                  <a:gd name="T21" fmla="*/ 92 h 95"/>
                  <a:gd name="T22" fmla="*/ 95 w 162"/>
                  <a:gd name="T23" fmla="*/ 92 h 95"/>
                  <a:gd name="T24" fmla="*/ 93 w 162"/>
                  <a:gd name="T25" fmla="*/ 95 h 95"/>
                  <a:gd name="T26" fmla="*/ 90 w 162"/>
                  <a:gd name="T27" fmla="*/ 95 h 95"/>
                  <a:gd name="T28" fmla="*/ 86 w 162"/>
                  <a:gd name="T29" fmla="*/ 92 h 95"/>
                  <a:gd name="T30" fmla="*/ 79 w 162"/>
                  <a:gd name="T31" fmla="*/ 88 h 95"/>
                  <a:gd name="T32" fmla="*/ 74 w 162"/>
                  <a:gd name="T33" fmla="*/ 85 h 95"/>
                  <a:gd name="T34" fmla="*/ 70 w 162"/>
                  <a:gd name="T35" fmla="*/ 90 h 95"/>
                  <a:gd name="T36" fmla="*/ 5 w 162"/>
                  <a:gd name="T37" fmla="*/ 92 h 95"/>
                  <a:gd name="T38" fmla="*/ 5 w 162"/>
                  <a:gd name="T39" fmla="*/ 92 h 95"/>
                  <a:gd name="T40" fmla="*/ 0 w 162"/>
                  <a:gd name="T41" fmla="*/ 90 h 95"/>
                  <a:gd name="T42" fmla="*/ 0 w 162"/>
                  <a:gd name="T43" fmla="*/ 85 h 95"/>
                  <a:gd name="T44" fmla="*/ 5 w 162"/>
                  <a:gd name="T45" fmla="*/ 76 h 95"/>
                  <a:gd name="T46" fmla="*/ 7 w 162"/>
                  <a:gd name="T47" fmla="*/ 69 h 95"/>
                  <a:gd name="T48" fmla="*/ 49 w 162"/>
                  <a:gd name="T49" fmla="*/ 53 h 95"/>
                  <a:gd name="T50" fmla="*/ 58 w 162"/>
                  <a:gd name="T51" fmla="*/ 41 h 95"/>
                  <a:gd name="T52" fmla="*/ 58 w 162"/>
                  <a:gd name="T53" fmla="*/ 41 h 95"/>
                  <a:gd name="T54" fmla="*/ 51 w 162"/>
                  <a:gd name="T55" fmla="*/ 27 h 95"/>
                  <a:gd name="T56" fmla="*/ 51 w 162"/>
                  <a:gd name="T57" fmla="*/ 27 h 95"/>
                  <a:gd name="T58" fmla="*/ 7 w 162"/>
                  <a:gd name="T59" fmla="*/ 32 h 95"/>
                  <a:gd name="T60" fmla="*/ 7 w 162"/>
                  <a:gd name="T61" fmla="*/ 20 h 95"/>
                  <a:gd name="T62" fmla="*/ 16 w 162"/>
                  <a:gd name="T63" fmla="*/ 9 h 95"/>
                  <a:gd name="T64" fmla="*/ 72 w 162"/>
                  <a:gd name="T65" fmla="*/ 0 h 95"/>
                  <a:gd name="T66" fmla="*/ 72 w 162"/>
                  <a:gd name="T67" fmla="*/ 0 h 95"/>
                  <a:gd name="T68" fmla="*/ 95 w 162"/>
                  <a:gd name="T69" fmla="*/ 2 h 95"/>
                  <a:gd name="T70" fmla="*/ 118 w 162"/>
                  <a:gd name="T71" fmla="*/ 7 h 95"/>
                  <a:gd name="T72" fmla="*/ 162 w 162"/>
                  <a:gd name="T73" fmla="*/ 18 h 95"/>
                  <a:gd name="T74" fmla="*/ 162 w 162"/>
                  <a:gd name="T75" fmla="*/ 18 h 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2" h="95">
                    <a:moveTo>
                      <a:pt x="162" y="18"/>
                    </a:moveTo>
                    <a:lnTo>
                      <a:pt x="162" y="18"/>
                    </a:lnTo>
                    <a:lnTo>
                      <a:pt x="151" y="44"/>
                    </a:lnTo>
                    <a:lnTo>
                      <a:pt x="139" y="48"/>
                    </a:lnTo>
                    <a:lnTo>
                      <a:pt x="127" y="55"/>
                    </a:lnTo>
                    <a:lnTo>
                      <a:pt x="116" y="60"/>
                    </a:lnTo>
                    <a:lnTo>
                      <a:pt x="111" y="60"/>
                    </a:lnTo>
                    <a:lnTo>
                      <a:pt x="104" y="60"/>
                    </a:lnTo>
                    <a:lnTo>
                      <a:pt x="102" y="62"/>
                    </a:lnTo>
                    <a:lnTo>
                      <a:pt x="95" y="92"/>
                    </a:lnTo>
                    <a:lnTo>
                      <a:pt x="93" y="95"/>
                    </a:lnTo>
                    <a:lnTo>
                      <a:pt x="90" y="95"/>
                    </a:lnTo>
                    <a:lnTo>
                      <a:pt x="86" y="92"/>
                    </a:lnTo>
                    <a:lnTo>
                      <a:pt x="79" y="88"/>
                    </a:lnTo>
                    <a:lnTo>
                      <a:pt x="74" y="85"/>
                    </a:lnTo>
                    <a:lnTo>
                      <a:pt x="70" y="90"/>
                    </a:lnTo>
                    <a:lnTo>
                      <a:pt x="5" y="92"/>
                    </a:lnTo>
                    <a:lnTo>
                      <a:pt x="0" y="90"/>
                    </a:lnTo>
                    <a:lnTo>
                      <a:pt x="0" y="85"/>
                    </a:lnTo>
                    <a:lnTo>
                      <a:pt x="5" y="76"/>
                    </a:lnTo>
                    <a:lnTo>
                      <a:pt x="7" y="69"/>
                    </a:lnTo>
                    <a:lnTo>
                      <a:pt x="49" y="53"/>
                    </a:lnTo>
                    <a:lnTo>
                      <a:pt x="58" y="41"/>
                    </a:lnTo>
                    <a:lnTo>
                      <a:pt x="51" y="27"/>
                    </a:lnTo>
                    <a:lnTo>
                      <a:pt x="7" y="32"/>
                    </a:lnTo>
                    <a:lnTo>
                      <a:pt x="7" y="20"/>
                    </a:lnTo>
                    <a:lnTo>
                      <a:pt x="16" y="9"/>
                    </a:lnTo>
                    <a:lnTo>
                      <a:pt x="72" y="0"/>
                    </a:lnTo>
                    <a:lnTo>
                      <a:pt x="95" y="2"/>
                    </a:lnTo>
                    <a:lnTo>
                      <a:pt x="118" y="7"/>
                    </a:lnTo>
                    <a:lnTo>
                      <a:pt x="162"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0" name="Freeform 1135"/>
              <p:cNvSpPr>
                <a:spLocks/>
              </p:cNvSpPr>
              <p:nvPr userDrawn="1"/>
            </p:nvSpPr>
            <p:spPr bwMode="auto">
              <a:xfrm>
                <a:off x="2597" y="1621"/>
                <a:ext cx="215" cy="174"/>
              </a:xfrm>
              <a:custGeom>
                <a:avLst/>
                <a:gdLst>
                  <a:gd name="T0" fmla="*/ 46 w 215"/>
                  <a:gd name="T1" fmla="*/ 9 h 174"/>
                  <a:gd name="T2" fmla="*/ 46 w 215"/>
                  <a:gd name="T3" fmla="*/ 9 h 174"/>
                  <a:gd name="T4" fmla="*/ 94 w 215"/>
                  <a:gd name="T5" fmla="*/ 12 h 174"/>
                  <a:gd name="T6" fmla="*/ 94 w 215"/>
                  <a:gd name="T7" fmla="*/ 12 h 174"/>
                  <a:gd name="T8" fmla="*/ 97 w 215"/>
                  <a:gd name="T9" fmla="*/ 16 h 174"/>
                  <a:gd name="T10" fmla="*/ 101 w 215"/>
                  <a:gd name="T11" fmla="*/ 16 h 174"/>
                  <a:gd name="T12" fmla="*/ 108 w 215"/>
                  <a:gd name="T13" fmla="*/ 19 h 174"/>
                  <a:gd name="T14" fmla="*/ 118 w 215"/>
                  <a:gd name="T15" fmla="*/ 16 h 174"/>
                  <a:gd name="T16" fmla="*/ 127 w 215"/>
                  <a:gd name="T17" fmla="*/ 14 h 174"/>
                  <a:gd name="T18" fmla="*/ 215 w 215"/>
                  <a:gd name="T19" fmla="*/ 49 h 174"/>
                  <a:gd name="T20" fmla="*/ 171 w 215"/>
                  <a:gd name="T21" fmla="*/ 77 h 174"/>
                  <a:gd name="T22" fmla="*/ 171 w 215"/>
                  <a:gd name="T23" fmla="*/ 77 h 174"/>
                  <a:gd name="T24" fmla="*/ 157 w 215"/>
                  <a:gd name="T25" fmla="*/ 100 h 174"/>
                  <a:gd name="T26" fmla="*/ 157 w 215"/>
                  <a:gd name="T27" fmla="*/ 100 h 174"/>
                  <a:gd name="T28" fmla="*/ 164 w 215"/>
                  <a:gd name="T29" fmla="*/ 118 h 174"/>
                  <a:gd name="T30" fmla="*/ 118 w 215"/>
                  <a:gd name="T31" fmla="*/ 169 h 174"/>
                  <a:gd name="T32" fmla="*/ 43 w 215"/>
                  <a:gd name="T33" fmla="*/ 174 h 174"/>
                  <a:gd name="T34" fmla="*/ 34 w 215"/>
                  <a:gd name="T35" fmla="*/ 158 h 174"/>
                  <a:gd name="T36" fmla="*/ 46 w 215"/>
                  <a:gd name="T37" fmla="*/ 60 h 174"/>
                  <a:gd name="T38" fmla="*/ 30 w 215"/>
                  <a:gd name="T39" fmla="*/ 49 h 174"/>
                  <a:gd name="T40" fmla="*/ 30 w 215"/>
                  <a:gd name="T41" fmla="*/ 49 h 174"/>
                  <a:gd name="T42" fmla="*/ 16 w 215"/>
                  <a:gd name="T43" fmla="*/ 46 h 174"/>
                  <a:gd name="T44" fmla="*/ 4 w 215"/>
                  <a:gd name="T45" fmla="*/ 44 h 174"/>
                  <a:gd name="T46" fmla="*/ 0 w 215"/>
                  <a:gd name="T47" fmla="*/ 19 h 174"/>
                  <a:gd name="T48" fmla="*/ 30 w 215"/>
                  <a:gd name="T49" fmla="*/ 0 h 174"/>
                  <a:gd name="T50" fmla="*/ 46 w 215"/>
                  <a:gd name="T51" fmla="*/ 9 h 17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15" h="174">
                    <a:moveTo>
                      <a:pt x="46" y="9"/>
                    </a:moveTo>
                    <a:lnTo>
                      <a:pt x="46" y="9"/>
                    </a:lnTo>
                    <a:lnTo>
                      <a:pt x="94" y="12"/>
                    </a:lnTo>
                    <a:lnTo>
                      <a:pt x="97" y="16"/>
                    </a:lnTo>
                    <a:lnTo>
                      <a:pt x="101" y="16"/>
                    </a:lnTo>
                    <a:lnTo>
                      <a:pt x="108" y="19"/>
                    </a:lnTo>
                    <a:lnTo>
                      <a:pt x="118" y="16"/>
                    </a:lnTo>
                    <a:lnTo>
                      <a:pt x="127" y="14"/>
                    </a:lnTo>
                    <a:lnTo>
                      <a:pt x="215" y="49"/>
                    </a:lnTo>
                    <a:lnTo>
                      <a:pt x="171" y="77"/>
                    </a:lnTo>
                    <a:lnTo>
                      <a:pt x="157" y="100"/>
                    </a:lnTo>
                    <a:lnTo>
                      <a:pt x="164" y="118"/>
                    </a:lnTo>
                    <a:lnTo>
                      <a:pt x="118" y="169"/>
                    </a:lnTo>
                    <a:lnTo>
                      <a:pt x="43" y="174"/>
                    </a:lnTo>
                    <a:lnTo>
                      <a:pt x="34" y="158"/>
                    </a:lnTo>
                    <a:lnTo>
                      <a:pt x="46" y="60"/>
                    </a:lnTo>
                    <a:lnTo>
                      <a:pt x="30" y="49"/>
                    </a:lnTo>
                    <a:lnTo>
                      <a:pt x="16" y="46"/>
                    </a:lnTo>
                    <a:lnTo>
                      <a:pt x="4" y="44"/>
                    </a:lnTo>
                    <a:lnTo>
                      <a:pt x="0" y="19"/>
                    </a:lnTo>
                    <a:lnTo>
                      <a:pt x="30" y="0"/>
                    </a:lnTo>
                    <a:lnTo>
                      <a:pt x="46"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1" name="Freeform 1136"/>
              <p:cNvSpPr>
                <a:spLocks/>
              </p:cNvSpPr>
              <p:nvPr userDrawn="1"/>
            </p:nvSpPr>
            <p:spPr bwMode="auto">
              <a:xfrm>
                <a:off x="3168" y="1624"/>
                <a:ext cx="104" cy="76"/>
              </a:xfrm>
              <a:custGeom>
                <a:avLst/>
                <a:gdLst>
                  <a:gd name="T0" fmla="*/ 90 w 104"/>
                  <a:gd name="T1" fmla="*/ 13 h 76"/>
                  <a:gd name="T2" fmla="*/ 90 w 104"/>
                  <a:gd name="T3" fmla="*/ 13 h 76"/>
                  <a:gd name="T4" fmla="*/ 88 w 104"/>
                  <a:gd name="T5" fmla="*/ 23 h 76"/>
                  <a:gd name="T6" fmla="*/ 88 w 104"/>
                  <a:gd name="T7" fmla="*/ 23 h 76"/>
                  <a:gd name="T8" fmla="*/ 104 w 104"/>
                  <a:gd name="T9" fmla="*/ 64 h 76"/>
                  <a:gd name="T10" fmla="*/ 104 w 104"/>
                  <a:gd name="T11" fmla="*/ 64 h 76"/>
                  <a:gd name="T12" fmla="*/ 70 w 104"/>
                  <a:gd name="T13" fmla="*/ 76 h 76"/>
                  <a:gd name="T14" fmla="*/ 70 w 104"/>
                  <a:gd name="T15" fmla="*/ 76 h 76"/>
                  <a:gd name="T16" fmla="*/ 46 w 104"/>
                  <a:gd name="T17" fmla="*/ 55 h 76"/>
                  <a:gd name="T18" fmla="*/ 46 w 104"/>
                  <a:gd name="T19" fmla="*/ 55 h 76"/>
                  <a:gd name="T20" fmla="*/ 39 w 104"/>
                  <a:gd name="T21" fmla="*/ 60 h 76"/>
                  <a:gd name="T22" fmla="*/ 35 w 104"/>
                  <a:gd name="T23" fmla="*/ 64 h 76"/>
                  <a:gd name="T24" fmla="*/ 14 w 104"/>
                  <a:gd name="T25" fmla="*/ 64 h 76"/>
                  <a:gd name="T26" fmla="*/ 14 w 104"/>
                  <a:gd name="T27" fmla="*/ 64 h 76"/>
                  <a:gd name="T28" fmla="*/ 2 w 104"/>
                  <a:gd name="T29" fmla="*/ 37 h 76"/>
                  <a:gd name="T30" fmla="*/ 2 w 104"/>
                  <a:gd name="T31" fmla="*/ 37 h 76"/>
                  <a:gd name="T32" fmla="*/ 5 w 104"/>
                  <a:gd name="T33" fmla="*/ 34 h 76"/>
                  <a:gd name="T34" fmla="*/ 7 w 104"/>
                  <a:gd name="T35" fmla="*/ 32 h 76"/>
                  <a:gd name="T36" fmla="*/ 5 w 104"/>
                  <a:gd name="T37" fmla="*/ 27 h 76"/>
                  <a:gd name="T38" fmla="*/ 2 w 104"/>
                  <a:gd name="T39" fmla="*/ 23 h 76"/>
                  <a:gd name="T40" fmla="*/ 0 w 104"/>
                  <a:gd name="T41" fmla="*/ 18 h 76"/>
                  <a:gd name="T42" fmla="*/ 53 w 104"/>
                  <a:gd name="T43" fmla="*/ 0 h 76"/>
                  <a:gd name="T44" fmla="*/ 53 w 104"/>
                  <a:gd name="T45" fmla="*/ 0 h 76"/>
                  <a:gd name="T46" fmla="*/ 72 w 104"/>
                  <a:gd name="T47" fmla="*/ 6 h 76"/>
                  <a:gd name="T48" fmla="*/ 90 w 104"/>
                  <a:gd name="T49" fmla="*/ 13 h 76"/>
                  <a:gd name="T50" fmla="*/ 90 w 104"/>
                  <a:gd name="T51" fmla="*/ 13 h 7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4" h="76">
                    <a:moveTo>
                      <a:pt x="90" y="13"/>
                    </a:moveTo>
                    <a:lnTo>
                      <a:pt x="90" y="13"/>
                    </a:lnTo>
                    <a:lnTo>
                      <a:pt x="88" y="23"/>
                    </a:lnTo>
                    <a:lnTo>
                      <a:pt x="104" y="64"/>
                    </a:lnTo>
                    <a:lnTo>
                      <a:pt x="70" y="76"/>
                    </a:lnTo>
                    <a:lnTo>
                      <a:pt x="46" y="55"/>
                    </a:lnTo>
                    <a:lnTo>
                      <a:pt x="39" y="60"/>
                    </a:lnTo>
                    <a:lnTo>
                      <a:pt x="35" y="64"/>
                    </a:lnTo>
                    <a:lnTo>
                      <a:pt x="14" y="64"/>
                    </a:lnTo>
                    <a:lnTo>
                      <a:pt x="2" y="37"/>
                    </a:lnTo>
                    <a:lnTo>
                      <a:pt x="5" y="34"/>
                    </a:lnTo>
                    <a:lnTo>
                      <a:pt x="7" y="32"/>
                    </a:lnTo>
                    <a:lnTo>
                      <a:pt x="5" y="27"/>
                    </a:lnTo>
                    <a:lnTo>
                      <a:pt x="2" y="23"/>
                    </a:lnTo>
                    <a:lnTo>
                      <a:pt x="0" y="18"/>
                    </a:lnTo>
                    <a:lnTo>
                      <a:pt x="53" y="0"/>
                    </a:lnTo>
                    <a:lnTo>
                      <a:pt x="72" y="6"/>
                    </a:lnTo>
                    <a:lnTo>
                      <a:pt x="90"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2" name="Freeform 1137"/>
              <p:cNvSpPr>
                <a:spLocks/>
              </p:cNvSpPr>
              <p:nvPr userDrawn="1"/>
            </p:nvSpPr>
            <p:spPr bwMode="auto">
              <a:xfrm>
                <a:off x="3714" y="1644"/>
                <a:ext cx="278" cy="167"/>
              </a:xfrm>
              <a:custGeom>
                <a:avLst/>
                <a:gdLst>
                  <a:gd name="T0" fmla="*/ 128 w 278"/>
                  <a:gd name="T1" fmla="*/ 23 h 167"/>
                  <a:gd name="T2" fmla="*/ 162 w 278"/>
                  <a:gd name="T3" fmla="*/ 21 h 167"/>
                  <a:gd name="T4" fmla="*/ 276 w 278"/>
                  <a:gd name="T5" fmla="*/ 95 h 167"/>
                  <a:gd name="T6" fmla="*/ 276 w 278"/>
                  <a:gd name="T7" fmla="*/ 95 h 167"/>
                  <a:gd name="T8" fmla="*/ 278 w 278"/>
                  <a:gd name="T9" fmla="*/ 114 h 167"/>
                  <a:gd name="T10" fmla="*/ 243 w 278"/>
                  <a:gd name="T11" fmla="*/ 130 h 167"/>
                  <a:gd name="T12" fmla="*/ 236 w 278"/>
                  <a:gd name="T13" fmla="*/ 155 h 167"/>
                  <a:gd name="T14" fmla="*/ 206 w 278"/>
                  <a:gd name="T15" fmla="*/ 167 h 167"/>
                  <a:gd name="T16" fmla="*/ 178 w 278"/>
                  <a:gd name="T17" fmla="*/ 162 h 167"/>
                  <a:gd name="T18" fmla="*/ 128 w 278"/>
                  <a:gd name="T19" fmla="*/ 125 h 167"/>
                  <a:gd name="T20" fmla="*/ 67 w 278"/>
                  <a:gd name="T21" fmla="*/ 111 h 167"/>
                  <a:gd name="T22" fmla="*/ 42 w 278"/>
                  <a:gd name="T23" fmla="*/ 121 h 167"/>
                  <a:gd name="T24" fmla="*/ 42 w 278"/>
                  <a:gd name="T25" fmla="*/ 121 h 167"/>
                  <a:gd name="T26" fmla="*/ 26 w 278"/>
                  <a:gd name="T27" fmla="*/ 104 h 167"/>
                  <a:gd name="T28" fmla="*/ 19 w 278"/>
                  <a:gd name="T29" fmla="*/ 67 h 167"/>
                  <a:gd name="T30" fmla="*/ 19 w 278"/>
                  <a:gd name="T31" fmla="*/ 67 h 167"/>
                  <a:gd name="T32" fmla="*/ 12 w 278"/>
                  <a:gd name="T33" fmla="*/ 61 h 167"/>
                  <a:gd name="T34" fmla="*/ 3 w 278"/>
                  <a:gd name="T35" fmla="*/ 56 h 167"/>
                  <a:gd name="T36" fmla="*/ 3 w 278"/>
                  <a:gd name="T37" fmla="*/ 56 h 167"/>
                  <a:gd name="T38" fmla="*/ 0 w 278"/>
                  <a:gd name="T39" fmla="*/ 47 h 167"/>
                  <a:gd name="T40" fmla="*/ 26 w 278"/>
                  <a:gd name="T41" fmla="*/ 44 h 167"/>
                  <a:gd name="T42" fmla="*/ 26 w 278"/>
                  <a:gd name="T43" fmla="*/ 44 h 167"/>
                  <a:gd name="T44" fmla="*/ 26 w 278"/>
                  <a:gd name="T45" fmla="*/ 40 h 167"/>
                  <a:gd name="T46" fmla="*/ 26 w 278"/>
                  <a:gd name="T47" fmla="*/ 37 h 167"/>
                  <a:gd name="T48" fmla="*/ 26 w 278"/>
                  <a:gd name="T49" fmla="*/ 28 h 167"/>
                  <a:gd name="T50" fmla="*/ 26 w 278"/>
                  <a:gd name="T51" fmla="*/ 28 h 167"/>
                  <a:gd name="T52" fmla="*/ 16 w 278"/>
                  <a:gd name="T53" fmla="*/ 10 h 167"/>
                  <a:gd name="T54" fmla="*/ 19 w 278"/>
                  <a:gd name="T55" fmla="*/ 7 h 167"/>
                  <a:gd name="T56" fmla="*/ 19 w 278"/>
                  <a:gd name="T57" fmla="*/ 7 h 167"/>
                  <a:gd name="T58" fmla="*/ 33 w 278"/>
                  <a:gd name="T59" fmla="*/ 12 h 167"/>
                  <a:gd name="T60" fmla="*/ 40 w 278"/>
                  <a:gd name="T61" fmla="*/ 12 h 167"/>
                  <a:gd name="T62" fmla="*/ 47 w 278"/>
                  <a:gd name="T63" fmla="*/ 12 h 167"/>
                  <a:gd name="T64" fmla="*/ 47 w 278"/>
                  <a:gd name="T65" fmla="*/ 12 h 167"/>
                  <a:gd name="T66" fmla="*/ 102 w 278"/>
                  <a:gd name="T67" fmla="*/ 0 h 167"/>
                  <a:gd name="T68" fmla="*/ 128 w 278"/>
                  <a:gd name="T69" fmla="*/ 23 h 16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78" h="167">
                    <a:moveTo>
                      <a:pt x="128" y="23"/>
                    </a:moveTo>
                    <a:lnTo>
                      <a:pt x="162" y="21"/>
                    </a:lnTo>
                    <a:lnTo>
                      <a:pt x="276" y="95"/>
                    </a:lnTo>
                    <a:lnTo>
                      <a:pt x="278" y="114"/>
                    </a:lnTo>
                    <a:lnTo>
                      <a:pt x="243" y="130"/>
                    </a:lnTo>
                    <a:lnTo>
                      <a:pt x="236" y="155"/>
                    </a:lnTo>
                    <a:lnTo>
                      <a:pt x="206" y="167"/>
                    </a:lnTo>
                    <a:lnTo>
                      <a:pt x="178" y="162"/>
                    </a:lnTo>
                    <a:lnTo>
                      <a:pt x="128" y="125"/>
                    </a:lnTo>
                    <a:lnTo>
                      <a:pt x="67" y="111"/>
                    </a:lnTo>
                    <a:lnTo>
                      <a:pt x="42" y="121"/>
                    </a:lnTo>
                    <a:lnTo>
                      <a:pt x="26" y="104"/>
                    </a:lnTo>
                    <a:lnTo>
                      <a:pt x="19" y="67"/>
                    </a:lnTo>
                    <a:lnTo>
                      <a:pt x="12" y="61"/>
                    </a:lnTo>
                    <a:lnTo>
                      <a:pt x="3" y="56"/>
                    </a:lnTo>
                    <a:lnTo>
                      <a:pt x="0" y="47"/>
                    </a:lnTo>
                    <a:lnTo>
                      <a:pt x="26" y="44"/>
                    </a:lnTo>
                    <a:lnTo>
                      <a:pt x="26" y="40"/>
                    </a:lnTo>
                    <a:lnTo>
                      <a:pt x="26" y="37"/>
                    </a:lnTo>
                    <a:lnTo>
                      <a:pt x="26" y="28"/>
                    </a:lnTo>
                    <a:lnTo>
                      <a:pt x="16" y="10"/>
                    </a:lnTo>
                    <a:lnTo>
                      <a:pt x="19" y="7"/>
                    </a:lnTo>
                    <a:lnTo>
                      <a:pt x="33" y="12"/>
                    </a:lnTo>
                    <a:lnTo>
                      <a:pt x="40" y="12"/>
                    </a:lnTo>
                    <a:lnTo>
                      <a:pt x="47" y="12"/>
                    </a:lnTo>
                    <a:lnTo>
                      <a:pt x="102" y="0"/>
                    </a:lnTo>
                    <a:lnTo>
                      <a:pt x="128"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3" name="Freeform 1138"/>
              <p:cNvSpPr>
                <a:spLocks/>
              </p:cNvSpPr>
              <p:nvPr userDrawn="1"/>
            </p:nvSpPr>
            <p:spPr bwMode="auto">
              <a:xfrm>
                <a:off x="3494" y="1644"/>
                <a:ext cx="118" cy="44"/>
              </a:xfrm>
              <a:custGeom>
                <a:avLst/>
                <a:gdLst>
                  <a:gd name="T0" fmla="*/ 116 w 118"/>
                  <a:gd name="T1" fmla="*/ 26 h 44"/>
                  <a:gd name="T2" fmla="*/ 116 w 118"/>
                  <a:gd name="T3" fmla="*/ 26 h 44"/>
                  <a:gd name="T4" fmla="*/ 118 w 118"/>
                  <a:gd name="T5" fmla="*/ 42 h 44"/>
                  <a:gd name="T6" fmla="*/ 51 w 118"/>
                  <a:gd name="T7" fmla="*/ 44 h 44"/>
                  <a:gd name="T8" fmla="*/ 30 w 118"/>
                  <a:gd name="T9" fmla="*/ 33 h 44"/>
                  <a:gd name="T10" fmla="*/ 30 w 118"/>
                  <a:gd name="T11" fmla="*/ 33 h 44"/>
                  <a:gd name="T12" fmla="*/ 17 w 118"/>
                  <a:gd name="T13" fmla="*/ 35 h 44"/>
                  <a:gd name="T14" fmla="*/ 3 w 118"/>
                  <a:gd name="T15" fmla="*/ 37 h 44"/>
                  <a:gd name="T16" fmla="*/ 0 w 118"/>
                  <a:gd name="T17" fmla="*/ 37 h 44"/>
                  <a:gd name="T18" fmla="*/ 0 w 118"/>
                  <a:gd name="T19" fmla="*/ 37 h 44"/>
                  <a:gd name="T20" fmla="*/ 7 w 118"/>
                  <a:gd name="T21" fmla="*/ 28 h 44"/>
                  <a:gd name="T22" fmla="*/ 10 w 118"/>
                  <a:gd name="T23" fmla="*/ 19 h 44"/>
                  <a:gd name="T24" fmla="*/ 10 w 118"/>
                  <a:gd name="T25" fmla="*/ 10 h 44"/>
                  <a:gd name="T26" fmla="*/ 7 w 118"/>
                  <a:gd name="T27" fmla="*/ 0 h 44"/>
                  <a:gd name="T28" fmla="*/ 84 w 118"/>
                  <a:gd name="T29" fmla="*/ 10 h 44"/>
                  <a:gd name="T30" fmla="*/ 116 w 118"/>
                  <a:gd name="T31" fmla="*/ 26 h 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8" h="44">
                    <a:moveTo>
                      <a:pt x="116" y="26"/>
                    </a:moveTo>
                    <a:lnTo>
                      <a:pt x="116" y="26"/>
                    </a:lnTo>
                    <a:lnTo>
                      <a:pt x="118" y="42"/>
                    </a:lnTo>
                    <a:lnTo>
                      <a:pt x="51" y="44"/>
                    </a:lnTo>
                    <a:lnTo>
                      <a:pt x="30" y="33"/>
                    </a:lnTo>
                    <a:lnTo>
                      <a:pt x="17" y="35"/>
                    </a:lnTo>
                    <a:lnTo>
                      <a:pt x="3" y="37"/>
                    </a:lnTo>
                    <a:lnTo>
                      <a:pt x="0" y="37"/>
                    </a:lnTo>
                    <a:lnTo>
                      <a:pt x="7" y="28"/>
                    </a:lnTo>
                    <a:lnTo>
                      <a:pt x="10" y="19"/>
                    </a:lnTo>
                    <a:lnTo>
                      <a:pt x="10" y="10"/>
                    </a:lnTo>
                    <a:lnTo>
                      <a:pt x="7" y="0"/>
                    </a:lnTo>
                    <a:lnTo>
                      <a:pt x="84" y="10"/>
                    </a:lnTo>
                    <a:lnTo>
                      <a:pt x="116"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4" name="Freeform 1139"/>
              <p:cNvSpPr>
                <a:spLocks/>
              </p:cNvSpPr>
              <p:nvPr userDrawn="1"/>
            </p:nvSpPr>
            <p:spPr bwMode="auto">
              <a:xfrm>
                <a:off x="2914" y="1656"/>
                <a:ext cx="9" cy="14"/>
              </a:xfrm>
              <a:custGeom>
                <a:avLst/>
                <a:gdLst>
                  <a:gd name="T0" fmla="*/ 9 w 9"/>
                  <a:gd name="T1" fmla="*/ 0 h 14"/>
                  <a:gd name="T2" fmla="*/ 9 w 9"/>
                  <a:gd name="T3" fmla="*/ 0 h 14"/>
                  <a:gd name="T4" fmla="*/ 9 w 9"/>
                  <a:gd name="T5" fmla="*/ 7 h 14"/>
                  <a:gd name="T6" fmla="*/ 6 w 9"/>
                  <a:gd name="T7" fmla="*/ 14 h 14"/>
                  <a:gd name="T8" fmla="*/ 0 w 9"/>
                  <a:gd name="T9" fmla="*/ 9 h 14"/>
                  <a:gd name="T10" fmla="*/ 2 w 9"/>
                  <a:gd name="T11" fmla="*/ 0 h 14"/>
                  <a:gd name="T12" fmla="*/ 9 w 9"/>
                  <a:gd name="T13" fmla="*/ 0 h 1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 h="14">
                    <a:moveTo>
                      <a:pt x="9" y="0"/>
                    </a:moveTo>
                    <a:lnTo>
                      <a:pt x="9" y="0"/>
                    </a:lnTo>
                    <a:lnTo>
                      <a:pt x="9" y="7"/>
                    </a:lnTo>
                    <a:lnTo>
                      <a:pt x="6" y="14"/>
                    </a:lnTo>
                    <a:lnTo>
                      <a:pt x="0" y="9"/>
                    </a:lnTo>
                    <a:lnTo>
                      <a:pt x="2" y="0"/>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5" name="Freeform 1140"/>
              <p:cNvSpPr>
                <a:spLocks/>
              </p:cNvSpPr>
              <p:nvPr userDrawn="1"/>
            </p:nvSpPr>
            <p:spPr bwMode="auto">
              <a:xfrm>
                <a:off x="3238" y="1658"/>
                <a:ext cx="344" cy="137"/>
              </a:xfrm>
              <a:custGeom>
                <a:avLst/>
                <a:gdLst>
                  <a:gd name="T0" fmla="*/ 155 w 344"/>
                  <a:gd name="T1" fmla="*/ 9 h 137"/>
                  <a:gd name="T2" fmla="*/ 155 w 344"/>
                  <a:gd name="T3" fmla="*/ 9 h 137"/>
                  <a:gd name="T4" fmla="*/ 173 w 344"/>
                  <a:gd name="T5" fmla="*/ 9 h 137"/>
                  <a:gd name="T6" fmla="*/ 180 w 344"/>
                  <a:gd name="T7" fmla="*/ 12 h 137"/>
                  <a:gd name="T8" fmla="*/ 185 w 344"/>
                  <a:gd name="T9" fmla="*/ 14 h 137"/>
                  <a:gd name="T10" fmla="*/ 187 w 344"/>
                  <a:gd name="T11" fmla="*/ 19 h 137"/>
                  <a:gd name="T12" fmla="*/ 254 w 344"/>
                  <a:gd name="T13" fmla="*/ 26 h 137"/>
                  <a:gd name="T14" fmla="*/ 254 w 344"/>
                  <a:gd name="T15" fmla="*/ 26 h 137"/>
                  <a:gd name="T16" fmla="*/ 261 w 344"/>
                  <a:gd name="T17" fmla="*/ 28 h 137"/>
                  <a:gd name="T18" fmla="*/ 270 w 344"/>
                  <a:gd name="T19" fmla="*/ 26 h 137"/>
                  <a:gd name="T20" fmla="*/ 286 w 344"/>
                  <a:gd name="T21" fmla="*/ 23 h 137"/>
                  <a:gd name="T22" fmla="*/ 305 w 344"/>
                  <a:gd name="T23" fmla="*/ 33 h 137"/>
                  <a:gd name="T24" fmla="*/ 310 w 344"/>
                  <a:gd name="T25" fmla="*/ 51 h 137"/>
                  <a:gd name="T26" fmla="*/ 337 w 344"/>
                  <a:gd name="T27" fmla="*/ 65 h 137"/>
                  <a:gd name="T28" fmla="*/ 344 w 344"/>
                  <a:gd name="T29" fmla="*/ 81 h 137"/>
                  <a:gd name="T30" fmla="*/ 344 w 344"/>
                  <a:gd name="T31" fmla="*/ 81 h 137"/>
                  <a:gd name="T32" fmla="*/ 340 w 344"/>
                  <a:gd name="T33" fmla="*/ 118 h 137"/>
                  <a:gd name="T34" fmla="*/ 340 w 344"/>
                  <a:gd name="T35" fmla="*/ 118 h 137"/>
                  <a:gd name="T36" fmla="*/ 314 w 344"/>
                  <a:gd name="T37" fmla="*/ 125 h 137"/>
                  <a:gd name="T38" fmla="*/ 286 w 344"/>
                  <a:gd name="T39" fmla="*/ 130 h 137"/>
                  <a:gd name="T40" fmla="*/ 215 w 344"/>
                  <a:gd name="T41" fmla="*/ 137 h 137"/>
                  <a:gd name="T42" fmla="*/ 201 w 344"/>
                  <a:gd name="T43" fmla="*/ 128 h 137"/>
                  <a:gd name="T44" fmla="*/ 150 w 344"/>
                  <a:gd name="T45" fmla="*/ 121 h 137"/>
                  <a:gd name="T46" fmla="*/ 150 w 344"/>
                  <a:gd name="T47" fmla="*/ 121 h 137"/>
                  <a:gd name="T48" fmla="*/ 141 w 344"/>
                  <a:gd name="T49" fmla="*/ 125 h 137"/>
                  <a:gd name="T50" fmla="*/ 134 w 344"/>
                  <a:gd name="T51" fmla="*/ 132 h 137"/>
                  <a:gd name="T52" fmla="*/ 125 w 344"/>
                  <a:gd name="T53" fmla="*/ 134 h 137"/>
                  <a:gd name="T54" fmla="*/ 118 w 344"/>
                  <a:gd name="T55" fmla="*/ 137 h 137"/>
                  <a:gd name="T56" fmla="*/ 113 w 344"/>
                  <a:gd name="T57" fmla="*/ 134 h 137"/>
                  <a:gd name="T58" fmla="*/ 92 w 344"/>
                  <a:gd name="T59" fmla="*/ 118 h 137"/>
                  <a:gd name="T60" fmla="*/ 92 w 344"/>
                  <a:gd name="T61" fmla="*/ 118 h 137"/>
                  <a:gd name="T62" fmla="*/ 85 w 344"/>
                  <a:gd name="T63" fmla="*/ 118 h 137"/>
                  <a:gd name="T64" fmla="*/ 78 w 344"/>
                  <a:gd name="T65" fmla="*/ 123 h 137"/>
                  <a:gd name="T66" fmla="*/ 67 w 344"/>
                  <a:gd name="T67" fmla="*/ 134 h 137"/>
                  <a:gd name="T68" fmla="*/ 48 w 344"/>
                  <a:gd name="T69" fmla="*/ 125 h 137"/>
                  <a:gd name="T70" fmla="*/ 48 w 344"/>
                  <a:gd name="T71" fmla="*/ 125 h 137"/>
                  <a:gd name="T72" fmla="*/ 34 w 344"/>
                  <a:gd name="T73" fmla="*/ 130 h 137"/>
                  <a:gd name="T74" fmla="*/ 27 w 344"/>
                  <a:gd name="T75" fmla="*/ 116 h 137"/>
                  <a:gd name="T76" fmla="*/ 13 w 344"/>
                  <a:gd name="T77" fmla="*/ 107 h 137"/>
                  <a:gd name="T78" fmla="*/ 13 w 344"/>
                  <a:gd name="T79" fmla="*/ 107 h 137"/>
                  <a:gd name="T80" fmla="*/ 18 w 344"/>
                  <a:gd name="T81" fmla="*/ 97 h 137"/>
                  <a:gd name="T82" fmla="*/ 4 w 344"/>
                  <a:gd name="T83" fmla="*/ 88 h 137"/>
                  <a:gd name="T84" fmla="*/ 4 w 344"/>
                  <a:gd name="T85" fmla="*/ 88 h 137"/>
                  <a:gd name="T86" fmla="*/ 4 w 344"/>
                  <a:gd name="T87" fmla="*/ 84 h 137"/>
                  <a:gd name="T88" fmla="*/ 9 w 344"/>
                  <a:gd name="T89" fmla="*/ 77 h 137"/>
                  <a:gd name="T90" fmla="*/ 9 w 344"/>
                  <a:gd name="T91" fmla="*/ 72 h 137"/>
                  <a:gd name="T92" fmla="*/ 9 w 344"/>
                  <a:gd name="T93" fmla="*/ 70 h 137"/>
                  <a:gd name="T94" fmla="*/ 6 w 344"/>
                  <a:gd name="T95" fmla="*/ 67 h 137"/>
                  <a:gd name="T96" fmla="*/ 2 w 344"/>
                  <a:gd name="T97" fmla="*/ 65 h 137"/>
                  <a:gd name="T98" fmla="*/ 0 w 344"/>
                  <a:gd name="T99" fmla="*/ 63 h 137"/>
                  <a:gd name="T100" fmla="*/ 0 w 344"/>
                  <a:gd name="T101" fmla="*/ 63 h 137"/>
                  <a:gd name="T102" fmla="*/ 4 w 344"/>
                  <a:gd name="T103" fmla="*/ 56 h 137"/>
                  <a:gd name="T104" fmla="*/ 6 w 344"/>
                  <a:gd name="T105" fmla="*/ 53 h 137"/>
                  <a:gd name="T106" fmla="*/ 11 w 344"/>
                  <a:gd name="T107" fmla="*/ 53 h 137"/>
                  <a:gd name="T108" fmla="*/ 11 w 344"/>
                  <a:gd name="T109" fmla="*/ 53 h 137"/>
                  <a:gd name="T110" fmla="*/ 18 w 344"/>
                  <a:gd name="T111" fmla="*/ 51 h 137"/>
                  <a:gd name="T112" fmla="*/ 25 w 344"/>
                  <a:gd name="T113" fmla="*/ 49 h 137"/>
                  <a:gd name="T114" fmla="*/ 39 w 344"/>
                  <a:gd name="T115" fmla="*/ 44 h 137"/>
                  <a:gd name="T116" fmla="*/ 39 w 344"/>
                  <a:gd name="T117" fmla="*/ 33 h 137"/>
                  <a:gd name="T118" fmla="*/ 60 w 344"/>
                  <a:gd name="T119" fmla="*/ 30 h 137"/>
                  <a:gd name="T120" fmla="*/ 143 w 344"/>
                  <a:gd name="T121" fmla="*/ 0 h 137"/>
                  <a:gd name="T122" fmla="*/ 155 w 344"/>
                  <a:gd name="T123" fmla="*/ 9 h 1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4" h="137">
                    <a:moveTo>
                      <a:pt x="155" y="9"/>
                    </a:moveTo>
                    <a:lnTo>
                      <a:pt x="155" y="9"/>
                    </a:lnTo>
                    <a:lnTo>
                      <a:pt x="173" y="9"/>
                    </a:lnTo>
                    <a:lnTo>
                      <a:pt x="180" y="12"/>
                    </a:lnTo>
                    <a:lnTo>
                      <a:pt x="185" y="14"/>
                    </a:lnTo>
                    <a:lnTo>
                      <a:pt x="187" y="19"/>
                    </a:lnTo>
                    <a:lnTo>
                      <a:pt x="254" y="26"/>
                    </a:lnTo>
                    <a:lnTo>
                      <a:pt x="261" y="28"/>
                    </a:lnTo>
                    <a:lnTo>
                      <a:pt x="270" y="26"/>
                    </a:lnTo>
                    <a:lnTo>
                      <a:pt x="286" y="23"/>
                    </a:lnTo>
                    <a:lnTo>
                      <a:pt x="305" y="33"/>
                    </a:lnTo>
                    <a:lnTo>
                      <a:pt x="310" y="51"/>
                    </a:lnTo>
                    <a:lnTo>
                      <a:pt x="337" y="65"/>
                    </a:lnTo>
                    <a:lnTo>
                      <a:pt x="344" y="81"/>
                    </a:lnTo>
                    <a:lnTo>
                      <a:pt x="340" y="118"/>
                    </a:lnTo>
                    <a:lnTo>
                      <a:pt x="314" y="125"/>
                    </a:lnTo>
                    <a:lnTo>
                      <a:pt x="286" y="130"/>
                    </a:lnTo>
                    <a:lnTo>
                      <a:pt x="215" y="137"/>
                    </a:lnTo>
                    <a:lnTo>
                      <a:pt x="201" y="128"/>
                    </a:lnTo>
                    <a:lnTo>
                      <a:pt x="150" y="121"/>
                    </a:lnTo>
                    <a:lnTo>
                      <a:pt x="141" y="125"/>
                    </a:lnTo>
                    <a:lnTo>
                      <a:pt x="134" y="132"/>
                    </a:lnTo>
                    <a:lnTo>
                      <a:pt x="125" y="134"/>
                    </a:lnTo>
                    <a:lnTo>
                      <a:pt x="118" y="137"/>
                    </a:lnTo>
                    <a:lnTo>
                      <a:pt x="113" y="134"/>
                    </a:lnTo>
                    <a:lnTo>
                      <a:pt x="92" y="118"/>
                    </a:lnTo>
                    <a:lnTo>
                      <a:pt x="85" y="118"/>
                    </a:lnTo>
                    <a:lnTo>
                      <a:pt x="78" y="123"/>
                    </a:lnTo>
                    <a:lnTo>
                      <a:pt x="67" y="134"/>
                    </a:lnTo>
                    <a:lnTo>
                      <a:pt x="48" y="125"/>
                    </a:lnTo>
                    <a:lnTo>
                      <a:pt x="34" y="130"/>
                    </a:lnTo>
                    <a:lnTo>
                      <a:pt x="27" y="116"/>
                    </a:lnTo>
                    <a:lnTo>
                      <a:pt x="13" y="107"/>
                    </a:lnTo>
                    <a:lnTo>
                      <a:pt x="18" y="97"/>
                    </a:lnTo>
                    <a:lnTo>
                      <a:pt x="4" y="88"/>
                    </a:lnTo>
                    <a:lnTo>
                      <a:pt x="4" y="84"/>
                    </a:lnTo>
                    <a:lnTo>
                      <a:pt x="9" y="77"/>
                    </a:lnTo>
                    <a:lnTo>
                      <a:pt x="9" y="72"/>
                    </a:lnTo>
                    <a:lnTo>
                      <a:pt x="9" y="70"/>
                    </a:lnTo>
                    <a:lnTo>
                      <a:pt x="6" y="67"/>
                    </a:lnTo>
                    <a:lnTo>
                      <a:pt x="2" y="65"/>
                    </a:lnTo>
                    <a:lnTo>
                      <a:pt x="0" y="63"/>
                    </a:lnTo>
                    <a:lnTo>
                      <a:pt x="4" y="56"/>
                    </a:lnTo>
                    <a:lnTo>
                      <a:pt x="6" y="53"/>
                    </a:lnTo>
                    <a:lnTo>
                      <a:pt x="11" y="53"/>
                    </a:lnTo>
                    <a:lnTo>
                      <a:pt x="18" y="51"/>
                    </a:lnTo>
                    <a:lnTo>
                      <a:pt x="25" y="49"/>
                    </a:lnTo>
                    <a:lnTo>
                      <a:pt x="39" y="44"/>
                    </a:lnTo>
                    <a:lnTo>
                      <a:pt x="39" y="33"/>
                    </a:lnTo>
                    <a:lnTo>
                      <a:pt x="60" y="30"/>
                    </a:lnTo>
                    <a:lnTo>
                      <a:pt x="143" y="0"/>
                    </a:lnTo>
                    <a:lnTo>
                      <a:pt x="155"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6" name="Freeform 1141"/>
              <p:cNvSpPr>
                <a:spLocks/>
              </p:cNvSpPr>
              <p:nvPr userDrawn="1"/>
            </p:nvSpPr>
            <p:spPr bwMode="auto">
              <a:xfrm>
                <a:off x="3594" y="1663"/>
                <a:ext cx="62" cy="69"/>
              </a:xfrm>
              <a:custGeom>
                <a:avLst/>
                <a:gdLst>
                  <a:gd name="T0" fmla="*/ 53 w 62"/>
                  <a:gd name="T1" fmla="*/ 18 h 69"/>
                  <a:gd name="T2" fmla="*/ 53 w 62"/>
                  <a:gd name="T3" fmla="*/ 18 h 69"/>
                  <a:gd name="T4" fmla="*/ 62 w 62"/>
                  <a:gd name="T5" fmla="*/ 58 h 69"/>
                  <a:gd name="T6" fmla="*/ 55 w 62"/>
                  <a:gd name="T7" fmla="*/ 69 h 69"/>
                  <a:gd name="T8" fmla="*/ 55 w 62"/>
                  <a:gd name="T9" fmla="*/ 69 h 69"/>
                  <a:gd name="T10" fmla="*/ 44 w 62"/>
                  <a:gd name="T11" fmla="*/ 67 h 69"/>
                  <a:gd name="T12" fmla="*/ 32 w 62"/>
                  <a:gd name="T13" fmla="*/ 65 h 69"/>
                  <a:gd name="T14" fmla="*/ 32 w 62"/>
                  <a:gd name="T15" fmla="*/ 65 h 69"/>
                  <a:gd name="T16" fmla="*/ 0 w 62"/>
                  <a:gd name="T17" fmla="*/ 32 h 69"/>
                  <a:gd name="T18" fmla="*/ 23 w 62"/>
                  <a:gd name="T19" fmla="*/ 25 h 69"/>
                  <a:gd name="T20" fmla="*/ 23 w 62"/>
                  <a:gd name="T21" fmla="*/ 25 h 69"/>
                  <a:gd name="T22" fmla="*/ 23 w 62"/>
                  <a:gd name="T23" fmla="*/ 25 h 69"/>
                  <a:gd name="T24" fmla="*/ 21 w 62"/>
                  <a:gd name="T25" fmla="*/ 7 h 69"/>
                  <a:gd name="T26" fmla="*/ 21 w 62"/>
                  <a:gd name="T27" fmla="*/ 7 h 69"/>
                  <a:gd name="T28" fmla="*/ 37 w 62"/>
                  <a:gd name="T29" fmla="*/ 0 h 69"/>
                  <a:gd name="T30" fmla="*/ 53 w 62"/>
                  <a:gd name="T31" fmla="*/ 18 h 6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2" h="69">
                    <a:moveTo>
                      <a:pt x="53" y="18"/>
                    </a:moveTo>
                    <a:lnTo>
                      <a:pt x="53" y="18"/>
                    </a:lnTo>
                    <a:lnTo>
                      <a:pt x="62" y="58"/>
                    </a:lnTo>
                    <a:lnTo>
                      <a:pt x="55" y="69"/>
                    </a:lnTo>
                    <a:lnTo>
                      <a:pt x="44" y="67"/>
                    </a:lnTo>
                    <a:lnTo>
                      <a:pt x="32" y="65"/>
                    </a:lnTo>
                    <a:lnTo>
                      <a:pt x="0" y="32"/>
                    </a:lnTo>
                    <a:lnTo>
                      <a:pt x="23" y="25"/>
                    </a:lnTo>
                    <a:lnTo>
                      <a:pt x="21" y="7"/>
                    </a:lnTo>
                    <a:lnTo>
                      <a:pt x="37" y="0"/>
                    </a:lnTo>
                    <a:lnTo>
                      <a:pt x="53"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7" name="Freeform 1142"/>
              <p:cNvSpPr>
                <a:spLocks/>
              </p:cNvSpPr>
              <p:nvPr userDrawn="1"/>
            </p:nvSpPr>
            <p:spPr bwMode="auto">
              <a:xfrm>
                <a:off x="3101" y="1663"/>
                <a:ext cx="44" cy="67"/>
              </a:xfrm>
              <a:custGeom>
                <a:avLst/>
                <a:gdLst>
                  <a:gd name="T0" fmla="*/ 21 w 44"/>
                  <a:gd name="T1" fmla="*/ 4 h 67"/>
                  <a:gd name="T2" fmla="*/ 28 w 44"/>
                  <a:gd name="T3" fmla="*/ 16 h 67"/>
                  <a:gd name="T4" fmla="*/ 28 w 44"/>
                  <a:gd name="T5" fmla="*/ 16 h 67"/>
                  <a:gd name="T6" fmla="*/ 32 w 44"/>
                  <a:gd name="T7" fmla="*/ 32 h 67"/>
                  <a:gd name="T8" fmla="*/ 32 w 44"/>
                  <a:gd name="T9" fmla="*/ 32 h 67"/>
                  <a:gd name="T10" fmla="*/ 44 w 44"/>
                  <a:gd name="T11" fmla="*/ 42 h 67"/>
                  <a:gd name="T12" fmla="*/ 44 w 44"/>
                  <a:gd name="T13" fmla="*/ 53 h 67"/>
                  <a:gd name="T14" fmla="*/ 39 w 44"/>
                  <a:gd name="T15" fmla="*/ 67 h 67"/>
                  <a:gd name="T16" fmla="*/ 23 w 44"/>
                  <a:gd name="T17" fmla="*/ 65 h 67"/>
                  <a:gd name="T18" fmla="*/ 7 w 44"/>
                  <a:gd name="T19" fmla="*/ 32 h 67"/>
                  <a:gd name="T20" fmla="*/ 0 w 44"/>
                  <a:gd name="T21" fmla="*/ 7 h 67"/>
                  <a:gd name="T22" fmla="*/ 0 w 44"/>
                  <a:gd name="T23" fmla="*/ 7 h 67"/>
                  <a:gd name="T24" fmla="*/ 9 w 44"/>
                  <a:gd name="T25" fmla="*/ 2 h 67"/>
                  <a:gd name="T26" fmla="*/ 14 w 44"/>
                  <a:gd name="T27" fmla="*/ 0 h 67"/>
                  <a:gd name="T28" fmla="*/ 16 w 44"/>
                  <a:gd name="T29" fmla="*/ 2 h 67"/>
                  <a:gd name="T30" fmla="*/ 21 w 44"/>
                  <a:gd name="T31" fmla="*/ 4 h 6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67">
                    <a:moveTo>
                      <a:pt x="21" y="4"/>
                    </a:moveTo>
                    <a:lnTo>
                      <a:pt x="28" y="16"/>
                    </a:lnTo>
                    <a:lnTo>
                      <a:pt x="32" y="32"/>
                    </a:lnTo>
                    <a:lnTo>
                      <a:pt x="44" y="42"/>
                    </a:lnTo>
                    <a:lnTo>
                      <a:pt x="44" y="53"/>
                    </a:lnTo>
                    <a:lnTo>
                      <a:pt x="39" y="67"/>
                    </a:lnTo>
                    <a:lnTo>
                      <a:pt x="23" y="65"/>
                    </a:lnTo>
                    <a:lnTo>
                      <a:pt x="7" y="32"/>
                    </a:lnTo>
                    <a:lnTo>
                      <a:pt x="0" y="7"/>
                    </a:lnTo>
                    <a:lnTo>
                      <a:pt x="9" y="2"/>
                    </a:lnTo>
                    <a:lnTo>
                      <a:pt x="14" y="0"/>
                    </a:lnTo>
                    <a:lnTo>
                      <a:pt x="16" y="2"/>
                    </a:lnTo>
                    <a:lnTo>
                      <a:pt x="21"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8" name="Freeform 1143"/>
              <p:cNvSpPr>
                <a:spLocks/>
              </p:cNvSpPr>
              <p:nvPr userDrawn="1"/>
            </p:nvSpPr>
            <p:spPr bwMode="auto">
              <a:xfrm>
                <a:off x="3133" y="1663"/>
                <a:ext cx="47" cy="37"/>
              </a:xfrm>
              <a:custGeom>
                <a:avLst/>
                <a:gdLst>
                  <a:gd name="T0" fmla="*/ 47 w 47"/>
                  <a:gd name="T1" fmla="*/ 25 h 37"/>
                  <a:gd name="T2" fmla="*/ 26 w 47"/>
                  <a:gd name="T3" fmla="*/ 30 h 37"/>
                  <a:gd name="T4" fmla="*/ 26 w 47"/>
                  <a:gd name="T5" fmla="*/ 30 h 37"/>
                  <a:gd name="T6" fmla="*/ 19 w 47"/>
                  <a:gd name="T7" fmla="*/ 35 h 37"/>
                  <a:gd name="T8" fmla="*/ 12 w 47"/>
                  <a:gd name="T9" fmla="*/ 37 h 37"/>
                  <a:gd name="T10" fmla="*/ 3 w 47"/>
                  <a:gd name="T11" fmla="*/ 30 h 37"/>
                  <a:gd name="T12" fmla="*/ 0 w 47"/>
                  <a:gd name="T13" fmla="*/ 16 h 37"/>
                  <a:gd name="T14" fmla="*/ 14 w 47"/>
                  <a:gd name="T15" fmla="*/ 4 h 37"/>
                  <a:gd name="T16" fmla="*/ 14 w 47"/>
                  <a:gd name="T17" fmla="*/ 4 h 37"/>
                  <a:gd name="T18" fmla="*/ 33 w 47"/>
                  <a:gd name="T19" fmla="*/ 0 h 37"/>
                  <a:gd name="T20" fmla="*/ 47 w 47"/>
                  <a:gd name="T21" fmla="*/ 25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7" h="37">
                    <a:moveTo>
                      <a:pt x="47" y="25"/>
                    </a:moveTo>
                    <a:lnTo>
                      <a:pt x="26" y="30"/>
                    </a:lnTo>
                    <a:lnTo>
                      <a:pt x="19" y="35"/>
                    </a:lnTo>
                    <a:lnTo>
                      <a:pt x="12" y="37"/>
                    </a:lnTo>
                    <a:lnTo>
                      <a:pt x="3" y="30"/>
                    </a:lnTo>
                    <a:lnTo>
                      <a:pt x="0" y="16"/>
                    </a:lnTo>
                    <a:lnTo>
                      <a:pt x="14" y="4"/>
                    </a:lnTo>
                    <a:lnTo>
                      <a:pt x="33" y="0"/>
                    </a:lnTo>
                    <a:lnTo>
                      <a:pt x="47"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9" name="Freeform 1144"/>
              <p:cNvSpPr>
                <a:spLocks/>
              </p:cNvSpPr>
              <p:nvPr userDrawn="1"/>
            </p:nvSpPr>
            <p:spPr bwMode="auto">
              <a:xfrm>
                <a:off x="2587" y="1670"/>
                <a:ext cx="51" cy="109"/>
              </a:xfrm>
              <a:custGeom>
                <a:avLst/>
                <a:gdLst>
                  <a:gd name="T0" fmla="*/ 51 w 51"/>
                  <a:gd name="T1" fmla="*/ 14 h 109"/>
                  <a:gd name="T2" fmla="*/ 51 w 51"/>
                  <a:gd name="T3" fmla="*/ 18 h 109"/>
                  <a:gd name="T4" fmla="*/ 40 w 51"/>
                  <a:gd name="T5" fmla="*/ 109 h 109"/>
                  <a:gd name="T6" fmla="*/ 40 w 51"/>
                  <a:gd name="T7" fmla="*/ 109 h 109"/>
                  <a:gd name="T8" fmla="*/ 23 w 51"/>
                  <a:gd name="T9" fmla="*/ 106 h 109"/>
                  <a:gd name="T10" fmla="*/ 5 w 51"/>
                  <a:gd name="T11" fmla="*/ 102 h 109"/>
                  <a:gd name="T12" fmla="*/ 5 w 51"/>
                  <a:gd name="T13" fmla="*/ 102 h 109"/>
                  <a:gd name="T14" fmla="*/ 3 w 51"/>
                  <a:gd name="T15" fmla="*/ 95 h 109"/>
                  <a:gd name="T16" fmla="*/ 3 w 51"/>
                  <a:gd name="T17" fmla="*/ 92 h 109"/>
                  <a:gd name="T18" fmla="*/ 3 w 51"/>
                  <a:gd name="T19" fmla="*/ 88 h 109"/>
                  <a:gd name="T20" fmla="*/ 3 w 51"/>
                  <a:gd name="T21" fmla="*/ 88 h 109"/>
                  <a:gd name="T22" fmla="*/ 5 w 51"/>
                  <a:gd name="T23" fmla="*/ 83 h 109"/>
                  <a:gd name="T24" fmla="*/ 5 w 51"/>
                  <a:gd name="T25" fmla="*/ 78 h 109"/>
                  <a:gd name="T26" fmla="*/ 0 w 51"/>
                  <a:gd name="T27" fmla="*/ 67 h 109"/>
                  <a:gd name="T28" fmla="*/ 16 w 51"/>
                  <a:gd name="T29" fmla="*/ 9 h 109"/>
                  <a:gd name="T30" fmla="*/ 16 w 51"/>
                  <a:gd name="T31" fmla="*/ 0 h 109"/>
                  <a:gd name="T32" fmla="*/ 37 w 51"/>
                  <a:gd name="T33" fmla="*/ 4 h 109"/>
                  <a:gd name="T34" fmla="*/ 51 w 51"/>
                  <a:gd name="T35" fmla="*/ 14 h 1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109">
                    <a:moveTo>
                      <a:pt x="51" y="14"/>
                    </a:moveTo>
                    <a:lnTo>
                      <a:pt x="51" y="18"/>
                    </a:lnTo>
                    <a:lnTo>
                      <a:pt x="40" y="109"/>
                    </a:lnTo>
                    <a:lnTo>
                      <a:pt x="23" y="106"/>
                    </a:lnTo>
                    <a:lnTo>
                      <a:pt x="5" y="102"/>
                    </a:lnTo>
                    <a:lnTo>
                      <a:pt x="3" y="95"/>
                    </a:lnTo>
                    <a:lnTo>
                      <a:pt x="3" y="92"/>
                    </a:lnTo>
                    <a:lnTo>
                      <a:pt x="3" y="88"/>
                    </a:lnTo>
                    <a:lnTo>
                      <a:pt x="5" y="83"/>
                    </a:lnTo>
                    <a:lnTo>
                      <a:pt x="5" y="78"/>
                    </a:lnTo>
                    <a:lnTo>
                      <a:pt x="0" y="67"/>
                    </a:lnTo>
                    <a:lnTo>
                      <a:pt x="16" y="9"/>
                    </a:lnTo>
                    <a:lnTo>
                      <a:pt x="16" y="0"/>
                    </a:lnTo>
                    <a:lnTo>
                      <a:pt x="37" y="4"/>
                    </a:lnTo>
                    <a:lnTo>
                      <a:pt x="51"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0" name="Freeform 1145"/>
              <p:cNvSpPr>
                <a:spLocks/>
              </p:cNvSpPr>
              <p:nvPr userDrawn="1"/>
            </p:nvSpPr>
            <p:spPr bwMode="auto">
              <a:xfrm>
                <a:off x="4022" y="1677"/>
                <a:ext cx="109" cy="90"/>
              </a:xfrm>
              <a:custGeom>
                <a:avLst/>
                <a:gdLst>
                  <a:gd name="T0" fmla="*/ 26 w 109"/>
                  <a:gd name="T1" fmla="*/ 4 h 90"/>
                  <a:gd name="T2" fmla="*/ 19 w 109"/>
                  <a:gd name="T3" fmla="*/ 21 h 90"/>
                  <a:gd name="T4" fmla="*/ 19 w 109"/>
                  <a:gd name="T5" fmla="*/ 21 h 90"/>
                  <a:gd name="T6" fmla="*/ 26 w 109"/>
                  <a:gd name="T7" fmla="*/ 30 h 90"/>
                  <a:gd name="T8" fmla="*/ 90 w 109"/>
                  <a:gd name="T9" fmla="*/ 25 h 90"/>
                  <a:gd name="T10" fmla="*/ 90 w 109"/>
                  <a:gd name="T11" fmla="*/ 25 h 90"/>
                  <a:gd name="T12" fmla="*/ 88 w 109"/>
                  <a:gd name="T13" fmla="*/ 37 h 90"/>
                  <a:gd name="T14" fmla="*/ 86 w 109"/>
                  <a:gd name="T15" fmla="*/ 51 h 90"/>
                  <a:gd name="T16" fmla="*/ 109 w 109"/>
                  <a:gd name="T17" fmla="*/ 74 h 90"/>
                  <a:gd name="T18" fmla="*/ 65 w 109"/>
                  <a:gd name="T19" fmla="*/ 90 h 90"/>
                  <a:gd name="T20" fmla="*/ 53 w 109"/>
                  <a:gd name="T21" fmla="*/ 85 h 90"/>
                  <a:gd name="T22" fmla="*/ 53 w 109"/>
                  <a:gd name="T23" fmla="*/ 85 h 90"/>
                  <a:gd name="T24" fmla="*/ 51 w 109"/>
                  <a:gd name="T25" fmla="*/ 78 h 90"/>
                  <a:gd name="T26" fmla="*/ 49 w 109"/>
                  <a:gd name="T27" fmla="*/ 69 h 90"/>
                  <a:gd name="T28" fmla="*/ 37 w 109"/>
                  <a:gd name="T29" fmla="*/ 69 h 90"/>
                  <a:gd name="T30" fmla="*/ 26 w 109"/>
                  <a:gd name="T31" fmla="*/ 83 h 90"/>
                  <a:gd name="T32" fmla="*/ 5 w 109"/>
                  <a:gd name="T33" fmla="*/ 88 h 90"/>
                  <a:gd name="T34" fmla="*/ 5 w 109"/>
                  <a:gd name="T35" fmla="*/ 88 h 90"/>
                  <a:gd name="T36" fmla="*/ 2 w 109"/>
                  <a:gd name="T37" fmla="*/ 46 h 90"/>
                  <a:gd name="T38" fmla="*/ 0 w 109"/>
                  <a:gd name="T39" fmla="*/ 28 h 90"/>
                  <a:gd name="T40" fmla="*/ 5 w 109"/>
                  <a:gd name="T41" fmla="*/ 7 h 90"/>
                  <a:gd name="T42" fmla="*/ 5 w 109"/>
                  <a:gd name="T43" fmla="*/ 7 h 90"/>
                  <a:gd name="T44" fmla="*/ 14 w 109"/>
                  <a:gd name="T45" fmla="*/ 2 h 90"/>
                  <a:gd name="T46" fmla="*/ 21 w 109"/>
                  <a:gd name="T47" fmla="*/ 0 h 90"/>
                  <a:gd name="T48" fmla="*/ 26 w 109"/>
                  <a:gd name="T49" fmla="*/ 2 h 90"/>
                  <a:gd name="T50" fmla="*/ 26 w 109"/>
                  <a:gd name="T51" fmla="*/ 4 h 9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9" h="90">
                    <a:moveTo>
                      <a:pt x="26" y="4"/>
                    </a:moveTo>
                    <a:lnTo>
                      <a:pt x="19" y="21"/>
                    </a:lnTo>
                    <a:lnTo>
                      <a:pt x="26" y="30"/>
                    </a:lnTo>
                    <a:lnTo>
                      <a:pt x="90" y="25"/>
                    </a:lnTo>
                    <a:lnTo>
                      <a:pt x="88" y="37"/>
                    </a:lnTo>
                    <a:lnTo>
                      <a:pt x="86" y="51"/>
                    </a:lnTo>
                    <a:lnTo>
                      <a:pt x="109" y="74"/>
                    </a:lnTo>
                    <a:lnTo>
                      <a:pt x="65" y="90"/>
                    </a:lnTo>
                    <a:lnTo>
                      <a:pt x="53" y="85"/>
                    </a:lnTo>
                    <a:lnTo>
                      <a:pt x="51" y="78"/>
                    </a:lnTo>
                    <a:lnTo>
                      <a:pt x="49" y="69"/>
                    </a:lnTo>
                    <a:lnTo>
                      <a:pt x="37" y="69"/>
                    </a:lnTo>
                    <a:lnTo>
                      <a:pt x="26" y="83"/>
                    </a:lnTo>
                    <a:lnTo>
                      <a:pt x="5" y="88"/>
                    </a:lnTo>
                    <a:lnTo>
                      <a:pt x="2" y="46"/>
                    </a:lnTo>
                    <a:lnTo>
                      <a:pt x="0" y="28"/>
                    </a:lnTo>
                    <a:lnTo>
                      <a:pt x="5" y="7"/>
                    </a:lnTo>
                    <a:lnTo>
                      <a:pt x="14" y="2"/>
                    </a:lnTo>
                    <a:lnTo>
                      <a:pt x="21" y="0"/>
                    </a:lnTo>
                    <a:lnTo>
                      <a:pt x="26" y="2"/>
                    </a:lnTo>
                    <a:lnTo>
                      <a:pt x="26"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1" name="Freeform 1146"/>
              <p:cNvSpPr>
                <a:spLocks/>
              </p:cNvSpPr>
              <p:nvPr userDrawn="1"/>
            </p:nvSpPr>
            <p:spPr bwMode="auto">
              <a:xfrm>
                <a:off x="5070" y="1681"/>
                <a:ext cx="56" cy="100"/>
              </a:xfrm>
              <a:custGeom>
                <a:avLst/>
                <a:gdLst>
                  <a:gd name="T0" fmla="*/ 56 w 56"/>
                  <a:gd name="T1" fmla="*/ 37 h 100"/>
                  <a:gd name="T2" fmla="*/ 56 w 56"/>
                  <a:gd name="T3" fmla="*/ 72 h 100"/>
                  <a:gd name="T4" fmla="*/ 56 w 56"/>
                  <a:gd name="T5" fmla="*/ 72 h 100"/>
                  <a:gd name="T6" fmla="*/ 47 w 56"/>
                  <a:gd name="T7" fmla="*/ 86 h 100"/>
                  <a:gd name="T8" fmla="*/ 40 w 56"/>
                  <a:gd name="T9" fmla="*/ 98 h 100"/>
                  <a:gd name="T10" fmla="*/ 33 w 56"/>
                  <a:gd name="T11" fmla="*/ 100 h 100"/>
                  <a:gd name="T12" fmla="*/ 10 w 56"/>
                  <a:gd name="T13" fmla="*/ 72 h 100"/>
                  <a:gd name="T14" fmla="*/ 10 w 56"/>
                  <a:gd name="T15" fmla="*/ 72 h 100"/>
                  <a:gd name="T16" fmla="*/ 10 w 56"/>
                  <a:gd name="T17" fmla="*/ 54 h 100"/>
                  <a:gd name="T18" fmla="*/ 7 w 56"/>
                  <a:gd name="T19" fmla="*/ 47 h 100"/>
                  <a:gd name="T20" fmla="*/ 0 w 56"/>
                  <a:gd name="T21" fmla="*/ 40 h 100"/>
                  <a:gd name="T22" fmla="*/ 12 w 56"/>
                  <a:gd name="T23" fmla="*/ 28 h 100"/>
                  <a:gd name="T24" fmla="*/ 19 w 56"/>
                  <a:gd name="T25" fmla="*/ 0 h 100"/>
                  <a:gd name="T26" fmla="*/ 37 w 56"/>
                  <a:gd name="T27" fmla="*/ 12 h 100"/>
                  <a:gd name="T28" fmla="*/ 56 w 56"/>
                  <a:gd name="T29" fmla="*/ 37 h 1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6" h="100">
                    <a:moveTo>
                      <a:pt x="56" y="37"/>
                    </a:moveTo>
                    <a:lnTo>
                      <a:pt x="56" y="72"/>
                    </a:lnTo>
                    <a:lnTo>
                      <a:pt x="47" y="86"/>
                    </a:lnTo>
                    <a:lnTo>
                      <a:pt x="40" y="98"/>
                    </a:lnTo>
                    <a:lnTo>
                      <a:pt x="33" y="100"/>
                    </a:lnTo>
                    <a:lnTo>
                      <a:pt x="10" y="72"/>
                    </a:lnTo>
                    <a:lnTo>
                      <a:pt x="10" y="54"/>
                    </a:lnTo>
                    <a:lnTo>
                      <a:pt x="7" y="47"/>
                    </a:lnTo>
                    <a:lnTo>
                      <a:pt x="0" y="40"/>
                    </a:lnTo>
                    <a:lnTo>
                      <a:pt x="12" y="28"/>
                    </a:lnTo>
                    <a:lnTo>
                      <a:pt x="19" y="0"/>
                    </a:lnTo>
                    <a:lnTo>
                      <a:pt x="37" y="12"/>
                    </a:lnTo>
                    <a:lnTo>
                      <a:pt x="56" y="3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2" name="Freeform 1147"/>
              <p:cNvSpPr>
                <a:spLocks/>
              </p:cNvSpPr>
              <p:nvPr userDrawn="1"/>
            </p:nvSpPr>
            <p:spPr bwMode="auto">
              <a:xfrm>
                <a:off x="3548" y="1691"/>
                <a:ext cx="74" cy="41"/>
              </a:xfrm>
              <a:custGeom>
                <a:avLst/>
                <a:gdLst>
                  <a:gd name="T0" fmla="*/ 48 w 74"/>
                  <a:gd name="T1" fmla="*/ 0 h 41"/>
                  <a:gd name="T2" fmla="*/ 48 w 74"/>
                  <a:gd name="T3" fmla="*/ 0 h 41"/>
                  <a:gd name="T4" fmla="*/ 39 w 74"/>
                  <a:gd name="T5" fmla="*/ 2 h 41"/>
                  <a:gd name="T6" fmla="*/ 41 w 74"/>
                  <a:gd name="T7" fmla="*/ 4 h 41"/>
                  <a:gd name="T8" fmla="*/ 74 w 74"/>
                  <a:gd name="T9" fmla="*/ 39 h 41"/>
                  <a:gd name="T10" fmla="*/ 60 w 74"/>
                  <a:gd name="T11" fmla="*/ 41 h 41"/>
                  <a:gd name="T12" fmla="*/ 60 w 74"/>
                  <a:gd name="T13" fmla="*/ 41 h 41"/>
                  <a:gd name="T14" fmla="*/ 55 w 74"/>
                  <a:gd name="T15" fmla="*/ 34 h 41"/>
                  <a:gd name="T16" fmla="*/ 53 w 74"/>
                  <a:gd name="T17" fmla="*/ 30 h 41"/>
                  <a:gd name="T18" fmla="*/ 48 w 74"/>
                  <a:gd name="T19" fmla="*/ 25 h 41"/>
                  <a:gd name="T20" fmla="*/ 37 w 74"/>
                  <a:gd name="T21" fmla="*/ 25 h 41"/>
                  <a:gd name="T22" fmla="*/ 37 w 74"/>
                  <a:gd name="T23" fmla="*/ 25 h 41"/>
                  <a:gd name="T24" fmla="*/ 32 w 74"/>
                  <a:gd name="T25" fmla="*/ 27 h 41"/>
                  <a:gd name="T26" fmla="*/ 30 w 74"/>
                  <a:gd name="T27" fmla="*/ 30 h 41"/>
                  <a:gd name="T28" fmla="*/ 25 w 74"/>
                  <a:gd name="T29" fmla="*/ 27 h 41"/>
                  <a:gd name="T30" fmla="*/ 2 w 74"/>
                  <a:gd name="T31" fmla="*/ 16 h 41"/>
                  <a:gd name="T32" fmla="*/ 0 w 74"/>
                  <a:gd name="T33" fmla="*/ 2 h 41"/>
                  <a:gd name="T34" fmla="*/ 0 w 74"/>
                  <a:gd name="T35" fmla="*/ 2 h 41"/>
                  <a:gd name="T36" fmla="*/ 48 w 74"/>
                  <a:gd name="T37" fmla="*/ 0 h 41"/>
                  <a:gd name="T38" fmla="*/ 48 w 74"/>
                  <a:gd name="T39" fmla="*/ 0 h 4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4" h="41">
                    <a:moveTo>
                      <a:pt x="48" y="0"/>
                    </a:moveTo>
                    <a:lnTo>
                      <a:pt x="48" y="0"/>
                    </a:lnTo>
                    <a:lnTo>
                      <a:pt x="39" y="2"/>
                    </a:lnTo>
                    <a:lnTo>
                      <a:pt x="41" y="4"/>
                    </a:lnTo>
                    <a:lnTo>
                      <a:pt x="74" y="39"/>
                    </a:lnTo>
                    <a:lnTo>
                      <a:pt x="60" y="41"/>
                    </a:lnTo>
                    <a:lnTo>
                      <a:pt x="55" y="34"/>
                    </a:lnTo>
                    <a:lnTo>
                      <a:pt x="53" y="30"/>
                    </a:lnTo>
                    <a:lnTo>
                      <a:pt x="48" y="25"/>
                    </a:lnTo>
                    <a:lnTo>
                      <a:pt x="37" y="25"/>
                    </a:lnTo>
                    <a:lnTo>
                      <a:pt x="32" y="27"/>
                    </a:lnTo>
                    <a:lnTo>
                      <a:pt x="30" y="30"/>
                    </a:lnTo>
                    <a:lnTo>
                      <a:pt x="25" y="27"/>
                    </a:lnTo>
                    <a:lnTo>
                      <a:pt x="2" y="16"/>
                    </a:lnTo>
                    <a:lnTo>
                      <a:pt x="0" y="2"/>
                    </a:lnTo>
                    <a:lnTo>
                      <a:pt x="48"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3" name="Freeform 1148"/>
              <p:cNvSpPr>
                <a:spLocks/>
              </p:cNvSpPr>
              <p:nvPr userDrawn="1"/>
            </p:nvSpPr>
            <p:spPr bwMode="auto">
              <a:xfrm>
                <a:off x="3143" y="1693"/>
                <a:ext cx="46" cy="90"/>
              </a:xfrm>
              <a:custGeom>
                <a:avLst/>
                <a:gdLst>
                  <a:gd name="T0" fmla="*/ 46 w 46"/>
                  <a:gd name="T1" fmla="*/ 14 h 90"/>
                  <a:gd name="T2" fmla="*/ 46 w 46"/>
                  <a:gd name="T3" fmla="*/ 14 h 90"/>
                  <a:gd name="T4" fmla="*/ 37 w 46"/>
                  <a:gd name="T5" fmla="*/ 12 h 90"/>
                  <a:gd name="T6" fmla="*/ 27 w 46"/>
                  <a:gd name="T7" fmla="*/ 9 h 90"/>
                  <a:gd name="T8" fmla="*/ 27 w 46"/>
                  <a:gd name="T9" fmla="*/ 9 h 90"/>
                  <a:gd name="T10" fmla="*/ 27 w 46"/>
                  <a:gd name="T11" fmla="*/ 12 h 90"/>
                  <a:gd name="T12" fmla="*/ 27 w 46"/>
                  <a:gd name="T13" fmla="*/ 16 h 90"/>
                  <a:gd name="T14" fmla="*/ 27 w 46"/>
                  <a:gd name="T15" fmla="*/ 16 h 90"/>
                  <a:gd name="T16" fmla="*/ 32 w 46"/>
                  <a:gd name="T17" fmla="*/ 37 h 90"/>
                  <a:gd name="T18" fmla="*/ 37 w 46"/>
                  <a:gd name="T19" fmla="*/ 46 h 90"/>
                  <a:gd name="T20" fmla="*/ 41 w 46"/>
                  <a:gd name="T21" fmla="*/ 55 h 90"/>
                  <a:gd name="T22" fmla="*/ 41 w 46"/>
                  <a:gd name="T23" fmla="*/ 55 h 90"/>
                  <a:gd name="T24" fmla="*/ 34 w 46"/>
                  <a:gd name="T25" fmla="*/ 55 h 90"/>
                  <a:gd name="T26" fmla="*/ 30 w 46"/>
                  <a:gd name="T27" fmla="*/ 58 h 90"/>
                  <a:gd name="T28" fmla="*/ 25 w 46"/>
                  <a:gd name="T29" fmla="*/ 90 h 90"/>
                  <a:gd name="T30" fmla="*/ 25 w 46"/>
                  <a:gd name="T31" fmla="*/ 90 h 90"/>
                  <a:gd name="T32" fmla="*/ 16 w 46"/>
                  <a:gd name="T33" fmla="*/ 90 h 90"/>
                  <a:gd name="T34" fmla="*/ 11 w 46"/>
                  <a:gd name="T35" fmla="*/ 90 h 90"/>
                  <a:gd name="T36" fmla="*/ 7 w 46"/>
                  <a:gd name="T37" fmla="*/ 86 h 90"/>
                  <a:gd name="T38" fmla="*/ 7 w 46"/>
                  <a:gd name="T39" fmla="*/ 67 h 90"/>
                  <a:gd name="T40" fmla="*/ 7 w 46"/>
                  <a:gd name="T41" fmla="*/ 67 h 90"/>
                  <a:gd name="T42" fmla="*/ 14 w 46"/>
                  <a:gd name="T43" fmla="*/ 62 h 90"/>
                  <a:gd name="T44" fmla="*/ 20 w 46"/>
                  <a:gd name="T45" fmla="*/ 58 h 90"/>
                  <a:gd name="T46" fmla="*/ 20 w 46"/>
                  <a:gd name="T47" fmla="*/ 58 h 90"/>
                  <a:gd name="T48" fmla="*/ 20 w 46"/>
                  <a:gd name="T49" fmla="*/ 55 h 90"/>
                  <a:gd name="T50" fmla="*/ 18 w 46"/>
                  <a:gd name="T51" fmla="*/ 55 h 90"/>
                  <a:gd name="T52" fmla="*/ 16 w 46"/>
                  <a:gd name="T53" fmla="*/ 53 h 90"/>
                  <a:gd name="T54" fmla="*/ 16 w 46"/>
                  <a:gd name="T55" fmla="*/ 53 h 90"/>
                  <a:gd name="T56" fmla="*/ 11 w 46"/>
                  <a:gd name="T57" fmla="*/ 51 h 90"/>
                  <a:gd name="T58" fmla="*/ 4 w 46"/>
                  <a:gd name="T59" fmla="*/ 49 h 90"/>
                  <a:gd name="T60" fmla="*/ 2 w 46"/>
                  <a:gd name="T61" fmla="*/ 44 h 90"/>
                  <a:gd name="T62" fmla="*/ 0 w 46"/>
                  <a:gd name="T63" fmla="*/ 42 h 90"/>
                  <a:gd name="T64" fmla="*/ 2 w 46"/>
                  <a:gd name="T65" fmla="*/ 39 h 90"/>
                  <a:gd name="T66" fmla="*/ 2 w 46"/>
                  <a:gd name="T67" fmla="*/ 39 h 90"/>
                  <a:gd name="T68" fmla="*/ 4 w 46"/>
                  <a:gd name="T69" fmla="*/ 25 h 90"/>
                  <a:gd name="T70" fmla="*/ 7 w 46"/>
                  <a:gd name="T71" fmla="*/ 18 h 90"/>
                  <a:gd name="T72" fmla="*/ 4 w 46"/>
                  <a:gd name="T73" fmla="*/ 12 h 90"/>
                  <a:gd name="T74" fmla="*/ 4 w 46"/>
                  <a:gd name="T75" fmla="*/ 12 h 90"/>
                  <a:gd name="T76" fmla="*/ 11 w 46"/>
                  <a:gd name="T77" fmla="*/ 7 h 90"/>
                  <a:gd name="T78" fmla="*/ 18 w 46"/>
                  <a:gd name="T79" fmla="*/ 2 h 90"/>
                  <a:gd name="T80" fmla="*/ 18 w 46"/>
                  <a:gd name="T81" fmla="*/ 2 h 90"/>
                  <a:gd name="T82" fmla="*/ 37 w 46"/>
                  <a:gd name="T83" fmla="*/ 0 h 90"/>
                  <a:gd name="T84" fmla="*/ 46 w 46"/>
                  <a:gd name="T85" fmla="*/ 14 h 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6" h="90">
                    <a:moveTo>
                      <a:pt x="46" y="14"/>
                    </a:moveTo>
                    <a:lnTo>
                      <a:pt x="46" y="14"/>
                    </a:lnTo>
                    <a:lnTo>
                      <a:pt x="37" y="12"/>
                    </a:lnTo>
                    <a:lnTo>
                      <a:pt x="27" y="9"/>
                    </a:lnTo>
                    <a:lnTo>
                      <a:pt x="27" y="12"/>
                    </a:lnTo>
                    <a:lnTo>
                      <a:pt x="27" y="16"/>
                    </a:lnTo>
                    <a:lnTo>
                      <a:pt x="32" y="37"/>
                    </a:lnTo>
                    <a:lnTo>
                      <a:pt x="37" y="46"/>
                    </a:lnTo>
                    <a:lnTo>
                      <a:pt x="41" y="55"/>
                    </a:lnTo>
                    <a:lnTo>
                      <a:pt x="34" y="55"/>
                    </a:lnTo>
                    <a:lnTo>
                      <a:pt x="30" y="58"/>
                    </a:lnTo>
                    <a:lnTo>
                      <a:pt x="25" y="90"/>
                    </a:lnTo>
                    <a:lnTo>
                      <a:pt x="16" y="90"/>
                    </a:lnTo>
                    <a:lnTo>
                      <a:pt x="11" y="90"/>
                    </a:lnTo>
                    <a:lnTo>
                      <a:pt x="7" y="86"/>
                    </a:lnTo>
                    <a:lnTo>
                      <a:pt x="7" y="67"/>
                    </a:lnTo>
                    <a:lnTo>
                      <a:pt x="14" y="62"/>
                    </a:lnTo>
                    <a:lnTo>
                      <a:pt x="20" y="58"/>
                    </a:lnTo>
                    <a:lnTo>
                      <a:pt x="20" y="55"/>
                    </a:lnTo>
                    <a:lnTo>
                      <a:pt x="18" y="55"/>
                    </a:lnTo>
                    <a:lnTo>
                      <a:pt x="16" y="53"/>
                    </a:lnTo>
                    <a:lnTo>
                      <a:pt x="11" y="51"/>
                    </a:lnTo>
                    <a:lnTo>
                      <a:pt x="4" y="49"/>
                    </a:lnTo>
                    <a:lnTo>
                      <a:pt x="2" y="44"/>
                    </a:lnTo>
                    <a:lnTo>
                      <a:pt x="0" y="42"/>
                    </a:lnTo>
                    <a:lnTo>
                      <a:pt x="2" y="39"/>
                    </a:lnTo>
                    <a:lnTo>
                      <a:pt x="4" y="25"/>
                    </a:lnTo>
                    <a:lnTo>
                      <a:pt x="7" y="18"/>
                    </a:lnTo>
                    <a:lnTo>
                      <a:pt x="4" y="12"/>
                    </a:lnTo>
                    <a:lnTo>
                      <a:pt x="11" y="7"/>
                    </a:lnTo>
                    <a:lnTo>
                      <a:pt x="18" y="2"/>
                    </a:lnTo>
                    <a:lnTo>
                      <a:pt x="37" y="0"/>
                    </a:lnTo>
                    <a:lnTo>
                      <a:pt x="46"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4" name="Freeform 1149"/>
              <p:cNvSpPr>
                <a:spLocks/>
              </p:cNvSpPr>
              <p:nvPr userDrawn="1"/>
            </p:nvSpPr>
            <p:spPr bwMode="auto">
              <a:xfrm>
                <a:off x="2911" y="1698"/>
                <a:ext cx="19" cy="25"/>
              </a:xfrm>
              <a:custGeom>
                <a:avLst/>
                <a:gdLst>
                  <a:gd name="T0" fmla="*/ 7 w 19"/>
                  <a:gd name="T1" fmla="*/ 0 h 25"/>
                  <a:gd name="T2" fmla="*/ 7 w 19"/>
                  <a:gd name="T3" fmla="*/ 0 h 25"/>
                  <a:gd name="T4" fmla="*/ 16 w 19"/>
                  <a:gd name="T5" fmla="*/ 9 h 25"/>
                  <a:gd name="T6" fmla="*/ 19 w 19"/>
                  <a:gd name="T7" fmla="*/ 16 h 25"/>
                  <a:gd name="T8" fmla="*/ 16 w 19"/>
                  <a:gd name="T9" fmla="*/ 20 h 25"/>
                  <a:gd name="T10" fmla="*/ 5 w 19"/>
                  <a:gd name="T11" fmla="*/ 25 h 25"/>
                  <a:gd name="T12" fmla="*/ 5 w 19"/>
                  <a:gd name="T13" fmla="*/ 25 h 25"/>
                  <a:gd name="T14" fmla="*/ 0 w 19"/>
                  <a:gd name="T15" fmla="*/ 7 h 25"/>
                  <a:gd name="T16" fmla="*/ 0 w 19"/>
                  <a:gd name="T17" fmla="*/ 7 h 25"/>
                  <a:gd name="T18" fmla="*/ 3 w 19"/>
                  <a:gd name="T19" fmla="*/ 2 h 25"/>
                  <a:gd name="T20" fmla="*/ 7 w 19"/>
                  <a:gd name="T21" fmla="*/ 0 h 25"/>
                  <a:gd name="T22" fmla="*/ 7 w 19"/>
                  <a:gd name="T23" fmla="*/ 0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25">
                    <a:moveTo>
                      <a:pt x="7" y="0"/>
                    </a:moveTo>
                    <a:lnTo>
                      <a:pt x="7" y="0"/>
                    </a:lnTo>
                    <a:lnTo>
                      <a:pt x="16" y="9"/>
                    </a:lnTo>
                    <a:lnTo>
                      <a:pt x="19" y="16"/>
                    </a:lnTo>
                    <a:lnTo>
                      <a:pt x="16" y="20"/>
                    </a:lnTo>
                    <a:lnTo>
                      <a:pt x="5" y="25"/>
                    </a:lnTo>
                    <a:lnTo>
                      <a:pt x="0" y="7"/>
                    </a:lnTo>
                    <a:lnTo>
                      <a:pt x="3" y="2"/>
                    </a:lnTo>
                    <a:lnTo>
                      <a:pt x="7"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5" name="Freeform 1150"/>
              <p:cNvSpPr>
                <a:spLocks/>
              </p:cNvSpPr>
              <p:nvPr userDrawn="1"/>
            </p:nvSpPr>
            <p:spPr bwMode="auto">
              <a:xfrm>
                <a:off x="3580" y="1718"/>
                <a:ext cx="25" cy="19"/>
              </a:xfrm>
              <a:custGeom>
                <a:avLst/>
                <a:gdLst>
                  <a:gd name="T0" fmla="*/ 21 w 25"/>
                  <a:gd name="T1" fmla="*/ 7 h 19"/>
                  <a:gd name="T2" fmla="*/ 25 w 25"/>
                  <a:gd name="T3" fmla="*/ 17 h 19"/>
                  <a:gd name="T4" fmla="*/ 25 w 25"/>
                  <a:gd name="T5" fmla="*/ 17 h 19"/>
                  <a:gd name="T6" fmla="*/ 16 w 25"/>
                  <a:gd name="T7" fmla="*/ 19 h 19"/>
                  <a:gd name="T8" fmla="*/ 7 w 25"/>
                  <a:gd name="T9" fmla="*/ 19 h 19"/>
                  <a:gd name="T10" fmla="*/ 7 w 25"/>
                  <a:gd name="T11" fmla="*/ 19 h 19"/>
                  <a:gd name="T12" fmla="*/ 2 w 25"/>
                  <a:gd name="T13" fmla="*/ 12 h 19"/>
                  <a:gd name="T14" fmla="*/ 0 w 25"/>
                  <a:gd name="T15" fmla="*/ 5 h 19"/>
                  <a:gd name="T16" fmla="*/ 7 w 25"/>
                  <a:gd name="T17" fmla="*/ 0 h 19"/>
                  <a:gd name="T18" fmla="*/ 7 w 25"/>
                  <a:gd name="T19" fmla="*/ 0 h 19"/>
                  <a:gd name="T20" fmla="*/ 14 w 25"/>
                  <a:gd name="T21" fmla="*/ 3 h 19"/>
                  <a:gd name="T22" fmla="*/ 19 w 25"/>
                  <a:gd name="T23" fmla="*/ 5 h 19"/>
                  <a:gd name="T24" fmla="*/ 21 w 25"/>
                  <a:gd name="T25" fmla="*/ 7 h 19"/>
                  <a:gd name="T26" fmla="*/ 21 w 25"/>
                  <a:gd name="T27" fmla="*/ 7 h 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 h="19">
                    <a:moveTo>
                      <a:pt x="21" y="7"/>
                    </a:moveTo>
                    <a:lnTo>
                      <a:pt x="25" y="17"/>
                    </a:lnTo>
                    <a:lnTo>
                      <a:pt x="16" y="19"/>
                    </a:lnTo>
                    <a:lnTo>
                      <a:pt x="7" y="19"/>
                    </a:lnTo>
                    <a:lnTo>
                      <a:pt x="2" y="12"/>
                    </a:lnTo>
                    <a:lnTo>
                      <a:pt x="0" y="5"/>
                    </a:lnTo>
                    <a:lnTo>
                      <a:pt x="7" y="0"/>
                    </a:lnTo>
                    <a:lnTo>
                      <a:pt x="14" y="3"/>
                    </a:lnTo>
                    <a:lnTo>
                      <a:pt x="19" y="5"/>
                    </a:lnTo>
                    <a:lnTo>
                      <a:pt x="2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6" name="Freeform 1151"/>
              <p:cNvSpPr>
                <a:spLocks/>
              </p:cNvSpPr>
              <p:nvPr userDrawn="1"/>
            </p:nvSpPr>
            <p:spPr bwMode="auto">
              <a:xfrm>
                <a:off x="2809" y="1728"/>
                <a:ext cx="7" cy="7"/>
              </a:xfrm>
              <a:custGeom>
                <a:avLst/>
                <a:gdLst>
                  <a:gd name="T0" fmla="*/ 7 w 7"/>
                  <a:gd name="T1" fmla="*/ 4 h 7"/>
                  <a:gd name="T2" fmla="*/ 3 w 7"/>
                  <a:gd name="T3" fmla="*/ 7 h 7"/>
                  <a:gd name="T4" fmla="*/ 0 w 7"/>
                  <a:gd name="T5" fmla="*/ 2 h 7"/>
                  <a:gd name="T6" fmla="*/ 5 w 7"/>
                  <a:gd name="T7" fmla="*/ 0 h 7"/>
                  <a:gd name="T8" fmla="*/ 5 w 7"/>
                  <a:gd name="T9" fmla="*/ 0 h 7"/>
                  <a:gd name="T10" fmla="*/ 7 w 7"/>
                  <a:gd name="T11" fmla="*/ 2 h 7"/>
                  <a:gd name="T12" fmla="*/ 7 w 7"/>
                  <a:gd name="T13" fmla="*/ 4 h 7"/>
                  <a:gd name="T14" fmla="*/ 7 w 7"/>
                  <a:gd name="T15" fmla="*/ 4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7">
                    <a:moveTo>
                      <a:pt x="7" y="4"/>
                    </a:moveTo>
                    <a:lnTo>
                      <a:pt x="3" y="7"/>
                    </a:lnTo>
                    <a:lnTo>
                      <a:pt x="0" y="2"/>
                    </a:lnTo>
                    <a:lnTo>
                      <a:pt x="5" y="0"/>
                    </a:lnTo>
                    <a:lnTo>
                      <a:pt x="7" y="2"/>
                    </a:lnTo>
                    <a:lnTo>
                      <a:pt x="7"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7" name="Freeform 1152"/>
              <p:cNvSpPr>
                <a:spLocks/>
              </p:cNvSpPr>
              <p:nvPr userDrawn="1"/>
            </p:nvSpPr>
            <p:spPr bwMode="auto">
              <a:xfrm>
                <a:off x="3580" y="1732"/>
                <a:ext cx="377" cy="315"/>
              </a:xfrm>
              <a:custGeom>
                <a:avLst/>
                <a:gdLst>
                  <a:gd name="T0" fmla="*/ 72 w 377"/>
                  <a:gd name="T1" fmla="*/ 28 h 315"/>
                  <a:gd name="T2" fmla="*/ 132 w 377"/>
                  <a:gd name="T3" fmla="*/ 56 h 315"/>
                  <a:gd name="T4" fmla="*/ 139 w 377"/>
                  <a:gd name="T5" fmla="*/ 56 h 315"/>
                  <a:gd name="T6" fmla="*/ 176 w 377"/>
                  <a:gd name="T7" fmla="*/ 54 h 315"/>
                  <a:gd name="T8" fmla="*/ 176 w 377"/>
                  <a:gd name="T9" fmla="*/ 37 h 315"/>
                  <a:gd name="T10" fmla="*/ 259 w 377"/>
                  <a:gd name="T11" fmla="*/ 42 h 315"/>
                  <a:gd name="T12" fmla="*/ 310 w 377"/>
                  <a:gd name="T13" fmla="*/ 77 h 315"/>
                  <a:gd name="T14" fmla="*/ 310 w 377"/>
                  <a:gd name="T15" fmla="*/ 84 h 315"/>
                  <a:gd name="T16" fmla="*/ 319 w 377"/>
                  <a:gd name="T17" fmla="*/ 123 h 315"/>
                  <a:gd name="T18" fmla="*/ 308 w 377"/>
                  <a:gd name="T19" fmla="*/ 135 h 315"/>
                  <a:gd name="T20" fmla="*/ 312 w 377"/>
                  <a:gd name="T21" fmla="*/ 153 h 315"/>
                  <a:gd name="T22" fmla="*/ 333 w 377"/>
                  <a:gd name="T23" fmla="*/ 169 h 315"/>
                  <a:gd name="T24" fmla="*/ 340 w 377"/>
                  <a:gd name="T25" fmla="*/ 185 h 315"/>
                  <a:gd name="T26" fmla="*/ 329 w 377"/>
                  <a:gd name="T27" fmla="*/ 209 h 315"/>
                  <a:gd name="T28" fmla="*/ 329 w 377"/>
                  <a:gd name="T29" fmla="*/ 216 h 315"/>
                  <a:gd name="T30" fmla="*/ 354 w 377"/>
                  <a:gd name="T31" fmla="*/ 243 h 315"/>
                  <a:gd name="T32" fmla="*/ 377 w 377"/>
                  <a:gd name="T33" fmla="*/ 276 h 315"/>
                  <a:gd name="T34" fmla="*/ 366 w 377"/>
                  <a:gd name="T35" fmla="*/ 287 h 315"/>
                  <a:gd name="T36" fmla="*/ 361 w 377"/>
                  <a:gd name="T37" fmla="*/ 303 h 315"/>
                  <a:gd name="T38" fmla="*/ 361 w 377"/>
                  <a:gd name="T39" fmla="*/ 308 h 315"/>
                  <a:gd name="T40" fmla="*/ 354 w 377"/>
                  <a:gd name="T41" fmla="*/ 315 h 315"/>
                  <a:gd name="T42" fmla="*/ 271 w 377"/>
                  <a:gd name="T43" fmla="*/ 273 h 315"/>
                  <a:gd name="T44" fmla="*/ 234 w 377"/>
                  <a:gd name="T45" fmla="*/ 269 h 315"/>
                  <a:gd name="T46" fmla="*/ 190 w 377"/>
                  <a:gd name="T47" fmla="*/ 276 h 315"/>
                  <a:gd name="T48" fmla="*/ 171 w 377"/>
                  <a:gd name="T49" fmla="*/ 262 h 315"/>
                  <a:gd name="T50" fmla="*/ 150 w 377"/>
                  <a:gd name="T51" fmla="*/ 250 h 315"/>
                  <a:gd name="T52" fmla="*/ 139 w 377"/>
                  <a:gd name="T53" fmla="*/ 227 h 315"/>
                  <a:gd name="T54" fmla="*/ 120 w 377"/>
                  <a:gd name="T55" fmla="*/ 204 h 315"/>
                  <a:gd name="T56" fmla="*/ 53 w 377"/>
                  <a:gd name="T57" fmla="*/ 121 h 315"/>
                  <a:gd name="T58" fmla="*/ 39 w 377"/>
                  <a:gd name="T59" fmla="*/ 109 h 315"/>
                  <a:gd name="T60" fmla="*/ 46 w 377"/>
                  <a:gd name="T61" fmla="*/ 95 h 315"/>
                  <a:gd name="T62" fmla="*/ 46 w 377"/>
                  <a:gd name="T63" fmla="*/ 91 h 315"/>
                  <a:gd name="T64" fmla="*/ 39 w 377"/>
                  <a:gd name="T65" fmla="*/ 79 h 315"/>
                  <a:gd name="T66" fmla="*/ 0 w 377"/>
                  <a:gd name="T67" fmla="*/ 44 h 315"/>
                  <a:gd name="T68" fmla="*/ 7 w 377"/>
                  <a:gd name="T69" fmla="*/ 10 h 315"/>
                  <a:gd name="T70" fmla="*/ 16 w 377"/>
                  <a:gd name="T71" fmla="*/ 10 h 315"/>
                  <a:gd name="T72" fmla="*/ 46 w 377"/>
                  <a:gd name="T73" fmla="*/ 0 h 315"/>
                  <a:gd name="T74" fmla="*/ 72 w 377"/>
                  <a:gd name="T75" fmla="*/ 28 h 31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77" h="315">
                    <a:moveTo>
                      <a:pt x="72" y="28"/>
                    </a:moveTo>
                    <a:lnTo>
                      <a:pt x="72" y="28"/>
                    </a:lnTo>
                    <a:lnTo>
                      <a:pt x="97" y="35"/>
                    </a:lnTo>
                    <a:lnTo>
                      <a:pt x="132" y="56"/>
                    </a:lnTo>
                    <a:lnTo>
                      <a:pt x="139" y="56"/>
                    </a:lnTo>
                    <a:lnTo>
                      <a:pt x="144" y="51"/>
                    </a:lnTo>
                    <a:lnTo>
                      <a:pt x="176" y="54"/>
                    </a:lnTo>
                    <a:lnTo>
                      <a:pt x="176" y="37"/>
                    </a:lnTo>
                    <a:lnTo>
                      <a:pt x="201" y="28"/>
                    </a:lnTo>
                    <a:lnTo>
                      <a:pt x="259" y="42"/>
                    </a:lnTo>
                    <a:lnTo>
                      <a:pt x="310" y="77"/>
                    </a:lnTo>
                    <a:lnTo>
                      <a:pt x="310" y="84"/>
                    </a:lnTo>
                    <a:lnTo>
                      <a:pt x="310" y="88"/>
                    </a:lnTo>
                    <a:lnTo>
                      <a:pt x="319" y="123"/>
                    </a:lnTo>
                    <a:lnTo>
                      <a:pt x="308" y="135"/>
                    </a:lnTo>
                    <a:lnTo>
                      <a:pt x="310" y="146"/>
                    </a:lnTo>
                    <a:lnTo>
                      <a:pt x="312" y="153"/>
                    </a:lnTo>
                    <a:lnTo>
                      <a:pt x="315" y="158"/>
                    </a:lnTo>
                    <a:lnTo>
                      <a:pt x="333" y="169"/>
                    </a:lnTo>
                    <a:lnTo>
                      <a:pt x="340" y="185"/>
                    </a:lnTo>
                    <a:lnTo>
                      <a:pt x="331" y="199"/>
                    </a:lnTo>
                    <a:lnTo>
                      <a:pt x="329" y="209"/>
                    </a:lnTo>
                    <a:lnTo>
                      <a:pt x="329" y="216"/>
                    </a:lnTo>
                    <a:lnTo>
                      <a:pt x="343" y="229"/>
                    </a:lnTo>
                    <a:lnTo>
                      <a:pt x="354" y="243"/>
                    </a:lnTo>
                    <a:lnTo>
                      <a:pt x="377" y="276"/>
                    </a:lnTo>
                    <a:lnTo>
                      <a:pt x="373" y="280"/>
                    </a:lnTo>
                    <a:lnTo>
                      <a:pt x="366" y="287"/>
                    </a:lnTo>
                    <a:lnTo>
                      <a:pt x="361" y="294"/>
                    </a:lnTo>
                    <a:lnTo>
                      <a:pt x="361" y="303"/>
                    </a:lnTo>
                    <a:lnTo>
                      <a:pt x="361" y="308"/>
                    </a:lnTo>
                    <a:lnTo>
                      <a:pt x="359" y="310"/>
                    </a:lnTo>
                    <a:lnTo>
                      <a:pt x="354" y="315"/>
                    </a:lnTo>
                    <a:lnTo>
                      <a:pt x="287" y="301"/>
                    </a:lnTo>
                    <a:lnTo>
                      <a:pt x="271" y="273"/>
                    </a:lnTo>
                    <a:lnTo>
                      <a:pt x="255" y="264"/>
                    </a:lnTo>
                    <a:lnTo>
                      <a:pt x="234" y="269"/>
                    </a:lnTo>
                    <a:lnTo>
                      <a:pt x="222" y="280"/>
                    </a:lnTo>
                    <a:lnTo>
                      <a:pt x="190" y="276"/>
                    </a:lnTo>
                    <a:lnTo>
                      <a:pt x="171" y="262"/>
                    </a:lnTo>
                    <a:lnTo>
                      <a:pt x="160" y="255"/>
                    </a:lnTo>
                    <a:lnTo>
                      <a:pt x="150" y="250"/>
                    </a:lnTo>
                    <a:lnTo>
                      <a:pt x="139" y="227"/>
                    </a:lnTo>
                    <a:lnTo>
                      <a:pt x="139" y="220"/>
                    </a:lnTo>
                    <a:lnTo>
                      <a:pt x="120" y="204"/>
                    </a:lnTo>
                    <a:lnTo>
                      <a:pt x="102" y="204"/>
                    </a:lnTo>
                    <a:lnTo>
                      <a:pt x="53" y="121"/>
                    </a:lnTo>
                    <a:lnTo>
                      <a:pt x="39" y="109"/>
                    </a:lnTo>
                    <a:lnTo>
                      <a:pt x="44" y="100"/>
                    </a:lnTo>
                    <a:lnTo>
                      <a:pt x="46" y="95"/>
                    </a:lnTo>
                    <a:lnTo>
                      <a:pt x="46" y="91"/>
                    </a:lnTo>
                    <a:lnTo>
                      <a:pt x="44" y="84"/>
                    </a:lnTo>
                    <a:lnTo>
                      <a:pt x="39" y="79"/>
                    </a:lnTo>
                    <a:lnTo>
                      <a:pt x="28" y="77"/>
                    </a:lnTo>
                    <a:lnTo>
                      <a:pt x="0" y="44"/>
                    </a:lnTo>
                    <a:lnTo>
                      <a:pt x="7" y="10"/>
                    </a:lnTo>
                    <a:lnTo>
                      <a:pt x="16" y="10"/>
                    </a:lnTo>
                    <a:lnTo>
                      <a:pt x="25" y="7"/>
                    </a:lnTo>
                    <a:lnTo>
                      <a:pt x="46" y="0"/>
                    </a:lnTo>
                    <a:lnTo>
                      <a:pt x="67" y="5"/>
                    </a:lnTo>
                    <a:lnTo>
                      <a:pt x="72"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8" name="Freeform 1153"/>
              <p:cNvSpPr>
                <a:spLocks/>
              </p:cNvSpPr>
              <p:nvPr userDrawn="1"/>
            </p:nvSpPr>
            <p:spPr bwMode="auto">
              <a:xfrm>
                <a:off x="3194" y="1742"/>
                <a:ext cx="9" cy="4"/>
              </a:xfrm>
              <a:custGeom>
                <a:avLst/>
                <a:gdLst>
                  <a:gd name="T0" fmla="*/ 9 w 9"/>
                  <a:gd name="T1" fmla="*/ 4 h 4"/>
                  <a:gd name="T2" fmla="*/ 9 w 9"/>
                  <a:gd name="T3" fmla="*/ 4 h 4"/>
                  <a:gd name="T4" fmla="*/ 4 w 9"/>
                  <a:gd name="T5" fmla="*/ 2 h 4"/>
                  <a:gd name="T6" fmla="*/ 0 w 9"/>
                  <a:gd name="T7" fmla="*/ 0 h 4"/>
                  <a:gd name="T8" fmla="*/ 9 w 9"/>
                  <a:gd name="T9" fmla="*/ 4 h 4"/>
                  <a:gd name="T10" fmla="*/ 9 w 9"/>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4">
                    <a:moveTo>
                      <a:pt x="9" y="4"/>
                    </a:moveTo>
                    <a:lnTo>
                      <a:pt x="9" y="4"/>
                    </a:lnTo>
                    <a:lnTo>
                      <a:pt x="4" y="2"/>
                    </a:lnTo>
                    <a:lnTo>
                      <a:pt x="0" y="0"/>
                    </a:lnTo>
                    <a:lnTo>
                      <a:pt x="9"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9" name="Freeform 1154"/>
              <p:cNvSpPr>
                <a:spLocks/>
              </p:cNvSpPr>
              <p:nvPr userDrawn="1"/>
            </p:nvSpPr>
            <p:spPr bwMode="auto">
              <a:xfrm>
                <a:off x="3224" y="1746"/>
                <a:ext cx="7" cy="5"/>
              </a:xfrm>
              <a:custGeom>
                <a:avLst/>
                <a:gdLst>
                  <a:gd name="T0" fmla="*/ 7 w 7"/>
                  <a:gd name="T1" fmla="*/ 2 h 5"/>
                  <a:gd name="T2" fmla="*/ 7 w 7"/>
                  <a:gd name="T3" fmla="*/ 2 h 5"/>
                  <a:gd name="T4" fmla="*/ 7 w 7"/>
                  <a:gd name="T5" fmla="*/ 5 h 5"/>
                  <a:gd name="T6" fmla="*/ 7 w 7"/>
                  <a:gd name="T7" fmla="*/ 5 h 5"/>
                  <a:gd name="T8" fmla="*/ 2 w 7"/>
                  <a:gd name="T9" fmla="*/ 5 h 5"/>
                  <a:gd name="T10" fmla="*/ 2 w 7"/>
                  <a:gd name="T11" fmla="*/ 5 h 5"/>
                  <a:gd name="T12" fmla="*/ 0 w 7"/>
                  <a:gd name="T13" fmla="*/ 5 h 5"/>
                  <a:gd name="T14" fmla="*/ 0 w 7"/>
                  <a:gd name="T15" fmla="*/ 2 h 5"/>
                  <a:gd name="T16" fmla="*/ 0 w 7"/>
                  <a:gd name="T17" fmla="*/ 2 h 5"/>
                  <a:gd name="T18" fmla="*/ 4 w 7"/>
                  <a:gd name="T19" fmla="*/ 0 h 5"/>
                  <a:gd name="T20" fmla="*/ 7 w 7"/>
                  <a:gd name="T21" fmla="*/ 2 h 5"/>
                  <a:gd name="T22" fmla="*/ 7 w 7"/>
                  <a:gd name="T23" fmla="*/ 2 h 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5">
                    <a:moveTo>
                      <a:pt x="7" y="2"/>
                    </a:moveTo>
                    <a:lnTo>
                      <a:pt x="7" y="2"/>
                    </a:lnTo>
                    <a:lnTo>
                      <a:pt x="7" y="5"/>
                    </a:lnTo>
                    <a:lnTo>
                      <a:pt x="2" y="5"/>
                    </a:lnTo>
                    <a:lnTo>
                      <a:pt x="0" y="5"/>
                    </a:lnTo>
                    <a:lnTo>
                      <a:pt x="0" y="2"/>
                    </a:lnTo>
                    <a:lnTo>
                      <a:pt x="4" y="0"/>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0" name="Freeform 1155"/>
              <p:cNvSpPr>
                <a:spLocks/>
              </p:cNvSpPr>
              <p:nvPr userDrawn="1"/>
            </p:nvSpPr>
            <p:spPr bwMode="auto">
              <a:xfrm>
                <a:off x="3890" y="1751"/>
                <a:ext cx="245" cy="201"/>
              </a:xfrm>
              <a:custGeom>
                <a:avLst/>
                <a:gdLst>
                  <a:gd name="T0" fmla="*/ 181 w 245"/>
                  <a:gd name="T1" fmla="*/ 14 h 201"/>
                  <a:gd name="T2" fmla="*/ 197 w 245"/>
                  <a:gd name="T3" fmla="*/ 21 h 201"/>
                  <a:gd name="T4" fmla="*/ 201 w 245"/>
                  <a:gd name="T5" fmla="*/ 18 h 201"/>
                  <a:gd name="T6" fmla="*/ 243 w 245"/>
                  <a:gd name="T7" fmla="*/ 4 h 201"/>
                  <a:gd name="T8" fmla="*/ 192 w 245"/>
                  <a:gd name="T9" fmla="*/ 39 h 201"/>
                  <a:gd name="T10" fmla="*/ 190 w 245"/>
                  <a:gd name="T11" fmla="*/ 41 h 201"/>
                  <a:gd name="T12" fmla="*/ 185 w 245"/>
                  <a:gd name="T13" fmla="*/ 72 h 201"/>
                  <a:gd name="T14" fmla="*/ 171 w 245"/>
                  <a:gd name="T15" fmla="*/ 76 h 201"/>
                  <a:gd name="T16" fmla="*/ 164 w 245"/>
                  <a:gd name="T17" fmla="*/ 83 h 201"/>
                  <a:gd name="T18" fmla="*/ 183 w 245"/>
                  <a:gd name="T19" fmla="*/ 104 h 201"/>
                  <a:gd name="T20" fmla="*/ 169 w 245"/>
                  <a:gd name="T21" fmla="*/ 132 h 201"/>
                  <a:gd name="T22" fmla="*/ 144 w 245"/>
                  <a:gd name="T23" fmla="*/ 162 h 201"/>
                  <a:gd name="T24" fmla="*/ 120 w 245"/>
                  <a:gd name="T25" fmla="*/ 197 h 201"/>
                  <a:gd name="T26" fmla="*/ 30 w 245"/>
                  <a:gd name="T27" fmla="*/ 197 h 201"/>
                  <a:gd name="T28" fmla="*/ 30 w 245"/>
                  <a:gd name="T29" fmla="*/ 201 h 201"/>
                  <a:gd name="T30" fmla="*/ 23 w 245"/>
                  <a:gd name="T31" fmla="*/ 197 h 201"/>
                  <a:gd name="T32" fmla="*/ 26 w 245"/>
                  <a:gd name="T33" fmla="*/ 180 h 201"/>
                  <a:gd name="T34" fmla="*/ 28 w 245"/>
                  <a:gd name="T35" fmla="*/ 148 h 201"/>
                  <a:gd name="T36" fmla="*/ 7 w 245"/>
                  <a:gd name="T37" fmla="*/ 134 h 201"/>
                  <a:gd name="T38" fmla="*/ 12 w 245"/>
                  <a:gd name="T39" fmla="*/ 104 h 201"/>
                  <a:gd name="T40" fmla="*/ 9 w 245"/>
                  <a:gd name="T41" fmla="*/ 88 h 201"/>
                  <a:gd name="T42" fmla="*/ 5 w 245"/>
                  <a:gd name="T43" fmla="*/ 60 h 201"/>
                  <a:gd name="T44" fmla="*/ 19 w 245"/>
                  <a:gd name="T45" fmla="*/ 62 h 201"/>
                  <a:gd name="T46" fmla="*/ 63 w 245"/>
                  <a:gd name="T47" fmla="*/ 51 h 201"/>
                  <a:gd name="T48" fmla="*/ 67 w 245"/>
                  <a:gd name="T49" fmla="*/ 39 h 201"/>
                  <a:gd name="T50" fmla="*/ 72 w 245"/>
                  <a:gd name="T51" fmla="*/ 25 h 201"/>
                  <a:gd name="T52" fmla="*/ 104 w 245"/>
                  <a:gd name="T53" fmla="*/ 11 h 201"/>
                  <a:gd name="T54" fmla="*/ 107 w 245"/>
                  <a:gd name="T55" fmla="*/ 16 h 201"/>
                  <a:gd name="T56" fmla="*/ 120 w 245"/>
                  <a:gd name="T57" fmla="*/ 18 h 201"/>
                  <a:gd name="T58" fmla="*/ 137 w 245"/>
                  <a:gd name="T59" fmla="*/ 16 h 201"/>
                  <a:gd name="T60" fmla="*/ 169 w 245"/>
                  <a:gd name="T61" fmla="*/ 0 h 201"/>
                  <a:gd name="T62" fmla="*/ 181 w 245"/>
                  <a:gd name="T63" fmla="*/ 14 h 20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45" h="201">
                    <a:moveTo>
                      <a:pt x="181" y="14"/>
                    </a:moveTo>
                    <a:lnTo>
                      <a:pt x="181" y="14"/>
                    </a:lnTo>
                    <a:lnTo>
                      <a:pt x="192" y="18"/>
                    </a:lnTo>
                    <a:lnTo>
                      <a:pt x="197" y="21"/>
                    </a:lnTo>
                    <a:lnTo>
                      <a:pt x="201" y="18"/>
                    </a:lnTo>
                    <a:lnTo>
                      <a:pt x="243" y="4"/>
                    </a:lnTo>
                    <a:lnTo>
                      <a:pt x="245" y="11"/>
                    </a:lnTo>
                    <a:lnTo>
                      <a:pt x="192" y="39"/>
                    </a:lnTo>
                    <a:lnTo>
                      <a:pt x="190" y="41"/>
                    </a:lnTo>
                    <a:lnTo>
                      <a:pt x="185" y="72"/>
                    </a:lnTo>
                    <a:lnTo>
                      <a:pt x="178" y="74"/>
                    </a:lnTo>
                    <a:lnTo>
                      <a:pt x="171" y="76"/>
                    </a:lnTo>
                    <a:lnTo>
                      <a:pt x="167" y="78"/>
                    </a:lnTo>
                    <a:lnTo>
                      <a:pt x="164" y="83"/>
                    </a:lnTo>
                    <a:lnTo>
                      <a:pt x="164" y="85"/>
                    </a:lnTo>
                    <a:lnTo>
                      <a:pt x="183" y="104"/>
                    </a:lnTo>
                    <a:lnTo>
                      <a:pt x="181" y="116"/>
                    </a:lnTo>
                    <a:lnTo>
                      <a:pt x="169" y="132"/>
                    </a:lnTo>
                    <a:lnTo>
                      <a:pt x="160" y="159"/>
                    </a:lnTo>
                    <a:lnTo>
                      <a:pt x="144" y="162"/>
                    </a:lnTo>
                    <a:lnTo>
                      <a:pt x="120" y="197"/>
                    </a:lnTo>
                    <a:lnTo>
                      <a:pt x="30" y="197"/>
                    </a:lnTo>
                    <a:lnTo>
                      <a:pt x="28" y="199"/>
                    </a:lnTo>
                    <a:lnTo>
                      <a:pt x="30" y="201"/>
                    </a:lnTo>
                    <a:lnTo>
                      <a:pt x="23" y="197"/>
                    </a:lnTo>
                    <a:lnTo>
                      <a:pt x="23" y="187"/>
                    </a:lnTo>
                    <a:lnTo>
                      <a:pt x="26" y="180"/>
                    </a:lnTo>
                    <a:lnTo>
                      <a:pt x="33" y="166"/>
                    </a:lnTo>
                    <a:lnTo>
                      <a:pt x="28" y="148"/>
                    </a:lnTo>
                    <a:lnTo>
                      <a:pt x="7" y="134"/>
                    </a:lnTo>
                    <a:lnTo>
                      <a:pt x="0" y="116"/>
                    </a:lnTo>
                    <a:lnTo>
                      <a:pt x="12" y="104"/>
                    </a:lnTo>
                    <a:lnTo>
                      <a:pt x="9" y="88"/>
                    </a:lnTo>
                    <a:lnTo>
                      <a:pt x="5" y="69"/>
                    </a:lnTo>
                    <a:lnTo>
                      <a:pt x="5" y="60"/>
                    </a:lnTo>
                    <a:lnTo>
                      <a:pt x="19" y="62"/>
                    </a:lnTo>
                    <a:lnTo>
                      <a:pt x="30" y="62"/>
                    </a:lnTo>
                    <a:lnTo>
                      <a:pt x="63" y="51"/>
                    </a:lnTo>
                    <a:lnTo>
                      <a:pt x="67" y="39"/>
                    </a:lnTo>
                    <a:lnTo>
                      <a:pt x="72" y="28"/>
                    </a:lnTo>
                    <a:lnTo>
                      <a:pt x="72" y="25"/>
                    </a:lnTo>
                    <a:lnTo>
                      <a:pt x="104" y="11"/>
                    </a:lnTo>
                    <a:lnTo>
                      <a:pt x="107" y="16"/>
                    </a:lnTo>
                    <a:lnTo>
                      <a:pt x="111" y="18"/>
                    </a:lnTo>
                    <a:lnTo>
                      <a:pt x="120" y="18"/>
                    </a:lnTo>
                    <a:lnTo>
                      <a:pt x="127" y="18"/>
                    </a:lnTo>
                    <a:lnTo>
                      <a:pt x="137" y="16"/>
                    </a:lnTo>
                    <a:lnTo>
                      <a:pt x="160" y="11"/>
                    </a:lnTo>
                    <a:lnTo>
                      <a:pt x="169" y="0"/>
                    </a:lnTo>
                    <a:lnTo>
                      <a:pt x="178" y="0"/>
                    </a:lnTo>
                    <a:lnTo>
                      <a:pt x="181"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1" name="Freeform 1156"/>
              <p:cNvSpPr>
                <a:spLocks/>
              </p:cNvSpPr>
              <p:nvPr userDrawn="1"/>
            </p:nvSpPr>
            <p:spPr bwMode="auto">
              <a:xfrm>
                <a:off x="2995" y="1760"/>
                <a:ext cx="34" cy="28"/>
              </a:xfrm>
              <a:custGeom>
                <a:avLst/>
                <a:gdLst>
                  <a:gd name="T0" fmla="*/ 34 w 34"/>
                  <a:gd name="T1" fmla="*/ 2 h 28"/>
                  <a:gd name="T2" fmla="*/ 34 w 34"/>
                  <a:gd name="T3" fmla="*/ 2 h 28"/>
                  <a:gd name="T4" fmla="*/ 34 w 34"/>
                  <a:gd name="T5" fmla="*/ 16 h 28"/>
                  <a:gd name="T6" fmla="*/ 30 w 34"/>
                  <a:gd name="T7" fmla="*/ 23 h 28"/>
                  <a:gd name="T8" fmla="*/ 25 w 34"/>
                  <a:gd name="T9" fmla="*/ 28 h 28"/>
                  <a:gd name="T10" fmla="*/ 25 w 34"/>
                  <a:gd name="T11" fmla="*/ 28 h 28"/>
                  <a:gd name="T12" fmla="*/ 13 w 34"/>
                  <a:gd name="T13" fmla="*/ 21 h 28"/>
                  <a:gd name="T14" fmla="*/ 4 w 34"/>
                  <a:gd name="T15" fmla="*/ 14 h 28"/>
                  <a:gd name="T16" fmla="*/ 4 w 34"/>
                  <a:gd name="T17" fmla="*/ 14 h 28"/>
                  <a:gd name="T18" fmla="*/ 0 w 34"/>
                  <a:gd name="T19" fmla="*/ 2 h 28"/>
                  <a:gd name="T20" fmla="*/ 16 w 34"/>
                  <a:gd name="T21" fmla="*/ 0 h 28"/>
                  <a:gd name="T22" fmla="*/ 34 w 34"/>
                  <a:gd name="T23" fmla="*/ 2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4" h="28">
                    <a:moveTo>
                      <a:pt x="34" y="2"/>
                    </a:moveTo>
                    <a:lnTo>
                      <a:pt x="34" y="2"/>
                    </a:lnTo>
                    <a:lnTo>
                      <a:pt x="34" y="16"/>
                    </a:lnTo>
                    <a:lnTo>
                      <a:pt x="30" y="23"/>
                    </a:lnTo>
                    <a:lnTo>
                      <a:pt x="25" y="28"/>
                    </a:lnTo>
                    <a:lnTo>
                      <a:pt x="13" y="21"/>
                    </a:lnTo>
                    <a:lnTo>
                      <a:pt x="4" y="14"/>
                    </a:lnTo>
                    <a:lnTo>
                      <a:pt x="0" y="2"/>
                    </a:lnTo>
                    <a:lnTo>
                      <a:pt x="16" y="0"/>
                    </a:lnTo>
                    <a:lnTo>
                      <a:pt x="34"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2" name="Freeform 1157"/>
              <p:cNvSpPr>
                <a:spLocks/>
              </p:cNvSpPr>
              <p:nvPr userDrawn="1"/>
            </p:nvSpPr>
            <p:spPr bwMode="auto">
              <a:xfrm>
                <a:off x="3923" y="1765"/>
                <a:ext cx="266" cy="317"/>
              </a:xfrm>
              <a:custGeom>
                <a:avLst/>
                <a:gdLst>
                  <a:gd name="T0" fmla="*/ 240 w 266"/>
                  <a:gd name="T1" fmla="*/ 25 h 317"/>
                  <a:gd name="T2" fmla="*/ 240 w 266"/>
                  <a:gd name="T3" fmla="*/ 25 h 317"/>
                  <a:gd name="T4" fmla="*/ 261 w 266"/>
                  <a:gd name="T5" fmla="*/ 32 h 317"/>
                  <a:gd name="T6" fmla="*/ 266 w 266"/>
                  <a:gd name="T7" fmla="*/ 44 h 317"/>
                  <a:gd name="T8" fmla="*/ 229 w 266"/>
                  <a:gd name="T9" fmla="*/ 46 h 317"/>
                  <a:gd name="T10" fmla="*/ 215 w 266"/>
                  <a:gd name="T11" fmla="*/ 58 h 317"/>
                  <a:gd name="T12" fmla="*/ 217 w 266"/>
                  <a:gd name="T13" fmla="*/ 97 h 317"/>
                  <a:gd name="T14" fmla="*/ 217 w 266"/>
                  <a:gd name="T15" fmla="*/ 97 h 317"/>
                  <a:gd name="T16" fmla="*/ 233 w 266"/>
                  <a:gd name="T17" fmla="*/ 106 h 317"/>
                  <a:gd name="T18" fmla="*/ 243 w 266"/>
                  <a:gd name="T19" fmla="*/ 111 h 317"/>
                  <a:gd name="T20" fmla="*/ 252 w 266"/>
                  <a:gd name="T21" fmla="*/ 113 h 317"/>
                  <a:gd name="T22" fmla="*/ 252 w 266"/>
                  <a:gd name="T23" fmla="*/ 143 h 317"/>
                  <a:gd name="T24" fmla="*/ 215 w 266"/>
                  <a:gd name="T25" fmla="*/ 187 h 317"/>
                  <a:gd name="T26" fmla="*/ 201 w 266"/>
                  <a:gd name="T27" fmla="*/ 217 h 317"/>
                  <a:gd name="T28" fmla="*/ 199 w 266"/>
                  <a:gd name="T29" fmla="*/ 220 h 317"/>
                  <a:gd name="T30" fmla="*/ 199 w 266"/>
                  <a:gd name="T31" fmla="*/ 220 h 317"/>
                  <a:gd name="T32" fmla="*/ 189 w 266"/>
                  <a:gd name="T33" fmla="*/ 220 h 317"/>
                  <a:gd name="T34" fmla="*/ 180 w 266"/>
                  <a:gd name="T35" fmla="*/ 220 h 317"/>
                  <a:gd name="T36" fmla="*/ 178 w 266"/>
                  <a:gd name="T37" fmla="*/ 259 h 317"/>
                  <a:gd name="T38" fmla="*/ 215 w 266"/>
                  <a:gd name="T39" fmla="*/ 289 h 317"/>
                  <a:gd name="T40" fmla="*/ 210 w 266"/>
                  <a:gd name="T41" fmla="*/ 301 h 317"/>
                  <a:gd name="T42" fmla="*/ 210 w 266"/>
                  <a:gd name="T43" fmla="*/ 301 h 317"/>
                  <a:gd name="T44" fmla="*/ 178 w 266"/>
                  <a:gd name="T45" fmla="*/ 310 h 317"/>
                  <a:gd name="T46" fmla="*/ 143 w 266"/>
                  <a:gd name="T47" fmla="*/ 317 h 317"/>
                  <a:gd name="T48" fmla="*/ 115 w 266"/>
                  <a:gd name="T49" fmla="*/ 289 h 317"/>
                  <a:gd name="T50" fmla="*/ 118 w 266"/>
                  <a:gd name="T51" fmla="*/ 277 h 317"/>
                  <a:gd name="T52" fmla="*/ 115 w 266"/>
                  <a:gd name="T53" fmla="*/ 275 h 317"/>
                  <a:gd name="T54" fmla="*/ 97 w 266"/>
                  <a:gd name="T55" fmla="*/ 270 h 317"/>
                  <a:gd name="T56" fmla="*/ 71 w 266"/>
                  <a:gd name="T57" fmla="*/ 277 h 317"/>
                  <a:gd name="T58" fmla="*/ 23 w 266"/>
                  <a:gd name="T59" fmla="*/ 275 h 317"/>
                  <a:gd name="T60" fmla="*/ 23 w 266"/>
                  <a:gd name="T61" fmla="*/ 275 h 317"/>
                  <a:gd name="T62" fmla="*/ 23 w 266"/>
                  <a:gd name="T63" fmla="*/ 268 h 317"/>
                  <a:gd name="T64" fmla="*/ 23 w 266"/>
                  <a:gd name="T65" fmla="*/ 264 h 317"/>
                  <a:gd name="T66" fmla="*/ 39 w 266"/>
                  <a:gd name="T67" fmla="*/ 243 h 317"/>
                  <a:gd name="T68" fmla="*/ 39 w 266"/>
                  <a:gd name="T69" fmla="*/ 243 h 317"/>
                  <a:gd name="T70" fmla="*/ 20 w 266"/>
                  <a:gd name="T71" fmla="*/ 217 h 317"/>
                  <a:gd name="T72" fmla="*/ 2 w 266"/>
                  <a:gd name="T73" fmla="*/ 194 h 317"/>
                  <a:gd name="T74" fmla="*/ 0 w 266"/>
                  <a:gd name="T75" fmla="*/ 187 h 317"/>
                  <a:gd name="T76" fmla="*/ 87 w 266"/>
                  <a:gd name="T77" fmla="*/ 187 h 317"/>
                  <a:gd name="T78" fmla="*/ 87 w 266"/>
                  <a:gd name="T79" fmla="*/ 187 h 317"/>
                  <a:gd name="T80" fmla="*/ 113 w 266"/>
                  <a:gd name="T81" fmla="*/ 152 h 317"/>
                  <a:gd name="T82" fmla="*/ 113 w 266"/>
                  <a:gd name="T83" fmla="*/ 152 h 317"/>
                  <a:gd name="T84" fmla="*/ 129 w 266"/>
                  <a:gd name="T85" fmla="*/ 148 h 317"/>
                  <a:gd name="T86" fmla="*/ 131 w 266"/>
                  <a:gd name="T87" fmla="*/ 145 h 317"/>
                  <a:gd name="T88" fmla="*/ 138 w 266"/>
                  <a:gd name="T89" fmla="*/ 118 h 317"/>
                  <a:gd name="T90" fmla="*/ 152 w 266"/>
                  <a:gd name="T91" fmla="*/ 102 h 317"/>
                  <a:gd name="T92" fmla="*/ 155 w 266"/>
                  <a:gd name="T93" fmla="*/ 88 h 317"/>
                  <a:gd name="T94" fmla="*/ 136 w 266"/>
                  <a:gd name="T95" fmla="*/ 71 h 317"/>
                  <a:gd name="T96" fmla="*/ 138 w 266"/>
                  <a:gd name="T97" fmla="*/ 67 h 317"/>
                  <a:gd name="T98" fmla="*/ 138 w 266"/>
                  <a:gd name="T99" fmla="*/ 67 h 317"/>
                  <a:gd name="T100" fmla="*/ 155 w 266"/>
                  <a:gd name="T101" fmla="*/ 60 h 317"/>
                  <a:gd name="T102" fmla="*/ 162 w 266"/>
                  <a:gd name="T103" fmla="*/ 30 h 317"/>
                  <a:gd name="T104" fmla="*/ 215 w 266"/>
                  <a:gd name="T105" fmla="*/ 0 h 317"/>
                  <a:gd name="T106" fmla="*/ 229 w 266"/>
                  <a:gd name="T107" fmla="*/ 4 h 317"/>
                  <a:gd name="T108" fmla="*/ 240 w 266"/>
                  <a:gd name="T109" fmla="*/ 25 h 3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66" h="317">
                    <a:moveTo>
                      <a:pt x="240" y="25"/>
                    </a:moveTo>
                    <a:lnTo>
                      <a:pt x="240" y="25"/>
                    </a:lnTo>
                    <a:lnTo>
                      <a:pt x="261" y="32"/>
                    </a:lnTo>
                    <a:lnTo>
                      <a:pt x="266" y="44"/>
                    </a:lnTo>
                    <a:lnTo>
                      <a:pt x="229" y="46"/>
                    </a:lnTo>
                    <a:lnTo>
                      <a:pt x="215" y="58"/>
                    </a:lnTo>
                    <a:lnTo>
                      <a:pt x="217" y="97"/>
                    </a:lnTo>
                    <a:lnTo>
                      <a:pt x="233" y="106"/>
                    </a:lnTo>
                    <a:lnTo>
                      <a:pt x="243" y="111"/>
                    </a:lnTo>
                    <a:lnTo>
                      <a:pt x="252" y="113"/>
                    </a:lnTo>
                    <a:lnTo>
                      <a:pt x="252" y="143"/>
                    </a:lnTo>
                    <a:lnTo>
                      <a:pt x="215" y="187"/>
                    </a:lnTo>
                    <a:lnTo>
                      <a:pt x="201" y="217"/>
                    </a:lnTo>
                    <a:lnTo>
                      <a:pt x="199" y="220"/>
                    </a:lnTo>
                    <a:lnTo>
                      <a:pt x="189" y="220"/>
                    </a:lnTo>
                    <a:lnTo>
                      <a:pt x="180" y="220"/>
                    </a:lnTo>
                    <a:lnTo>
                      <a:pt x="178" y="259"/>
                    </a:lnTo>
                    <a:lnTo>
                      <a:pt x="215" y="289"/>
                    </a:lnTo>
                    <a:lnTo>
                      <a:pt x="210" y="301"/>
                    </a:lnTo>
                    <a:lnTo>
                      <a:pt x="178" y="310"/>
                    </a:lnTo>
                    <a:lnTo>
                      <a:pt x="143" y="317"/>
                    </a:lnTo>
                    <a:lnTo>
                      <a:pt x="115" y="289"/>
                    </a:lnTo>
                    <a:lnTo>
                      <a:pt x="118" y="277"/>
                    </a:lnTo>
                    <a:lnTo>
                      <a:pt x="115" y="275"/>
                    </a:lnTo>
                    <a:lnTo>
                      <a:pt x="97" y="270"/>
                    </a:lnTo>
                    <a:lnTo>
                      <a:pt x="71" y="277"/>
                    </a:lnTo>
                    <a:lnTo>
                      <a:pt x="23" y="275"/>
                    </a:lnTo>
                    <a:lnTo>
                      <a:pt x="23" y="268"/>
                    </a:lnTo>
                    <a:lnTo>
                      <a:pt x="23" y="264"/>
                    </a:lnTo>
                    <a:lnTo>
                      <a:pt x="39" y="243"/>
                    </a:lnTo>
                    <a:lnTo>
                      <a:pt x="20" y="217"/>
                    </a:lnTo>
                    <a:lnTo>
                      <a:pt x="2" y="194"/>
                    </a:lnTo>
                    <a:lnTo>
                      <a:pt x="0" y="187"/>
                    </a:lnTo>
                    <a:lnTo>
                      <a:pt x="87" y="187"/>
                    </a:lnTo>
                    <a:lnTo>
                      <a:pt x="113" y="152"/>
                    </a:lnTo>
                    <a:lnTo>
                      <a:pt x="129" y="148"/>
                    </a:lnTo>
                    <a:lnTo>
                      <a:pt x="131" y="145"/>
                    </a:lnTo>
                    <a:lnTo>
                      <a:pt x="138" y="118"/>
                    </a:lnTo>
                    <a:lnTo>
                      <a:pt x="152" y="102"/>
                    </a:lnTo>
                    <a:lnTo>
                      <a:pt x="155" y="88"/>
                    </a:lnTo>
                    <a:lnTo>
                      <a:pt x="136" y="71"/>
                    </a:lnTo>
                    <a:lnTo>
                      <a:pt x="138" y="67"/>
                    </a:lnTo>
                    <a:lnTo>
                      <a:pt x="155" y="60"/>
                    </a:lnTo>
                    <a:lnTo>
                      <a:pt x="162" y="30"/>
                    </a:lnTo>
                    <a:lnTo>
                      <a:pt x="215" y="0"/>
                    </a:lnTo>
                    <a:lnTo>
                      <a:pt x="229" y="4"/>
                    </a:lnTo>
                    <a:lnTo>
                      <a:pt x="240"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3" name="Freeform 1158"/>
              <p:cNvSpPr>
                <a:spLocks/>
              </p:cNvSpPr>
              <p:nvPr userDrawn="1"/>
            </p:nvSpPr>
            <p:spPr bwMode="auto">
              <a:xfrm>
                <a:off x="2594" y="1781"/>
                <a:ext cx="401" cy="416"/>
              </a:xfrm>
              <a:custGeom>
                <a:avLst/>
                <a:gdLst>
                  <a:gd name="T0" fmla="*/ 331 w 401"/>
                  <a:gd name="T1" fmla="*/ 5 h 416"/>
                  <a:gd name="T2" fmla="*/ 331 w 401"/>
                  <a:gd name="T3" fmla="*/ 39 h 416"/>
                  <a:gd name="T4" fmla="*/ 331 w 401"/>
                  <a:gd name="T5" fmla="*/ 39 h 416"/>
                  <a:gd name="T6" fmla="*/ 326 w 401"/>
                  <a:gd name="T7" fmla="*/ 44 h 416"/>
                  <a:gd name="T8" fmla="*/ 320 w 401"/>
                  <a:gd name="T9" fmla="*/ 51 h 416"/>
                  <a:gd name="T10" fmla="*/ 315 w 401"/>
                  <a:gd name="T11" fmla="*/ 55 h 416"/>
                  <a:gd name="T12" fmla="*/ 315 w 401"/>
                  <a:gd name="T13" fmla="*/ 60 h 416"/>
                  <a:gd name="T14" fmla="*/ 315 w 401"/>
                  <a:gd name="T15" fmla="*/ 65 h 416"/>
                  <a:gd name="T16" fmla="*/ 317 w 401"/>
                  <a:gd name="T17" fmla="*/ 86 h 416"/>
                  <a:gd name="T18" fmla="*/ 338 w 401"/>
                  <a:gd name="T19" fmla="*/ 106 h 416"/>
                  <a:gd name="T20" fmla="*/ 338 w 401"/>
                  <a:gd name="T21" fmla="*/ 106 h 416"/>
                  <a:gd name="T22" fmla="*/ 343 w 401"/>
                  <a:gd name="T23" fmla="*/ 120 h 416"/>
                  <a:gd name="T24" fmla="*/ 347 w 401"/>
                  <a:gd name="T25" fmla="*/ 134 h 416"/>
                  <a:gd name="T26" fmla="*/ 338 w 401"/>
                  <a:gd name="T27" fmla="*/ 160 h 416"/>
                  <a:gd name="T28" fmla="*/ 338 w 401"/>
                  <a:gd name="T29" fmla="*/ 160 h 416"/>
                  <a:gd name="T30" fmla="*/ 340 w 401"/>
                  <a:gd name="T31" fmla="*/ 171 h 416"/>
                  <a:gd name="T32" fmla="*/ 345 w 401"/>
                  <a:gd name="T33" fmla="*/ 185 h 416"/>
                  <a:gd name="T34" fmla="*/ 345 w 401"/>
                  <a:gd name="T35" fmla="*/ 185 h 416"/>
                  <a:gd name="T36" fmla="*/ 340 w 401"/>
                  <a:gd name="T37" fmla="*/ 199 h 416"/>
                  <a:gd name="T38" fmla="*/ 340 w 401"/>
                  <a:gd name="T39" fmla="*/ 206 h 416"/>
                  <a:gd name="T40" fmla="*/ 338 w 401"/>
                  <a:gd name="T41" fmla="*/ 213 h 416"/>
                  <a:gd name="T42" fmla="*/ 345 w 401"/>
                  <a:gd name="T43" fmla="*/ 245 h 416"/>
                  <a:gd name="T44" fmla="*/ 331 w 401"/>
                  <a:gd name="T45" fmla="*/ 261 h 416"/>
                  <a:gd name="T46" fmla="*/ 333 w 401"/>
                  <a:gd name="T47" fmla="*/ 264 h 416"/>
                  <a:gd name="T48" fmla="*/ 366 w 401"/>
                  <a:gd name="T49" fmla="*/ 303 h 416"/>
                  <a:gd name="T50" fmla="*/ 401 w 401"/>
                  <a:gd name="T51" fmla="*/ 326 h 416"/>
                  <a:gd name="T52" fmla="*/ 250 w 401"/>
                  <a:gd name="T53" fmla="*/ 416 h 416"/>
                  <a:gd name="T54" fmla="*/ 250 w 401"/>
                  <a:gd name="T55" fmla="*/ 416 h 416"/>
                  <a:gd name="T56" fmla="*/ 234 w 401"/>
                  <a:gd name="T57" fmla="*/ 396 h 416"/>
                  <a:gd name="T58" fmla="*/ 197 w 401"/>
                  <a:gd name="T59" fmla="*/ 379 h 416"/>
                  <a:gd name="T60" fmla="*/ 0 w 401"/>
                  <a:gd name="T61" fmla="*/ 224 h 416"/>
                  <a:gd name="T62" fmla="*/ 0 w 401"/>
                  <a:gd name="T63" fmla="*/ 224 h 416"/>
                  <a:gd name="T64" fmla="*/ 0 w 401"/>
                  <a:gd name="T65" fmla="*/ 224 h 416"/>
                  <a:gd name="T66" fmla="*/ 0 w 401"/>
                  <a:gd name="T67" fmla="*/ 222 h 416"/>
                  <a:gd name="T68" fmla="*/ 19 w 401"/>
                  <a:gd name="T69" fmla="*/ 197 h 416"/>
                  <a:gd name="T70" fmla="*/ 72 w 401"/>
                  <a:gd name="T71" fmla="*/ 176 h 416"/>
                  <a:gd name="T72" fmla="*/ 116 w 401"/>
                  <a:gd name="T73" fmla="*/ 134 h 416"/>
                  <a:gd name="T74" fmla="*/ 160 w 401"/>
                  <a:gd name="T75" fmla="*/ 111 h 416"/>
                  <a:gd name="T76" fmla="*/ 160 w 401"/>
                  <a:gd name="T77" fmla="*/ 111 h 416"/>
                  <a:gd name="T78" fmla="*/ 162 w 401"/>
                  <a:gd name="T79" fmla="*/ 106 h 416"/>
                  <a:gd name="T80" fmla="*/ 162 w 401"/>
                  <a:gd name="T81" fmla="*/ 99 h 416"/>
                  <a:gd name="T82" fmla="*/ 144 w 401"/>
                  <a:gd name="T83" fmla="*/ 76 h 416"/>
                  <a:gd name="T84" fmla="*/ 141 w 401"/>
                  <a:gd name="T85" fmla="*/ 39 h 416"/>
                  <a:gd name="T86" fmla="*/ 169 w 401"/>
                  <a:gd name="T87" fmla="*/ 21 h 416"/>
                  <a:gd name="T88" fmla="*/ 236 w 401"/>
                  <a:gd name="T89" fmla="*/ 7 h 416"/>
                  <a:gd name="T90" fmla="*/ 257 w 401"/>
                  <a:gd name="T91" fmla="*/ 14 h 416"/>
                  <a:gd name="T92" fmla="*/ 278 w 401"/>
                  <a:gd name="T93" fmla="*/ 0 h 416"/>
                  <a:gd name="T94" fmla="*/ 278 w 401"/>
                  <a:gd name="T95" fmla="*/ 0 h 416"/>
                  <a:gd name="T96" fmla="*/ 336 w 401"/>
                  <a:gd name="T97" fmla="*/ 0 h 416"/>
                  <a:gd name="T98" fmla="*/ 331 w 401"/>
                  <a:gd name="T99" fmla="*/ 5 h 41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01" h="416">
                    <a:moveTo>
                      <a:pt x="331" y="5"/>
                    </a:moveTo>
                    <a:lnTo>
                      <a:pt x="331" y="39"/>
                    </a:lnTo>
                    <a:lnTo>
                      <a:pt x="326" y="44"/>
                    </a:lnTo>
                    <a:lnTo>
                      <a:pt x="320" y="51"/>
                    </a:lnTo>
                    <a:lnTo>
                      <a:pt x="315" y="55"/>
                    </a:lnTo>
                    <a:lnTo>
                      <a:pt x="315" y="60"/>
                    </a:lnTo>
                    <a:lnTo>
                      <a:pt x="315" y="65"/>
                    </a:lnTo>
                    <a:lnTo>
                      <a:pt x="317" y="86"/>
                    </a:lnTo>
                    <a:lnTo>
                      <a:pt x="338" y="106"/>
                    </a:lnTo>
                    <a:lnTo>
                      <a:pt x="343" y="120"/>
                    </a:lnTo>
                    <a:lnTo>
                      <a:pt x="347" y="134"/>
                    </a:lnTo>
                    <a:lnTo>
                      <a:pt x="338" y="160"/>
                    </a:lnTo>
                    <a:lnTo>
                      <a:pt x="340" y="171"/>
                    </a:lnTo>
                    <a:lnTo>
                      <a:pt x="345" y="185"/>
                    </a:lnTo>
                    <a:lnTo>
                      <a:pt x="340" y="199"/>
                    </a:lnTo>
                    <a:lnTo>
                      <a:pt x="340" y="206"/>
                    </a:lnTo>
                    <a:lnTo>
                      <a:pt x="338" y="213"/>
                    </a:lnTo>
                    <a:lnTo>
                      <a:pt x="345" y="245"/>
                    </a:lnTo>
                    <a:lnTo>
                      <a:pt x="331" y="261"/>
                    </a:lnTo>
                    <a:lnTo>
                      <a:pt x="333" y="264"/>
                    </a:lnTo>
                    <a:lnTo>
                      <a:pt x="366" y="303"/>
                    </a:lnTo>
                    <a:lnTo>
                      <a:pt x="401" y="326"/>
                    </a:lnTo>
                    <a:lnTo>
                      <a:pt x="250" y="416"/>
                    </a:lnTo>
                    <a:lnTo>
                      <a:pt x="234" y="396"/>
                    </a:lnTo>
                    <a:lnTo>
                      <a:pt x="197" y="379"/>
                    </a:lnTo>
                    <a:lnTo>
                      <a:pt x="0" y="224"/>
                    </a:lnTo>
                    <a:lnTo>
                      <a:pt x="0" y="222"/>
                    </a:lnTo>
                    <a:lnTo>
                      <a:pt x="19" y="197"/>
                    </a:lnTo>
                    <a:lnTo>
                      <a:pt x="72" y="176"/>
                    </a:lnTo>
                    <a:lnTo>
                      <a:pt x="116" y="134"/>
                    </a:lnTo>
                    <a:lnTo>
                      <a:pt x="160" y="111"/>
                    </a:lnTo>
                    <a:lnTo>
                      <a:pt x="162" y="106"/>
                    </a:lnTo>
                    <a:lnTo>
                      <a:pt x="162" y="99"/>
                    </a:lnTo>
                    <a:lnTo>
                      <a:pt x="144" y="76"/>
                    </a:lnTo>
                    <a:lnTo>
                      <a:pt x="141" y="39"/>
                    </a:lnTo>
                    <a:lnTo>
                      <a:pt x="169" y="21"/>
                    </a:lnTo>
                    <a:lnTo>
                      <a:pt x="236" y="7"/>
                    </a:lnTo>
                    <a:lnTo>
                      <a:pt x="257" y="14"/>
                    </a:lnTo>
                    <a:lnTo>
                      <a:pt x="278" y="0"/>
                    </a:lnTo>
                    <a:lnTo>
                      <a:pt x="336" y="0"/>
                    </a:lnTo>
                    <a:lnTo>
                      <a:pt x="331"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4" name="Freeform 1159"/>
              <p:cNvSpPr>
                <a:spLocks/>
              </p:cNvSpPr>
              <p:nvPr userDrawn="1"/>
            </p:nvSpPr>
            <p:spPr bwMode="auto">
              <a:xfrm>
                <a:off x="2911" y="1779"/>
                <a:ext cx="72" cy="131"/>
              </a:xfrm>
              <a:custGeom>
                <a:avLst/>
                <a:gdLst>
                  <a:gd name="T0" fmla="*/ 42 w 72"/>
                  <a:gd name="T1" fmla="*/ 2 h 131"/>
                  <a:gd name="T2" fmla="*/ 42 w 72"/>
                  <a:gd name="T3" fmla="*/ 2 h 131"/>
                  <a:gd name="T4" fmla="*/ 40 w 72"/>
                  <a:gd name="T5" fmla="*/ 50 h 131"/>
                  <a:gd name="T6" fmla="*/ 28 w 72"/>
                  <a:gd name="T7" fmla="*/ 64 h 131"/>
                  <a:gd name="T8" fmla="*/ 28 w 72"/>
                  <a:gd name="T9" fmla="*/ 67 h 131"/>
                  <a:gd name="T10" fmla="*/ 28 w 72"/>
                  <a:gd name="T11" fmla="*/ 67 h 131"/>
                  <a:gd name="T12" fmla="*/ 72 w 72"/>
                  <a:gd name="T13" fmla="*/ 101 h 131"/>
                  <a:gd name="T14" fmla="*/ 70 w 72"/>
                  <a:gd name="T15" fmla="*/ 111 h 131"/>
                  <a:gd name="T16" fmla="*/ 70 w 72"/>
                  <a:gd name="T17" fmla="*/ 111 h 131"/>
                  <a:gd name="T18" fmla="*/ 35 w 72"/>
                  <a:gd name="T19" fmla="*/ 131 h 131"/>
                  <a:gd name="T20" fmla="*/ 35 w 72"/>
                  <a:gd name="T21" fmla="*/ 131 h 131"/>
                  <a:gd name="T22" fmla="*/ 26 w 72"/>
                  <a:gd name="T23" fmla="*/ 106 h 131"/>
                  <a:gd name="T24" fmla="*/ 5 w 72"/>
                  <a:gd name="T25" fmla="*/ 85 h 131"/>
                  <a:gd name="T26" fmla="*/ 0 w 72"/>
                  <a:gd name="T27" fmla="*/ 60 h 131"/>
                  <a:gd name="T28" fmla="*/ 19 w 72"/>
                  <a:gd name="T29" fmla="*/ 41 h 131"/>
                  <a:gd name="T30" fmla="*/ 19 w 72"/>
                  <a:gd name="T31" fmla="*/ 7 h 131"/>
                  <a:gd name="T32" fmla="*/ 19 w 72"/>
                  <a:gd name="T33" fmla="*/ 7 h 131"/>
                  <a:gd name="T34" fmla="*/ 19 w 72"/>
                  <a:gd name="T35" fmla="*/ 4 h 131"/>
                  <a:gd name="T36" fmla="*/ 21 w 72"/>
                  <a:gd name="T37" fmla="*/ 2 h 131"/>
                  <a:gd name="T38" fmla="*/ 28 w 72"/>
                  <a:gd name="T39" fmla="*/ 0 h 131"/>
                  <a:gd name="T40" fmla="*/ 35 w 72"/>
                  <a:gd name="T41" fmla="*/ 2 h 131"/>
                  <a:gd name="T42" fmla="*/ 42 w 72"/>
                  <a:gd name="T43" fmla="*/ 2 h 131"/>
                  <a:gd name="T44" fmla="*/ 42 w 72"/>
                  <a:gd name="T45" fmla="*/ 2 h 13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72" h="131">
                    <a:moveTo>
                      <a:pt x="42" y="2"/>
                    </a:moveTo>
                    <a:lnTo>
                      <a:pt x="42" y="2"/>
                    </a:lnTo>
                    <a:lnTo>
                      <a:pt x="40" y="50"/>
                    </a:lnTo>
                    <a:lnTo>
                      <a:pt x="28" y="64"/>
                    </a:lnTo>
                    <a:lnTo>
                      <a:pt x="28" y="67"/>
                    </a:lnTo>
                    <a:lnTo>
                      <a:pt x="72" y="101"/>
                    </a:lnTo>
                    <a:lnTo>
                      <a:pt x="70" y="111"/>
                    </a:lnTo>
                    <a:lnTo>
                      <a:pt x="35" y="131"/>
                    </a:lnTo>
                    <a:lnTo>
                      <a:pt x="26" y="106"/>
                    </a:lnTo>
                    <a:lnTo>
                      <a:pt x="5" y="85"/>
                    </a:lnTo>
                    <a:lnTo>
                      <a:pt x="0" y="60"/>
                    </a:lnTo>
                    <a:lnTo>
                      <a:pt x="19" y="41"/>
                    </a:lnTo>
                    <a:lnTo>
                      <a:pt x="19" y="7"/>
                    </a:lnTo>
                    <a:lnTo>
                      <a:pt x="19" y="4"/>
                    </a:lnTo>
                    <a:lnTo>
                      <a:pt x="21" y="2"/>
                    </a:lnTo>
                    <a:lnTo>
                      <a:pt x="28" y="0"/>
                    </a:lnTo>
                    <a:lnTo>
                      <a:pt x="35" y="2"/>
                    </a:lnTo>
                    <a:lnTo>
                      <a:pt x="4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5" name="Freeform 1160"/>
              <p:cNvSpPr>
                <a:spLocks/>
              </p:cNvSpPr>
              <p:nvPr userDrawn="1"/>
            </p:nvSpPr>
            <p:spPr bwMode="auto">
              <a:xfrm>
                <a:off x="3490" y="1781"/>
                <a:ext cx="187" cy="187"/>
              </a:xfrm>
              <a:custGeom>
                <a:avLst/>
                <a:gdLst>
                  <a:gd name="T0" fmla="*/ 115 w 187"/>
                  <a:gd name="T1" fmla="*/ 30 h 187"/>
                  <a:gd name="T2" fmla="*/ 127 w 187"/>
                  <a:gd name="T3" fmla="*/ 35 h 187"/>
                  <a:gd name="T4" fmla="*/ 127 w 187"/>
                  <a:gd name="T5" fmla="*/ 35 h 187"/>
                  <a:gd name="T6" fmla="*/ 132 w 187"/>
                  <a:gd name="T7" fmla="*/ 37 h 187"/>
                  <a:gd name="T8" fmla="*/ 132 w 187"/>
                  <a:gd name="T9" fmla="*/ 42 h 187"/>
                  <a:gd name="T10" fmla="*/ 132 w 187"/>
                  <a:gd name="T11" fmla="*/ 48 h 187"/>
                  <a:gd name="T12" fmla="*/ 127 w 187"/>
                  <a:gd name="T13" fmla="*/ 55 h 187"/>
                  <a:gd name="T14" fmla="*/ 127 w 187"/>
                  <a:gd name="T15" fmla="*/ 62 h 187"/>
                  <a:gd name="T16" fmla="*/ 139 w 187"/>
                  <a:gd name="T17" fmla="*/ 74 h 187"/>
                  <a:gd name="T18" fmla="*/ 187 w 187"/>
                  <a:gd name="T19" fmla="*/ 155 h 187"/>
                  <a:gd name="T20" fmla="*/ 187 w 187"/>
                  <a:gd name="T21" fmla="*/ 155 h 187"/>
                  <a:gd name="T22" fmla="*/ 166 w 187"/>
                  <a:gd name="T23" fmla="*/ 164 h 187"/>
                  <a:gd name="T24" fmla="*/ 164 w 187"/>
                  <a:gd name="T25" fmla="*/ 167 h 187"/>
                  <a:gd name="T26" fmla="*/ 173 w 187"/>
                  <a:gd name="T27" fmla="*/ 187 h 187"/>
                  <a:gd name="T28" fmla="*/ 127 w 187"/>
                  <a:gd name="T29" fmla="*/ 185 h 187"/>
                  <a:gd name="T30" fmla="*/ 104 w 187"/>
                  <a:gd name="T31" fmla="*/ 169 h 187"/>
                  <a:gd name="T32" fmla="*/ 104 w 187"/>
                  <a:gd name="T33" fmla="*/ 169 h 187"/>
                  <a:gd name="T34" fmla="*/ 95 w 187"/>
                  <a:gd name="T35" fmla="*/ 157 h 187"/>
                  <a:gd name="T36" fmla="*/ 88 w 187"/>
                  <a:gd name="T37" fmla="*/ 146 h 187"/>
                  <a:gd name="T38" fmla="*/ 4 w 187"/>
                  <a:gd name="T39" fmla="*/ 116 h 187"/>
                  <a:gd name="T40" fmla="*/ 0 w 187"/>
                  <a:gd name="T41" fmla="*/ 99 h 187"/>
                  <a:gd name="T42" fmla="*/ 0 w 187"/>
                  <a:gd name="T43" fmla="*/ 99 h 187"/>
                  <a:gd name="T44" fmla="*/ 2 w 187"/>
                  <a:gd name="T45" fmla="*/ 95 h 187"/>
                  <a:gd name="T46" fmla="*/ 4 w 187"/>
                  <a:gd name="T47" fmla="*/ 90 h 187"/>
                  <a:gd name="T48" fmla="*/ 23 w 187"/>
                  <a:gd name="T49" fmla="*/ 81 h 187"/>
                  <a:gd name="T50" fmla="*/ 23 w 187"/>
                  <a:gd name="T51" fmla="*/ 81 h 187"/>
                  <a:gd name="T52" fmla="*/ 32 w 187"/>
                  <a:gd name="T53" fmla="*/ 46 h 187"/>
                  <a:gd name="T54" fmla="*/ 41 w 187"/>
                  <a:gd name="T55" fmla="*/ 11 h 187"/>
                  <a:gd name="T56" fmla="*/ 41 w 187"/>
                  <a:gd name="T57" fmla="*/ 11 h 187"/>
                  <a:gd name="T58" fmla="*/ 88 w 187"/>
                  <a:gd name="T59" fmla="*/ 0 h 187"/>
                  <a:gd name="T60" fmla="*/ 115 w 187"/>
                  <a:gd name="T61" fmla="*/ 30 h 1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87" h="187">
                    <a:moveTo>
                      <a:pt x="115" y="30"/>
                    </a:moveTo>
                    <a:lnTo>
                      <a:pt x="127" y="35"/>
                    </a:lnTo>
                    <a:lnTo>
                      <a:pt x="132" y="37"/>
                    </a:lnTo>
                    <a:lnTo>
                      <a:pt x="132" y="42"/>
                    </a:lnTo>
                    <a:lnTo>
                      <a:pt x="132" y="48"/>
                    </a:lnTo>
                    <a:lnTo>
                      <a:pt x="127" y="55"/>
                    </a:lnTo>
                    <a:lnTo>
                      <a:pt x="127" y="62"/>
                    </a:lnTo>
                    <a:lnTo>
                      <a:pt x="139" y="74"/>
                    </a:lnTo>
                    <a:lnTo>
                      <a:pt x="187" y="155"/>
                    </a:lnTo>
                    <a:lnTo>
                      <a:pt x="166" y="164"/>
                    </a:lnTo>
                    <a:lnTo>
                      <a:pt x="164" y="167"/>
                    </a:lnTo>
                    <a:lnTo>
                      <a:pt x="173" y="187"/>
                    </a:lnTo>
                    <a:lnTo>
                      <a:pt x="127" y="185"/>
                    </a:lnTo>
                    <a:lnTo>
                      <a:pt x="104" y="169"/>
                    </a:lnTo>
                    <a:lnTo>
                      <a:pt x="95" y="157"/>
                    </a:lnTo>
                    <a:lnTo>
                      <a:pt x="88" y="146"/>
                    </a:lnTo>
                    <a:lnTo>
                      <a:pt x="4" y="116"/>
                    </a:lnTo>
                    <a:lnTo>
                      <a:pt x="0" y="99"/>
                    </a:lnTo>
                    <a:lnTo>
                      <a:pt x="2" y="95"/>
                    </a:lnTo>
                    <a:lnTo>
                      <a:pt x="4" y="90"/>
                    </a:lnTo>
                    <a:lnTo>
                      <a:pt x="23" y="81"/>
                    </a:lnTo>
                    <a:lnTo>
                      <a:pt x="32" y="46"/>
                    </a:lnTo>
                    <a:lnTo>
                      <a:pt x="41" y="11"/>
                    </a:lnTo>
                    <a:lnTo>
                      <a:pt x="88" y="0"/>
                    </a:lnTo>
                    <a:lnTo>
                      <a:pt x="115"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6" name="Freeform 1161"/>
              <p:cNvSpPr>
                <a:spLocks/>
              </p:cNvSpPr>
              <p:nvPr userDrawn="1"/>
            </p:nvSpPr>
            <p:spPr bwMode="auto">
              <a:xfrm>
                <a:off x="3418" y="1788"/>
                <a:ext cx="109" cy="92"/>
              </a:xfrm>
              <a:custGeom>
                <a:avLst/>
                <a:gdLst>
                  <a:gd name="T0" fmla="*/ 35 w 109"/>
                  <a:gd name="T1" fmla="*/ 11 h 92"/>
                  <a:gd name="T2" fmla="*/ 109 w 109"/>
                  <a:gd name="T3" fmla="*/ 4 h 92"/>
                  <a:gd name="T4" fmla="*/ 93 w 109"/>
                  <a:gd name="T5" fmla="*/ 72 h 92"/>
                  <a:gd name="T6" fmla="*/ 93 w 109"/>
                  <a:gd name="T7" fmla="*/ 72 h 92"/>
                  <a:gd name="T8" fmla="*/ 88 w 109"/>
                  <a:gd name="T9" fmla="*/ 74 h 92"/>
                  <a:gd name="T10" fmla="*/ 81 w 109"/>
                  <a:gd name="T11" fmla="*/ 76 h 92"/>
                  <a:gd name="T12" fmla="*/ 74 w 109"/>
                  <a:gd name="T13" fmla="*/ 81 h 92"/>
                  <a:gd name="T14" fmla="*/ 69 w 109"/>
                  <a:gd name="T15" fmla="*/ 85 h 92"/>
                  <a:gd name="T16" fmla="*/ 67 w 109"/>
                  <a:gd name="T17" fmla="*/ 90 h 92"/>
                  <a:gd name="T18" fmla="*/ 67 w 109"/>
                  <a:gd name="T19" fmla="*/ 90 h 92"/>
                  <a:gd name="T20" fmla="*/ 14 w 109"/>
                  <a:gd name="T21" fmla="*/ 92 h 92"/>
                  <a:gd name="T22" fmla="*/ 12 w 109"/>
                  <a:gd name="T23" fmla="*/ 81 h 92"/>
                  <a:gd name="T24" fmla="*/ 12 w 109"/>
                  <a:gd name="T25" fmla="*/ 81 h 92"/>
                  <a:gd name="T26" fmla="*/ 16 w 109"/>
                  <a:gd name="T27" fmla="*/ 72 h 92"/>
                  <a:gd name="T28" fmla="*/ 19 w 109"/>
                  <a:gd name="T29" fmla="*/ 62 h 92"/>
                  <a:gd name="T30" fmla="*/ 19 w 109"/>
                  <a:gd name="T31" fmla="*/ 62 h 92"/>
                  <a:gd name="T32" fmla="*/ 14 w 109"/>
                  <a:gd name="T33" fmla="*/ 51 h 92"/>
                  <a:gd name="T34" fmla="*/ 12 w 109"/>
                  <a:gd name="T35" fmla="*/ 39 h 92"/>
                  <a:gd name="T36" fmla="*/ 9 w 109"/>
                  <a:gd name="T37" fmla="*/ 14 h 92"/>
                  <a:gd name="T38" fmla="*/ 9 w 109"/>
                  <a:gd name="T39" fmla="*/ 14 h 92"/>
                  <a:gd name="T40" fmla="*/ 0 w 109"/>
                  <a:gd name="T41" fmla="*/ 11 h 92"/>
                  <a:gd name="T42" fmla="*/ 5 w 109"/>
                  <a:gd name="T43" fmla="*/ 0 h 92"/>
                  <a:gd name="T44" fmla="*/ 21 w 109"/>
                  <a:gd name="T45" fmla="*/ 2 h 92"/>
                  <a:gd name="T46" fmla="*/ 35 w 109"/>
                  <a:gd name="T47" fmla="*/ 11 h 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9" h="92">
                    <a:moveTo>
                      <a:pt x="35" y="11"/>
                    </a:moveTo>
                    <a:lnTo>
                      <a:pt x="109" y="4"/>
                    </a:lnTo>
                    <a:lnTo>
                      <a:pt x="93" y="72"/>
                    </a:lnTo>
                    <a:lnTo>
                      <a:pt x="88" y="74"/>
                    </a:lnTo>
                    <a:lnTo>
                      <a:pt x="81" y="76"/>
                    </a:lnTo>
                    <a:lnTo>
                      <a:pt x="74" y="81"/>
                    </a:lnTo>
                    <a:lnTo>
                      <a:pt x="69" y="85"/>
                    </a:lnTo>
                    <a:lnTo>
                      <a:pt x="67" y="90"/>
                    </a:lnTo>
                    <a:lnTo>
                      <a:pt x="14" y="92"/>
                    </a:lnTo>
                    <a:lnTo>
                      <a:pt x="12" y="81"/>
                    </a:lnTo>
                    <a:lnTo>
                      <a:pt x="16" y="72"/>
                    </a:lnTo>
                    <a:lnTo>
                      <a:pt x="19" y="62"/>
                    </a:lnTo>
                    <a:lnTo>
                      <a:pt x="14" y="51"/>
                    </a:lnTo>
                    <a:lnTo>
                      <a:pt x="12" y="39"/>
                    </a:lnTo>
                    <a:lnTo>
                      <a:pt x="9" y="14"/>
                    </a:lnTo>
                    <a:lnTo>
                      <a:pt x="0" y="11"/>
                    </a:lnTo>
                    <a:lnTo>
                      <a:pt x="5" y="0"/>
                    </a:lnTo>
                    <a:lnTo>
                      <a:pt x="21" y="2"/>
                    </a:lnTo>
                    <a:lnTo>
                      <a:pt x="35"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7" name="Freeform 1162"/>
              <p:cNvSpPr>
                <a:spLocks/>
              </p:cNvSpPr>
              <p:nvPr userDrawn="1"/>
            </p:nvSpPr>
            <p:spPr bwMode="auto">
              <a:xfrm>
                <a:off x="3263" y="1799"/>
                <a:ext cx="7" cy="7"/>
              </a:xfrm>
              <a:custGeom>
                <a:avLst/>
                <a:gdLst>
                  <a:gd name="T0" fmla="*/ 7 w 7"/>
                  <a:gd name="T1" fmla="*/ 3 h 7"/>
                  <a:gd name="T2" fmla="*/ 7 w 7"/>
                  <a:gd name="T3" fmla="*/ 3 h 7"/>
                  <a:gd name="T4" fmla="*/ 7 w 7"/>
                  <a:gd name="T5" fmla="*/ 5 h 7"/>
                  <a:gd name="T6" fmla="*/ 5 w 7"/>
                  <a:gd name="T7" fmla="*/ 7 h 7"/>
                  <a:gd name="T8" fmla="*/ 5 w 7"/>
                  <a:gd name="T9" fmla="*/ 7 h 7"/>
                  <a:gd name="T10" fmla="*/ 2 w 7"/>
                  <a:gd name="T11" fmla="*/ 7 h 7"/>
                  <a:gd name="T12" fmla="*/ 0 w 7"/>
                  <a:gd name="T13" fmla="*/ 5 h 7"/>
                  <a:gd name="T14" fmla="*/ 0 w 7"/>
                  <a:gd name="T15" fmla="*/ 5 h 7"/>
                  <a:gd name="T16" fmla="*/ 0 w 7"/>
                  <a:gd name="T17" fmla="*/ 3 h 7"/>
                  <a:gd name="T18" fmla="*/ 2 w 7"/>
                  <a:gd name="T19" fmla="*/ 0 h 7"/>
                  <a:gd name="T20" fmla="*/ 2 w 7"/>
                  <a:gd name="T21" fmla="*/ 0 h 7"/>
                  <a:gd name="T22" fmla="*/ 5 w 7"/>
                  <a:gd name="T23" fmla="*/ 3 h 7"/>
                  <a:gd name="T24" fmla="*/ 7 w 7"/>
                  <a:gd name="T25" fmla="*/ 3 h 7"/>
                  <a:gd name="T26" fmla="*/ 7 w 7"/>
                  <a:gd name="T27" fmla="*/ 3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7">
                    <a:moveTo>
                      <a:pt x="7" y="3"/>
                    </a:moveTo>
                    <a:lnTo>
                      <a:pt x="7" y="3"/>
                    </a:lnTo>
                    <a:lnTo>
                      <a:pt x="7" y="5"/>
                    </a:lnTo>
                    <a:lnTo>
                      <a:pt x="5" y="7"/>
                    </a:lnTo>
                    <a:lnTo>
                      <a:pt x="2" y="7"/>
                    </a:lnTo>
                    <a:lnTo>
                      <a:pt x="0" y="5"/>
                    </a:lnTo>
                    <a:lnTo>
                      <a:pt x="0" y="3"/>
                    </a:lnTo>
                    <a:lnTo>
                      <a:pt x="2" y="0"/>
                    </a:lnTo>
                    <a:lnTo>
                      <a:pt x="5" y="3"/>
                    </a:lnTo>
                    <a:lnTo>
                      <a:pt x="7"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8" name="Freeform 1163"/>
              <p:cNvSpPr>
                <a:spLocks/>
              </p:cNvSpPr>
              <p:nvPr userDrawn="1"/>
            </p:nvSpPr>
            <p:spPr bwMode="auto">
              <a:xfrm>
                <a:off x="4082" y="1799"/>
                <a:ext cx="544" cy="641"/>
              </a:xfrm>
              <a:custGeom>
                <a:avLst/>
                <a:gdLst>
                  <a:gd name="T0" fmla="*/ 174 w 544"/>
                  <a:gd name="T1" fmla="*/ 12 h 641"/>
                  <a:gd name="T2" fmla="*/ 167 w 544"/>
                  <a:gd name="T3" fmla="*/ 37 h 641"/>
                  <a:gd name="T4" fmla="*/ 160 w 544"/>
                  <a:gd name="T5" fmla="*/ 44 h 641"/>
                  <a:gd name="T6" fmla="*/ 155 w 544"/>
                  <a:gd name="T7" fmla="*/ 86 h 641"/>
                  <a:gd name="T8" fmla="*/ 165 w 544"/>
                  <a:gd name="T9" fmla="*/ 95 h 641"/>
                  <a:gd name="T10" fmla="*/ 208 w 544"/>
                  <a:gd name="T11" fmla="*/ 128 h 641"/>
                  <a:gd name="T12" fmla="*/ 206 w 544"/>
                  <a:gd name="T13" fmla="*/ 153 h 641"/>
                  <a:gd name="T14" fmla="*/ 222 w 544"/>
                  <a:gd name="T15" fmla="*/ 174 h 641"/>
                  <a:gd name="T16" fmla="*/ 366 w 544"/>
                  <a:gd name="T17" fmla="*/ 213 h 641"/>
                  <a:gd name="T18" fmla="*/ 375 w 544"/>
                  <a:gd name="T19" fmla="*/ 176 h 641"/>
                  <a:gd name="T20" fmla="*/ 387 w 544"/>
                  <a:gd name="T21" fmla="*/ 186 h 641"/>
                  <a:gd name="T22" fmla="*/ 394 w 544"/>
                  <a:gd name="T23" fmla="*/ 199 h 641"/>
                  <a:gd name="T24" fmla="*/ 433 w 544"/>
                  <a:gd name="T25" fmla="*/ 188 h 641"/>
                  <a:gd name="T26" fmla="*/ 477 w 544"/>
                  <a:gd name="T27" fmla="*/ 149 h 641"/>
                  <a:gd name="T28" fmla="*/ 544 w 544"/>
                  <a:gd name="T29" fmla="*/ 176 h 641"/>
                  <a:gd name="T30" fmla="*/ 505 w 544"/>
                  <a:gd name="T31" fmla="*/ 255 h 641"/>
                  <a:gd name="T32" fmla="*/ 489 w 544"/>
                  <a:gd name="T33" fmla="*/ 267 h 641"/>
                  <a:gd name="T34" fmla="*/ 461 w 544"/>
                  <a:gd name="T35" fmla="*/ 236 h 641"/>
                  <a:gd name="T36" fmla="*/ 419 w 544"/>
                  <a:gd name="T37" fmla="*/ 232 h 641"/>
                  <a:gd name="T38" fmla="*/ 394 w 544"/>
                  <a:gd name="T39" fmla="*/ 213 h 641"/>
                  <a:gd name="T40" fmla="*/ 380 w 544"/>
                  <a:gd name="T41" fmla="*/ 218 h 641"/>
                  <a:gd name="T42" fmla="*/ 394 w 544"/>
                  <a:gd name="T43" fmla="*/ 260 h 641"/>
                  <a:gd name="T44" fmla="*/ 414 w 544"/>
                  <a:gd name="T45" fmla="*/ 294 h 641"/>
                  <a:gd name="T46" fmla="*/ 394 w 544"/>
                  <a:gd name="T47" fmla="*/ 311 h 641"/>
                  <a:gd name="T48" fmla="*/ 387 w 544"/>
                  <a:gd name="T49" fmla="*/ 297 h 641"/>
                  <a:gd name="T50" fmla="*/ 380 w 544"/>
                  <a:gd name="T51" fmla="*/ 301 h 641"/>
                  <a:gd name="T52" fmla="*/ 361 w 544"/>
                  <a:gd name="T53" fmla="*/ 345 h 641"/>
                  <a:gd name="T54" fmla="*/ 250 w 544"/>
                  <a:gd name="T55" fmla="*/ 482 h 641"/>
                  <a:gd name="T56" fmla="*/ 250 w 544"/>
                  <a:gd name="T57" fmla="*/ 556 h 641"/>
                  <a:gd name="T58" fmla="*/ 232 w 544"/>
                  <a:gd name="T59" fmla="*/ 611 h 641"/>
                  <a:gd name="T60" fmla="*/ 236 w 544"/>
                  <a:gd name="T61" fmla="*/ 621 h 641"/>
                  <a:gd name="T62" fmla="*/ 199 w 544"/>
                  <a:gd name="T63" fmla="*/ 639 h 641"/>
                  <a:gd name="T64" fmla="*/ 190 w 544"/>
                  <a:gd name="T65" fmla="*/ 600 h 641"/>
                  <a:gd name="T66" fmla="*/ 132 w 544"/>
                  <a:gd name="T67" fmla="*/ 482 h 641"/>
                  <a:gd name="T68" fmla="*/ 84 w 544"/>
                  <a:gd name="T69" fmla="*/ 329 h 641"/>
                  <a:gd name="T70" fmla="*/ 86 w 544"/>
                  <a:gd name="T71" fmla="*/ 313 h 641"/>
                  <a:gd name="T72" fmla="*/ 81 w 544"/>
                  <a:gd name="T73" fmla="*/ 299 h 641"/>
                  <a:gd name="T74" fmla="*/ 65 w 544"/>
                  <a:gd name="T75" fmla="*/ 345 h 641"/>
                  <a:gd name="T76" fmla="*/ 28 w 544"/>
                  <a:gd name="T77" fmla="*/ 341 h 641"/>
                  <a:gd name="T78" fmla="*/ 14 w 544"/>
                  <a:gd name="T79" fmla="*/ 315 h 641"/>
                  <a:gd name="T80" fmla="*/ 23 w 544"/>
                  <a:gd name="T81" fmla="*/ 311 h 641"/>
                  <a:gd name="T82" fmla="*/ 26 w 544"/>
                  <a:gd name="T83" fmla="*/ 304 h 641"/>
                  <a:gd name="T84" fmla="*/ 7 w 544"/>
                  <a:gd name="T85" fmla="*/ 297 h 641"/>
                  <a:gd name="T86" fmla="*/ 0 w 544"/>
                  <a:gd name="T87" fmla="*/ 283 h 641"/>
                  <a:gd name="T88" fmla="*/ 56 w 544"/>
                  <a:gd name="T89" fmla="*/ 262 h 641"/>
                  <a:gd name="T90" fmla="*/ 21 w 544"/>
                  <a:gd name="T91" fmla="*/ 225 h 641"/>
                  <a:gd name="T92" fmla="*/ 42 w 544"/>
                  <a:gd name="T93" fmla="*/ 188 h 641"/>
                  <a:gd name="T94" fmla="*/ 97 w 544"/>
                  <a:gd name="T95" fmla="*/ 109 h 641"/>
                  <a:gd name="T96" fmla="*/ 95 w 544"/>
                  <a:gd name="T97" fmla="*/ 74 h 641"/>
                  <a:gd name="T98" fmla="*/ 84 w 544"/>
                  <a:gd name="T99" fmla="*/ 72 h 641"/>
                  <a:gd name="T100" fmla="*/ 72 w 544"/>
                  <a:gd name="T101" fmla="*/ 14 h 641"/>
                  <a:gd name="T102" fmla="*/ 174 w 544"/>
                  <a:gd name="T103" fmla="*/ 5 h 64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44" h="641">
                    <a:moveTo>
                      <a:pt x="174" y="5"/>
                    </a:moveTo>
                    <a:lnTo>
                      <a:pt x="174" y="5"/>
                    </a:lnTo>
                    <a:lnTo>
                      <a:pt x="174" y="12"/>
                    </a:lnTo>
                    <a:lnTo>
                      <a:pt x="171" y="21"/>
                    </a:lnTo>
                    <a:lnTo>
                      <a:pt x="167" y="37"/>
                    </a:lnTo>
                    <a:lnTo>
                      <a:pt x="160" y="37"/>
                    </a:lnTo>
                    <a:lnTo>
                      <a:pt x="158" y="40"/>
                    </a:lnTo>
                    <a:lnTo>
                      <a:pt x="160" y="44"/>
                    </a:lnTo>
                    <a:lnTo>
                      <a:pt x="165" y="65"/>
                    </a:lnTo>
                    <a:lnTo>
                      <a:pt x="155" y="86"/>
                    </a:lnTo>
                    <a:lnTo>
                      <a:pt x="158" y="91"/>
                    </a:lnTo>
                    <a:lnTo>
                      <a:pt x="165" y="95"/>
                    </a:lnTo>
                    <a:lnTo>
                      <a:pt x="211" y="123"/>
                    </a:lnTo>
                    <a:lnTo>
                      <a:pt x="208" y="128"/>
                    </a:lnTo>
                    <a:lnTo>
                      <a:pt x="204" y="132"/>
                    </a:lnTo>
                    <a:lnTo>
                      <a:pt x="204" y="142"/>
                    </a:lnTo>
                    <a:lnTo>
                      <a:pt x="206" y="153"/>
                    </a:lnTo>
                    <a:lnTo>
                      <a:pt x="208" y="165"/>
                    </a:lnTo>
                    <a:lnTo>
                      <a:pt x="222" y="174"/>
                    </a:lnTo>
                    <a:lnTo>
                      <a:pt x="292" y="199"/>
                    </a:lnTo>
                    <a:lnTo>
                      <a:pt x="366" y="213"/>
                    </a:lnTo>
                    <a:lnTo>
                      <a:pt x="375" y="176"/>
                    </a:lnTo>
                    <a:lnTo>
                      <a:pt x="382" y="181"/>
                    </a:lnTo>
                    <a:lnTo>
                      <a:pt x="387" y="183"/>
                    </a:lnTo>
                    <a:lnTo>
                      <a:pt x="387" y="186"/>
                    </a:lnTo>
                    <a:lnTo>
                      <a:pt x="391" y="192"/>
                    </a:lnTo>
                    <a:lnTo>
                      <a:pt x="394" y="199"/>
                    </a:lnTo>
                    <a:lnTo>
                      <a:pt x="424" y="202"/>
                    </a:lnTo>
                    <a:lnTo>
                      <a:pt x="433" y="188"/>
                    </a:lnTo>
                    <a:lnTo>
                      <a:pt x="454" y="169"/>
                    </a:lnTo>
                    <a:lnTo>
                      <a:pt x="477" y="149"/>
                    </a:lnTo>
                    <a:lnTo>
                      <a:pt x="526" y="146"/>
                    </a:lnTo>
                    <a:lnTo>
                      <a:pt x="544" y="176"/>
                    </a:lnTo>
                    <a:lnTo>
                      <a:pt x="516" y="195"/>
                    </a:lnTo>
                    <a:lnTo>
                      <a:pt x="500" y="218"/>
                    </a:lnTo>
                    <a:lnTo>
                      <a:pt x="505" y="255"/>
                    </a:lnTo>
                    <a:lnTo>
                      <a:pt x="489" y="267"/>
                    </a:lnTo>
                    <a:lnTo>
                      <a:pt x="489" y="280"/>
                    </a:lnTo>
                    <a:lnTo>
                      <a:pt x="470" y="262"/>
                    </a:lnTo>
                    <a:lnTo>
                      <a:pt x="461" y="236"/>
                    </a:lnTo>
                    <a:lnTo>
                      <a:pt x="433" y="230"/>
                    </a:lnTo>
                    <a:lnTo>
                      <a:pt x="419" y="232"/>
                    </a:lnTo>
                    <a:lnTo>
                      <a:pt x="408" y="220"/>
                    </a:lnTo>
                    <a:lnTo>
                      <a:pt x="401" y="216"/>
                    </a:lnTo>
                    <a:lnTo>
                      <a:pt x="394" y="213"/>
                    </a:lnTo>
                    <a:lnTo>
                      <a:pt x="387" y="216"/>
                    </a:lnTo>
                    <a:lnTo>
                      <a:pt x="380" y="218"/>
                    </a:lnTo>
                    <a:lnTo>
                      <a:pt x="389" y="246"/>
                    </a:lnTo>
                    <a:lnTo>
                      <a:pt x="394" y="260"/>
                    </a:lnTo>
                    <a:lnTo>
                      <a:pt x="398" y="276"/>
                    </a:lnTo>
                    <a:lnTo>
                      <a:pt x="414" y="294"/>
                    </a:lnTo>
                    <a:lnTo>
                      <a:pt x="405" y="308"/>
                    </a:lnTo>
                    <a:lnTo>
                      <a:pt x="394" y="311"/>
                    </a:lnTo>
                    <a:lnTo>
                      <a:pt x="391" y="306"/>
                    </a:lnTo>
                    <a:lnTo>
                      <a:pt x="389" y="301"/>
                    </a:lnTo>
                    <a:lnTo>
                      <a:pt x="387" y="297"/>
                    </a:lnTo>
                    <a:lnTo>
                      <a:pt x="382" y="297"/>
                    </a:lnTo>
                    <a:lnTo>
                      <a:pt x="380" y="301"/>
                    </a:lnTo>
                    <a:lnTo>
                      <a:pt x="380" y="308"/>
                    </a:lnTo>
                    <a:lnTo>
                      <a:pt x="361" y="327"/>
                    </a:lnTo>
                    <a:lnTo>
                      <a:pt x="361" y="345"/>
                    </a:lnTo>
                    <a:lnTo>
                      <a:pt x="329" y="375"/>
                    </a:lnTo>
                    <a:lnTo>
                      <a:pt x="310" y="412"/>
                    </a:lnTo>
                    <a:lnTo>
                      <a:pt x="250" y="482"/>
                    </a:lnTo>
                    <a:lnTo>
                      <a:pt x="262" y="523"/>
                    </a:lnTo>
                    <a:lnTo>
                      <a:pt x="250" y="556"/>
                    </a:lnTo>
                    <a:lnTo>
                      <a:pt x="246" y="572"/>
                    </a:lnTo>
                    <a:lnTo>
                      <a:pt x="246" y="588"/>
                    </a:lnTo>
                    <a:lnTo>
                      <a:pt x="232" y="611"/>
                    </a:lnTo>
                    <a:lnTo>
                      <a:pt x="236" y="621"/>
                    </a:lnTo>
                    <a:lnTo>
                      <a:pt x="218" y="641"/>
                    </a:lnTo>
                    <a:lnTo>
                      <a:pt x="199" y="639"/>
                    </a:lnTo>
                    <a:lnTo>
                      <a:pt x="185" y="604"/>
                    </a:lnTo>
                    <a:lnTo>
                      <a:pt x="190" y="600"/>
                    </a:lnTo>
                    <a:lnTo>
                      <a:pt x="190" y="595"/>
                    </a:lnTo>
                    <a:lnTo>
                      <a:pt x="144" y="516"/>
                    </a:lnTo>
                    <a:lnTo>
                      <a:pt x="132" y="482"/>
                    </a:lnTo>
                    <a:lnTo>
                      <a:pt x="100" y="424"/>
                    </a:lnTo>
                    <a:lnTo>
                      <a:pt x="95" y="364"/>
                    </a:lnTo>
                    <a:lnTo>
                      <a:pt x="84" y="329"/>
                    </a:lnTo>
                    <a:lnTo>
                      <a:pt x="84" y="320"/>
                    </a:lnTo>
                    <a:lnTo>
                      <a:pt x="86" y="313"/>
                    </a:lnTo>
                    <a:lnTo>
                      <a:pt x="86" y="306"/>
                    </a:lnTo>
                    <a:lnTo>
                      <a:pt x="84" y="301"/>
                    </a:lnTo>
                    <a:lnTo>
                      <a:pt x="81" y="299"/>
                    </a:lnTo>
                    <a:lnTo>
                      <a:pt x="79" y="299"/>
                    </a:lnTo>
                    <a:lnTo>
                      <a:pt x="67" y="311"/>
                    </a:lnTo>
                    <a:lnTo>
                      <a:pt x="65" y="345"/>
                    </a:lnTo>
                    <a:lnTo>
                      <a:pt x="49" y="348"/>
                    </a:lnTo>
                    <a:lnTo>
                      <a:pt x="28" y="341"/>
                    </a:lnTo>
                    <a:lnTo>
                      <a:pt x="14" y="322"/>
                    </a:lnTo>
                    <a:lnTo>
                      <a:pt x="14" y="315"/>
                    </a:lnTo>
                    <a:lnTo>
                      <a:pt x="21" y="315"/>
                    </a:lnTo>
                    <a:lnTo>
                      <a:pt x="23" y="313"/>
                    </a:lnTo>
                    <a:lnTo>
                      <a:pt x="23" y="311"/>
                    </a:lnTo>
                    <a:lnTo>
                      <a:pt x="26" y="308"/>
                    </a:lnTo>
                    <a:lnTo>
                      <a:pt x="26" y="304"/>
                    </a:lnTo>
                    <a:lnTo>
                      <a:pt x="14" y="299"/>
                    </a:lnTo>
                    <a:lnTo>
                      <a:pt x="7" y="297"/>
                    </a:lnTo>
                    <a:lnTo>
                      <a:pt x="0" y="294"/>
                    </a:lnTo>
                    <a:lnTo>
                      <a:pt x="0" y="283"/>
                    </a:lnTo>
                    <a:lnTo>
                      <a:pt x="53" y="269"/>
                    </a:lnTo>
                    <a:lnTo>
                      <a:pt x="56" y="262"/>
                    </a:lnTo>
                    <a:lnTo>
                      <a:pt x="60" y="255"/>
                    </a:lnTo>
                    <a:lnTo>
                      <a:pt x="21" y="225"/>
                    </a:lnTo>
                    <a:lnTo>
                      <a:pt x="26" y="190"/>
                    </a:lnTo>
                    <a:lnTo>
                      <a:pt x="42" y="188"/>
                    </a:lnTo>
                    <a:lnTo>
                      <a:pt x="51" y="172"/>
                    </a:lnTo>
                    <a:lnTo>
                      <a:pt x="58" y="153"/>
                    </a:lnTo>
                    <a:lnTo>
                      <a:pt x="97" y="109"/>
                    </a:lnTo>
                    <a:lnTo>
                      <a:pt x="97" y="77"/>
                    </a:lnTo>
                    <a:lnTo>
                      <a:pt x="95" y="74"/>
                    </a:lnTo>
                    <a:lnTo>
                      <a:pt x="90" y="74"/>
                    </a:lnTo>
                    <a:lnTo>
                      <a:pt x="84" y="72"/>
                    </a:lnTo>
                    <a:lnTo>
                      <a:pt x="63" y="61"/>
                    </a:lnTo>
                    <a:lnTo>
                      <a:pt x="60" y="26"/>
                    </a:lnTo>
                    <a:lnTo>
                      <a:pt x="72" y="14"/>
                    </a:lnTo>
                    <a:lnTo>
                      <a:pt x="111" y="14"/>
                    </a:lnTo>
                    <a:lnTo>
                      <a:pt x="158" y="0"/>
                    </a:lnTo>
                    <a:lnTo>
                      <a:pt x="174"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9" name="Freeform 1164"/>
              <p:cNvSpPr>
                <a:spLocks/>
              </p:cNvSpPr>
              <p:nvPr userDrawn="1"/>
            </p:nvSpPr>
            <p:spPr bwMode="auto">
              <a:xfrm>
                <a:off x="5177" y="1799"/>
                <a:ext cx="46" cy="51"/>
              </a:xfrm>
              <a:custGeom>
                <a:avLst/>
                <a:gdLst>
                  <a:gd name="T0" fmla="*/ 30 w 46"/>
                  <a:gd name="T1" fmla="*/ 5 h 51"/>
                  <a:gd name="T2" fmla="*/ 30 w 46"/>
                  <a:gd name="T3" fmla="*/ 5 h 51"/>
                  <a:gd name="T4" fmla="*/ 35 w 46"/>
                  <a:gd name="T5" fmla="*/ 17 h 51"/>
                  <a:gd name="T6" fmla="*/ 44 w 46"/>
                  <a:gd name="T7" fmla="*/ 28 h 51"/>
                  <a:gd name="T8" fmla="*/ 44 w 46"/>
                  <a:gd name="T9" fmla="*/ 28 h 51"/>
                  <a:gd name="T10" fmla="*/ 44 w 46"/>
                  <a:gd name="T11" fmla="*/ 40 h 51"/>
                  <a:gd name="T12" fmla="*/ 46 w 46"/>
                  <a:gd name="T13" fmla="*/ 44 h 51"/>
                  <a:gd name="T14" fmla="*/ 44 w 46"/>
                  <a:gd name="T15" fmla="*/ 51 h 51"/>
                  <a:gd name="T16" fmla="*/ 44 w 46"/>
                  <a:gd name="T17" fmla="*/ 51 h 51"/>
                  <a:gd name="T18" fmla="*/ 39 w 46"/>
                  <a:gd name="T19" fmla="*/ 51 h 51"/>
                  <a:gd name="T20" fmla="*/ 37 w 46"/>
                  <a:gd name="T21" fmla="*/ 51 h 51"/>
                  <a:gd name="T22" fmla="*/ 35 w 46"/>
                  <a:gd name="T23" fmla="*/ 47 h 51"/>
                  <a:gd name="T24" fmla="*/ 32 w 46"/>
                  <a:gd name="T25" fmla="*/ 40 h 51"/>
                  <a:gd name="T26" fmla="*/ 30 w 46"/>
                  <a:gd name="T27" fmla="*/ 35 h 51"/>
                  <a:gd name="T28" fmla="*/ 30 w 46"/>
                  <a:gd name="T29" fmla="*/ 35 h 51"/>
                  <a:gd name="T30" fmla="*/ 32 w 46"/>
                  <a:gd name="T31" fmla="*/ 19 h 51"/>
                  <a:gd name="T32" fmla="*/ 32 w 46"/>
                  <a:gd name="T33" fmla="*/ 19 h 51"/>
                  <a:gd name="T34" fmla="*/ 0 w 46"/>
                  <a:gd name="T35" fmla="*/ 17 h 51"/>
                  <a:gd name="T36" fmla="*/ 0 w 46"/>
                  <a:gd name="T37" fmla="*/ 0 h 51"/>
                  <a:gd name="T38" fmla="*/ 0 w 46"/>
                  <a:gd name="T39" fmla="*/ 0 h 51"/>
                  <a:gd name="T40" fmla="*/ 16 w 46"/>
                  <a:gd name="T41" fmla="*/ 3 h 51"/>
                  <a:gd name="T42" fmla="*/ 30 w 46"/>
                  <a:gd name="T43" fmla="*/ 5 h 51"/>
                  <a:gd name="T44" fmla="*/ 30 w 46"/>
                  <a:gd name="T45" fmla="*/ 5 h 5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6" h="51">
                    <a:moveTo>
                      <a:pt x="30" y="5"/>
                    </a:moveTo>
                    <a:lnTo>
                      <a:pt x="30" y="5"/>
                    </a:lnTo>
                    <a:lnTo>
                      <a:pt x="35" y="17"/>
                    </a:lnTo>
                    <a:lnTo>
                      <a:pt x="44" y="28"/>
                    </a:lnTo>
                    <a:lnTo>
                      <a:pt x="44" y="40"/>
                    </a:lnTo>
                    <a:lnTo>
                      <a:pt x="46" y="44"/>
                    </a:lnTo>
                    <a:lnTo>
                      <a:pt x="44" y="51"/>
                    </a:lnTo>
                    <a:lnTo>
                      <a:pt x="39" y="51"/>
                    </a:lnTo>
                    <a:lnTo>
                      <a:pt x="37" y="51"/>
                    </a:lnTo>
                    <a:lnTo>
                      <a:pt x="35" y="47"/>
                    </a:lnTo>
                    <a:lnTo>
                      <a:pt x="32" y="40"/>
                    </a:lnTo>
                    <a:lnTo>
                      <a:pt x="30" y="35"/>
                    </a:lnTo>
                    <a:lnTo>
                      <a:pt x="32" y="19"/>
                    </a:lnTo>
                    <a:lnTo>
                      <a:pt x="0" y="17"/>
                    </a:lnTo>
                    <a:lnTo>
                      <a:pt x="0" y="0"/>
                    </a:lnTo>
                    <a:lnTo>
                      <a:pt x="16" y="3"/>
                    </a:lnTo>
                    <a:lnTo>
                      <a:pt x="30"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0" name="Freeform 1165"/>
              <p:cNvSpPr>
                <a:spLocks/>
              </p:cNvSpPr>
              <p:nvPr userDrawn="1"/>
            </p:nvSpPr>
            <p:spPr bwMode="auto">
              <a:xfrm>
                <a:off x="3409" y="1802"/>
                <a:ext cx="16" cy="37"/>
              </a:xfrm>
              <a:custGeom>
                <a:avLst/>
                <a:gdLst>
                  <a:gd name="T0" fmla="*/ 14 w 16"/>
                  <a:gd name="T1" fmla="*/ 2 h 37"/>
                  <a:gd name="T2" fmla="*/ 16 w 16"/>
                  <a:gd name="T3" fmla="*/ 30 h 37"/>
                  <a:gd name="T4" fmla="*/ 4 w 16"/>
                  <a:gd name="T5" fmla="*/ 37 h 37"/>
                  <a:gd name="T6" fmla="*/ 0 w 16"/>
                  <a:gd name="T7" fmla="*/ 18 h 37"/>
                  <a:gd name="T8" fmla="*/ 7 w 16"/>
                  <a:gd name="T9" fmla="*/ 0 h 37"/>
                  <a:gd name="T10" fmla="*/ 7 w 16"/>
                  <a:gd name="T11" fmla="*/ 0 h 37"/>
                  <a:gd name="T12" fmla="*/ 14 w 16"/>
                  <a:gd name="T13" fmla="*/ 2 h 37"/>
                  <a:gd name="T14" fmla="*/ 14 w 16"/>
                  <a:gd name="T15" fmla="*/ 2 h 3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37">
                    <a:moveTo>
                      <a:pt x="14" y="2"/>
                    </a:moveTo>
                    <a:lnTo>
                      <a:pt x="16" y="30"/>
                    </a:lnTo>
                    <a:lnTo>
                      <a:pt x="4" y="37"/>
                    </a:lnTo>
                    <a:lnTo>
                      <a:pt x="0" y="18"/>
                    </a:lnTo>
                    <a:lnTo>
                      <a:pt x="7" y="0"/>
                    </a:lnTo>
                    <a:lnTo>
                      <a:pt x="14"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1" name="Freeform 1166"/>
              <p:cNvSpPr>
                <a:spLocks/>
              </p:cNvSpPr>
              <p:nvPr userDrawn="1"/>
            </p:nvSpPr>
            <p:spPr bwMode="auto">
              <a:xfrm>
                <a:off x="2488" y="1813"/>
                <a:ext cx="266" cy="190"/>
              </a:xfrm>
              <a:custGeom>
                <a:avLst/>
                <a:gdLst>
                  <a:gd name="T0" fmla="*/ 180 w 266"/>
                  <a:gd name="T1" fmla="*/ 10 h 190"/>
                  <a:gd name="T2" fmla="*/ 206 w 266"/>
                  <a:gd name="T3" fmla="*/ 5 h 190"/>
                  <a:gd name="T4" fmla="*/ 220 w 266"/>
                  <a:gd name="T5" fmla="*/ 12 h 190"/>
                  <a:gd name="T6" fmla="*/ 220 w 266"/>
                  <a:gd name="T7" fmla="*/ 12 h 190"/>
                  <a:gd name="T8" fmla="*/ 243 w 266"/>
                  <a:gd name="T9" fmla="*/ 10 h 190"/>
                  <a:gd name="T10" fmla="*/ 245 w 266"/>
                  <a:gd name="T11" fmla="*/ 47 h 190"/>
                  <a:gd name="T12" fmla="*/ 266 w 266"/>
                  <a:gd name="T13" fmla="*/ 70 h 190"/>
                  <a:gd name="T14" fmla="*/ 264 w 266"/>
                  <a:gd name="T15" fmla="*/ 77 h 190"/>
                  <a:gd name="T16" fmla="*/ 217 w 266"/>
                  <a:gd name="T17" fmla="*/ 100 h 190"/>
                  <a:gd name="T18" fmla="*/ 176 w 266"/>
                  <a:gd name="T19" fmla="*/ 141 h 190"/>
                  <a:gd name="T20" fmla="*/ 120 w 266"/>
                  <a:gd name="T21" fmla="*/ 162 h 190"/>
                  <a:gd name="T22" fmla="*/ 102 w 266"/>
                  <a:gd name="T23" fmla="*/ 190 h 190"/>
                  <a:gd name="T24" fmla="*/ 0 w 266"/>
                  <a:gd name="T25" fmla="*/ 190 h 190"/>
                  <a:gd name="T26" fmla="*/ 2 w 266"/>
                  <a:gd name="T27" fmla="*/ 183 h 190"/>
                  <a:gd name="T28" fmla="*/ 41 w 266"/>
                  <a:gd name="T29" fmla="*/ 169 h 190"/>
                  <a:gd name="T30" fmla="*/ 78 w 266"/>
                  <a:gd name="T31" fmla="*/ 123 h 190"/>
                  <a:gd name="T32" fmla="*/ 78 w 266"/>
                  <a:gd name="T33" fmla="*/ 123 h 190"/>
                  <a:gd name="T34" fmla="*/ 78 w 266"/>
                  <a:gd name="T35" fmla="*/ 111 h 190"/>
                  <a:gd name="T36" fmla="*/ 74 w 266"/>
                  <a:gd name="T37" fmla="*/ 97 h 190"/>
                  <a:gd name="T38" fmla="*/ 74 w 266"/>
                  <a:gd name="T39" fmla="*/ 86 h 190"/>
                  <a:gd name="T40" fmla="*/ 76 w 266"/>
                  <a:gd name="T41" fmla="*/ 81 h 190"/>
                  <a:gd name="T42" fmla="*/ 78 w 266"/>
                  <a:gd name="T43" fmla="*/ 74 h 190"/>
                  <a:gd name="T44" fmla="*/ 125 w 266"/>
                  <a:gd name="T45" fmla="*/ 42 h 190"/>
                  <a:gd name="T46" fmla="*/ 150 w 266"/>
                  <a:gd name="T47" fmla="*/ 0 h 190"/>
                  <a:gd name="T48" fmla="*/ 150 w 266"/>
                  <a:gd name="T49" fmla="*/ 0 h 190"/>
                  <a:gd name="T50" fmla="*/ 159 w 266"/>
                  <a:gd name="T51" fmla="*/ 0 h 190"/>
                  <a:gd name="T52" fmla="*/ 166 w 266"/>
                  <a:gd name="T53" fmla="*/ 3 h 190"/>
                  <a:gd name="T54" fmla="*/ 180 w 266"/>
                  <a:gd name="T55" fmla="*/ 10 h 190"/>
                  <a:gd name="T56" fmla="*/ 180 w 266"/>
                  <a:gd name="T57" fmla="*/ 10 h 19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66" h="190">
                    <a:moveTo>
                      <a:pt x="180" y="10"/>
                    </a:moveTo>
                    <a:lnTo>
                      <a:pt x="206" y="5"/>
                    </a:lnTo>
                    <a:lnTo>
                      <a:pt x="220" y="12"/>
                    </a:lnTo>
                    <a:lnTo>
                      <a:pt x="243" y="10"/>
                    </a:lnTo>
                    <a:lnTo>
                      <a:pt x="245" y="47"/>
                    </a:lnTo>
                    <a:lnTo>
                      <a:pt x="266" y="70"/>
                    </a:lnTo>
                    <a:lnTo>
                      <a:pt x="264" y="77"/>
                    </a:lnTo>
                    <a:lnTo>
                      <a:pt x="217" y="100"/>
                    </a:lnTo>
                    <a:lnTo>
                      <a:pt x="176" y="141"/>
                    </a:lnTo>
                    <a:lnTo>
                      <a:pt x="120" y="162"/>
                    </a:lnTo>
                    <a:lnTo>
                      <a:pt x="102" y="190"/>
                    </a:lnTo>
                    <a:lnTo>
                      <a:pt x="0" y="190"/>
                    </a:lnTo>
                    <a:lnTo>
                      <a:pt x="2" y="183"/>
                    </a:lnTo>
                    <a:lnTo>
                      <a:pt x="41" y="169"/>
                    </a:lnTo>
                    <a:lnTo>
                      <a:pt x="78" y="123"/>
                    </a:lnTo>
                    <a:lnTo>
                      <a:pt x="78" y="111"/>
                    </a:lnTo>
                    <a:lnTo>
                      <a:pt x="74" y="97"/>
                    </a:lnTo>
                    <a:lnTo>
                      <a:pt x="74" y="86"/>
                    </a:lnTo>
                    <a:lnTo>
                      <a:pt x="76" y="81"/>
                    </a:lnTo>
                    <a:lnTo>
                      <a:pt x="78" y="74"/>
                    </a:lnTo>
                    <a:lnTo>
                      <a:pt x="125" y="42"/>
                    </a:lnTo>
                    <a:lnTo>
                      <a:pt x="150" y="0"/>
                    </a:lnTo>
                    <a:lnTo>
                      <a:pt x="159" y="0"/>
                    </a:lnTo>
                    <a:lnTo>
                      <a:pt x="166" y="3"/>
                    </a:lnTo>
                    <a:lnTo>
                      <a:pt x="180"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2" name="Freeform 1167"/>
              <p:cNvSpPr>
                <a:spLocks/>
              </p:cNvSpPr>
              <p:nvPr userDrawn="1"/>
            </p:nvSpPr>
            <p:spPr bwMode="auto">
              <a:xfrm>
                <a:off x="3191" y="1816"/>
                <a:ext cx="40" cy="13"/>
              </a:xfrm>
              <a:custGeom>
                <a:avLst/>
                <a:gdLst>
                  <a:gd name="T0" fmla="*/ 40 w 40"/>
                  <a:gd name="T1" fmla="*/ 13 h 13"/>
                  <a:gd name="T2" fmla="*/ 40 w 40"/>
                  <a:gd name="T3" fmla="*/ 13 h 13"/>
                  <a:gd name="T4" fmla="*/ 21 w 40"/>
                  <a:gd name="T5" fmla="*/ 11 h 13"/>
                  <a:gd name="T6" fmla="*/ 3 w 40"/>
                  <a:gd name="T7" fmla="*/ 7 h 13"/>
                  <a:gd name="T8" fmla="*/ 3 w 40"/>
                  <a:gd name="T9" fmla="*/ 7 h 13"/>
                  <a:gd name="T10" fmla="*/ 0 w 40"/>
                  <a:gd name="T11" fmla="*/ 4 h 13"/>
                  <a:gd name="T12" fmla="*/ 3 w 40"/>
                  <a:gd name="T13" fmla="*/ 0 h 13"/>
                  <a:gd name="T14" fmla="*/ 40 w 40"/>
                  <a:gd name="T15" fmla="*/ 7 h 13"/>
                  <a:gd name="T16" fmla="*/ 40 w 40"/>
                  <a:gd name="T17" fmla="*/ 13 h 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 h="13">
                    <a:moveTo>
                      <a:pt x="40" y="13"/>
                    </a:moveTo>
                    <a:lnTo>
                      <a:pt x="40" y="13"/>
                    </a:lnTo>
                    <a:lnTo>
                      <a:pt x="21" y="11"/>
                    </a:lnTo>
                    <a:lnTo>
                      <a:pt x="3" y="7"/>
                    </a:lnTo>
                    <a:lnTo>
                      <a:pt x="0" y="4"/>
                    </a:lnTo>
                    <a:lnTo>
                      <a:pt x="3" y="0"/>
                    </a:lnTo>
                    <a:lnTo>
                      <a:pt x="40" y="7"/>
                    </a:lnTo>
                    <a:lnTo>
                      <a:pt x="40"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3" name="Freeform 1168"/>
              <p:cNvSpPr>
                <a:spLocks/>
              </p:cNvSpPr>
              <p:nvPr userDrawn="1"/>
            </p:nvSpPr>
            <p:spPr bwMode="auto">
              <a:xfrm>
                <a:off x="3254" y="1816"/>
                <a:ext cx="7" cy="7"/>
              </a:xfrm>
              <a:custGeom>
                <a:avLst/>
                <a:gdLst>
                  <a:gd name="T0" fmla="*/ 7 w 7"/>
                  <a:gd name="T1" fmla="*/ 2 h 7"/>
                  <a:gd name="T2" fmla="*/ 7 w 7"/>
                  <a:gd name="T3" fmla="*/ 2 h 7"/>
                  <a:gd name="T4" fmla="*/ 4 w 7"/>
                  <a:gd name="T5" fmla="*/ 4 h 7"/>
                  <a:gd name="T6" fmla="*/ 2 w 7"/>
                  <a:gd name="T7" fmla="*/ 7 h 7"/>
                  <a:gd name="T8" fmla="*/ 2 w 7"/>
                  <a:gd name="T9" fmla="*/ 7 h 7"/>
                  <a:gd name="T10" fmla="*/ 2 w 7"/>
                  <a:gd name="T11" fmla="*/ 7 h 7"/>
                  <a:gd name="T12" fmla="*/ 0 w 7"/>
                  <a:gd name="T13" fmla="*/ 4 h 7"/>
                  <a:gd name="T14" fmla="*/ 0 w 7"/>
                  <a:gd name="T15" fmla="*/ 4 h 7"/>
                  <a:gd name="T16" fmla="*/ 0 w 7"/>
                  <a:gd name="T17" fmla="*/ 2 h 7"/>
                  <a:gd name="T18" fmla="*/ 2 w 7"/>
                  <a:gd name="T19" fmla="*/ 0 h 7"/>
                  <a:gd name="T20" fmla="*/ 2 w 7"/>
                  <a:gd name="T21" fmla="*/ 0 h 7"/>
                  <a:gd name="T22" fmla="*/ 4 w 7"/>
                  <a:gd name="T23" fmla="*/ 2 h 7"/>
                  <a:gd name="T24" fmla="*/ 7 w 7"/>
                  <a:gd name="T25" fmla="*/ 2 h 7"/>
                  <a:gd name="T26" fmla="*/ 7 w 7"/>
                  <a:gd name="T27" fmla="*/ 2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7">
                    <a:moveTo>
                      <a:pt x="7" y="2"/>
                    </a:moveTo>
                    <a:lnTo>
                      <a:pt x="7" y="2"/>
                    </a:lnTo>
                    <a:lnTo>
                      <a:pt x="4" y="4"/>
                    </a:lnTo>
                    <a:lnTo>
                      <a:pt x="2" y="7"/>
                    </a:lnTo>
                    <a:lnTo>
                      <a:pt x="0" y="4"/>
                    </a:lnTo>
                    <a:lnTo>
                      <a:pt x="0" y="2"/>
                    </a:lnTo>
                    <a:lnTo>
                      <a:pt x="2" y="0"/>
                    </a:lnTo>
                    <a:lnTo>
                      <a:pt x="4" y="2"/>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4" name="Freeform 1169"/>
              <p:cNvSpPr>
                <a:spLocks/>
              </p:cNvSpPr>
              <p:nvPr userDrawn="1"/>
            </p:nvSpPr>
            <p:spPr bwMode="auto">
              <a:xfrm>
                <a:off x="3358" y="1816"/>
                <a:ext cx="25" cy="16"/>
              </a:xfrm>
              <a:custGeom>
                <a:avLst/>
                <a:gdLst>
                  <a:gd name="T0" fmla="*/ 21 w 25"/>
                  <a:gd name="T1" fmla="*/ 11 h 16"/>
                  <a:gd name="T2" fmla="*/ 0 w 25"/>
                  <a:gd name="T3" fmla="*/ 16 h 16"/>
                  <a:gd name="T4" fmla="*/ 0 w 25"/>
                  <a:gd name="T5" fmla="*/ 16 h 16"/>
                  <a:gd name="T6" fmla="*/ 0 w 25"/>
                  <a:gd name="T7" fmla="*/ 13 h 16"/>
                  <a:gd name="T8" fmla="*/ 0 w 25"/>
                  <a:gd name="T9" fmla="*/ 11 h 16"/>
                  <a:gd name="T10" fmla="*/ 0 w 25"/>
                  <a:gd name="T11" fmla="*/ 7 h 16"/>
                  <a:gd name="T12" fmla="*/ 0 w 25"/>
                  <a:gd name="T13" fmla="*/ 7 h 16"/>
                  <a:gd name="T14" fmla="*/ 25 w 25"/>
                  <a:gd name="T15" fmla="*/ 0 h 16"/>
                  <a:gd name="T16" fmla="*/ 25 w 25"/>
                  <a:gd name="T17" fmla="*/ 0 h 16"/>
                  <a:gd name="T18" fmla="*/ 23 w 25"/>
                  <a:gd name="T19" fmla="*/ 7 h 16"/>
                  <a:gd name="T20" fmla="*/ 21 w 25"/>
                  <a:gd name="T21" fmla="*/ 11 h 16"/>
                  <a:gd name="T22" fmla="*/ 21 w 25"/>
                  <a:gd name="T23" fmla="*/ 11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 h="16">
                    <a:moveTo>
                      <a:pt x="21" y="11"/>
                    </a:moveTo>
                    <a:lnTo>
                      <a:pt x="0" y="16"/>
                    </a:lnTo>
                    <a:lnTo>
                      <a:pt x="0" y="13"/>
                    </a:lnTo>
                    <a:lnTo>
                      <a:pt x="0" y="11"/>
                    </a:lnTo>
                    <a:lnTo>
                      <a:pt x="0" y="7"/>
                    </a:lnTo>
                    <a:lnTo>
                      <a:pt x="25" y="0"/>
                    </a:lnTo>
                    <a:lnTo>
                      <a:pt x="23" y="7"/>
                    </a:lnTo>
                    <a:lnTo>
                      <a:pt x="21"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5" name="Freeform 1170"/>
              <p:cNvSpPr>
                <a:spLocks/>
              </p:cNvSpPr>
              <p:nvPr userDrawn="1"/>
            </p:nvSpPr>
            <p:spPr bwMode="auto">
              <a:xfrm>
                <a:off x="542" y="1823"/>
                <a:ext cx="488" cy="442"/>
              </a:xfrm>
              <a:custGeom>
                <a:avLst/>
                <a:gdLst>
                  <a:gd name="T0" fmla="*/ 138 w 488"/>
                  <a:gd name="T1" fmla="*/ 37 h 442"/>
                  <a:gd name="T2" fmla="*/ 201 w 488"/>
                  <a:gd name="T3" fmla="*/ 41 h 442"/>
                  <a:gd name="T4" fmla="*/ 233 w 488"/>
                  <a:gd name="T5" fmla="*/ 85 h 442"/>
                  <a:gd name="T6" fmla="*/ 261 w 488"/>
                  <a:gd name="T7" fmla="*/ 71 h 442"/>
                  <a:gd name="T8" fmla="*/ 317 w 488"/>
                  <a:gd name="T9" fmla="*/ 180 h 442"/>
                  <a:gd name="T10" fmla="*/ 300 w 488"/>
                  <a:gd name="T11" fmla="*/ 224 h 442"/>
                  <a:gd name="T12" fmla="*/ 298 w 488"/>
                  <a:gd name="T13" fmla="*/ 310 h 442"/>
                  <a:gd name="T14" fmla="*/ 317 w 488"/>
                  <a:gd name="T15" fmla="*/ 344 h 442"/>
                  <a:gd name="T16" fmla="*/ 326 w 488"/>
                  <a:gd name="T17" fmla="*/ 347 h 442"/>
                  <a:gd name="T18" fmla="*/ 361 w 488"/>
                  <a:gd name="T19" fmla="*/ 354 h 442"/>
                  <a:gd name="T20" fmla="*/ 379 w 488"/>
                  <a:gd name="T21" fmla="*/ 347 h 442"/>
                  <a:gd name="T22" fmla="*/ 421 w 488"/>
                  <a:gd name="T23" fmla="*/ 310 h 442"/>
                  <a:gd name="T24" fmla="*/ 432 w 488"/>
                  <a:gd name="T25" fmla="*/ 296 h 442"/>
                  <a:gd name="T26" fmla="*/ 465 w 488"/>
                  <a:gd name="T27" fmla="*/ 300 h 442"/>
                  <a:gd name="T28" fmla="*/ 488 w 488"/>
                  <a:gd name="T29" fmla="*/ 303 h 442"/>
                  <a:gd name="T30" fmla="*/ 458 w 488"/>
                  <a:gd name="T31" fmla="*/ 361 h 442"/>
                  <a:gd name="T32" fmla="*/ 444 w 488"/>
                  <a:gd name="T33" fmla="*/ 368 h 442"/>
                  <a:gd name="T34" fmla="*/ 395 w 488"/>
                  <a:gd name="T35" fmla="*/ 386 h 442"/>
                  <a:gd name="T36" fmla="*/ 388 w 488"/>
                  <a:gd name="T37" fmla="*/ 391 h 442"/>
                  <a:gd name="T38" fmla="*/ 354 w 488"/>
                  <a:gd name="T39" fmla="*/ 442 h 442"/>
                  <a:gd name="T40" fmla="*/ 319 w 488"/>
                  <a:gd name="T41" fmla="*/ 405 h 442"/>
                  <a:gd name="T42" fmla="*/ 254 w 488"/>
                  <a:gd name="T43" fmla="*/ 409 h 442"/>
                  <a:gd name="T44" fmla="*/ 122 w 488"/>
                  <a:gd name="T45" fmla="*/ 317 h 442"/>
                  <a:gd name="T46" fmla="*/ 127 w 488"/>
                  <a:gd name="T47" fmla="*/ 300 h 442"/>
                  <a:gd name="T48" fmla="*/ 129 w 488"/>
                  <a:gd name="T49" fmla="*/ 293 h 442"/>
                  <a:gd name="T50" fmla="*/ 136 w 488"/>
                  <a:gd name="T51" fmla="*/ 270 h 442"/>
                  <a:gd name="T52" fmla="*/ 129 w 488"/>
                  <a:gd name="T53" fmla="*/ 229 h 442"/>
                  <a:gd name="T54" fmla="*/ 118 w 488"/>
                  <a:gd name="T55" fmla="*/ 192 h 442"/>
                  <a:gd name="T56" fmla="*/ 90 w 488"/>
                  <a:gd name="T57" fmla="*/ 136 h 442"/>
                  <a:gd name="T58" fmla="*/ 64 w 488"/>
                  <a:gd name="T59" fmla="*/ 99 h 442"/>
                  <a:gd name="T60" fmla="*/ 55 w 488"/>
                  <a:gd name="T61" fmla="*/ 16 h 442"/>
                  <a:gd name="T62" fmla="*/ 39 w 488"/>
                  <a:gd name="T63" fmla="*/ 25 h 442"/>
                  <a:gd name="T64" fmla="*/ 34 w 488"/>
                  <a:gd name="T65" fmla="*/ 69 h 442"/>
                  <a:gd name="T66" fmla="*/ 41 w 488"/>
                  <a:gd name="T67" fmla="*/ 115 h 442"/>
                  <a:gd name="T68" fmla="*/ 50 w 488"/>
                  <a:gd name="T69" fmla="*/ 196 h 442"/>
                  <a:gd name="T70" fmla="*/ 64 w 488"/>
                  <a:gd name="T71" fmla="*/ 229 h 442"/>
                  <a:gd name="T72" fmla="*/ 50 w 488"/>
                  <a:gd name="T73" fmla="*/ 224 h 442"/>
                  <a:gd name="T74" fmla="*/ 32 w 488"/>
                  <a:gd name="T75" fmla="*/ 185 h 442"/>
                  <a:gd name="T76" fmla="*/ 0 w 488"/>
                  <a:gd name="T77" fmla="*/ 113 h 442"/>
                  <a:gd name="T78" fmla="*/ 13 w 488"/>
                  <a:gd name="T79" fmla="*/ 106 h 442"/>
                  <a:gd name="T80" fmla="*/ 20 w 488"/>
                  <a:gd name="T81" fmla="*/ 97 h 442"/>
                  <a:gd name="T82" fmla="*/ 13 w 488"/>
                  <a:gd name="T83" fmla="*/ 76 h 442"/>
                  <a:gd name="T84" fmla="*/ 0 w 488"/>
                  <a:gd name="T85" fmla="*/ 32 h 442"/>
                  <a:gd name="T86" fmla="*/ 55 w 488"/>
                  <a:gd name="T87" fmla="*/ 0 h 442"/>
                  <a:gd name="T88" fmla="*/ 76 w 488"/>
                  <a:gd name="T89" fmla="*/ 13 h 4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88" h="442">
                    <a:moveTo>
                      <a:pt x="76" y="13"/>
                    </a:moveTo>
                    <a:lnTo>
                      <a:pt x="138" y="37"/>
                    </a:lnTo>
                    <a:lnTo>
                      <a:pt x="175" y="27"/>
                    </a:lnTo>
                    <a:lnTo>
                      <a:pt x="201" y="41"/>
                    </a:lnTo>
                    <a:lnTo>
                      <a:pt x="224" y="83"/>
                    </a:lnTo>
                    <a:lnTo>
                      <a:pt x="233" y="85"/>
                    </a:lnTo>
                    <a:lnTo>
                      <a:pt x="238" y="85"/>
                    </a:lnTo>
                    <a:lnTo>
                      <a:pt x="243" y="83"/>
                    </a:lnTo>
                    <a:lnTo>
                      <a:pt x="261" y="71"/>
                    </a:lnTo>
                    <a:lnTo>
                      <a:pt x="284" y="92"/>
                    </a:lnTo>
                    <a:lnTo>
                      <a:pt x="296" y="162"/>
                    </a:lnTo>
                    <a:lnTo>
                      <a:pt x="317" y="180"/>
                    </a:lnTo>
                    <a:lnTo>
                      <a:pt x="303" y="194"/>
                    </a:lnTo>
                    <a:lnTo>
                      <a:pt x="300" y="224"/>
                    </a:lnTo>
                    <a:lnTo>
                      <a:pt x="300" y="238"/>
                    </a:lnTo>
                    <a:lnTo>
                      <a:pt x="293" y="252"/>
                    </a:lnTo>
                    <a:lnTo>
                      <a:pt x="298" y="310"/>
                    </a:lnTo>
                    <a:lnTo>
                      <a:pt x="307" y="337"/>
                    </a:lnTo>
                    <a:lnTo>
                      <a:pt x="317" y="344"/>
                    </a:lnTo>
                    <a:lnTo>
                      <a:pt x="319" y="347"/>
                    </a:lnTo>
                    <a:lnTo>
                      <a:pt x="326" y="347"/>
                    </a:lnTo>
                    <a:lnTo>
                      <a:pt x="340" y="354"/>
                    </a:lnTo>
                    <a:lnTo>
                      <a:pt x="361" y="354"/>
                    </a:lnTo>
                    <a:lnTo>
                      <a:pt x="372" y="351"/>
                    </a:lnTo>
                    <a:lnTo>
                      <a:pt x="379" y="347"/>
                    </a:lnTo>
                    <a:lnTo>
                      <a:pt x="393" y="354"/>
                    </a:lnTo>
                    <a:lnTo>
                      <a:pt x="421" y="310"/>
                    </a:lnTo>
                    <a:lnTo>
                      <a:pt x="421" y="300"/>
                    </a:lnTo>
                    <a:lnTo>
                      <a:pt x="432" y="296"/>
                    </a:lnTo>
                    <a:lnTo>
                      <a:pt x="442" y="298"/>
                    </a:lnTo>
                    <a:lnTo>
                      <a:pt x="453" y="298"/>
                    </a:lnTo>
                    <a:lnTo>
                      <a:pt x="465" y="300"/>
                    </a:lnTo>
                    <a:lnTo>
                      <a:pt x="483" y="293"/>
                    </a:lnTo>
                    <a:lnTo>
                      <a:pt x="488" y="303"/>
                    </a:lnTo>
                    <a:lnTo>
                      <a:pt x="465" y="358"/>
                    </a:lnTo>
                    <a:lnTo>
                      <a:pt x="458" y="361"/>
                    </a:lnTo>
                    <a:lnTo>
                      <a:pt x="451" y="363"/>
                    </a:lnTo>
                    <a:lnTo>
                      <a:pt x="446" y="365"/>
                    </a:lnTo>
                    <a:lnTo>
                      <a:pt x="444" y="368"/>
                    </a:lnTo>
                    <a:lnTo>
                      <a:pt x="444" y="372"/>
                    </a:lnTo>
                    <a:lnTo>
                      <a:pt x="421" y="384"/>
                    </a:lnTo>
                    <a:lnTo>
                      <a:pt x="395" y="386"/>
                    </a:lnTo>
                    <a:lnTo>
                      <a:pt x="388" y="391"/>
                    </a:lnTo>
                    <a:lnTo>
                      <a:pt x="400" y="421"/>
                    </a:lnTo>
                    <a:lnTo>
                      <a:pt x="354" y="442"/>
                    </a:lnTo>
                    <a:lnTo>
                      <a:pt x="321" y="405"/>
                    </a:lnTo>
                    <a:lnTo>
                      <a:pt x="319" y="405"/>
                    </a:lnTo>
                    <a:lnTo>
                      <a:pt x="314" y="405"/>
                    </a:lnTo>
                    <a:lnTo>
                      <a:pt x="284" y="423"/>
                    </a:lnTo>
                    <a:lnTo>
                      <a:pt x="254" y="409"/>
                    </a:lnTo>
                    <a:lnTo>
                      <a:pt x="245" y="393"/>
                    </a:lnTo>
                    <a:lnTo>
                      <a:pt x="189" y="379"/>
                    </a:lnTo>
                    <a:lnTo>
                      <a:pt x="122" y="317"/>
                    </a:lnTo>
                    <a:lnTo>
                      <a:pt x="120" y="305"/>
                    </a:lnTo>
                    <a:lnTo>
                      <a:pt x="127" y="300"/>
                    </a:lnTo>
                    <a:lnTo>
                      <a:pt x="129" y="298"/>
                    </a:lnTo>
                    <a:lnTo>
                      <a:pt x="129" y="293"/>
                    </a:lnTo>
                    <a:lnTo>
                      <a:pt x="129" y="291"/>
                    </a:lnTo>
                    <a:lnTo>
                      <a:pt x="129" y="287"/>
                    </a:lnTo>
                    <a:lnTo>
                      <a:pt x="136" y="270"/>
                    </a:lnTo>
                    <a:lnTo>
                      <a:pt x="129" y="252"/>
                    </a:lnTo>
                    <a:lnTo>
                      <a:pt x="129" y="229"/>
                    </a:lnTo>
                    <a:lnTo>
                      <a:pt x="115" y="210"/>
                    </a:lnTo>
                    <a:lnTo>
                      <a:pt x="118" y="192"/>
                    </a:lnTo>
                    <a:lnTo>
                      <a:pt x="99" y="173"/>
                    </a:lnTo>
                    <a:lnTo>
                      <a:pt x="90" y="155"/>
                    </a:lnTo>
                    <a:lnTo>
                      <a:pt x="90" y="136"/>
                    </a:lnTo>
                    <a:lnTo>
                      <a:pt x="78" y="118"/>
                    </a:lnTo>
                    <a:lnTo>
                      <a:pt x="64" y="99"/>
                    </a:lnTo>
                    <a:lnTo>
                      <a:pt x="62" y="20"/>
                    </a:lnTo>
                    <a:lnTo>
                      <a:pt x="55" y="16"/>
                    </a:lnTo>
                    <a:lnTo>
                      <a:pt x="50" y="13"/>
                    </a:lnTo>
                    <a:lnTo>
                      <a:pt x="39" y="25"/>
                    </a:lnTo>
                    <a:lnTo>
                      <a:pt x="27" y="57"/>
                    </a:lnTo>
                    <a:lnTo>
                      <a:pt x="34" y="69"/>
                    </a:lnTo>
                    <a:lnTo>
                      <a:pt x="37" y="81"/>
                    </a:lnTo>
                    <a:lnTo>
                      <a:pt x="43" y="106"/>
                    </a:lnTo>
                    <a:lnTo>
                      <a:pt x="41" y="115"/>
                    </a:lnTo>
                    <a:lnTo>
                      <a:pt x="55" y="168"/>
                    </a:lnTo>
                    <a:lnTo>
                      <a:pt x="50" y="196"/>
                    </a:lnTo>
                    <a:lnTo>
                      <a:pt x="64" y="210"/>
                    </a:lnTo>
                    <a:lnTo>
                      <a:pt x="64" y="229"/>
                    </a:lnTo>
                    <a:lnTo>
                      <a:pt x="57" y="231"/>
                    </a:lnTo>
                    <a:lnTo>
                      <a:pt x="50" y="224"/>
                    </a:lnTo>
                    <a:lnTo>
                      <a:pt x="43" y="217"/>
                    </a:lnTo>
                    <a:lnTo>
                      <a:pt x="37" y="201"/>
                    </a:lnTo>
                    <a:lnTo>
                      <a:pt x="32" y="185"/>
                    </a:lnTo>
                    <a:lnTo>
                      <a:pt x="27" y="168"/>
                    </a:lnTo>
                    <a:lnTo>
                      <a:pt x="27" y="141"/>
                    </a:lnTo>
                    <a:lnTo>
                      <a:pt x="0" y="113"/>
                    </a:lnTo>
                    <a:lnTo>
                      <a:pt x="2" y="104"/>
                    </a:lnTo>
                    <a:lnTo>
                      <a:pt x="13" y="106"/>
                    </a:lnTo>
                    <a:lnTo>
                      <a:pt x="20" y="101"/>
                    </a:lnTo>
                    <a:lnTo>
                      <a:pt x="20" y="99"/>
                    </a:lnTo>
                    <a:lnTo>
                      <a:pt x="20" y="97"/>
                    </a:lnTo>
                    <a:lnTo>
                      <a:pt x="18" y="85"/>
                    </a:lnTo>
                    <a:lnTo>
                      <a:pt x="13" y="76"/>
                    </a:lnTo>
                    <a:lnTo>
                      <a:pt x="2" y="57"/>
                    </a:lnTo>
                    <a:lnTo>
                      <a:pt x="0" y="32"/>
                    </a:lnTo>
                    <a:lnTo>
                      <a:pt x="0" y="20"/>
                    </a:lnTo>
                    <a:lnTo>
                      <a:pt x="2" y="9"/>
                    </a:lnTo>
                    <a:lnTo>
                      <a:pt x="55" y="0"/>
                    </a:lnTo>
                    <a:lnTo>
                      <a:pt x="67" y="6"/>
                    </a:lnTo>
                    <a:lnTo>
                      <a:pt x="76"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6" name="Freeform 1171"/>
              <p:cNvSpPr>
                <a:spLocks/>
              </p:cNvSpPr>
              <p:nvPr userDrawn="1"/>
            </p:nvSpPr>
            <p:spPr bwMode="auto">
              <a:xfrm>
                <a:off x="3397" y="1836"/>
                <a:ext cx="35" cy="114"/>
              </a:xfrm>
              <a:custGeom>
                <a:avLst/>
                <a:gdLst>
                  <a:gd name="T0" fmla="*/ 35 w 35"/>
                  <a:gd name="T1" fmla="*/ 17 h 114"/>
                  <a:gd name="T2" fmla="*/ 30 w 35"/>
                  <a:gd name="T3" fmla="*/ 31 h 114"/>
                  <a:gd name="T4" fmla="*/ 30 w 35"/>
                  <a:gd name="T5" fmla="*/ 47 h 114"/>
                  <a:gd name="T6" fmla="*/ 30 w 35"/>
                  <a:gd name="T7" fmla="*/ 47 h 114"/>
                  <a:gd name="T8" fmla="*/ 28 w 35"/>
                  <a:gd name="T9" fmla="*/ 54 h 114"/>
                  <a:gd name="T10" fmla="*/ 26 w 35"/>
                  <a:gd name="T11" fmla="*/ 61 h 114"/>
                  <a:gd name="T12" fmla="*/ 23 w 35"/>
                  <a:gd name="T13" fmla="*/ 74 h 114"/>
                  <a:gd name="T14" fmla="*/ 26 w 35"/>
                  <a:gd name="T15" fmla="*/ 91 h 114"/>
                  <a:gd name="T16" fmla="*/ 26 w 35"/>
                  <a:gd name="T17" fmla="*/ 105 h 114"/>
                  <a:gd name="T18" fmla="*/ 9 w 35"/>
                  <a:gd name="T19" fmla="*/ 114 h 114"/>
                  <a:gd name="T20" fmla="*/ 7 w 35"/>
                  <a:gd name="T21" fmla="*/ 74 h 114"/>
                  <a:gd name="T22" fmla="*/ 7 w 35"/>
                  <a:gd name="T23" fmla="*/ 74 h 114"/>
                  <a:gd name="T24" fmla="*/ 5 w 35"/>
                  <a:gd name="T25" fmla="*/ 72 h 114"/>
                  <a:gd name="T26" fmla="*/ 0 w 35"/>
                  <a:gd name="T27" fmla="*/ 72 h 114"/>
                  <a:gd name="T28" fmla="*/ 7 w 35"/>
                  <a:gd name="T29" fmla="*/ 65 h 114"/>
                  <a:gd name="T30" fmla="*/ 7 w 35"/>
                  <a:gd name="T31" fmla="*/ 65 h 114"/>
                  <a:gd name="T32" fmla="*/ 12 w 35"/>
                  <a:gd name="T33" fmla="*/ 35 h 114"/>
                  <a:gd name="T34" fmla="*/ 16 w 35"/>
                  <a:gd name="T35" fmla="*/ 5 h 114"/>
                  <a:gd name="T36" fmla="*/ 16 w 35"/>
                  <a:gd name="T37" fmla="*/ 5 h 114"/>
                  <a:gd name="T38" fmla="*/ 30 w 35"/>
                  <a:gd name="T39" fmla="*/ 0 h 114"/>
                  <a:gd name="T40" fmla="*/ 35 w 35"/>
                  <a:gd name="T41" fmla="*/ 17 h 1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5" h="114">
                    <a:moveTo>
                      <a:pt x="35" y="17"/>
                    </a:moveTo>
                    <a:lnTo>
                      <a:pt x="30" y="31"/>
                    </a:lnTo>
                    <a:lnTo>
                      <a:pt x="30" y="47"/>
                    </a:lnTo>
                    <a:lnTo>
                      <a:pt x="28" y="54"/>
                    </a:lnTo>
                    <a:lnTo>
                      <a:pt x="26" y="61"/>
                    </a:lnTo>
                    <a:lnTo>
                      <a:pt x="23" y="74"/>
                    </a:lnTo>
                    <a:lnTo>
                      <a:pt x="26" y="91"/>
                    </a:lnTo>
                    <a:lnTo>
                      <a:pt x="26" y="105"/>
                    </a:lnTo>
                    <a:lnTo>
                      <a:pt x="9" y="114"/>
                    </a:lnTo>
                    <a:lnTo>
                      <a:pt x="7" y="74"/>
                    </a:lnTo>
                    <a:lnTo>
                      <a:pt x="5" y="72"/>
                    </a:lnTo>
                    <a:lnTo>
                      <a:pt x="0" y="72"/>
                    </a:lnTo>
                    <a:lnTo>
                      <a:pt x="7" y="65"/>
                    </a:lnTo>
                    <a:lnTo>
                      <a:pt x="12" y="35"/>
                    </a:lnTo>
                    <a:lnTo>
                      <a:pt x="16" y="5"/>
                    </a:lnTo>
                    <a:lnTo>
                      <a:pt x="30" y="0"/>
                    </a:lnTo>
                    <a:lnTo>
                      <a:pt x="35" y="1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7" name="Freeform 1172"/>
              <p:cNvSpPr>
                <a:spLocks/>
              </p:cNvSpPr>
              <p:nvPr userDrawn="1"/>
            </p:nvSpPr>
            <p:spPr bwMode="auto">
              <a:xfrm>
                <a:off x="5225" y="1869"/>
                <a:ext cx="12" cy="11"/>
              </a:xfrm>
              <a:custGeom>
                <a:avLst/>
                <a:gdLst>
                  <a:gd name="T0" fmla="*/ 12 w 12"/>
                  <a:gd name="T1" fmla="*/ 2 h 11"/>
                  <a:gd name="T2" fmla="*/ 12 w 12"/>
                  <a:gd name="T3" fmla="*/ 2 h 11"/>
                  <a:gd name="T4" fmla="*/ 12 w 12"/>
                  <a:gd name="T5" fmla="*/ 7 h 11"/>
                  <a:gd name="T6" fmla="*/ 10 w 12"/>
                  <a:gd name="T7" fmla="*/ 11 h 11"/>
                  <a:gd name="T8" fmla="*/ 10 w 12"/>
                  <a:gd name="T9" fmla="*/ 11 h 11"/>
                  <a:gd name="T10" fmla="*/ 5 w 12"/>
                  <a:gd name="T11" fmla="*/ 11 h 11"/>
                  <a:gd name="T12" fmla="*/ 0 w 12"/>
                  <a:gd name="T13" fmla="*/ 9 h 11"/>
                  <a:gd name="T14" fmla="*/ 0 w 12"/>
                  <a:gd name="T15" fmla="*/ 9 h 11"/>
                  <a:gd name="T16" fmla="*/ 0 w 12"/>
                  <a:gd name="T17" fmla="*/ 7 h 11"/>
                  <a:gd name="T18" fmla="*/ 0 w 12"/>
                  <a:gd name="T19" fmla="*/ 2 h 11"/>
                  <a:gd name="T20" fmla="*/ 0 w 12"/>
                  <a:gd name="T21" fmla="*/ 2 h 11"/>
                  <a:gd name="T22" fmla="*/ 3 w 12"/>
                  <a:gd name="T23" fmla="*/ 0 h 11"/>
                  <a:gd name="T24" fmla="*/ 5 w 12"/>
                  <a:gd name="T25" fmla="*/ 0 h 11"/>
                  <a:gd name="T26" fmla="*/ 5 w 12"/>
                  <a:gd name="T27" fmla="*/ 0 h 11"/>
                  <a:gd name="T28" fmla="*/ 10 w 12"/>
                  <a:gd name="T29" fmla="*/ 0 h 11"/>
                  <a:gd name="T30" fmla="*/ 12 w 12"/>
                  <a:gd name="T31" fmla="*/ 2 h 11"/>
                  <a:gd name="T32" fmla="*/ 12 w 12"/>
                  <a:gd name="T33" fmla="*/ 2 h 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 h="11">
                    <a:moveTo>
                      <a:pt x="12" y="2"/>
                    </a:moveTo>
                    <a:lnTo>
                      <a:pt x="12" y="2"/>
                    </a:lnTo>
                    <a:lnTo>
                      <a:pt x="12" y="7"/>
                    </a:lnTo>
                    <a:lnTo>
                      <a:pt x="10" y="11"/>
                    </a:lnTo>
                    <a:lnTo>
                      <a:pt x="5" y="11"/>
                    </a:lnTo>
                    <a:lnTo>
                      <a:pt x="0" y="9"/>
                    </a:lnTo>
                    <a:lnTo>
                      <a:pt x="0" y="7"/>
                    </a:lnTo>
                    <a:lnTo>
                      <a:pt x="0" y="2"/>
                    </a:lnTo>
                    <a:lnTo>
                      <a:pt x="3" y="0"/>
                    </a:lnTo>
                    <a:lnTo>
                      <a:pt x="5" y="0"/>
                    </a:lnTo>
                    <a:lnTo>
                      <a:pt x="10" y="0"/>
                    </a:lnTo>
                    <a:lnTo>
                      <a:pt x="1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8" name="Freeform 1173"/>
              <p:cNvSpPr>
                <a:spLocks/>
              </p:cNvSpPr>
              <p:nvPr userDrawn="1"/>
            </p:nvSpPr>
            <p:spPr bwMode="auto">
              <a:xfrm>
                <a:off x="2930" y="1880"/>
                <a:ext cx="305" cy="315"/>
              </a:xfrm>
              <a:custGeom>
                <a:avLst/>
                <a:gdLst>
                  <a:gd name="T0" fmla="*/ 125 w 305"/>
                  <a:gd name="T1" fmla="*/ 37 h 315"/>
                  <a:gd name="T2" fmla="*/ 125 w 305"/>
                  <a:gd name="T3" fmla="*/ 37 h 315"/>
                  <a:gd name="T4" fmla="*/ 183 w 305"/>
                  <a:gd name="T5" fmla="*/ 54 h 315"/>
                  <a:gd name="T6" fmla="*/ 196 w 305"/>
                  <a:gd name="T7" fmla="*/ 44 h 315"/>
                  <a:gd name="T8" fmla="*/ 196 w 305"/>
                  <a:gd name="T9" fmla="*/ 44 h 315"/>
                  <a:gd name="T10" fmla="*/ 192 w 305"/>
                  <a:gd name="T11" fmla="*/ 33 h 315"/>
                  <a:gd name="T12" fmla="*/ 187 w 305"/>
                  <a:gd name="T13" fmla="*/ 19 h 315"/>
                  <a:gd name="T14" fmla="*/ 187 w 305"/>
                  <a:gd name="T15" fmla="*/ 19 h 315"/>
                  <a:gd name="T16" fmla="*/ 192 w 305"/>
                  <a:gd name="T17" fmla="*/ 14 h 315"/>
                  <a:gd name="T18" fmla="*/ 199 w 305"/>
                  <a:gd name="T19" fmla="*/ 12 h 315"/>
                  <a:gd name="T20" fmla="*/ 210 w 305"/>
                  <a:gd name="T21" fmla="*/ 7 h 315"/>
                  <a:gd name="T22" fmla="*/ 224 w 305"/>
                  <a:gd name="T23" fmla="*/ 7 h 315"/>
                  <a:gd name="T24" fmla="*/ 238 w 305"/>
                  <a:gd name="T25" fmla="*/ 5 h 315"/>
                  <a:gd name="T26" fmla="*/ 266 w 305"/>
                  <a:gd name="T27" fmla="*/ 24 h 315"/>
                  <a:gd name="T28" fmla="*/ 282 w 305"/>
                  <a:gd name="T29" fmla="*/ 24 h 315"/>
                  <a:gd name="T30" fmla="*/ 296 w 305"/>
                  <a:gd name="T31" fmla="*/ 33 h 315"/>
                  <a:gd name="T32" fmla="*/ 296 w 305"/>
                  <a:gd name="T33" fmla="*/ 33 h 315"/>
                  <a:gd name="T34" fmla="*/ 296 w 305"/>
                  <a:gd name="T35" fmla="*/ 44 h 315"/>
                  <a:gd name="T36" fmla="*/ 305 w 305"/>
                  <a:gd name="T37" fmla="*/ 58 h 315"/>
                  <a:gd name="T38" fmla="*/ 305 w 305"/>
                  <a:gd name="T39" fmla="*/ 306 h 315"/>
                  <a:gd name="T40" fmla="*/ 294 w 305"/>
                  <a:gd name="T41" fmla="*/ 315 h 315"/>
                  <a:gd name="T42" fmla="*/ 199 w 305"/>
                  <a:gd name="T43" fmla="*/ 267 h 315"/>
                  <a:gd name="T44" fmla="*/ 155 w 305"/>
                  <a:gd name="T45" fmla="*/ 239 h 315"/>
                  <a:gd name="T46" fmla="*/ 155 w 305"/>
                  <a:gd name="T47" fmla="*/ 239 h 315"/>
                  <a:gd name="T48" fmla="*/ 120 w 305"/>
                  <a:gd name="T49" fmla="*/ 230 h 315"/>
                  <a:gd name="T50" fmla="*/ 120 w 305"/>
                  <a:gd name="T51" fmla="*/ 230 h 315"/>
                  <a:gd name="T52" fmla="*/ 115 w 305"/>
                  <a:gd name="T53" fmla="*/ 241 h 315"/>
                  <a:gd name="T54" fmla="*/ 113 w 305"/>
                  <a:gd name="T55" fmla="*/ 241 h 315"/>
                  <a:gd name="T56" fmla="*/ 69 w 305"/>
                  <a:gd name="T57" fmla="*/ 227 h 315"/>
                  <a:gd name="T58" fmla="*/ 30 w 305"/>
                  <a:gd name="T59" fmla="*/ 197 h 315"/>
                  <a:gd name="T60" fmla="*/ 30 w 305"/>
                  <a:gd name="T61" fmla="*/ 197 h 315"/>
                  <a:gd name="T62" fmla="*/ 16 w 305"/>
                  <a:gd name="T63" fmla="*/ 181 h 315"/>
                  <a:gd name="T64" fmla="*/ 0 w 305"/>
                  <a:gd name="T65" fmla="*/ 162 h 315"/>
                  <a:gd name="T66" fmla="*/ 0 w 305"/>
                  <a:gd name="T67" fmla="*/ 162 h 315"/>
                  <a:gd name="T68" fmla="*/ 4 w 305"/>
                  <a:gd name="T69" fmla="*/ 158 h 315"/>
                  <a:gd name="T70" fmla="*/ 9 w 305"/>
                  <a:gd name="T71" fmla="*/ 153 h 315"/>
                  <a:gd name="T72" fmla="*/ 14 w 305"/>
                  <a:gd name="T73" fmla="*/ 149 h 315"/>
                  <a:gd name="T74" fmla="*/ 14 w 305"/>
                  <a:gd name="T75" fmla="*/ 142 h 315"/>
                  <a:gd name="T76" fmla="*/ 7 w 305"/>
                  <a:gd name="T77" fmla="*/ 107 h 315"/>
                  <a:gd name="T78" fmla="*/ 7 w 305"/>
                  <a:gd name="T79" fmla="*/ 107 h 315"/>
                  <a:gd name="T80" fmla="*/ 11 w 305"/>
                  <a:gd name="T81" fmla="*/ 95 h 315"/>
                  <a:gd name="T82" fmla="*/ 14 w 305"/>
                  <a:gd name="T83" fmla="*/ 88 h 315"/>
                  <a:gd name="T84" fmla="*/ 14 w 305"/>
                  <a:gd name="T85" fmla="*/ 84 h 315"/>
                  <a:gd name="T86" fmla="*/ 7 w 305"/>
                  <a:gd name="T87" fmla="*/ 61 h 315"/>
                  <a:gd name="T88" fmla="*/ 16 w 305"/>
                  <a:gd name="T89" fmla="*/ 35 h 315"/>
                  <a:gd name="T90" fmla="*/ 53 w 305"/>
                  <a:gd name="T91" fmla="*/ 12 h 315"/>
                  <a:gd name="T92" fmla="*/ 53 w 305"/>
                  <a:gd name="T93" fmla="*/ 12 h 315"/>
                  <a:gd name="T94" fmla="*/ 55 w 305"/>
                  <a:gd name="T95" fmla="*/ 0 h 315"/>
                  <a:gd name="T96" fmla="*/ 88 w 305"/>
                  <a:gd name="T97" fmla="*/ 5 h 315"/>
                  <a:gd name="T98" fmla="*/ 125 w 305"/>
                  <a:gd name="T99" fmla="*/ 37 h 31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05" h="315">
                    <a:moveTo>
                      <a:pt x="125" y="37"/>
                    </a:moveTo>
                    <a:lnTo>
                      <a:pt x="125" y="37"/>
                    </a:lnTo>
                    <a:lnTo>
                      <a:pt x="183" y="54"/>
                    </a:lnTo>
                    <a:lnTo>
                      <a:pt x="196" y="44"/>
                    </a:lnTo>
                    <a:lnTo>
                      <a:pt x="192" y="33"/>
                    </a:lnTo>
                    <a:lnTo>
                      <a:pt x="187" y="19"/>
                    </a:lnTo>
                    <a:lnTo>
                      <a:pt x="192" y="14"/>
                    </a:lnTo>
                    <a:lnTo>
                      <a:pt x="199" y="12"/>
                    </a:lnTo>
                    <a:lnTo>
                      <a:pt x="210" y="7"/>
                    </a:lnTo>
                    <a:lnTo>
                      <a:pt x="224" y="7"/>
                    </a:lnTo>
                    <a:lnTo>
                      <a:pt x="238" y="5"/>
                    </a:lnTo>
                    <a:lnTo>
                      <a:pt x="266" y="24"/>
                    </a:lnTo>
                    <a:lnTo>
                      <a:pt x="282" y="24"/>
                    </a:lnTo>
                    <a:lnTo>
                      <a:pt x="296" y="33"/>
                    </a:lnTo>
                    <a:lnTo>
                      <a:pt x="296" y="44"/>
                    </a:lnTo>
                    <a:lnTo>
                      <a:pt x="305" y="58"/>
                    </a:lnTo>
                    <a:lnTo>
                      <a:pt x="305" y="306"/>
                    </a:lnTo>
                    <a:lnTo>
                      <a:pt x="294" y="315"/>
                    </a:lnTo>
                    <a:lnTo>
                      <a:pt x="199" y="267"/>
                    </a:lnTo>
                    <a:lnTo>
                      <a:pt x="155" y="239"/>
                    </a:lnTo>
                    <a:lnTo>
                      <a:pt x="120" y="230"/>
                    </a:lnTo>
                    <a:lnTo>
                      <a:pt x="115" y="241"/>
                    </a:lnTo>
                    <a:lnTo>
                      <a:pt x="113" y="241"/>
                    </a:lnTo>
                    <a:lnTo>
                      <a:pt x="69" y="227"/>
                    </a:lnTo>
                    <a:lnTo>
                      <a:pt x="30" y="197"/>
                    </a:lnTo>
                    <a:lnTo>
                      <a:pt x="16" y="181"/>
                    </a:lnTo>
                    <a:lnTo>
                      <a:pt x="0" y="162"/>
                    </a:lnTo>
                    <a:lnTo>
                      <a:pt x="4" y="158"/>
                    </a:lnTo>
                    <a:lnTo>
                      <a:pt x="9" y="153"/>
                    </a:lnTo>
                    <a:lnTo>
                      <a:pt x="14" y="149"/>
                    </a:lnTo>
                    <a:lnTo>
                      <a:pt x="14" y="142"/>
                    </a:lnTo>
                    <a:lnTo>
                      <a:pt x="7" y="107"/>
                    </a:lnTo>
                    <a:lnTo>
                      <a:pt x="11" y="95"/>
                    </a:lnTo>
                    <a:lnTo>
                      <a:pt x="14" y="88"/>
                    </a:lnTo>
                    <a:lnTo>
                      <a:pt x="14" y="84"/>
                    </a:lnTo>
                    <a:lnTo>
                      <a:pt x="7" y="61"/>
                    </a:lnTo>
                    <a:lnTo>
                      <a:pt x="16" y="35"/>
                    </a:lnTo>
                    <a:lnTo>
                      <a:pt x="53" y="12"/>
                    </a:lnTo>
                    <a:lnTo>
                      <a:pt x="55" y="0"/>
                    </a:lnTo>
                    <a:lnTo>
                      <a:pt x="88" y="5"/>
                    </a:lnTo>
                    <a:lnTo>
                      <a:pt x="125" y="3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9" name="Freeform 1174"/>
              <p:cNvSpPr>
                <a:spLocks/>
              </p:cNvSpPr>
              <p:nvPr userDrawn="1"/>
            </p:nvSpPr>
            <p:spPr bwMode="auto">
              <a:xfrm>
                <a:off x="3406" y="1880"/>
                <a:ext cx="86" cy="88"/>
              </a:xfrm>
              <a:custGeom>
                <a:avLst/>
                <a:gdLst>
                  <a:gd name="T0" fmla="*/ 86 w 86"/>
                  <a:gd name="T1" fmla="*/ 17 h 88"/>
                  <a:gd name="T2" fmla="*/ 63 w 86"/>
                  <a:gd name="T3" fmla="*/ 42 h 88"/>
                  <a:gd name="T4" fmla="*/ 70 w 86"/>
                  <a:gd name="T5" fmla="*/ 63 h 88"/>
                  <a:gd name="T6" fmla="*/ 70 w 86"/>
                  <a:gd name="T7" fmla="*/ 63 h 88"/>
                  <a:gd name="T8" fmla="*/ 61 w 86"/>
                  <a:gd name="T9" fmla="*/ 70 h 88"/>
                  <a:gd name="T10" fmla="*/ 56 w 86"/>
                  <a:gd name="T11" fmla="*/ 72 h 88"/>
                  <a:gd name="T12" fmla="*/ 51 w 86"/>
                  <a:gd name="T13" fmla="*/ 72 h 88"/>
                  <a:gd name="T14" fmla="*/ 51 w 86"/>
                  <a:gd name="T15" fmla="*/ 72 h 88"/>
                  <a:gd name="T16" fmla="*/ 33 w 86"/>
                  <a:gd name="T17" fmla="*/ 88 h 88"/>
                  <a:gd name="T18" fmla="*/ 33 w 86"/>
                  <a:gd name="T19" fmla="*/ 88 h 88"/>
                  <a:gd name="T20" fmla="*/ 10 w 86"/>
                  <a:gd name="T21" fmla="*/ 77 h 88"/>
                  <a:gd name="T22" fmla="*/ 10 w 86"/>
                  <a:gd name="T23" fmla="*/ 77 h 88"/>
                  <a:gd name="T24" fmla="*/ 0 w 86"/>
                  <a:gd name="T25" fmla="*/ 84 h 88"/>
                  <a:gd name="T26" fmla="*/ 0 w 86"/>
                  <a:gd name="T27" fmla="*/ 72 h 88"/>
                  <a:gd name="T28" fmla="*/ 19 w 86"/>
                  <a:gd name="T29" fmla="*/ 63 h 88"/>
                  <a:gd name="T30" fmla="*/ 19 w 86"/>
                  <a:gd name="T31" fmla="*/ 63 h 88"/>
                  <a:gd name="T32" fmla="*/ 19 w 86"/>
                  <a:gd name="T33" fmla="*/ 49 h 88"/>
                  <a:gd name="T34" fmla="*/ 19 w 86"/>
                  <a:gd name="T35" fmla="*/ 33 h 88"/>
                  <a:gd name="T36" fmla="*/ 21 w 86"/>
                  <a:gd name="T37" fmla="*/ 19 h 88"/>
                  <a:gd name="T38" fmla="*/ 21 w 86"/>
                  <a:gd name="T39" fmla="*/ 12 h 88"/>
                  <a:gd name="T40" fmla="*/ 26 w 86"/>
                  <a:gd name="T41" fmla="*/ 5 h 88"/>
                  <a:gd name="T42" fmla="*/ 26 w 86"/>
                  <a:gd name="T43" fmla="*/ 5 h 88"/>
                  <a:gd name="T44" fmla="*/ 79 w 86"/>
                  <a:gd name="T45" fmla="*/ 0 h 88"/>
                  <a:gd name="T46" fmla="*/ 86 w 86"/>
                  <a:gd name="T47" fmla="*/ 17 h 8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86" h="88">
                    <a:moveTo>
                      <a:pt x="86" y="17"/>
                    </a:moveTo>
                    <a:lnTo>
                      <a:pt x="63" y="42"/>
                    </a:lnTo>
                    <a:lnTo>
                      <a:pt x="70" y="63"/>
                    </a:lnTo>
                    <a:lnTo>
                      <a:pt x="61" y="70"/>
                    </a:lnTo>
                    <a:lnTo>
                      <a:pt x="56" y="72"/>
                    </a:lnTo>
                    <a:lnTo>
                      <a:pt x="51" y="72"/>
                    </a:lnTo>
                    <a:lnTo>
                      <a:pt x="33" y="88"/>
                    </a:lnTo>
                    <a:lnTo>
                      <a:pt x="10" y="77"/>
                    </a:lnTo>
                    <a:lnTo>
                      <a:pt x="0" y="84"/>
                    </a:lnTo>
                    <a:lnTo>
                      <a:pt x="0" y="72"/>
                    </a:lnTo>
                    <a:lnTo>
                      <a:pt x="19" y="63"/>
                    </a:lnTo>
                    <a:lnTo>
                      <a:pt x="19" y="49"/>
                    </a:lnTo>
                    <a:lnTo>
                      <a:pt x="19" y="33"/>
                    </a:lnTo>
                    <a:lnTo>
                      <a:pt x="21" y="19"/>
                    </a:lnTo>
                    <a:lnTo>
                      <a:pt x="21" y="12"/>
                    </a:lnTo>
                    <a:lnTo>
                      <a:pt x="26" y="5"/>
                    </a:lnTo>
                    <a:lnTo>
                      <a:pt x="79" y="0"/>
                    </a:lnTo>
                    <a:lnTo>
                      <a:pt x="86" y="1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0" name="Freeform 1175"/>
              <p:cNvSpPr>
                <a:spLocks/>
              </p:cNvSpPr>
              <p:nvPr userDrawn="1"/>
            </p:nvSpPr>
            <p:spPr bwMode="auto">
              <a:xfrm>
                <a:off x="3406" y="1901"/>
                <a:ext cx="429" cy="380"/>
              </a:xfrm>
              <a:custGeom>
                <a:avLst/>
                <a:gdLst>
                  <a:gd name="T0" fmla="*/ 211 w 429"/>
                  <a:gd name="T1" fmla="*/ 67 h 380"/>
                  <a:gd name="T2" fmla="*/ 304 w 429"/>
                  <a:gd name="T3" fmla="*/ 111 h 380"/>
                  <a:gd name="T4" fmla="*/ 315 w 429"/>
                  <a:gd name="T5" fmla="*/ 146 h 380"/>
                  <a:gd name="T6" fmla="*/ 329 w 429"/>
                  <a:gd name="T7" fmla="*/ 139 h 380"/>
                  <a:gd name="T8" fmla="*/ 336 w 429"/>
                  <a:gd name="T9" fmla="*/ 165 h 380"/>
                  <a:gd name="T10" fmla="*/ 350 w 429"/>
                  <a:gd name="T11" fmla="*/ 176 h 380"/>
                  <a:gd name="T12" fmla="*/ 359 w 429"/>
                  <a:gd name="T13" fmla="*/ 213 h 380"/>
                  <a:gd name="T14" fmla="*/ 424 w 429"/>
                  <a:gd name="T15" fmla="*/ 213 h 380"/>
                  <a:gd name="T16" fmla="*/ 429 w 429"/>
                  <a:gd name="T17" fmla="*/ 241 h 380"/>
                  <a:gd name="T18" fmla="*/ 368 w 429"/>
                  <a:gd name="T19" fmla="*/ 303 h 380"/>
                  <a:gd name="T20" fmla="*/ 359 w 429"/>
                  <a:gd name="T21" fmla="*/ 301 h 380"/>
                  <a:gd name="T22" fmla="*/ 260 w 429"/>
                  <a:gd name="T23" fmla="*/ 380 h 380"/>
                  <a:gd name="T24" fmla="*/ 243 w 429"/>
                  <a:gd name="T25" fmla="*/ 357 h 380"/>
                  <a:gd name="T26" fmla="*/ 209 w 429"/>
                  <a:gd name="T27" fmla="*/ 340 h 380"/>
                  <a:gd name="T28" fmla="*/ 188 w 429"/>
                  <a:gd name="T29" fmla="*/ 359 h 380"/>
                  <a:gd name="T30" fmla="*/ 179 w 429"/>
                  <a:gd name="T31" fmla="*/ 366 h 380"/>
                  <a:gd name="T32" fmla="*/ 112 w 429"/>
                  <a:gd name="T33" fmla="*/ 262 h 380"/>
                  <a:gd name="T34" fmla="*/ 107 w 429"/>
                  <a:gd name="T35" fmla="*/ 250 h 380"/>
                  <a:gd name="T36" fmla="*/ 98 w 429"/>
                  <a:gd name="T37" fmla="*/ 225 h 380"/>
                  <a:gd name="T38" fmla="*/ 100 w 429"/>
                  <a:gd name="T39" fmla="*/ 211 h 380"/>
                  <a:gd name="T40" fmla="*/ 61 w 429"/>
                  <a:gd name="T41" fmla="*/ 176 h 380"/>
                  <a:gd name="T42" fmla="*/ 10 w 429"/>
                  <a:gd name="T43" fmla="*/ 90 h 380"/>
                  <a:gd name="T44" fmla="*/ 0 w 429"/>
                  <a:gd name="T45" fmla="*/ 67 h 380"/>
                  <a:gd name="T46" fmla="*/ 7 w 429"/>
                  <a:gd name="T47" fmla="*/ 60 h 380"/>
                  <a:gd name="T48" fmla="*/ 17 w 429"/>
                  <a:gd name="T49" fmla="*/ 63 h 380"/>
                  <a:gd name="T50" fmla="*/ 33 w 429"/>
                  <a:gd name="T51" fmla="*/ 72 h 380"/>
                  <a:gd name="T52" fmla="*/ 35 w 429"/>
                  <a:gd name="T53" fmla="*/ 72 h 380"/>
                  <a:gd name="T54" fmla="*/ 47 w 429"/>
                  <a:gd name="T55" fmla="*/ 60 h 380"/>
                  <a:gd name="T56" fmla="*/ 56 w 429"/>
                  <a:gd name="T57" fmla="*/ 56 h 380"/>
                  <a:gd name="T58" fmla="*/ 61 w 429"/>
                  <a:gd name="T59" fmla="*/ 56 h 380"/>
                  <a:gd name="T60" fmla="*/ 72 w 429"/>
                  <a:gd name="T61" fmla="*/ 42 h 380"/>
                  <a:gd name="T62" fmla="*/ 68 w 429"/>
                  <a:gd name="T63" fmla="*/ 23 h 380"/>
                  <a:gd name="T64" fmla="*/ 169 w 429"/>
                  <a:gd name="T65" fmla="*/ 30 h 38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29" h="380">
                    <a:moveTo>
                      <a:pt x="183" y="51"/>
                    </a:moveTo>
                    <a:lnTo>
                      <a:pt x="211" y="67"/>
                    </a:lnTo>
                    <a:lnTo>
                      <a:pt x="260" y="72"/>
                    </a:lnTo>
                    <a:lnTo>
                      <a:pt x="304" y="111"/>
                    </a:lnTo>
                    <a:lnTo>
                      <a:pt x="315" y="146"/>
                    </a:lnTo>
                    <a:lnTo>
                      <a:pt x="327" y="151"/>
                    </a:lnTo>
                    <a:lnTo>
                      <a:pt x="329" y="139"/>
                    </a:lnTo>
                    <a:lnTo>
                      <a:pt x="336" y="148"/>
                    </a:lnTo>
                    <a:lnTo>
                      <a:pt x="336" y="165"/>
                    </a:lnTo>
                    <a:lnTo>
                      <a:pt x="350" y="176"/>
                    </a:lnTo>
                    <a:lnTo>
                      <a:pt x="350" y="192"/>
                    </a:lnTo>
                    <a:lnTo>
                      <a:pt x="359" y="213"/>
                    </a:lnTo>
                    <a:lnTo>
                      <a:pt x="424" y="213"/>
                    </a:lnTo>
                    <a:lnTo>
                      <a:pt x="429" y="227"/>
                    </a:lnTo>
                    <a:lnTo>
                      <a:pt x="429" y="241"/>
                    </a:lnTo>
                    <a:lnTo>
                      <a:pt x="426" y="271"/>
                    </a:lnTo>
                    <a:lnTo>
                      <a:pt x="368" y="303"/>
                    </a:lnTo>
                    <a:lnTo>
                      <a:pt x="359" y="301"/>
                    </a:lnTo>
                    <a:lnTo>
                      <a:pt x="297" y="338"/>
                    </a:lnTo>
                    <a:lnTo>
                      <a:pt x="260" y="380"/>
                    </a:lnTo>
                    <a:lnTo>
                      <a:pt x="250" y="380"/>
                    </a:lnTo>
                    <a:lnTo>
                      <a:pt x="243" y="357"/>
                    </a:lnTo>
                    <a:lnTo>
                      <a:pt x="209" y="340"/>
                    </a:lnTo>
                    <a:lnTo>
                      <a:pt x="193" y="352"/>
                    </a:lnTo>
                    <a:lnTo>
                      <a:pt x="188" y="359"/>
                    </a:lnTo>
                    <a:lnTo>
                      <a:pt x="181" y="366"/>
                    </a:lnTo>
                    <a:lnTo>
                      <a:pt x="179" y="366"/>
                    </a:lnTo>
                    <a:lnTo>
                      <a:pt x="144" y="290"/>
                    </a:lnTo>
                    <a:lnTo>
                      <a:pt x="112" y="262"/>
                    </a:lnTo>
                    <a:lnTo>
                      <a:pt x="107" y="250"/>
                    </a:lnTo>
                    <a:lnTo>
                      <a:pt x="100" y="236"/>
                    </a:lnTo>
                    <a:lnTo>
                      <a:pt x="98" y="225"/>
                    </a:lnTo>
                    <a:lnTo>
                      <a:pt x="98" y="218"/>
                    </a:lnTo>
                    <a:lnTo>
                      <a:pt x="100" y="211"/>
                    </a:lnTo>
                    <a:lnTo>
                      <a:pt x="93" y="195"/>
                    </a:lnTo>
                    <a:lnTo>
                      <a:pt x="61" y="176"/>
                    </a:lnTo>
                    <a:lnTo>
                      <a:pt x="58" y="139"/>
                    </a:lnTo>
                    <a:lnTo>
                      <a:pt x="10" y="90"/>
                    </a:lnTo>
                    <a:lnTo>
                      <a:pt x="0" y="67"/>
                    </a:lnTo>
                    <a:lnTo>
                      <a:pt x="5" y="63"/>
                    </a:lnTo>
                    <a:lnTo>
                      <a:pt x="7" y="60"/>
                    </a:lnTo>
                    <a:lnTo>
                      <a:pt x="12" y="60"/>
                    </a:lnTo>
                    <a:lnTo>
                      <a:pt x="17" y="63"/>
                    </a:lnTo>
                    <a:lnTo>
                      <a:pt x="24" y="70"/>
                    </a:lnTo>
                    <a:lnTo>
                      <a:pt x="33" y="72"/>
                    </a:lnTo>
                    <a:lnTo>
                      <a:pt x="35" y="72"/>
                    </a:lnTo>
                    <a:lnTo>
                      <a:pt x="40" y="67"/>
                    </a:lnTo>
                    <a:lnTo>
                      <a:pt x="47" y="60"/>
                    </a:lnTo>
                    <a:lnTo>
                      <a:pt x="54" y="56"/>
                    </a:lnTo>
                    <a:lnTo>
                      <a:pt x="56" y="56"/>
                    </a:lnTo>
                    <a:lnTo>
                      <a:pt x="61" y="56"/>
                    </a:lnTo>
                    <a:lnTo>
                      <a:pt x="70" y="47"/>
                    </a:lnTo>
                    <a:lnTo>
                      <a:pt x="72" y="42"/>
                    </a:lnTo>
                    <a:lnTo>
                      <a:pt x="72" y="37"/>
                    </a:lnTo>
                    <a:lnTo>
                      <a:pt x="68" y="23"/>
                    </a:lnTo>
                    <a:lnTo>
                      <a:pt x="88" y="0"/>
                    </a:lnTo>
                    <a:lnTo>
                      <a:pt x="169" y="30"/>
                    </a:lnTo>
                    <a:lnTo>
                      <a:pt x="183" y="5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1" name="Freeform 1176"/>
              <p:cNvSpPr>
                <a:spLocks/>
              </p:cNvSpPr>
              <p:nvPr userDrawn="1"/>
            </p:nvSpPr>
            <p:spPr bwMode="auto">
              <a:xfrm>
                <a:off x="3231" y="1906"/>
                <a:ext cx="213" cy="224"/>
              </a:xfrm>
              <a:custGeom>
                <a:avLst/>
                <a:gdLst>
                  <a:gd name="T0" fmla="*/ 143 w 213"/>
                  <a:gd name="T1" fmla="*/ 9 h 224"/>
                  <a:gd name="T2" fmla="*/ 143 w 213"/>
                  <a:gd name="T3" fmla="*/ 9 h 224"/>
                  <a:gd name="T4" fmla="*/ 157 w 213"/>
                  <a:gd name="T5" fmla="*/ 7 h 224"/>
                  <a:gd name="T6" fmla="*/ 171 w 213"/>
                  <a:gd name="T7" fmla="*/ 7 h 224"/>
                  <a:gd name="T8" fmla="*/ 171 w 213"/>
                  <a:gd name="T9" fmla="*/ 60 h 224"/>
                  <a:gd name="T10" fmla="*/ 171 w 213"/>
                  <a:gd name="T11" fmla="*/ 60 h 224"/>
                  <a:gd name="T12" fmla="*/ 164 w 213"/>
                  <a:gd name="T13" fmla="*/ 72 h 224"/>
                  <a:gd name="T14" fmla="*/ 148 w 213"/>
                  <a:gd name="T15" fmla="*/ 58 h 224"/>
                  <a:gd name="T16" fmla="*/ 148 w 213"/>
                  <a:gd name="T17" fmla="*/ 58 h 224"/>
                  <a:gd name="T18" fmla="*/ 134 w 213"/>
                  <a:gd name="T19" fmla="*/ 28 h 224"/>
                  <a:gd name="T20" fmla="*/ 134 w 213"/>
                  <a:gd name="T21" fmla="*/ 28 h 224"/>
                  <a:gd name="T22" fmla="*/ 132 w 213"/>
                  <a:gd name="T23" fmla="*/ 25 h 224"/>
                  <a:gd name="T24" fmla="*/ 127 w 213"/>
                  <a:gd name="T25" fmla="*/ 25 h 224"/>
                  <a:gd name="T26" fmla="*/ 127 w 213"/>
                  <a:gd name="T27" fmla="*/ 30 h 224"/>
                  <a:gd name="T28" fmla="*/ 127 w 213"/>
                  <a:gd name="T29" fmla="*/ 30 h 224"/>
                  <a:gd name="T30" fmla="*/ 148 w 213"/>
                  <a:gd name="T31" fmla="*/ 81 h 224"/>
                  <a:gd name="T32" fmla="*/ 171 w 213"/>
                  <a:gd name="T33" fmla="*/ 134 h 224"/>
                  <a:gd name="T34" fmla="*/ 171 w 213"/>
                  <a:gd name="T35" fmla="*/ 134 h 224"/>
                  <a:gd name="T36" fmla="*/ 213 w 213"/>
                  <a:gd name="T37" fmla="*/ 204 h 224"/>
                  <a:gd name="T38" fmla="*/ 213 w 213"/>
                  <a:gd name="T39" fmla="*/ 204 h 224"/>
                  <a:gd name="T40" fmla="*/ 169 w 213"/>
                  <a:gd name="T41" fmla="*/ 224 h 224"/>
                  <a:gd name="T42" fmla="*/ 162 w 213"/>
                  <a:gd name="T43" fmla="*/ 217 h 224"/>
                  <a:gd name="T44" fmla="*/ 9 w 213"/>
                  <a:gd name="T45" fmla="*/ 217 h 224"/>
                  <a:gd name="T46" fmla="*/ 9 w 213"/>
                  <a:gd name="T47" fmla="*/ 32 h 224"/>
                  <a:gd name="T48" fmla="*/ 9 w 213"/>
                  <a:gd name="T49" fmla="*/ 32 h 224"/>
                  <a:gd name="T50" fmla="*/ 2 w 213"/>
                  <a:gd name="T51" fmla="*/ 23 h 224"/>
                  <a:gd name="T52" fmla="*/ 0 w 213"/>
                  <a:gd name="T53" fmla="*/ 18 h 224"/>
                  <a:gd name="T54" fmla="*/ 0 w 213"/>
                  <a:gd name="T55" fmla="*/ 14 h 224"/>
                  <a:gd name="T56" fmla="*/ 0 w 213"/>
                  <a:gd name="T57" fmla="*/ 14 h 224"/>
                  <a:gd name="T58" fmla="*/ 0 w 213"/>
                  <a:gd name="T59" fmla="*/ 9 h 224"/>
                  <a:gd name="T60" fmla="*/ 2 w 213"/>
                  <a:gd name="T61" fmla="*/ 9 h 224"/>
                  <a:gd name="T62" fmla="*/ 9 w 213"/>
                  <a:gd name="T63" fmla="*/ 9 h 224"/>
                  <a:gd name="T64" fmla="*/ 44 w 213"/>
                  <a:gd name="T65" fmla="*/ 14 h 224"/>
                  <a:gd name="T66" fmla="*/ 44 w 213"/>
                  <a:gd name="T67" fmla="*/ 14 h 224"/>
                  <a:gd name="T68" fmla="*/ 53 w 213"/>
                  <a:gd name="T69" fmla="*/ 16 h 224"/>
                  <a:gd name="T70" fmla="*/ 57 w 213"/>
                  <a:gd name="T71" fmla="*/ 18 h 224"/>
                  <a:gd name="T72" fmla="*/ 60 w 213"/>
                  <a:gd name="T73" fmla="*/ 16 h 224"/>
                  <a:gd name="T74" fmla="*/ 60 w 213"/>
                  <a:gd name="T75" fmla="*/ 16 h 224"/>
                  <a:gd name="T76" fmla="*/ 88 w 213"/>
                  <a:gd name="T77" fmla="*/ 9 h 224"/>
                  <a:gd name="T78" fmla="*/ 113 w 213"/>
                  <a:gd name="T79" fmla="*/ 0 h 224"/>
                  <a:gd name="T80" fmla="*/ 113 w 213"/>
                  <a:gd name="T81" fmla="*/ 0 h 224"/>
                  <a:gd name="T82" fmla="*/ 127 w 213"/>
                  <a:gd name="T83" fmla="*/ 7 h 224"/>
                  <a:gd name="T84" fmla="*/ 134 w 213"/>
                  <a:gd name="T85" fmla="*/ 9 h 224"/>
                  <a:gd name="T86" fmla="*/ 143 w 213"/>
                  <a:gd name="T87" fmla="*/ 9 h 224"/>
                  <a:gd name="T88" fmla="*/ 143 w 213"/>
                  <a:gd name="T89" fmla="*/ 9 h 2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3" h="224">
                    <a:moveTo>
                      <a:pt x="143" y="9"/>
                    </a:moveTo>
                    <a:lnTo>
                      <a:pt x="143" y="9"/>
                    </a:lnTo>
                    <a:lnTo>
                      <a:pt x="157" y="7"/>
                    </a:lnTo>
                    <a:lnTo>
                      <a:pt x="171" y="7"/>
                    </a:lnTo>
                    <a:lnTo>
                      <a:pt x="171" y="60"/>
                    </a:lnTo>
                    <a:lnTo>
                      <a:pt x="164" y="72"/>
                    </a:lnTo>
                    <a:lnTo>
                      <a:pt x="148" y="58"/>
                    </a:lnTo>
                    <a:lnTo>
                      <a:pt x="134" y="28"/>
                    </a:lnTo>
                    <a:lnTo>
                      <a:pt x="132" y="25"/>
                    </a:lnTo>
                    <a:lnTo>
                      <a:pt x="127" y="25"/>
                    </a:lnTo>
                    <a:lnTo>
                      <a:pt x="127" y="30"/>
                    </a:lnTo>
                    <a:lnTo>
                      <a:pt x="148" y="81"/>
                    </a:lnTo>
                    <a:lnTo>
                      <a:pt x="171" y="134"/>
                    </a:lnTo>
                    <a:lnTo>
                      <a:pt x="213" y="204"/>
                    </a:lnTo>
                    <a:lnTo>
                      <a:pt x="169" y="224"/>
                    </a:lnTo>
                    <a:lnTo>
                      <a:pt x="162" y="217"/>
                    </a:lnTo>
                    <a:lnTo>
                      <a:pt x="9" y="217"/>
                    </a:lnTo>
                    <a:lnTo>
                      <a:pt x="9" y="32"/>
                    </a:lnTo>
                    <a:lnTo>
                      <a:pt x="2" y="23"/>
                    </a:lnTo>
                    <a:lnTo>
                      <a:pt x="0" y="18"/>
                    </a:lnTo>
                    <a:lnTo>
                      <a:pt x="0" y="14"/>
                    </a:lnTo>
                    <a:lnTo>
                      <a:pt x="0" y="9"/>
                    </a:lnTo>
                    <a:lnTo>
                      <a:pt x="2" y="9"/>
                    </a:lnTo>
                    <a:lnTo>
                      <a:pt x="9" y="9"/>
                    </a:lnTo>
                    <a:lnTo>
                      <a:pt x="44" y="14"/>
                    </a:lnTo>
                    <a:lnTo>
                      <a:pt x="53" y="16"/>
                    </a:lnTo>
                    <a:lnTo>
                      <a:pt x="57" y="18"/>
                    </a:lnTo>
                    <a:lnTo>
                      <a:pt x="60" y="16"/>
                    </a:lnTo>
                    <a:lnTo>
                      <a:pt x="88" y="9"/>
                    </a:lnTo>
                    <a:lnTo>
                      <a:pt x="113" y="0"/>
                    </a:lnTo>
                    <a:lnTo>
                      <a:pt x="127" y="7"/>
                    </a:lnTo>
                    <a:lnTo>
                      <a:pt x="134" y="9"/>
                    </a:lnTo>
                    <a:lnTo>
                      <a:pt x="143"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2" name="Freeform 1177"/>
              <p:cNvSpPr>
                <a:spLocks/>
              </p:cNvSpPr>
              <p:nvPr userDrawn="1"/>
            </p:nvSpPr>
            <p:spPr bwMode="auto">
              <a:xfrm>
                <a:off x="5207" y="1920"/>
                <a:ext cx="9" cy="9"/>
              </a:xfrm>
              <a:custGeom>
                <a:avLst/>
                <a:gdLst>
                  <a:gd name="T0" fmla="*/ 9 w 9"/>
                  <a:gd name="T1" fmla="*/ 2 h 9"/>
                  <a:gd name="T2" fmla="*/ 9 w 9"/>
                  <a:gd name="T3" fmla="*/ 2 h 9"/>
                  <a:gd name="T4" fmla="*/ 9 w 9"/>
                  <a:gd name="T5" fmla="*/ 4 h 9"/>
                  <a:gd name="T6" fmla="*/ 9 w 9"/>
                  <a:gd name="T7" fmla="*/ 9 h 9"/>
                  <a:gd name="T8" fmla="*/ 9 w 9"/>
                  <a:gd name="T9" fmla="*/ 9 h 9"/>
                  <a:gd name="T10" fmla="*/ 5 w 9"/>
                  <a:gd name="T11" fmla="*/ 9 h 9"/>
                  <a:gd name="T12" fmla="*/ 2 w 9"/>
                  <a:gd name="T13" fmla="*/ 9 h 9"/>
                  <a:gd name="T14" fmla="*/ 2 w 9"/>
                  <a:gd name="T15" fmla="*/ 9 h 9"/>
                  <a:gd name="T16" fmla="*/ 0 w 9"/>
                  <a:gd name="T17" fmla="*/ 7 h 9"/>
                  <a:gd name="T18" fmla="*/ 0 w 9"/>
                  <a:gd name="T19" fmla="*/ 2 h 9"/>
                  <a:gd name="T20" fmla="*/ 0 w 9"/>
                  <a:gd name="T21" fmla="*/ 2 h 9"/>
                  <a:gd name="T22" fmla="*/ 2 w 9"/>
                  <a:gd name="T23" fmla="*/ 0 h 9"/>
                  <a:gd name="T24" fmla="*/ 2 w 9"/>
                  <a:gd name="T25" fmla="*/ 0 h 9"/>
                  <a:gd name="T26" fmla="*/ 7 w 9"/>
                  <a:gd name="T27" fmla="*/ 0 h 9"/>
                  <a:gd name="T28" fmla="*/ 9 w 9"/>
                  <a:gd name="T29" fmla="*/ 2 h 9"/>
                  <a:gd name="T30" fmla="*/ 9 w 9"/>
                  <a:gd name="T31" fmla="*/ 2 h 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9">
                    <a:moveTo>
                      <a:pt x="9" y="2"/>
                    </a:moveTo>
                    <a:lnTo>
                      <a:pt x="9" y="2"/>
                    </a:lnTo>
                    <a:lnTo>
                      <a:pt x="9" y="4"/>
                    </a:lnTo>
                    <a:lnTo>
                      <a:pt x="9" y="9"/>
                    </a:lnTo>
                    <a:lnTo>
                      <a:pt x="5" y="9"/>
                    </a:lnTo>
                    <a:lnTo>
                      <a:pt x="2" y="9"/>
                    </a:lnTo>
                    <a:lnTo>
                      <a:pt x="0" y="7"/>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3" name="Freeform 1178"/>
              <p:cNvSpPr>
                <a:spLocks/>
              </p:cNvSpPr>
              <p:nvPr userDrawn="1"/>
            </p:nvSpPr>
            <p:spPr bwMode="auto">
              <a:xfrm>
                <a:off x="4290" y="1924"/>
                <a:ext cx="162" cy="84"/>
              </a:xfrm>
              <a:custGeom>
                <a:avLst/>
                <a:gdLst>
                  <a:gd name="T0" fmla="*/ 12 w 162"/>
                  <a:gd name="T1" fmla="*/ 3 h 84"/>
                  <a:gd name="T2" fmla="*/ 21 w 162"/>
                  <a:gd name="T3" fmla="*/ 0 h 84"/>
                  <a:gd name="T4" fmla="*/ 70 w 162"/>
                  <a:gd name="T5" fmla="*/ 26 h 84"/>
                  <a:gd name="T6" fmla="*/ 84 w 162"/>
                  <a:gd name="T7" fmla="*/ 26 h 84"/>
                  <a:gd name="T8" fmla="*/ 109 w 162"/>
                  <a:gd name="T9" fmla="*/ 44 h 84"/>
                  <a:gd name="T10" fmla="*/ 156 w 162"/>
                  <a:gd name="T11" fmla="*/ 49 h 84"/>
                  <a:gd name="T12" fmla="*/ 156 w 162"/>
                  <a:gd name="T13" fmla="*/ 49 h 84"/>
                  <a:gd name="T14" fmla="*/ 160 w 162"/>
                  <a:gd name="T15" fmla="*/ 49 h 84"/>
                  <a:gd name="T16" fmla="*/ 162 w 162"/>
                  <a:gd name="T17" fmla="*/ 51 h 84"/>
                  <a:gd name="T18" fmla="*/ 162 w 162"/>
                  <a:gd name="T19" fmla="*/ 54 h 84"/>
                  <a:gd name="T20" fmla="*/ 156 w 162"/>
                  <a:gd name="T21" fmla="*/ 84 h 84"/>
                  <a:gd name="T22" fmla="*/ 156 w 162"/>
                  <a:gd name="T23" fmla="*/ 84 h 84"/>
                  <a:gd name="T24" fmla="*/ 81 w 162"/>
                  <a:gd name="T25" fmla="*/ 70 h 84"/>
                  <a:gd name="T26" fmla="*/ 14 w 162"/>
                  <a:gd name="T27" fmla="*/ 47 h 84"/>
                  <a:gd name="T28" fmla="*/ 14 w 162"/>
                  <a:gd name="T29" fmla="*/ 47 h 84"/>
                  <a:gd name="T30" fmla="*/ 10 w 162"/>
                  <a:gd name="T31" fmla="*/ 42 h 84"/>
                  <a:gd name="T32" fmla="*/ 3 w 162"/>
                  <a:gd name="T33" fmla="*/ 37 h 84"/>
                  <a:gd name="T34" fmla="*/ 0 w 162"/>
                  <a:gd name="T35" fmla="*/ 10 h 84"/>
                  <a:gd name="T36" fmla="*/ 7 w 162"/>
                  <a:gd name="T37" fmla="*/ 0 h 84"/>
                  <a:gd name="T38" fmla="*/ 7 w 162"/>
                  <a:gd name="T39" fmla="*/ 0 h 84"/>
                  <a:gd name="T40" fmla="*/ 10 w 162"/>
                  <a:gd name="T41" fmla="*/ 0 h 84"/>
                  <a:gd name="T42" fmla="*/ 12 w 162"/>
                  <a:gd name="T43" fmla="*/ 3 h 84"/>
                  <a:gd name="T44" fmla="*/ 12 w 162"/>
                  <a:gd name="T45" fmla="*/ 3 h 8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62" h="84">
                    <a:moveTo>
                      <a:pt x="12" y="3"/>
                    </a:moveTo>
                    <a:lnTo>
                      <a:pt x="21" y="0"/>
                    </a:lnTo>
                    <a:lnTo>
                      <a:pt x="70" y="26"/>
                    </a:lnTo>
                    <a:lnTo>
                      <a:pt x="84" y="26"/>
                    </a:lnTo>
                    <a:lnTo>
                      <a:pt x="109" y="44"/>
                    </a:lnTo>
                    <a:lnTo>
                      <a:pt x="156" y="49"/>
                    </a:lnTo>
                    <a:lnTo>
                      <a:pt x="160" y="49"/>
                    </a:lnTo>
                    <a:lnTo>
                      <a:pt x="162" y="51"/>
                    </a:lnTo>
                    <a:lnTo>
                      <a:pt x="162" y="54"/>
                    </a:lnTo>
                    <a:lnTo>
                      <a:pt x="156" y="84"/>
                    </a:lnTo>
                    <a:lnTo>
                      <a:pt x="81" y="70"/>
                    </a:lnTo>
                    <a:lnTo>
                      <a:pt x="14" y="47"/>
                    </a:lnTo>
                    <a:lnTo>
                      <a:pt x="10" y="42"/>
                    </a:lnTo>
                    <a:lnTo>
                      <a:pt x="3" y="37"/>
                    </a:lnTo>
                    <a:lnTo>
                      <a:pt x="0" y="10"/>
                    </a:lnTo>
                    <a:lnTo>
                      <a:pt x="7" y="0"/>
                    </a:lnTo>
                    <a:lnTo>
                      <a:pt x="10" y="0"/>
                    </a:lnTo>
                    <a:lnTo>
                      <a:pt x="12"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4" name="Freeform 1179"/>
              <p:cNvSpPr>
                <a:spLocks/>
              </p:cNvSpPr>
              <p:nvPr userDrawn="1"/>
            </p:nvSpPr>
            <p:spPr bwMode="auto">
              <a:xfrm>
                <a:off x="4473" y="1975"/>
                <a:ext cx="37" cy="21"/>
              </a:xfrm>
              <a:custGeom>
                <a:avLst/>
                <a:gdLst>
                  <a:gd name="T0" fmla="*/ 33 w 37"/>
                  <a:gd name="T1" fmla="*/ 21 h 21"/>
                  <a:gd name="T2" fmla="*/ 5 w 37"/>
                  <a:gd name="T3" fmla="*/ 21 h 21"/>
                  <a:gd name="T4" fmla="*/ 0 w 37"/>
                  <a:gd name="T5" fmla="*/ 7 h 21"/>
                  <a:gd name="T6" fmla="*/ 21 w 37"/>
                  <a:gd name="T7" fmla="*/ 0 h 21"/>
                  <a:gd name="T8" fmla="*/ 37 w 37"/>
                  <a:gd name="T9" fmla="*/ 12 h 21"/>
                  <a:gd name="T10" fmla="*/ 33 w 37"/>
                  <a:gd name="T11" fmla="*/ 21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7" h="21">
                    <a:moveTo>
                      <a:pt x="33" y="21"/>
                    </a:moveTo>
                    <a:lnTo>
                      <a:pt x="5" y="21"/>
                    </a:lnTo>
                    <a:lnTo>
                      <a:pt x="0" y="7"/>
                    </a:lnTo>
                    <a:lnTo>
                      <a:pt x="21" y="0"/>
                    </a:lnTo>
                    <a:lnTo>
                      <a:pt x="37" y="12"/>
                    </a:lnTo>
                    <a:lnTo>
                      <a:pt x="33"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5" name="Freeform 1180"/>
              <p:cNvSpPr>
                <a:spLocks/>
              </p:cNvSpPr>
              <p:nvPr userDrawn="1"/>
            </p:nvSpPr>
            <p:spPr bwMode="auto">
              <a:xfrm>
                <a:off x="4554" y="1978"/>
                <a:ext cx="174" cy="414"/>
              </a:xfrm>
              <a:custGeom>
                <a:avLst/>
                <a:gdLst>
                  <a:gd name="T0" fmla="*/ 102 w 174"/>
                  <a:gd name="T1" fmla="*/ 20 h 414"/>
                  <a:gd name="T2" fmla="*/ 95 w 174"/>
                  <a:gd name="T3" fmla="*/ 46 h 414"/>
                  <a:gd name="T4" fmla="*/ 132 w 174"/>
                  <a:gd name="T5" fmla="*/ 113 h 414"/>
                  <a:gd name="T6" fmla="*/ 146 w 174"/>
                  <a:gd name="T7" fmla="*/ 129 h 414"/>
                  <a:gd name="T8" fmla="*/ 160 w 174"/>
                  <a:gd name="T9" fmla="*/ 134 h 414"/>
                  <a:gd name="T10" fmla="*/ 174 w 174"/>
                  <a:gd name="T11" fmla="*/ 141 h 414"/>
                  <a:gd name="T12" fmla="*/ 137 w 174"/>
                  <a:gd name="T13" fmla="*/ 182 h 414"/>
                  <a:gd name="T14" fmla="*/ 132 w 174"/>
                  <a:gd name="T15" fmla="*/ 194 h 414"/>
                  <a:gd name="T16" fmla="*/ 125 w 174"/>
                  <a:gd name="T17" fmla="*/ 194 h 414"/>
                  <a:gd name="T18" fmla="*/ 123 w 174"/>
                  <a:gd name="T19" fmla="*/ 199 h 414"/>
                  <a:gd name="T20" fmla="*/ 130 w 174"/>
                  <a:gd name="T21" fmla="*/ 243 h 414"/>
                  <a:gd name="T22" fmla="*/ 146 w 174"/>
                  <a:gd name="T23" fmla="*/ 259 h 414"/>
                  <a:gd name="T24" fmla="*/ 153 w 174"/>
                  <a:gd name="T25" fmla="*/ 291 h 414"/>
                  <a:gd name="T26" fmla="*/ 160 w 174"/>
                  <a:gd name="T27" fmla="*/ 326 h 414"/>
                  <a:gd name="T28" fmla="*/ 167 w 174"/>
                  <a:gd name="T29" fmla="*/ 407 h 414"/>
                  <a:gd name="T30" fmla="*/ 153 w 174"/>
                  <a:gd name="T31" fmla="*/ 407 h 414"/>
                  <a:gd name="T32" fmla="*/ 155 w 174"/>
                  <a:gd name="T33" fmla="*/ 368 h 414"/>
                  <a:gd name="T34" fmla="*/ 135 w 174"/>
                  <a:gd name="T35" fmla="*/ 310 h 414"/>
                  <a:gd name="T36" fmla="*/ 107 w 174"/>
                  <a:gd name="T37" fmla="*/ 252 h 414"/>
                  <a:gd name="T38" fmla="*/ 91 w 174"/>
                  <a:gd name="T39" fmla="*/ 247 h 414"/>
                  <a:gd name="T40" fmla="*/ 70 w 174"/>
                  <a:gd name="T41" fmla="*/ 270 h 414"/>
                  <a:gd name="T42" fmla="*/ 60 w 174"/>
                  <a:gd name="T43" fmla="*/ 268 h 414"/>
                  <a:gd name="T44" fmla="*/ 54 w 174"/>
                  <a:gd name="T45" fmla="*/ 226 h 414"/>
                  <a:gd name="T46" fmla="*/ 47 w 174"/>
                  <a:gd name="T47" fmla="*/ 215 h 414"/>
                  <a:gd name="T48" fmla="*/ 35 w 174"/>
                  <a:gd name="T49" fmla="*/ 189 h 414"/>
                  <a:gd name="T50" fmla="*/ 10 w 174"/>
                  <a:gd name="T51" fmla="*/ 171 h 414"/>
                  <a:gd name="T52" fmla="*/ 12 w 174"/>
                  <a:gd name="T53" fmla="*/ 141 h 414"/>
                  <a:gd name="T54" fmla="*/ 19 w 174"/>
                  <a:gd name="T55" fmla="*/ 115 h 414"/>
                  <a:gd name="T56" fmla="*/ 21 w 174"/>
                  <a:gd name="T57" fmla="*/ 88 h 414"/>
                  <a:gd name="T58" fmla="*/ 37 w 174"/>
                  <a:gd name="T59" fmla="*/ 78 h 414"/>
                  <a:gd name="T60" fmla="*/ 47 w 174"/>
                  <a:gd name="T61" fmla="*/ 18 h 414"/>
                  <a:gd name="T62" fmla="*/ 77 w 174"/>
                  <a:gd name="T63" fmla="*/ 0 h 414"/>
                  <a:gd name="T64" fmla="*/ 91 w 174"/>
                  <a:gd name="T65" fmla="*/ 2 h 414"/>
                  <a:gd name="T66" fmla="*/ 93 w 174"/>
                  <a:gd name="T67" fmla="*/ 4 h 41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74" h="414">
                    <a:moveTo>
                      <a:pt x="93" y="4"/>
                    </a:moveTo>
                    <a:lnTo>
                      <a:pt x="102" y="20"/>
                    </a:lnTo>
                    <a:lnTo>
                      <a:pt x="95" y="46"/>
                    </a:lnTo>
                    <a:lnTo>
                      <a:pt x="88" y="71"/>
                    </a:lnTo>
                    <a:lnTo>
                      <a:pt x="132" y="113"/>
                    </a:lnTo>
                    <a:lnTo>
                      <a:pt x="141" y="113"/>
                    </a:lnTo>
                    <a:lnTo>
                      <a:pt x="146" y="129"/>
                    </a:lnTo>
                    <a:lnTo>
                      <a:pt x="160" y="134"/>
                    </a:lnTo>
                    <a:lnTo>
                      <a:pt x="174" y="141"/>
                    </a:lnTo>
                    <a:lnTo>
                      <a:pt x="162" y="169"/>
                    </a:lnTo>
                    <a:lnTo>
                      <a:pt x="137" y="182"/>
                    </a:lnTo>
                    <a:lnTo>
                      <a:pt x="132" y="194"/>
                    </a:lnTo>
                    <a:lnTo>
                      <a:pt x="125" y="194"/>
                    </a:lnTo>
                    <a:lnTo>
                      <a:pt x="123" y="196"/>
                    </a:lnTo>
                    <a:lnTo>
                      <a:pt x="123" y="199"/>
                    </a:lnTo>
                    <a:lnTo>
                      <a:pt x="118" y="215"/>
                    </a:lnTo>
                    <a:lnTo>
                      <a:pt x="130" y="243"/>
                    </a:lnTo>
                    <a:lnTo>
                      <a:pt x="146" y="259"/>
                    </a:lnTo>
                    <a:lnTo>
                      <a:pt x="151" y="275"/>
                    </a:lnTo>
                    <a:lnTo>
                      <a:pt x="153" y="291"/>
                    </a:lnTo>
                    <a:lnTo>
                      <a:pt x="155" y="310"/>
                    </a:lnTo>
                    <a:lnTo>
                      <a:pt x="160" y="326"/>
                    </a:lnTo>
                    <a:lnTo>
                      <a:pt x="167" y="407"/>
                    </a:lnTo>
                    <a:lnTo>
                      <a:pt x="160" y="414"/>
                    </a:lnTo>
                    <a:lnTo>
                      <a:pt x="153" y="407"/>
                    </a:lnTo>
                    <a:lnTo>
                      <a:pt x="155" y="368"/>
                    </a:lnTo>
                    <a:lnTo>
                      <a:pt x="146" y="340"/>
                    </a:lnTo>
                    <a:lnTo>
                      <a:pt x="135" y="310"/>
                    </a:lnTo>
                    <a:lnTo>
                      <a:pt x="109" y="254"/>
                    </a:lnTo>
                    <a:lnTo>
                      <a:pt x="107" y="252"/>
                    </a:lnTo>
                    <a:lnTo>
                      <a:pt x="91" y="247"/>
                    </a:lnTo>
                    <a:lnTo>
                      <a:pt x="70" y="270"/>
                    </a:lnTo>
                    <a:lnTo>
                      <a:pt x="60" y="268"/>
                    </a:lnTo>
                    <a:lnTo>
                      <a:pt x="58" y="240"/>
                    </a:lnTo>
                    <a:lnTo>
                      <a:pt x="54" y="226"/>
                    </a:lnTo>
                    <a:lnTo>
                      <a:pt x="51" y="222"/>
                    </a:lnTo>
                    <a:lnTo>
                      <a:pt x="47" y="215"/>
                    </a:lnTo>
                    <a:lnTo>
                      <a:pt x="35" y="189"/>
                    </a:lnTo>
                    <a:lnTo>
                      <a:pt x="17" y="178"/>
                    </a:lnTo>
                    <a:lnTo>
                      <a:pt x="10" y="171"/>
                    </a:lnTo>
                    <a:lnTo>
                      <a:pt x="0" y="162"/>
                    </a:lnTo>
                    <a:lnTo>
                      <a:pt x="12" y="141"/>
                    </a:lnTo>
                    <a:lnTo>
                      <a:pt x="19" y="115"/>
                    </a:lnTo>
                    <a:lnTo>
                      <a:pt x="21" y="101"/>
                    </a:lnTo>
                    <a:lnTo>
                      <a:pt x="21" y="88"/>
                    </a:lnTo>
                    <a:lnTo>
                      <a:pt x="37" y="78"/>
                    </a:lnTo>
                    <a:lnTo>
                      <a:pt x="33" y="39"/>
                    </a:lnTo>
                    <a:lnTo>
                      <a:pt x="47" y="18"/>
                    </a:lnTo>
                    <a:lnTo>
                      <a:pt x="77" y="0"/>
                    </a:lnTo>
                    <a:lnTo>
                      <a:pt x="86" y="2"/>
                    </a:lnTo>
                    <a:lnTo>
                      <a:pt x="91" y="2"/>
                    </a:lnTo>
                    <a:lnTo>
                      <a:pt x="93"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6" name="Freeform 1181"/>
              <p:cNvSpPr>
                <a:spLocks/>
              </p:cNvSpPr>
              <p:nvPr userDrawn="1"/>
            </p:nvSpPr>
            <p:spPr bwMode="auto">
              <a:xfrm>
                <a:off x="1220" y="1982"/>
                <a:ext cx="18" cy="5"/>
              </a:xfrm>
              <a:custGeom>
                <a:avLst/>
                <a:gdLst>
                  <a:gd name="T0" fmla="*/ 18 w 18"/>
                  <a:gd name="T1" fmla="*/ 0 h 5"/>
                  <a:gd name="T2" fmla="*/ 18 w 18"/>
                  <a:gd name="T3" fmla="*/ 0 h 5"/>
                  <a:gd name="T4" fmla="*/ 9 w 18"/>
                  <a:gd name="T5" fmla="*/ 5 h 5"/>
                  <a:gd name="T6" fmla="*/ 4 w 18"/>
                  <a:gd name="T7" fmla="*/ 5 h 5"/>
                  <a:gd name="T8" fmla="*/ 0 w 18"/>
                  <a:gd name="T9" fmla="*/ 5 h 5"/>
                  <a:gd name="T10" fmla="*/ 2 w 18"/>
                  <a:gd name="T11" fmla="*/ 0 h 5"/>
                  <a:gd name="T12" fmla="*/ 18 w 18"/>
                  <a:gd name="T13" fmla="*/ 0 h 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 h="5">
                    <a:moveTo>
                      <a:pt x="18" y="0"/>
                    </a:moveTo>
                    <a:lnTo>
                      <a:pt x="18" y="0"/>
                    </a:lnTo>
                    <a:lnTo>
                      <a:pt x="9" y="5"/>
                    </a:lnTo>
                    <a:lnTo>
                      <a:pt x="4" y="5"/>
                    </a:lnTo>
                    <a:lnTo>
                      <a:pt x="0" y="5"/>
                    </a:lnTo>
                    <a:lnTo>
                      <a:pt x="2" y="0"/>
                    </a:lnTo>
                    <a:lnTo>
                      <a:pt x="18"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7" name="Freeform 1182"/>
              <p:cNvSpPr>
                <a:spLocks/>
              </p:cNvSpPr>
              <p:nvPr userDrawn="1"/>
            </p:nvSpPr>
            <p:spPr bwMode="auto">
              <a:xfrm>
                <a:off x="1254" y="1989"/>
                <a:ext cx="7" cy="19"/>
              </a:xfrm>
              <a:custGeom>
                <a:avLst/>
                <a:gdLst>
                  <a:gd name="T0" fmla="*/ 3 w 7"/>
                  <a:gd name="T1" fmla="*/ 19 h 19"/>
                  <a:gd name="T2" fmla="*/ 3 w 7"/>
                  <a:gd name="T3" fmla="*/ 19 h 19"/>
                  <a:gd name="T4" fmla="*/ 0 w 7"/>
                  <a:gd name="T5" fmla="*/ 16 h 19"/>
                  <a:gd name="T6" fmla="*/ 3 w 7"/>
                  <a:gd name="T7" fmla="*/ 14 h 19"/>
                  <a:gd name="T8" fmla="*/ 3 w 7"/>
                  <a:gd name="T9" fmla="*/ 9 h 19"/>
                  <a:gd name="T10" fmla="*/ 3 w 7"/>
                  <a:gd name="T11" fmla="*/ 9 h 19"/>
                  <a:gd name="T12" fmla="*/ 7 w 7"/>
                  <a:gd name="T13" fmla="*/ 0 h 19"/>
                  <a:gd name="T14" fmla="*/ 7 w 7"/>
                  <a:gd name="T15" fmla="*/ 0 h 19"/>
                  <a:gd name="T16" fmla="*/ 7 w 7"/>
                  <a:gd name="T17" fmla="*/ 9 h 19"/>
                  <a:gd name="T18" fmla="*/ 5 w 7"/>
                  <a:gd name="T19" fmla="*/ 14 h 19"/>
                  <a:gd name="T20" fmla="*/ 3 w 7"/>
                  <a:gd name="T21" fmla="*/ 19 h 19"/>
                  <a:gd name="T22" fmla="*/ 3 w 7"/>
                  <a:gd name="T23" fmla="*/ 19 h 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19">
                    <a:moveTo>
                      <a:pt x="3" y="19"/>
                    </a:moveTo>
                    <a:lnTo>
                      <a:pt x="3" y="19"/>
                    </a:lnTo>
                    <a:lnTo>
                      <a:pt x="0" y="16"/>
                    </a:lnTo>
                    <a:lnTo>
                      <a:pt x="3" y="14"/>
                    </a:lnTo>
                    <a:lnTo>
                      <a:pt x="3" y="9"/>
                    </a:lnTo>
                    <a:lnTo>
                      <a:pt x="7" y="0"/>
                    </a:lnTo>
                    <a:lnTo>
                      <a:pt x="7" y="9"/>
                    </a:lnTo>
                    <a:lnTo>
                      <a:pt x="5" y="14"/>
                    </a:lnTo>
                    <a:lnTo>
                      <a:pt x="3"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8" name="Freeform 1183"/>
              <p:cNvSpPr>
                <a:spLocks/>
              </p:cNvSpPr>
              <p:nvPr userDrawn="1"/>
            </p:nvSpPr>
            <p:spPr bwMode="auto">
              <a:xfrm>
                <a:off x="2397" y="2008"/>
                <a:ext cx="193" cy="143"/>
              </a:xfrm>
              <a:custGeom>
                <a:avLst/>
                <a:gdLst>
                  <a:gd name="T0" fmla="*/ 190 w 193"/>
                  <a:gd name="T1" fmla="*/ 32 h 143"/>
                  <a:gd name="T2" fmla="*/ 128 w 193"/>
                  <a:gd name="T3" fmla="*/ 32 h 143"/>
                  <a:gd name="T4" fmla="*/ 128 w 193"/>
                  <a:gd name="T5" fmla="*/ 32 h 143"/>
                  <a:gd name="T6" fmla="*/ 123 w 193"/>
                  <a:gd name="T7" fmla="*/ 90 h 143"/>
                  <a:gd name="T8" fmla="*/ 91 w 193"/>
                  <a:gd name="T9" fmla="*/ 104 h 143"/>
                  <a:gd name="T10" fmla="*/ 91 w 193"/>
                  <a:gd name="T11" fmla="*/ 104 h 143"/>
                  <a:gd name="T12" fmla="*/ 84 w 193"/>
                  <a:gd name="T13" fmla="*/ 139 h 143"/>
                  <a:gd name="T14" fmla="*/ 19 w 193"/>
                  <a:gd name="T15" fmla="*/ 139 h 143"/>
                  <a:gd name="T16" fmla="*/ 3 w 193"/>
                  <a:gd name="T17" fmla="*/ 143 h 143"/>
                  <a:gd name="T18" fmla="*/ 0 w 193"/>
                  <a:gd name="T19" fmla="*/ 141 h 143"/>
                  <a:gd name="T20" fmla="*/ 7 w 193"/>
                  <a:gd name="T21" fmla="*/ 120 h 143"/>
                  <a:gd name="T22" fmla="*/ 42 w 193"/>
                  <a:gd name="T23" fmla="*/ 88 h 143"/>
                  <a:gd name="T24" fmla="*/ 42 w 193"/>
                  <a:gd name="T25" fmla="*/ 88 h 143"/>
                  <a:gd name="T26" fmla="*/ 38 w 193"/>
                  <a:gd name="T27" fmla="*/ 71 h 143"/>
                  <a:gd name="T28" fmla="*/ 58 w 193"/>
                  <a:gd name="T29" fmla="*/ 48 h 143"/>
                  <a:gd name="T30" fmla="*/ 56 w 193"/>
                  <a:gd name="T31" fmla="*/ 34 h 143"/>
                  <a:gd name="T32" fmla="*/ 88 w 193"/>
                  <a:gd name="T33" fmla="*/ 0 h 143"/>
                  <a:gd name="T34" fmla="*/ 193 w 193"/>
                  <a:gd name="T35" fmla="*/ 0 h 143"/>
                  <a:gd name="T36" fmla="*/ 190 w 193"/>
                  <a:gd name="T37" fmla="*/ 32 h 14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93" h="143">
                    <a:moveTo>
                      <a:pt x="190" y="32"/>
                    </a:moveTo>
                    <a:lnTo>
                      <a:pt x="128" y="32"/>
                    </a:lnTo>
                    <a:lnTo>
                      <a:pt x="123" y="90"/>
                    </a:lnTo>
                    <a:lnTo>
                      <a:pt x="91" y="104"/>
                    </a:lnTo>
                    <a:lnTo>
                      <a:pt x="84" y="139"/>
                    </a:lnTo>
                    <a:lnTo>
                      <a:pt x="19" y="139"/>
                    </a:lnTo>
                    <a:lnTo>
                      <a:pt x="3" y="143"/>
                    </a:lnTo>
                    <a:lnTo>
                      <a:pt x="0" y="141"/>
                    </a:lnTo>
                    <a:lnTo>
                      <a:pt x="7" y="120"/>
                    </a:lnTo>
                    <a:lnTo>
                      <a:pt x="42" y="88"/>
                    </a:lnTo>
                    <a:lnTo>
                      <a:pt x="38" y="71"/>
                    </a:lnTo>
                    <a:lnTo>
                      <a:pt x="58" y="48"/>
                    </a:lnTo>
                    <a:lnTo>
                      <a:pt x="56" y="34"/>
                    </a:lnTo>
                    <a:lnTo>
                      <a:pt x="88" y="0"/>
                    </a:lnTo>
                    <a:lnTo>
                      <a:pt x="193" y="0"/>
                    </a:lnTo>
                    <a:lnTo>
                      <a:pt x="190" y="3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9" name="Freeform 1184"/>
              <p:cNvSpPr>
                <a:spLocks/>
              </p:cNvSpPr>
              <p:nvPr userDrawn="1"/>
            </p:nvSpPr>
            <p:spPr bwMode="auto">
              <a:xfrm>
                <a:off x="2407" y="2010"/>
                <a:ext cx="254" cy="278"/>
              </a:xfrm>
              <a:custGeom>
                <a:avLst/>
                <a:gdLst>
                  <a:gd name="T0" fmla="*/ 254 w 254"/>
                  <a:gd name="T1" fmla="*/ 53 h 278"/>
                  <a:gd name="T2" fmla="*/ 254 w 254"/>
                  <a:gd name="T3" fmla="*/ 56 h 278"/>
                  <a:gd name="T4" fmla="*/ 229 w 254"/>
                  <a:gd name="T5" fmla="*/ 62 h 278"/>
                  <a:gd name="T6" fmla="*/ 227 w 254"/>
                  <a:gd name="T7" fmla="*/ 65 h 278"/>
                  <a:gd name="T8" fmla="*/ 222 w 254"/>
                  <a:gd name="T9" fmla="*/ 100 h 278"/>
                  <a:gd name="T10" fmla="*/ 222 w 254"/>
                  <a:gd name="T11" fmla="*/ 100 h 278"/>
                  <a:gd name="T12" fmla="*/ 229 w 254"/>
                  <a:gd name="T13" fmla="*/ 113 h 278"/>
                  <a:gd name="T14" fmla="*/ 233 w 254"/>
                  <a:gd name="T15" fmla="*/ 127 h 278"/>
                  <a:gd name="T16" fmla="*/ 238 w 254"/>
                  <a:gd name="T17" fmla="*/ 157 h 278"/>
                  <a:gd name="T18" fmla="*/ 238 w 254"/>
                  <a:gd name="T19" fmla="*/ 157 h 278"/>
                  <a:gd name="T20" fmla="*/ 240 w 254"/>
                  <a:gd name="T21" fmla="*/ 171 h 278"/>
                  <a:gd name="T22" fmla="*/ 243 w 254"/>
                  <a:gd name="T23" fmla="*/ 185 h 278"/>
                  <a:gd name="T24" fmla="*/ 243 w 254"/>
                  <a:gd name="T25" fmla="*/ 215 h 278"/>
                  <a:gd name="T26" fmla="*/ 243 w 254"/>
                  <a:gd name="T27" fmla="*/ 215 h 278"/>
                  <a:gd name="T28" fmla="*/ 229 w 254"/>
                  <a:gd name="T29" fmla="*/ 266 h 278"/>
                  <a:gd name="T30" fmla="*/ 143 w 254"/>
                  <a:gd name="T31" fmla="*/ 266 h 278"/>
                  <a:gd name="T32" fmla="*/ 118 w 254"/>
                  <a:gd name="T33" fmla="*/ 259 h 278"/>
                  <a:gd name="T34" fmla="*/ 118 w 254"/>
                  <a:gd name="T35" fmla="*/ 259 h 278"/>
                  <a:gd name="T36" fmla="*/ 106 w 254"/>
                  <a:gd name="T37" fmla="*/ 278 h 278"/>
                  <a:gd name="T38" fmla="*/ 106 w 254"/>
                  <a:gd name="T39" fmla="*/ 278 h 278"/>
                  <a:gd name="T40" fmla="*/ 83 w 254"/>
                  <a:gd name="T41" fmla="*/ 262 h 278"/>
                  <a:gd name="T42" fmla="*/ 58 w 254"/>
                  <a:gd name="T43" fmla="*/ 248 h 278"/>
                  <a:gd name="T44" fmla="*/ 2 w 254"/>
                  <a:gd name="T45" fmla="*/ 245 h 278"/>
                  <a:gd name="T46" fmla="*/ 11 w 254"/>
                  <a:gd name="T47" fmla="*/ 218 h 278"/>
                  <a:gd name="T48" fmla="*/ 11 w 254"/>
                  <a:gd name="T49" fmla="*/ 218 h 278"/>
                  <a:gd name="T50" fmla="*/ 7 w 254"/>
                  <a:gd name="T51" fmla="*/ 204 h 278"/>
                  <a:gd name="T52" fmla="*/ 0 w 254"/>
                  <a:gd name="T53" fmla="*/ 190 h 278"/>
                  <a:gd name="T54" fmla="*/ 0 w 254"/>
                  <a:gd name="T55" fmla="*/ 190 h 278"/>
                  <a:gd name="T56" fmla="*/ 7 w 254"/>
                  <a:gd name="T57" fmla="*/ 164 h 278"/>
                  <a:gd name="T58" fmla="*/ 9 w 254"/>
                  <a:gd name="T59" fmla="*/ 153 h 278"/>
                  <a:gd name="T60" fmla="*/ 11 w 254"/>
                  <a:gd name="T61" fmla="*/ 139 h 278"/>
                  <a:gd name="T62" fmla="*/ 76 w 254"/>
                  <a:gd name="T63" fmla="*/ 139 h 278"/>
                  <a:gd name="T64" fmla="*/ 76 w 254"/>
                  <a:gd name="T65" fmla="*/ 139 h 278"/>
                  <a:gd name="T66" fmla="*/ 81 w 254"/>
                  <a:gd name="T67" fmla="*/ 123 h 278"/>
                  <a:gd name="T68" fmla="*/ 83 w 254"/>
                  <a:gd name="T69" fmla="*/ 106 h 278"/>
                  <a:gd name="T70" fmla="*/ 83 w 254"/>
                  <a:gd name="T71" fmla="*/ 106 h 278"/>
                  <a:gd name="T72" fmla="*/ 118 w 254"/>
                  <a:gd name="T73" fmla="*/ 90 h 278"/>
                  <a:gd name="T74" fmla="*/ 120 w 254"/>
                  <a:gd name="T75" fmla="*/ 35 h 278"/>
                  <a:gd name="T76" fmla="*/ 180 w 254"/>
                  <a:gd name="T77" fmla="*/ 35 h 278"/>
                  <a:gd name="T78" fmla="*/ 183 w 254"/>
                  <a:gd name="T79" fmla="*/ 32 h 278"/>
                  <a:gd name="T80" fmla="*/ 185 w 254"/>
                  <a:gd name="T81" fmla="*/ 0 h 278"/>
                  <a:gd name="T82" fmla="*/ 187 w 254"/>
                  <a:gd name="T83" fmla="*/ 0 h 278"/>
                  <a:gd name="T84" fmla="*/ 254 w 254"/>
                  <a:gd name="T85" fmla="*/ 53 h 27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54" h="278">
                    <a:moveTo>
                      <a:pt x="254" y="53"/>
                    </a:moveTo>
                    <a:lnTo>
                      <a:pt x="254" y="56"/>
                    </a:lnTo>
                    <a:lnTo>
                      <a:pt x="229" y="62"/>
                    </a:lnTo>
                    <a:lnTo>
                      <a:pt x="227" y="65"/>
                    </a:lnTo>
                    <a:lnTo>
                      <a:pt x="222" y="100"/>
                    </a:lnTo>
                    <a:lnTo>
                      <a:pt x="229" y="113"/>
                    </a:lnTo>
                    <a:lnTo>
                      <a:pt x="233" y="127"/>
                    </a:lnTo>
                    <a:lnTo>
                      <a:pt x="238" y="157"/>
                    </a:lnTo>
                    <a:lnTo>
                      <a:pt x="240" y="171"/>
                    </a:lnTo>
                    <a:lnTo>
                      <a:pt x="243" y="185"/>
                    </a:lnTo>
                    <a:lnTo>
                      <a:pt x="243" y="215"/>
                    </a:lnTo>
                    <a:lnTo>
                      <a:pt x="229" y="266"/>
                    </a:lnTo>
                    <a:lnTo>
                      <a:pt x="143" y="266"/>
                    </a:lnTo>
                    <a:lnTo>
                      <a:pt x="118" y="259"/>
                    </a:lnTo>
                    <a:lnTo>
                      <a:pt x="106" y="278"/>
                    </a:lnTo>
                    <a:lnTo>
                      <a:pt x="83" y="262"/>
                    </a:lnTo>
                    <a:lnTo>
                      <a:pt x="58" y="248"/>
                    </a:lnTo>
                    <a:lnTo>
                      <a:pt x="2" y="245"/>
                    </a:lnTo>
                    <a:lnTo>
                      <a:pt x="11" y="218"/>
                    </a:lnTo>
                    <a:lnTo>
                      <a:pt x="7" y="204"/>
                    </a:lnTo>
                    <a:lnTo>
                      <a:pt x="0" y="190"/>
                    </a:lnTo>
                    <a:lnTo>
                      <a:pt x="7" y="164"/>
                    </a:lnTo>
                    <a:lnTo>
                      <a:pt x="9" y="153"/>
                    </a:lnTo>
                    <a:lnTo>
                      <a:pt x="11" y="139"/>
                    </a:lnTo>
                    <a:lnTo>
                      <a:pt x="76" y="139"/>
                    </a:lnTo>
                    <a:lnTo>
                      <a:pt x="81" y="123"/>
                    </a:lnTo>
                    <a:lnTo>
                      <a:pt x="83" y="106"/>
                    </a:lnTo>
                    <a:lnTo>
                      <a:pt x="118" y="90"/>
                    </a:lnTo>
                    <a:lnTo>
                      <a:pt x="120" y="35"/>
                    </a:lnTo>
                    <a:lnTo>
                      <a:pt x="180" y="35"/>
                    </a:lnTo>
                    <a:lnTo>
                      <a:pt x="183" y="32"/>
                    </a:lnTo>
                    <a:lnTo>
                      <a:pt x="185" y="0"/>
                    </a:lnTo>
                    <a:lnTo>
                      <a:pt x="187" y="0"/>
                    </a:lnTo>
                    <a:lnTo>
                      <a:pt x="254" y="5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0" name="Freeform 1185"/>
              <p:cNvSpPr>
                <a:spLocks/>
              </p:cNvSpPr>
              <p:nvPr userDrawn="1"/>
            </p:nvSpPr>
            <p:spPr bwMode="auto">
              <a:xfrm>
                <a:off x="5084" y="2010"/>
                <a:ext cx="28" cy="74"/>
              </a:xfrm>
              <a:custGeom>
                <a:avLst/>
                <a:gdLst>
                  <a:gd name="T0" fmla="*/ 19 w 28"/>
                  <a:gd name="T1" fmla="*/ 53 h 74"/>
                  <a:gd name="T2" fmla="*/ 28 w 28"/>
                  <a:gd name="T3" fmla="*/ 62 h 74"/>
                  <a:gd name="T4" fmla="*/ 28 w 28"/>
                  <a:gd name="T5" fmla="*/ 62 h 74"/>
                  <a:gd name="T6" fmla="*/ 28 w 28"/>
                  <a:gd name="T7" fmla="*/ 69 h 74"/>
                  <a:gd name="T8" fmla="*/ 28 w 28"/>
                  <a:gd name="T9" fmla="*/ 72 h 74"/>
                  <a:gd name="T10" fmla="*/ 23 w 28"/>
                  <a:gd name="T11" fmla="*/ 74 h 74"/>
                  <a:gd name="T12" fmla="*/ 19 w 28"/>
                  <a:gd name="T13" fmla="*/ 72 h 74"/>
                  <a:gd name="T14" fmla="*/ 0 w 28"/>
                  <a:gd name="T15" fmla="*/ 39 h 74"/>
                  <a:gd name="T16" fmla="*/ 10 w 28"/>
                  <a:gd name="T17" fmla="*/ 2 h 74"/>
                  <a:gd name="T18" fmla="*/ 10 w 28"/>
                  <a:gd name="T19" fmla="*/ 2 h 74"/>
                  <a:gd name="T20" fmla="*/ 12 w 28"/>
                  <a:gd name="T21" fmla="*/ 0 h 74"/>
                  <a:gd name="T22" fmla="*/ 16 w 28"/>
                  <a:gd name="T23" fmla="*/ 0 h 74"/>
                  <a:gd name="T24" fmla="*/ 21 w 28"/>
                  <a:gd name="T25" fmla="*/ 7 h 74"/>
                  <a:gd name="T26" fmla="*/ 19 w 28"/>
                  <a:gd name="T27" fmla="*/ 53 h 7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74">
                    <a:moveTo>
                      <a:pt x="19" y="53"/>
                    </a:moveTo>
                    <a:lnTo>
                      <a:pt x="28" y="62"/>
                    </a:lnTo>
                    <a:lnTo>
                      <a:pt x="28" y="69"/>
                    </a:lnTo>
                    <a:lnTo>
                      <a:pt x="28" y="72"/>
                    </a:lnTo>
                    <a:lnTo>
                      <a:pt x="23" y="74"/>
                    </a:lnTo>
                    <a:lnTo>
                      <a:pt x="19" y="72"/>
                    </a:lnTo>
                    <a:lnTo>
                      <a:pt x="0" y="39"/>
                    </a:lnTo>
                    <a:lnTo>
                      <a:pt x="10" y="2"/>
                    </a:lnTo>
                    <a:lnTo>
                      <a:pt x="12" y="0"/>
                    </a:lnTo>
                    <a:lnTo>
                      <a:pt x="16" y="0"/>
                    </a:lnTo>
                    <a:lnTo>
                      <a:pt x="21" y="7"/>
                    </a:lnTo>
                    <a:lnTo>
                      <a:pt x="19" y="5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1" name="Freeform 1186"/>
              <p:cNvSpPr>
                <a:spLocks/>
              </p:cNvSpPr>
              <p:nvPr userDrawn="1"/>
            </p:nvSpPr>
            <p:spPr bwMode="auto">
              <a:xfrm>
                <a:off x="4466" y="2015"/>
                <a:ext cx="102" cy="122"/>
              </a:xfrm>
              <a:custGeom>
                <a:avLst/>
                <a:gdLst>
                  <a:gd name="T0" fmla="*/ 33 w 102"/>
                  <a:gd name="T1" fmla="*/ 20 h 122"/>
                  <a:gd name="T2" fmla="*/ 49 w 102"/>
                  <a:gd name="T3" fmla="*/ 18 h 122"/>
                  <a:gd name="T4" fmla="*/ 49 w 102"/>
                  <a:gd name="T5" fmla="*/ 18 h 122"/>
                  <a:gd name="T6" fmla="*/ 74 w 102"/>
                  <a:gd name="T7" fmla="*/ 25 h 122"/>
                  <a:gd name="T8" fmla="*/ 84 w 102"/>
                  <a:gd name="T9" fmla="*/ 48 h 122"/>
                  <a:gd name="T10" fmla="*/ 102 w 102"/>
                  <a:gd name="T11" fmla="*/ 69 h 122"/>
                  <a:gd name="T12" fmla="*/ 98 w 102"/>
                  <a:gd name="T13" fmla="*/ 101 h 122"/>
                  <a:gd name="T14" fmla="*/ 98 w 102"/>
                  <a:gd name="T15" fmla="*/ 101 h 122"/>
                  <a:gd name="T16" fmla="*/ 86 w 102"/>
                  <a:gd name="T17" fmla="*/ 122 h 122"/>
                  <a:gd name="T18" fmla="*/ 86 w 102"/>
                  <a:gd name="T19" fmla="*/ 122 h 122"/>
                  <a:gd name="T20" fmla="*/ 81 w 102"/>
                  <a:gd name="T21" fmla="*/ 118 h 122"/>
                  <a:gd name="T22" fmla="*/ 79 w 102"/>
                  <a:gd name="T23" fmla="*/ 115 h 122"/>
                  <a:gd name="T24" fmla="*/ 77 w 102"/>
                  <a:gd name="T25" fmla="*/ 104 h 122"/>
                  <a:gd name="T26" fmla="*/ 77 w 102"/>
                  <a:gd name="T27" fmla="*/ 95 h 122"/>
                  <a:gd name="T28" fmla="*/ 77 w 102"/>
                  <a:gd name="T29" fmla="*/ 85 h 122"/>
                  <a:gd name="T30" fmla="*/ 77 w 102"/>
                  <a:gd name="T31" fmla="*/ 85 h 122"/>
                  <a:gd name="T32" fmla="*/ 44 w 102"/>
                  <a:gd name="T33" fmla="*/ 62 h 122"/>
                  <a:gd name="T34" fmla="*/ 44 w 102"/>
                  <a:gd name="T35" fmla="*/ 62 h 122"/>
                  <a:gd name="T36" fmla="*/ 44 w 102"/>
                  <a:gd name="T37" fmla="*/ 62 h 122"/>
                  <a:gd name="T38" fmla="*/ 33 w 102"/>
                  <a:gd name="T39" fmla="*/ 76 h 122"/>
                  <a:gd name="T40" fmla="*/ 17 w 102"/>
                  <a:gd name="T41" fmla="*/ 57 h 122"/>
                  <a:gd name="T42" fmla="*/ 17 w 102"/>
                  <a:gd name="T43" fmla="*/ 57 h 122"/>
                  <a:gd name="T44" fmla="*/ 14 w 102"/>
                  <a:gd name="T45" fmla="*/ 44 h 122"/>
                  <a:gd name="T46" fmla="*/ 10 w 102"/>
                  <a:gd name="T47" fmla="*/ 30 h 122"/>
                  <a:gd name="T48" fmla="*/ 0 w 102"/>
                  <a:gd name="T49" fmla="*/ 4 h 122"/>
                  <a:gd name="T50" fmla="*/ 10 w 102"/>
                  <a:gd name="T51" fmla="*/ 0 h 122"/>
                  <a:gd name="T52" fmla="*/ 10 w 102"/>
                  <a:gd name="T53" fmla="*/ 0 h 122"/>
                  <a:gd name="T54" fmla="*/ 17 w 102"/>
                  <a:gd name="T55" fmla="*/ 2 h 122"/>
                  <a:gd name="T56" fmla="*/ 24 w 102"/>
                  <a:gd name="T57" fmla="*/ 9 h 122"/>
                  <a:gd name="T58" fmla="*/ 28 w 102"/>
                  <a:gd name="T59" fmla="*/ 16 h 122"/>
                  <a:gd name="T60" fmla="*/ 33 w 102"/>
                  <a:gd name="T61" fmla="*/ 20 h 122"/>
                  <a:gd name="T62" fmla="*/ 33 w 102"/>
                  <a:gd name="T63" fmla="*/ 20 h 12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02" h="122">
                    <a:moveTo>
                      <a:pt x="33" y="20"/>
                    </a:moveTo>
                    <a:lnTo>
                      <a:pt x="49" y="18"/>
                    </a:lnTo>
                    <a:lnTo>
                      <a:pt x="74" y="25"/>
                    </a:lnTo>
                    <a:lnTo>
                      <a:pt x="84" y="48"/>
                    </a:lnTo>
                    <a:lnTo>
                      <a:pt x="102" y="69"/>
                    </a:lnTo>
                    <a:lnTo>
                      <a:pt x="98" y="101"/>
                    </a:lnTo>
                    <a:lnTo>
                      <a:pt x="86" y="122"/>
                    </a:lnTo>
                    <a:lnTo>
                      <a:pt x="81" y="118"/>
                    </a:lnTo>
                    <a:lnTo>
                      <a:pt x="79" y="115"/>
                    </a:lnTo>
                    <a:lnTo>
                      <a:pt x="77" y="104"/>
                    </a:lnTo>
                    <a:lnTo>
                      <a:pt x="77" y="95"/>
                    </a:lnTo>
                    <a:lnTo>
                      <a:pt x="77" y="85"/>
                    </a:lnTo>
                    <a:lnTo>
                      <a:pt x="44" y="62"/>
                    </a:lnTo>
                    <a:lnTo>
                      <a:pt x="33" y="76"/>
                    </a:lnTo>
                    <a:lnTo>
                      <a:pt x="17" y="57"/>
                    </a:lnTo>
                    <a:lnTo>
                      <a:pt x="14" y="44"/>
                    </a:lnTo>
                    <a:lnTo>
                      <a:pt x="10" y="30"/>
                    </a:lnTo>
                    <a:lnTo>
                      <a:pt x="0" y="4"/>
                    </a:lnTo>
                    <a:lnTo>
                      <a:pt x="10" y="0"/>
                    </a:lnTo>
                    <a:lnTo>
                      <a:pt x="17" y="2"/>
                    </a:lnTo>
                    <a:lnTo>
                      <a:pt x="24" y="9"/>
                    </a:lnTo>
                    <a:lnTo>
                      <a:pt x="28" y="16"/>
                    </a:lnTo>
                    <a:lnTo>
                      <a:pt x="33" y="2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2" name="Freeform 1187"/>
              <p:cNvSpPr>
                <a:spLocks/>
              </p:cNvSpPr>
              <p:nvPr userDrawn="1"/>
            </p:nvSpPr>
            <p:spPr bwMode="auto">
              <a:xfrm>
                <a:off x="3761" y="2024"/>
                <a:ext cx="74" cy="88"/>
              </a:xfrm>
              <a:custGeom>
                <a:avLst/>
                <a:gdLst>
                  <a:gd name="T0" fmla="*/ 74 w 74"/>
                  <a:gd name="T1" fmla="*/ 2 h 88"/>
                  <a:gd name="T2" fmla="*/ 74 w 74"/>
                  <a:gd name="T3" fmla="*/ 2 h 88"/>
                  <a:gd name="T4" fmla="*/ 74 w 74"/>
                  <a:gd name="T5" fmla="*/ 23 h 88"/>
                  <a:gd name="T6" fmla="*/ 74 w 74"/>
                  <a:gd name="T7" fmla="*/ 44 h 88"/>
                  <a:gd name="T8" fmla="*/ 69 w 74"/>
                  <a:gd name="T9" fmla="*/ 88 h 88"/>
                  <a:gd name="T10" fmla="*/ 6 w 74"/>
                  <a:gd name="T11" fmla="*/ 88 h 88"/>
                  <a:gd name="T12" fmla="*/ 0 w 74"/>
                  <a:gd name="T13" fmla="*/ 69 h 88"/>
                  <a:gd name="T14" fmla="*/ 0 w 74"/>
                  <a:gd name="T15" fmla="*/ 53 h 88"/>
                  <a:gd name="T16" fmla="*/ 0 w 74"/>
                  <a:gd name="T17" fmla="*/ 53 h 88"/>
                  <a:gd name="T18" fmla="*/ 16 w 74"/>
                  <a:gd name="T19" fmla="*/ 48 h 88"/>
                  <a:gd name="T20" fmla="*/ 25 w 74"/>
                  <a:gd name="T21" fmla="*/ 48 h 88"/>
                  <a:gd name="T22" fmla="*/ 34 w 74"/>
                  <a:gd name="T23" fmla="*/ 48 h 88"/>
                  <a:gd name="T24" fmla="*/ 67 w 74"/>
                  <a:gd name="T25" fmla="*/ 0 h 88"/>
                  <a:gd name="T26" fmla="*/ 74 w 74"/>
                  <a:gd name="T27" fmla="*/ 2 h 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88">
                    <a:moveTo>
                      <a:pt x="74" y="2"/>
                    </a:moveTo>
                    <a:lnTo>
                      <a:pt x="74" y="2"/>
                    </a:lnTo>
                    <a:lnTo>
                      <a:pt x="74" y="23"/>
                    </a:lnTo>
                    <a:lnTo>
                      <a:pt x="74" y="44"/>
                    </a:lnTo>
                    <a:lnTo>
                      <a:pt x="69" y="88"/>
                    </a:lnTo>
                    <a:lnTo>
                      <a:pt x="6" y="88"/>
                    </a:lnTo>
                    <a:lnTo>
                      <a:pt x="0" y="69"/>
                    </a:lnTo>
                    <a:lnTo>
                      <a:pt x="0" y="53"/>
                    </a:lnTo>
                    <a:lnTo>
                      <a:pt x="16" y="48"/>
                    </a:lnTo>
                    <a:lnTo>
                      <a:pt x="25" y="48"/>
                    </a:lnTo>
                    <a:lnTo>
                      <a:pt x="34" y="48"/>
                    </a:lnTo>
                    <a:lnTo>
                      <a:pt x="67" y="0"/>
                    </a:lnTo>
                    <a:lnTo>
                      <a:pt x="74"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3" name="Freeform 1188"/>
              <p:cNvSpPr>
                <a:spLocks/>
              </p:cNvSpPr>
              <p:nvPr userDrawn="1"/>
            </p:nvSpPr>
            <p:spPr bwMode="auto">
              <a:xfrm>
                <a:off x="1222" y="2026"/>
                <a:ext cx="9" cy="9"/>
              </a:xfrm>
              <a:custGeom>
                <a:avLst/>
                <a:gdLst>
                  <a:gd name="T0" fmla="*/ 9 w 9"/>
                  <a:gd name="T1" fmla="*/ 3 h 9"/>
                  <a:gd name="T2" fmla="*/ 5 w 9"/>
                  <a:gd name="T3" fmla="*/ 9 h 9"/>
                  <a:gd name="T4" fmla="*/ 0 w 9"/>
                  <a:gd name="T5" fmla="*/ 3 h 9"/>
                  <a:gd name="T6" fmla="*/ 0 w 9"/>
                  <a:gd name="T7" fmla="*/ 3 h 9"/>
                  <a:gd name="T8" fmla="*/ 2 w 9"/>
                  <a:gd name="T9" fmla="*/ 0 h 9"/>
                  <a:gd name="T10" fmla="*/ 5 w 9"/>
                  <a:gd name="T11" fmla="*/ 0 h 9"/>
                  <a:gd name="T12" fmla="*/ 9 w 9"/>
                  <a:gd name="T13" fmla="*/ 3 h 9"/>
                  <a:gd name="T14" fmla="*/ 9 w 9"/>
                  <a:gd name="T15" fmla="*/ 3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 h="9">
                    <a:moveTo>
                      <a:pt x="9" y="3"/>
                    </a:moveTo>
                    <a:lnTo>
                      <a:pt x="5" y="9"/>
                    </a:lnTo>
                    <a:lnTo>
                      <a:pt x="0" y="3"/>
                    </a:lnTo>
                    <a:lnTo>
                      <a:pt x="2" y="0"/>
                    </a:lnTo>
                    <a:lnTo>
                      <a:pt x="5" y="0"/>
                    </a:lnTo>
                    <a:lnTo>
                      <a:pt x="9"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4" name="Freeform 1189"/>
              <p:cNvSpPr>
                <a:spLocks/>
              </p:cNvSpPr>
              <p:nvPr userDrawn="1"/>
            </p:nvSpPr>
            <p:spPr bwMode="auto">
              <a:xfrm>
                <a:off x="1270" y="2040"/>
                <a:ext cx="3" cy="2"/>
              </a:xfrm>
              <a:custGeom>
                <a:avLst/>
                <a:gdLst>
                  <a:gd name="T0" fmla="*/ 3 w 3"/>
                  <a:gd name="T1" fmla="*/ 2 h 2"/>
                  <a:gd name="T2" fmla="*/ 3 w 3"/>
                  <a:gd name="T3" fmla="*/ 2 h 2"/>
                  <a:gd name="T4" fmla="*/ 0 w 3"/>
                  <a:gd name="T5" fmla="*/ 2 h 2"/>
                  <a:gd name="T6" fmla="*/ 0 w 3"/>
                  <a:gd name="T7" fmla="*/ 0 h 2"/>
                  <a:gd name="T8" fmla="*/ 3 w 3"/>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 h="2">
                    <a:moveTo>
                      <a:pt x="3" y="2"/>
                    </a:moveTo>
                    <a:lnTo>
                      <a:pt x="3" y="2"/>
                    </a:lnTo>
                    <a:lnTo>
                      <a:pt x="0" y="2"/>
                    </a:lnTo>
                    <a:lnTo>
                      <a:pt x="0" y="0"/>
                    </a:lnTo>
                    <a:lnTo>
                      <a:pt x="3"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5" name="Freeform 1190"/>
              <p:cNvSpPr>
                <a:spLocks/>
              </p:cNvSpPr>
              <p:nvPr userDrawn="1"/>
            </p:nvSpPr>
            <p:spPr bwMode="auto">
              <a:xfrm>
                <a:off x="1095" y="2063"/>
                <a:ext cx="187" cy="95"/>
              </a:xfrm>
              <a:custGeom>
                <a:avLst/>
                <a:gdLst>
                  <a:gd name="T0" fmla="*/ 92 w 187"/>
                  <a:gd name="T1" fmla="*/ 23 h 95"/>
                  <a:gd name="T2" fmla="*/ 92 w 187"/>
                  <a:gd name="T3" fmla="*/ 23 h 95"/>
                  <a:gd name="T4" fmla="*/ 108 w 187"/>
                  <a:gd name="T5" fmla="*/ 35 h 95"/>
                  <a:gd name="T6" fmla="*/ 122 w 187"/>
                  <a:gd name="T7" fmla="*/ 47 h 95"/>
                  <a:gd name="T8" fmla="*/ 138 w 187"/>
                  <a:gd name="T9" fmla="*/ 56 h 95"/>
                  <a:gd name="T10" fmla="*/ 148 w 187"/>
                  <a:gd name="T11" fmla="*/ 58 h 95"/>
                  <a:gd name="T12" fmla="*/ 157 w 187"/>
                  <a:gd name="T13" fmla="*/ 58 h 95"/>
                  <a:gd name="T14" fmla="*/ 157 w 187"/>
                  <a:gd name="T15" fmla="*/ 58 h 95"/>
                  <a:gd name="T16" fmla="*/ 159 w 187"/>
                  <a:gd name="T17" fmla="*/ 67 h 95"/>
                  <a:gd name="T18" fmla="*/ 159 w 187"/>
                  <a:gd name="T19" fmla="*/ 70 h 95"/>
                  <a:gd name="T20" fmla="*/ 162 w 187"/>
                  <a:gd name="T21" fmla="*/ 72 h 95"/>
                  <a:gd name="T22" fmla="*/ 185 w 187"/>
                  <a:gd name="T23" fmla="*/ 84 h 95"/>
                  <a:gd name="T24" fmla="*/ 187 w 187"/>
                  <a:gd name="T25" fmla="*/ 88 h 95"/>
                  <a:gd name="T26" fmla="*/ 182 w 187"/>
                  <a:gd name="T27" fmla="*/ 95 h 95"/>
                  <a:gd name="T28" fmla="*/ 120 w 187"/>
                  <a:gd name="T29" fmla="*/ 95 h 95"/>
                  <a:gd name="T30" fmla="*/ 118 w 187"/>
                  <a:gd name="T31" fmla="*/ 90 h 95"/>
                  <a:gd name="T32" fmla="*/ 118 w 187"/>
                  <a:gd name="T33" fmla="*/ 90 h 95"/>
                  <a:gd name="T34" fmla="*/ 134 w 187"/>
                  <a:gd name="T35" fmla="*/ 77 h 95"/>
                  <a:gd name="T36" fmla="*/ 134 w 187"/>
                  <a:gd name="T37" fmla="*/ 77 h 95"/>
                  <a:gd name="T38" fmla="*/ 97 w 187"/>
                  <a:gd name="T39" fmla="*/ 53 h 95"/>
                  <a:gd name="T40" fmla="*/ 97 w 187"/>
                  <a:gd name="T41" fmla="*/ 53 h 95"/>
                  <a:gd name="T42" fmla="*/ 78 w 187"/>
                  <a:gd name="T43" fmla="*/ 49 h 95"/>
                  <a:gd name="T44" fmla="*/ 78 w 187"/>
                  <a:gd name="T45" fmla="*/ 49 h 95"/>
                  <a:gd name="T46" fmla="*/ 71 w 187"/>
                  <a:gd name="T47" fmla="*/ 40 h 95"/>
                  <a:gd name="T48" fmla="*/ 67 w 187"/>
                  <a:gd name="T49" fmla="*/ 35 h 95"/>
                  <a:gd name="T50" fmla="*/ 64 w 187"/>
                  <a:gd name="T51" fmla="*/ 33 h 95"/>
                  <a:gd name="T52" fmla="*/ 18 w 187"/>
                  <a:gd name="T53" fmla="*/ 23 h 95"/>
                  <a:gd name="T54" fmla="*/ 18 w 187"/>
                  <a:gd name="T55" fmla="*/ 23 h 95"/>
                  <a:gd name="T56" fmla="*/ 13 w 187"/>
                  <a:gd name="T57" fmla="*/ 28 h 95"/>
                  <a:gd name="T58" fmla="*/ 9 w 187"/>
                  <a:gd name="T59" fmla="*/ 30 h 95"/>
                  <a:gd name="T60" fmla="*/ 4 w 187"/>
                  <a:gd name="T61" fmla="*/ 33 h 95"/>
                  <a:gd name="T62" fmla="*/ 2 w 187"/>
                  <a:gd name="T63" fmla="*/ 33 h 95"/>
                  <a:gd name="T64" fmla="*/ 0 w 187"/>
                  <a:gd name="T65" fmla="*/ 30 h 95"/>
                  <a:gd name="T66" fmla="*/ 0 w 187"/>
                  <a:gd name="T67" fmla="*/ 30 h 95"/>
                  <a:gd name="T68" fmla="*/ 0 w 187"/>
                  <a:gd name="T69" fmla="*/ 30 h 95"/>
                  <a:gd name="T70" fmla="*/ 20 w 187"/>
                  <a:gd name="T71" fmla="*/ 7 h 95"/>
                  <a:gd name="T72" fmla="*/ 20 w 187"/>
                  <a:gd name="T73" fmla="*/ 7 h 95"/>
                  <a:gd name="T74" fmla="*/ 20 w 187"/>
                  <a:gd name="T75" fmla="*/ 3 h 95"/>
                  <a:gd name="T76" fmla="*/ 20 w 187"/>
                  <a:gd name="T77" fmla="*/ 0 h 95"/>
                  <a:gd name="T78" fmla="*/ 23 w 187"/>
                  <a:gd name="T79" fmla="*/ 0 h 95"/>
                  <a:gd name="T80" fmla="*/ 46 w 187"/>
                  <a:gd name="T81" fmla="*/ 14 h 95"/>
                  <a:gd name="T82" fmla="*/ 92 w 187"/>
                  <a:gd name="T83" fmla="*/ 23 h 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87" h="95">
                    <a:moveTo>
                      <a:pt x="92" y="23"/>
                    </a:moveTo>
                    <a:lnTo>
                      <a:pt x="92" y="23"/>
                    </a:lnTo>
                    <a:lnTo>
                      <a:pt x="108" y="35"/>
                    </a:lnTo>
                    <a:lnTo>
                      <a:pt x="122" y="47"/>
                    </a:lnTo>
                    <a:lnTo>
                      <a:pt x="138" y="56"/>
                    </a:lnTo>
                    <a:lnTo>
                      <a:pt x="148" y="58"/>
                    </a:lnTo>
                    <a:lnTo>
                      <a:pt x="157" y="58"/>
                    </a:lnTo>
                    <a:lnTo>
                      <a:pt x="159" y="67"/>
                    </a:lnTo>
                    <a:lnTo>
                      <a:pt x="159" y="70"/>
                    </a:lnTo>
                    <a:lnTo>
                      <a:pt x="162" y="72"/>
                    </a:lnTo>
                    <a:lnTo>
                      <a:pt x="185" y="84"/>
                    </a:lnTo>
                    <a:lnTo>
                      <a:pt x="187" y="88"/>
                    </a:lnTo>
                    <a:lnTo>
                      <a:pt x="182" y="95"/>
                    </a:lnTo>
                    <a:lnTo>
                      <a:pt x="120" y="95"/>
                    </a:lnTo>
                    <a:lnTo>
                      <a:pt x="118" y="90"/>
                    </a:lnTo>
                    <a:lnTo>
                      <a:pt x="134" y="77"/>
                    </a:lnTo>
                    <a:lnTo>
                      <a:pt x="97" y="53"/>
                    </a:lnTo>
                    <a:lnTo>
                      <a:pt x="78" y="49"/>
                    </a:lnTo>
                    <a:lnTo>
                      <a:pt x="71" y="40"/>
                    </a:lnTo>
                    <a:lnTo>
                      <a:pt x="67" y="35"/>
                    </a:lnTo>
                    <a:lnTo>
                      <a:pt x="64" y="33"/>
                    </a:lnTo>
                    <a:lnTo>
                      <a:pt x="18" y="23"/>
                    </a:lnTo>
                    <a:lnTo>
                      <a:pt x="13" y="28"/>
                    </a:lnTo>
                    <a:lnTo>
                      <a:pt x="9" y="30"/>
                    </a:lnTo>
                    <a:lnTo>
                      <a:pt x="4" y="33"/>
                    </a:lnTo>
                    <a:lnTo>
                      <a:pt x="2" y="33"/>
                    </a:lnTo>
                    <a:lnTo>
                      <a:pt x="0" y="30"/>
                    </a:lnTo>
                    <a:lnTo>
                      <a:pt x="20" y="7"/>
                    </a:lnTo>
                    <a:lnTo>
                      <a:pt x="20" y="3"/>
                    </a:lnTo>
                    <a:lnTo>
                      <a:pt x="20" y="0"/>
                    </a:lnTo>
                    <a:lnTo>
                      <a:pt x="23" y="0"/>
                    </a:lnTo>
                    <a:lnTo>
                      <a:pt x="46" y="14"/>
                    </a:lnTo>
                    <a:lnTo>
                      <a:pt x="92"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6" name="Freeform 1191"/>
              <p:cNvSpPr>
                <a:spLocks/>
              </p:cNvSpPr>
              <p:nvPr userDrawn="1"/>
            </p:nvSpPr>
            <p:spPr bwMode="auto">
              <a:xfrm>
                <a:off x="3779" y="2066"/>
                <a:ext cx="132" cy="182"/>
              </a:xfrm>
              <a:custGeom>
                <a:avLst/>
                <a:gdLst>
                  <a:gd name="T0" fmla="*/ 107 w 132"/>
                  <a:gd name="T1" fmla="*/ 23 h 182"/>
                  <a:gd name="T2" fmla="*/ 132 w 132"/>
                  <a:gd name="T3" fmla="*/ 41 h 182"/>
                  <a:gd name="T4" fmla="*/ 132 w 132"/>
                  <a:gd name="T5" fmla="*/ 41 h 182"/>
                  <a:gd name="T6" fmla="*/ 130 w 132"/>
                  <a:gd name="T7" fmla="*/ 57 h 182"/>
                  <a:gd name="T8" fmla="*/ 102 w 132"/>
                  <a:gd name="T9" fmla="*/ 90 h 182"/>
                  <a:gd name="T10" fmla="*/ 102 w 132"/>
                  <a:gd name="T11" fmla="*/ 120 h 182"/>
                  <a:gd name="T12" fmla="*/ 72 w 132"/>
                  <a:gd name="T13" fmla="*/ 148 h 182"/>
                  <a:gd name="T14" fmla="*/ 53 w 132"/>
                  <a:gd name="T15" fmla="*/ 173 h 182"/>
                  <a:gd name="T16" fmla="*/ 53 w 132"/>
                  <a:gd name="T17" fmla="*/ 173 h 182"/>
                  <a:gd name="T18" fmla="*/ 37 w 132"/>
                  <a:gd name="T19" fmla="*/ 178 h 182"/>
                  <a:gd name="T20" fmla="*/ 21 w 132"/>
                  <a:gd name="T21" fmla="*/ 182 h 182"/>
                  <a:gd name="T22" fmla="*/ 12 w 132"/>
                  <a:gd name="T23" fmla="*/ 152 h 182"/>
                  <a:gd name="T24" fmla="*/ 12 w 132"/>
                  <a:gd name="T25" fmla="*/ 152 h 182"/>
                  <a:gd name="T26" fmla="*/ 7 w 132"/>
                  <a:gd name="T27" fmla="*/ 148 h 182"/>
                  <a:gd name="T28" fmla="*/ 0 w 132"/>
                  <a:gd name="T29" fmla="*/ 143 h 182"/>
                  <a:gd name="T30" fmla="*/ 0 w 132"/>
                  <a:gd name="T31" fmla="*/ 143 h 182"/>
                  <a:gd name="T32" fmla="*/ 58 w 132"/>
                  <a:gd name="T33" fmla="*/ 106 h 182"/>
                  <a:gd name="T34" fmla="*/ 60 w 132"/>
                  <a:gd name="T35" fmla="*/ 67 h 182"/>
                  <a:gd name="T36" fmla="*/ 53 w 132"/>
                  <a:gd name="T37" fmla="*/ 46 h 182"/>
                  <a:gd name="T38" fmla="*/ 58 w 132"/>
                  <a:gd name="T39" fmla="*/ 0 h 182"/>
                  <a:gd name="T40" fmla="*/ 81 w 132"/>
                  <a:gd name="T41" fmla="*/ 20 h 182"/>
                  <a:gd name="T42" fmla="*/ 107 w 132"/>
                  <a:gd name="T43" fmla="*/ 23 h 18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2" h="182">
                    <a:moveTo>
                      <a:pt x="107" y="23"/>
                    </a:moveTo>
                    <a:lnTo>
                      <a:pt x="132" y="41"/>
                    </a:lnTo>
                    <a:lnTo>
                      <a:pt x="130" y="57"/>
                    </a:lnTo>
                    <a:lnTo>
                      <a:pt x="102" y="90"/>
                    </a:lnTo>
                    <a:lnTo>
                      <a:pt x="102" y="120"/>
                    </a:lnTo>
                    <a:lnTo>
                      <a:pt x="72" y="148"/>
                    </a:lnTo>
                    <a:lnTo>
                      <a:pt x="53" y="173"/>
                    </a:lnTo>
                    <a:lnTo>
                      <a:pt x="37" y="178"/>
                    </a:lnTo>
                    <a:lnTo>
                      <a:pt x="21" y="182"/>
                    </a:lnTo>
                    <a:lnTo>
                      <a:pt x="12" y="152"/>
                    </a:lnTo>
                    <a:lnTo>
                      <a:pt x="7" y="148"/>
                    </a:lnTo>
                    <a:lnTo>
                      <a:pt x="0" y="143"/>
                    </a:lnTo>
                    <a:lnTo>
                      <a:pt x="58" y="106"/>
                    </a:lnTo>
                    <a:lnTo>
                      <a:pt x="60" y="67"/>
                    </a:lnTo>
                    <a:lnTo>
                      <a:pt x="53" y="46"/>
                    </a:lnTo>
                    <a:lnTo>
                      <a:pt x="58" y="0"/>
                    </a:lnTo>
                    <a:lnTo>
                      <a:pt x="81" y="20"/>
                    </a:lnTo>
                    <a:lnTo>
                      <a:pt x="107"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7" name="Freeform 1192"/>
              <p:cNvSpPr>
                <a:spLocks/>
              </p:cNvSpPr>
              <p:nvPr userDrawn="1"/>
            </p:nvSpPr>
            <p:spPr bwMode="auto">
              <a:xfrm>
                <a:off x="2516" y="2068"/>
                <a:ext cx="328" cy="331"/>
              </a:xfrm>
              <a:custGeom>
                <a:avLst/>
                <a:gdLst>
                  <a:gd name="T0" fmla="*/ 275 w 328"/>
                  <a:gd name="T1" fmla="*/ 97 h 331"/>
                  <a:gd name="T2" fmla="*/ 310 w 328"/>
                  <a:gd name="T3" fmla="*/ 111 h 331"/>
                  <a:gd name="T4" fmla="*/ 326 w 328"/>
                  <a:gd name="T5" fmla="*/ 132 h 331"/>
                  <a:gd name="T6" fmla="*/ 326 w 328"/>
                  <a:gd name="T7" fmla="*/ 132 h 331"/>
                  <a:gd name="T8" fmla="*/ 328 w 328"/>
                  <a:gd name="T9" fmla="*/ 257 h 331"/>
                  <a:gd name="T10" fmla="*/ 328 w 328"/>
                  <a:gd name="T11" fmla="*/ 257 h 331"/>
                  <a:gd name="T12" fmla="*/ 321 w 328"/>
                  <a:gd name="T13" fmla="*/ 268 h 331"/>
                  <a:gd name="T14" fmla="*/ 317 w 328"/>
                  <a:gd name="T15" fmla="*/ 278 h 331"/>
                  <a:gd name="T16" fmla="*/ 307 w 328"/>
                  <a:gd name="T17" fmla="*/ 301 h 331"/>
                  <a:gd name="T18" fmla="*/ 307 w 328"/>
                  <a:gd name="T19" fmla="*/ 301 h 331"/>
                  <a:gd name="T20" fmla="*/ 303 w 328"/>
                  <a:gd name="T21" fmla="*/ 303 h 331"/>
                  <a:gd name="T22" fmla="*/ 300 w 328"/>
                  <a:gd name="T23" fmla="*/ 303 h 331"/>
                  <a:gd name="T24" fmla="*/ 291 w 328"/>
                  <a:gd name="T25" fmla="*/ 298 h 331"/>
                  <a:gd name="T26" fmla="*/ 280 w 328"/>
                  <a:gd name="T27" fmla="*/ 266 h 331"/>
                  <a:gd name="T28" fmla="*/ 252 w 328"/>
                  <a:gd name="T29" fmla="*/ 250 h 331"/>
                  <a:gd name="T30" fmla="*/ 249 w 328"/>
                  <a:gd name="T31" fmla="*/ 224 h 331"/>
                  <a:gd name="T32" fmla="*/ 247 w 328"/>
                  <a:gd name="T33" fmla="*/ 222 h 331"/>
                  <a:gd name="T34" fmla="*/ 212 w 328"/>
                  <a:gd name="T35" fmla="*/ 222 h 331"/>
                  <a:gd name="T36" fmla="*/ 180 w 328"/>
                  <a:gd name="T37" fmla="*/ 257 h 331"/>
                  <a:gd name="T38" fmla="*/ 148 w 328"/>
                  <a:gd name="T39" fmla="*/ 268 h 331"/>
                  <a:gd name="T40" fmla="*/ 122 w 328"/>
                  <a:gd name="T41" fmla="*/ 322 h 331"/>
                  <a:gd name="T42" fmla="*/ 122 w 328"/>
                  <a:gd name="T43" fmla="*/ 322 h 331"/>
                  <a:gd name="T44" fmla="*/ 76 w 328"/>
                  <a:gd name="T45" fmla="*/ 331 h 331"/>
                  <a:gd name="T46" fmla="*/ 60 w 328"/>
                  <a:gd name="T47" fmla="*/ 308 h 331"/>
                  <a:gd name="T48" fmla="*/ 60 w 328"/>
                  <a:gd name="T49" fmla="*/ 308 h 331"/>
                  <a:gd name="T50" fmla="*/ 60 w 328"/>
                  <a:gd name="T51" fmla="*/ 294 h 331"/>
                  <a:gd name="T52" fmla="*/ 57 w 328"/>
                  <a:gd name="T53" fmla="*/ 289 h 331"/>
                  <a:gd name="T54" fmla="*/ 53 w 328"/>
                  <a:gd name="T55" fmla="*/ 285 h 331"/>
                  <a:gd name="T56" fmla="*/ 53 w 328"/>
                  <a:gd name="T57" fmla="*/ 285 h 331"/>
                  <a:gd name="T58" fmla="*/ 27 w 328"/>
                  <a:gd name="T59" fmla="*/ 287 h 331"/>
                  <a:gd name="T60" fmla="*/ 4 w 328"/>
                  <a:gd name="T61" fmla="*/ 280 h 331"/>
                  <a:gd name="T62" fmla="*/ 4 w 328"/>
                  <a:gd name="T63" fmla="*/ 280 h 331"/>
                  <a:gd name="T64" fmla="*/ 0 w 328"/>
                  <a:gd name="T65" fmla="*/ 224 h 331"/>
                  <a:gd name="T66" fmla="*/ 0 w 328"/>
                  <a:gd name="T67" fmla="*/ 224 h 331"/>
                  <a:gd name="T68" fmla="*/ 11 w 328"/>
                  <a:gd name="T69" fmla="*/ 206 h 331"/>
                  <a:gd name="T70" fmla="*/ 37 w 328"/>
                  <a:gd name="T71" fmla="*/ 213 h 331"/>
                  <a:gd name="T72" fmla="*/ 122 w 328"/>
                  <a:gd name="T73" fmla="*/ 213 h 331"/>
                  <a:gd name="T74" fmla="*/ 122 w 328"/>
                  <a:gd name="T75" fmla="*/ 213 h 331"/>
                  <a:gd name="T76" fmla="*/ 131 w 328"/>
                  <a:gd name="T77" fmla="*/ 185 h 331"/>
                  <a:gd name="T78" fmla="*/ 138 w 328"/>
                  <a:gd name="T79" fmla="*/ 160 h 331"/>
                  <a:gd name="T80" fmla="*/ 136 w 328"/>
                  <a:gd name="T81" fmla="*/ 118 h 331"/>
                  <a:gd name="T82" fmla="*/ 136 w 328"/>
                  <a:gd name="T83" fmla="*/ 118 h 331"/>
                  <a:gd name="T84" fmla="*/ 131 w 328"/>
                  <a:gd name="T85" fmla="*/ 90 h 331"/>
                  <a:gd name="T86" fmla="*/ 127 w 328"/>
                  <a:gd name="T87" fmla="*/ 60 h 331"/>
                  <a:gd name="T88" fmla="*/ 118 w 328"/>
                  <a:gd name="T89" fmla="*/ 42 h 331"/>
                  <a:gd name="T90" fmla="*/ 122 w 328"/>
                  <a:gd name="T91" fmla="*/ 9 h 331"/>
                  <a:gd name="T92" fmla="*/ 148 w 328"/>
                  <a:gd name="T93" fmla="*/ 0 h 331"/>
                  <a:gd name="T94" fmla="*/ 150 w 328"/>
                  <a:gd name="T95" fmla="*/ 0 h 331"/>
                  <a:gd name="T96" fmla="*/ 275 w 328"/>
                  <a:gd name="T97" fmla="*/ 97 h 33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8" h="331">
                    <a:moveTo>
                      <a:pt x="275" y="97"/>
                    </a:moveTo>
                    <a:lnTo>
                      <a:pt x="310" y="111"/>
                    </a:lnTo>
                    <a:lnTo>
                      <a:pt x="326" y="132"/>
                    </a:lnTo>
                    <a:lnTo>
                      <a:pt x="328" y="257"/>
                    </a:lnTo>
                    <a:lnTo>
                      <a:pt x="321" y="268"/>
                    </a:lnTo>
                    <a:lnTo>
                      <a:pt x="317" y="278"/>
                    </a:lnTo>
                    <a:lnTo>
                      <a:pt x="307" y="301"/>
                    </a:lnTo>
                    <a:lnTo>
                      <a:pt x="303" y="303"/>
                    </a:lnTo>
                    <a:lnTo>
                      <a:pt x="300" y="303"/>
                    </a:lnTo>
                    <a:lnTo>
                      <a:pt x="291" y="298"/>
                    </a:lnTo>
                    <a:lnTo>
                      <a:pt x="280" y="266"/>
                    </a:lnTo>
                    <a:lnTo>
                      <a:pt x="252" y="250"/>
                    </a:lnTo>
                    <a:lnTo>
                      <a:pt x="249" y="224"/>
                    </a:lnTo>
                    <a:lnTo>
                      <a:pt x="247" y="222"/>
                    </a:lnTo>
                    <a:lnTo>
                      <a:pt x="212" y="222"/>
                    </a:lnTo>
                    <a:lnTo>
                      <a:pt x="180" y="257"/>
                    </a:lnTo>
                    <a:lnTo>
                      <a:pt x="148" y="268"/>
                    </a:lnTo>
                    <a:lnTo>
                      <a:pt x="122" y="322"/>
                    </a:lnTo>
                    <a:lnTo>
                      <a:pt x="76" y="331"/>
                    </a:lnTo>
                    <a:lnTo>
                      <a:pt x="60" y="308"/>
                    </a:lnTo>
                    <a:lnTo>
                      <a:pt x="60" y="294"/>
                    </a:lnTo>
                    <a:lnTo>
                      <a:pt x="57" y="289"/>
                    </a:lnTo>
                    <a:lnTo>
                      <a:pt x="53" y="285"/>
                    </a:lnTo>
                    <a:lnTo>
                      <a:pt x="27" y="287"/>
                    </a:lnTo>
                    <a:lnTo>
                      <a:pt x="4" y="280"/>
                    </a:lnTo>
                    <a:lnTo>
                      <a:pt x="0" y="224"/>
                    </a:lnTo>
                    <a:lnTo>
                      <a:pt x="11" y="206"/>
                    </a:lnTo>
                    <a:lnTo>
                      <a:pt x="37" y="213"/>
                    </a:lnTo>
                    <a:lnTo>
                      <a:pt x="122" y="213"/>
                    </a:lnTo>
                    <a:lnTo>
                      <a:pt x="131" y="185"/>
                    </a:lnTo>
                    <a:lnTo>
                      <a:pt x="138" y="160"/>
                    </a:lnTo>
                    <a:lnTo>
                      <a:pt x="136" y="118"/>
                    </a:lnTo>
                    <a:lnTo>
                      <a:pt x="131" y="90"/>
                    </a:lnTo>
                    <a:lnTo>
                      <a:pt x="127" y="60"/>
                    </a:lnTo>
                    <a:lnTo>
                      <a:pt x="118" y="42"/>
                    </a:lnTo>
                    <a:lnTo>
                      <a:pt x="122" y="9"/>
                    </a:lnTo>
                    <a:lnTo>
                      <a:pt x="148" y="0"/>
                    </a:lnTo>
                    <a:lnTo>
                      <a:pt x="150" y="0"/>
                    </a:lnTo>
                    <a:lnTo>
                      <a:pt x="275" y="9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8" name="Freeform 1193"/>
              <p:cNvSpPr>
                <a:spLocks/>
              </p:cNvSpPr>
              <p:nvPr userDrawn="1"/>
            </p:nvSpPr>
            <p:spPr bwMode="auto">
              <a:xfrm>
                <a:off x="4758" y="2079"/>
                <a:ext cx="160" cy="348"/>
              </a:xfrm>
              <a:custGeom>
                <a:avLst/>
                <a:gdLst>
                  <a:gd name="T0" fmla="*/ 93 w 160"/>
                  <a:gd name="T1" fmla="*/ 24 h 348"/>
                  <a:gd name="T2" fmla="*/ 93 w 160"/>
                  <a:gd name="T3" fmla="*/ 24 h 348"/>
                  <a:gd name="T4" fmla="*/ 88 w 160"/>
                  <a:gd name="T5" fmla="*/ 33 h 348"/>
                  <a:gd name="T6" fmla="*/ 83 w 160"/>
                  <a:gd name="T7" fmla="*/ 42 h 348"/>
                  <a:gd name="T8" fmla="*/ 74 w 160"/>
                  <a:gd name="T9" fmla="*/ 93 h 348"/>
                  <a:gd name="T10" fmla="*/ 93 w 160"/>
                  <a:gd name="T11" fmla="*/ 130 h 348"/>
                  <a:gd name="T12" fmla="*/ 139 w 160"/>
                  <a:gd name="T13" fmla="*/ 174 h 348"/>
                  <a:gd name="T14" fmla="*/ 153 w 160"/>
                  <a:gd name="T15" fmla="*/ 181 h 348"/>
                  <a:gd name="T16" fmla="*/ 153 w 160"/>
                  <a:gd name="T17" fmla="*/ 181 h 348"/>
                  <a:gd name="T18" fmla="*/ 160 w 160"/>
                  <a:gd name="T19" fmla="*/ 271 h 348"/>
                  <a:gd name="T20" fmla="*/ 136 w 160"/>
                  <a:gd name="T21" fmla="*/ 306 h 348"/>
                  <a:gd name="T22" fmla="*/ 123 w 160"/>
                  <a:gd name="T23" fmla="*/ 311 h 348"/>
                  <a:gd name="T24" fmla="*/ 99 w 160"/>
                  <a:gd name="T25" fmla="*/ 348 h 348"/>
                  <a:gd name="T26" fmla="*/ 93 w 160"/>
                  <a:gd name="T27" fmla="*/ 348 h 348"/>
                  <a:gd name="T28" fmla="*/ 93 w 160"/>
                  <a:gd name="T29" fmla="*/ 348 h 348"/>
                  <a:gd name="T30" fmla="*/ 86 w 160"/>
                  <a:gd name="T31" fmla="*/ 327 h 348"/>
                  <a:gd name="T32" fmla="*/ 83 w 160"/>
                  <a:gd name="T33" fmla="*/ 301 h 348"/>
                  <a:gd name="T34" fmla="*/ 95 w 160"/>
                  <a:gd name="T35" fmla="*/ 292 h 348"/>
                  <a:gd name="T36" fmla="*/ 130 w 160"/>
                  <a:gd name="T37" fmla="*/ 283 h 348"/>
                  <a:gd name="T38" fmla="*/ 141 w 160"/>
                  <a:gd name="T39" fmla="*/ 269 h 348"/>
                  <a:gd name="T40" fmla="*/ 134 w 160"/>
                  <a:gd name="T41" fmla="*/ 255 h 348"/>
                  <a:gd name="T42" fmla="*/ 134 w 160"/>
                  <a:gd name="T43" fmla="*/ 255 h 348"/>
                  <a:gd name="T44" fmla="*/ 136 w 160"/>
                  <a:gd name="T45" fmla="*/ 248 h 348"/>
                  <a:gd name="T46" fmla="*/ 136 w 160"/>
                  <a:gd name="T47" fmla="*/ 239 h 348"/>
                  <a:gd name="T48" fmla="*/ 132 w 160"/>
                  <a:gd name="T49" fmla="*/ 195 h 348"/>
                  <a:gd name="T50" fmla="*/ 44 w 160"/>
                  <a:gd name="T51" fmla="*/ 88 h 348"/>
                  <a:gd name="T52" fmla="*/ 44 w 160"/>
                  <a:gd name="T53" fmla="*/ 88 h 348"/>
                  <a:gd name="T54" fmla="*/ 53 w 160"/>
                  <a:gd name="T55" fmla="*/ 68 h 348"/>
                  <a:gd name="T56" fmla="*/ 51 w 160"/>
                  <a:gd name="T57" fmla="*/ 65 h 348"/>
                  <a:gd name="T58" fmla="*/ 16 w 160"/>
                  <a:gd name="T59" fmla="*/ 54 h 348"/>
                  <a:gd name="T60" fmla="*/ 0 w 160"/>
                  <a:gd name="T61" fmla="*/ 24 h 348"/>
                  <a:gd name="T62" fmla="*/ 2 w 160"/>
                  <a:gd name="T63" fmla="*/ 17 h 348"/>
                  <a:gd name="T64" fmla="*/ 2 w 160"/>
                  <a:gd name="T65" fmla="*/ 17 h 348"/>
                  <a:gd name="T66" fmla="*/ 25 w 160"/>
                  <a:gd name="T67" fmla="*/ 10 h 348"/>
                  <a:gd name="T68" fmla="*/ 37 w 160"/>
                  <a:gd name="T69" fmla="*/ 5 h 348"/>
                  <a:gd name="T70" fmla="*/ 46 w 160"/>
                  <a:gd name="T71" fmla="*/ 0 h 348"/>
                  <a:gd name="T72" fmla="*/ 46 w 160"/>
                  <a:gd name="T73" fmla="*/ 0 h 348"/>
                  <a:gd name="T74" fmla="*/ 55 w 160"/>
                  <a:gd name="T75" fmla="*/ 0 h 348"/>
                  <a:gd name="T76" fmla="*/ 93 w 160"/>
                  <a:gd name="T77" fmla="*/ 24 h 34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0" h="348">
                    <a:moveTo>
                      <a:pt x="93" y="24"/>
                    </a:moveTo>
                    <a:lnTo>
                      <a:pt x="93" y="24"/>
                    </a:lnTo>
                    <a:lnTo>
                      <a:pt x="88" y="33"/>
                    </a:lnTo>
                    <a:lnTo>
                      <a:pt x="83" y="42"/>
                    </a:lnTo>
                    <a:lnTo>
                      <a:pt x="74" y="93"/>
                    </a:lnTo>
                    <a:lnTo>
                      <a:pt x="93" y="130"/>
                    </a:lnTo>
                    <a:lnTo>
                      <a:pt x="139" y="174"/>
                    </a:lnTo>
                    <a:lnTo>
                      <a:pt x="153" y="181"/>
                    </a:lnTo>
                    <a:lnTo>
                      <a:pt x="160" y="271"/>
                    </a:lnTo>
                    <a:lnTo>
                      <a:pt x="136" y="306"/>
                    </a:lnTo>
                    <a:lnTo>
                      <a:pt x="123" y="311"/>
                    </a:lnTo>
                    <a:lnTo>
                      <a:pt x="99" y="348"/>
                    </a:lnTo>
                    <a:lnTo>
                      <a:pt x="93" y="348"/>
                    </a:lnTo>
                    <a:lnTo>
                      <a:pt x="86" y="327"/>
                    </a:lnTo>
                    <a:lnTo>
                      <a:pt x="83" y="301"/>
                    </a:lnTo>
                    <a:lnTo>
                      <a:pt x="95" y="292"/>
                    </a:lnTo>
                    <a:lnTo>
                      <a:pt x="130" y="283"/>
                    </a:lnTo>
                    <a:lnTo>
                      <a:pt x="141" y="269"/>
                    </a:lnTo>
                    <a:lnTo>
                      <a:pt x="134" y="255"/>
                    </a:lnTo>
                    <a:lnTo>
                      <a:pt x="136" y="248"/>
                    </a:lnTo>
                    <a:lnTo>
                      <a:pt x="136" y="239"/>
                    </a:lnTo>
                    <a:lnTo>
                      <a:pt x="132" y="195"/>
                    </a:lnTo>
                    <a:lnTo>
                      <a:pt x="44" y="88"/>
                    </a:lnTo>
                    <a:lnTo>
                      <a:pt x="53" y="68"/>
                    </a:lnTo>
                    <a:lnTo>
                      <a:pt x="51" y="65"/>
                    </a:lnTo>
                    <a:lnTo>
                      <a:pt x="16" y="54"/>
                    </a:lnTo>
                    <a:lnTo>
                      <a:pt x="0" y="24"/>
                    </a:lnTo>
                    <a:lnTo>
                      <a:pt x="2" y="17"/>
                    </a:lnTo>
                    <a:lnTo>
                      <a:pt x="25" y="10"/>
                    </a:lnTo>
                    <a:lnTo>
                      <a:pt x="37" y="5"/>
                    </a:lnTo>
                    <a:lnTo>
                      <a:pt x="46" y="0"/>
                    </a:lnTo>
                    <a:lnTo>
                      <a:pt x="55" y="0"/>
                    </a:lnTo>
                    <a:lnTo>
                      <a:pt x="93" y="2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9" name="Freeform 1194"/>
              <p:cNvSpPr>
                <a:spLocks/>
              </p:cNvSpPr>
              <p:nvPr userDrawn="1"/>
            </p:nvSpPr>
            <p:spPr bwMode="auto">
              <a:xfrm>
                <a:off x="1291" y="2100"/>
                <a:ext cx="3" cy="1"/>
              </a:xfrm>
              <a:custGeom>
                <a:avLst/>
                <a:gdLst>
                  <a:gd name="T0" fmla="*/ 3 w 3"/>
                  <a:gd name="T1" fmla="*/ 0 h 1"/>
                  <a:gd name="T2" fmla="*/ 0 w 3"/>
                  <a:gd name="T3" fmla="*/ 0 h 1"/>
                  <a:gd name="T4" fmla="*/ 0 w 3"/>
                  <a:gd name="T5" fmla="*/ 0 h 1"/>
                  <a:gd name="T6" fmla="*/ 0 w 3"/>
                  <a:gd name="T7" fmla="*/ 0 h 1"/>
                  <a:gd name="T8" fmla="*/ 3 w 3"/>
                  <a:gd name="T9" fmla="*/ 0 h 1"/>
                  <a:gd name="T10" fmla="*/ 3 w 3"/>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1">
                    <a:moveTo>
                      <a:pt x="3" y="0"/>
                    </a:moveTo>
                    <a:lnTo>
                      <a:pt x="0" y="0"/>
                    </a:lnTo>
                    <a:lnTo>
                      <a:pt x="3"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0" name="Freeform 1195"/>
              <p:cNvSpPr>
                <a:spLocks/>
              </p:cNvSpPr>
              <p:nvPr userDrawn="1"/>
            </p:nvSpPr>
            <p:spPr bwMode="auto">
              <a:xfrm>
                <a:off x="4721" y="2107"/>
                <a:ext cx="173" cy="271"/>
              </a:xfrm>
              <a:custGeom>
                <a:avLst/>
                <a:gdLst>
                  <a:gd name="T0" fmla="*/ 49 w 173"/>
                  <a:gd name="T1" fmla="*/ 28 h 271"/>
                  <a:gd name="T2" fmla="*/ 49 w 173"/>
                  <a:gd name="T3" fmla="*/ 28 h 271"/>
                  <a:gd name="T4" fmla="*/ 67 w 173"/>
                  <a:gd name="T5" fmla="*/ 35 h 271"/>
                  <a:gd name="T6" fmla="*/ 86 w 173"/>
                  <a:gd name="T7" fmla="*/ 42 h 271"/>
                  <a:gd name="T8" fmla="*/ 79 w 173"/>
                  <a:gd name="T9" fmla="*/ 60 h 271"/>
                  <a:gd name="T10" fmla="*/ 79 w 173"/>
                  <a:gd name="T11" fmla="*/ 60 h 271"/>
                  <a:gd name="T12" fmla="*/ 120 w 173"/>
                  <a:gd name="T13" fmla="*/ 114 h 271"/>
                  <a:gd name="T14" fmla="*/ 164 w 173"/>
                  <a:gd name="T15" fmla="*/ 169 h 271"/>
                  <a:gd name="T16" fmla="*/ 171 w 173"/>
                  <a:gd name="T17" fmla="*/ 215 h 271"/>
                  <a:gd name="T18" fmla="*/ 167 w 173"/>
                  <a:gd name="T19" fmla="*/ 229 h 271"/>
                  <a:gd name="T20" fmla="*/ 173 w 173"/>
                  <a:gd name="T21" fmla="*/ 239 h 271"/>
                  <a:gd name="T22" fmla="*/ 173 w 173"/>
                  <a:gd name="T23" fmla="*/ 239 h 271"/>
                  <a:gd name="T24" fmla="*/ 171 w 173"/>
                  <a:gd name="T25" fmla="*/ 246 h 271"/>
                  <a:gd name="T26" fmla="*/ 164 w 173"/>
                  <a:gd name="T27" fmla="*/ 248 h 271"/>
                  <a:gd name="T28" fmla="*/ 153 w 173"/>
                  <a:gd name="T29" fmla="*/ 252 h 271"/>
                  <a:gd name="T30" fmla="*/ 141 w 173"/>
                  <a:gd name="T31" fmla="*/ 257 h 271"/>
                  <a:gd name="T32" fmla="*/ 130 w 173"/>
                  <a:gd name="T33" fmla="*/ 259 h 271"/>
                  <a:gd name="T34" fmla="*/ 118 w 173"/>
                  <a:gd name="T35" fmla="*/ 271 h 271"/>
                  <a:gd name="T36" fmla="*/ 83 w 173"/>
                  <a:gd name="T37" fmla="*/ 248 h 271"/>
                  <a:gd name="T38" fmla="*/ 74 w 173"/>
                  <a:gd name="T39" fmla="*/ 227 h 271"/>
                  <a:gd name="T40" fmla="*/ 79 w 173"/>
                  <a:gd name="T41" fmla="*/ 208 h 271"/>
                  <a:gd name="T42" fmla="*/ 106 w 173"/>
                  <a:gd name="T43" fmla="*/ 202 h 271"/>
                  <a:gd name="T44" fmla="*/ 106 w 173"/>
                  <a:gd name="T45" fmla="*/ 202 h 271"/>
                  <a:gd name="T46" fmla="*/ 111 w 173"/>
                  <a:gd name="T47" fmla="*/ 190 h 271"/>
                  <a:gd name="T48" fmla="*/ 113 w 173"/>
                  <a:gd name="T49" fmla="*/ 176 h 271"/>
                  <a:gd name="T50" fmla="*/ 99 w 173"/>
                  <a:gd name="T51" fmla="*/ 123 h 271"/>
                  <a:gd name="T52" fmla="*/ 81 w 173"/>
                  <a:gd name="T53" fmla="*/ 100 h 271"/>
                  <a:gd name="T54" fmla="*/ 65 w 173"/>
                  <a:gd name="T55" fmla="*/ 88 h 271"/>
                  <a:gd name="T56" fmla="*/ 30 w 173"/>
                  <a:gd name="T57" fmla="*/ 102 h 271"/>
                  <a:gd name="T58" fmla="*/ 30 w 173"/>
                  <a:gd name="T59" fmla="*/ 102 h 271"/>
                  <a:gd name="T60" fmla="*/ 18 w 173"/>
                  <a:gd name="T61" fmla="*/ 95 h 271"/>
                  <a:gd name="T62" fmla="*/ 18 w 173"/>
                  <a:gd name="T63" fmla="*/ 95 h 271"/>
                  <a:gd name="T64" fmla="*/ 18 w 173"/>
                  <a:gd name="T65" fmla="*/ 88 h 271"/>
                  <a:gd name="T66" fmla="*/ 18 w 173"/>
                  <a:gd name="T67" fmla="*/ 79 h 271"/>
                  <a:gd name="T68" fmla="*/ 18 w 173"/>
                  <a:gd name="T69" fmla="*/ 72 h 271"/>
                  <a:gd name="T70" fmla="*/ 16 w 173"/>
                  <a:gd name="T71" fmla="*/ 70 h 271"/>
                  <a:gd name="T72" fmla="*/ 12 w 173"/>
                  <a:gd name="T73" fmla="*/ 67 h 271"/>
                  <a:gd name="T74" fmla="*/ 7 w 173"/>
                  <a:gd name="T75" fmla="*/ 65 h 271"/>
                  <a:gd name="T76" fmla="*/ 7 w 173"/>
                  <a:gd name="T77" fmla="*/ 65 h 271"/>
                  <a:gd name="T78" fmla="*/ 2 w 173"/>
                  <a:gd name="T79" fmla="*/ 53 h 271"/>
                  <a:gd name="T80" fmla="*/ 0 w 173"/>
                  <a:gd name="T81" fmla="*/ 40 h 271"/>
                  <a:gd name="T82" fmla="*/ 0 w 173"/>
                  <a:gd name="T83" fmla="*/ 40 h 271"/>
                  <a:gd name="T84" fmla="*/ 14 w 173"/>
                  <a:gd name="T85" fmla="*/ 12 h 271"/>
                  <a:gd name="T86" fmla="*/ 28 w 173"/>
                  <a:gd name="T87" fmla="*/ 9 h 271"/>
                  <a:gd name="T88" fmla="*/ 35 w 173"/>
                  <a:gd name="T89" fmla="*/ 0 h 271"/>
                  <a:gd name="T90" fmla="*/ 49 w 173"/>
                  <a:gd name="T91" fmla="*/ 28 h 27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73" h="271">
                    <a:moveTo>
                      <a:pt x="49" y="28"/>
                    </a:moveTo>
                    <a:lnTo>
                      <a:pt x="49" y="28"/>
                    </a:lnTo>
                    <a:lnTo>
                      <a:pt x="67" y="35"/>
                    </a:lnTo>
                    <a:lnTo>
                      <a:pt x="86" y="42"/>
                    </a:lnTo>
                    <a:lnTo>
                      <a:pt x="79" y="60"/>
                    </a:lnTo>
                    <a:lnTo>
                      <a:pt x="120" y="114"/>
                    </a:lnTo>
                    <a:lnTo>
                      <a:pt x="164" y="169"/>
                    </a:lnTo>
                    <a:lnTo>
                      <a:pt x="171" y="215"/>
                    </a:lnTo>
                    <a:lnTo>
                      <a:pt x="167" y="229"/>
                    </a:lnTo>
                    <a:lnTo>
                      <a:pt x="173" y="239"/>
                    </a:lnTo>
                    <a:lnTo>
                      <a:pt x="171" y="246"/>
                    </a:lnTo>
                    <a:lnTo>
                      <a:pt x="164" y="248"/>
                    </a:lnTo>
                    <a:lnTo>
                      <a:pt x="153" y="252"/>
                    </a:lnTo>
                    <a:lnTo>
                      <a:pt x="141" y="257"/>
                    </a:lnTo>
                    <a:lnTo>
                      <a:pt x="130" y="259"/>
                    </a:lnTo>
                    <a:lnTo>
                      <a:pt x="118" y="271"/>
                    </a:lnTo>
                    <a:lnTo>
                      <a:pt x="83" y="248"/>
                    </a:lnTo>
                    <a:lnTo>
                      <a:pt x="74" y="227"/>
                    </a:lnTo>
                    <a:lnTo>
                      <a:pt x="79" y="208"/>
                    </a:lnTo>
                    <a:lnTo>
                      <a:pt x="106" y="202"/>
                    </a:lnTo>
                    <a:lnTo>
                      <a:pt x="111" y="190"/>
                    </a:lnTo>
                    <a:lnTo>
                      <a:pt x="113" y="176"/>
                    </a:lnTo>
                    <a:lnTo>
                      <a:pt x="99" y="123"/>
                    </a:lnTo>
                    <a:lnTo>
                      <a:pt x="81" y="100"/>
                    </a:lnTo>
                    <a:lnTo>
                      <a:pt x="65" y="88"/>
                    </a:lnTo>
                    <a:lnTo>
                      <a:pt x="30" y="102"/>
                    </a:lnTo>
                    <a:lnTo>
                      <a:pt x="18" y="95"/>
                    </a:lnTo>
                    <a:lnTo>
                      <a:pt x="18" y="88"/>
                    </a:lnTo>
                    <a:lnTo>
                      <a:pt x="18" y="79"/>
                    </a:lnTo>
                    <a:lnTo>
                      <a:pt x="18" y="72"/>
                    </a:lnTo>
                    <a:lnTo>
                      <a:pt x="16" y="70"/>
                    </a:lnTo>
                    <a:lnTo>
                      <a:pt x="12" y="67"/>
                    </a:lnTo>
                    <a:lnTo>
                      <a:pt x="7" y="65"/>
                    </a:lnTo>
                    <a:lnTo>
                      <a:pt x="2" y="53"/>
                    </a:lnTo>
                    <a:lnTo>
                      <a:pt x="0" y="40"/>
                    </a:lnTo>
                    <a:lnTo>
                      <a:pt x="14" y="12"/>
                    </a:lnTo>
                    <a:lnTo>
                      <a:pt x="28" y="9"/>
                    </a:lnTo>
                    <a:lnTo>
                      <a:pt x="35" y="0"/>
                    </a:lnTo>
                    <a:lnTo>
                      <a:pt x="49"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1" name="Freeform 1196"/>
              <p:cNvSpPr>
                <a:spLocks/>
              </p:cNvSpPr>
              <p:nvPr userDrawn="1"/>
            </p:nvSpPr>
            <p:spPr bwMode="auto">
              <a:xfrm>
                <a:off x="2846" y="2110"/>
                <a:ext cx="220" cy="226"/>
              </a:xfrm>
              <a:custGeom>
                <a:avLst/>
                <a:gdLst>
                  <a:gd name="T0" fmla="*/ 202 w 220"/>
                  <a:gd name="T1" fmla="*/ 43 h 226"/>
                  <a:gd name="T2" fmla="*/ 220 w 220"/>
                  <a:gd name="T3" fmla="*/ 64 h 226"/>
                  <a:gd name="T4" fmla="*/ 220 w 220"/>
                  <a:gd name="T5" fmla="*/ 67 h 226"/>
                  <a:gd name="T6" fmla="*/ 204 w 220"/>
                  <a:gd name="T7" fmla="*/ 92 h 226"/>
                  <a:gd name="T8" fmla="*/ 195 w 220"/>
                  <a:gd name="T9" fmla="*/ 150 h 226"/>
                  <a:gd name="T10" fmla="*/ 195 w 220"/>
                  <a:gd name="T11" fmla="*/ 150 h 226"/>
                  <a:gd name="T12" fmla="*/ 181 w 220"/>
                  <a:gd name="T13" fmla="*/ 155 h 226"/>
                  <a:gd name="T14" fmla="*/ 167 w 220"/>
                  <a:gd name="T15" fmla="*/ 162 h 226"/>
                  <a:gd name="T16" fmla="*/ 167 w 220"/>
                  <a:gd name="T17" fmla="*/ 162 h 226"/>
                  <a:gd name="T18" fmla="*/ 165 w 220"/>
                  <a:gd name="T19" fmla="*/ 189 h 226"/>
                  <a:gd name="T20" fmla="*/ 165 w 220"/>
                  <a:gd name="T21" fmla="*/ 189 h 226"/>
                  <a:gd name="T22" fmla="*/ 155 w 220"/>
                  <a:gd name="T23" fmla="*/ 189 h 226"/>
                  <a:gd name="T24" fmla="*/ 153 w 220"/>
                  <a:gd name="T25" fmla="*/ 189 h 226"/>
                  <a:gd name="T26" fmla="*/ 151 w 220"/>
                  <a:gd name="T27" fmla="*/ 192 h 226"/>
                  <a:gd name="T28" fmla="*/ 151 w 220"/>
                  <a:gd name="T29" fmla="*/ 192 h 226"/>
                  <a:gd name="T30" fmla="*/ 149 w 220"/>
                  <a:gd name="T31" fmla="*/ 199 h 226"/>
                  <a:gd name="T32" fmla="*/ 149 w 220"/>
                  <a:gd name="T33" fmla="*/ 203 h 226"/>
                  <a:gd name="T34" fmla="*/ 149 w 220"/>
                  <a:gd name="T35" fmla="*/ 215 h 226"/>
                  <a:gd name="T36" fmla="*/ 88 w 220"/>
                  <a:gd name="T37" fmla="*/ 226 h 226"/>
                  <a:gd name="T38" fmla="*/ 70 w 220"/>
                  <a:gd name="T39" fmla="*/ 222 h 226"/>
                  <a:gd name="T40" fmla="*/ 47 w 220"/>
                  <a:gd name="T41" fmla="*/ 226 h 226"/>
                  <a:gd name="T42" fmla="*/ 47 w 220"/>
                  <a:gd name="T43" fmla="*/ 226 h 226"/>
                  <a:gd name="T44" fmla="*/ 3 w 220"/>
                  <a:gd name="T45" fmla="*/ 215 h 226"/>
                  <a:gd name="T46" fmla="*/ 0 w 220"/>
                  <a:gd name="T47" fmla="*/ 92 h 226"/>
                  <a:gd name="T48" fmla="*/ 0 w 220"/>
                  <a:gd name="T49" fmla="*/ 90 h 226"/>
                  <a:gd name="T50" fmla="*/ 153 w 220"/>
                  <a:gd name="T51" fmla="*/ 0 h 226"/>
                  <a:gd name="T52" fmla="*/ 199 w 220"/>
                  <a:gd name="T53" fmla="*/ 16 h 226"/>
                  <a:gd name="T54" fmla="*/ 202 w 220"/>
                  <a:gd name="T55" fmla="*/ 43 h 22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20" h="226">
                    <a:moveTo>
                      <a:pt x="202" y="43"/>
                    </a:moveTo>
                    <a:lnTo>
                      <a:pt x="220" y="64"/>
                    </a:lnTo>
                    <a:lnTo>
                      <a:pt x="220" y="67"/>
                    </a:lnTo>
                    <a:lnTo>
                      <a:pt x="204" y="92"/>
                    </a:lnTo>
                    <a:lnTo>
                      <a:pt x="195" y="150"/>
                    </a:lnTo>
                    <a:lnTo>
                      <a:pt x="181" y="155"/>
                    </a:lnTo>
                    <a:lnTo>
                      <a:pt x="167" y="162"/>
                    </a:lnTo>
                    <a:lnTo>
                      <a:pt x="165" y="189"/>
                    </a:lnTo>
                    <a:lnTo>
                      <a:pt x="155" y="189"/>
                    </a:lnTo>
                    <a:lnTo>
                      <a:pt x="153" y="189"/>
                    </a:lnTo>
                    <a:lnTo>
                      <a:pt x="151" y="192"/>
                    </a:lnTo>
                    <a:lnTo>
                      <a:pt x="149" y="199"/>
                    </a:lnTo>
                    <a:lnTo>
                      <a:pt x="149" y="203"/>
                    </a:lnTo>
                    <a:lnTo>
                      <a:pt x="149" y="215"/>
                    </a:lnTo>
                    <a:lnTo>
                      <a:pt x="88" y="226"/>
                    </a:lnTo>
                    <a:lnTo>
                      <a:pt x="70" y="222"/>
                    </a:lnTo>
                    <a:lnTo>
                      <a:pt x="47" y="226"/>
                    </a:lnTo>
                    <a:lnTo>
                      <a:pt x="3" y="215"/>
                    </a:lnTo>
                    <a:lnTo>
                      <a:pt x="0" y="92"/>
                    </a:lnTo>
                    <a:lnTo>
                      <a:pt x="0" y="90"/>
                    </a:lnTo>
                    <a:lnTo>
                      <a:pt x="153" y="0"/>
                    </a:lnTo>
                    <a:lnTo>
                      <a:pt x="199" y="16"/>
                    </a:lnTo>
                    <a:lnTo>
                      <a:pt x="202" y="4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2" name="Freeform 1197"/>
              <p:cNvSpPr>
                <a:spLocks/>
              </p:cNvSpPr>
              <p:nvPr userDrawn="1"/>
            </p:nvSpPr>
            <p:spPr bwMode="auto">
              <a:xfrm>
                <a:off x="3013" y="2114"/>
                <a:ext cx="215" cy="333"/>
              </a:xfrm>
              <a:custGeom>
                <a:avLst/>
                <a:gdLst>
                  <a:gd name="T0" fmla="*/ 72 w 215"/>
                  <a:gd name="T1" fmla="*/ 9 h 333"/>
                  <a:gd name="T2" fmla="*/ 125 w 215"/>
                  <a:gd name="T3" fmla="*/ 42 h 333"/>
                  <a:gd name="T4" fmla="*/ 211 w 215"/>
                  <a:gd name="T5" fmla="*/ 83 h 333"/>
                  <a:gd name="T6" fmla="*/ 211 w 215"/>
                  <a:gd name="T7" fmla="*/ 83 h 333"/>
                  <a:gd name="T8" fmla="*/ 213 w 215"/>
                  <a:gd name="T9" fmla="*/ 123 h 333"/>
                  <a:gd name="T10" fmla="*/ 215 w 215"/>
                  <a:gd name="T11" fmla="*/ 162 h 333"/>
                  <a:gd name="T12" fmla="*/ 190 w 215"/>
                  <a:gd name="T13" fmla="*/ 188 h 333"/>
                  <a:gd name="T14" fmla="*/ 190 w 215"/>
                  <a:gd name="T15" fmla="*/ 188 h 333"/>
                  <a:gd name="T16" fmla="*/ 192 w 215"/>
                  <a:gd name="T17" fmla="*/ 192 h 333"/>
                  <a:gd name="T18" fmla="*/ 194 w 215"/>
                  <a:gd name="T19" fmla="*/ 197 h 333"/>
                  <a:gd name="T20" fmla="*/ 185 w 215"/>
                  <a:gd name="T21" fmla="*/ 218 h 333"/>
                  <a:gd name="T22" fmla="*/ 194 w 215"/>
                  <a:gd name="T23" fmla="*/ 259 h 333"/>
                  <a:gd name="T24" fmla="*/ 160 w 215"/>
                  <a:gd name="T25" fmla="*/ 278 h 333"/>
                  <a:gd name="T26" fmla="*/ 144 w 215"/>
                  <a:gd name="T27" fmla="*/ 301 h 333"/>
                  <a:gd name="T28" fmla="*/ 111 w 215"/>
                  <a:gd name="T29" fmla="*/ 303 h 333"/>
                  <a:gd name="T30" fmla="*/ 51 w 215"/>
                  <a:gd name="T31" fmla="*/ 333 h 333"/>
                  <a:gd name="T32" fmla="*/ 51 w 215"/>
                  <a:gd name="T33" fmla="*/ 333 h 333"/>
                  <a:gd name="T34" fmla="*/ 28 w 215"/>
                  <a:gd name="T35" fmla="*/ 303 h 333"/>
                  <a:gd name="T36" fmla="*/ 28 w 215"/>
                  <a:gd name="T37" fmla="*/ 303 h 333"/>
                  <a:gd name="T38" fmla="*/ 37 w 215"/>
                  <a:gd name="T39" fmla="*/ 299 h 333"/>
                  <a:gd name="T40" fmla="*/ 46 w 215"/>
                  <a:gd name="T41" fmla="*/ 294 h 333"/>
                  <a:gd name="T42" fmla="*/ 46 w 215"/>
                  <a:gd name="T43" fmla="*/ 294 h 333"/>
                  <a:gd name="T44" fmla="*/ 30 w 215"/>
                  <a:gd name="T45" fmla="*/ 250 h 333"/>
                  <a:gd name="T46" fmla="*/ 30 w 215"/>
                  <a:gd name="T47" fmla="*/ 250 h 333"/>
                  <a:gd name="T48" fmla="*/ 23 w 215"/>
                  <a:gd name="T49" fmla="*/ 245 h 333"/>
                  <a:gd name="T50" fmla="*/ 16 w 215"/>
                  <a:gd name="T51" fmla="*/ 241 h 333"/>
                  <a:gd name="T52" fmla="*/ 9 w 215"/>
                  <a:gd name="T53" fmla="*/ 227 h 333"/>
                  <a:gd name="T54" fmla="*/ 28 w 215"/>
                  <a:gd name="T55" fmla="*/ 208 h 333"/>
                  <a:gd name="T56" fmla="*/ 28 w 215"/>
                  <a:gd name="T57" fmla="*/ 206 h 333"/>
                  <a:gd name="T58" fmla="*/ 0 w 215"/>
                  <a:gd name="T59" fmla="*/ 185 h 333"/>
                  <a:gd name="T60" fmla="*/ 5 w 215"/>
                  <a:gd name="T61" fmla="*/ 160 h 333"/>
                  <a:gd name="T62" fmla="*/ 5 w 215"/>
                  <a:gd name="T63" fmla="*/ 160 h 333"/>
                  <a:gd name="T64" fmla="*/ 32 w 215"/>
                  <a:gd name="T65" fmla="*/ 148 h 333"/>
                  <a:gd name="T66" fmla="*/ 39 w 215"/>
                  <a:gd name="T67" fmla="*/ 90 h 333"/>
                  <a:gd name="T68" fmla="*/ 58 w 215"/>
                  <a:gd name="T69" fmla="*/ 60 h 333"/>
                  <a:gd name="T70" fmla="*/ 58 w 215"/>
                  <a:gd name="T71" fmla="*/ 60 h 333"/>
                  <a:gd name="T72" fmla="*/ 37 w 215"/>
                  <a:gd name="T73" fmla="*/ 37 h 333"/>
                  <a:gd name="T74" fmla="*/ 37 w 215"/>
                  <a:gd name="T75" fmla="*/ 37 h 333"/>
                  <a:gd name="T76" fmla="*/ 35 w 215"/>
                  <a:gd name="T77" fmla="*/ 19 h 333"/>
                  <a:gd name="T78" fmla="*/ 35 w 215"/>
                  <a:gd name="T79" fmla="*/ 9 h 333"/>
                  <a:gd name="T80" fmla="*/ 39 w 215"/>
                  <a:gd name="T81" fmla="*/ 0 h 333"/>
                  <a:gd name="T82" fmla="*/ 39 w 215"/>
                  <a:gd name="T83" fmla="*/ 0 h 333"/>
                  <a:gd name="T84" fmla="*/ 72 w 215"/>
                  <a:gd name="T85" fmla="*/ 9 h 333"/>
                  <a:gd name="T86" fmla="*/ 72 w 215"/>
                  <a:gd name="T87" fmla="*/ 9 h 33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5" h="333">
                    <a:moveTo>
                      <a:pt x="72" y="9"/>
                    </a:moveTo>
                    <a:lnTo>
                      <a:pt x="125" y="42"/>
                    </a:lnTo>
                    <a:lnTo>
                      <a:pt x="211" y="83"/>
                    </a:lnTo>
                    <a:lnTo>
                      <a:pt x="213" y="123"/>
                    </a:lnTo>
                    <a:lnTo>
                      <a:pt x="215" y="162"/>
                    </a:lnTo>
                    <a:lnTo>
                      <a:pt x="190" y="188"/>
                    </a:lnTo>
                    <a:lnTo>
                      <a:pt x="192" y="192"/>
                    </a:lnTo>
                    <a:lnTo>
                      <a:pt x="194" y="197"/>
                    </a:lnTo>
                    <a:lnTo>
                      <a:pt x="185" y="218"/>
                    </a:lnTo>
                    <a:lnTo>
                      <a:pt x="194" y="259"/>
                    </a:lnTo>
                    <a:lnTo>
                      <a:pt x="160" y="278"/>
                    </a:lnTo>
                    <a:lnTo>
                      <a:pt x="144" y="301"/>
                    </a:lnTo>
                    <a:lnTo>
                      <a:pt x="111" y="303"/>
                    </a:lnTo>
                    <a:lnTo>
                      <a:pt x="51" y="333"/>
                    </a:lnTo>
                    <a:lnTo>
                      <a:pt x="28" y="303"/>
                    </a:lnTo>
                    <a:lnTo>
                      <a:pt x="37" y="299"/>
                    </a:lnTo>
                    <a:lnTo>
                      <a:pt x="46" y="294"/>
                    </a:lnTo>
                    <a:lnTo>
                      <a:pt x="30" y="250"/>
                    </a:lnTo>
                    <a:lnTo>
                      <a:pt x="23" y="245"/>
                    </a:lnTo>
                    <a:lnTo>
                      <a:pt x="16" y="241"/>
                    </a:lnTo>
                    <a:lnTo>
                      <a:pt x="9" y="227"/>
                    </a:lnTo>
                    <a:lnTo>
                      <a:pt x="28" y="208"/>
                    </a:lnTo>
                    <a:lnTo>
                      <a:pt x="28" y="206"/>
                    </a:lnTo>
                    <a:lnTo>
                      <a:pt x="0" y="185"/>
                    </a:lnTo>
                    <a:lnTo>
                      <a:pt x="5" y="160"/>
                    </a:lnTo>
                    <a:lnTo>
                      <a:pt x="32" y="148"/>
                    </a:lnTo>
                    <a:lnTo>
                      <a:pt x="39" y="90"/>
                    </a:lnTo>
                    <a:lnTo>
                      <a:pt x="58" y="60"/>
                    </a:lnTo>
                    <a:lnTo>
                      <a:pt x="37" y="37"/>
                    </a:lnTo>
                    <a:lnTo>
                      <a:pt x="35" y="19"/>
                    </a:lnTo>
                    <a:lnTo>
                      <a:pt x="35" y="9"/>
                    </a:lnTo>
                    <a:lnTo>
                      <a:pt x="39" y="0"/>
                    </a:lnTo>
                    <a:lnTo>
                      <a:pt x="72"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3" name="Freeform 1198"/>
              <p:cNvSpPr>
                <a:spLocks/>
              </p:cNvSpPr>
              <p:nvPr userDrawn="1"/>
            </p:nvSpPr>
            <p:spPr bwMode="auto">
              <a:xfrm>
                <a:off x="3203" y="2114"/>
                <a:ext cx="296" cy="440"/>
              </a:xfrm>
              <a:custGeom>
                <a:avLst/>
                <a:gdLst>
                  <a:gd name="T0" fmla="*/ 261 w 296"/>
                  <a:gd name="T1" fmla="*/ 35 h 440"/>
                  <a:gd name="T2" fmla="*/ 261 w 296"/>
                  <a:gd name="T3" fmla="*/ 35 h 440"/>
                  <a:gd name="T4" fmla="*/ 264 w 296"/>
                  <a:gd name="T5" fmla="*/ 60 h 440"/>
                  <a:gd name="T6" fmla="*/ 266 w 296"/>
                  <a:gd name="T7" fmla="*/ 72 h 440"/>
                  <a:gd name="T8" fmla="*/ 273 w 296"/>
                  <a:gd name="T9" fmla="*/ 81 h 440"/>
                  <a:gd name="T10" fmla="*/ 273 w 296"/>
                  <a:gd name="T11" fmla="*/ 81 h 440"/>
                  <a:gd name="T12" fmla="*/ 296 w 296"/>
                  <a:gd name="T13" fmla="*/ 114 h 440"/>
                  <a:gd name="T14" fmla="*/ 296 w 296"/>
                  <a:gd name="T15" fmla="*/ 114 h 440"/>
                  <a:gd name="T16" fmla="*/ 278 w 296"/>
                  <a:gd name="T17" fmla="*/ 127 h 440"/>
                  <a:gd name="T18" fmla="*/ 278 w 296"/>
                  <a:gd name="T19" fmla="*/ 127 h 440"/>
                  <a:gd name="T20" fmla="*/ 275 w 296"/>
                  <a:gd name="T21" fmla="*/ 171 h 440"/>
                  <a:gd name="T22" fmla="*/ 271 w 296"/>
                  <a:gd name="T23" fmla="*/ 213 h 440"/>
                  <a:gd name="T24" fmla="*/ 271 w 296"/>
                  <a:gd name="T25" fmla="*/ 213 h 440"/>
                  <a:gd name="T26" fmla="*/ 257 w 296"/>
                  <a:gd name="T27" fmla="*/ 227 h 440"/>
                  <a:gd name="T28" fmla="*/ 243 w 296"/>
                  <a:gd name="T29" fmla="*/ 243 h 440"/>
                  <a:gd name="T30" fmla="*/ 222 w 296"/>
                  <a:gd name="T31" fmla="*/ 276 h 440"/>
                  <a:gd name="T32" fmla="*/ 222 w 296"/>
                  <a:gd name="T33" fmla="*/ 331 h 440"/>
                  <a:gd name="T34" fmla="*/ 222 w 296"/>
                  <a:gd name="T35" fmla="*/ 331 h 440"/>
                  <a:gd name="T36" fmla="*/ 215 w 296"/>
                  <a:gd name="T37" fmla="*/ 333 h 440"/>
                  <a:gd name="T38" fmla="*/ 213 w 296"/>
                  <a:gd name="T39" fmla="*/ 336 h 440"/>
                  <a:gd name="T40" fmla="*/ 210 w 296"/>
                  <a:gd name="T41" fmla="*/ 338 h 440"/>
                  <a:gd name="T42" fmla="*/ 210 w 296"/>
                  <a:gd name="T43" fmla="*/ 345 h 440"/>
                  <a:gd name="T44" fmla="*/ 210 w 296"/>
                  <a:gd name="T45" fmla="*/ 345 h 440"/>
                  <a:gd name="T46" fmla="*/ 243 w 296"/>
                  <a:gd name="T47" fmla="*/ 366 h 440"/>
                  <a:gd name="T48" fmla="*/ 243 w 296"/>
                  <a:gd name="T49" fmla="*/ 366 h 440"/>
                  <a:gd name="T50" fmla="*/ 245 w 296"/>
                  <a:gd name="T51" fmla="*/ 419 h 440"/>
                  <a:gd name="T52" fmla="*/ 245 w 296"/>
                  <a:gd name="T53" fmla="*/ 419 h 440"/>
                  <a:gd name="T54" fmla="*/ 241 w 296"/>
                  <a:gd name="T55" fmla="*/ 419 h 440"/>
                  <a:gd name="T56" fmla="*/ 236 w 296"/>
                  <a:gd name="T57" fmla="*/ 421 h 440"/>
                  <a:gd name="T58" fmla="*/ 229 w 296"/>
                  <a:gd name="T59" fmla="*/ 426 h 440"/>
                  <a:gd name="T60" fmla="*/ 222 w 296"/>
                  <a:gd name="T61" fmla="*/ 433 h 440"/>
                  <a:gd name="T62" fmla="*/ 220 w 296"/>
                  <a:gd name="T63" fmla="*/ 435 h 440"/>
                  <a:gd name="T64" fmla="*/ 215 w 296"/>
                  <a:gd name="T65" fmla="*/ 435 h 440"/>
                  <a:gd name="T66" fmla="*/ 173 w 296"/>
                  <a:gd name="T67" fmla="*/ 431 h 440"/>
                  <a:gd name="T68" fmla="*/ 160 w 296"/>
                  <a:gd name="T69" fmla="*/ 440 h 440"/>
                  <a:gd name="T70" fmla="*/ 143 w 296"/>
                  <a:gd name="T71" fmla="*/ 431 h 440"/>
                  <a:gd name="T72" fmla="*/ 118 w 296"/>
                  <a:gd name="T73" fmla="*/ 433 h 440"/>
                  <a:gd name="T74" fmla="*/ 83 w 296"/>
                  <a:gd name="T75" fmla="*/ 405 h 440"/>
                  <a:gd name="T76" fmla="*/ 69 w 296"/>
                  <a:gd name="T77" fmla="*/ 361 h 440"/>
                  <a:gd name="T78" fmla="*/ 69 w 296"/>
                  <a:gd name="T79" fmla="*/ 361 h 440"/>
                  <a:gd name="T80" fmla="*/ 48 w 296"/>
                  <a:gd name="T81" fmla="*/ 343 h 440"/>
                  <a:gd name="T82" fmla="*/ 30 w 296"/>
                  <a:gd name="T83" fmla="*/ 320 h 440"/>
                  <a:gd name="T84" fmla="*/ 28 w 296"/>
                  <a:gd name="T85" fmla="*/ 294 h 440"/>
                  <a:gd name="T86" fmla="*/ 7 w 296"/>
                  <a:gd name="T87" fmla="*/ 259 h 440"/>
                  <a:gd name="T88" fmla="*/ 0 w 296"/>
                  <a:gd name="T89" fmla="*/ 218 h 440"/>
                  <a:gd name="T90" fmla="*/ 0 w 296"/>
                  <a:gd name="T91" fmla="*/ 218 h 440"/>
                  <a:gd name="T92" fmla="*/ 2 w 296"/>
                  <a:gd name="T93" fmla="*/ 211 h 440"/>
                  <a:gd name="T94" fmla="*/ 7 w 296"/>
                  <a:gd name="T95" fmla="*/ 204 h 440"/>
                  <a:gd name="T96" fmla="*/ 7 w 296"/>
                  <a:gd name="T97" fmla="*/ 197 h 440"/>
                  <a:gd name="T98" fmla="*/ 7 w 296"/>
                  <a:gd name="T99" fmla="*/ 192 h 440"/>
                  <a:gd name="T100" fmla="*/ 4 w 296"/>
                  <a:gd name="T101" fmla="*/ 190 h 440"/>
                  <a:gd name="T102" fmla="*/ 28 w 296"/>
                  <a:gd name="T103" fmla="*/ 164 h 440"/>
                  <a:gd name="T104" fmla="*/ 28 w 296"/>
                  <a:gd name="T105" fmla="*/ 164 h 440"/>
                  <a:gd name="T106" fmla="*/ 28 w 296"/>
                  <a:gd name="T107" fmla="*/ 123 h 440"/>
                  <a:gd name="T108" fmla="*/ 28 w 296"/>
                  <a:gd name="T109" fmla="*/ 102 h 440"/>
                  <a:gd name="T110" fmla="*/ 23 w 296"/>
                  <a:gd name="T111" fmla="*/ 83 h 440"/>
                  <a:gd name="T112" fmla="*/ 37 w 296"/>
                  <a:gd name="T113" fmla="*/ 74 h 440"/>
                  <a:gd name="T114" fmla="*/ 37 w 296"/>
                  <a:gd name="T115" fmla="*/ 14 h 440"/>
                  <a:gd name="T116" fmla="*/ 187 w 296"/>
                  <a:gd name="T117" fmla="*/ 14 h 440"/>
                  <a:gd name="T118" fmla="*/ 197 w 296"/>
                  <a:gd name="T119" fmla="*/ 21 h 440"/>
                  <a:gd name="T120" fmla="*/ 197 w 296"/>
                  <a:gd name="T121" fmla="*/ 21 h 440"/>
                  <a:gd name="T122" fmla="*/ 243 w 296"/>
                  <a:gd name="T123" fmla="*/ 0 h 440"/>
                  <a:gd name="T124" fmla="*/ 261 w 296"/>
                  <a:gd name="T125" fmla="*/ 35 h 44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96" h="440">
                    <a:moveTo>
                      <a:pt x="261" y="35"/>
                    </a:moveTo>
                    <a:lnTo>
                      <a:pt x="261" y="35"/>
                    </a:lnTo>
                    <a:lnTo>
                      <a:pt x="264" y="60"/>
                    </a:lnTo>
                    <a:lnTo>
                      <a:pt x="266" y="72"/>
                    </a:lnTo>
                    <a:lnTo>
                      <a:pt x="273" y="81"/>
                    </a:lnTo>
                    <a:lnTo>
                      <a:pt x="296" y="114"/>
                    </a:lnTo>
                    <a:lnTo>
                      <a:pt x="278" y="127"/>
                    </a:lnTo>
                    <a:lnTo>
                      <a:pt x="275" y="171"/>
                    </a:lnTo>
                    <a:lnTo>
                      <a:pt x="271" y="213"/>
                    </a:lnTo>
                    <a:lnTo>
                      <a:pt x="257" y="227"/>
                    </a:lnTo>
                    <a:lnTo>
                      <a:pt x="243" y="243"/>
                    </a:lnTo>
                    <a:lnTo>
                      <a:pt x="222" y="276"/>
                    </a:lnTo>
                    <a:lnTo>
                      <a:pt x="222" y="331"/>
                    </a:lnTo>
                    <a:lnTo>
                      <a:pt x="215" y="333"/>
                    </a:lnTo>
                    <a:lnTo>
                      <a:pt x="213" y="336"/>
                    </a:lnTo>
                    <a:lnTo>
                      <a:pt x="210" y="338"/>
                    </a:lnTo>
                    <a:lnTo>
                      <a:pt x="210" y="345"/>
                    </a:lnTo>
                    <a:lnTo>
                      <a:pt x="243" y="366"/>
                    </a:lnTo>
                    <a:lnTo>
                      <a:pt x="245" y="419"/>
                    </a:lnTo>
                    <a:lnTo>
                      <a:pt x="241" y="419"/>
                    </a:lnTo>
                    <a:lnTo>
                      <a:pt x="236" y="421"/>
                    </a:lnTo>
                    <a:lnTo>
                      <a:pt x="229" y="426"/>
                    </a:lnTo>
                    <a:lnTo>
                      <a:pt x="222" y="433"/>
                    </a:lnTo>
                    <a:lnTo>
                      <a:pt x="220" y="435"/>
                    </a:lnTo>
                    <a:lnTo>
                      <a:pt x="215" y="435"/>
                    </a:lnTo>
                    <a:lnTo>
                      <a:pt x="173" y="431"/>
                    </a:lnTo>
                    <a:lnTo>
                      <a:pt x="160" y="440"/>
                    </a:lnTo>
                    <a:lnTo>
                      <a:pt x="143" y="431"/>
                    </a:lnTo>
                    <a:lnTo>
                      <a:pt x="118" y="433"/>
                    </a:lnTo>
                    <a:lnTo>
                      <a:pt x="83" y="405"/>
                    </a:lnTo>
                    <a:lnTo>
                      <a:pt x="69" y="361"/>
                    </a:lnTo>
                    <a:lnTo>
                      <a:pt x="48" y="343"/>
                    </a:lnTo>
                    <a:lnTo>
                      <a:pt x="30" y="320"/>
                    </a:lnTo>
                    <a:lnTo>
                      <a:pt x="28" y="294"/>
                    </a:lnTo>
                    <a:lnTo>
                      <a:pt x="7" y="259"/>
                    </a:lnTo>
                    <a:lnTo>
                      <a:pt x="0" y="218"/>
                    </a:lnTo>
                    <a:lnTo>
                      <a:pt x="2" y="211"/>
                    </a:lnTo>
                    <a:lnTo>
                      <a:pt x="7" y="204"/>
                    </a:lnTo>
                    <a:lnTo>
                      <a:pt x="7" y="197"/>
                    </a:lnTo>
                    <a:lnTo>
                      <a:pt x="7" y="192"/>
                    </a:lnTo>
                    <a:lnTo>
                      <a:pt x="4" y="190"/>
                    </a:lnTo>
                    <a:lnTo>
                      <a:pt x="28" y="164"/>
                    </a:lnTo>
                    <a:lnTo>
                      <a:pt x="28" y="123"/>
                    </a:lnTo>
                    <a:lnTo>
                      <a:pt x="28" y="102"/>
                    </a:lnTo>
                    <a:lnTo>
                      <a:pt x="23" y="83"/>
                    </a:lnTo>
                    <a:lnTo>
                      <a:pt x="37" y="74"/>
                    </a:lnTo>
                    <a:lnTo>
                      <a:pt x="37" y="14"/>
                    </a:lnTo>
                    <a:lnTo>
                      <a:pt x="187" y="14"/>
                    </a:lnTo>
                    <a:lnTo>
                      <a:pt x="197" y="21"/>
                    </a:lnTo>
                    <a:lnTo>
                      <a:pt x="243" y="0"/>
                    </a:lnTo>
                    <a:lnTo>
                      <a:pt x="261" y="3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4" name="Freeform 1199"/>
              <p:cNvSpPr>
                <a:spLocks/>
              </p:cNvSpPr>
              <p:nvPr userDrawn="1"/>
            </p:nvSpPr>
            <p:spPr bwMode="auto">
              <a:xfrm>
                <a:off x="1291" y="2123"/>
                <a:ext cx="10" cy="10"/>
              </a:xfrm>
              <a:custGeom>
                <a:avLst/>
                <a:gdLst>
                  <a:gd name="T0" fmla="*/ 10 w 10"/>
                  <a:gd name="T1" fmla="*/ 3 h 10"/>
                  <a:gd name="T2" fmla="*/ 10 w 10"/>
                  <a:gd name="T3" fmla="*/ 3 h 10"/>
                  <a:gd name="T4" fmla="*/ 3 w 10"/>
                  <a:gd name="T5" fmla="*/ 10 h 10"/>
                  <a:gd name="T6" fmla="*/ 3 w 10"/>
                  <a:gd name="T7" fmla="*/ 10 h 10"/>
                  <a:gd name="T8" fmla="*/ 0 w 10"/>
                  <a:gd name="T9" fmla="*/ 7 h 10"/>
                  <a:gd name="T10" fmla="*/ 0 w 10"/>
                  <a:gd name="T11" fmla="*/ 7 h 10"/>
                  <a:gd name="T12" fmla="*/ 3 w 10"/>
                  <a:gd name="T13" fmla="*/ 3 h 10"/>
                  <a:gd name="T14" fmla="*/ 3 w 10"/>
                  <a:gd name="T15" fmla="*/ 3 h 10"/>
                  <a:gd name="T16" fmla="*/ 5 w 10"/>
                  <a:gd name="T17" fmla="*/ 0 h 10"/>
                  <a:gd name="T18" fmla="*/ 5 w 10"/>
                  <a:gd name="T19" fmla="*/ 3 h 10"/>
                  <a:gd name="T20" fmla="*/ 10 w 10"/>
                  <a:gd name="T21" fmla="*/ 3 h 10"/>
                  <a:gd name="T22" fmla="*/ 10 w 10"/>
                  <a:gd name="T23" fmla="*/ 3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 h="10">
                    <a:moveTo>
                      <a:pt x="10" y="3"/>
                    </a:moveTo>
                    <a:lnTo>
                      <a:pt x="10" y="3"/>
                    </a:lnTo>
                    <a:lnTo>
                      <a:pt x="3" y="10"/>
                    </a:lnTo>
                    <a:lnTo>
                      <a:pt x="0" y="7"/>
                    </a:lnTo>
                    <a:lnTo>
                      <a:pt x="3" y="3"/>
                    </a:lnTo>
                    <a:lnTo>
                      <a:pt x="5" y="0"/>
                    </a:lnTo>
                    <a:lnTo>
                      <a:pt x="5" y="3"/>
                    </a:lnTo>
                    <a:lnTo>
                      <a:pt x="10"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5" name="Freeform 1200"/>
              <p:cNvSpPr>
                <a:spLocks/>
              </p:cNvSpPr>
              <p:nvPr userDrawn="1"/>
            </p:nvSpPr>
            <p:spPr bwMode="auto">
              <a:xfrm>
                <a:off x="4888" y="2147"/>
                <a:ext cx="34" cy="44"/>
              </a:xfrm>
              <a:custGeom>
                <a:avLst/>
                <a:gdLst>
                  <a:gd name="T0" fmla="*/ 34 w 34"/>
                  <a:gd name="T1" fmla="*/ 6 h 44"/>
                  <a:gd name="T2" fmla="*/ 30 w 34"/>
                  <a:gd name="T3" fmla="*/ 34 h 44"/>
                  <a:gd name="T4" fmla="*/ 30 w 34"/>
                  <a:gd name="T5" fmla="*/ 34 h 44"/>
                  <a:gd name="T6" fmla="*/ 20 w 34"/>
                  <a:gd name="T7" fmla="*/ 39 h 44"/>
                  <a:gd name="T8" fmla="*/ 11 w 34"/>
                  <a:gd name="T9" fmla="*/ 44 h 44"/>
                  <a:gd name="T10" fmla="*/ 0 w 34"/>
                  <a:gd name="T11" fmla="*/ 39 h 44"/>
                  <a:gd name="T12" fmla="*/ 0 w 34"/>
                  <a:gd name="T13" fmla="*/ 39 h 44"/>
                  <a:gd name="T14" fmla="*/ 0 w 34"/>
                  <a:gd name="T15" fmla="*/ 34 h 44"/>
                  <a:gd name="T16" fmla="*/ 0 w 34"/>
                  <a:gd name="T17" fmla="*/ 30 h 44"/>
                  <a:gd name="T18" fmla="*/ 4 w 34"/>
                  <a:gd name="T19" fmla="*/ 23 h 44"/>
                  <a:gd name="T20" fmla="*/ 11 w 34"/>
                  <a:gd name="T21" fmla="*/ 16 h 44"/>
                  <a:gd name="T22" fmla="*/ 16 w 34"/>
                  <a:gd name="T23" fmla="*/ 9 h 44"/>
                  <a:gd name="T24" fmla="*/ 30 w 34"/>
                  <a:gd name="T25" fmla="*/ 0 h 44"/>
                  <a:gd name="T26" fmla="*/ 30 w 34"/>
                  <a:gd name="T27" fmla="*/ 0 h 44"/>
                  <a:gd name="T28" fmla="*/ 34 w 34"/>
                  <a:gd name="T29" fmla="*/ 2 h 44"/>
                  <a:gd name="T30" fmla="*/ 34 w 34"/>
                  <a:gd name="T31" fmla="*/ 2 h 44"/>
                  <a:gd name="T32" fmla="*/ 34 w 34"/>
                  <a:gd name="T33" fmla="*/ 6 h 44"/>
                  <a:gd name="T34" fmla="*/ 34 w 34"/>
                  <a:gd name="T35" fmla="*/ 6 h 4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4" h="44">
                    <a:moveTo>
                      <a:pt x="34" y="6"/>
                    </a:moveTo>
                    <a:lnTo>
                      <a:pt x="30" y="34"/>
                    </a:lnTo>
                    <a:lnTo>
                      <a:pt x="20" y="39"/>
                    </a:lnTo>
                    <a:lnTo>
                      <a:pt x="11" y="44"/>
                    </a:lnTo>
                    <a:lnTo>
                      <a:pt x="0" y="39"/>
                    </a:lnTo>
                    <a:lnTo>
                      <a:pt x="0" y="34"/>
                    </a:lnTo>
                    <a:lnTo>
                      <a:pt x="0" y="30"/>
                    </a:lnTo>
                    <a:lnTo>
                      <a:pt x="4" y="23"/>
                    </a:lnTo>
                    <a:lnTo>
                      <a:pt x="11" y="16"/>
                    </a:lnTo>
                    <a:lnTo>
                      <a:pt x="16" y="9"/>
                    </a:lnTo>
                    <a:lnTo>
                      <a:pt x="30" y="0"/>
                    </a:lnTo>
                    <a:lnTo>
                      <a:pt x="34" y="2"/>
                    </a:lnTo>
                    <a:lnTo>
                      <a:pt x="34" y="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6" name="Freeform 1201"/>
              <p:cNvSpPr>
                <a:spLocks/>
              </p:cNvSpPr>
              <p:nvPr userDrawn="1"/>
            </p:nvSpPr>
            <p:spPr bwMode="auto">
              <a:xfrm>
                <a:off x="4677" y="2151"/>
                <a:ext cx="155" cy="352"/>
              </a:xfrm>
              <a:custGeom>
                <a:avLst/>
                <a:gdLst>
                  <a:gd name="T0" fmla="*/ 39 w 155"/>
                  <a:gd name="T1" fmla="*/ 0 h 352"/>
                  <a:gd name="T2" fmla="*/ 51 w 155"/>
                  <a:gd name="T3" fmla="*/ 26 h 352"/>
                  <a:gd name="T4" fmla="*/ 60 w 155"/>
                  <a:gd name="T5" fmla="*/ 30 h 352"/>
                  <a:gd name="T6" fmla="*/ 72 w 155"/>
                  <a:gd name="T7" fmla="*/ 63 h 352"/>
                  <a:gd name="T8" fmla="*/ 109 w 155"/>
                  <a:gd name="T9" fmla="*/ 49 h 352"/>
                  <a:gd name="T10" fmla="*/ 141 w 155"/>
                  <a:gd name="T11" fmla="*/ 81 h 352"/>
                  <a:gd name="T12" fmla="*/ 148 w 155"/>
                  <a:gd name="T13" fmla="*/ 153 h 352"/>
                  <a:gd name="T14" fmla="*/ 120 w 155"/>
                  <a:gd name="T15" fmla="*/ 160 h 352"/>
                  <a:gd name="T16" fmla="*/ 113 w 155"/>
                  <a:gd name="T17" fmla="*/ 181 h 352"/>
                  <a:gd name="T18" fmla="*/ 99 w 155"/>
                  <a:gd name="T19" fmla="*/ 176 h 352"/>
                  <a:gd name="T20" fmla="*/ 74 w 155"/>
                  <a:gd name="T21" fmla="*/ 139 h 352"/>
                  <a:gd name="T22" fmla="*/ 69 w 155"/>
                  <a:gd name="T23" fmla="*/ 137 h 352"/>
                  <a:gd name="T24" fmla="*/ 58 w 155"/>
                  <a:gd name="T25" fmla="*/ 146 h 352"/>
                  <a:gd name="T26" fmla="*/ 60 w 155"/>
                  <a:gd name="T27" fmla="*/ 222 h 352"/>
                  <a:gd name="T28" fmla="*/ 51 w 155"/>
                  <a:gd name="T29" fmla="*/ 257 h 352"/>
                  <a:gd name="T30" fmla="*/ 79 w 155"/>
                  <a:gd name="T31" fmla="*/ 306 h 352"/>
                  <a:gd name="T32" fmla="*/ 111 w 155"/>
                  <a:gd name="T33" fmla="*/ 320 h 352"/>
                  <a:gd name="T34" fmla="*/ 125 w 155"/>
                  <a:gd name="T35" fmla="*/ 340 h 352"/>
                  <a:gd name="T36" fmla="*/ 79 w 155"/>
                  <a:gd name="T37" fmla="*/ 333 h 352"/>
                  <a:gd name="T38" fmla="*/ 46 w 155"/>
                  <a:gd name="T39" fmla="*/ 294 h 352"/>
                  <a:gd name="T40" fmla="*/ 42 w 155"/>
                  <a:gd name="T41" fmla="*/ 292 h 352"/>
                  <a:gd name="T42" fmla="*/ 32 w 155"/>
                  <a:gd name="T43" fmla="*/ 292 h 352"/>
                  <a:gd name="T44" fmla="*/ 39 w 155"/>
                  <a:gd name="T45" fmla="*/ 243 h 352"/>
                  <a:gd name="T46" fmla="*/ 46 w 155"/>
                  <a:gd name="T47" fmla="*/ 234 h 352"/>
                  <a:gd name="T48" fmla="*/ 42 w 155"/>
                  <a:gd name="T49" fmla="*/ 151 h 352"/>
                  <a:gd name="T50" fmla="*/ 35 w 155"/>
                  <a:gd name="T51" fmla="*/ 125 h 352"/>
                  <a:gd name="T52" fmla="*/ 35 w 155"/>
                  <a:gd name="T53" fmla="*/ 114 h 352"/>
                  <a:gd name="T54" fmla="*/ 28 w 155"/>
                  <a:gd name="T55" fmla="*/ 83 h 352"/>
                  <a:gd name="T56" fmla="*/ 0 w 155"/>
                  <a:gd name="T57" fmla="*/ 42 h 352"/>
                  <a:gd name="T58" fmla="*/ 2 w 155"/>
                  <a:gd name="T59" fmla="*/ 26 h 352"/>
                  <a:gd name="T60" fmla="*/ 18 w 155"/>
                  <a:gd name="T61" fmla="*/ 12 h 352"/>
                  <a:gd name="T62" fmla="*/ 39 w 155"/>
                  <a:gd name="T63" fmla="*/ 0 h 35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5" h="352">
                    <a:moveTo>
                      <a:pt x="39" y="0"/>
                    </a:moveTo>
                    <a:lnTo>
                      <a:pt x="39" y="0"/>
                    </a:lnTo>
                    <a:lnTo>
                      <a:pt x="46" y="19"/>
                    </a:lnTo>
                    <a:lnTo>
                      <a:pt x="51" y="26"/>
                    </a:lnTo>
                    <a:lnTo>
                      <a:pt x="56" y="28"/>
                    </a:lnTo>
                    <a:lnTo>
                      <a:pt x="60" y="30"/>
                    </a:lnTo>
                    <a:lnTo>
                      <a:pt x="58" y="53"/>
                    </a:lnTo>
                    <a:lnTo>
                      <a:pt x="72" y="63"/>
                    </a:lnTo>
                    <a:lnTo>
                      <a:pt x="109" y="49"/>
                    </a:lnTo>
                    <a:lnTo>
                      <a:pt x="123" y="58"/>
                    </a:lnTo>
                    <a:lnTo>
                      <a:pt x="141" y="81"/>
                    </a:lnTo>
                    <a:lnTo>
                      <a:pt x="155" y="134"/>
                    </a:lnTo>
                    <a:lnTo>
                      <a:pt x="148" y="153"/>
                    </a:lnTo>
                    <a:lnTo>
                      <a:pt x="120" y="160"/>
                    </a:lnTo>
                    <a:lnTo>
                      <a:pt x="116" y="171"/>
                    </a:lnTo>
                    <a:lnTo>
                      <a:pt x="113" y="181"/>
                    </a:lnTo>
                    <a:lnTo>
                      <a:pt x="99" y="176"/>
                    </a:lnTo>
                    <a:lnTo>
                      <a:pt x="83" y="174"/>
                    </a:lnTo>
                    <a:lnTo>
                      <a:pt x="74" y="139"/>
                    </a:lnTo>
                    <a:lnTo>
                      <a:pt x="69" y="137"/>
                    </a:lnTo>
                    <a:lnTo>
                      <a:pt x="65" y="137"/>
                    </a:lnTo>
                    <a:lnTo>
                      <a:pt x="58" y="146"/>
                    </a:lnTo>
                    <a:lnTo>
                      <a:pt x="60" y="222"/>
                    </a:lnTo>
                    <a:lnTo>
                      <a:pt x="51" y="234"/>
                    </a:lnTo>
                    <a:lnTo>
                      <a:pt x="51" y="257"/>
                    </a:lnTo>
                    <a:lnTo>
                      <a:pt x="76" y="278"/>
                    </a:lnTo>
                    <a:lnTo>
                      <a:pt x="79" y="306"/>
                    </a:lnTo>
                    <a:lnTo>
                      <a:pt x="111" y="320"/>
                    </a:lnTo>
                    <a:lnTo>
                      <a:pt x="125" y="340"/>
                    </a:lnTo>
                    <a:lnTo>
                      <a:pt x="102" y="352"/>
                    </a:lnTo>
                    <a:lnTo>
                      <a:pt x="79" y="333"/>
                    </a:lnTo>
                    <a:lnTo>
                      <a:pt x="76" y="326"/>
                    </a:lnTo>
                    <a:lnTo>
                      <a:pt x="46" y="294"/>
                    </a:lnTo>
                    <a:lnTo>
                      <a:pt x="42" y="292"/>
                    </a:lnTo>
                    <a:lnTo>
                      <a:pt x="37" y="292"/>
                    </a:lnTo>
                    <a:lnTo>
                      <a:pt x="32" y="292"/>
                    </a:lnTo>
                    <a:lnTo>
                      <a:pt x="28" y="287"/>
                    </a:lnTo>
                    <a:lnTo>
                      <a:pt x="39" y="243"/>
                    </a:lnTo>
                    <a:lnTo>
                      <a:pt x="46" y="234"/>
                    </a:lnTo>
                    <a:lnTo>
                      <a:pt x="44" y="178"/>
                    </a:lnTo>
                    <a:lnTo>
                      <a:pt x="42" y="151"/>
                    </a:lnTo>
                    <a:lnTo>
                      <a:pt x="39" y="139"/>
                    </a:lnTo>
                    <a:lnTo>
                      <a:pt x="35" y="125"/>
                    </a:lnTo>
                    <a:lnTo>
                      <a:pt x="35" y="114"/>
                    </a:lnTo>
                    <a:lnTo>
                      <a:pt x="32" y="104"/>
                    </a:lnTo>
                    <a:lnTo>
                      <a:pt x="28" y="83"/>
                    </a:lnTo>
                    <a:lnTo>
                      <a:pt x="9" y="67"/>
                    </a:lnTo>
                    <a:lnTo>
                      <a:pt x="0" y="42"/>
                    </a:lnTo>
                    <a:lnTo>
                      <a:pt x="2" y="26"/>
                    </a:lnTo>
                    <a:lnTo>
                      <a:pt x="12" y="26"/>
                    </a:lnTo>
                    <a:lnTo>
                      <a:pt x="18" y="12"/>
                    </a:lnTo>
                    <a:lnTo>
                      <a:pt x="3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7" name="Freeform 1202"/>
              <p:cNvSpPr>
                <a:spLocks/>
              </p:cNvSpPr>
              <p:nvPr userDrawn="1"/>
            </p:nvSpPr>
            <p:spPr bwMode="auto">
              <a:xfrm>
                <a:off x="1319" y="2158"/>
                <a:ext cx="65" cy="51"/>
              </a:xfrm>
              <a:custGeom>
                <a:avLst/>
                <a:gdLst>
                  <a:gd name="T0" fmla="*/ 65 w 65"/>
                  <a:gd name="T1" fmla="*/ 30 h 51"/>
                  <a:gd name="T2" fmla="*/ 65 w 65"/>
                  <a:gd name="T3" fmla="*/ 30 h 51"/>
                  <a:gd name="T4" fmla="*/ 42 w 65"/>
                  <a:gd name="T5" fmla="*/ 35 h 51"/>
                  <a:gd name="T6" fmla="*/ 30 w 65"/>
                  <a:gd name="T7" fmla="*/ 35 h 51"/>
                  <a:gd name="T8" fmla="*/ 19 w 65"/>
                  <a:gd name="T9" fmla="*/ 39 h 51"/>
                  <a:gd name="T10" fmla="*/ 19 w 65"/>
                  <a:gd name="T11" fmla="*/ 39 h 51"/>
                  <a:gd name="T12" fmla="*/ 14 w 65"/>
                  <a:gd name="T13" fmla="*/ 46 h 51"/>
                  <a:gd name="T14" fmla="*/ 9 w 65"/>
                  <a:gd name="T15" fmla="*/ 51 h 51"/>
                  <a:gd name="T16" fmla="*/ 5 w 65"/>
                  <a:gd name="T17" fmla="*/ 51 h 51"/>
                  <a:gd name="T18" fmla="*/ 5 w 65"/>
                  <a:gd name="T19" fmla="*/ 51 h 51"/>
                  <a:gd name="T20" fmla="*/ 2 w 65"/>
                  <a:gd name="T21" fmla="*/ 49 h 51"/>
                  <a:gd name="T22" fmla="*/ 0 w 65"/>
                  <a:gd name="T23" fmla="*/ 44 h 51"/>
                  <a:gd name="T24" fmla="*/ 12 w 65"/>
                  <a:gd name="T25" fmla="*/ 7 h 51"/>
                  <a:gd name="T26" fmla="*/ 19 w 65"/>
                  <a:gd name="T27" fmla="*/ 0 h 51"/>
                  <a:gd name="T28" fmla="*/ 60 w 65"/>
                  <a:gd name="T29" fmla="*/ 19 h 51"/>
                  <a:gd name="T30" fmla="*/ 65 w 65"/>
                  <a:gd name="T31" fmla="*/ 30 h 5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5" h="51">
                    <a:moveTo>
                      <a:pt x="65" y="30"/>
                    </a:moveTo>
                    <a:lnTo>
                      <a:pt x="65" y="30"/>
                    </a:lnTo>
                    <a:lnTo>
                      <a:pt x="42" y="35"/>
                    </a:lnTo>
                    <a:lnTo>
                      <a:pt x="30" y="35"/>
                    </a:lnTo>
                    <a:lnTo>
                      <a:pt x="19" y="39"/>
                    </a:lnTo>
                    <a:lnTo>
                      <a:pt x="14" y="46"/>
                    </a:lnTo>
                    <a:lnTo>
                      <a:pt x="9" y="51"/>
                    </a:lnTo>
                    <a:lnTo>
                      <a:pt x="5" y="51"/>
                    </a:lnTo>
                    <a:lnTo>
                      <a:pt x="2" y="49"/>
                    </a:lnTo>
                    <a:lnTo>
                      <a:pt x="0" y="44"/>
                    </a:lnTo>
                    <a:lnTo>
                      <a:pt x="12" y="7"/>
                    </a:lnTo>
                    <a:lnTo>
                      <a:pt x="19" y="0"/>
                    </a:lnTo>
                    <a:lnTo>
                      <a:pt x="60" y="19"/>
                    </a:lnTo>
                    <a:lnTo>
                      <a:pt x="65"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8" name="Freeform 1203"/>
              <p:cNvSpPr>
                <a:spLocks/>
              </p:cNvSpPr>
              <p:nvPr userDrawn="1"/>
            </p:nvSpPr>
            <p:spPr bwMode="auto">
              <a:xfrm>
                <a:off x="1268" y="2163"/>
                <a:ext cx="58" cy="37"/>
              </a:xfrm>
              <a:custGeom>
                <a:avLst/>
                <a:gdLst>
                  <a:gd name="T0" fmla="*/ 58 w 58"/>
                  <a:gd name="T1" fmla="*/ 2 h 37"/>
                  <a:gd name="T2" fmla="*/ 58 w 58"/>
                  <a:gd name="T3" fmla="*/ 2 h 37"/>
                  <a:gd name="T4" fmla="*/ 49 w 58"/>
                  <a:gd name="T5" fmla="*/ 37 h 37"/>
                  <a:gd name="T6" fmla="*/ 49 w 58"/>
                  <a:gd name="T7" fmla="*/ 37 h 37"/>
                  <a:gd name="T8" fmla="*/ 0 w 58"/>
                  <a:gd name="T9" fmla="*/ 32 h 37"/>
                  <a:gd name="T10" fmla="*/ 0 w 58"/>
                  <a:gd name="T11" fmla="*/ 25 h 37"/>
                  <a:gd name="T12" fmla="*/ 0 w 58"/>
                  <a:gd name="T13" fmla="*/ 25 h 37"/>
                  <a:gd name="T14" fmla="*/ 16 w 58"/>
                  <a:gd name="T15" fmla="*/ 23 h 37"/>
                  <a:gd name="T16" fmla="*/ 30 w 58"/>
                  <a:gd name="T17" fmla="*/ 23 h 37"/>
                  <a:gd name="T18" fmla="*/ 30 w 58"/>
                  <a:gd name="T19" fmla="*/ 0 h 37"/>
                  <a:gd name="T20" fmla="*/ 58 w 58"/>
                  <a:gd name="T21" fmla="*/ 2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37">
                    <a:moveTo>
                      <a:pt x="58" y="2"/>
                    </a:moveTo>
                    <a:lnTo>
                      <a:pt x="58" y="2"/>
                    </a:lnTo>
                    <a:lnTo>
                      <a:pt x="49" y="37"/>
                    </a:lnTo>
                    <a:lnTo>
                      <a:pt x="0" y="32"/>
                    </a:lnTo>
                    <a:lnTo>
                      <a:pt x="0" y="25"/>
                    </a:lnTo>
                    <a:lnTo>
                      <a:pt x="16" y="23"/>
                    </a:lnTo>
                    <a:lnTo>
                      <a:pt x="30" y="23"/>
                    </a:lnTo>
                    <a:lnTo>
                      <a:pt x="30" y="0"/>
                    </a:lnTo>
                    <a:lnTo>
                      <a:pt x="58"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9" name="Freeform 1204"/>
              <p:cNvSpPr>
                <a:spLocks/>
              </p:cNvSpPr>
              <p:nvPr userDrawn="1"/>
            </p:nvSpPr>
            <p:spPr bwMode="auto">
              <a:xfrm>
                <a:off x="5119" y="2172"/>
                <a:ext cx="51" cy="113"/>
              </a:xfrm>
              <a:custGeom>
                <a:avLst/>
                <a:gdLst>
                  <a:gd name="T0" fmla="*/ 35 w 51"/>
                  <a:gd name="T1" fmla="*/ 0 h 113"/>
                  <a:gd name="T2" fmla="*/ 35 w 51"/>
                  <a:gd name="T3" fmla="*/ 0 h 113"/>
                  <a:gd name="T4" fmla="*/ 49 w 51"/>
                  <a:gd name="T5" fmla="*/ 35 h 113"/>
                  <a:gd name="T6" fmla="*/ 49 w 51"/>
                  <a:gd name="T7" fmla="*/ 35 h 113"/>
                  <a:gd name="T8" fmla="*/ 46 w 51"/>
                  <a:gd name="T9" fmla="*/ 44 h 113"/>
                  <a:gd name="T10" fmla="*/ 44 w 51"/>
                  <a:gd name="T11" fmla="*/ 53 h 113"/>
                  <a:gd name="T12" fmla="*/ 42 w 51"/>
                  <a:gd name="T13" fmla="*/ 60 h 113"/>
                  <a:gd name="T14" fmla="*/ 39 w 51"/>
                  <a:gd name="T15" fmla="*/ 65 h 113"/>
                  <a:gd name="T16" fmla="*/ 35 w 51"/>
                  <a:gd name="T17" fmla="*/ 65 h 113"/>
                  <a:gd name="T18" fmla="*/ 35 w 51"/>
                  <a:gd name="T19" fmla="*/ 69 h 113"/>
                  <a:gd name="T20" fmla="*/ 39 w 51"/>
                  <a:gd name="T21" fmla="*/ 95 h 113"/>
                  <a:gd name="T22" fmla="*/ 39 w 51"/>
                  <a:gd name="T23" fmla="*/ 95 h 113"/>
                  <a:gd name="T24" fmla="*/ 51 w 51"/>
                  <a:gd name="T25" fmla="*/ 111 h 113"/>
                  <a:gd name="T26" fmla="*/ 51 w 51"/>
                  <a:gd name="T27" fmla="*/ 111 h 113"/>
                  <a:gd name="T28" fmla="*/ 44 w 51"/>
                  <a:gd name="T29" fmla="*/ 113 h 113"/>
                  <a:gd name="T30" fmla="*/ 39 w 51"/>
                  <a:gd name="T31" fmla="*/ 113 h 113"/>
                  <a:gd name="T32" fmla="*/ 32 w 51"/>
                  <a:gd name="T33" fmla="*/ 111 h 113"/>
                  <a:gd name="T34" fmla="*/ 28 w 51"/>
                  <a:gd name="T35" fmla="*/ 109 h 113"/>
                  <a:gd name="T36" fmla="*/ 28 w 51"/>
                  <a:gd name="T37" fmla="*/ 109 h 113"/>
                  <a:gd name="T38" fmla="*/ 14 w 51"/>
                  <a:gd name="T39" fmla="*/ 90 h 113"/>
                  <a:gd name="T40" fmla="*/ 0 w 51"/>
                  <a:gd name="T41" fmla="*/ 72 h 113"/>
                  <a:gd name="T42" fmla="*/ 0 w 51"/>
                  <a:gd name="T43" fmla="*/ 60 h 113"/>
                  <a:gd name="T44" fmla="*/ 14 w 51"/>
                  <a:gd name="T45" fmla="*/ 46 h 113"/>
                  <a:gd name="T46" fmla="*/ 7 w 51"/>
                  <a:gd name="T47" fmla="*/ 21 h 113"/>
                  <a:gd name="T48" fmla="*/ 7 w 51"/>
                  <a:gd name="T49" fmla="*/ 21 h 113"/>
                  <a:gd name="T50" fmla="*/ 9 w 51"/>
                  <a:gd name="T51" fmla="*/ 0 h 113"/>
                  <a:gd name="T52" fmla="*/ 35 w 51"/>
                  <a:gd name="T53" fmla="*/ 0 h 11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1" h="113">
                    <a:moveTo>
                      <a:pt x="35" y="0"/>
                    </a:moveTo>
                    <a:lnTo>
                      <a:pt x="35" y="0"/>
                    </a:lnTo>
                    <a:lnTo>
                      <a:pt x="49" y="35"/>
                    </a:lnTo>
                    <a:lnTo>
                      <a:pt x="46" y="44"/>
                    </a:lnTo>
                    <a:lnTo>
                      <a:pt x="44" y="53"/>
                    </a:lnTo>
                    <a:lnTo>
                      <a:pt x="42" y="60"/>
                    </a:lnTo>
                    <a:lnTo>
                      <a:pt x="39" y="65"/>
                    </a:lnTo>
                    <a:lnTo>
                      <a:pt x="35" y="65"/>
                    </a:lnTo>
                    <a:lnTo>
                      <a:pt x="35" y="69"/>
                    </a:lnTo>
                    <a:lnTo>
                      <a:pt x="39" y="95"/>
                    </a:lnTo>
                    <a:lnTo>
                      <a:pt x="51" y="111"/>
                    </a:lnTo>
                    <a:lnTo>
                      <a:pt x="44" y="113"/>
                    </a:lnTo>
                    <a:lnTo>
                      <a:pt x="39" y="113"/>
                    </a:lnTo>
                    <a:lnTo>
                      <a:pt x="32" y="111"/>
                    </a:lnTo>
                    <a:lnTo>
                      <a:pt x="28" y="109"/>
                    </a:lnTo>
                    <a:lnTo>
                      <a:pt x="14" y="90"/>
                    </a:lnTo>
                    <a:lnTo>
                      <a:pt x="0" y="72"/>
                    </a:lnTo>
                    <a:lnTo>
                      <a:pt x="0" y="60"/>
                    </a:lnTo>
                    <a:lnTo>
                      <a:pt x="14" y="46"/>
                    </a:lnTo>
                    <a:lnTo>
                      <a:pt x="7" y="21"/>
                    </a:lnTo>
                    <a:lnTo>
                      <a:pt x="9" y="0"/>
                    </a:lnTo>
                    <a:lnTo>
                      <a:pt x="3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0" name="Freeform 1205"/>
              <p:cNvSpPr>
                <a:spLocks/>
              </p:cNvSpPr>
              <p:nvPr userDrawn="1"/>
            </p:nvSpPr>
            <p:spPr bwMode="auto">
              <a:xfrm>
                <a:off x="1194" y="2193"/>
                <a:ext cx="30" cy="16"/>
              </a:xfrm>
              <a:custGeom>
                <a:avLst/>
                <a:gdLst>
                  <a:gd name="T0" fmla="*/ 30 w 30"/>
                  <a:gd name="T1" fmla="*/ 14 h 16"/>
                  <a:gd name="T2" fmla="*/ 30 w 30"/>
                  <a:gd name="T3" fmla="*/ 14 h 16"/>
                  <a:gd name="T4" fmla="*/ 30 w 30"/>
                  <a:gd name="T5" fmla="*/ 16 h 16"/>
                  <a:gd name="T6" fmla="*/ 28 w 30"/>
                  <a:gd name="T7" fmla="*/ 16 h 16"/>
                  <a:gd name="T8" fmla="*/ 0 w 30"/>
                  <a:gd name="T9" fmla="*/ 7 h 16"/>
                  <a:gd name="T10" fmla="*/ 0 w 30"/>
                  <a:gd name="T11" fmla="*/ 0 h 16"/>
                  <a:gd name="T12" fmla="*/ 0 w 30"/>
                  <a:gd name="T13" fmla="*/ 0 h 16"/>
                  <a:gd name="T14" fmla="*/ 2 w 30"/>
                  <a:gd name="T15" fmla="*/ 0 h 16"/>
                  <a:gd name="T16" fmla="*/ 5 w 30"/>
                  <a:gd name="T17" fmla="*/ 0 h 16"/>
                  <a:gd name="T18" fmla="*/ 30 w 30"/>
                  <a:gd name="T19" fmla="*/ 14 h 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0" h="16">
                    <a:moveTo>
                      <a:pt x="30" y="14"/>
                    </a:moveTo>
                    <a:lnTo>
                      <a:pt x="30" y="14"/>
                    </a:lnTo>
                    <a:lnTo>
                      <a:pt x="30" y="16"/>
                    </a:lnTo>
                    <a:lnTo>
                      <a:pt x="28" y="16"/>
                    </a:lnTo>
                    <a:lnTo>
                      <a:pt x="0" y="7"/>
                    </a:lnTo>
                    <a:lnTo>
                      <a:pt x="0" y="0"/>
                    </a:lnTo>
                    <a:lnTo>
                      <a:pt x="2" y="0"/>
                    </a:lnTo>
                    <a:lnTo>
                      <a:pt x="5" y="0"/>
                    </a:lnTo>
                    <a:lnTo>
                      <a:pt x="30"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1" name="Freeform 1206"/>
              <p:cNvSpPr>
                <a:spLocks/>
              </p:cNvSpPr>
              <p:nvPr userDrawn="1"/>
            </p:nvSpPr>
            <p:spPr bwMode="auto">
              <a:xfrm>
                <a:off x="1419" y="2195"/>
                <a:ext cx="11" cy="9"/>
              </a:xfrm>
              <a:custGeom>
                <a:avLst/>
                <a:gdLst>
                  <a:gd name="T0" fmla="*/ 11 w 11"/>
                  <a:gd name="T1" fmla="*/ 5 h 9"/>
                  <a:gd name="T2" fmla="*/ 11 w 11"/>
                  <a:gd name="T3" fmla="*/ 5 h 9"/>
                  <a:gd name="T4" fmla="*/ 11 w 11"/>
                  <a:gd name="T5" fmla="*/ 7 h 9"/>
                  <a:gd name="T6" fmla="*/ 7 w 11"/>
                  <a:gd name="T7" fmla="*/ 9 h 9"/>
                  <a:gd name="T8" fmla="*/ 0 w 11"/>
                  <a:gd name="T9" fmla="*/ 9 h 9"/>
                  <a:gd name="T10" fmla="*/ 0 w 11"/>
                  <a:gd name="T11" fmla="*/ 0 h 9"/>
                  <a:gd name="T12" fmla="*/ 0 w 11"/>
                  <a:gd name="T13" fmla="*/ 0 h 9"/>
                  <a:gd name="T14" fmla="*/ 11 w 11"/>
                  <a:gd name="T15" fmla="*/ 5 h 9"/>
                  <a:gd name="T16" fmla="*/ 11 w 11"/>
                  <a:gd name="T17" fmla="*/ 5 h 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 h="9">
                    <a:moveTo>
                      <a:pt x="11" y="5"/>
                    </a:moveTo>
                    <a:lnTo>
                      <a:pt x="11" y="5"/>
                    </a:lnTo>
                    <a:lnTo>
                      <a:pt x="11" y="7"/>
                    </a:lnTo>
                    <a:lnTo>
                      <a:pt x="7" y="9"/>
                    </a:lnTo>
                    <a:lnTo>
                      <a:pt x="0" y="9"/>
                    </a:lnTo>
                    <a:lnTo>
                      <a:pt x="0" y="0"/>
                    </a:lnTo>
                    <a:lnTo>
                      <a:pt x="11"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2" name="Freeform 1207"/>
              <p:cNvSpPr>
                <a:spLocks/>
              </p:cNvSpPr>
              <p:nvPr userDrawn="1"/>
            </p:nvSpPr>
            <p:spPr bwMode="auto">
              <a:xfrm>
                <a:off x="967" y="2200"/>
                <a:ext cx="26" cy="41"/>
              </a:xfrm>
              <a:custGeom>
                <a:avLst/>
                <a:gdLst>
                  <a:gd name="T0" fmla="*/ 19 w 26"/>
                  <a:gd name="T1" fmla="*/ 0 h 41"/>
                  <a:gd name="T2" fmla="*/ 19 w 26"/>
                  <a:gd name="T3" fmla="*/ 0 h 41"/>
                  <a:gd name="T4" fmla="*/ 23 w 26"/>
                  <a:gd name="T5" fmla="*/ 7 h 41"/>
                  <a:gd name="T6" fmla="*/ 26 w 26"/>
                  <a:gd name="T7" fmla="*/ 11 h 41"/>
                  <a:gd name="T8" fmla="*/ 26 w 26"/>
                  <a:gd name="T9" fmla="*/ 11 h 41"/>
                  <a:gd name="T10" fmla="*/ 21 w 26"/>
                  <a:gd name="T11" fmla="*/ 21 h 41"/>
                  <a:gd name="T12" fmla="*/ 19 w 26"/>
                  <a:gd name="T13" fmla="*/ 28 h 41"/>
                  <a:gd name="T14" fmla="*/ 14 w 26"/>
                  <a:gd name="T15" fmla="*/ 37 h 41"/>
                  <a:gd name="T16" fmla="*/ 5 w 26"/>
                  <a:gd name="T17" fmla="*/ 41 h 41"/>
                  <a:gd name="T18" fmla="*/ 5 w 26"/>
                  <a:gd name="T19" fmla="*/ 41 h 41"/>
                  <a:gd name="T20" fmla="*/ 0 w 26"/>
                  <a:gd name="T21" fmla="*/ 41 h 41"/>
                  <a:gd name="T22" fmla="*/ 0 w 26"/>
                  <a:gd name="T23" fmla="*/ 9 h 41"/>
                  <a:gd name="T24" fmla="*/ 0 w 26"/>
                  <a:gd name="T25" fmla="*/ 9 h 41"/>
                  <a:gd name="T26" fmla="*/ 19 w 26"/>
                  <a:gd name="T27" fmla="*/ 0 h 41"/>
                  <a:gd name="T28" fmla="*/ 19 w 26"/>
                  <a:gd name="T29" fmla="*/ 0 h 4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6" h="41">
                    <a:moveTo>
                      <a:pt x="19" y="0"/>
                    </a:moveTo>
                    <a:lnTo>
                      <a:pt x="19" y="0"/>
                    </a:lnTo>
                    <a:lnTo>
                      <a:pt x="23" y="7"/>
                    </a:lnTo>
                    <a:lnTo>
                      <a:pt x="26" y="11"/>
                    </a:lnTo>
                    <a:lnTo>
                      <a:pt x="21" y="21"/>
                    </a:lnTo>
                    <a:lnTo>
                      <a:pt x="19" y="28"/>
                    </a:lnTo>
                    <a:lnTo>
                      <a:pt x="14" y="37"/>
                    </a:lnTo>
                    <a:lnTo>
                      <a:pt x="5" y="41"/>
                    </a:lnTo>
                    <a:lnTo>
                      <a:pt x="0" y="41"/>
                    </a:lnTo>
                    <a:lnTo>
                      <a:pt x="0" y="9"/>
                    </a:lnTo>
                    <a:lnTo>
                      <a:pt x="1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3" name="Freeform 1208"/>
              <p:cNvSpPr>
                <a:spLocks/>
              </p:cNvSpPr>
              <p:nvPr userDrawn="1"/>
            </p:nvSpPr>
            <p:spPr bwMode="auto">
              <a:xfrm>
                <a:off x="3582" y="2207"/>
                <a:ext cx="216" cy="132"/>
              </a:xfrm>
              <a:custGeom>
                <a:avLst/>
                <a:gdLst>
                  <a:gd name="T0" fmla="*/ 204 w 216"/>
                  <a:gd name="T1" fmla="*/ 14 h 132"/>
                  <a:gd name="T2" fmla="*/ 204 w 216"/>
                  <a:gd name="T3" fmla="*/ 14 h 132"/>
                  <a:gd name="T4" fmla="*/ 216 w 216"/>
                  <a:gd name="T5" fmla="*/ 44 h 132"/>
                  <a:gd name="T6" fmla="*/ 216 w 216"/>
                  <a:gd name="T7" fmla="*/ 44 h 132"/>
                  <a:gd name="T8" fmla="*/ 199 w 216"/>
                  <a:gd name="T9" fmla="*/ 48 h 132"/>
                  <a:gd name="T10" fmla="*/ 199 w 216"/>
                  <a:gd name="T11" fmla="*/ 48 h 132"/>
                  <a:gd name="T12" fmla="*/ 197 w 216"/>
                  <a:gd name="T13" fmla="*/ 55 h 132"/>
                  <a:gd name="T14" fmla="*/ 192 w 216"/>
                  <a:gd name="T15" fmla="*/ 62 h 132"/>
                  <a:gd name="T16" fmla="*/ 148 w 216"/>
                  <a:gd name="T17" fmla="*/ 83 h 132"/>
                  <a:gd name="T18" fmla="*/ 130 w 216"/>
                  <a:gd name="T19" fmla="*/ 106 h 132"/>
                  <a:gd name="T20" fmla="*/ 70 w 216"/>
                  <a:gd name="T21" fmla="*/ 113 h 132"/>
                  <a:gd name="T22" fmla="*/ 40 w 216"/>
                  <a:gd name="T23" fmla="*/ 132 h 132"/>
                  <a:gd name="T24" fmla="*/ 23 w 216"/>
                  <a:gd name="T25" fmla="*/ 122 h 132"/>
                  <a:gd name="T26" fmla="*/ 12 w 216"/>
                  <a:gd name="T27" fmla="*/ 106 h 132"/>
                  <a:gd name="T28" fmla="*/ 10 w 216"/>
                  <a:gd name="T29" fmla="*/ 85 h 132"/>
                  <a:gd name="T30" fmla="*/ 10 w 216"/>
                  <a:gd name="T31" fmla="*/ 85 h 132"/>
                  <a:gd name="T32" fmla="*/ 0 w 216"/>
                  <a:gd name="T33" fmla="*/ 74 h 132"/>
                  <a:gd name="T34" fmla="*/ 0 w 216"/>
                  <a:gd name="T35" fmla="*/ 74 h 132"/>
                  <a:gd name="T36" fmla="*/ 10 w 216"/>
                  <a:gd name="T37" fmla="*/ 60 h 132"/>
                  <a:gd name="T38" fmla="*/ 19 w 216"/>
                  <a:gd name="T39" fmla="*/ 48 h 132"/>
                  <a:gd name="T40" fmla="*/ 19 w 216"/>
                  <a:gd name="T41" fmla="*/ 48 h 132"/>
                  <a:gd name="T42" fmla="*/ 26 w 216"/>
                  <a:gd name="T43" fmla="*/ 44 h 132"/>
                  <a:gd name="T44" fmla="*/ 35 w 216"/>
                  <a:gd name="T45" fmla="*/ 39 h 132"/>
                  <a:gd name="T46" fmla="*/ 63 w 216"/>
                  <a:gd name="T47" fmla="*/ 53 h 132"/>
                  <a:gd name="T48" fmla="*/ 63 w 216"/>
                  <a:gd name="T49" fmla="*/ 53 h 132"/>
                  <a:gd name="T50" fmla="*/ 67 w 216"/>
                  <a:gd name="T51" fmla="*/ 67 h 132"/>
                  <a:gd name="T52" fmla="*/ 72 w 216"/>
                  <a:gd name="T53" fmla="*/ 78 h 132"/>
                  <a:gd name="T54" fmla="*/ 86 w 216"/>
                  <a:gd name="T55" fmla="*/ 78 h 132"/>
                  <a:gd name="T56" fmla="*/ 125 w 216"/>
                  <a:gd name="T57" fmla="*/ 34 h 132"/>
                  <a:gd name="T58" fmla="*/ 183 w 216"/>
                  <a:gd name="T59" fmla="*/ 0 h 132"/>
                  <a:gd name="T60" fmla="*/ 183 w 216"/>
                  <a:gd name="T61" fmla="*/ 0 h 132"/>
                  <a:gd name="T62" fmla="*/ 190 w 216"/>
                  <a:gd name="T63" fmla="*/ 2 h 132"/>
                  <a:gd name="T64" fmla="*/ 195 w 216"/>
                  <a:gd name="T65" fmla="*/ 4 h 132"/>
                  <a:gd name="T66" fmla="*/ 204 w 216"/>
                  <a:gd name="T67" fmla="*/ 14 h 132"/>
                  <a:gd name="T68" fmla="*/ 204 w 216"/>
                  <a:gd name="T69" fmla="*/ 14 h 1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16" h="132">
                    <a:moveTo>
                      <a:pt x="204" y="14"/>
                    </a:moveTo>
                    <a:lnTo>
                      <a:pt x="204" y="14"/>
                    </a:lnTo>
                    <a:lnTo>
                      <a:pt x="216" y="44"/>
                    </a:lnTo>
                    <a:lnTo>
                      <a:pt x="199" y="48"/>
                    </a:lnTo>
                    <a:lnTo>
                      <a:pt x="197" y="55"/>
                    </a:lnTo>
                    <a:lnTo>
                      <a:pt x="192" y="62"/>
                    </a:lnTo>
                    <a:lnTo>
                      <a:pt x="148" y="83"/>
                    </a:lnTo>
                    <a:lnTo>
                      <a:pt x="130" y="106"/>
                    </a:lnTo>
                    <a:lnTo>
                      <a:pt x="70" y="113"/>
                    </a:lnTo>
                    <a:lnTo>
                      <a:pt x="40" y="132"/>
                    </a:lnTo>
                    <a:lnTo>
                      <a:pt x="23" y="122"/>
                    </a:lnTo>
                    <a:lnTo>
                      <a:pt x="12" y="106"/>
                    </a:lnTo>
                    <a:lnTo>
                      <a:pt x="10" y="85"/>
                    </a:lnTo>
                    <a:lnTo>
                      <a:pt x="0" y="74"/>
                    </a:lnTo>
                    <a:lnTo>
                      <a:pt x="10" y="60"/>
                    </a:lnTo>
                    <a:lnTo>
                      <a:pt x="19" y="48"/>
                    </a:lnTo>
                    <a:lnTo>
                      <a:pt x="26" y="44"/>
                    </a:lnTo>
                    <a:lnTo>
                      <a:pt x="35" y="39"/>
                    </a:lnTo>
                    <a:lnTo>
                      <a:pt x="63" y="53"/>
                    </a:lnTo>
                    <a:lnTo>
                      <a:pt x="67" y="67"/>
                    </a:lnTo>
                    <a:lnTo>
                      <a:pt x="72" y="78"/>
                    </a:lnTo>
                    <a:lnTo>
                      <a:pt x="86" y="78"/>
                    </a:lnTo>
                    <a:lnTo>
                      <a:pt x="125" y="34"/>
                    </a:lnTo>
                    <a:lnTo>
                      <a:pt x="183" y="0"/>
                    </a:lnTo>
                    <a:lnTo>
                      <a:pt x="190" y="2"/>
                    </a:lnTo>
                    <a:lnTo>
                      <a:pt x="195" y="4"/>
                    </a:lnTo>
                    <a:lnTo>
                      <a:pt x="204"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4" name="Freeform 1209"/>
              <p:cNvSpPr>
                <a:spLocks/>
              </p:cNvSpPr>
              <p:nvPr userDrawn="1"/>
            </p:nvSpPr>
            <p:spPr bwMode="auto">
              <a:xfrm>
                <a:off x="898" y="2211"/>
                <a:ext cx="81" cy="84"/>
              </a:xfrm>
              <a:custGeom>
                <a:avLst/>
                <a:gdLst>
                  <a:gd name="T0" fmla="*/ 67 w 81"/>
                  <a:gd name="T1" fmla="*/ 33 h 84"/>
                  <a:gd name="T2" fmla="*/ 67 w 81"/>
                  <a:gd name="T3" fmla="*/ 33 h 84"/>
                  <a:gd name="T4" fmla="*/ 69 w 81"/>
                  <a:gd name="T5" fmla="*/ 33 h 84"/>
                  <a:gd name="T6" fmla="*/ 74 w 81"/>
                  <a:gd name="T7" fmla="*/ 35 h 84"/>
                  <a:gd name="T8" fmla="*/ 81 w 81"/>
                  <a:gd name="T9" fmla="*/ 42 h 84"/>
                  <a:gd name="T10" fmla="*/ 81 w 81"/>
                  <a:gd name="T11" fmla="*/ 42 h 84"/>
                  <a:gd name="T12" fmla="*/ 81 w 81"/>
                  <a:gd name="T13" fmla="*/ 47 h 84"/>
                  <a:gd name="T14" fmla="*/ 81 w 81"/>
                  <a:gd name="T15" fmla="*/ 49 h 84"/>
                  <a:gd name="T16" fmla="*/ 76 w 81"/>
                  <a:gd name="T17" fmla="*/ 54 h 84"/>
                  <a:gd name="T18" fmla="*/ 67 w 81"/>
                  <a:gd name="T19" fmla="*/ 56 h 84"/>
                  <a:gd name="T20" fmla="*/ 60 w 81"/>
                  <a:gd name="T21" fmla="*/ 58 h 84"/>
                  <a:gd name="T22" fmla="*/ 60 w 81"/>
                  <a:gd name="T23" fmla="*/ 58 h 84"/>
                  <a:gd name="T24" fmla="*/ 60 w 81"/>
                  <a:gd name="T25" fmla="*/ 65 h 84"/>
                  <a:gd name="T26" fmla="*/ 58 w 81"/>
                  <a:gd name="T27" fmla="*/ 70 h 84"/>
                  <a:gd name="T28" fmla="*/ 58 w 81"/>
                  <a:gd name="T29" fmla="*/ 70 h 84"/>
                  <a:gd name="T30" fmla="*/ 49 w 81"/>
                  <a:gd name="T31" fmla="*/ 70 h 84"/>
                  <a:gd name="T32" fmla="*/ 42 w 81"/>
                  <a:gd name="T33" fmla="*/ 74 h 84"/>
                  <a:gd name="T34" fmla="*/ 35 w 81"/>
                  <a:gd name="T35" fmla="*/ 79 h 84"/>
                  <a:gd name="T36" fmla="*/ 28 w 81"/>
                  <a:gd name="T37" fmla="*/ 84 h 84"/>
                  <a:gd name="T38" fmla="*/ 0 w 81"/>
                  <a:gd name="T39" fmla="*/ 58 h 84"/>
                  <a:gd name="T40" fmla="*/ 0 w 81"/>
                  <a:gd name="T41" fmla="*/ 58 h 84"/>
                  <a:gd name="T42" fmla="*/ 49 w 81"/>
                  <a:gd name="T43" fmla="*/ 35 h 84"/>
                  <a:gd name="T44" fmla="*/ 49 w 81"/>
                  <a:gd name="T45" fmla="*/ 35 h 84"/>
                  <a:gd name="T46" fmla="*/ 37 w 81"/>
                  <a:gd name="T47" fmla="*/ 3 h 84"/>
                  <a:gd name="T48" fmla="*/ 37 w 81"/>
                  <a:gd name="T49" fmla="*/ 3 h 84"/>
                  <a:gd name="T50" fmla="*/ 44 w 81"/>
                  <a:gd name="T51" fmla="*/ 3 h 84"/>
                  <a:gd name="T52" fmla="*/ 49 w 81"/>
                  <a:gd name="T53" fmla="*/ 0 h 84"/>
                  <a:gd name="T54" fmla="*/ 60 w 81"/>
                  <a:gd name="T55" fmla="*/ 0 h 84"/>
                  <a:gd name="T56" fmla="*/ 65 w 81"/>
                  <a:gd name="T57" fmla="*/ 0 h 84"/>
                  <a:gd name="T58" fmla="*/ 67 w 81"/>
                  <a:gd name="T59" fmla="*/ 33 h 8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1" h="84">
                    <a:moveTo>
                      <a:pt x="67" y="33"/>
                    </a:moveTo>
                    <a:lnTo>
                      <a:pt x="67" y="33"/>
                    </a:lnTo>
                    <a:lnTo>
                      <a:pt x="69" y="33"/>
                    </a:lnTo>
                    <a:lnTo>
                      <a:pt x="74" y="35"/>
                    </a:lnTo>
                    <a:lnTo>
                      <a:pt x="81" y="42"/>
                    </a:lnTo>
                    <a:lnTo>
                      <a:pt x="81" y="47"/>
                    </a:lnTo>
                    <a:lnTo>
                      <a:pt x="81" y="49"/>
                    </a:lnTo>
                    <a:lnTo>
                      <a:pt x="76" y="54"/>
                    </a:lnTo>
                    <a:lnTo>
                      <a:pt x="67" y="56"/>
                    </a:lnTo>
                    <a:lnTo>
                      <a:pt x="60" y="58"/>
                    </a:lnTo>
                    <a:lnTo>
                      <a:pt x="60" y="65"/>
                    </a:lnTo>
                    <a:lnTo>
                      <a:pt x="58" y="70"/>
                    </a:lnTo>
                    <a:lnTo>
                      <a:pt x="49" y="70"/>
                    </a:lnTo>
                    <a:lnTo>
                      <a:pt x="42" y="74"/>
                    </a:lnTo>
                    <a:lnTo>
                      <a:pt x="35" y="79"/>
                    </a:lnTo>
                    <a:lnTo>
                      <a:pt x="28" y="84"/>
                    </a:lnTo>
                    <a:lnTo>
                      <a:pt x="0" y="58"/>
                    </a:lnTo>
                    <a:lnTo>
                      <a:pt x="49" y="35"/>
                    </a:lnTo>
                    <a:lnTo>
                      <a:pt x="37" y="3"/>
                    </a:lnTo>
                    <a:lnTo>
                      <a:pt x="44" y="3"/>
                    </a:lnTo>
                    <a:lnTo>
                      <a:pt x="49" y="0"/>
                    </a:lnTo>
                    <a:lnTo>
                      <a:pt x="60" y="0"/>
                    </a:lnTo>
                    <a:lnTo>
                      <a:pt x="65" y="0"/>
                    </a:lnTo>
                    <a:lnTo>
                      <a:pt x="67" y="3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5" name="Freeform 1210"/>
              <p:cNvSpPr>
                <a:spLocks/>
              </p:cNvSpPr>
              <p:nvPr userDrawn="1"/>
            </p:nvSpPr>
            <p:spPr bwMode="auto">
              <a:xfrm>
                <a:off x="1456" y="2214"/>
                <a:ext cx="2" cy="2"/>
              </a:xfrm>
              <a:custGeom>
                <a:avLst/>
                <a:gdLst>
                  <a:gd name="T0" fmla="*/ 2 w 2"/>
                  <a:gd name="T1" fmla="*/ 2 h 2"/>
                  <a:gd name="T2" fmla="*/ 2 w 2"/>
                  <a:gd name="T3" fmla="*/ 2 h 2"/>
                  <a:gd name="T4" fmla="*/ 2 w 2"/>
                  <a:gd name="T5" fmla="*/ 2 h 2"/>
                  <a:gd name="T6" fmla="*/ 0 w 2"/>
                  <a:gd name="T7" fmla="*/ 2 h 2"/>
                  <a:gd name="T8" fmla="*/ 0 w 2"/>
                  <a:gd name="T9" fmla="*/ 2 h 2"/>
                  <a:gd name="T10" fmla="*/ 0 w 2"/>
                  <a:gd name="T11" fmla="*/ 0 h 2"/>
                  <a:gd name="T12" fmla="*/ 2 w 2"/>
                  <a:gd name="T13" fmla="*/ 0 h 2"/>
                  <a:gd name="T14" fmla="*/ 2 w 2"/>
                  <a:gd name="T15" fmla="*/ 2 h 2"/>
                  <a:gd name="T16" fmla="*/ 2 w 2"/>
                  <a:gd name="T17" fmla="*/ 2 h 2"/>
                  <a:gd name="T18" fmla="*/ 2 w 2"/>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 h="2">
                    <a:moveTo>
                      <a:pt x="2" y="2"/>
                    </a:moveTo>
                    <a:lnTo>
                      <a:pt x="2" y="2"/>
                    </a:lnTo>
                    <a:lnTo>
                      <a:pt x="0" y="2"/>
                    </a:lnTo>
                    <a:lnTo>
                      <a:pt x="0" y="0"/>
                    </a:lnTo>
                    <a:lnTo>
                      <a:pt x="2" y="0"/>
                    </a:lnTo>
                    <a:lnTo>
                      <a:pt x="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6" name="Freeform 1211"/>
              <p:cNvSpPr>
                <a:spLocks/>
              </p:cNvSpPr>
              <p:nvPr userDrawn="1"/>
            </p:nvSpPr>
            <p:spPr bwMode="auto">
              <a:xfrm>
                <a:off x="3416" y="2232"/>
                <a:ext cx="282" cy="317"/>
              </a:xfrm>
              <a:custGeom>
                <a:avLst/>
                <a:gdLst>
                  <a:gd name="T0" fmla="*/ 104 w 282"/>
                  <a:gd name="T1" fmla="*/ 44 h 317"/>
                  <a:gd name="T2" fmla="*/ 136 w 282"/>
                  <a:gd name="T3" fmla="*/ 60 h 317"/>
                  <a:gd name="T4" fmla="*/ 176 w 282"/>
                  <a:gd name="T5" fmla="*/ 111 h 317"/>
                  <a:gd name="T6" fmla="*/ 176 w 282"/>
                  <a:gd name="T7" fmla="*/ 111 h 317"/>
                  <a:gd name="T8" fmla="*/ 178 w 282"/>
                  <a:gd name="T9" fmla="*/ 121 h 317"/>
                  <a:gd name="T10" fmla="*/ 178 w 282"/>
                  <a:gd name="T11" fmla="*/ 121 h 317"/>
                  <a:gd name="T12" fmla="*/ 166 w 282"/>
                  <a:gd name="T13" fmla="*/ 127 h 317"/>
                  <a:gd name="T14" fmla="*/ 166 w 282"/>
                  <a:gd name="T15" fmla="*/ 148 h 317"/>
                  <a:gd name="T16" fmla="*/ 196 w 282"/>
                  <a:gd name="T17" fmla="*/ 167 h 317"/>
                  <a:gd name="T18" fmla="*/ 199 w 282"/>
                  <a:gd name="T19" fmla="*/ 178 h 317"/>
                  <a:gd name="T20" fmla="*/ 238 w 282"/>
                  <a:gd name="T21" fmla="*/ 222 h 317"/>
                  <a:gd name="T22" fmla="*/ 238 w 282"/>
                  <a:gd name="T23" fmla="*/ 222 h 317"/>
                  <a:gd name="T24" fmla="*/ 282 w 282"/>
                  <a:gd name="T25" fmla="*/ 234 h 317"/>
                  <a:gd name="T26" fmla="*/ 257 w 282"/>
                  <a:gd name="T27" fmla="*/ 266 h 317"/>
                  <a:gd name="T28" fmla="*/ 257 w 282"/>
                  <a:gd name="T29" fmla="*/ 266 h 317"/>
                  <a:gd name="T30" fmla="*/ 238 w 282"/>
                  <a:gd name="T31" fmla="*/ 283 h 317"/>
                  <a:gd name="T32" fmla="*/ 229 w 282"/>
                  <a:gd name="T33" fmla="*/ 289 h 317"/>
                  <a:gd name="T34" fmla="*/ 217 w 282"/>
                  <a:gd name="T35" fmla="*/ 294 h 317"/>
                  <a:gd name="T36" fmla="*/ 164 w 282"/>
                  <a:gd name="T37" fmla="*/ 315 h 317"/>
                  <a:gd name="T38" fmla="*/ 164 w 282"/>
                  <a:gd name="T39" fmla="*/ 315 h 317"/>
                  <a:gd name="T40" fmla="*/ 134 w 282"/>
                  <a:gd name="T41" fmla="*/ 313 h 317"/>
                  <a:gd name="T42" fmla="*/ 106 w 282"/>
                  <a:gd name="T43" fmla="*/ 317 h 317"/>
                  <a:gd name="T44" fmla="*/ 106 w 282"/>
                  <a:gd name="T45" fmla="*/ 317 h 317"/>
                  <a:gd name="T46" fmla="*/ 90 w 282"/>
                  <a:gd name="T47" fmla="*/ 313 h 317"/>
                  <a:gd name="T48" fmla="*/ 74 w 282"/>
                  <a:gd name="T49" fmla="*/ 306 h 317"/>
                  <a:gd name="T50" fmla="*/ 55 w 282"/>
                  <a:gd name="T51" fmla="*/ 301 h 317"/>
                  <a:gd name="T52" fmla="*/ 46 w 282"/>
                  <a:gd name="T53" fmla="*/ 301 h 317"/>
                  <a:gd name="T54" fmla="*/ 37 w 282"/>
                  <a:gd name="T55" fmla="*/ 301 h 317"/>
                  <a:gd name="T56" fmla="*/ 32 w 282"/>
                  <a:gd name="T57" fmla="*/ 248 h 317"/>
                  <a:gd name="T58" fmla="*/ 2 w 282"/>
                  <a:gd name="T59" fmla="*/ 227 h 317"/>
                  <a:gd name="T60" fmla="*/ 2 w 282"/>
                  <a:gd name="T61" fmla="*/ 227 h 317"/>
                  <a:gd name="T62" fmla="*/ 0 w 282"/>
                  <a:gd name="T63" fmla="*/ 225 h 317"/>
                  <a:gd name="T64" fmla="*/ 2 w 282"/>
                  <a:gd name="T65" fmla="*/ 220 h 317"/>
                  <a:gd name="T66" fmla="*/ 2 w 282"/>
                  <a:gd name="T67" fmla="*/ 220 h 317"/>
                  <a:gd name="T68" fmla="*/ 7 w 282"/>
                  <a:gd name="T69" fmla="*/ 218 h 317"/>
                  <a:gd name="T70" fmla="*/ 11 w 282"/>
                  <a:gd name="T71" fmla="*/ 215 h 317"/>
                  <a:gd name="T72" fmla="*/ 14 w 282"/>
                  <a:gd name="T73" fmla="*/ 158 h 317"/>
                  <a:gd name="T74" fmla="*/ 14 w 282"/>
                  <a:gd name="T75" fmla="*/ 158 h 317"/>
                  <a:gd name="T76" fmla="*/ 34 w 282"/>
                  <a:gd name="T77" fmla="*/ 125 h 317"/>
                  <a:gd name="T78" fmla="*/ 46 w 282"/>
                  <a:gd name="T79" fmla="*/ 111 h 317"/>
                  <a:gd name="T80" fmla="*/ 62 w 282"/>
                  <a:gd name="T81" fmla="*/ 95 h 317"/>
                  <a:gd name="T82" fmla="*/ 62 w 282"/>
                  <a:gd name="T83" fmla="*/ 95 h 317"/>
                  <a:gd name="T84" fmla="*/ 67 w 282"/>
                  <a:gd name="T85" fmla="*/ 53 h 317"/>
                  <a:gd name="T86" fmla="*/ 67 w 282"/>
                  <a:gd name="T87" fmla="*/ 33 h 317"/>
                  <a:gd name="T88" fmla="*/ 69 w 282"/>
                  <a:gd name="T89" fmla="*/ 12 h 317"/>
                  <a:gd name="T90" fmla="*/ 69 w 282"/>
                  <a:gd name="T91" fmla="*/ 12 h 317"/>
                  <a:gd name="T92" fmla="*/ 85 w 282"/>
                  <a:gd name="T93" fmla="*/ 0 h 317"/>
                  <a:gd name="T94" fmla="*/ 104 w 282"/>
                  <a:gd name="T95" fmla="*/ 44 h 31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2" h="317">
                    <a:moveTo>
                      <a:pt x="104" y="44"/>
                    </a:moveTo>
                    <a:lnTo>
                      <a:pt x="136" y="60"/>
                    </a:lnTo>
                    <a:lnTo>
                      <a:pt x="176" y="111"/>
                    </a:lnTo>
                    <a:lnTo>
                      <a:pt x="178" y="121"/>
                    </a:lnTo>
                    <a:lnTo>
                      <a:pt x="166" y="127"/>
                    </a:lnTo>
                    <a:lnTo>
                      <a:pt x="166" y="148"/>
                    </a:lnTo>
                    <a:lnTo>
                      <a:pt x="196" y="167"/>
                    </a:lnTo>
                    <a:lnTo>
                      <a:pt x="199" y="178"/>
                    </a:lnTo>
                    <a:lnTo>
                      <a:pt x="238" y="222"/>
                    </a:lnTo>
                    <a:lnTo>
                      <a:pt x="282" y="234"/>
                    </a:lnTo>
                    <a:lnTo>
                      <a:pt x="257" y="266"/>
                    </a:lnTo>
                    <a:lnTo>
                      <a:pt x="238" y="283"/>
                    </a:lnTo>
                    <a:lnTo>
                      <a:pt x="229" y="289"/>
                    </a:lnTo>
                    <a:lnTo>
                      <a:pt x="217" y="294"/>
                    </a:lnTo>
                    <a:lnTo>
                      <a:pt x="164" y="315"/>
                    </a:lnTo>
                    <a:lnTo>
                      <a:pt x="134" y="313"/>
                    </a:lnTo>
                    <a:lnTo>
                      <a:pt x="106" y="317"/>
                    </a:lnTo>
                    <a:lnTo>
                      <a:pt x="90" y="313"/>
                    </a:lnTo>
                    <a:lnTo>
                      <a:pt x="74" y="306"/>
                    </a:lnTo>
                    <a:lnTo>
                      <a:pt x="55" y="301"/>
                    </a:lnTo>
                    <a:lnTo>
                      <a:pt x="46" y="301"/>
                    </a:lnTo>
                    <a:lnTo>
                      <a:pt x="37" y="301"/>
                    </a:lnTo>
                    <a:lnTo>
                      <a:pt x="32" y="248"/>
                    </a:lnTo>
                    <a:lnTo>
                      <a:pt x="2" y="227"/>
                    </a:lnTo>
                    <a:lnTo>
                      <a:pt x="0" y="225"/>
                    </a:lnTo>
                    <a:lnTo>
                      <a:pt x="2" y="220"/>
                    </a:lnTo>
                    <a:lnTo>
                      <a:pt x="7" y="218"/>
                    </a:lnTo>
                    <a:lnTo>
                      <a:pt x="11" y="215"/>
                    </a:lnTo>
                    <a:lnTo>
                      <a:pt x="14" y="158"/>
                    </a:lnTo>
                    <a:lnTo>
                      <a:pt x="34" y="125"/>
                    </a:lnTo>
                    <a:lnTo>
                      <a:pt x="46" y="111"/>
                    </a:lnTo>
                    <a:lnTo>
                      <a:pt x="62" y="95"/>
                    </a:lnTo>
                    <a:lnTo>
                      <a:pt x="67" y="53"/>
                    </a:lnTo>
                    <a:lnTo>
                      <a:pt x="67" y="33"/>
                    </a:lnTo>
                    <a:lnTo>
                      <a:pt x="69" y="12"/>
                    </a:lnTo>
                    <a:lnTo>
                      <a:pt x="85" y="0"/>
                    </a:lnTo>
                    <a:lnTo>
                      <a:pt x="104" y="4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7" name="Freeform 1212"/>
              <p:cNvSpPr>
                <a:spLocks/>
              </p:cNvSpPr>
              <p:nvPr userDrawn="1"/>
            </p:nvSpPr>
            <p:spPr bwMode="auto">
              <a:xfrm>
                <a:off x="960" y="2244"/>
                <a:ext cx="111" cy="67"/>
              </a:xfrm>
              <a:custGeom>
                <a:avLst/>
                <a:gdLst>
                  <a:gd name="T0" fmla="*/ 111 w 111"/>
                  <a:gd name="T1" fmla="*/ 18 h 67"/>
                  <a:gd name="T2" fmla="*/ 84 w 111"/>
                  <a:gd name="T3" fmla="*/ 48 h 67"/>
                  <a:gd name="T4" fmla="*/ 84 w 111"/>
                  <a:gd name="T5" fmla="*/ 48 h 67"/>
                  <a:gd name="T6" fmla="*/ 63 w 111"/>
                  <a:gd name="T7" fmla="*/ 60 h 67"/>
                  <a:gd name="T8" fmla="*/ 51 w 111"/>
                  <a:gd name="T9" fmla="*/ 65 h 67"/>
                  <a:gd name="T10" fmla="*/ 40 w 111"/>
                  <a:gd name="T11" fmla="*/ 67 h 67"/>
                  <a:gd name="T12" fmla="*/ 40 w 111"/>
                  <a:gd name="T13" fmla="*/ 67 h 67"/>
                  <a:gd name="T14" fmla="*/ 35 w 111"/>
                  <a:gd name="T15" fmla="*/ 62 h 67"/>
                  <a:gd name="T16" fmla="*/ 33 w 111"/>
                  <a:gd name="T17" fmla="*/ 58 h 67"/>
                  <a:gd name="T18" fmla="*/ 21 w 111"/>
                  <a:gd name="T19" fmla="*/ 48 h 67"/>
                  <a:gd name="T20" fmla="*/ 0 w 111"/>
                  <a:gd name="T21" fmla="*/ 39 h 67"/>
                  <a:gd name="T22" fmla="*/ 0 w 111"/>
                  <a:gd name="T23" fmla="*/ 39 h 67"/>
                  <a:gd name="T24" fmla="*/ 3 w 111"/>
                  <a:gd name="T25" fmla="*/ 28 h 67"/>
                  <a:gd name="T26" fmla="*/ 3 w 111"/>
                  <a:gd name="T27" fmla="*/ 28 h 67"/>
                  <a:gd name="T28" fmla="*/ 12 w 111"/>
                  <a:gd name="T29" fmla="*/ 25 h 67"/>
                  <a:gd name="T30" fmla="*/ 24 w 111"/>
                  <a:gd name="T31" fmla="*/ 18 h 67"/>
                  <a:gd name="T32" fmla="*/ 24 w 111"/>
                  <a:gd name="T33" fmla="*/ 9 h 67"/>
                  <a:gd name="T34" fmla="*/ 37 w 111"/>
                  <a:gd name="T35" fmla="*/ 4 h 67"/>
                  <a:gd name="T36" fmla="*/ 37 w 111"/>
                  <a:gd name="T37" fmla="*/ 4 h 67"/>
                  <a:gd name="T38" fmla="*/ 49 w 111"/>
                  <a:gd name="T39" fmla="*/ 7 h 67"/>
                  <a:gd name="T40" fmla="*/ 54 w 111"/>
                  <a:gd name="T41" fmla="*/ 7 h 67"/>
                  <a:gd name="T42" fmla="*/ 58 w 111"/>
                  <a:gd name="T43" fmla="*/ 4 h 67"/>
                  <a:gd name="T44" fmla="*/ 70 w 111"/>
                  <a:gd name="T45" fmla="*/ 0 h 67"/>
                  <a:gd name="T46" fmla="*/ 102 w 111"/>
                  <a:gd name="T47" fmla="*/ 4 h 67"/>
                  <a:gd name="T48" fmla="*/ 111 w 111"/>
                  <a:gd name="T49" fmla="*/ 18 h 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1" h="67">
                    <a:moveTo>
                      <a:pt x="111" y="18"/>
                    </a:moveTo>
                    <a:lnTo>
                      <a:pt x="84" y="48"/>
                    </a:lnTo>
                    <a:lnTo>
                      <a:pt x="63" y="60"/>
                    </a:lnTo>
                    <a:lnTo>
                      <a:pt x="51" y="65"/>
                    </a:lnTo>
                    <a:lnTo>
                      <a:pt x="40" y="67"/>
                    </a:lnTo>
                    <a:lnTo>
                      <a:pt x="35" y="62"/>
                    </a:lnTo>
                    <a:lnTo>
                      <a:pt x="33" y="58"/>
                    </a:lnTo>
                    <a:lnTo>
                      <a:pt x="21" y="48"/>
                    </a:lnTo>
                    <a:lnTo>
                      <a:pt x="0" y="39"/>
                    </a:lnTo>
                    <a:lnTo>
                      <a:pt x="3" y="28"/>
                    </a:lnTo>
                    <a:lnTo>
                      <a:pt x="12" y="25"/>
                    </a:lnTo>
                    <a:lnTo>
                      <a:pt x="24" y="18"/>
                    </a:lnTo>
                    <a:lnTo>
                      <a:pt x="24" y="9"/>
                    </a:lnTo>
                    <a:lnTo>
                      <a:pt x="37" y="4"/>
                    </a:lnTo>
                    <a:lnTo>
                      <a:pt x="49" y="7"/>
                    </a:lnTo>
                    <a:lnTo>
                      <a:pt x="54" y="7"/>
                    </a:lnTo>
                    <a:lnTo>
                      <a:pt x="58" y="4"/>
                    </a:lnTo>
                    <a:lnTo>
                      <a:pt x="70" y="0"/>
                    </a:lnTo>
                    <a:lnTo>
                      <a:pt x="102" y="4"/>
                    </a:lnTo>
                    <a:lnTo>
                      <a:pt x="111"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8" name="Freeform 1213"/>
              <p:cNvSpPr>
                <a:spLocks/>
              </p:cNvSpPr>
              <p:nvPr userDrawn="1"/>
            </p:nvSpPr>
            <p:spPr bwMode="auto">
              <a:xfrm>
                <a:off x="2393" y="2258"/>
                <a:ext cx="123" cy="97"/>
              </a:xfrm>
              <a:custGeom>
                <a:avLst/>
                <a:gdLst>
                  <a:gd name="T0" fmla="*/ 118 w 123"/>
                  <a:gd name="T1" fmla="*/ 34 h 97"/>
                  <a:gd name="T2" fmla="*/ 118 w 123"/>
                  <a:gd name="T3" fmla="*/ 34 h 97"/>
                  <a:gd name="T4" fmla="*/ 120 w 123"/>
                  <a:gd name="T5" fmla="*/ 62 h 97"/>
                  <a:gd name="T6" fmla="*/ 123 w 123"/>
                  <a:gd name="T7" fmla="*/ 88 h 97"/>
                  <a:gd name="T8" fmla="*/ 81 w 123"/>
                  <a:gd name="T9" fmla="*/ 90 h 97"/>
                  <a:gd name="T10" fmla="*/ 46 w 123"/>
                  <a:gd name="T11" fmla="*/ 97 h 97"/>
                  <a:gd name="T12" fmla="*/ 14 w 123"/>
                  <a:gd name="T13" fmla="*/ 88 h 97"/>
                  <a:gd name="T14" fmla="*/ 14 w 123"/>
                  <a:gd name="T15" fmla="*/ 88 h 97"/>
                  <a:gd name="T16" fmla="*/ 14 w 123"/>
                  <a:gd name="T17" fmla="*/ 81 h 97"/>
                  <a:gd name="T18" fmla="*/ 79 w 123"/>
                  <a:gd name="T19" fmla="*/ 74 h 97"/>
                  <a:gd name="T20" fmla="*/ 79 w 123"/>
                  <a:gd name="T21" fmla="*/ 74 h 97"/>
                  <a:gd name="T22" fmla="*/ 81 w 123"/>
                  <a:gd name="T23" fmla="*/ 71 h 97"/>
                  <a:gd name="T24" fmla="*/ 81 w 123"/>
                  <a:gd name="T25" fmla="*/ 67 h 97"/>
                  <a:gd name="T26" fmla="*/ 81 w 123"/>
                  <a:gd name="T27" fmla="*/ 67 h 97"/>
                  <a:gd name="T28" fmla="*/ 74 w 123"/>
                  <a:gd name="T29" fmla="*/ 62 h 97"/>
                  <a:gd name="T30" fmla="*/ 65 w 123"/>
                  <a:gd name="T31" fmla="*/ 60 h 97"/>
                  <a:gd name="T32" fmla="*/ 48 w 123"/>
                  <a:gd name="T33" fmla="*/ 60 h 97"/>
                  <a:gd name="T34" fmla="*/ 30 w 123"/>
                  <a:gd name="T35" fmla="*/ 60 h 97"/>
                  <a:gd name="T36" fmla="*/ 14 w 123"/>
                  <a:gd name="T37" fmla="*/ 62 h 97"/>
                  <a:gd name="T38" fmla="*/ 0 w 123"/>
                  <a:gd name="T39" fmla="*/ 48 h 97"/>
                  <a:gd name="T40" fmla="*/ 14 w 123"/>
                  <a:gd name="T41" fmla="*/ 0 h 97"/>
                  <a:gd name="T42" fmla="*/ 72 w 123"/>
                  <a:gd name="T43" fmla="*/ 2 h 97"/>
                  <a:gd name="T44" fmla="*/ 118 w 123"/>
                  <a:gd name="T45" fmla="*/ 34 h 9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3" h="97">
                    <a:moveTo>
                      <a:pt x="118" y="34"/>
                    </a:moveTo>
                    <a:lnTo>
                      <a:pt x="118" y="34"/>
                    </a:lnTo>
                    <a:lnTo>
                      <a:pt x="120" y="62"/>
                    </a:lnTo>
                    <a:lnTo>
                      <a:pt x="123" y="88"/>
                    </a:lnTo>
                    <a:lnTo>
                      <a:pt x="81" y="90"/>
                    </a:lnTo>
                    <a:lnTo>
                      <a:pt x="46" y="97"/>
                    </a:lnTo>
                    <a:lnTo>
                      <a:pt x="14" y="88"/>
                    </a:lnTo>
                    <a:lnTo>
                      <a:pt x="14" y="81"/>
                    </a:lnTo>
                    <a:lnTo>
                      <a:pt x="79" y="74"/>
                    </a:lnTo>
                    <a:lnTo>
                      <a:pt x="81" y="71"/>
                    </a:lnTo>
                    <a:lnTo>
                      <a:pt x="81" y="67"/>
                    </a:lnTo>
                    <a:lnTo>
                      <a:pt x="74" y="62"/>
                    </a:lnTo>
                    <a:lnTo>
                      <a:pt x="65" y="60"/>
                    </a:lnTo>
                    <a:lnTo>
                      <a:pt x="48" y="60"/>
                    </a:lnTo>
                    <a:lnTo>
                      <a:pt x="30" y="60"/>
                    </a:lnTo>
                    <a:lnTo>
                      <a:pt x="14" y="62"/>
                    </a:lnTo>
                    <a:lnTo>
                      <a:pt x="0" y="48"/>
                    </a:lnTo>
                    <a:lnTo>
                      <a:pt x="14" y="0"/>
                    </a:lnTo>
                    <a:lnTo>
                      <a:pt x="72" y="2"/>
                    </a:lnTo>
                    <a:lnTo>
                      <a:pt x="118" y="3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9" name="Freeform 1214"/>
              <p:cNvSpPr>
                <a:spLocks/>
              </p:cNvSpPr>
              <p:nvPr userDrawn="1"/>
            </p:nvSpPr>
            <p:spPr bwMode="auto">
              <a:xfrm>
                <a:off x="993" y="2267"/>
                <a:ext cx="88" cy="102"/>
              </a:xfrm>
              <a:custGeom>
                <a:avLst/>
                <a:gdLst>
                  <a:gd name="T0" fmla="*/ 81 w 88"/>
                  <a:gd name="T1" fmla="*/ 0 h 102"/>
                  <a:gd name="T2" fmla="*/ 81 w 88"/>
                  <a:gd name="T3" fmla="*/ 0 h 102"/>
                  <a:gd name="T4" fmla="*/ 85 w 88"/>
                  <a:gd name="T5" fmla="*/ 9 h 102"/>
                  <a:gd name="T6" fmla="*/ 88 w 88"/>
                  <a:gd name="T7" fmla="*/ 18 h 102"/>
                  <a:gd name="T8" fmla="*/ 81 w 88"/>
                  <a:gd name="T9" fmla="*/ 44 h 102"/>
                  <a:gd name="T10" fmla="*/ 69 w 88"/>
                  <a:gd name="T11" fmla="*/ 62 h 102"/>
                  <a:gd name="T12" fmla="*/ 69 w 88"/>
                  <a:gd name="T13" fmla="*/ 62 h 102"/>
                  <a:gd name="T14" fmla="*/ 69 w 88"/>
                  <a:gd name="T15" fmla="*/ 83 h 102"/>
                  <a:gd name="T16" fmla="*/ 69 w 88"/>
                  <a:gd name="T17" fmla="*/ 83 h 102"/>
                  <a:gd name="T18" fmla="*/ 65 w 88"/>
                  <a:gd name="T19" fmla="*/ 92 h 102"/>
                  <a:gd name="T20" fmla="*/ 60 w 88"/>
                  <a:gd name="T21" fmla="*/ 97 h 102"/>
                  <a:gd name="T22" fmla="*/ 60 w 88"/>
                  <a:gd name="T23" fmla="*/ 102 h 102"/>
                  <a:gd name="T24" fmla="*/ 60 w 88"/>
                  <a:gd name="T25" fmla="*/ 102 h 102"/>
                  <a:gd name="T26" fmla="*/ 21 w 88"/>
                  <a:gd name="T27" fmla="*/ 97 h 102"/>
                  <a:gd name="T28" fmla="*/ 18 w 88"/>
                  <a:gd name="T29" fmla="*/ 81 h 102"/>
                  <a:gd name="T30" fmla="*/ 0 w 88"/>
                  <a:gd name="T31" fmla="*/ 58 h 102"/>
                  <a:gd name="T32" fmla="*/ 0 w 88"/>
                  <a:gd name="T33" fmla="*/ 58 h 102"/>
                  <a:gd name="T34" fmla="*/ 2 w 88"/>
                  <a:gd name="T35" fmla="*/ 53 h 102"/>
                  <a:gd name="T36" fmla="*/ 7 w 88"/>
                  <a:gd name="T37" fmla="*/ 48 h 102"/>
                  <a:gd name="T38" fmla="*/ 7 w 88"/>
                  <a:gd name="T39" fmla="*/ 48 h 102"/>
                  <a:gd name="T40" fmla="*/ 18 w 88"/>
                  <a:gd name="T41" fmla="*/ 46 h 102"/>
                  <a:gd name="T42" fmla="*/ 30 w 88"/>
                  <a:gd name="T43" fmla="*/ 42 h 102"/>
                  <a:gd name="T44" fmla="*/ 53 w 88"/>
                  <a:gd name="T45" fmla="*/ 30 h 102"/>
                  <a:gd name="T46" fmla="*/ 78 w 88"/>
                  <a:gd name="T47" fmla="*/ 0 h 102"/>
                  <a:gd name="T48" fmla="*/ 81 w 88"/>
                  <a:gd name="T49" fmla="*/ 0 h 1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8" h="102">
                    <a:moveTo>
                      <a:pt x="81" y="0"/>
                    </a:moveTo>
                    <a:lnTo>
                      <a:pt x="81" y="0"/>
                    </a:lnTo>
                    <a:lnTo>
                      <a:pt x="85" y="9"/>
                    </a:lnTo>
                    <a:lnTo>
                      <a:pt x="88" y="18"/>
                    </a:lnTo>
                    <a:lnTo>
                      <a:pt x="81" y="44"/>
                    </a:lnTo>
                    <a:lnTo>
                      <a:pt x="69" y="62"/>
                    </a:lnTo>
                    <a:lnTo>
                      <a:pt x="69" y="83"/>
                    </a:lnTo>
                    <a:lnTo>
                      <a:pt x="65" y="92"/>
                    </a:lnTo>
                    <a:lnTo>
                      <a:pt x="60" y="97"/>
                    </a:lnTo>
                    <a:lnTo>
                      <a:pt x="60" y="102"/>
                    </a:lnTo>
                    <a:lnTo>
                      <a:pt x="21" y="97"/>
                    </a:lnTo>
                    <a:lnTo>
                      <a:pt x="18" y="81"/>
                    </a:lnTo>
                    <a:lnTo>
                      <a:pt x="0" y="58"/>
                    </a:lnTo>
                    <a:lnTo>
                      <a:pt x="2" y="53"/>
                    </a:lnTo>
                    <a:lnTo>
                      <a:pt x="7" y="48"/>
                    </a:lnTo>
                    <a:lnTo>
                      <a:pt x="18" y="46"/>
                    </a:lnTo>
                    <a:lnTo>
                      <a:pt x="30" y="42"/>
                    </a:lnTo>
                    <a:lnTo>
                      <a:pt x="53" y="30"/>
                    </a:lnTo>
                    <a:lnTo>
                      <a:pt x="78" y="0"/>
                    </a:lnTo>
                    <a:lnTo>
                      <a:pt x="8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0" name="Freeform 1215"/>
              <p:cNvSpPr>
                <a:spLocks/>
              </p:cNvSpPr>
              <p:nvPr userDrawn="1"/>
            </p:nvSpPr>
            <p:spPr bwMode="auto">
              <a:xfrm>
                <a:off x="5188" y="2285"/>
                <a:ext cx="28" cy="28"/>
              </a:xfrm>
              <a:custGeom>
                <a:avLst/>
                <a:gdLst>
                  <a:gd name="T0" fmla="*/ 21 w 28"/>
                  <a:gd name="T1" fmla="*/ 3 h 28"/>
                  <a:gd name="T2" fmla="*/ 28 w 28"/>
                  <a:gd name="T3" fmla="*/ 26 h 28"/>
                  <a:gd name="T4" fmla="*/ 28 w 28"/>
                  <a:gd name="T5" fmla="*/ 26 h 28"/>
                  <a:gd name="T6" fmla="*/ 26 w 28"/>
                  <a:gd name="T7" fmla="*/ 28 h 28"/>
                  <a:gd name="T8" fmla="*/ 26 w 28"/>
                  <a:gd name="T9" fmla="*/ 28 h 28"/>
                  <a:gd name="T10" fmla="*/ 0 w 28"/>
                  <a:gd name="T11" fmla="*/ 0 h 28"/>
                  <a:gd name="T12" fmla="*/ 0 w 28"/>
                  <a:gd name="T13" fmla="*/ 0 h 28"/>
                  <a:gd name="T14" fmla="*/ 12 w 28"/>
                  <a:gd name="T15" fmla="*/ 0 h 28"/>
                  <a:gd name="T16" fmla="*/ 21 w 28"/>
                  <a:gd name="T17" fmla="*/ 3 h 28"/>
                  <a:gd name="T18" fmla="*/ 21 w 28"/>
                  <a:gd name="T19" fmla="*/ 3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8" h="28">
                    <a:moveTo>
                      <a:pt x="21" y="3"/>
                    </a:moveTo>
                    <a:lnTo>
                      <a:pt x="28" y="26"/>
                    </a:lnTo>
                    <a:lnTo>
                      <a:pt x="26" y="28"/>
                    </a:lnTo>
                    <a:lnTo>
                      <a:pt x="0" y="0"/>
                    </a:lnTo>
                    <a:lnTo>
                      <a:pt x="12" y="0"/>
                    </a:lnTo>
                    <a:lnTo>
                      <a:pt x="21"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1" name="Freeform 1216"/>
              <p:cNvSpPr>
                <a:spLocks/>
              </p:cNvSpPr>
              <p:nvPr userDrawn="1"/>
            </p:nvSpPr>
            <p:spPr bwMode="auto">
              <a:xfrm>
                <a:off x="930" y="2285"/>
                <a:ext cx="58" cy="28"/>
              </a:xfrm>
              <a:custGeom>
                <a:avLst/>
                <a:gdLst>
                  <a:gd name="T0" fmla="*/ 51 w 58"/>
                  <a:gd name="T1" fmla="*/ 10 h 28"/>
                  <a:gd name="T2" fmla="*/ 58 w 58"/>
                  <a:gd name="T3" fmla="*/ 17 h 28"/>
                  <a:gd name="T4" fmla="*/ 33 w 58"/>
                  <a:gd name="T5" fmla="*/ 28 h 28"/>
                  <a:gd name="T6" fmla="*/ 33 w 58"/>
                  <a:gd name="T7" fmla="*/ 28 h 28"/>
                  <a:gd name="T8" fmla="*/ 0 w 58"/>
                  <a:gd name="T9" fmla="*/ 12 h 28"/>
                  <a:gd name="T10" fmla="*/ 0 w 58"/>
                  <a:gd name="T11" fmla="*/ 12 h 28"/>
                  <a:gd name="T12" fmla="*/ 12 w 58"/>
                  <a:gd name="T13" fmla="*/ 3 h 28"/>
                  <a:gd name="T14" fmla="*/ 19 w 58"/>
                  <a:gd name="T15" fmla="*/ 0 h 28"/>
                  <a:gd name="T16" fmla="*/ 28 w 58"/>
                  <a:gd name="T17" fmla="*/ 0 h 28"/>
                  <a:gd name="T18" fmla="*/ 51 w 58"/>
                  <a:gd name="T19" fmla="*/ 10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8" h="28">
                    <a:moveTo>
                      <a:pt x="51" y="10"/>
                    </a:moveTo>
                    <a:lnTo>
                      <a:pt x="58" y="17"/>
                    </a:lnTo>
                    <a:lnTo>
                      <a:pt x="33" y="28"/>
                    </a:lnTo>
                    <a:lnTo>
                      <a:pt x="0" y="12"/>
                    </a:lnTo>
                    <a:lnTo>
                      <a:pt x="12" y="3"/>
                    </a:lnTo>
                    <a:lnTo>
                      <a:pt x="19" y="0"/>
                    </a:lnTo>
                    <a:lnTo>
                      <a:pt x="28" y="0"/>
                    </a:lnTo>
                    <a:lnTo>
                      <a:pt x="51"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2" name="Freeform 1217"/>
              <p:cNvSpPr>
                <a:spLocks/>
              </p:cNvSpPr>
              <p:nvPr userDrawn="1"/>
            </p:nvSpPr>
            <p:spPr bwMode="auto">
              <a:xfrm>
                <a:off x="2643" y="2292"/>
                <a:ext cx="159" cy="121"/>
              </a:xfrm>
              <a:custGeom>
                <a:avLst/>
                <a:gdLst>
                  <a:gd name="T0" fmla="*/ 120 w 159"/>
                  <a:gd name="T1" fmla="*/ 28 h 121"/>
                  <a:gd name="T2" fmla="*/ 148 w 159"/>
                  <a:gd name="T3" fmla="*/ 44 h 121"/>
                  <a:gd name="T4" fmla="*/ 159 w 159"/>
                  <a:gd name="T5" fmla="*/ 74 h 121"/>
                  <a:gd name="T6" fmla="*/ 125 w 159"/>
                  <a:gd name="T7" fmla="*/ 93 h 121"/>
                  <a:gd name="T8" fmla="*/ 99 w 159"/>
                  <a:gd name="T9" fmla="*/ 95 h 121"/>
                  <a:gd name="T10" fmla="*/ 95 w 159"/>
                  <a:gd name="T11" fmla="*/ 102 h 121"/>
                  <a:gd name="T12" fmla="*/ 65 w 159"/>
                  <a:gd name="T13" fmla="*/ 102 h 121"/>
                  <a:gd name="T14" fmla="*/ 23 w 159"/>
                  <a:gd name="T15" fmla="*/ 121 h 121"/>
                  <a:gd name="T16" fmla="*/ 0 w 159"/>
                  <a:gd name="T17" fmla="*/ 98 h 121"/>
                  <a:gd name="T18" fmla="*/ 23 w 159"/>
                  <a:gd name="T19" fmla="*/ 49 h 121"/>
                  <a:gd name="T20" fmla="*/ 58 w 159"/>
                  <a:gd name="T21" fmla="*/ 35 h 121"/>
                  <a:gd name="T22" fmla="*/ 88 w 159"/>
                  <a:gd name="T23" fmla="*/ 0 h 121"/>
                  <a:gd name="T24" fmla="*/ 118 w 159"/>
                  <a:gd name="T25" fmla="*/ 3 h 121"/>
                  <a:gd name="T26" fmla="*/ 120 w 159"/>
                  <a:gd name="T27" fmla="*/ 28 h 12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59" h="121">
                    <a:moveTo>
                      <a:pt x="120" y="28"/>
                    </a:moveTo>
                    <a:lnTo>
                      <a:pt x="148" y="44"/>
                    </a:lnTo>
                    <a:lnTo>
                      <a:pt x="159" y="74"/>
                    </a:lnTo>
                    <a:lnTo>
                      <a:pt x="125" y="93"/>
                    </a:lnTo>
                    <a:lnTo>
                      <a:pt x="99" y="95"/>
                    </a:lnTo>
                    <a:lnTo>
                      <a:pt x="95" y="102"/>
                    </a:lnTo>
                    <a:lnTo>
                      <a:pt x="65" y="102"/>
                    </a:lnTo>
                    <a:lnTo>
                      <a:pt x="23" y="121"/>
                    </a:lnTo>
                    <a:lnTo>
                      <a:pt x="0" y="98"/>
                    </a:lnTo>
                    <a:lnTo>
                      <a:pt x="23" y="49"/>
                    </a:lnTo>
                    <a:lnTo>
                      <a:pt x="58" y="35"/>
                    </a:lnTo>
                    <a:lnTo>
                      <a:pt x="88" y="0"/>
                    </a:lnTo>
                    <a:lnTo>
                      <a:pt x="118" y="3"/>
                    </a:lnTo>
                    <a:lnTo>
                      <a:pt x="120"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3" name="Freeform 1218"/>
              <p:cNvSpPr>
                <a:spLocks/>
              </p:cNvSpPr>
              <p:nvPr userDrawn="1"/>
            </p:nvSpPr>
            <p:spPr bwMode="auto">
              <a:xfrm>
                <a:off x="2997" y="2304"/>
                <a:ext cx="39" cy="35"/>
              </a:xfrm>
              <a:custGeom>
                <a:avLst/>
                <a:gdLst>
                  <a:gd name="T0" fmla="*/ 39 w 39"/>
                  <a:gd name="T1" fmla="*/ 18 h 35"/>
                  <a:gd name="T2" fmla="*/ 23 w 39"/>
                  <a:gd name="T3" fmla="*/ 35 h 35"/>
                  <a:gd name="T4" fmla="*/ 23 w 39"/>
                  <a:gd name="T5" fmla="*/ 35 h 35"/>
                  <a:gd name="T6" fmla="*/ 2 w 39"/>
                  <a:gd name="T7" fmla="*/ 21 h 35"/>
                  <a:gd name="T8" fmla="*/ 2 w 39"/>
                  <a:gd name="T9" fmla="*/ 21 h 35"/>
                  <a:gd name="T10" fmla="*/ 0 w 39"/>
                  <a:gd name="T11" fmla="*/ 9 h 35"/>
                  <a:gd name="T12" fmla="*/ 2 w 39"/>
                  <a:gd name="T13" fmla="*/ 5 h 35"/>
                  <a:gd name="T14" fmla="*/ 4 w 39"/>
                  <a:gd name="T15" fmla="*/ 0 h 35"/>
                  <a:gd name="T16" fmla="*/ 14 w 39"/>
                  <a:gd name="T17" fmla="*/ 0 h 35"/>
                  <a:gd name="T18" fmla="*/ 39 w 39"/>
                  <a:gd name="T19" fmla="*/ 18 h 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 h="35">
                    <a:moveTo>
                      <a:pt x="39" y="18"/>
                    </a:moveTo>
                    <a:lnTo>
                      <a:pt x="23" y="35"/>
                    </a:lnTo>
                    <a:lnTo>
                      <a:pt x="2" y="21"/>
                    </a:lnTo>
                    <a:lnTo>
                      <a:pt x="0" y="9"/>
                    </a:lnTo>
                    <a:lnTo>
                      <a:pt x="2" y="5"/>
                    </a:lnTo>
                    <a:lnTo>
                      <a:pt x="4" y="0"/>
                    </a:lnTo>
                    <a:lnTo>
                      <a:pt x="14" y="0"/>
                    </a:lnTo>
                    <a:lnTo>
                      <a:pt x="39"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4" name="Freeform 1219"/>
              <p:cNvSpPr>
                <a:spLocks/>
              </p:cNvSpPr>
              <p:nvPr userDrawn="1"/>
            </p:nvSpPr>
            <p:spPr bwMode="auto">
              <a:xfrm>
                <a:off x="5149" y="2309"/>
                <a:ext cx="16" cy="13"/>
              </a:xfrm>
              <a:custGeom>
                <a:avLst/>
                <a:gdLst>
                  <a:gd name="T0" fmla="*/ 12 w 16"/>
                  <a:gd name="T1" fmla="*/ 0 h 13"/>
                  <a:gd name="T2" fmla="*/ 12 w 16"/>
                  <a:gd name="T3" fmla="*/ 0 h 13"/>
                  <a:gd name="T4" fmla="*/ 16 w 16"/>
                  <a:gd name="T5" fmla="*/ 4 h 13"/>
                  <a:gd name="T6" fmla="*/ 16 w 16"/>
                  <a:gd name="T7" fmla="*/ 9 h 13"/>
                  <a:gd name="T8" fmla="*/ 16 w 16"/>
                  <a:gd name="T9" fmla="*/ 11 h 13"/>
                  <a:gd name="T10" fmla="*/ 16 w 16"/>
                  <a:gd name="T11" fmla="*/ 11 h 13"/>
                  <a:gd name="T12" fmla="*/ 9 w 16"/>
                  <a:gd name="T13" fmla="*/ 13 h 13"/>
                  <a:gd name="T14" fmla="*/ 7 w 16"/>
                  <a:gd name="T15" fmla="*/ 11 h 13"/>
                  <a:gd name="T16" fmla="*/ 2 w 16"/>
                  <a:gd name="T17" fmla="*/ 4 h 13"/>
                  <a:gd name="T18" fmla="*/ 0 w 16"/>
                  <a:gd name="T19" fmla="*/ 2 h 13"/>
                  <a:gd name="T20" fmla="*/ 0 w 16"/>
                  <a:gd name="T21" fmla="*/ 0 h 13"/>
                  <a:gd name="T22" fmla="*/ 12 w 16"/>
                  <a:gd name="T23" fmla="*/ 0 h 1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 h="13">
                    <a:moveTo>
                      <a:pt x="12" y="0"/>
                    </a:moveTo>
                    <a:lnTo>
                      <a:pt x="12" y="0"/>
                    </a:lnTo>
                    <a:lnTo>
                      <a:pt x="16" y="4"/>
                    </a:lnTo>
                    <a:lnTo>
                      <a:pt x="16" y="9"/>
                    </a:lnTo>
                    <a:lnTo>
                      <a:pt x="16" y="11"/>
                    </a:lnTo>
                    <a:lnTo>
                      <a:pt x="9" y="13"/>
                    </a:lnTo>
                    <a:lnTo>
                      <a:pt x="7" y="11"/>
                    </a:lnTo>
                    <a:lnTo>
                      <a:pt x="2" y="4"/>
                    </a:lnTo>
                    <a:lnTo>
                      <a:pt x="0" y="2"/>
                    </a:lnTo>
                    <a:lnTo>
                      <a:pt x="0" y="0"/>
                    </a:lnTo>
                    <a:lnTo>
                      <a:pt x="12"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grpSp>
        <p:sp>
          <p:nvSpPr>
            <p:cNvPr id="6" name="Freeform 1220"/>
            <p:cNvSpPr>
              <a:spLocks/>
            </p:cNvSpPr>
            <p:nvPr userDrawn="1"/>
          </p:nvSpPr>
          <p:spPr bwMode="auto">
            <a:xfrm>
              <a:off x="4601" y="2311"/>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2 h 9"/>
                <a:gd name="T18" fmla="*/ 2 w 7"/>
                <a:gd name="T19" fmla="*/ 0 h 9"/>
                <a:gd name="T20" fmla="*/ 2 w 7"/>
                <a:gd name="T21" fmla="*/ 0 h 9"/>
                <a:gd name="T22" fmla="*/ 4 w 7"/>
                <a:gd name="T23" fmla="*/ 0 h 9"/>
                <a:gd name="T24" fmla="*/ 7 w 7"/>
                <a:gd name="T25" fmla="*/ 2 h 9"/>
                <a:gd name="T26" fmla="*/ 7 w 7"/>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9">
                  <a:moveTo>
                    <a:pt x="7" y="2"/>
                  </a:moveTo>
                  <a:lnTo>
                    <a:pt x="7" y="2"/>
                  </a:lnTo>
                  <a:lnTo>
                    <a:pt x="7" y="7"/>
                  </a:lnTo>
                  <a:lnTo>
                    <a:pt x="4" y="9"/>
                  </a:lnTo>
                  <a:lnTo>
                    <a:pt x="2" y="9"/>
                  </a:lnTo>
                  <a:lnTo>
                    <a:pt x="0" y="7"/>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 name="Freeform 1221"/>
            <p:cNvSpPr>
              <a:spLocks/>
            </p:cNvSpPr>
            <p:nvPr userDrawn="1"/>
          </p:nvSpPr>
          <p:spPr bwMode="auto">
            <a:xfrm>
              <a:off x="2407" y="2320"/>
              <a:ext cx="62" cy="14"/>
            </a:xfrm>
            <a:custGeom>
              <a:avLst/>
              <a:gdLst>
                <a:gd name="T0" fmla="*/ 62 w 62"/>
                <a:gd name="T1" fmla="*/ 7 h 14"/>
                <a:gd name="T2" fmla="*/ 62 w 62"/>
                <a:gd name="T3" fmla="*/ 7 h 14"/>
                <a:gd name="T4" fmla="*/ 62 w 62"/>
                <a:gd name="T5" fmla="*/ 9 h 14"/>
                <a:gd name="T6" fmla="*/ 62 w 62"/>
                <a:gd name="T7" fmla="*/ 9 h 14"/>
                <a:gd name="T8" fmla="*/ 0 w 62"/>
                <a:gd name="T9" fmla="*/ 14 h 14"/>
                <a:gd name="T10" fmla="*/ 0 w 62"/>
                <a:gd name="T11" fmla="*/ 14 h 14"/>
                <a:gd name="T12" fmla="*/ 2 w 62"/>
                <a:gd name="T13" fmla="*/ 5 h 14"/>
                <a:gd name="T14" fmla="*/ 46 w 62"/>
                <a:gd name="T15" fmla="*/ 0 h 14"/>
                <a:gd name="T16" fmla="*/ 62 w 62"/>
                <a:gd name="T17" fmla="*/ 7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2" h="14">
                  <a:moveTo>
                    <a:pt x="62" y="7"/>
                  </a:moveTo>
                  <a:lnTo>
                    <a:pt x="62" y="7"/>
                  </a:lnTo>
                  <a:lnTo>
                    <a:pt x="62" y="9"/>
                  </a:lnTo>
                  <a:lnTo>
                    <a:pt x="0" y="14"/>
                  </a:lnTo>
                  <a:lnTo>
                    <a:pt x="2" y="5"/>
                  </a:lnTo>
                  <a:lnTo>
                    <a:pt x="46" y="0"/>
                  </a:lnTo>
                  <a:lnTo>
                    <a:pt x="62"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 name="Freeform 1222"/>
            <p:cNvSpPr>
              <a:spLocks/>
            </p:cNvSpPr>
            <p:nvPr userDrawn="1"/>
          </p:nvSpPr>
          <p:spPr bwMode="auto">
            <a:xfrm>
              <a:off x="5239" y="2325"/>
              <a:ext cx="12" cy="16"/>
            </a:xfrm>
            <a:custGeom>
              <a:avLst/>
              <a:gdLst>
                <a:gd name="T0" fmla="*/ 12 w 12"/>
                <a:gd name="T1" fmla="*/ 16 h 16"/>
                <a:gd name="T2" fmla="*/ 12 w 12"/>
                <a:gd name="T3" fmla="*/ 16 h 16"/>
                <a:gd name="T4" fmla="*/ 0 w 12"/>
                <a:gd name="T5" fmla="*/ 2 h 16"/>
                <a:gd name="T6" fmla="*/ 0 w 12"/>
                <a:gd name="T7" fmla="*/ 2 h 16"/>
                <a:gd name="T8" fmla="*/ 5 w 12"/>
                <a:gd name="T9" fmla="*/ 0 h 16"/>
                <a:gd name="T10" fmla="*/ 5 w 12"/>
                <a:gd name="T11" fmla="*/ 0 h 16"/>
                <a:gd name="T12" fmla="*/ 12 w 12"/>
                <a:gd name="T13" fmla="*/ 16 h 16"/>
                <a:gd name="T14" fmla="*/ 12 w 12"/>
                <a:gd name="T15" fmla="*/ 16 h 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6">
                  <a:moveTo>
                    <a:pt x="12" y="16"/>
                  </a:moveTo>
                  <a:lnTo>
                    <a:pt x="12" y="16"/>
                  </a:lnTo>
                  <a:lnTo>
                    <a:pt x="0" y="2"/>
                  </a:lnTo>
                  <a:lnTo>
                    <a:pt x="5" y="0"/>
                  </a:lnTo>
                  <a:lnTo>
                    <a:pt x="12"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 name="Freeform 1223"/>
            <p:cNvSpPr>
              <a:spLocks/>
            </p:cNvSpPr>
            <p:nvPr userDrawn="1"/>
          </p:nvSpPr>
          <p:spPr bwMode="auto">
            <a:xfrm>
              <a:off x="2805" y="2327"/>
              <a:ext cx="227" cy="206"/>
            </a:xfrm>
            <a:custGeom>
              <a:avLst/>
              <a:gdLst>
                <a:gd name="T0" fmla="*/ 90 w 227"/>
                <a:gd name="T1" fmla="*/ 12 h 206"/>
                <a:gd name="T2" fmla="*/ 90 w 227"/>
                <a:gd name="T3" fmla="*/ 12 h 206"/>
                <a:gd name="T4" fmla="*/ 102 w 227"/>
                <a:gd name="T5" fmla="*/ 9 h 206"/>
                <a:gd name="T6" fmla="*/ 113 w 227"/>
                <a:gd name="T7" fmla="*/ 7 h 206"/>
                <a:gd name="T8" fmla="*/ 129 w 227"/>
                <a:gd name="T9" fmla="*/ 14 h 206"/>
                <a:gd name="T10" fmla="*/ 192 w 227"/>
                <a:gd name="T11" fmla="*/ 2 h 206"/>
                <a:gd name="T12" fmla="*/ 213 w 227"/>
                <a:gd name="T13" fmla="*/ 14 h 206"/>
                <a:gd name="T14" fmla="*/ 227 w 227"/>
                <a:gd name="T15" fmla="*/ 35 h 206"/>
                <a:gd name="T16" fmla="*/ 227 w 227"/>
                <a:gd name="T17" fmla="*/ 35 h 206"/>
                <a:gd name="T18" fmla="*/ 217 w 227"/>
                <a:gd name="T19" fmla="*/ 56 h 206"/>
                <a:gd name="T20" fmla="*/ 217 w 227"/>
                <a:gd name="T21" fmla="*/ 56 h 206"/>
                <a:gd name="T22" fmla="*/ 210 w 227"/>
                <a:gd name="T23" fmla="*/ 58 h 206"/>
                <a:gd name="T24" fmla="*/ 206 w 227"/>
                <a:gd name="T25" fmla="*/ 63 h 206"/>
                <a:gd name="T26" fmla="*/ 203 w 227"/>
                <a:gd name="T27" fmla="*/ 76 h 206"/>
                <a:gd name="T28" fmla="*/ 199 w 227"/>
                <a:gd name="T29" fmla="*/ 93 h 206"/>
                <a:gd name="T30" fmla="*/ 162 w 227"/>
                <a:gd name="T31" fmla="*/ 155 h 206"/>
                <a:gd name="T32" fmla="*/ 139 w 227"/>
                <a:gd name="T33" fmla="*/ 160 h 206"/>
                <a:gd name="T34" fmla="*/ 102 w 227"/>
                <a:gd name="T35" fmla="*/ 201 h 206"/>
                <a:gd name="T36" fmla="*/ 60 w 227"/>
                <a:gd name="T37" fmla="*/ 206 h 206"/>
                <a:gd name="T38" fmla="*/ 46 w 227"/>
                <a:gd name="T39" fmla="*/ 194 h 206"/>
                <a:gd name="T40" fmla="*/ 35 w 227"/>
                <a:gd name="T41" fmla="*/ 171 h 206"/>
                <a:gd name="T42" fmla="*/ 35 w 227"/>
                <a:gd name="T43" fmla="*/ 171 h 206"/>
                <a:gd name="T44" fmla="*/ 2 w 227"/>
                <a:gd name="T45" fmla="*/ 162 h 206"/>
                <a:gd name="T46" fmla="*/ 0 w 227"/>
                <a:gd name="T47" fmla="*/ 144 h 206"/>
                <a:gd name="T48" fmla="*/ 14 w 227"/>
                <a:gd name="T49" fmla="*/ 79 h 206"/>
                <a:gd name="T50" fmla="*/ 14 w 227"/>
                <a:gd name="T51" fmla="*/ 49 h 206"/>
                <a:gd name="T52" fmla="*/ 14 w 227"/>
                <a:gd name="T53" fmla="*/ 49 h 206"/>
                <a:gd name="T54" fmla="*/ 18 w 227"/>
                <a:gd name="T55" fmla="*/ 46 h 206"/>
                <a:gd name="T56" fmla="*/ 23 w 227"/>
                <a:gd name="T57" fmla="*/ 44 h 206"/>
                <a:gd name="T58" fmla="*/ 23 w 227"/>
                <a:gd name="T59" fmla="*/ 44 h 206"/>
                <a:gd name="T60" fmla="*/ 30 w 227"/>
                <a:gd name="T61" fmla="*/ 21 h 206"/>
                <a:gd name="T62" fmla="*/ 35 w 227"/>
                <a:gd name="T63" fmla="*/ 12 h 206"/>
                <a:gd name="T64" fmla="*/ 44 w 227"/>
                <a:gd name="T65" fmla="*/ 0 h 206"/>
                <a:gd name="T66" fmla="*/ 90 w 227"/>
                <a:gd name="T67" fmla="*/ 12 h 20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7" h="206">
                  <a:moveTo>
                    <a:pt x="90" y="12"/>
                  </a:moveTo>
                  <a:lnTo>
                    <a:pt x="90" y="12"/>
                  </a:lnTo>
                  <a:lnTo>
                    <a:pt x="102" y="9"/>
                  </a:lnTo>
                  <a:lnTo>
                    <a:pt x="113" y="7"/>
                  </a:lnTo>
                  <a:lnTo>
                    <a:pt x="129" y="14"/>
                  </a:lnTo>
                  <a:lnTo>
                    <a:pt x="192" y="2"/>
                  </a:lnTo>
                  <a:lnTo>
                    <a:pt x="213" y="14"/>
                  </a:lnTo>
                  <a:lnTo>
                    <a:pt x="227" y="35"/>
                  </a:lnTo>
                  <a:lnTo>
                    <a:pt x="217" y="56"/>
                  </a:lnTo>
                  <a:lnTo>
                    <a:pt x="210" y="58"/>
                  </a:lnTo>
                  <a:lnTo>
                    <a:pt x="206" y="63"/>
                  </a:lnTo>
                  <a:lnTo>
                    <a:pt x="203" y="76"/>
                  </a:lnTo>
                  <a:lnTo>
                    <a:pt x="199" y="93"/>
                  </a:lnTo>
                  <a:lnTo>
                    <a:pt x="162" y="155"/>
                  </a:lnTo>
                  <a:lnTo>
                    <a:pt x="139" y="160"/>
                  </a:lnTo>
                  <a:lnTo>
                    <a:pt x="102" y="201"/>
                  </a:lnTo>
                  <a:lnTo>
                    <a:pt x="60" y="206"/>
                  </a:lnTo>
                  <a:lnTo>
                    <a:pt x="46" y="194"/>
                  </a:lnTo>
                  <a:lnTo>
                    <a:pt x="35" y="171"/>
                  </a:lnTo>
                  <a:lnTo>
                    <a:pt x="2" y="162"/>
                  </a:lnTo>
                  <a:lnTo>
                    <a:pt x="0" y="144"/>
                  </a:lnTo>
                  <a:lnTo>
                    <a:pt x="14" y="79"/>
                  </a:lnTo>
                  <a:lnTo>
                    <a:pt x="14" y="49"/>
                  </a:lnTo>
                  <a:lnTo>
                    <a:pt x="18" y="46"/>
                  </a:lnTo>
                  <a:lnTo>
                    <a:pt x="23" y="44"/>
                  </a:lnTo>
                  <a:lnTo>
                    <a:pt x="30" y="21"/>
                  </a:lnTo>
                  <a:lnTo>
                    <a:pt x="35" y="12"/>
                  </a:lnTo>
                  <a:lnTo>
                    <a:pt x="44" y="0"/>
                  </a:lnTo>
                  <a:lnTo>
                    <a:pt x="90"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 name="Freeform 1224"/>
            <p:cNvSpPr>
              <a:spLocks/>
            </p:cNvSpPr>
            <p:nvPr userDrawn="1"/>
          </p:nvSpPr>
          <p:spPr bwMode="auto">
            <a:xfrm>
              <a:off x="4594" y="2332"/>
              <a:ext cx="11" cy="11"/>
            </a:xfrm>
            <a:custGeom>
              <a:avLst/>
              <a:gdLst>
                <a:gd name="T0" fmla="*/ 11 w 11"/>
                <a:gd name="T1" fmla="*/ 4 h 11"/>
                <a:gd name="T2" fmla="*/ 11 w 11"/>
                <a:gd name="T3" fmla="*/ 4 h 11"/>
                <a:gd name="T4" fmla="*/ 11 w 11"/>
                <a:gd name="T5" fmla="*/ 7 h 11"/>
                <a:gd name="T6" fmla="*/ 9 w 11"/>
                <a:gd name="T7" fmla="*/ 7 h 11"/>
                <a:gd name="T8" fmla="*/ 7 w 11"/>
                <a:gd name="T9" fmla="*/ 11 h 11"/>
                <a:gd name="T10" fmla="*/ 7 w 11"/>
                <a:gd name="T11" fmla="*/ 11 h 11"/>
                <a:gd name="T12" fmla="*/ 2 w 11"/>
                <a:gd name="T13" fmla="*/ 9 h 11"/>
                <a:gd name="T14" fmla="*/ 0 w 11"/>
                <a:gd name="T15" fmla="*/ 7 h 11"/>
                <a:gd name="T16" fmla="*/ 0 w 11"/>
                <a:gd name="T17" fmla="*/ 7 h 11"/>
                <a:gd name="T18" fmla="*/ 0 w 11"/>
                <a:gd name="T19" fmla="*/ 4 h 11"/>
                <a:gd name="T20" fmla="*/ 2 w 11"/>
                <a:gd name="T21" fmla="*/ 0 h 11"/>
                <a:gd name="T22" fmla="*/ 2 w 11"/>
                <a:gd name="T23" fmla="*/ 0 h 11"/>
                <a:gd name="T24" fmla="*/ 7 w 11"/>
                <a:gd name="T25" fmla="*/ 0 h 11"/>
                <a:gd name="T26" fmla="*/ 11 w 11"/>
                <a:gd name="T27" fmla="*/ 4 h 11"/>
                <a:gd name="T28" fmla="*/ 11 w 11"/>
                <a:gd name="T29" fmla="*/ 4 h 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1" h="11">
                  <a:moveTo>
                    <a:pt x="11" y="4"/>
                  </a:moveTo>
                  <a:lnTo>
                    <a:pt x="11" y="4"/>
                  </a:lnTo>
                  <a:lnTo>
                    <a:pt x="11" y="7"/>
                  </a:lnTo>
                  <a:lnTo>
                    <a:pt x="9" y="7"/>
                  </a:lnTo>
                  <a:lnTo>
                    <a:pt x="7" y="11"/>
                  </a:lnTo>
                  <a:lnTo>
                    <a:pt x="2" y="9"/>
                  </a:lnTo>
                  <a:lnTo>
                    <a:pt x="0" y="7"/>
                  </a:lnTo>
                  <a:lnTo>
                    <a:pt x="0" y="4"/>
                  </a:lnTo>
                  <a:lnTo>
                    <a:pt x="2" y="0"/>
                  </a:lnTo>
                  <a:lnTo>
                    <a:pt x="7" y="0"/>
                  </a:lnTo>
                  <a:lnTo>
                    <a:pt x="11"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 name="Freeform 1225"/>
            <p:cNvSpPr>
              <a:spLocks/>
            </p:cNvSpPr>
            <p:nvPr userDrawn="1"/>
          </p:nvSpPr>
          <p:spPr bwMode="auto">
            <a:xfrm>
              <a:off x="1264" y="2336"/>
              <a:ext cx="263" cy="283"/>
            </a:xfrm>
            <a:custGeom>
              <a:avLst/>
              <a:gdLst>
                <a:gd name="T0" fmla="*/ 136 w 263"/>
                <a:gd name="T1" fmla="*/ 49 h 283"/>
                <a:gd name="T2" fmla="*/ 185 w 263"/>
                <a:gd name="T3" fmla="*/ 56 h 283"/>
                <a:gd name="T4" fmla="*/ 187 w 263"/>
                <a:gd name="T5" fmla="*/ 54 h 283"/>
                <a:gd name="T6" fmla="*/ 187 w 263"/>
                <a:gd name="T7" fmla="*/ 47 h 283"/>
                <a:gd name="T8" fmla="*/ 206 w 263"/>
                <a:gd name="T9" fmla="*/ 44 h 283"/>
                <a:gd name="T10" fmla="*/ 224 w 263"/>
                <a:gd name="T11" fmla="*/ 44 h 283"/>
                <a:gd name="T12" fmla="*/ 222 w 263"/>
                <a:gd name="T13" fmla="*/ 47 h 283"/>
                <a:gd name="T14" fmla="*/ 212 w 263"/>
                <a:gd name="T15" fmla="*/ 47 h 283"/>
                <a:gd name="T16" fmla="*/ 206 w 263"/>
                <a:gd name="T17" fmla="*/ 49 h 283"/>
                <a:gd name="T18" fmla="*/ 233 w 263"/>
                <a:gd name="T19" fmla="*/ 60 h 283"/>
                <a:gd name="T20" fmla="*/ 240 w 263"/>
                <a:gd name="T21" fmla="*/ 74 h 283"/>
                <a:gd name="T22" fmla="*/ 263 w 263"/>
                <a:gd name="T23" fmla="*/ 100 h 283"/>
                <a:gd name="T24" fmla="*/ 249 w 263"/>
                <a:gd name="T25" fmla="*/ 123 h 283"/>
                <a:gd name="T26" fmla="*/ 252 w 263"/>
                <a:gd name="T27" fmla="*/ 130 h 283"/>
                <a:gd name="T28" fmla="*/ 249 w 263"/>
                <a:gd name="T29" fmla="*/ 137 h 283"/>
                <a:gd name="T30" fmla="*/ 238 w 263"/>
                <a:gd name="T31" fmla="*/ 139 h 283"/>
                <a:gd name="T32" fmla="*/ 231 w 263"/>
                <a:gd name="T33" fmla="*/ 167 h 283"/>
                <a:gd name="T34" fmla="*/ 236 w 263"/>
                <a:gd name="T35" fmla="*/ 176 h 283"/>
                <a:gd name="T36" fmla="*/ 236 w 263"/>
                <a:gd name="T37" fmla="*/ 185 h 283"/>
                <a:gd name="T38" fmla="*/ 173 w 263"/>
                <a:gd name="T39" fmla="*/ 211 h 283"/>
                <a:gd name="T40" fmla="*/ 173 w 263"/>
                <a:gd name="T41" fmla="*/ 213 h 283"/>
                <a:gd name="T42" fmla="*/ 189 w 263"/>
                <a:gd name="T43" fmla="*/ 253 h 283"/>
                <a:gd name="T44" fmla="*/ 173 w 263"/>
                <a:gd name="T45" fmla="*/ 266 h 283"/>
                <a:gd name="T46" fmla="*/ 157 w 263"/>
                <a:gd name="T47" fmla="*/ 278 h 283"/>
                <a:gd name="T48" fmla="*/ 134 w 263"/>
                <a:gd name="T49" fmla="*/ 283 h 283"/>
                <a:gd name="T50" fmla="*/ 106 w 263"/>
                <a:gd name="T51" fmla="*/ 271 h 283"/>
                <a:gd name="T52" fmla="*/ 101 w 263"/>
                <a:gd name="T53" fmla="*/ 248 h 283"/>
                <a:gd name="T54" fmla="*/ 94 w 263"/>
                <a:gd name="T55" fmla="*/ 232 h 283"/>
                <a:gd name="T56" fmla="*/ 104 w 263"/>
                <a:gd name="T57" fmla="*/ 211 h 283"/>
                <a:gd name="T58" fmla="*/ 101 w 263"/>
                <a:gd name="T59" fmla="*/ 192 h 283"/>
                <a:gd name="T60" fmla="*/ 99 w 263"/>
                <a:gd name="T61" fmla="*/ 176 h 283"/>
                <a:gd name="T62" fmla="*/ 97 w 263"/>
                <a:gd name="T63" fmla="*/ 151 h 283"/>
                <a:gd name="T64" fmla="*/ 78 w 263"/>
                <a:gd name="T65" fmla="*/ 151 h 283"/>
                <a:gd name="T66" fmla="*/ 64 w 263"/>
                <a:gd name="T67" fmla="*/ 148 h 283"/>
                <a:gd name="T68" fmla="*/ 62 w 263"/>
                <a:gd name="T69" fmla="*/ 144 h 283"/>
                <a:gd name="T70" fmla="*/ 13 w 263"/>
                <a:gd name="T71" fmla="*/ 132 h 283"/>
                <a:gd name="T72" fmla="*/ 20 w 263"/>
                <a:gd name="T73" fmla="*/ 114 h 283"/>
                <a:gd name="T74" fmla="*/ 23 w 263"/>
                <a:gd name="T75" fmla="*/ 104 h 283"/>
                <a:gd name="T76" fmla="*/ 16 w 263"/>
                <a:gd name="T77" fmla="*/ 95 h 283"/>
                <a:gd name="T78" fmla="*/ 6 w 263"/>
                <a:gd name="T79" fmla="*/ 63 h 283"/>
                <a:gd name="T80" fmla="*/ 34 w 263"/>
                <a:gd name="T81" fmla="*/ 26 h 283"/>
                <a:gd name="T82" fmla="*/ 20 w 263"/>
                <a:gd name="T83" fmla="*/ 58 h 283"/>
                <a:gd name="T84" fmla="*/ 20 w 263"/>
                <a:gd name="T85" fmla="*/ 70 h 283"/>
                <a:gd name="T86" fmla="*/ 27 w 263"/>
                <a:gd name="T87" fmla="*/ 79 h 283"/>
                <a:gd name="T88" fmla="*/ 32 w 263"/>
                <a:gd name="T89" fmla="*/ 81 h 283"/>
                <a:gd name="T90" fmla="*/ 50 w 263"/>
                <a:gd name="T91" fmla="*/ 65 h 283"/>
                <a:gd name="T92" fmla="*/ 74 w 263"/>
                <a:gd name="T93" fmla="*/ 21 h 283"/>
                <a:gd name="T94" fmla="*/ 71 w 263"/>
                <a:gd name="T95" fmla="*/ 12 h 283"/>
                <a:gd name="T96" fmla="*/ 67 w 263"/>
                <a:gd name="T97" fmla="*/ 0 h 283"/>
                <a:gd name="T98" fmla="*/ 115 w 263"/>
                <a:gd name="T99" fmla="*/ 44 h 28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63" h="283">
                  <a:moveTo>
                    <a:pt x="136" y="49"/>
                  </a:moveTo>
                  <a:lnTo>
                    <a:pt x="136" y="49"/>
                  </a:lnTo>
                  <a:lnTo>
                    <a:pt x="152" y="63"/>
                  </a:lnTo>
                  <a:lnTo>
                    <a:pt x="185" y="56"/>
                  </a:lnTo>
                  <a:lnTo>
                    <a:pt x="187" y="54"/>
                  </a:lnTo>
                  <a:lnTo>
                    <a:pt x="187" y="51"/>
                  </a:lnTo>
                  <a:lnTo>
                    <a:pt x="187" y="47"/>
                  </a:lnTo>
                  <a:lnTo>
                    <a:pt x="206" y="44"/>
                  </a:lnTo>
                  <a:lnTo>
                    <a:pt x="224" y="44"/>
                  </a:lnTo>
                  <a:lnTo>
                    <a:pt x="222" y="44"/>
                  </a:lnTo>
                  <a:lnTo>
                    <a:pt x="222" y="47"/>
                  </a:lnTo>
                  <a:lnTo>
                    <a:pt x="212" y="47"/>
                  </a:lnTo>
                  <a:lnTo>
                    <a:pt x="206" y="49"/>
                  </a:lnTo>
                  <a:lnTo>
                    <a:pt x="217" y="60"/>
                  </a:lnTo>
                  <a:lnTo>
                    <a:pt x="233" y="60"/>
                  </a:lnTo>
                  <a:lnTo>
                    <a:pt x="240" y="74"/>
                  </a:lnTo>
                  <a:lnTo>
                    <a:pt x="245" y="88"/>
                  </a:lnTo>
                  <a:lnTo>
                    <a:pt x="263" y="100"/>
                  </a:lnTo>
                  <a:lnTo>
                    <a:pt x="249" y="123"/>
                  </a:lnTo>
                  <a:lnTo>
                    <a:pt x="252" y="125"/>
                  </a:lnTo>
                  <a:lnTo>
                    <a:pt x="252" y="130"/>
                  </a:lnTo>
                  <a:lnTo>
                    <a:pt x="249" y="137"/>
                  </a:lnTo>
                  <a:lnTo>
                    <a:pt x="243" y="139"/>
                  </a:lnTo>
                  <a:lnTo>
                    <a:pt x="238" y="139"/>
                  </a:lnTo>
                  <a:lnTo>
                    <a:pt x="236" y="141"/>
                  </a:lnTo>
                  <a:lnTo>
                    <a:pt x="231" y="167"/>
                  </a:lnTo>
                  <a:lnTo>
                    <a:pt x="236" y="176"/>
                  </a:lnTo>
                  <a:lnTo>
                    <a:pt x="238" y="181"/>
                  </a:lnTo>
                  <a:lnTo>
                    <a:pt x="236" y="185"/>
                  </a:lnTo>
                  <a:lnTo>
                    <a:pt x="231" y="204"/>
                  </a:lnTo>
                  <a:lnTo>
                    <a:pt x="173" y="211"/>
                  </a:lnTo>
                  <a:lnTo>
                    <a:pt x="173" y="213"/>
                  </a:lnTo>
                  <a:lnTo>
                    <a:pt x="173" y="216"/>
                  </a:lnTo>
                  <a:lnTo>
                    <a:pt x="189" y="253"/>
                  </a:lnTo>
                  <a:lnTo>
                    <a:pt x="173" y="266"/>
                  </a:lnTo>
                  <a:lnTo>
                    <a:pt x="157" y="278"/>
                  </a:lnTo>
                  <a:lnTo>
                    <a:pt x="145" y="280"/>
                  </a:lnTo>
                  <a:lnTo>
                    <a:pt x="134" y="283"/>
                  </a:lnTo>
                  <a:lnTo>
                    <a:pt x="106" y="271"/>
                  </a:lnTo>
                  <a:lnTo>
                    <a:pt x="104" y="260"/>
                  </a:lnTo>
                  <a:lnTo>
                    <a:pt x="101" y="248"/>
                  </a:lnTo>
                  <a:lnTo>
                    <a:pt x="97" y="236"/>
                  </a:lnTo>
                  <a:lnTo>
                    <a:pt x="94" y="232"/>
                  </a:lnTo>
                  <a:lnTo>
                    <a:pt x="90" y="227"/>
                  </a:lnTo>
                  <a:lnTo>
                    <a:pt x="104" y="211"/>
                  </a:lnTo>
                  <a:lnTo>
                    <a:pt x="101" y="192"/>
                  </a:lnTo>
                  <a:lnTo>
                    <a:pt x="99" y="176"/>
                  </a:lnTo>
                  <a:lnTo>
                    <a:pt x="108" y="162"/>
                  </a:lnTo>
                  <a:lnTo>
                    <a:pt x="97" y="151"/>
                  </a:lnTo>
                  <a:lnTo>
                    <a:pt x="78" y="151"/>
                  </a:lnTo>
                  <a:lnTo>
                    <a:pt x="69" y="148"/>
                  </a:lnTo>
                  <a:lnTo>
                    <a:pt x="64" y="148"/>
                  </a:lnTo>
                  <a:lnTo>
                    <a:pt x="62" y="144"/>
                  </a:lnTo>
                  <a:lnTo>
                    <a:pt x="13" y="132"/>
                  </a:lnTo>
                  <a:lnTo>
                    <a:pt x="16" y="123"/>
                  </a:lnTo>
                  <a:lnTo>
                    <a:pt x="20" y="114"/>
                  </a:lnTo>
                  <a:lnTo>
                    <a:pt x="23" y="109"/>
                  </a:lnTo>
                  <a:lnTo>
                    <a:pt x="23" y="104"/>
                  </a:lnTo>
                  <a:lnTo>
                    <a:pt x="20" y="100"/>
                  </a:lnTo>
                  <a:lnTo>
                    <a:pt x="16" y="95"/>
                  </a:lnTo>
                  <a:lnTo>
                    <a:pt x="0" y="88"/>
                  </a:lnTo>
                  <a:lnTo>
                    <a:pt x="6" y="63"/>
                  </a:lnTo>
                  <a:lnTo>
                    <a:pt x="34" y="26"/>
                  </a:lnTo>
                  <a:lnTo>
                    <a:pt x="34" y="35"/>
                  </a:lnTo>
                  <a:lnTo>
                    <a:pt x="20" y="58"/>
                  </a:lnTo>
                  <a:lnTo>
                    <a:pt x="20" y="70"/>
                  </a:lnTo>
                  <a:lnTo>
                    <a:pt x="23" y="77"/>
                  </a:lnTo>
                  <a:lnTo>
                    <a:pt x="27" y="79"/>
                  </a:lnTo>
                  <a:lnTo>
                    <a:pt x="32" y="81"/>
                  </a:lnTo>
                  <a:lnTo>
                    <a:pt x="39" y="86"/>
                  </a:lnTo>
                  <a:lnTo>
                    <a:pt x="50" y="65"/>
                  </a:lnTo>
                  <a:lnTo>
                    <a:pt x="53" y="35"/>
                  </a:lnTo>
                  <a:lnTo>
                    <a:pt x="74" y="21"/>
                  </a:lnTo>
                  <a:lnTo>
                    <a:pt x="71" y="12"/>
                  </a:lnTo>
                  <a:lnTo>
                    <a:pt x="67" y="0"/>
                  </a:lnTo>
                  <a:lnTo>
                    <a:pt x="115" y="44"/>
                  </a:lnTo>
                  <a:lnTo>
                    <a:pt x="136" y="4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 name="Freeform 1226"/>
            <p:cNvSpPr>
              <a:spLocks/>
            </p:cNvSpPr>
            <p:nvPr userDrawn="1"/>
          </p:nvSpPr>
          <p:spPr bwMode="auto">
            <a:xfrm>
              <a:off x="1136" y="2336"/>
              <a:ext cx="232" cy="394"/>
            </a:xfrm>
            <a:custGeom>
              <a:avLst/>
              <a:gdLst>
                <a:gd name="T0" fmla="*/ 169 w 232"/>
                <a:gd name="T1" fmla="*/ 7 h 394"/>
                <a:gd name="T2" fmla="*/ 151 w 232"/>
                <a:gd name="T3" fmla="*/ 35 h 394"/>
                <a:gd name="T4" fmla="*/ 123 w 232"/>
                <a:gd name="T5" fmla="*/ 91 h 394"/>
                <a:gd name="T6" fmla="*/ 130 w 232"/>
                <a:gd name="T7" fmla="*/ 93 h 394"/>
                <a:gd name="T8" fmla="*/ 144 w 232"/>
                <a:gd name="T9" fmla="*/ 100 h 394"/>
                <a:gd name="T10" fmla="*/ 146 w 232"/>
                <a:gd name="T11" fmla="*/ 107 h 394"/>
                <a:gd name="T12" fmla="*/ 141 w 232"/>
                <a:gd name="T13" fmla="*/ 121 h 394"/>
                <a:gd name="T14" fmla="*/ 139 w 232"/>
                <a:gd name="T15" fmla="*/ 137 h 394"/>
                <a:gd name="T16" fmla="*/ 169 w 232"/>
                <a:gd name="T17" fmla="*/ 144 h 394"/>
                <a:gd name="T18" fmla="*/ 199 w 232"/>
                <a:gd name="T19" fmla="*/ 155 h 394"/>
                <a:gd name="T20" fmla="*/ 209 w 232"/>
                <a:gd name="T21" fmla="*/ 155 h 394"/>
                <a:gd name="T22" fmla="*/ 227 w 232"/>
                <a:gd name="T23" fmla="*/ 155 h 394"/>
                <a:gd name="T24" fmla="*/ 232 w 232"/>
                <a:gd name="T25" fmla="*/ 162 h 394"/>
                <a:gd name="T26" fmla="*/ 227 w 232"/>
                <a:gd name="T27" fmla="*/ 209 h 394"/>
                <a:gd name="T28" fmla="*/ 220 w 232"/>
                <a:gd name="T29" fmla="*/ 218 h 394"/>
                <a:gd name="T30" fmla="*/ 225 w 232"/>
                <a:gd name="T31" fmla="*/ 241 h 394"/>
                <a:gd name="T32" fmla="*/ 213 w 232"/>
                <a:gd name="T33" fmla="*/ 260 h 394"/>
                <a:gd name="T34" fmla="*/ 202 w 232"/>
                <a:gd name="T35" fmla="*/ 264 h 394"/>
                <a:gd name="T36" fmla="*/ 199 w 232"/>
                <a:gd name="T37" fmla="*/ 285 h 394"/>
                <a:gd name="T38" fmla="*/ 197 w 232"/>
                <a:gd name="T39" fmla="*/ 287 h 394"/>
                <a:gd name="T40" fmla="*/ 190 w 232"/>
                <a:gd name="T41" fmla="*/ 292 h 394"/>
                <a:gd name="T42" fmla="*/ 197 w 232"/>
                <a:gd name="T43" fmla="*/ 315 h 394"/>
                <a:gd name="T44" fmla="*/ 172 w 232"/>
                <a:gd name="T45" fmla="*/ 380 h 394"/>
                <a:gd name="T46" fmla="*/ 169 w 232"/>
                <a:gd name="T47" fmla="*/ 357 h 394"/>
                <a:gd name="T48" fmla="*/ 128 w 232"/>
                <a:gd name="T49" fmla="*/ 345 h 394"/>
                <a:gd name="T50" fmla="*/ 109 w 232"/>
                <a:gd name="T51" fmla="*/ 313 h 394"/>
                <a:gd name="T52" fmla="*/ 79 w 232"/>
                <a:gd name="T53" fmla="*/ 297 h 394"/>
                <a:gd name="T54" fmla="*/ 70 w 232"/>
                <a:gd name="T55" fmla="*/ 299 h 394"/>
                <a:gd name="T56" fmla="*/ 47 w 232"/>
                <a:gd name="T57" fmla="*/ 294 h 394"/>
                <a:gd name="T58" fmla="*/ 0 w 232"/>
                <a:gd name="T59" fmla="*/ 264 h 394"/>
                <a:gd name="T60" fmla="*/ 12 w 232"/>
                <a:gd name="T61" fmla="*/ 236 h 394"/>
                <a:gd name="T62" fmla="*/ 19 w 232"/>
                <a:gd name="T63" fmla="*/ 236 h 394"/>
                <a:gd name="T64" fmla="*/ 23 w 232"/>
                <a:gd name="T65" fmla="*/ 234 h 394"/>
                <a:gd name="T66" fmla="*/ 40 w 232"/>
                <a:gd name="T67" fmla="*/ 197 h 394"/>
                <a:gd name="T68" fmla="*/ 30 w 232"/>
                <a:gd name="T69" fmla="*/ 135 h 394"/>
                <a:gd name="T70" fmla="*/ 40 w 232"/>
                <a:gd name="T71" fmla="*/ 130 h 394"/>
                <a:gd name="T72" fmla="*/ 44 w 232"/>
                <a:gd name="T73" fmla="*/ 102 h 394"/>
                <a:gd name="T74" fmla="*/ 58 w 232"/>
                <a:gd name="T75" fmla="*/ 88 h 394"/>
                <a:gd name="T76" fmla="*/ 65 w 232"/>
                <a:gd name="T77" fmla="*/ 74 h 394"/>
                <a:gd name="T78" fmla="*/ 77 w 232"/>
                <a:gd name="T79" fmla="*/ 63 h 394"/>
                <a:gd name="T80" fmla="*/ 95 w 232"/>
                <a:gd name="T81" fmla="*/ 28 h 394"/>
                <a:gd name="T82" fmla="*/ 102 w 232"/>
                <a:gd name="T83" fmla="*/ 35 h 394"/>
                <a:gd name="T84" fmla="*/ 134 w 232"/>
                <a:gd name="T85" fmla="*/ 19 h 394"/>
                <a:gd name="T86" fmla="*/ 151 w 232"/>
                <a:gd name="T87" fmla="*/ 12 h 394"/>
                <a:gd name="T88" fmla="*/ 167 w 232"/>
                <a:gd name="T89" fmla="*/ 0 h 394"/>
                <a:gd name="T90" fmla="*/ 169 w 232"/>
                <a:gd name="T91" fmla="*/ 3 h 394"/>
                <a:gd name="T92" fmla="*/ 169 w 232"/>
                <a:gd name="T93" fmla="*/ 7 h 39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32" h="394">
                  <a:moveTo>
                    <a:pt x="169" y="7"/>
                  </a:moveTo>
                  <a:lnTo>
                    <a:pt x="169" y="7"/>
                  </a:lnTo>
                  <a:lnTo>
                    <a:pt x="160" y="21"/>
                  </a:lnTo>
                  <a:lnTo>
                    <a:pt x="151" y="35"/>
                  </a:lnTo>
                  <a:lnTo>
                    <a:pt x="130" y="60"/>
                  </a:lnTo>
                  <a:lnTo>
                    <a:pt x="123" y="91"/>
                  </a:lnTo>
                  <a:lnTo>
                    <a:pt x="130" y="93"/>
                  </a:lnTo>
                  <a:lnTo>
                    <a:pt x="137" y="95"/>
                  </a:lnTo>
                  <a:lnTo>
                    <a:pt x="144" y="100"/>
                  </a:lnTo>
                  <a:lnTo>
                    <a:pt x="146" y="102"/>
                  </a:lnTo>
                  <a:lnTo>
                    <a:pt x="146" y="107"/>
                  </a:lnTo>
                  <a:lnTo>
                    <a:pt x="141" y="121"/>
                  </a:lnTo>
                  <a:lnTo>
                    <a:pt x="137" y="135"/>
                  </a:lnTo>
                  <a:lnTo>
                    <a:pt x="139" y="137"/>
                  </a:lnTo>
                  <a:lnTo>
                    <a:pt x="169" y="144"/>
                  </a:lnTo>
                  <a:lnTo>
                    <a:pt x="185" y="148"/>
                  </a:lnTo>
                  <a:lnTo>
                    <a:pt x="199" y="155"/>
                  </a:lnTo>
                  <a:lnTo>
                    <a:pt x="209" y="155"/>
                  </a:lnTo>
                  <a:lnTo>
                    <a:pt x="218" y="153"/>
                  </a:lnTo>
                  <a:lnTo>
                    <a:pt x="227" y="155"/>
                  </a:lnTo>
                  <a:lnTo>
                    <a:pt x="229" y="158"/>
                  </a:lnTo>
                  <a:lnTo>
                    <a:pt x="232" y="162"/>
                  </a:lnTo>
                  <a:lnTo>
                    <a:pt x="222" y="176"/>
                  </a:lnTo>
                  <a:lnTo>
                    <a:pt x="227" y="209"/>
                  </a:lnTo>
                  <a:lnTo>
                    <a:pt x="220" y="218"/>
                  </a:lnTo>
                  <a:lnTo>
                    <a:pt x="213" y="227"/>
                  </a:lnTo>
                  <a:lnTo>
                    <a:pt x="225" y="241"/>
                  </a:lnTo>
                  <a:lnTo>
                    <a:pt x="229" y="269"/>
                  </a:lnTo>
                  <a:lnTo>
                    <a:pt x="213" y="260"/>
                  </a:lnTo>
                  <a:lnTo>
                    <a:pt x="202" y="264"/>
                  </a:lnTo>
                  <a:lnTo>
                    <a:pt x="195" y="266"/>
                  </a:lnTo>
                  <a:lnTo>
                    <a:pt x="199" y="285"/>
                  </a:lnTo>
                  <a:lnTo>
                    <a:pt x="197" y="287"/>
                  </a:lnTo>
                  <a:lnTo>
                    <a:pt x="192" y="290"/>
                  </a:lnTo>
                  <a:lnTo>
                    <a:pt x="190" y="292"/>
                  </a:lnTo>
                  <a:lnTo>
                    <a:pt x="190" y="297"/>
                  </a:lnTo>
                  <a:lnTo>
                    <a:pt x="197" y="315"/>
                  </a:lnTo>
                  <a:lnTo>
                    <a:pt x="188" y="394"/>
                  </a:lnTo>
                  <a:lnTo>
                    <a:pt x="172" y="380"/>
                  </a:lnTo>
                  <a:lnTo>
                    <a:pt x="172" y="357"/>
                  </a:lnTo>
                  <a:lnTo>
                    <a:pt x="169" y="357"/>
                  </a:lnTo>
                  <a:lnTo>
                    <a:pt x="151" y="347"/>
                  </a:lnTo>
                  <a:lnTo>
                    <a:pt x="128" y="345"/>
                  </a:lnTo>
                  <a:lnTo>
                    <a:pt x="109" y="313"/>
                  </a:lnTo>
                  <a:lnTo>
                    <a:pt x="79" y="297"/>
                  </a:lnTo>
                  <a:lnTo>
                    <a:pt x="74" y="297"/>
                  </a:lnTo>
                  <a:lnTo>
                    <a:pt x="70" y="299"/>
                  </a:lnTo>
                  <a:lnTo>
                    <a:pt x="47" y="294"/>
                  </a:lnTo>
                  <a:lnTo>
                    <a:pt x="0" y="264"/>
                  </a:lnTo>
                  <a:lnTo>
                    <a:pt x="5" y="250"/>
                  </a:lnTo>
                  <a:lnTo>
                    <a:pt x="12" y="236"/>
                  </a:lnTo>
                  <a:lnTo>
                    <a:pt x="19" y="236"/>
                  </a:lnTo>
                  <a:lnTo>
                    <a:pt x="21" y="236"/>
                  </a:lnTo>
                  <a:lnTo>
                    <a:pt x="23" y="234"/>
                  </a:lnTo>
                  <a:lnTo>
                    <a:pt x="40" y="197"/>
                  </a:lnTo>
                  <a:lnTo>
                    <a:pt x="30" y="135"/>
                  </a:lnTo>
                  <a:lnTo>
                    <a:pt x="35" y="132"/>
                  </a:lnTo>
                  <a:lnTo>
                    <a:pt x="40" y="130"/>
                  </a:lnTo>
                  <a:lnTo>
                    <a:pt x="37" y="116"/>
                  </a:lnTo>
                  <a:lnTo>
                    <a:pt x="44" y="102"/>
                  </a:lnTo>
                  <a:lnTo>
                    <a:pt x="58" y="88"/>
                  </a:lnTo>
                  <a:lnTo>
                    <a:pt x="63" y="81"/>
                  </a:lnTo>
                  <a:lnTo>
                    <a:pt x="65" y="74"/>
                  </a:lnTo>
                  <a:lnTo>
                    <a:pt x="70" y="67"/>
                  </a:lnTo>
                  <a:lnTo>
                    <a:pt x="77" y="63"/>
                  </a:lnTo>
                  <a:lnTo>
                    <a:pt x="81" y="42"/>
                  </a:lnTo>
                  <a:lnTo>
                    <a:pt x="95" y="28"/>
                  </a:lnTo>
                  <a:lnTo>
                    <a:pt x="102" y="35"/>
                  </a:lnTo>
                  <a:lnTo>
                    <a:pt x="111" y="40"/>
                  </a:lnTo>
                  <a:lnTo>
                    <a:pt x="134" y="19"/>
                  </a:lnTo>
                  <a:lnTo>
                    <a:pt x="151" y="12"/>
                  </a:lnTo>
                  <a:lnTo>
                    <a:pt x="160" y="10"/>
                  </a:lnTo>
                  <a:lnTo>
                    <a:pt x="167" y="0"/>
                  </a:lnTo>
                  <a:lnTo>
                    <a:pt x="169" y="3"/>
                  </a:lnTo>
                  <a:lnTo>
                    <a:pt x="169" y="5"/>
                  </a:lnTo>
                  <a:lnTo>
                    <a:pt x="169"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 name="Freeform 1227"/>
            <p:cNvSpPr>
              <a:spLocks/>
            </p:cNvSpPr>
            <p:nvPr userDrawn="1"/>
          </p:nvSpPr>
          <p:spPr bwMode="auto">
            <a:xfrm>
              <a:off x="1504" y="2339"/>
              <a:ext cx="3" cy="2"/>
            </a:xfrm>
            <a:custGeom>
              <a:avLst/>
              <a:gdLst>
                <a:gd name="T0" fmla="*/ 3 w 3"/>
                <a:gd name="T1" fmla="*/ 2 h 2"/>
                <a:gd name="T2" fmla="*/ 3 w 3"/>
                <a:gd name="T3" fmla="*/ 2 h 2"/>
                <a:gd name="T4" fmla="*/ 0 w 3"/>
                <a:gd name="T5" fmla="*/ 2 h 2"/>
                <a:gd name="T6" fmla="*/ 0 w 3"/>
                <a:gd name="T7" fmla="*/ 0 h 2"/>
                <a:gd name="T8" fmla="*/ 0 w 3"/>
                <a:gd name="T9" fmla="*/ 0 h 2"/>
                <a:gd name="T10" fmla="*/ 3 w 3"/>
                <a:gd name="T11" fmla="*/ 0 h 2"/>
                <a:gd name="T12" fmla="*/ 3 w 3"/>
                <a:gd name="T13" fmla="*/ 2 h 2"/>
                <a:gd name="T14" fmla="*/ 3 w 3"/>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 h="2">
                  <a:moveTo>
                    <a:pt x="3" y="2"/>
                  </a:moveTo>
                  <a:lnTo>
                    <a:pt x="3" y="2"/>
                  </a:lnTo>
                  <a:lnTo>
                    <a:pt x="0" y="2"/>
                  </a:lnTo>
                  <a:lnTo>
                    <a:pt x="0" y="0"/>
                  </a:lnTo>
                  <a:lnTo>
                    <a:pt x="3" y="0"/>
                  </a:lnTo>
                  <a:lnTo>
                    <a:pt x="3"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 name="Freeform 1228"/>
            <p:cNvSpPr>
              <a:spLocks/>
            </p:cNvSpPr>
            <p:nvPr userDrawn="1"/>
          </p:nvSpPr>
          <p:spPr bwMode="auto">
            <a:xfrm>
              <a:off x="3821" y="2341"/>
              <a:ext cx="9" cy="2"/>
            </a:xfrm>
            <a:custGeom>
              <a:avLst/>
              <a:gdLst>
                <a:gd name="T0" fmla="*/ 2 w 9"/>
                <a:gd name="T1" fmla="*/ 2 h 2"/>
                <a:gd name="T2" fmla="*/ 2 w 9"/>
                <a:gd name="T3" fmla="*/ 2 h 2"/>
                <a:gd name="T4" fmla="*/ 0 w 9"/>
                <a:gd name="T5" fmla="*/ 2 h 2"/>
                <a:gd name="T6" fmla="*/ 0 w 9"/>
                <a:gd name="T7" fmla="*/ 0 h 2"/>
                <a:gd name="T8" fmla="*/ 9 w 9"/>
                <a:gd name="T9" fmla="*/ 0 h 2"/>
                <a:gd name="T10" fmla="*/ 9 w 9"/>
                <a:gd name="T11" fmla="*/ 0 h 2"/>
                <a:gd name="T12" fmla="*/ 7 w 9"/>
                <a:gd name="T13" fmla="*/ 0 h 2"/>
                <a:gd name="T14" fmla="*/ 7 w 9"/>
                <a:gd name="T15" fmla="*/ 0 h 2"/>
                <a:gd name="T16" fmla="*/ 2 w 9"/>
                <a:gd name="T17" fmla="*/ 2 h 2"/>
                <a:gd name="T18" fmla="*/ 2 w 9"/>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 h="2">
                  <a:moveTo>
                    <a:pt x="2" y="2"/>
                  </a:moveTo>
                  <a:lnTo>
                    <a:pt x="2" y="2"/>
                  </a:lnTo>
                  <a:lnTo>
                    <a:pt x="0" y="2"/>
                  </a:lnTo>
                  <a:lnTo>
                    <a:pt x="0" y="0"/>
                  </a:lnTo>
                  <a:lnTo>
                    <a:pt x="9" y="0"/>
                  </a:lnTo>
                  <a:lnTo>
                    <a:pt x="7" y="0"/>
                  </a:lnTo>
                  <a:lnTo>
                    <a:pt x="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 name="Freeform 1229"/>
            <p:cNvSpPr>
              <a:spLocks/>
            </p:cNvSpPr>
            <p:nvPr userDrawn="1"/>
          </p:nvSpPr>
          <p:spPr bwMode="auto">
            <a:xfrm>
              <a:off x="5184" y="2343"/>
              <a:ext cx="28" cy="26"/>
            </a:xfrm>
            <a:custGeom>
              <a:avLst/>
              <a:gdLst>
                <a:gd name="T0" fmla="*/ 25 w 28"/>
                <a:gd name="T1" fmla="*/ 7 h 26"/>
                <a:gd name="T2" fmla="*/ 16 w 28"/>
                <a:gd name="T3" fmla="*/ 26 h 26"/>
                <a:gd name="T4" fmla="*/ 4 w 28"/>
                <a:gd name="T5" fmla="*/ 26 h 26"/>
                <a:gd name="T6" fmla="*/ 4 w 28"/>
                <a:gd name="T7" fmla="*/ 26 h 26"/>
                <a:gd name="T8" fmla="*/ 4 w 28"/>
                <a:gd name="T9" fmla="*/ 26 h 26"/>
                <a:gd name="T10" fmla="*/ 0 w 28"/>
                <a:gd name="T11" fmla="*/ 5 h 26"/>
                <a:gd name="T12" fmla="*/ 0 w 28"/>
                <a:gd name="T13" fmla="*/ 5 h 26"/>
                <a:gd name="T14" fmla="*/ 18 w 28"/>
                <a:gd name="T15" fmla="*/ 0 h 26"/>
                <a:gd name="T16" fmla="*/ 18 w 28"/>
                <a:gd name="T17" fmla="*/ 0 h 26"/>
                <a:gd name="T18" fmla="*/ 23 w 28"/>
                <a:gd name="T19" fmla="*/ 0 h 26"/>
                <a:gd name="T20" fmla="*/ 25 w 28"/>
                <a:gd name="T21" fmla="*/ 0 h 26"/>
                <a:gd name="T22" fmla="*/ 28 w 28"/>
                <a:gd name="T23" fmla="*/ 3 h 26"/>
                <a:gd name="T24" fmla="*/ 25 w 28"/>
                <a:gd name="T25" fmla="*/ 7 h 26"/>
                <a:gd name="T26" fmla="*/ 25 w 28"/>
                <a:gd name="T27" fmla="*/ 7 h 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26">
                  <a:moveTo>
                    <a:pt x="25" y="7"/>
                  </a:moveTo>
                  <a:lnTo>
                    <a:pt x="16" y="26"/>
                  </a:lnTo>
                  <a:lnTo>
                    <a:pt x="4" y="26"/>
                  </a:lnTo>
                  <a:lnTo>
                    <a:pt x="0" y="5"/>
                  </a:lnTo>
                  <a:lnTo>
                    <a:pt x="18" y="0"/>
                  </a:lnTo>
                  <a:lnTo>
                    <a:pt x="23" y="0"/>
                  </a:lnTo>
                  <a:lnTo>
                    <a:pt x="25" y="0"/>
                  </a:lnTo>
                  <a:lnTo>
                    <a:pt x="28" y="3"/>
                  </a:lnTo>
                  <a:lnTo>
                    <a:pt x="25"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 name="Freeform 1230"/>
            <p:cNvSpPr>
              <a:spLocks/>
            </p:cNvSpPr>
            <p:nvPr userDrawn="1"/>
          </p:nvSpPr>
          <p:spPr bwMode="auto">
            <a:xfrm>
              <a:off x="2446" y="2350"/>
              <a:ext cx="144" cy="111"/>
            </a:xfrm>
            <a:custGeom>
              <a:avLst/>
              <a:gdLst>
                <a:gd name="T0" fmla="*/ 95 w 144"/>
                <a:gd name="T1" fmla="*/ 9 h 111"/>
                <a:gd name="T2" fmla="*/ 95 w 144"/>
                <a:gd name="T3" fmla="*/ 9 h 111"/>
                <a:gd name="T4" fmla="*/ 120 w 144"/>
                <a:gd name="T5" fmla="*/ 7 h 111"/>
                <a:gd name="T6" fmla="*/ 120 w 144"/>
                <a:gd name="T7" fmla="*/ 7 h 111"/>
                <a:gd name="T8" fmla="*/ 125 w 144"/>
                <a:gd name="T9" fmla="*/ 9 h 111"/>
                <a:gd name="T10" fmla="*/ 125 w 144"/>
                <a:gd name="T11" fmla="*/ 16 h 111"/>
                <a:gd name="T12" fmla="*/ 125 w 144"/>
                <a:gd name="T13" fmla="*/ 21 h 111"/>
                <a:gd name="T14" fmla="*/ 125 w 144"/>
                <a:gd name="T15" fmla="*/ 28 h 111"/>
                <a:gd name="T16" fmla="*/ 144 w 144"/>
                <a:gd name="T17" fmla="*/ 51 h 111"/>
                <a:gd name="T18" fmla="*/ 144 w 144"/>
                <a:gd name="T19" fmla="*/ 102 h 111"/>
                <a:gd name="T20" fmla="*/ 132 w 144"/>
                <a:gd name="T21" fmla="*/ 111 h 111"/>
                <a:gd name="T22" fmla="*/ 132 w 144"/>
                <a:gd name="T23" fmla="*/ 111 h 111"/>
                <a:gd name="T24" fmla="*/ 93 w 144"/>
                <a:gd name="T25" fmla="*/ 90 h 111"/>
                <a:gd name="T26" fmla="*/ 93 w 144"/>
                <a:gd name="T27" fmla="*/ 90 h 111"/>
                <a:gd name="T28" fmla="*/ 86 w 144"/>
                <a:gd name="T29" fmla="*/ 77 h 111"/>
                <a:gd name="T30" fmla="*/ 65 w 144"/>
                <a:gd name="T31" fmla="*/ 60 h 111"/>
                <a:gd name="T32" fmla="*/ 65 w 144"/>
                <a:gd name="T33" fmla="*/ 60 h 111"/>
                <a:gd name="T34" fmla="*/ 56 w 144"/>
                <a:gd name="T35" fmla="*/ 63 h 111"/>
                <a:gd name="T36" fmla="*/ 49 w 144"/>
                <a:gd name="T37" fmla="*/ 67 h 111"/>
                <a:gd name="T38" fmla="*/ 32 w 144"/>
                <a:gd name="T39" fmla="*/ 79 h 111"/>
                <a:gd name="T40" fmla="*/ 0 w 144"/>
                <a:gd name="T41" fmla="*/ 42 h 111"/>
                <a:gd name="T42" fmla="*/ 2 w 144"/>
                <a:gd name="T43" fmla="*/ 30 h 111"/>
                <a:gd name="T44" fmla="*/ 30 w 144"/>
                <a:gd name="T45" fmla="*/ 16 h 111"/>
                <a:gd name="T46" fmla="*/ 30 w 144"/>
                <a:gd name="T47" fmla="*/ 16 h 111"/>
                <a:gd name="T48" fmla="*/ 32 w 144"/>
                <a:gd name="T49" fmla="*/ 3 h 111"/>
                <a:gd name="T50" fmla="*/ 32 w 144"/>
                <a:gd name="T51" fmla="*/ 3 h 111"/>
                <a:gd name="T52" fmla="*/ 60 w 144"/>
                <a:gd name="T53" fmla="*/ 0 h 111"/>
                <a:gd name="T54" fmla="*/ 60 w 144"/>
                <a:gd name="T55" fmla="*/ 0 h 111"/>
                <a:gd name="T56" fmla="*/ 70 w 144"/>
                <a:gd name="T57" fmla="*/ 0 h 111"/>
                <a:gd name="T58" fmla="*/ 79 w 144"/>
                <a:gd name="T59" fmla="*/ 3 h 111"/>
                <a:gd name="T60" fmla="*/ 95 w 144"/>
                <a:gd name="T61" fmla="*/ 9 h 111"/>
                <a:gd name="T62" fmla="*/ 95 w 144"/>
                <a:gd name="T63" fmla="*/ 9 h 1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4" h="111">
                  <a:moveTo>
                    <a:pt x="95" y="9"/>
                  </a:moveTo>
                  <a:lnTo>
                    <a:pt x="95" y="9"/>
                  </a:lnTo>
                  <a:lnTo>
                    <a:pt x="120" y="7"/>
                  </a:lnTo>
                  <a:lnTo>
                    <a:pt x="125" y="9"/>
                  </a:lnTo>
                  <a:lnTo>
                    <a:pt x="125" y="16"/>
                  </a:lnTo>
                  <a:lnTo>
                    <a:pt x="125" y="21"/>
                  </a:lnTo>
                  <a:lnTo>
                    <a:pt x="125" y="28"/>
                  </a:lnTo>
                  <a:lnTo>
                    <a:pt x="144" y="51"/>
                  </a:lnTo>
                  <a:lnTo>
                    <a:pt x="144" y="102"/>
                  </a:lnTo>
                  <a:lnTo>
                    <a:pt x="132" y="111"/>
                  </a:lnTo>
                  <a:lnTo>
                    <a:pt x="93" y="90"/>
                  </a:lnTo>
                  <a:lnTo>
                    <a:pt x="86" y="77"/>
                  </a:lnTo>
                  <a:lnTo>
                    <a:pt x="65" y="60"/>
                  </a:lnTo>
                  <a:lnTo>
                    <a:pt x="56" y="63"/>
                  </a:lnTo>
                  <a:lnTo>
                    <a:pt x="49" y="67"/>
                  </a:lnTo>
                  <a:lnTo>
                    <a:pt x="32" y="79"/>
                  </a:lnTo>
                  <a:lnTo>
                    <a:pt x="0" y="42"/>
                  </a:lnTo>
                  <a:lnTo>
                    <a:pt x="2" y="30"/>
                  </a:lnTo>
                  <a:lnTo>
                    <a:pt x="30" y="16"/>
                  </a:lnTo>
                  <a:lnTo>
                    <a:pt x="32" y="3"/>
                  </a:lnTo>
                  <a:lnTo>
                    <a:pt x="60" y="0"/>
                  </a:lnTo>
                  <a:lnTo>
                    <a:pt x="70" y="0"/>
                  </a:lnTo>
                  <a:lnTo>
                    <a:pt x="79" y="3"/>
                  </a:lnTo>
                  <a:lnTo>
                    <a:pt x="95"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 name="Freeform 1231"/>
            <p:cNvSpPr>
              <a:spLocks/>
            </p:cNvSpPr>
            <p:nvPr userDrawn="1"/>
          </p:nvSpPr>
          <p:spPr bwMode="auto">
            <a:xfrm>
              <a:off x="2439" y="2353"/>
              <a:ext cx="35" cy="25"/>
            </a:xfrm>
            <a:custGeom>
              <a:avLst/>
              <a:gdLst>
                <a:gd name="T0" fmla="*/ 35 w 35"/>
                <a:gd name="T1" fmla="*/ 0 h 25"/>
                <a:gd name="T2" fmla="*/ 35 w 35"/>
                <a:gd name="T3" fmla="*/ 0 h 25"/>
                <a:gd name="T4" fmla="*/ 33 w 35"/>
                <a:gd name="T5" fmla="*/ 11 h 25"/>
                <a:gd name="T6" fmla="*/ 9 w 35"/>
                <a:gd name="T7" fmla="*/ 25 h 25"/>
                <a:gd name="T8" fmla="*/ 9 w 35"/>
                <a:gd name="T9" fmla="*/ 25 h 25"/>
                <a:gd name="T10" fmla="*/ 2 w 35"/>
                <a:gd name="T11" fmla="*/ 16 h 25"/>
                <a:gd name="T12" fmla="*/ 0 w 35"/>
                <a:gd name="T13" fmla="*/ 11 h 25"/>
                <a:gd name="T14" fmla="*/ 0 w 35"/>
                <a:gd name="T15" fmla="*/ 6 h 25"/>
                <a:gd name="T16" fmla="*/ 2 w 35"/>
                <a:gd name="T17" fmla="*/ 4 h 25"/>
                <a:gd name="T18" fmla="*/ 2 w 35"/>
                <a:gd name="T19" fmla="*/ 4 h 25"/>
                <a:gd name="T20" fmla="*/ 35 w 35"/>
                <a:gd name="T21" fmla="*/ 0 h 25"/>
                <a:gd name="T22" fmla="*/ 35 w 35"/>
                <a:gd name="T23" fmla="*/ 0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5" h="25">
                  <a:moveTo>
                    <a:pt x="35" y="0"/>
                  </a:moveTo>
                  <a:lnTo>
                    <a:pt x="35" y="0"/>
                  </a:lnTo>
                  <a:lnTo>
                    <a:pt x="33" y="11"/>
                  </a:lnTo>
                  <a:lnTo>
                    <a:pt x="9" y="25"/>
                  </a:lnTo>
                  <a:lnTo>
                    <a:pt x="2" y="16"/>
                  </a:lnTo>
                  <a:lnTo>
                    <a:pt x="0" y="11"/>
                  </a:lnTo>
                  <a:lnTo>
                    <a:pt x="0" y="6"/>
                  </a:lnTo>
                  <a:lnTo>
                    <a:pt x="2" y="4"/>
                  </a:lnTo>
                  <a:lnTo>
                    <a:pt x="3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 name="Freeform 1232"/>
            <p:cNvSpPr>
              <a:spLocks/>
            </p:cNvSpPr>
            <p:nvPr userDrawn="1"/>
          </p:nvSpPr>
          <p:spPr bwMode="auto">
            <a:xfrm>
              <a:off x="1444" y="2355"/>
              <a:ext cx="2" cy="2"/>
            </a:xfrm>
            <a:custGeom>
              <a:avLst/>
              <a:gdLst>
                <a:gd name="T0" fmla="*/ 2 w 2"/>
                <a:gd name="T1" fmla="*/ 2 h 2"/>
                <a:gd name="T2" fmla="*/ 2 w 2"/>
                <a:gd name="T3" fmla="*/ 2 h 2"/>
                <a:gd name="T4" fmla="*/ 0 w 2"/>
                <a:gd name="T5" fmla="*/ 2 h 2"/>
                <a:gd name="T6" fmla="*/ 0 w 2"/>
                <a:gd name="T7" fmla="*/ 2 h 2"/>
                <a:gd name="T8" fmla="*/ 0 w 2"/>
                <a:gd name="T9" fmla="*/ 0 h 2"/>
                <a:gd name="T10" fmla="*/ 0 w 2"/>
                <a:gd name="T11" fmla="*/ 0 h 2"/>
                <a:gd name="T12" fmla="*/ 2 w 2"/>
                <a:gd name="T13" fmla="*/ 0 h 2"/>
                <a:gd name="T14" fmla="*/ 2 w 2"/>
                <a:gd name="T15" fmla="*/ 2 h 2"/>
                <a:gd name="T16" fmla="*/ 2 w 2"/>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2" y="2"/>
                  </a:moveTo>
                  <a:lnTo>
                    <a:pt x="2" y="2"/>
                  </a:lnTo>
                  <a:lnTo>
                    <a:pt x="0" y="2"/>
                  </a:lnTo>
                  <a:lnTo>
                    <a:pt x="0" y="0"/>
                  </a:lnTo>
                  <a:lnTo>
                    <a:pt x="2" y="0"/>
                  </a:lnTo>
                  <a:lnTo>
                    <a:pt x="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 name="Freeform 1233"/>
            <p:cNvSpPr>
              <a:spLocks/>
            </p:cNvSpPr>
            <p:nvPr userDrawn="1"/>
          </p:nvSpPr>
          <p:spPr bwMode="auto">
            <a:xfrm>
              <a:off x="3585" y="2357"/>
              <a:ext cx="14" cy="28"/>
            </a:xfrm>
            <a:custGeom>
              <a:avLst/>
              <a:gdLst>
                <a:gd name="T0" fmla="*/ 11 w 14"/>
                <a:gd name="T1" fmla="*/ 0 h 28"/>
                <a:gd name="T2" fmla="*/ 11 w 14"/>
                <a:gd name="T3" fmla="*/ 0 h 28"/>
                <a:gd name="T4" fmla="*/ 14 w 14"/>
                <a:gd name="T5" fmla="*/ 7 h 28"/>
                <a:gd name="T6" fmla="*/ 14 w 14"/>
                <a:gd name="T7" fmla="*/ 14 h 28"/>
                <a:gd name="T8" fmla="*/ 11 w 14"/>
                <a:gd name="T9" fmla="*/ 28 h 28"/>
                <a:gd name="T10" fmla="*/ 11 w 14"/>
                <a:gd name="T11" fmla="*/ 28 h 28"/>
                <a:gd name="T12" fmla="*/ 0 w 14"/>
                <a:gd name="T13" fmla="*/ 21 h 28"/>
                <a:gd name="T14" fmla="*/ 2 w 14"/>
                <a:gd name="T15" fmla="*/ 5 h 28"/>
                <a:gd name="T16" fmla="*/ 2 w 14"/>
                <a:gd name="T17" fmla="*/ 5 h 28"/>
                <a:gd name="T18" fmla="*/ 11 w 14"/>
                <a:gd name="T19" fmla="*/ 0 h 28"/>
                <a:gd name="T20" fmla="*/ 11 w 14"/>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4" h="28">
                  <a:moveTo>
                    <a:pt x="11" y="0"/>
                  </a:moveTo>
                  <a:lnTo>
                    <a:pt x="11" y="0"/>
                  </a:lnTo>
                  <a:lnTo>
                    <a:pt x="14" y="7"/>
                  </a:lnTo>
                  <a:lnTo>
                    <a:pt x="14" y="14"/>
                  </a:lnTo>
                  <a:lnTo>
                    <a:pt x="11" y="28"/>
                  </a:lnTo>
                  <a:lnTo>
                    <a:pt x="0" y="21"/>
                  </a:lnTo>
                  <a:lnTo>
                    <a:pt x="2" y="5"/>
                  </a:lnTo>
                  <a:lnTo>
                    <a:pt x="1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 name="Freeform 1234"/>
            <p:cNvSpPr>
              <a:spLocks/>
            </p:cNvSpPr>
            <p:nvPr userDrawn="1"/>
          </p:nvSpPr>
          <p:spPr bwMode="auto">
            <a:xfrm>
              <a:off x="5244" y="2357"/>
              <a:ext cx="5" cy="14"/>
            </a:xfrm>
            <a:custGeom>
              <a:avLst/>
              <a:gdLst>
                <a:gd name="T0" fmla="*/ 2 w 5"/>
                <a:gd name="T1" fmla="*/ 14 h 14"/>
                <a:gd name="T2" fmla="*/ 2 w 5"/>
                <a:gd name="T3" fmla="*/ 14 h 14"/>
                <a:gd name="T4" fmla="*/ 0 w 5"/>
                <a:gd name="T5" fmla="*/ 0 h 14"/>
                <a:gd name="T6" fmla="*/ 2 w 5"/>
                <a:gd name="T7" fmla="*/ 0 h 14"/>
                <a:gd name="T8" fmla="*/ 5 w 5"/>
                <a:gd name="T9" fmla="*/ 12 h 14"/>
                <a:gd name="T10" fmla="*/ 2 w 5"/>
                <a:gd name="T11" fmla="*/ 14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 h="14">
                  <a:moveTo>
                    <a:pt x="2" y="14"/>
                  </a:moveTo>
                  <a:lnTo>
                    <a:pt x="2" y="14"/>
                  </a:lnTo>
                  <a:lnTo>
                    <a:pt x="0" y="0"/>
                  </a:lnTo>
                  <a:lnTo>
                    <a:pt x="2" y="0"/>
                  </a:lnTo>
                  <a:lnTo>
                    <a:pt x="5" y="12"/>
                  </a:lnTo>
                  <a:lnTo>
                    <a:pt x="2"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 name="Freeform 1235"/>
            <p:cNvSpPr>
              <a:spLocks/>
            </p:cNvSpPr>
            <p:nvPr userDrawn="1"/>
          </p:nvSpPr>
          <p:spPr bwMode="auto">
            <a:xfrm>
              <a:off x="3568" y="2362"/>
              <a:ext cx="197" cy="296"/>
            </a:xfrm>
            <a:custGeom>
              <a:avLst/>
              <a:gdLst>
                <a:gd name="T0" fmla="*/ 186 w 197"/>
                <a:gd name="T1" fmla="*/ 2 h 296"/>
                <a:gd name="T2" fmla="*/ 186 w 197"/>
                <a:gd name="T3" fmla="*/ 21 h 296"/>
                <a:gd name="T4" fmla="*/ 197 w 197"/>
                <a:gd name="T5" fmla="*/ 32 h 296"/>
                <a:gd name="T6" fmla="*/ 181 w 197"/>
                <a:gd name="T7" fmla="*/ 55 h 296"/>
                <a:gd name="T8" fmla="*/ 174 w 197"/>
                <a:gd name="T9" fmla="*/ 81 h 296"/>
                <a:gd name="T10" fmla="*/ 158 w 197"/>
                <a:gd name="T11" fmla="*/ 97 h 296"/>
                <a:gd name="T12" fmla="*/ 146 w 197"/>
                <a:gd name="T13" fmla="*/ 136 h 296"/>
                <a:gd name="T14" fmla="*/ 86 w 197"/>
                <a:gd name="T15" fmla="*/ 220 h 296"/>
                <a:gd name="T16" fmla="*/ 65 w 197"/>
                <a:gd name="T17" fmla="*/ 229 h 296"/>
                <a:gd name="T18" fmla="*/ 10 w 197"/>
                <a:gd name="T19" fmla="*/ 294 h 296"/>
                <a:gd name="T20" fmla="*/ 10 w 197"/>
                <a:gd name="T21" fmla="*/ 294 h 296"/>
                <a:gd name="T22" fmla="*/ 7 w 197"/>
                <a:gd name="T23" fmla="*/ 296 h 296"/>
                <a:gd name="T24" fmla="*/ 7 w 197"/>
                <a:gd name="T25" fmla="*/ 296 h 296"/>
                <a:gd name="T26" fmla="*/ 0 w 197"/>
                <a:gd name="T27" fmla="*/ 236 h 296"/>
                <a:gd name="T28" fmla="*/ 14 w 197"/>
                <a:gd name="T29" fmla="*/ 187 h 296"/>
                <a:gd name="T30" fmla="*/ 77 w 197"/>
                <a:gd name="T31" fmla="*/ 164 h 296"/>
                <a:gd name="T32" fmla="*/ 107 w 197"/>
                <a:gd name="T33" fmla="*/ 139 h 296"/>
                <a:gd name="T34" fmla="*/ 135 w 197"/>
                <a:gd name="T35" fmla="*/ 104 h 296"/>
                <a:gd name="T36" fmla="*/ 135 w 197"/>
                <a:gd name="T37" fmla="*/ 104 h 296"/>
                <a:gd name="T38" fmla="*/ 137 w 197"/>
                <a:gd name="T39" fmla="*/ 102 h 296"/>
                <a:gd name="T40" fmla="*/ 135 w 197"/>
                <a:gd name="T41" fmla="*/ 102 h 296"/>
                <a:gd name="T42" fmla="*/ 88 w 197"/>
                <a:gd name="T43" fmla="*/ 88 h 296"/>
                <a:gd name="T44" fmla="*/ 49 w 197"/>
                <a:gd name="T45" fmla="*/ 46 h 296"/>
                <a:gd name="T46" fmla="*/ 49 w 197"/>
                <a:gd name="T47" fmla="*/ 39 h 296"/>
                <a:gd name="T48" fmla="*/ 105 w 197"/>
                <a:gd name="T49" fmla="*/ 32 h 296"/>
                <a:gd name="T50" fmla="*/ 130 w 197"/>
                <a:gd name="T51" fmla="*/ 16 h 296"/>
                <a:gd name="T52" fmla="*/ 160 w 197"/>
                <a:gd name="T53" fmla="*/ 11 h 296"/>
                <a:gd name="T54" fmla="*/ 176 w 197"/>
                <a:gd name="T55" fmla="*/ 0 h 296"/>
                <a:gd name="T56" fmla="*/ 176 w 197"/>
                <a:gd name="T57" fmla="*/ 0 h 296"/>
                <a:gd name="T58" fmla="*/ 181 w 197"/>
                <a:gd name="T59" fmla="*/ 0 h 296"/>
                <a:gd name="T60" fmla="*/ 183 w 197"/>
                <a:gd name="T61" fmla="*/ 0 h 296"/>
                <a:gd name="T62" fmla="*/ 186 w 197"/>
                <a:gd name="T63" fmla="*/ 2 h 296"/>
                <a:gd name="T64" fmla="*/ 186 w 197"/>
                <a:gd name="T65" fmla="*/ 2 h 2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7" h="296">
                  <a:moveTo>
                    <a:pt x="186" y="2"/>
                  </a:moveTo>
                  <a:lnTo>
                    <a:pt x="186" y="21"/>
                  </a:lnTo>
                  <a:lnTo>
                    <a:pt x="197" y="32"/>
                  </a:lnTo>
                  <a:lnTo>
                    <a:pt x="181" y="55"/>
                  </a:lnTo>
                  <a:lnTo>
                    <a:pt x="174" y="81"/>
                  </a:lnTo>
                  <a:lnTo>
                    <a:pt x="158" y="97"/>
                  </a:lnTo>
                  <a:lnTo>
                    <a:pt x="146" y="136"/>
                  </a:lnTo>
                  <a:lnTo>
                    <a:pt x="86" y="220"/>
                  </a:lnTo>
                  <a:lnTo>
                    <a:pt x="65" y="229"/>
                  </a:lnTo>
                  <a:lnTo>
                    <a:pt x="10" y="294"/>
                  </a:lnTo>
                  <a:lnTo>
                    <a:pt x="7" y="296"/>
                  </a:lnTo>
                  <a:lnTo>
                    <a:pt x="0" y="236"/>
                  </a:lnTo>
                  <a:lnTo>
                    <a:pt x="14" y="187"/>
                  </a:lnTo>
                  <a:lnTo>
                    <a:pt x="77" y="164"/>
                  </a:lnTo>
                  <a:lnTo>
                    <a:pt x="107" y="139"/>
                  </a:lnTo>
                  <a:lnTo>
                    <a:pt x="135" y="104"/>
                  </a:lnTo>
                  <a:lnTo>
                    <a:pt x="137" y="102"/>
                  </a:lnTo>
                  <a:lnTo>
                    <a:pt x="135" y="102"/>
                  </a:lnTo>
                  <a:lnTo>
                    <a:pt x="88" y="88"/>
                  </a:lnTo>
                  <a:lnTo>
                    <a:pt x="49" y="46"/>
                  </a:lnTo>
                  <a:lnTo>
                    <a:pt x="49" y="39"/>
                  </a:lnTo>
                  <a:lnTo>
                    <a:pt x="105" y="32"/>
                  </a:lnTo>
                  <a:lnTo>
                    <a:pt x="130" y="16"/>
                  </a:lnTo>
                  <a:lnTo>
                    <a:pt x="160" y="11"/>
                  </a:lnTo>
                  <a:lnTo>
                    <a:pt x="176" y="0"/>
                  </a:lnTo>
                  <a:lnTo>
                    <a:pt x="181" y="0"/>
                  </a:lnTo>
                  <a:lnTo>
                    <a:pt x="183" y="0"/>
                  </a:lnTo>
                  <a:lnTo>
                    <a:pt x="186"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 name="Freeform 1236"/>
            <p:cNvSpPr>
              <a:spLocks/>
            </p:cNvSpPr>
            <p:nvPr userDrawn="1"/>
          </p:nvSpPr>
          <p:spPr bwMode="auto">
            <a:xfrm>
              <a:off x="2909" y="2364"/>
              <a:ext cx="150" cy="232"/>
            </a:xfrm>
            <a:custGeom>
              <a:avLst/>
              <a:gdLst>
                <a:gd name="T0" fmla="*/ 130 w 150"/>
                <a:gd name="T1" fmla="*/ 2 h 232"/>
                <a:gd name="T2" fmla="*/ 130 w 150"/>
                <a:gd name="T3" fmla="*/ 2 h 232"/>
                <a:gd name="T4" fmla="*/ 146 w 150"/>
                <a:gd name="T5" fmla="*/ 42 h 232"/>
                <a:gd name="T6" fmla="*/ 127 w 150"/>
                <a:gd name="T7" fmla="*/ 53 h 232"/>
                <a:gd name="T8" fmla="*/ 127 w 150"/>
                <a:gd name="T9" fmla="*/ 53 h 232"/>
                <a:gd name="T10" fmla="*/ 127 w 150"/>
                <a:gd name="T11" fmla="*/ 53 h 232"/>
                <a:gd name="T12" fmla="*/ 130 w 150"/>
                <a:gd name="T13" fmla="*/ 56 h 232"/>
                <a:gd name="T14" fmla="*/ 150 w 150"/>
                <a:gd name="T15" fmla="*/ 86 h 232"/>
                <a:gd name="T16" fmla="*/ 134 w 150"/>
                <a:gd name="T17" fmla="*/ 113 h 232"/>
                <a:gd name="T18" fmla="*/ 134 w 150"/>
                <a:gd name="T19" fmla="*/ 155 h 232"/>
                <a:gd name="T20" fmla="*/ 148 w 150"/>
                <a:gd name="T21" fmla="*/ 188 h 232"/>
                <a:gd name="T22" fmla="*/ 150 w 150"/>
                <a:gd name="T23" fmla="*/ 213 h 232"/>
                <a:gd name="T24" fmla="*/ 116 w 150"/>
                <a:gd name="T25" fmla="*/ 232 h 232"/>
                <a:gd name="T26" fmla="*/ 65 w 150"/>
                <a:gd name="T27" fmla="*/ 222 h 232"/>
                <a:gd name="T28" fmla="*/ 23 w 150"/>
                <a:gd name="T29" fmla="*/ 222 h 232"/>
                <a:gd name="T30" fmla="*/ 23 w 150"/>
                <a:gd name="T31" fmla="*/ 222 h 232"/>
                <a:gd name="T32" fmla="*/ 25 w 150"/>
                <a:gd name="T33" fmla="*/ 215 h 232"/>
                <a:gd name="T34" fmla="*/ 23 w 150"/>
                <a:gd name="T35" fmla="*/ 206 h 232"/>
                <a:gd name="T36" fmla="*/ 21 w 150"/>
                <a:gd name="T37" fmla="*/ 190 h 232"/>
                <a:gd name="T38" fmla="*/ 21 w 150"/>
                <a:gd name="T39" fmla="*/ 190 h 232"/>
                <a:gd name="T40" fmla="*/ 9 w 150"/>
                <a:gd name="T41" fmla="*/ 178 h 232"/>
                <a:gd name="T42" fmla="*/ 0 w 150"/>
                <a:gd name="T43" fmla="*/ 167 h 232"/>
                <a:gd name="T44" fmla="*/ 35 w 150"/>
                <a:gd name="T45" fmla="*/ 127 h 232"/>
                <a:gd name="T46" fmla="*/ 60 w 150"/>
                <a:gd name="T47" fmla="*/ 123 h 232"/>
                <a:gd name="T48" fmla="*/ 99 w 150"/>
                <a:gd name="T49" fmla="*/ 56 h 232"/>
                <a:gd name="T50" fmla="*/ 106 w 150"/>
                <a:gd name="T51" fmla="*/ 26 h 232"/>
                <a:gd name="T52" fmla="*/ 106 w 150"/>
                <a:gd name="T53" fmla="*/ 26 h 232"/>
                <a:gd name="T54" fmla="*/ 111 w 150"/>
                <a:gd name="T55" fmla="*/ 26 h 232"/>
                <a:gd name="T56" fmla="*/ 113 w 150"/>
                <a:gd name="T57" fmla="*/ 23 h 232"/>
                <a:gd name="T58" fmla="*/ 118 w 150"/>
                <a:gd name="T59" fmla="*/ 16 h 232"/>
                <a:gd name="T60" fmla="*/ 123 w 150"/>
                <a:gd name="T61" fmla="*/ 7 h 232"/>
                <a:gd name="T62" fmla="*/ 125 w 150"/>
                <a:gd name="T63" fmla="*/ 0 h 232"/>
                <a:gd name="T64" fmla="*/ 130 w 150"/>
                <a:gd name="T65" fmla="*/ 2 h 2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50" h="232">
                  <a:moveTo>
                    <a:pt x="130" y="2"/>
                  </a:moveTo>
                  <a:lnTo>
                    <a:pt x="130" y="2"/>
                  </a:lnTo>
                  <a:lnTo>
                    <a:pt x="146" y="42"/>
                  </a:lnTo>
                  <a:lnTo>
                    <a:pt x="127" y="53"/>
                  </a:lnTo>
                  <a:lnTo>
                    <a:pt x="130" y="56"/>
                  </a:lnTo>
                  <a:lnTo>
                    <a:pt x="150" y="86"/>
                  </a:lnTo>
                  <a:lnTo>
                    <a:pt x="134" y="113"/>
                  </a:lnTo>
                  <a:lnTo>
                    <a:pt x="134" y="155"/>
                  </a:lnTo>
                  <a:lnTo>
                    <a:pt x="148" y="188"/>
                  </a:lnTo>
                  <a:lnTo>
                    <a:pt x="150" y="213"/>
                  </a:lnTo>
                  <a:lnTo>
                    <a:pt x="116" y="232"/>
                  </a:lnTo>
                  <a:lnTo>
                    <a:pt x="65" y="222"/>
                  </a:lnTo>
                  <a:lnTo>
                    <a:pt x="23" y="222"/>
                  </a:lnTo>
                  <a:lnTo>
                    <a:pt x="25" y="215"/>
                  </a:lnTo>
                  <a:lnTo>
                    <a:pt x="23" y="206"/>
                  </a:lnTo>
                  <a:lnTo>
                    <a:pt x="21" y="190"/>
                  </a:lnTo>
                  <a:lnTo>
                    <a:pt x="9" y="178"/>
                  </a:lnTo>
                  <a:lnTo>
                    <a:pt x="0" y="167"/>
                  </a:lnTo>
                  <a:lnTo>
                    <a:pt x="35" y="127"/>
                  </a:lnTo>
                  <a:lnTo>
                    <a:pt x="60" y="123"/>
                  </a:lnTo>
                  <a:lnTo>
                    <a:pt x="99" y="56"/>
                  </a:lnTo>
                  <a:lnTo>
                    <a:pt x="106" y="26"/>
                  </a:lnTo>
                  <a:lnTo>
                    <a:pt x="111" y="26"/>
                  </a:lnTo>
                  <a:lnTo>
                    <a:pt x="113" y="23"/>
                  </a:lnTo>
                  <a:lnTo>
                    <a:pt x="118" y="16"/>
                  </a:lnTo>
                  <a:lnTo>
                    <a:pt x="123" y="7"/>
                  </a:lnTo>
                  <a:lnTo>
                    <a:pt x="125" y="0"/>
                  </a:lnTo>
                  <a:lnTo>
                    <a:pt x="130"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 name="Freeform 1237"/>
            <p:cNvSpPr>
              <a:spLocks/>
            </p:cNvSpPr>
            <p:nvPr userDrawn="1"/>
          </p:nvSpPr>
          <p:spPr bwMode="auto">
            <a:xfrm>
              <a:off x="5094" y="2366"/>
              <a:ext cx="37" cy="68"/>
            </a:xfrm>
            <a:custGeom>
              <a:avLst/>
              <a:gdLst>
                <a:gd name="T0" fmla="*/ 37 w 37"/>
                <a:gd name="T1" fmla="*/ 17 h 68"/>
                <a:gd name="T2" fmla="*/ 25 w 37"/>
                <a:gd name="T3" fmla="*/ 24 h 68"/>
                <a:gd name="T4" fmla="*/ 6 w 37"/>
                <a:gd name="T5" fmla="*/ 68 h 68"/>
                <a:gd name="T6" fmla="*/ 6 w 37"/>
                <a:gd name="T7" fmla="*/ 68 h 68"/>
                <a:gd name="T8" fmla="*/ 0 w 37"/>
                <a:gd name="T9" fmla="*/ 65 h 68"/>
                <a:gd name="T10" fmla="*/ 0 w 37"/>
                <a:gd name="T11" fmla="*/ 65 h 68"/>
                <a:gd name="T12" fmla="*/ 4 w 37"/>
                <a:gd name="T13" fmla="*/ 54 h 68"/>
                <a:gd name="T14" fmla="*/ 9 w 37"/>
                <a:gd name="T15" fmla="*/ 42 h 68"/>
                <a:gd name="T16" fmla="*/ 16 w 37"/>
                <a:gd name="T17" fmla="*/ 30 h 68"/>
                <a:gd name="T18" fmla="*/ 20 w 37"/>
                <a:gd name="T19" fmla="*/ 26 h 68"/>
                <a:gd name="T20" fmla="*/ 25 w 37"/>
                <a:gd name="T21" fmla="*/ 24 h 68"/>
                <a:gd name="T22" fmla="*/ 25 w 37"/>
                <a:gd name="T23" fmla="*/ 24 h 68"/>
                <a:gd name="T24" fmla="*/ 27 w 37"/>
                <a:gd name="T25" fmla="*/ 17 h 68"/>
                <a:gd name="T26" fmla="*/ 27 w 37"/>
                <a:gd name="T27" fmla="*/ 10 h 68"/>
                <a:gd name="T28" fmla="*/ 27 w 37"/>
                <a:gd name="T29" fmla="*/ 3 h 68"/>
                <a:gd name="T30" fmla="*/ 30 w 37"/>
                <a:gd name="T31" fmla="*/ 0 h 68"/>
                <a:gd name="T32" fmla="*/ 34 w 37"/>
                <a:gd name="T33" fmla="*/ 0 h 68"/>
                <a:gd name="T34" fmla="*/ 34 w 37"/>
                <a:gd name="T35" fmla="*/ 0 h 68"/>
                <a:gd name="T36" fmla="*/ 37 w 37"/>
                <a:gd name="T37" fmla="*/ 17 h 68"/>
                <a:gd name="T38" fmla="*/ 37 w 37"/>
                <a:gd name="T39" fmla="*/ 17 h 6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7" h="68">
                  <a:moveTo>
                    <a:pt x="37" y="17"/>
                  </a:moveTo>
                  <a:lnTo>
                    <a:pt x="25" y="24"/>
                  </a:lnTo>
                  <a:lnTo>
                    <a:pt x="6" y="68"/>
                  </a:lnTo>
                  <a:lnTo>
                    <a:pt x="0" y="65"/>
                  </a:lnTo>
                  <a:lnTo>
                    <a:pt x="4" y="54"/>
                  </a:lnTo>
                  <a:lnTo>
                    <a:pt x="9" y="42"/>
                  </a:lnTo>
                  <a:lnTo>
                    <a:pt x="16" y="30"/>
                  </a:lnTo>
                  <a:lnTo>
                    <a:pt x="20" y="26"/>
                  </a:lnTo>
                  <a:lnTo>
                    <a:pt x="25" y="24"/>
                  </a:lnTo>
                  <a:lnTo>
                    <a:pt x="27" y="17"/>
                  </a:lnTo>
                  <a:lnTo>
                    <a:pt x="27" y="10"/>
                  </a:lnTo>
                  <a:lnTo>
                    <a:pt x="27" y="3"/>
                  </a:lnTo>
                  <a:lnTo>
                    <a:pt x="30" y="0"/>
                  </a:lnTo>
                  <a:lnTo>
                    <a:pt x="34" y="0"/>
                  </a:lnTo>
                  <a:lnTo>
                    <a:pt x="37" y="1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 name="Freeform 1238"/>
            <p:cNvSpPr>
              <a:spLocks/>
            </p:cNvSpPr>
            <p:nvPr userDrawn="1"/>
          </p:nvSpPr>
          <p:spPr bwMode="auto">
            <a:xfrm>
              <a:off x="1016" y="2369"/>
              <a:ext cx="58" cy="55"/>
            </a:xfrm>
            <a:custGeom>
              <a:avLst/>
              <a:gdLst>
                <a:gd name="T0" fmla="*/ 58 w 58"/>
                <a:gd name="T1" fmla="*/ 37 h 55"/>
                <a:gd name="T2" fmla="*/ 49 w 58"/>
                <a:gd name="T3" fmla="*/ 55 h 55"/>
                <a:gd name="T4" fmla="*/ 49 w 58"/>
                <a:gd name="T5" fmla="*/ 55 h 55"/>
                <a:gd name="T6" fmla="*/ 37 w 58"/>
                <a:gd name="T7" fmla="*/ 44 h 55"/>
                <a:gd name="T8" fmla="*/ 37 w 58"/>
                <a:gd name="T9" fmla="*/ 44 h 55"/>
                <a:gd name="T10" fmla="*/ 37 w 58"/>
                <a:gd name="T11" fmla="*/ 30 h 55"/>
                <a:gd name="T12" fmla="*/ 37 w 58"/>
                <a:gd name="T13" fmla="*/ 30 h 55"/>
                <a:gd name="T14" fmla="*/ 30 w 58"/>
                <a:gd name="T15" fmla="*/ 23 h 55"/>
                <a:gd name="T16" fmla="*/ 25 w 58"/>
                <a:gd name="T17" fmla="*/ 18 h 55"/>
                <a:gd name="T18" fmla="*/ 18 w 58"/>
                <a:gd name="T19" fmla="*/ 21 h 55"/>
                <a:gd name="T20" fmla="*/ 18 w 58"/>
                <a:gd name="T21" fmla="*/ 21 h 55"/>
                <a:gd name="T22" fmla="*/ 16 w 58"/>
                <a:gd name="T23" fmla="*/ 25 h 55"/>
                <a:gd name="T24" fmla="*/ 14 w 58"/>
                <a:gd name="T25" fmla="*/ 27 h 55"/>
                <a:gd name="T26" fmla="*/ 11 w 58"/>
                <a:gd name="T27" fmla="*/ 30 h 55"/>
                <a:gd name="T28" fmla="*/ 0 w 58"/>
                <a:gd name="T29" fmla="*/ 0 h 55"/>
                <a:gd name="T30" fmla="*/ 37 w 58"/>
                <a:gd name="T31" fmla="*/ 4 h 55"/>
                <a:gd name="T32" fmla="*/ 58 w 58"/>
                <a:gd name="T33" fmla="*/ 37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5">
                  <a:moveTo>
                    <a:pt x="58" y="37"/>
                  </a:moveTo>
                  <a:lnTo>
                    <a:pt x="49" y="55"/>
                  </a:lnTo>
                  <a:lnTo>
                    <a:pt x="37" y="44"/>
                  </a:lnTo>
                  <a:lnTo>
                    <a:pt x="37" y="30"/>
                  </a:lnTo>
                  <a:lnTo>
                    <a:pt x="30" y="23"/>
                  </a:lnTo>
                  <a:lnTo>
                    <a:pt x="25" y="18"/>
                  </a:lnTo>
                  <a:lnTo>
                    <a:pt x="18" y="21"/>
                  </a:lnTo>
                  <a:lnTo>
                    <a:pt x="16" y="25"/>
                  </a:lnTo>
                  <a:lnTo>
                    <a:pt x="14" y="27"/>
                  </a:lnTo>
                  <a:lnTo>
                    <a:pt x="11" y="30"/>
                  </a:lnTo>
                  <a:lnTo>
                    <a:pt x="0" y="0"/>
                  </a:lnTo>
                  <a:lnTo>
                    <a:pt x="37" y="4"/>
                  </a:lnTo>
                  <a:lnTo>
                    <a:pt x="58" y="3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 name="Freeform 1239"/>
            <p:cNvSpPr>
              <a:spLocks/>
            </p:cNvSpPr>
            <p:nvPr userDrawn="1"/>
          </p:nvSpPr>
          <p:spPr bwMode="auto">
            <a:xfrm>
              <a:off x="2770" y="2369"/>
              <a:ext cx="44" cy="125"/>
            </a:xfrm>
            <a:custGeom>
              <a:avLst/>
              <a:gdLst>
                <a:gd name="T0" fmla="*/ 44 w 44"/>
                <a:gd name="T1" fmla="*/ 44 h 125"/>
                <a:gd name="T2" fmla="*/ 32 w 44"/>
                <a:gd name="T3" fmla="*/ 104 h 125"/>
                <a:gd name="T4" fmla="*/ 35 w 44"/>
                <a:gd name="T5" fmla="*/ 120 h 125"/>
                <a:gd name="T6" fmla="*/ 16 w 44"/>
                <a:gd name="T7" fmla="*/ 125 h 125"/>
                <a:gd name="T8" fmla="*/ 16 w 44"/>
                <a:gd name="T9" fmla="*/ 125 h 125"/>
                <a:gd name="T10" fmla="*/ 12 w 44"/>
                <a:gd name="T11" fmla="*/ 62 h 125"/>
                <a:gd name="T12" fmla="*/ 0 w 44"/>
                <a:gd name="T13" fmla="*/ 18 h 125"/>
                <a:gd name="T14" fmla="*/ 35 w 44"/>
                <a:gd name="T15" fmla="*/ 0 h 125"/>
                <a:gd name="T16" fmla="*/ 44 w 44"/>
                <a:gd name="T17" fmla="*/ 7 h 125"/>
                <a:gd name="T18" fmla="*/ 44 w 44"/>
                <a:gd name="T19" fmla="*/ 44 h 1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4" h="125">
                  <a:moveTo>
                    <a:pt x="44" y="44"/>
                  </a:moveTo>
                  <a:lnTo>
                    <a:pt x="32" y="104"/>
                  </a:lnTo>
                  <a:lnTo>
                    <a:pt x="35" y="120"/>
                  </a:lnTo>
                  <a:lnTo>
                    <a:pt x="16" y="125"/>
                  </a:lnTo>
                  <a:lnTo>
                    <a:pt x="12" y="62"/>
                  </a:lnTo>
                  <a:lnTo>
                    <a:pt x="0" y="18"/>
                  </a:lnTo>
                  <a:lnTo>
                    <a:pt x="35" y="0"/>
                  </a:lnTo>
                  <a:lnTo>
                    <a:pt x="44" y="7"/>
                  </a:lnTo>
                  <a:lnTo>
                    <a:pt x="44" y="4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 name="Freeform 1240"/>
            <p:cNvSpPr>
              <a:spLocks/>
            </p:cNvSpPr>
            <p:nvPr userDrawn="1"/>
          </p:nvSpPr>
          <p:spPr bwMode="auto">
            <a:xfrm>
              <a:off x="4589" y="2371"/>
              <a:ext cx="9" cy="7"/>
            </a:xfrm>
            <a:custGeom>
              <a:avLst/>
              <a:gdLst>
                <a:gd name="T0" fmla="*/ 9 w 9"/>
                <a:gd name="T1" fmla="*/ 2 h 7"/>
                <a:gd name="T2" fmla="*/ 9 w 9"/>
                <a:gd name="T3" fmla="*/ 2 h 7"/>
                <a:gd name="T4" fmla="*/ 9 w 9"/>
                <a:gd name="T5" fmla="*/ 5 h 7"/>
                <a:gd name="T6" fmla="*/ 7 w 9"/>
                <a:gd name="T7" fmla="*/ 7 h 7"/>
                <a:gd name="T8" fmla="*/ 7 w 9"/>
                <a:gd name="T9" fmla="*/ 7 h 7"/>
                <a:gd name="T10" fmla="*/ 2 w 9"/>
                <a:gd name="T11" fmla="*/ 7 h 7"/>
                <a:gd name="T12" fmla="*/ 0 w 9"/>
                <a:gd name="T13" fmla="*/ 5 h 7"/>
                <a:gd name="T14" fmla="*/ 0 w 9"/>
                <a:gd name="T15" fmla="*/ 5 h 7"/>
                <a:gd name="T16" fmla="*/ 0 w 9"/>
                <a:gd name="T17" fmla="*/ 2 h 7"/>
                <a:gd name="T18" fmla="*/ 2 w 9"/>
                <a:gd name="T19" fmla="*/ 0 h 7"/>
                <a:gd name="T20" fmla="*/ 2 w 9"/>
                <a:gd name="T21" fmla="*/ 0 h 7"/>
                <a:gd name="T22" fmla="*/ 7 w 9"/>
                <a:gd name="T23" fmla="*/ 0 h 7"/>
                <a:gd name="T24" fmla="*/ 9 w 9"/>
                <a:gd name="T25" fmla="*/ 2 h 7"/>
                <a:gd name="T26" fmla="*/ 9 w 9"/>
                <a:gd name="T27" fmla="*/ 2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7">
                  <a:moveTo>
                    <a:pt x="9" y="2"/>
                  </a:moveTo>
                  <a:lnTo>
                    <a:pt x="9" y="2"/>
                  </a:lnTo>
                  <a:lnTo>
                    <a:pt x="9" y="5"/>
                  </a:lnTo>
                  <a:lnTo>
                    <a:pt x="7" y="7"/>
                  </a:lnTo>
                  <a:lnTo>
                    <a:pt x="2" y="7"/>
                  </a:lnTo>
                  <a:lnTo>
                    <a:pt x="0" y="5"/>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 name="Freeform 1241"/>
            <p:cNvSpPr>
              <a:spLocks/>
            </p:cNvSpPr>
            <p:nvPr userDrawn="1"/>
          </p:nvSpPr>
          <p:spPr bwMode="auto">
            <a:xfrm>
              <a:off x="3045" y="2378"/>
              <a:ext cx="237" cy="199"/>
            </a:xfrm>
            <a:custGeom>
              <a:avLst/>
              <a:gdLst>
                <a:gd name="T0" fmla="*/ 181 w 237"/>
                <a:gd name="T1" fmla="*/ 32 h 199"/>
                <a:gd name="T2" fmla="*/ 183 w 237"/>
                <a:gd name="T3" fmla="*/ 58 h 199"/>
                <a:gd name="T4" fmla="*/ 183 w 237"/>
                <a:gd name="T5" fmla="*/ 58 h 199"/>
                <a:gd name="T6" fmla="*/ 202 w 237"/>
                <a:gd name="T7" fmla="*/ 81 h 199"/>
                <a:gd name="T8" fmla="*/ 213 w 237"/>
                <a:gd name="T9" fmla="*/ 90 h 199"/>
                <a:gd name="T10" fmla="*/ 223 w 237"/>
                <a:gd name="T11" fmla="*/ 97 h 199"/>
                <a:gd name="T12" fmla="*/ 223 w 237"/>
                <a:gd name="T13" fmla="*/ 97 h 199"/>
                <a:gd name="T14" fmla="*/ 237 w 237"/>
                <a:gd name="T15" fmla="*/ 141 h 199"/>
                <a:gd name="T16" fmla="*/ 135 w 237"/>
                <a:gd name="T17" fmla="*/ 153 h 199"/>
                <a:gd name="T18" fmla="*/ 100 w 237"/>
                <a:gd name="T19" fmla="*/ 143 h 199"/>
                <a:gd name="T20" fmla="*/ 100 w 237"/>
                <a:gd name="T21" fmla="*/ 143 h 199"/>
                <a:gd name="T22" fmla="*/ 86 w 237"/>
                <a:gd name="T23" fmla="*/ 148 h 199"/>
                <a:gd name="T24" fmla="*/ 75 w 237"/>
                <a:gd name="T25" fmla="*/ 169 h 199"/>
                <a:gd name="T26" fmla="*/ 49 w 237"/>
                <a:gd name="T27" fmla="*/ 171 h 199"/>
                <a:gd name="T28" fmla="*/ 40 w 237"/>
                <a:gd name="T29" fmla="*/ 192 h 199"/>
                <a:gd name="T30" fmla="*/ 19 w 237"/>
                <a:gd name="T31" fmla="*/ 199 h 199"/>
                <a:gd name="T32" fmla="*/ 17 w 237"/>
                <a:gd name="T33" fmla="*/ 171 h 199"/>
                <a:gd name="T34" fmla="*/ 0 w 237"/>
                <a:gd name="T35" fmla="*/ 141 h 199"/>
                <a:gd name="T36" fmla="*/ 0 w 237"/>
                <a:gd name="T37" fmla="*/ 99 h 199"/>
                <a:gd name="T38" fmla="*/ 19 w 237"/>
                <a:gd name="T39" fmla="*/ 72 h 199"/>
                <a:gd name="T40" fmla="*/ 81 w 237"/>
                <a:gd name="T41" fmla="*/ 44 h 199"/>
                <a:gd name="T42" fmla="*/ 114 w 237"/>
                <a:gd name="T43" fmla="*/ 39 h 199"/>
                <a:gd name="T44" fmla="*/ 128 w 237"/>
                <a:gd name="T45" fmla="*/ 16 h 199"/>
                <a:gd name="T46" fmla="*/ 162 w 237"/>
                <a:gd name="T47" fmla="*/ 0 h 199"/>
                <a:gd name="T48" fmla="*/ 162 w 237"/>
                <a:gd name="T49" fmla="*/ 0 h 199"/>
                <a:gd name="T50" fmla="*/ 181 w 237"/>
                <a:gd name="T51" fmla="*/ 32 h 199"/>
                <a:gd name="T52" fmla="*/ 181 w 237"/>
                <a:gd name="T53" fmla="*/ 32 h 19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37" h="199">
                  <a:moveTo>
                    <a:pt x="181" y="32"/>
                  </a:moveTo>
                  <a:lnTo>
                    <a:pt x="183" y="58"/>
                  </a:lnTo>
                  <a:lnTo>
                    <a:pt x="202" y="81"/>
                  </a:lnTo>
                  <a:lnTo>
                    <a:pt x="213" y="90"/>
                  </a:lnTo>
                  <a:lnTo>
                    <a:pt x="223" y="97"/>
                  </a:lnTo>
                  <a:lnTo>
                    <a:pt x="237" y="141"/>
                  </a:lnTo>
                  <a:lnTo>
                    <a:pt x="135" y="153"/>
                  </a:lnTo>
                  <a:lnTo>
                    <a:pt x="100" y="143"/>
                  </a:lnTo>
                  <a:lnTo>
                    <a:pt x="86" y="148"/>
                  </a:lnTo>
                  <a:lnTo>
                    <a:pt x="75" y="169"/>
                  </a:lnTo>
                  <a:lnTo>
                    <a:pt x="49" y="171"/>
                  </a:lnTo>
                  <a:lnTo>
                    <a:pt x="40" y="192"/>
                  </a:lnTo>
                  <a:lnTo>
                    <a:pt x="19" y="199"/>
                  </a:lnTo>
                  <a:lnTo>
                    <a:pt x="17" y="171"/>
                  </a:lnTo>
                  <a:lnTo>
                    <a:pt x="0" y="141"/>
                  </a:lnTo>
                  <a:lnTo>
                    <a:pt x="0" y="99"/>
                  </a:lnTo>
                  <a:lnTo>
                    <a:pt x="19" y="72"/>
                  </a:lnTo>
                  <a:lnTo>
                    <a:pt x="81" y="44"/>
                  </a:lnTo>
                  <a:lnTo>
                    <a:pt x="114" y="39"/>
                  </a:lnTo>
                  <a:lnTo>
                    <a:pt x="128" y="16"/>
                  </a:lnTo>
                  <a:lnTo>
                    <a:pt x="162" y="0"/>
                  </a:lnTo>
                  <a:lnTo>
                    <a:pt x="181" y="3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 name="Freeform 1242"/>
            <p:cNvSpPr>
              <a:spLocks/>
            </p:cNvSpPr>
            <p:nvPr userDrawn="1"/>
          </p:nvSpPr>
          <p:spPr bwMode="auto">
            <a:xfrm>
              <a:off x="1504" y="2378"/>
              <a:ext cx="7" cy="9"/>
            </a:xfrm>
            <a:custGeom>
              <a:avLst/>
              <a:gdLst>
                <a:gd name="T0" fmla="*/ 5 w 7"/>
                <a:gd name="T1" fmla="*/ 0 h 9"/>
                <a:gd name="T2" fmla="*/ 5 w 7"/>
                <a:gd name="T3" fmla="*/ 0 h 9"/>
                <a:gd name="T4" fmla="*/ 7 w 7"/>
                <a:gd name="T5" fmla="*/ 9 h 9"/>
                <a:gd name="T6" fmla="*/ 7 w 7"/>
                <a:gd name="T7" fmla="*/ 9 h 9"/>
                <a:gd name="T8" fmla="*/ 3 w 7"/>
                <a:gd name="T9" fmla="*/ 9 h 9"/>
                <a:gd name="T10" fmla="*/ 3 w 7"/>
                <a:gd name="T11" fmla="*/ 7 h 9"/>
                <a:gd name="T12" fmla="*/ 0 w 7"/>
                <a:gd name="T13" fmla="*/ 2 h 9"/>
                <a:gd name="T14" fmla="*/ 0 w 7"/>
                <a:gd name="T15" fmla="*/ 2 h 9"/>
                <a:gd name="T16" fmla="*/ 3 w 7"/>
                <a:gd name="T17" fmla="*/ 0 h 9"/>
                <a:gd name="T18" fmla="*/ 5 w 7"/>
                <a:gd name="T19" fmla="*/ 0 h 9"/>
                <a:gd name="T20" fmla="*/ 5 w 7"/>
                <a:gd name="T21" fmla="*/ 0 h 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 h="9">
                  <a:moveTo>
                    <a:pt x="5" y="0"/>
                  </a:moveTo>
                  <a:lnTo>
                    <a:pt x="5" y="0"/>
                  </a:lnTo>
                  <a:lnTo>
                    <a:pt x="7" y="9"/>
                  </a:lnTo>
                  <a:lnTo>
                    <a:pt x="3" y="9"/>
                  </a:lnTo>
                  <a:lnTo>
                    <a:pt x="3" y="7"/>
                  </a:lnTo>
                  <a:lnTo>
                    <a:pt x="0" y="2"/>
                  </a:lnTo>
                  <a:lnTo>
                    <a:pt x="3" y="0"/>
                  </a:lnTo>
                  <a:lnTo>
                    <a:pt x="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 name="Freeform 1243"/>
            <p:cNvSpPr>
              <a:spLocks/>
            </p:cNvSpPr>
            <p:nvPr userDrawn="1"/>
          </p:nvSpPr>
          <p:spPr bwMode="auto">
            <a:xfrm>
              <a:off x="5205" y="2378"/>
              <a:ext cx="7" cy="16"/>
            </a:xfrm>
            <a:custGeom>
              <a:avLst/>
              <a:gdLst>
                <a:gd name="T0" fmla="*/ 7 w 7"/>
                <a:gd name="T1" fmla="*/ 16 h 16"/>
                <a:gd name="T2" fmla="*/ 0 w 7"/>
                <a:gd name="T3" fmla="*/ 14 h 16"/>
                <a:gd name="T4" fmla="*/ 4 w 7"/>
                <a:gd name="T5" fmla="*/ 0 h 16"/>
                <a:gd name="T6" fmla="*/ 7 w 7"/>
                <a:gd name="T7" fmla="*/ 0 h 16"/>
                <a:gd name="T8" fmla="*/ 7 w 7"/>
                <a:gd name="T9" fmla="*/ 16 h 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 h="16">
                  <a:moveTo>
                    <a:pt x="7" y="16"/>
                  </a:moveTo>
                  <a:lnTo>
                    <a:pt x="0" y="14"/>
                  </a:lnTo>
                  <a:lnTo>
                    <a:pt x="4" y="0"/>
                  </a:lnTo>
                  <a:lnTo>
                    <a:pt x="7" y="0"/>
                  </a:lnTo>
                  <a:lnTo>
                    <a:pt x="7"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 name="Freeform 1244"/>
            <p:cNvSpPr>
              <a:spLocks/>
            </p:cNvSpPr>
            <p:nvPr userDrawn="1"/>
          </p:nvSpPr>
          <p:spPr bwMode="auto">
            <a:xfrm>
              <a:off x="2740" y="2387"/>
              <a:ext cx="42" cy="116"/>
            </a:xfrm>
            <a:custGeom>
              <a:avLst/>
              <a:gdLst>
                <a:gd name="T0" fmla="*/ 25 w 42"/>
                <a:gd name="T1" fmla="*/ 0 h 116"/>
                <a:gd name="T2" fmla="*/ 25 w 42"/>
                <a:gd name="T3" fmla="*/ 0 h 116"/>
                <a:gd name="T4" fmla="*/ 35 w 42"/>
                <a:gd name="T5" fmla="*/ 26 h 116"/>
                <a:gd name="T6" fmla="*/ 37 w 42"/>
                <a:gd name="T7" fmla="*/ 53 h 116"/>
                <a:gd name="T8" fmla="*/ 42 w 42"/>
                <a:gd name="T9" fmla="*/ 107 h 116"/>
                <a:gd name="T10" fmla="*/ 7 w 42"/>
                <a:gd name="T11" fmla="*/ 116 h 116"/>
                <a:gd name="T12" fmla="*/ 7 w 42"/>
                <a:gd name="T13" fmla="*/ 116 h 116"/>
                <a:gd name="T14" fmla="*/ 19 w 42"/>
                <a:gd name="T15" fmla="*/ 42 h 116"/>
                <a:gd name="T16" fmla="*/ 0 w 42"/>
                <a:gd name="T17" fmla="*/ 9 h 116"/>
                <a:gd name="T18" fmla="*/ 5 w 42"/>
                <a:gd name="T19" fmla="*/ 5 h 116"/>
                <a:gd name="T20" fmla="*/ 5 w 42"/>
                <a:gd name="T21" fmla="*/ 5 h 116"/>
                <a:gd name="T22" fmla="*/ 25 w 42"/>
                <a:gd name="T23" fmla="*/ 0 h 116"/>
                <a:gd name="T24" fmla="*/ 25 w 42"/>
                <a:gd name="T25" fmla="*/ 0 h 1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116">
                  <a:moveTo>
                    <a:pt x="25" y="0"/>
                  </a:moveTo>
                  <a:lnTo>
                    <a:pt x="25" y="0"/>
                  </a:lnTo>
                  <a:lnTo>
                    <a:pt x="35" y="26"/>
                  </a:lnTo>
                  <a:lnTo>
                    <a:pt x="37" y="53"/>
                  </a:lnTo>
                  <a:lnTo>
                    <a:pt x="42" y="107"/>
                  </a:lnTo>
                  <a:lnTo>
                    <a:pt x="7" y="116"/>
                  </a:lnTo>
                  <a:lnTo>
                    <a:pt x="19" y="42"/>
                  </a:lnTo>
                  <a:lnTo>
                    <a:pt x="0" y="9"/>
                  </a:lnTo>
                  <a:lnTo>
                    <a:pt x="5" y="5"/>
                  </a:lnTo>
                  <a:lnTo>
                    <a:pt x="2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 name="Freeform 1245"/>
            <p:cNvSpPr>
              <a:spLocks/>
            </p:cNvSpPr>
            <p:nvPr userDrawn="1"/>
          </p:nvSpPr>
          <p:spPr bwMode="auto">
            <a:xfrm>
              <a:off x="2580" y="2392"/>
              <a:ext cx="118" cy="139"/>
            </a:xfrm>
            <a:custGeom>
              <a:avLst/>
              <a:gdLst>
                <a:gd name="T0" fmla="*/ 84 w 118"/>
                <a:gd name="T1" fmla="*/ 25 h 139"/>
                <a:gd name="T2" fmla="*/ 118 w 118"/>
                <a:gd name="T3" fmla="*/ 11 h 139"/>
                <a:gd name="T4" fmla="*/ 109 w 118"/>
                <a:gd name="T5" fmla="*/ 97 h 139"/>
                <a:gd name="T6" fmla="*/ 118 w 118"/>
                <a:gd name="T7" fmla="*/ 125 h 139"/>
                <a:gd name="T8" fmla="*/ 118 w 118"/>
                <a:gd name="T9" fmla="*/ 125 h 139"/>
                <a:gd name="T10" fmla="*/ 107 w 118"/>
                <a:gd name="T11" fmla="*/ 125 h 139"/>
                <a:gd name="T12" fmla="*/ 93 w 118"/>
                <a:gd name="T13" fmla="*/ 125 h 139"/>
                <a:gd name="T14" fmla="*/ 65 w 118"/>
                <a:gd name="T15" fmla="*/ 123 h 139"/>
                <a:gd name="T16" fmla="*/ 65 w 118"/>
                <a:gd name="T17" fmla="*/ 123 h 139"/>
                <a:gd name="T18" fmla="*/ 17 w 118"/>
                <a:gd name="T19" fmla="*/ 139 h 139"/>
                <a:gd name="T20" fmla="*/ 19 w 118"/>
                <a:gd name="T21" fmla="*/ 116 h 139"/>
                <a:gd name="T22" fmla="*/ 19 w 118"/>
                <a:gd name="T23" fmla="*/ 116 h 139"/>
                <a:gd name="T24" fmla="*/ 7 w 118"/>
                <a:gd name="T25" fmla="*/ 95 h 139"/>
                <a:gd name="T26" fmla="*/ 3 w 118"/>
                <a:gd name="T27" fmla="*/ 83 h 139"/>
                <a:gd name="T28" fmla="*/ 0 w 118"/>
                <a:gd name="T29" fmla="*/ 74 h 139"/>
                <a:gd name="T30" fmla="*/ 12 w 118"/>
                <a:gd name="T31" fmla="*/ 62 h 139"/>
                <a:gd name="T32" fmla="*/ 12 w 118"/>
                <a:gd name="T33" fmla="*/ 9 h 139"/>
                <a:gd name="T34" fmla="*/ 12 w 118"/>
                <a:gd name="T35" fmla="*/ 9 h 139"/>
                <a:gd name="T36" fmla="*/ 60 w 118"/>
                <a:gd name="T37" fmla="*/ 0 h 139"/>
                <a:gd name="T38" fmla="*/ 84 w 118"/>
                <a:gd name="T39" fmla="*/ 25 h 13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18" h="139">
                  <a:moveTo>
                    <a:pt x="84" y="25"/>
                  </a:moveTo>
                  <a:lnTo>
                    <a:pt x="118" y="11"/>
                  </a:lnTo>
                  <a:lnTo>
                    <a:pt x="109" y="97"/>
                  </a:lnTo>
                  <a:lnTo>
                    <a:pt x="118" y="125"/>
                  </a:lnTo>
                  <a:lnTo>
                    <a:pt x="107" y="125"/>
                  </a:lnTo>
                  <a:lnTo>
                    <a:pt x="93" y="125"/>
                  </a:lnTo>
                  <a:lnTo>
                    <a:pt x="65" y="123"/>
                  </a:lnTo>
                  <a:lnTo>
                    <a:pt x="17" y="139"/>
                  </a:lnTo>
                  <a:lnTo>
                    <a:pt x="19" y="116"/>
                  </a:lnTo>
                  <a:lnTo>
                    <a:pt x="7" y="95"/>
                  </a:lnTo>
                  <a:lnTo>
                    <a:pt x="3" y="83"/>
                  </a:lnTo>
                  <a:lnTo>
                    <a:pt x="0" y="74"/>
                  </a:lnTo>
                  <a:lnTo>
                    <a:pt x="12" y="62"/>
                  </a:lnTo>
                  <a:lnTo>
                    <a:pt x="12" y="9"/>
                  </a:lnTo>
                  <a:lnTo>
                    <a:pt x="60" y="0"/>
                  </a:lnTo>
                  <a:lnTo>
                    <a:pt x="84"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 name="Freeform 1246"/>
            <p:cNvSpPr>
              <a:spLocks/>
            </p:cNvSpPr>
            <p:nvPr userDrawn="1"/>
          </p:nvSpPr>
          <p:spPr bwMode="auto">
            <a:xfrm>
              <a:off x="5200" y="2394"/>
              <a:ext cx="86" cy="93"/>
            </a:xfrm>
            <a:custGeom>
              <a:avLst/>
              <a:gdLst>
                <a:gd name="T0" fmla="*/ 81 w 86"/>
                <a:gd name="T1" fmla="*/ 19 h 93"/>
                <a:gd name="T2" fmla="*/ 86 w 86"/>
                <a:gd name="T3" fmla="*/ 65 h 93"/>
                <a:gd name="T4" fmla="*/ 86 w 86"/>
                <a:gd name="T5" fmla="*/ 65 h 93"/>
                <a:gd name="T6" fmla="*/ 83 w 86"/>
                <a:gd name="T7" fmla="*/ 72 h 93"/>
                <a:gd name="T8" fmla="*/ 83 w 86"/>
                <a:gd name="T9" fmla="*/ 74 h 93"/>
                <a:gd name="T10" fmla="*/ 81 w 86"/>
                <a:gd name="T11" fmla="*/ 74 h 93"/>
                <a:gd name="T12" fmla="*/ 81 w 86"/>
                <a:gd name="T13" fmla="*/ 74 h 93"/>
                <a:gd name="T14" fmla="*/ 74 w 86"/>
                <a:gd name="T15" fmla="*/ 72 h 93"/>
                <a:gd name="T16" fmla="*/ 69 w 86"/>
                <a:gd name="T17" fmla="*/ 65 h 93"/>
                <a:gd name="T18" fmla="*/ 67 w 86"/>
                <a:gd name="T19" fmla="*/ 65 h 93"/>
                <a:gd name="T20" fmla="*/ 58 w 86"/>
                <a:gd name="T21" fmla="*/ 93 h 93"/>
                <a:gd name="T22" fmla="*/ 49 w 86"/>
                <a:gd name="T23" fmla="*/ 93 h 93"/>
                <a:gd name="T24" fmla="*/ 37 w 86"/>
                <a:gd name="T25" fmla="*/ 79 h 93"/>
                <a:gd name="T26" fmla="*/ 39 w 86"/>
                <a:gd name="T27" fmla="*/ 58 h 93"/>
                <a:gd name="T28" fmla="*/ 39 w 86"/>
                <a:gd name="T29" fmla="*/ 58 h 93"/>
                <a:gd name="T30" fmla="*/ 30 w 86"/>
                <a:gd name="T31" fmla="*/ 51 h 93"/>
                <a:gd name="T32" fmla="*/ 21 w 86"/>
                <a:gd name="T33" fmla="*/ 44 h 93"/>
                <a:gd name="T34" fmla="*/ 21 w 86"/>
                <a:gd name="T35" fmla="*/ 44 h 93"/>
                <a:gd name="T36" fmla="*/ 9 w 86"/>
                <a:gd name="T37" fmla="*/ 51 h 93"/>
                <a:gd name="T38" fmla="*/ 0 w 86"/>
                <a:gd name="T39" fmla="*/ 58 h 93"/>
                <a:gd name="T40" fmla="*/ 0 w 86"/>
                <a:gd name="T41" fmla="*/ 42 h 93"/>
                <a:gd name="T42" fmla="*/ 23 w 86"/>
                <a:gd name="T43" fmla="*/ 30 h 93"/>
                <a:gd name="T44" fmla="*/ 23 w 86"/>
                <a:gd name="T45" fmla="*/ 30 h 93"/>
                <a:gd name="T46" fmla="*/ 28 w 86"/>
                <a:gd name="T47" fmla="*/ 33 h 93"/>
                <a:gd name="T48" fmla="*/ 28 w 86"/>
                <a:gd name="T49" fmla="*/ 35 h 93"/>
                <a:gd name="T50" fmla="*/ 30 w 86"/>
                <a:gd name="T51" fmla="*/ 33 h 93"/>
                <a:gd name="T52" fmla="*/ 30 w 86"/>
                <a:gd name="T53" fmla="*/ 33 h 93"/>
                <a:gd name="T54" fmla="*/ 37 w 86"/>
                <a:gd name="T55" fmla="*/ 26 h 93"/>
                <a:gd name="T56" fmla="*/ 44 w 86"/>
                <a:gd name="T57" fmla="*/ 21 h 93"/>
                <a:gd name="T58" fmla="*/ 58 w 86"/>
                <a:gd name="T59" fmla="*/ 14 h 93"/>
                <a:gd name="T60" fmla="*/ 58 w 86"/>
                <a:gd name="T61" fmla="*/ 2 h 93"/>
                <a:gd name="T62" fmla="*/ 58 w 86"/>
                <a:gd name="T63" fmla="*/ 2 h 93"/>
                <a:gd name="T64" fmla="*/ 62 w 86"/>
                <a:gd name="T65" fmla="*/ 0 h 93"/>
                <a:gd name="T66" fmla="*/ 67 w 86"/>
                <a:gd name="T67" fmla="*/ 2 h 93"/>
                <a:gd name="T68" fmla="*/ 72 w 86"/>
                <a:gd name="T69" fmla="*/ 7 h 93"/>
                <a:gd name="T70" fmla="*/ 76 w 86"/>
                <a:gd name="T71" fmla="*/ 14 h 93"/>
                <a:gd name="T72" fmla="*/ 81 w 86"/>
                <a:gd name="T73" fmla="*/ 19 h 93"/>
                <a:gd name="T74" fmla="*/ 81 w 86"/>
                <a:gd name="T75" fmla="*/ 19 h 9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86" h="93">
                  <a:moveTo>
                    <a:pt x="81" y="19"/>
                  </a:moveTo>
                  <a:lnTo>
                    <a:pt x="86" y="65"/>
                  </a:lnTo>
                  <a:lnTo>
                    <a:pt x="83" y="72"/>
                  </a:lnTo>
                  <a:lnTo>
                    <a:pt x="83" y="74"/>
                  </a:lnTo>
                  <a:lnTo>
                    <a:pt x="81" y="74"/>
                  </a:lnTo>
                  <a:lnTo>
                    <a:pt x="74" y="72"/>
                  </a:lnTo>
                  <a:lnTo>
                    <a:pt x="69" y="65"/>
                  </a:lnTo>
                  <a:lnTo>
                    <a:pt x="67" y="65"/>
                  </a:lnTo>
                  <a:lnTo>
                    <a:pt x="58" y="93"/>
                  </a:lnTo>
                  <a:lnTo>
                    <a:pt x="49" y="93"/>
                  </a:lnTo>
                  <a:lnTo>
                    <a:pt x="37" y="79"/>
                  </a:lnTo>
                  <a:lnTo>
                    <a:pt x="39" y="58"/>
                  </a:lnTo>
                  <a:lnTo>
                    <a:pt x="30" y="51"/>
                  </a:lnTo>
                  <a:lnTo>
                    <a:pt x="21" y="44"/>
                  </a:lnTo>
                  <a:lnTo>
                    <a:pt x="9" y="51"/>
                  </a:lnTo>
                  <a:lnTo>
                    <a:pt x="0" y="58"/>
                  </a:lnTo>
                  <a:lnTo>
                    <a:pt x="0" y="42"/>
                  </a:lnTo>
                  <a:lnTo>
                    <a:pt x="23" y="30"/>
                  </a:lnTo>
                  <a:lnTo>
                    <a:pt x="28" y="33"/>
                  </a:lnTo>
                  <a:lnTo>
                    <a:pt x="28" y="35"/>
                  </a:lnTo>
                  <a:lnTo>
                    <a:pt x="30" y="33"/>
                  </a:lnTo>
                  <a:lnTo>
                    <a:pt x="37" y="26"/>
                  </a:lnTo>
                  <a:lnTo>
                    <a:pt x="44" y="21"/>
                  </a:lnTo>
                  <a:lnTo>
                    <a:pt x="58" y="14"/>
                  </a:lnTo>
                  <a:lnTo>
                    <a:pt x="58" y="2"/>
                  </a:lnTo>
                  <a:lnTo>
                    <a:pt x="62" y="0"/>
                  </a:lnTo>
                  <a:lnTo>
                    <a:pt x="67" y="2"/>
                  </a:lnTo>
                  <a:lnTo>
                    <a:pt x="72" y="7"/>
                  </a:lnTo>
                  <a:lnTo>
                    <a:pt x="76" y="14"/>
                  </a:lnTo>
                  <a:lnTo>
                    <a:pt x="81"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3" name="Freeform 1247"/>
            <p:cNvSpPr>
              <a:spLocks/>
            </p:cNvSpPr>
            <p:nvPr userDrawn="1"/>
          </p:nvSpPr>
          <p:spPr bwMode="auto">
            <a:xfrm>
              <a:off x="2694" y="2399"/>
              <a:ext cx="60" cy="118"/>
            </a:xfrm>
            <a:custGeom>
              <a:avLst/>
              <a:gdLst>
                <a:gd name="T0" fmla="*/ 60 w 60"/>
                <a:gd name="T1" fmla="*/ 32 h 118"/>
                <a:gd name="T2" fmla="*/ 51 w 60"/>
                <a:gd name="T3" fmla="*/ 104 h 118"/>
                <a:gd name="T4" fmla="*/ 51 w 60"/>
                <a:gd name="T5" fmla="*/ 104 h 118"/>
                <a:gd name="T6" fmla="*/ 9 w 60"/>
                <a:gd name="T7" fmla="*/ 118 h 118"/>
                <a:gd name="T8" fmla="*/ 0 w 60"/>
                <a:gd name="T9" fmla="*/ 90 h 118"/>
                <a:gd name="T10" fmla="*/ 9 w 60"/>
                <a:gd name="T11" fmla="*/ 2 h 118"/>
                <a:gd name="T12" fmla="*/ 9 w 60"/>
                <a:gd name="T13" fmla="*/ 2 h 118"/>
                <a:gd name="T14" fmla="*/ 16 w 60"/>
                <a:gd name="T15" fmla="*/ 0 h 118"/>
                <a:gd name="T16" fmla="*/ 23 w 60"/>
                <a:gd name="T17" fmla="*/ 0 h 118"/>
                <a:gd name="T18" fmla="*/ 37 w 60"/>
                <a:gd name="T19" fmla="*/ 0 h 118"/>
                <a:gd name="T20" fmla="*/ 44 w 60"/>
                <a:gd name="T21" fmla="*/ 0 h 118"/>
                <a:gd name="T22" fmla="*/ 60 w 60"/>
                <a:gd name="T23" fmla="*/ 32 h 1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 h="118">
                  <a:moveTo>
                    <a:pt x="60" y="32"/>
                  </a:moveTo>
                  <a:lnTo>
                    <a:pt x="51" y="104"/>
                  </a:lnTo>
                  <a:lnTo>
                    <a:pt x="9" y="118"/>
                  </a:lnTo>
                  <a:lnTo>
                    <a:pt x="0" y="90"/>
                  </a:lnTo>
                  <a:lnTo>
                    <a:pt x="9" y="2"/>
                  </a:lnTo>
                  <a:lnTo>
                    <a:pt x="16" y="0"/>
                  </a:lnTo>
                  <a:lnTo>
                    <a:pt x="23" y="0"/>
                  </a:lnTo>
                  <a:lnTo>
                    <a:pt x="37" y="0"/>
                  </a:lnTo>
                  <a:lnTo>
                    <a:pt x="44" y="0"/>
                  </a:lnTo>
                  <a:lnTo>
                    <a:pt x="60" y="3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4" name="Freeform 1248"/>
            <p:cNvSpPr>
              <a:spLocks/>
            </p:cNvSpPr>
            <p:nvPr userDrawn="1"/>
          </p:nvSpPr>
          <p:spPr bwMode="auto">
            <a:xfrm>
              <a:off x="1067" y="2399"/>
              <a:ext cx="111" cy="67"/>
            </a:xfrm>
            <a:custGeom>
              <a:avLst/>
              <a:gdLst>
                <a:gd name="T0" fmla="*/ 111 w 111"/>
                <a:gd name="T1" fmla="*/ 37 h 67"/>
                <a:gd name="T2" fmla="*/ 102 w 111"/>
                <a:gd name="T3" fmla="*/ 53 h 67"/>
                <a:gd name="T4" fmla="*/ 104 w 111"/>
                <a:gd name="T5" fmla="*/ 65 h 67"/>
                <a:gd name="T6" fmla="*/ 104 w 111"/>
                <a:gd name="T7" fmla="*/ 65 h 67"/>
                <a:gd name="T8" fmla="*/ 97 w 111"/>
                <a:gd name="T9" fmla="*/ 67 h 67"/>
                <a:gd name="T10" fmla="*/ 97 w 111"/>
                <a:gd name="T11" fmla="*/ 67 h 67"/>
                <a:gd name="T12" fmla="*/ 88 w 111"/>
                <a:gd name="T13" fmla="*/ 51 h 67"/>
                <a:gd name="T14" fmla="*/ 85 w 111"/>
                <a:gd name="T15" fmla="*/ 41 h 67"/>
                <a:gd name="T16" fmla="*/ 85 w 111"/>
                <a:gd name="T17" fmla="*/ 32 h 67"/>
                <a:gd name="T18" fmla="*/ 83 w 111"/>
                <a:gd name="T19" fmla="*/ 32 h 67"/>
                <a:gd name="T20" fmla="*/ 58 w 111"/>
                <a:gd name="T21" fmla="*/ 32 h 67"/>
                <a:gd name="T22" fmla="*/ 58 w 111"/>
                <a:gd name="T23" fmla="*/ 32 h 67"/>
                <a:gd name="T24" fmla="*/ 53 w 111"/>
                <a:gd name="T25" fmla="*/ 37 h 67"/>
                <a:gd name="T26" fmla="*/ 53 w 111"/>
                <a:gd name="T27" fmla="*/ 41 h 67"/>
                <a:gd name="T28" fmla="*/ 53 w 111"/>
                <a:gd name="T29" fmla="*/ 55 h 67"/>
                <a:gd name="T30" fmla="*/ 44 w 111"/>
                <a:gd name="T31" fmla="*/ 62 h 67"/>
                <a:gd name="T32" fmla="*/ 14 w 111"/>
                <a:gd name="T33" fmla="*/ 32 h 67"/>
                <a:gd name="T34" fmla="*/ 14 w 111"/>
                <a:gd name="T35" fmla="*/ 32 h 67"/>
                <a:gd name="T36" fmla="*/ 7 w 111"/>
                <a:gd name="T37" fmla="*/ 35 h 67"/>
                <a:gd name="T38" fmla="*/ 0 w 111"/>
                <a:gd name="T39" fmla="*/ 30 h 67"/>
                <a:gd name="T40" fmla="*/ 9 w 111"/>
                <a:gd name="T41" fmla="*/ 9 h 67"/>
                <a:gd name="T42" fmla="*/ 9 w 111"/>
                <a:gd name="T43" fmla="*/ 9 h 67"/>
                <a:gd name="T44" fmla="*/ 18 w 111"/>
                <a:gd name="T45" fmla="*/ 11 h 67"/>
                <a:gd name="T46" fmla="*/ 18 w 111"/>
                <a:gd name="T47" fmla="*/ 11 h 67"/>
                <a:gd name="T48" fmla="*/ 23 w 111"/>
                <a:gd name="T49" fmla="*/ 7 h 67"/>
                <a:gd name="T50" fmla="*/ 30 w 111"/>
                <a:gd name="T51" fmla="*/ 9 h 67"/>
                <a:gd name="T52" fmla="*/ 35 w 111"/>
                <a:gd name="T53" fmla="*/ 11 h 67"/>
                <a:gd name="T54" fmla="*/ 39 w 111"/>
                <a:gd name="T55" fmla="*/ 14 h 67"/>
                <a:gd name="T56" fmla="*/ 76 w 111"/>
                <a:gd name="T57" fmla="*/ 0 h 67"/>
                <a:gd name="T58" fmla="*/ 76 w 111"/>
                <a:gd name="T59" fmla="*/ 0 h 67"/>
                <a:gd name="T60" fmla="*/ 95 w 111"/>
                <a:gd name="T61" fmla="*/ 16 h 67"/>
                <a:gd name="T62" fmla="*/ 104 w 111"/>
                <a:gd name="T63" fmla="*/ 28 h 67"/>
                <a:gd name="T64" fmla="*/ 111 w 111"/>
                <a:gd name="T65" fmla="*/ 37 h 67"/>
                <a:gd name="T66" fmla="*/ 111 w 111"/>
                <a:gd name="T67" fmla="*/ 37 h 6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1" h="67">
                  <a:moveTo>
                    <a:pt x="111" y="37"/>
                  </a:moveTo>
                  <a:lnTo>
                    <a:pt x="102" y="53"/>
                  </a:lnTo>
                  <a:lnTo>
                    <a:pt x="104" y="65"/>
                  </a:lnTo>
                  <a:lnTo>
                    <a:pt x="97" y="67"/>
                  </a:lnTo>
                  <a:lnTo>
                    <a:pt x="88" y="51"/>
                  </a:lnTo>
                  <a:lnTo>
                    <a:pt x="85" y="41"/>
                  </a:lnTo>
                  <a:lnTo>
                    <a:pt x="85" y="32"/>
                  </a:lnTo>
                  <a:lnTo>
                    <a:pt x="83" y="32"/>
                  </a:lnTo>
                  <a:lnTo>
                    <a:pt x="58" y="32"/>
                  </a:lnTo>
                  <a:lnTo>
                    <a:pt x="53" y="37"/>
                  </a:lnTo>
                  <a:lnTo>
                    <a:pt x="53" y="41"/>
                  </a:lnTo>
                  <a:lnTo>
                    <a:pt x="53" y="55"/>
                  </a:lnTo>
                  <a:lnTo>
                    <a:pt x="44" y="62"/>
                  </a:lnTo>
                  <a:lnTo>
                    <a:pt x="14" y="32"/>
                  </a:lnTo>
                  <a:lnTo>
                    <a:pt x="7" y="35"/>
                  </a:lnTo>
                  <a:lnTo>
                    <a:pt x="0" y="30"/>
                  </a:lnTo>
                  <a:lnTo>
                    <a:pt x="9" y="9"/>
                  </a:lnTo>
                  <a:lnTo>
                    <a:pt x="18" y="11"/>
                  </a:lnTo>
                  <a:lnTo>
                    <a:pt x="23" y="7"/>
                  </a:lnTo>
                  <a:lnTo>
                    <a:pt x="30" y="9"/>
                  </a:lnTo>
                  <a:lnTo>
                    <a:pt x="35" y="11"/>
                  </a:lnTo>
                  <a:lnTo>
                    <a:pt x="39" y="14"/>
                  </a:lnTo>
                  <a:lnTo>
                    <a:pt x="76" y="0"/>
                  </a:lnTo>
                  <a:lnTo>
                    <a:pt x="95" y="16"/>
                  </a:lnTo>
                  <a:lnTo>
                    <a:pt x="104" y="28"/>
                  </a:lnTo>
                  <a:lnTo>
                    <a:pt x="111" y="3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5" name="Freeform 1249"/>
            <p:cNvSpPr>
              <a:spLocks/>
            </p:cNvSpPr>
            <p:nvPr userDrawn="1"/>
          </p:nvSpPr>
          <p:spPr bwMode="auto">
            <a:xfrm>
              <a:off x="2481" y="2413"/>
              <a:ext cx="53" cy="55"/>
            </a:xfrm>
            <a:custGeom>
              <a:avLst/>
              <a:gdLst>
                <a:gd name="T0" fmla="*/ 53 w 53"/>
                <a:gd name="T1" fmla="*/ 27 h 55"/>
                <a:gd name="T2" fmla="*/ 53 w 53"/>
                <a:gd name="T3" fmla="*/ 27 h 55"/>
                <a:gd name="T4" fmla="*/ 25 w 53"/>
                <a:gd name="T5" fmla="*/ 55 h 55"/>
                <a:gd name="T6" fmla="*/ 2 w 53"/>
                <a:gd name="T7" fmla="*/ 41 h 55"/>
                <a:gd name="T8" fmla="*/ 2 w 53"/>
                <a:gd name="T9" fmla="*/ 41 h 55"/>
                <a:gd name="T10" fmla="*/ 0 w 53"/>
                <a:gd name="T11" fmla="*/ 21 h 55"/>
                <a:gd name="T12" fmla="*/ 0 w 53"/>
                <a:gd name="T13" fmla="*/ 21 h 55"/>
                <a:gd name="T14" fmla="*/ 14 w 53"/>
                <a:gd name="T15" fmla="*/ 9 h 55"/>
                <a:gd name="T16" fmla="*/ 21 w 53"/>
                <a:gd name="T17" fmla="*/ 4 h 55"/>
                <a:gd name="T18" fmla="*/ 28 w 53"/>
                <a:gd name="T19" fmla="*/ 0 h 55"/>
                <a:gd name="T20" fmla="*/ 28 w 53"/>
                <a:gd name="T21" fmla="*/ 0 h 55"/>
                <a:gd name="T22" fmla="*/ 44 w 53"/>
                <a:gd name="T23" fmla="*/ 11 h 55"/>
                <a:gd name="T24" fmla="*/ 51 w 53"/>
                <a:gd name="T25" fmla="*/ 18 h 55"/>
                <a:gd name="T26" fmla="*/ 53 w 53"/>
                <a:gd name="T27" fmla="*/ 27 h 55"/>
                <a:gd name="T28" fmla="*/ 53 w 53"/>
                <a:gd name="T29" fmla="*/ 27 h 5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3" h="55">
                  <a:moveTo>
                    <a:pt x="53" y="27"/>
                  </a:moveTo>
                  <a:lnTo>
                    <a:pt x="53" y="27"/>
                  </a:lnTo>
                  <a:lnTo>
                    <a:pt x="25" y="55"/>
                  </a:lnTo>
                  <a:lnTo>
                    <a:pt x="2" y="41"/>
                  </a:lnTo>
                  <a:lnTo>
                    <a:pt x="0" y="21"/>
                  </a:lnTo>
                  <a:lnTo>
                    <a:pt x="14" y="9"/>
                  </a:lnTo>
                  <a:lnTo>
                    <a:pt x="21" y="4"/>
                  </a:lnTo>
                  <a:lnTo>
                    <a:pt x="28" y="0"/>
                  </a:lnTo>
                  <a:lnTo>
                    <a:pt x="44" y="11"/>
                  </a:lnTo>
                  <a:lnTo>
                    <a:pt x="51" y="18"/>
                  </a:lnTo>
                  <a:lnTo>
                    <a:pt x="53" y="2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6" name="Freeform 1250"/>
            <p:cNvSpPr>
              <a:spLocks/>
            </p:cNvSpPr>
            <p:nvPr userDrawn="1"/>
          </p:nvSpPr>
          <p:spPr bwMode="auto">
            <a:xfrm>
              <a:off x="4334" y="2413"/>
              <a:ext cx="47" cy="81"/>
            </a:xfrm>
            <a:custGeom>
              <a:avLst/>
              <a:gdLst>
                <a:gd name="T0" fmla="*/ 44 w 47"/>
                <a:gd name="T1" fmla="*/ 69 h 81"/>
                <a:gd name="T2" fmla="*/ 21 w 47"/>
                <a:gd name="T3" fmla="*/ 81 h 81"/>
                <a:gd name="T4" fmla="*/ 21 w 47"/>
                <a:gd name="T5" fmla="*/ 81 h 81"/>
                <a:gd name="T6" fmla="*/ 10 w 47"/>
                <a:gd name="T7" fmla="*/ 74 h 81"/>
                <a:gd name="T8" fmla="*/ 3 w 47"/>
                <a:gd name="T9" fmla="*/ 69 h 81"/>
                <a:gd name="T10" fmla="*/ 0 w 47"/>
                <a:gd name="T11" fmla="*/ 62 h 81"/>
                <a:gd name="T12" fmla="*/ 0 w 47"/>
                <a:gd name="T13" fmla="*/ 62 h 81"/>
                <a:gd name="T14" fmla="*/ 5 w 47"/>
                <a:gd name="T15" fmla="*/ 51 h 81"/>
                <a:gd name="T16" fmla="*/ 7 w 47"/>
                <a:gd name="T17" fmla="*/ 44 h 81"/>
                <a:gd name="T18" fmla="*/ 5 w 47"/>
                <a:gd name="T19" fmla="*/ 37 h 81"/>
                <a:gd name="T20" fmla="*/ 5 w 47"/>
                <a:gd name="T21" fmla="*/ 37 h 81"/>
                <a:gd name="T22" fmla="*/ 3 w 47"/>
                <a:gd name="T23" fmla="*/ 30 h 81"/>
                <a:gd name="T24" fmla="*/ 3 w 47"/>
                <a:gd name="T25" fmla="*/ 21 h 81"/>
                <a:gd name="T26" fmla="*/ 7 w 47"/>
                <a:gd name="T27" fmla="*/ 7 h 81"/>
                <a:gd name="T28" fmla="*/ 7 w 47"/>
                <a:gd name="T29" fmla="*/ 7 h 81"/>
                <a:gd name="T30" fmla="*/ 7 w 47"/>
                <a:gd name="T31" fmla="*/ 2 h 81"/>
                <a:gd name="T32" fmla="*/ 14 w 47"/>
                <a:gd name="T33" fmla="*/ 0 h 81"/>
                <a:gd name="T34" fmla="*/ 47 w 47"/>
                <a:gd name="T35" fmla="*/ 41 h 81"/>
                <a:gd name="T36" fmla="*/ 44 w 47"/>
                <a:gd name="T37" fmla="*/ 69 h 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7" h="81">
                  <a:moveTo>
                    <a:pt x="44" y="69"/>
                  </a:moveTo>
                  <a:lnTo>
                    <a:pt x="21" y="81"/>
                  </a:lnTo>
                  <a:lnTo>
                    <a:pt x="10" y="74"/>
                  </a:lnTo>
                  <a:lnTo>
                    <a:pt x="3" y="69"/>
                  </a:lnTo>
                  <a:lnTo>
                    <a:pt x="0" y="62"/>
                  </a:lnTo>
                  <a:lnTo>
                    <a:pt x="5" y="51"/>
                  </a:lnTo>
                  <a:lnTo>
                    <a:pt x="7" y="44"/>
                  </a:lnTo>
                  <a:lnTo>
                    <a:pt x="5" y="37"/>
                  </a:lnTo>
                  <a:lnTo>
                    <a:pt x="3" y="30"/>
                  </a:lnTo>
                  <a:lnTo>
                    <a:pt x="3" y="21"/>
                  </a:lnTo>
                  <a:lnTo>
                    <a:pt x="7" y="7"/>
                  </a:lnTo>
                  <a:lnTo>
                    <a:pt x="7" y="2"/>
                  </a:lnTo>
                  <a:lnTo>
                    <a:pt x="14" y="0"/>
                  </a:lnTo>
                  <a:lnTo>
                    <a:pt x="47" y="41"/>
                  </a:lnTo>
                  <a:lnTo>
                    <a:pt x="44" y="6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7" name="Freeform 1251"/>
            <p:cNvSpPr>
              <a:spLocks/>
            </p:cNvSpPr>
            <p:nvPr userDrawn="1"/>
          </p:nvSpPr>
          <p:spPr bwMode="auto">
            <a:xfrm>
              <a:off x="1500" y="2438"/>
              <a:ext cx="106" cy="162"/>
            </a:xfrm>
            <a:custGeom>
              <a:avLst/>
              <a:gdLst>
                <a:gd name="T0" fmla="*/ 44 w 106"/>
                <a:gd name="T1" fmla="*/ 7 h 162"/>
                <a:gd name="T2" fmla="*/ 44 w 106"/>
                <a:gd name="T3" fmla="*/ 7 h 162"/>
                <a:gd name="T4" fmla="*/ 46 w 106"/>
                <a:gd name="T5" fmla="*/ 16 h 162"/>
                <a:gd name="T6" fmla="*/ 51 w 106"/>
                <a:gd name="T7" fmla="*/ 28 h 162"/>
                <a:gd name="T8" fmla="*/ 76 w 106"/>
                <a:gd name="T9" fmla="*/ 33 h 162"/>
                <a:gd name="T10" fmla="*/ 76 w 106"/>
                <a:gd name="T11" fmla="*/ 33 h 162"/>
                <a:gd name="T12" fmla="*/ 83 w 106"/>
                <a:gd name="T13" fmla="*/ 44 h 162"/>
                <a:gd name="T14" fmla="*/ 85 w 106"/>
                <a:gd name="T15" fmla="*/ 51 h 162"/>
                <a:gd name="T16" fmla="*/ 83 w 106"/>
                <a:gd name="T17" fmla="*/ 58 h 162"/>
                <a:gd name="T18" fmla="*/ 71 w 106"/>
                <a:gd name="T19" fmla="*/ 86 h 162"/>
                <a:gd name="T20" fmla="*/ 71 w 106"/>
                <a:gd name="T21" fmla="*/ 118 h 162"/>
                <a:gd name="T22" fmla="*/ 71 w 106"/>
                <a:gd name="T23" fmla="*/ 118 h 162"/>
                <a:gd name="T24" fmla="*/ 78 w 106"/>
                <a:gd name="T25" fmla="*/ 123 h 162"/>
                <a:gd name="T26" fmla="*/ 85 w 106"/>
                <a:gd name="T27" fmla="*/ 125 h 162"/>
                <a:gd name="T28" fmla="*/ 106 w 106"/>
                <a:gd name="T29" fmla="*/ 146 h 162"/>
                <a:gd name="T30" fmla="*/ 101 w 106"/>
                <a:gd name="T31" fmla="*/ 155 h 162"/>
                <a:gd name="T32" fmla="*/ 39 w 106"/>
                <a:gd name="T33" fmla="*/ 162 h 162"/>
                <a:gd name="T34" fmla="*/ 27 w 106"/>
                <a:gd name="T35" fmla="*/ 148 h 162"/>
                <a:gd name="T36" fmla="*/ 32 w 106"/>
                <a:gd name="T37" fmla="*/ 114 h 162"/>
                <a:gd name="T38" fmla="*/ 32 w 106"/>
                <a:gd name="T39" fmla="*/ 114 h 162"/>
                <a:gd name="T40" fmla="*/ 23 w 106"/>
                <a:gd name="T41" fmla="*/ 109 h 162"/>
                <a:gd name="T42" fmla="*/ 16 w 106"/>
                <a:gd name="T43" fmla="*/ 104 h 162"/>
                <a:gd name="T44" fmla="*/ 16 w 106"/>
                <a:gd name="T45" fmla="*/ 104 h 162"/>
                <a:gd name="T46" fmla="*/ 18 w 106"/>
                <a:gd name="T47" fmla="*/ 97 h 162"/>
                <a:gd name="T48" fmla="*/ 18 w 106"/>
                <a:gd name="T49" fmla="*/ 90 h 162"/>
                <a:gd name="T50" fmla="*/ 16 w 106"/>
                <a:gd name="T51" fmla="*/ 77 h 162"/>
                <a:gd name="T52" fmla="*/ 16 w 106"/>
                <a:gd name="T53" fmla="*/ 77 h 162"/>
                <a:gd name="T54" fmla="*/ 11 w 106"/>
                <a:gd name="T55" fmla="*/ 74 h 162"/>
                <a:gd name="T56" fmla="*/ 4 w 106"/>
                <a:gd name="T57" fmla="*/ 74 h 162"/>
                <a:gd name="T58" fmla="*/ 4 w 106"/>
                <a:gd name="T59" fmla="*/ 74 h 162"/>
                <a:gd name="T60" fmla="*/ 2 w 106"/>
                <a:gd name="T61" fmla="*/ 70 h 162"/>
                <a:gd name="T62" fmla="*/ 0 w 106"/>
                <a:gd name="T63" fmla="*/ 67 h 162"/>
                <a:gd name="T64" fmla="*/ 0 w 106"/>
                <a:gd name="T65" fmla="*/ 58 h 162"/>
                <a:gd name="T66" fmla="*/ 4 w 106"/>
                <a:gd name="T67" fmla="*/ 42 h 162"/>
                <a:gd name="T68" fmla="*/ 4 w 106"/>
                <a:gd name="T69" fmla="*/ 42 h 162"/>
                <a:gd name="T70" fmla="*/ 11 w 106"/>
                <a:gd name="T71" fmla="*/ 42 h 162"/>
                <a:gd name="T72" fmla="*/ 16 w 106"/>
                <a:gd name="T73" fmla="*/ 39 h 162"/>
                <a:gd name="T74" fmla="*/ 18 w 106"/>
                <a:gd name="T75" fmla="*/ 37 h 162"/>
                <a:gd name="T76" fmla="*/ 18 w 106"/>
                <a:gd name="T77" fmla="*/ 37 h 162"/>
                <a:gd name="T78" fmla="*/ 18 w 106"/>
                <a:gd name="T79" fmla="*/ 33 h 162"/>
                <a:gd name="T80" fmla="*/ 20 w 106"/>
                <a:gd name="T81" fmla="*/ 30 h 162"/>
                <a:gd name="T82" fmla="*/ 20 w 106"/>
                <a:gd name="T83" fmla="*/ 26 h 162"/>
                <a:gd name="T84" fmla="*/ 18 w 106"/>
                <a:gd name="T85" fmla="*/ 21 h 162"/>
                <a:gd name="T86" fmla="*/ 18 w 106"/>
                <a:gd name="T87" fmla="*/ 21 h 162"/>
                <a:gd name="T88" fmla="*/ 25 w 106"/>
                <a:gd name="T89" fmla="*/ 9 h 162"/>
                <a:gd name="T90" fmla="*/ 32 w 106"/>
                <a:gd name="T91" fmla="*/ 0 h 162"/>
                <a:gd name="T92" fmla="*/ 44 w 106"/>
                <a:gd name="T93" fmla="*/ 7 h 16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06" h="162">
                  <a:moveTo>
                    <a:pt x="44" y="7"/>
                  </a:moveTo>
                  <a:lnTo>
                    <a:pt x="44" y="7"/>
                  </a:lnTo>
                  <a:lnTo>
                    <a:pt x="46" y="16"/>
                  </a:lnTo>
                  <a:lnTo>
                    <a:pt x="51" y="28"/>
                  </a:lnTo>
                  <a:lnTo>
                    <a:pt x="76" y="33"/>
                  </a:lnTo>
                  <a:lnTo>
                    <a:pt x="83" y="44"/>
                  </a:lnTo>
                  <a:lnTo>
                    <a:pt x="85" y="51"/>
                  </a:lnTo>
                  <a:lnTo>
                    <a:pt x="83" y="58"/>
                  </a:lnTo>
                  <a:lnTo>
                    <a:pt x="71" y="86"/>
                  </a:lnTo>
                  <a:lnTo>
                    <a:pt x="71" y="118"/>
                  </a:lnTo>
                  <a:lnTo>
                    <a:pt x="78" y="123"/>
                  </a:lnTo>
                  <a:lnTo>
                    <a:pt x="85" y="125"/>
                  </a:lnTo>
                  <a:lnTo>
                    <a:pt x="106" y="146"/>
                  </a:lnTo>
                  <a:lnTo>
                    <a:pt x="101" y="155"/>
                  </a:lnTo>
                  <a:lnTo>
                    <a:pt x="39" y="162"/>
                  </a:lnTo>
                  <a:lnTo>
                    <a:pt x="27" y="148"/>
                  </a:lnTo>
                  <a:lnTo>
                    <a:pt x="32" y="114"/>
                  </a:lnTo>
                  <a:lnTo>
                    <a:pt x="23" y="109"/>
                  </a:lnTo>
                  <a:lnTo>
                    <a:pt x="16" y="104"/>
                  </a:lnTo>
                  <a:lnTo>
                    <a:pt x="18" y="97"/>
                  </a:lnTo>
                  <a:lnTo>
                    <a:pt x="18" y="90"/>
                  </a:lnTo>
                  <a:lnTo>
                    <a:pt x="16" y="77"/>
                  </a:lnTo>
                  <a:lnTo>
                    <a:pt x="11" y="74"/>
                  </a:lnTo>
                  <a:lnTo>
                    <a:pt x="4" y="74"/>
                  </a:lnTo>
                  <a:lnTo>
                    <a:pt x="2" y="70"/>
                  </a:lnTo>
                  <a:lnTo>
                    <a:pt x="0" y="67"/>
                  </a:lnTo>
                  <a:lnTo>
                    <a:pt x="0" y="58"/>
                  </a:lnTo>
                  <a:lnTo>
                    <a:pt x="4" y="42"/>
                  </a:lnTo>
                  <a:lnTo>
                    <a:pt x="11" y="42"/>
                  </a:lnTo>
                  <a:lnTo>
                    <a:pt x="16" y="39"/>
                  </a:lnTo>
                  <a:lnTo>
                    <a:pt x="18" y="37"/>
                  </a:lnTo>
                  <a:lnTo>
                    <a:pt x="18" y="33"/>
                  </a:lnTo>
                  <a:lnTo>
                    <a:pt x="20" y="30"/>
                  </a:lnTo>
                  <a:lnTo>
                    <a:pt x="20" y="26"/>
                  </a:lnTo>
                  <a:lnTo>
                    <a:pt x="18" y="21"/>
                  </a:lnTo>
                  <a:lnTo>
                    <a:pt x="25" y="9"/>
                  </a:lnTo>
                  <a:lnTo>
                    <a:pt x="32" y="0"/>
                  </a:lnTo>
                  <a:lnTo>
                    <a:pt x="44"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8" name="Freeform 1252"/>
            <p:cNvSpPr>
              <a:spLocks/>
            </p:cNvSpPr>
            <p:nvPr userDrawn="1"/>
          </p:nvSpPr>
          <p:spPr bwMode="auto">
            <a:xfrm>
              <a:off x="2509" y="2443"/>
              <a:ext cx="85" cy="90"/>
            </a:xfrm>
            <a:custGeom>
              <a:avLst/>
              <a:gdLst>
                <a:gd name="T0" fmla="*/ 67 w 85"/>
                <a:gd name="T1" fmla="*/ 23 h 90"/>
                <a:gd name="T2" fmla="*/ 67 w 85"/>
                <a:gd name="T3" fmla="*/ 23 h 90"/>
                <a:gd name="T4" fmla="*/ 69 w 85"/>
                <a:gd name="T5" fmla="*/ 32 h 90"/>
                <a:gd name="T6" fmla="*/ 74 w 85"/>
                <a:gd name="T7" fmla="*/ 44 h 90"/>
                <a:gd name="T8" fmla="*/ 85 w 85"/>
                <a:gd name="T9" fmla="*/ 65 h 90"/>
                <a:gd name="T10" fmla="*/ 83 w 85"/>
                <a:gd name="T11" fmla="*/ 90 h 90"/>
                <a:gd name="T12" fmla="*/ 60 w 85"/>
                <a:gd name="T13" fmla="*/ 83 h 90"/>
                <a:gd name="T14" fmla="*/ 11 w 85"/>
                <a:gd name="T15" fmla="*/ 48 h 90"/>
                <a:gd name="T16" fmla="*/ 11 w 85"/>
                <a:gd name="T17" fmla="*/ 48 h 90"/>
                <a:gd name="T18" fmla="*/ 0 w 85"/>
                <a:gd name="T19" fmla="*/ 30 h 90"/>
                <a:gd name="T20" fmla="*/ 30 w 85"/>
                <a:gd name="T21" fmla="*/ 0 h 90"/>
                <a:gd name="T22" fmla="*/ 67 w 85"/>
                <a:gd name="T23" fmla="*/ 23 h 9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5" h="90">
                  <a:moveTo>
                    <a:pt x="67" y="23"/>
                  </a:moveTo>
                  <a:lnTo>
                    <a:pt x="67" y="23"/>
                  </a:lnTo>
                  <a:lnTo>
                    <a:pt x="69" y="32"/>
                  </a:lnTo>
                  <a:lnTo>
                    <a:pt x="74" y="44"/>
                  </a:lnTo>
                  <a:lnTo>
                    <a:pt x="85" y="65"/>
                  </a:lnTo>
                  <a:lnTo>
                    <a:pt x="83" y="90"/>
                  </a:lnTo>
                  <a:lnTo>
                    <a:pt x="60" y="83"/>
                  </a:lnTo>
                  <a:lnTo>
                    <a:pt x="11" y="48"/>
                  </a:lnTo>
                  <a:lnTo>
                    <a:pt x="0" y="30"/>
                  </a:lnTo>
                  <a:lnTo>
                    <a:pt x="30" y="0"/>
                  </a:lnTo>
                  <a:lnTo>
                    <a:pt x="67"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9" name="Freeform 1253"/>
            <p:cNvSpPr>
              <a:spLocks/>
            </p:cNvSpPr>
            <p:nvPr userDrawn="1"/>
          </p:nvSpPr>
          <p:spPr bwMode="auto">
            <a:xfrm>
              <a:off x="4980" y="2466"/>
              <a:ext cx="157" cy="136"/>
            </a:xfrm>
            <a:custGeom>
              <a:avLst/>
              <a:gdLst>
                <a:gd name="T0" fmla="*/ 118 w 157"/>
                <a:gd name="T1" fmla="*/ 0 h 136"/>
                <a:gd name="T2" fmla="*/ 118 w 157"/>
                <a:gd name="T3" fmla="*/ 0 h 136"/>
                <a:gd name="T4" fmla="*/ 125 w 157"/>
                <a:gd name="T5" fmla="*/ 23 h 136"/>
                <a:gd name="T6" fmla="*/ 125 w 157"/>
                <a:gd name="T7" fmla="*/ 23 h 136"/>
                <a:gd name="T8" fmla="*/ 130 w 157"/>
                <a:gd name="T9" fmla="*/ 23 h 136"/>
                <a:gd name="T10" fmla="*/ 134 w 157"/>
                <a:gd name="T11" fmla="*/ 23 h 136"/>
                <a:gd name="T12" fmla="*/ 144 w 157"/>
                <a:gd name="T13" fmla="*/ 25 h 136"/>
                <a:gd name="T14" fmla="*/ 157 w 157"/>
                <a:gd name="T15" fmla="*/ 37 h 136"/>
                <a:gd name="T16" fmla="*/ 157 w 157"/>
                <a:gd name="T17" fmla="*/ 44 h 136"/>
                <a:gd name="T18" fmla="*/ 157 w 157"/>
                <a:gd name="T19" fmla="*/ 44 h 136"/>
                <a:gd name="T20" fmla="*/ 151 w 157"/>
                <a:gd name="T21" fmla="*/ 44 h 136"/>
                <a:gd name="T22" fmla="*/ 144 w 157"/>
                <a:gd name="T23" fmla="*/ 46 h 136"/>
                <a:gd name="T24" fmla="*/ 144 w 157"/>
                <a:gd name="T25" fmla="*/ 46 h 136"/>
                <a:gd name="T26" fmla="*/ 144 w 157"/>
                <a:gd name="T27" fmla="*/ 51 h 136"/>
                <a:gd name="T28" fmla="*/ 144 w 157"/>
                <a:gd name="T29" fmla="*/ 53 h 136"/>
                <a:gd name="T30" fmla="*/ 141 w 157"/>
                <a:gd name="T31" fmla="*/ 55 h 136"/>
                <a:gd name="T32" fmla="*/ 137 w 157"/>
                <a:gd name="T33" fmla="*/ 55 h 136"/>
                <a:gd name="T34" fmla="*/ 130 w 157"/>
                <a:gd name="T35" fmla="*/ 55 h 136"/>
                <a:gd name="T36" fmla="*/ 123 w 157"/>
                <a:gd name="T37" fmla="*/ 55 h 136"/>
                <a:gd name="T38" fmla="*/ 123 w 157"/>
                <a:gd name="T39" fmla="*/ 55 h 136"/>
                <a:gd name="T40" fmla="*/ 114 w 157"/>
                <a:gd name="T41" fmla="*/ 60 h 136"/>
                <a:gd name="T42" fmla="*/ 107 w 157"/>
                <a:gd name="T43" fmla="*/ 65 h 136"/>
                <a:gd name="T44" fmla="*/ 104 w 157"/>
                <a:gd name="T45" fmla="*/ 74 h 136"/>
                <a:gd name="T46" fmla="*/ 79 w 157"/>
                <a:gd name="T47" fmla="*/ 95 h 136"/>
                <a:gd name="T48" fmla="*/ 72 w 157"/>
                <a:gd name="T49" fmla="*/ 120 h 136"/>
                <a:gd name="T50" fmla="*/ 28 w 157"/>
                <a:gd name="T51" fmla="*/ 136 h 136"/>
                <a:gd name="T52" fmla="*/ 0 w 157"/>
                <a:gd name="T53" fmla="*/ 130 h 136"/>
                <a:gd name="T54" fmla="*/ 5 w 157"/>
                <a:gd name="T55" fmla="*/ 102 h 136"/>
                <a:gd name="T56" fmla="*/ 14 w 157"/>
                <a:gd name="T57" fmla="*/ 92 h 136"/>
                <a:gd name="T58" fmla="*/ 28 w 157"/>
                <a:gd name="T59" fmla="*/ 92 h 136"/>
                <a:gd name="T60" fmla="*/ 60 w 157"/>
                <a:gd name="T61" fmla="*/ 46 h 136"/>
                <a:gd name="T62" fmla="*/ 74 w 157"/>
                <a:gd name="T63" fmla="*/ 46 h 136"/>
                <a:gd name="T64" fmla="*/ 74 w 157"/>
                <a:gd name="T65" fmla="*/ 46 h 136"/>
                <a:gd name="T66" fmla="*/ 83 w 157"/>
                <a:gd name="T67" fmla="*/ 58 h 136"/>
                <a:gd name="T68" fmla="*/ 83 w 157"/>
                <a:gd name="T69" fmla="*/ 58 h 136"/>
                <a:gd name="T70" fmla="*/ 90 w 157"/>
                <a:gd name="T71" fmla="*/ 58 h 136"/>
                <a:gd name="T72" fmla="*/ 93 w 157"/>
                <a:gd name="T73" fmla="*/ 58 h 136"/>
                <a:gd name="T74" fmla="*/ 95 w 157"/>
                <a:gd name="T75" fmla="*/ 55 h 136"/>
                <a:gd name="T76" fmla="*/ 95 w 157"/>
                <a:gd name="T77" fmla="*/ 55 h 136"/>
                <a:gd name="T78" fmla="*/ 100 w 157"/>
                <a:gd name="T79" fmla="*/ 42 h 136"/>
                <a:gd name="T80" fmla="*/ 86 w 157"/>
                <a:gd name="T81" fmla="*/ 32 h 136"/>
                <a:gd name="T82" fmla="*/ 86 w 157"/>
                <a:gd name="T83" fmla="*/ 30 h 136"/>
                <a:gd name="T84" fmla="*/ 102 w 157"/>
                <a:gd name="T85" fmla="*/ 0 h 136"/>
                <a:gd name="T86" fmla="*/ 118 w 157"/>
                <a:gd name="T87" fmla="*/ 0 h 1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7" h="136">
                  <a:moveTo>
                    <a:pt x="118" y="0"/>
                  </a:moveTo>
                  <a:lnTo>
                    <a:pt x="118" y="0"/>
                  </a:lnTo>
                  <a:lnTo>
                    <a:pt x="125" y="23"/>
                  </a:lnTo>
                  <a:lnTo>
                    <a:pt x="130" y="23"/>
                  </a:lnTo>
                  <a:lnTo>
                    <a:pt x="134" y="23"/>
                  </a:lnTo>
                  <a:lnTo>
                    <a:pt x="144" y="25"/>
                  </a:lnTo>
                  <a:lnTo>
                    <a:pt x="157" y="37"/>
                  </a:lnTo>
                  <a:lnTo>
                    <a:pt x="157" y="44"/>
                  </a:lnTo>
                  <a:lnTo>
                    <a:pt x="151" y="44"/>
                  </a:lnTo>
                  <a:lnTo>
                    <a:pt x="144" y="46"/>
                  </a:lnTo>
                  <a:lnTo>
                    <a:pt x="144" y="51"/>
                  </a:lnTo>
                  <a:lnTo>
                    <a:pt x="144" y="53"/>
                  </a:lnTo>
                  <a:lnTo>
                    <a:pt x="141" y="55"/>
                  </a:lnTo>
                  <a:lnTo>
                    <a:pt x="137" y="55"/>
                  </a:lnTo>
                  <a:lnTo>
                    <a:pt x="130" y="55"/>
                  </a:lnTo>
                  <a:lnTo>
                    <a:pt x="123" y="55"/>
                  </a:lnTo>
                  <a:lnTo>
                    <a:pt x="114" y="60"/>
                  </a:lnTo>
                  <a:lnTo>
                    <a:pt x="107" y="65"/>
                  </a:lnTo>
                  <a:lnTo>
                    <a:pt x="104" y="74"/>
                  </a:lnTo>
                  <a:lnTo>
                    <a:pt x="79" y="95"/>
                  </a:lnTo>
                  <a:lnTo>
                    <a:pt x="72" y="120"/>
                  </a:lnTo>
                  <a:lnTo>
                    <a:pt x="28" y="136"/>
                  </a:lnTo>
                  <a:lnTo>
                    <a:pt x="0" y="130"/>
                  </a:lnTo>
                  <a:lnTo>
                    <a:pt x="5" y="102"/>
                  </a:lnTo>
                  <a:lnTo>
                    <a:pt x="14" y="92"/>
                  </a:lnTo>
                  <a:lnTo>
                    <a:pt x="28" y="92"/>
                  </a:lnTo>
                  <a:lnTo>
                    <a:pt x="60" y="46"/>
                  </a:lnTo>
                  <a:lnTo>
                    <a:pt x="74" y="46"/>
                  </a:lnTo>
                  <a:lnTo>
                    <a:pt x="83" y="58"/>
                  </a:lnTo>
                  <a:lnTo>
                    <a:pt x="90" y="58"/>
                  </a:lnTo>
                  <a:lnTo>
                    <a:pt x="93" y="58"/>
                  </a:lnTo>
                  <a:lnTo>
                    <a:pt x="95" y="55"/>
                  </a:lnTo>
                  <a:lnTo>
                    <a:pt x="100" y="42"/>
                  </a:lnTo>
                  <a:lnTo>
                    <a:pt x="86" y="32"/>
                  </a:lnTo>
                  <a:lnTo>
                    <a:pt x="86" y="30"/>
                  </a:lnTo>
                  <a:lnTo>
                    <a:pt x="102" y="0"/>
                  </a:lnTo>
                  <a:lnTo>
                    <a:pt x="118"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0" name="Freeform 1254"/>
            <p:cNvSpPr>
              <a:spLocks/>
            </p:cNvSpPr>
            <p:nvPr userDrawn="1"/>
          </p:nvSpPr>
          <p:spPr bwMode="auto">
            <a:xfrm>
              <a:off x="4621" y="2468"/>
              <a:ext cx="10" cy="7"/>
            </a:xfrm>
            <a:custGeom>
              <a:avLst/>
              <a:gdLst>
                <a:gd name="T0" fmla="*/ 10 w 10"/>
                <a:gd name="T1" fmla="*/ 3 h 7"/>
                <a:gd name="T2" fmla="*/ 10 w 10"/>
                <a:gd name="T3" fmla="*/ 3 h 7"/>
                <a:gd name="T4" fmla="*/ 10 w 10"/>
                <a:gd name="T5" fmla="*/ 5 h 7"/>
                <a:gd name="T6" fmla="*/ 7 w 10"/>
                <a:gd name="T7" fmla="*/ 7 h 7"/>
                <a:gd name="T8" fmla="*/ 7 w 10"/>
                <a:gd name="T9" fmla="*/ 7 h 7"/>
                <a:gd name="T10" fmla="*/ 5 w 10"/>
                <a:gd name="T11" fmla="*/ 7 h 7"/>
                <a:gd name="T12" fmla="*/ 0 w 10"/>
                <a:gd name="T13" fmla="*/ 7 h 7"/>
                <a:gd name="T14" fmla="*/ 0 w 10"/>
                <a:gd name="T15" fmla="*/ 7 h 7"/>
                <a:gd name="T16" fmla="*/ 0 w 10"/>
                <a:gd name="T17" fmla="*/ 5 h 7"/>
                <a:gd name="T18" fmla="*/ 0 w 10"/>
                <a:gd name="T19" fmla="*/ 3 h 7"/>
                <a:gd name="T20" fmla="*/ 0 w 10"/>
                <a:gd name="T21" fmla="*/ 3 h 7"/>
                <a:gd name="T22" fmla="*/ 5 w 10"/>
                <a:gd name="T23" fmla="*/ 0 h 7"/>
                <a:gd name="T24" fmla="*/ 5 w 10"/>
                <a:gd name="T25" fmla="*/ 0 h 7"/>
                <a:gd name="T26" fmla="*/ 7 w 10"/>
                <a:gd name="T27" fmla="*/ 0 h 7"/>
                <a:gd name="T28" fmla="*/ 10 w 10"/>
                <a:gd name="T29" fmla="*/ 3 h 7"/>
                <a:gd name="T30" fmla="*/ 10 w 10"/>
                <a:gd name="T31" fmla="*/ 3 h 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 h="7">
                  <a:moveTo>
                    <a:pt x="10" y="3"/>
                  </a:moveTo>
                  <a:lnTo>
                    <a:pt x="10" y="3"/>
                  </a:lnTo>
                  <a:lnTo>
                    <a:pt x="10" y="5"/>
                  </a:lnTo>
                  <a:lnTo>
                    <a:pt x="7" y="7"/>
                  </a:lnTo>
                  <a:lnTo>
                    <a:pt x="5" y="7"/>
                  </a:lnTo>
                  <a:lnTo>
                    <a:pt x="0" y="7"/>
                  </a:lnTo>
                  <a:lnTo>
                    <a:pt x="0" y="5"/>
                  </a:lnTo>
                  <a:lnTo>
                    <a:pt x="0" y="3"/>
                  </a:lnTo>
                  <a:lnTo>
                    <a:pt x="5" y="0"/>
                  </a:lnTo>
                  <a:lnTo>
                    <a:pt x="7" y="0"/>
                  </a:lnTo>
                  <a:lnTo>
                    <a:pt x="10"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1" name="Freeform 1255"/>
            <p:cNvSpPr>
              <a:spLocks/>
            </p:cNvSpPr>
            <p:nvPr userDrawn="1"/>
          </p:nvSpPr>
          <p:spPr bwMode="auto">
            <a:xfrm>
              <a:off x="5168" y="2484"/>
              <a:ext cx="9" cy="10"/>
            </a:xfrm>
            <a:custGeom>
              <a:avLst/>
              <a:gdLst>
                <a:gd name="T0" fmla="*/ 9 w 9"/>
                <a:gd name="T1" fmla="*/ 5 h 10"/>
                <a:gd name="T2" fmla="*/ 9 w 9"/>
                <a:gd name="T3" fmla="*/ 5 h 10"/>
                <a:gd name="T4" fmla="*/ 9 w 9"/>
                <a:gd name="T5" fmla="*/ 7 h 10"/>
                <a:gd name="T6" fmla="*/ 7 w 9"/>
                <a:gd name="T7" fmla="*/ 10 h 10"/>
                <a:gd name="T8" fmla="*/ 7 w 9"/>
                <a:gd name="T9" fmla="*/ 10 h 10"/>
                <a:gd name="T10" fmla="*/ 4 w 9"/>
                <a:gd name="T11" fmla="*/ 10 h 10"/>
                <a:gd name="T12" fmla="*/ 0 w 9"/>
                <a:gd name="T13" fmla="*/ 7 h 10"/>
                <a:gd name="T14" fmla="*/ 0 w 9"/>
                <a:gd name="T15" fmla="*/ 7 h 10"/>
                <a:gd name="T16" fmla="*/ 0 w 9"/>
                <a:gd name="T17" fmla="*/ 5 h 10"/>
                <a:gd name="T18" fmla="*/ 0 w 9"/>
                <a:gd name="T19" fmla="*/ 3 h 10"/>
                <a:gd name="T20" fmla="*/ 0 w 9"/>
                <a:gd name="T21" fmla="*/ 3 h 10"/>
                <a:gd name="T22" fmla="*/ 2 w 9"/>
                <a:gd name="T23" fmla="*/ 0 h 10"/>
                <a:gd name="T24" fmla="*/ 4 w 9"/>
                <a:gd name="T25" fmla="*/ 0 h 10"/>
                <a:gd name="T26" fmla="*/ 4 w 9"/>
                <a:gd name="T27" fmla="*/ 0 h 10"/>
                <a:gd name="T28" fmla="*/ 7 w 9"/>
                <a:gd name="T29" fmla="*/ 0 h 10"/>
                <a:gd name="T30" fmla="*/ 9 w 9"/>
                <a:gd name="T31" fmla="*/ 5 h 10"/>
                <a:gd name="T32" fmla="*/ 9 w 9"/>
                <a:gd name="T33" fmla="*/ 5 h 1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 h="10">
                  <a:moveTo>
                    <a:pt x="9" y="5"/>
                  </a:moveTo>
                  <a:lnTo>
                    <a:pt x="9" y="5"/>
                  </a:lnTo>
                  <a:lnTo>
                    <a:pt x="9" y="7"/>
                  </a:lnTo>
                  <a:lnTo>
                    <a:pt x="7" y="10"/>
                  </a:lnTo>
                  <a:lnTo>
                    <a:pt x="4" y="10"/>
                  </a:lnTo>
                  <a:lnTo>
                    <a:pt x="0" y="7"/>
                  </a:lnTo>
                  <a:lnTo>
                    <a:pt x="0" y="5"/>
                  </a:lnTo>
                  <a:lnTo>
                    <a:pt x="0" y="3"/>
                  </a:lnTo>
                  <a:lnTo>
                    <a:pt x="2" y="0"/>
                  </a:lnTo>
                  <a:lnTo>
                    <a:pt x="4" y="0"/>
                  </a:lnTo>
                  <a:lnTo>
                    <a:pt x="7" y="0"/>
                  </a:lnTo>
                  <a:lnTo>
                    <a:pt x="9"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2" name="Freeform 1256"/>
            <p:cNvSpPr>
              <a:spLocks/>
            </p:cNvSpPr>
            <p:nvPr userDrawn="1"/>
          </p:nvSpPr>
          <p:spPr bwMode="auto">
            <a:xfrm>
              <a:off x="4756" y="2491"/>
              <a:ext cx="74" cy="95"/>
            </a:xfrm>
            <a:custGeom>
              <a:avLst/>
              <a:gdLst>
                <a:gd name="T0" fmla="*/ 46 w 74"/>
                <a:gd name="T1" fmla="*/ 3 h 95"/>
                <a:gd name="T2" fmla="*/ 53 w 74"/>
                <a:gd name="T3" fmla="*/ 14 h 95"/>
                <a:gd name="T4" fmla="*/ 67 w 74"/>
                <a:gd name="T5" fmla="*/ 24 h 95"/>
                <a:gd name="T6" fmla="*/ 69 w 74"/>
                <a:gd name="T7" fmla="*/ 79 h 95"/>
                <a:gd name="T8" fmla="*/ 69 w 74"/>
                <a:gd name="T9" fmla="*/ 79 h 95"/>
                <a:gd name="T10" fmla="*/ 74 w 74"/>
                <a:gd name="T11" fmla="*/ 86 h 95"/>
                <a:gd name="T12" fmla="*/ 74 w 74"/>
                <a:gd name="T13" fmla="*/ 91 h 95"/>
                <a:gd name="T14" fmla="*/ 71 w 74"/>
                <a:gd name="T15" fmla="*/ 93 h 95"/>
                <a:gd name="T16" fmla="*/ 71 w 74"/>
                <a:gd name="T17" fmla="*/ 93 h 95"/>
                <a:gd name="T18" fmla="*/ 57 w 74"/>
                <a:gd name="T19" fmla="*/ 95 h 95"/>
                <a:gd name="T20" fmla="*/ 9 w 74"/>
                <a:gd name="T21" fmla="*/ 47 h 95"/>
                <a:gd name="T22" fmla="*/ 0 w 74"/>
                <a:gd name="T23" fmla="*/ 0 h 95"/>
                <a:gd name="T24" fmla="*/ 23 w 74"/>
                <a:gd name="T25" fmla="*/ 17 h 95"/>
                <a:gd name="T26" fmla="*/ 46 w 74"/>
                <a:gd name="T27" fmla="*/ 3 h 9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95">
                  <a:moveTo>
                    <a:pt x="46" y="3"/>
                  </a:moveTo>
                  <a:lnTo>
                    <a:pt x="53" y="14"/>
                  </a:lnTo>
                  <a:lnTo>
                    <a:pt x="67" y="24"/>
                  </a:lnTo>
                  <a:lnTo>
                    <a:pt x="69" y="79"/>
                  </a:lnTo>
                  <a:lnTo>
                    <a:pt x="74" y="86"/>
                  </a:lnTo>
                  <a:lnTo>
                    <a:pt x="74" y="91"/>
                  </a:lnTo>
                  <a:lnTo>
                    <a:pt x="71" y="93"/>
                  </a:lnTo>
                  <a:lnTo>
                    <a:pt x="57" y="95"/>
                  </a:lnTo>
                  <a:lnTo>
                    <a:pt x="9" y="47"/>
                  </a:lnTo>
                  <a:lnTo>
                    <a:pt x="0" y="0"/>
                  </a:lnTo>
                  <a:lnTo>
                    <a:pt x="23" y="17"/>
                  </a:lnTo>
                  <a:lnTo>
                    <a:pt x="46"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3" name="Freeform 1257"/>
            <p:cNvSpPr>
              <a:spLocks/>
            </p:cNvSpPr>
            <p:nvPr userDrawn="1"/>
          </p:nvSpPr>
          <p:spPr bwMode="auto">
            <a:xfrm>
              <a:off x="1576" y="2498"/>
              <a:ext cx="62" cy="84"/>
            </a:xfrm>
            <a:custGeom>
              <a:avLst/>
              <a:gdLst>
                <a:gd name="T0" fmla="*/ 62 w 62"/>
                <a:gd name="T1" fmla="*/ 7 h 84"/>
                <a:gd name="T2" fmla="*/ 58 w 62"/>
                <a:gd name="T3" fmla="*/ 35 h 84"/>
                <a:gd name="T4" fmla="*/ 62 w 62"/>
                <a:gd name="T5" fmla="*/ 74 h 84"/>
                <a:gd name="T6" fmla="*/ 62 w 62"/>
                <a:gd name="T7" fmla="*/ 74 h 84"/>
                <a:gd name="T8" fmla="*/ 32 w 62"/>
                <a:gd name="T9" fmla="*/ 84 h 84"/>
                <a:gd name="T10" fmla="*/ 32 w 62"/>
                <a:gd name="T11" fmla="*/ 84 h 84"/>
                <a:gd name="T12" fmla="*/ 16 w 62"/>
                <a:gd name="T13" fmla="*/ 67 h 84"/>
                <a:gd name="T14" fmla="*/ 9 w 62"/>
                <a:gd name="T15" fmla="*/ 60 h 84"/>
                <a:gd name="T16" fmla="*/ 0 w 62"/>
                <a:gd name="T17" fmla="*/ 56 h 84"/>
                <a:gd name="T18" fmla="*/ 0 w 62"/>
                <a:gd name="T19" fmla="*/ 26 h 84"/>
                <a:gd name="T20" fmla="*/ 12 w 62"/>
                <a:gd name="T21" fmla="*/ 0 h 84"/>
                <a:gd name="T22" fmla="*/ 12 w 62"/>
                <a:gd name="T23" fmla="*/ 0 h 84"/>
                <a:gd name="T24" fmla="*/ 25 w 62"/>
                <a:gd name="T25" fmla="*/ 0 h 84"/>
                <a:gd name="T26" fmla="*/ 37 w 62"/>
                <a:gd name="T27" fmla="*/ 0 h 84"/>
                <a:gd name="T28" fmla="*/ 51 w 62"/>
                <a:gd name="T29" fmla="*/ 0 h 84"/>
                <a:gd name="T30" fmla="*/ 55 w 62"/>
                <a:gd name="T31" fmla="*/ 3 h 84"/>
                <a:gd name="T32" fmla="*/ 62 w 62"/>
                <a:gd name="T33" fmla="*/ 7 h 84"/>
                <a:gd name="T34" fmla="*/ 62 w 62"/>
                <a:gd name="T35" fmla="*/ 7 h 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2" h="84">
                  <a:moveTo>
                    <a:pt x="62" y="7"/>
                  </a:moveTo>
                  <a:lnTo>
                    <a:pt x="58" y="35"/>
                  </a:lnTo>
                  <a:lnTo>
                    <a:pt x="62" y="74"/>
                  </a:lnTo>
                  <a:lnTo>
                    <a:pt x="32" y="84"/>
                  </a:lnTo>
                  <a:lnTo>
                    <a:pt x="16" y="67"/>
                  </a:lnTo>
                  <a:lnTo>
                    <a:pt x="9" y="60"/>
                  </a:lnTo>
                  <a:lnTo>
                    <a:pt x="0" y="56"/>
                  </a:lnTo>
                  <a:lnTo>
                    <a:pt x="0" y="26"/>
                  </a:lnTo>
                  <a:lnTo>
                    <a:pt x="12" y="0"/>
                  </a:lnTo>
                  <a:lnTo>
                    <a:pt x="25" y="0"/>
                  </a:lnTo>
                  <a:lnTo>
                    <a:pt x="37" y="0"/>
                  </a:lnTo>
                  <a:lnTo>
                    <a:pt x="51" y="0"/>
                  </a:lnTo>
                  <a:lnTo>
                    <a:pt x="55" y="3"/>
                  </a:lnTo>
                  <a:lnTo>
                    <a:pt x="62"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4" name="Freeform 1258"/>
            <p:cNvSpPr>
              <a:spLocks/>
            </p:cNvSpPr>
            <p:nvPr userDrawn="1"/>
          </p:nvSpPr>
          <p:spPr bwMode="auto">
            <a:xfrm>
              <a:off x="5059" y="2501"/>
              <a:ext cx="16" cy="20"/>
            </a:xfrm>
            <a:custGeom>
              <a:avLst/>
              <a:gdLst>
                <a:gd name="T0" fmla="*/ 16 w 16"/>
                <a:gd name="T1" fmla="*/ 9 h 20"/>
                <a:gd name="T2" fmla="*/ 16 w 16"/>
                <a:gd name="T3" fmla="*/ 9 h 20"/>
                <a:gd name="T4" fmla="*/ 14 w 16"/>
                <a:gd name="T5" fmla="*/ 16 h 20"/>
                <a:gd name="T6" fmla="*/ 11 w 16"/>
                <a:gd name="T7" fmla="*/ 20 h 20"/>
                <a:gd name="T8" fmla="*/ 7 w 16"/>
                <a:gd name="T9" fmla="*/ 20 h 20"/>
                <a:gd name="T10" fmla="*/ 0 w 16"/>
                <a:gd name="T11" fmla="*/ 9 h 20"/>
                <a:gd name="T12" fmla="*/ 4 w 16"/>
                <a:gd name="T13" fmla="*/ 0 h 20"/>
                <a:gd name="T14" fmla="*/ 16 w 16"/>
                <a:gd name="T15" fmla="*/ 9 h 2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20">
                  <a:moveTo>
                    <a:pt x="16" y="9"/>
                  </a:moveTo>
                  <a:lnTo>
                    <a:pt x="16" y="9"/>
                  </a:lnTo>
                  <a:lnTo>
                    <a:pt x="14" y="16"/>
                  </a:lnTo>
                  <a:lnTo>
                    <a:pt x="11" y="20"/>
                  </a:lnTo>
                  <a:lnTo>
                    <a:pt x="7" y="20"/>
                  </a:lnTo>
                  <a:lnTo>
                    <a:pt x="0" y="9"/>
                  </a:lnTo>
                  <a:lnTo>
                    <a:pt x="4" y="0"/>
                  </a:lnTo>
                  <a:lnTo>
                    <a:pt x="16"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5" name="Freeform 1259"/>
            <p:cNvSpPr>
              <a:spLocks/>
            </p:cNvSpPr>
            <p:nvPr userDrawn="1"/>
          </p:nvSpPr>
          <p:spPr bwMode="auto">
            <a:xfrm>
              <a:off x="1638" y="2505"/>
              <a:ext cx="49" cy="79"/>
            </a:xfrm>
            <a:custGeom>
              <a:avLst/>
              <a:gdLst>
                <a:gd name="T0" fmla="*/ 49 w 49"/>
                <a:gd name="T1" fmla="*/ 30 h 79"/>
                <a:gd name="T2" fmla="*/ 37 w 49"/>
                <a:gd name="T3" fmla="*/ 72 h 79"/>
                <a:gd name="T4" fmla="*/ 37 w 49"/>
                <a:gd name="T5" fmla="*/ 72 h 79"/>
                <a:gd name="T6" fmla="*/ 31 w 49"/>
                <a:gd name="T7" fmla="*/ 74 h 79"/>
                <a:gd name="T8" fmla="*/ 24 w 49"/>
                <a:gd name="T9" fmla="*/ 79 h 79"/>
                <a:gd name="T10" fmla="*/ 24 w 49"/>
                <a:gd name="T11" fmla="*/ 79 h 79"/>
                <a:gd name="T12" fmla="*/ 17 w 49"/>
                <a:gd name="T13" fmla="*/ 74 h 79"/>
                <a:gd name="T14" fmla="*/ 10 w 49"/>
                <a:gd name="T15" fmla="*/ 72 h 79"/>
                <a:gd name="T16" fmla="*/ 5 w 49"/>
                <a:gd name="T17" fmla="*/ 67 h 79"/>
                <a:gd name="T18" fmla="*/ 3 w 49"/>
                <a:gd name="T19" fmla="*/ 65 h 79"/>
                <a:gd name="T20" fmla="*/ 5 w 49"/>
                <a:gd name="T21" fmla="*/ 60 h 79"/>
                <a:gd name="T22" fmla="*/ 5 w 49"/>
                <a:gd name="T23" fmla="*/ 60 h 79"/>
                <a:gd name="T24" fmla="*/ 0 w 49"/>
                <a:gd name="T25" fmla="*/ 30 h 79"/>
                <a:gd name="T26" fmla="*/ 0 w 49"/>
                <a:gd name="T27" fmla="*/ 14 h 79"/>
                <a:gd name="T28" fmla="*/ 3 w 49"/>
                <a:gd name="T29" fmla="*/ 0 h 79"/>
                <a:gd name="T30" fmla="*/ 31 w 49"/>
                <a:gd name="T31" fmla="*/ 7 h 79"/>
                <a:gd name="T32" fmla="*/ 49 w 49"/>
                <a:gd name="T33" fmla="*/ 30 h 7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9" h="79">
                  <a:moveTo>
                    <a:pt x="49" y="30"/>
                  </a:moveTo>
                  <a:lnTo>
                    <a:pt x="37" y="72"/>
                  </a:lnTo>
                  <a:lnTo>
                    <a:pt x="31" y="74"/>
                  </a:lnTo>
                  <a:lnTo>
                    <a:pt x="24" y="79"/>
                  </a:lnTo>
                  <a:lnTo>
                    <a:pt x="17" y="74"/>
                  </a:lnTo>
                  <a:lnTo>
                    <a:pt x="10" y="72"/>
                  </a:lnTo>
                  <a:lnTo>
                    <a:pt x="5" y="67"/>
                  </a:lnTo>
                  <a:lnTo>
                    <a:pt x="3" y="65"/>
                  </a:lnTo>
                  <a:lnTo>
                    <a:pt x="5" y="60"/>
                  </a:lnTo>
                  <a:lnTo>
                    <a:pt x="0" y="30"/>
                  </a:lnTo>
                  <a:lnTo>
                    <a:pt x="0" y="14"/>
                  </a:lnTo>
                  <a:lnTo>
                    <a:pt x="3" y="0"/>
                  </a:lnTo>
                  <a:lnTo>
                    <a:pt x="31" y="7"/>
                  </a:lnTo>
                  <a:lnTo>
                    <a:pt x="49"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6" name="Freeform 1260"/>
            <p:cNvSpPr>
              <a:spLocks/>
            </p:cNvSpPr>
            <p:nvPr userDrawn="1"/>
          </p:nvSpPr>
          <p:spPr bwMode="auto">
            <a:xfrm>
              <a:off x="4658" y="2505"/>
              <a:ext cx="213" cy="262"/>
            </a:xfrm>
            <a:custGeom>
              <a:avLst/>
              <a:gdLst>
                <a:gd name="T0" fmla="*/ 51 w 213"/>
                <a:gd name="T1" fmla="*/ 12 h 262"/>
                <a:gd name="T2" fmla="*/ 112 w 213"/>
                <a:gd name="T3" fmla="*/ 79 h 262"/>
                <a:gd name="T4" fmla="*/ 121 w 213"/>
                <a:gd name="T5" fmla="*/ 81 h 262"/>
                <a:gd name="T6" fmla="*/ 151 w 213"/>
                <a:gd name="T7" fmla="*/ 121 h 262"/>
                <a:gd name="T8" fmla="*/ 151 w 213"/>
                <a:gd name="T9" fmla="*/ 121 h 262"/>
                <a:gd name="T10" fmla="*/ 151 w 213"/>
                <a:gd name="T11" fmla="*/ 125 h 262"/>
                <a:gd name="T12" fmla="*/ 153 w 213"/>
                <a:gd name="T13" fmla="*/ 130 h 262"/>
                <a:gd name="T14" fmla="*/ 153 w 213"/>
                <a:gd name="T15" fmla="*/ 130 h 262"/>
                <a:gd name="T16" fmla="*/ 165 w 213"/>
                <a:gd name="T17" fmla="*/ 128 h 262"/>
                <a:gd name="T18" fmla="*/ 165 w 213"/>
                <a:gd name="T19" fmla="*/ 128 h 262"/>
                <a:gd name="T20" fmla="*/ 169 w 213"/>
                <a:gd name="T21" fmla="*/ 134 h 262"/>
                <a:gd name="T22" fmla="*/ 169 w 213"/>
                <a:gd name="T23" fmla="*/ 141 h 262"/>
                <a:gd name="T24" fmla="*/ 169 w 213"/>
                <a:gd name="T25" fmla="*/ 158 h 262"/>
                <a:gd name="T26" fmla="*/ 213 w 213"/>
                <a:gd name="T27" fmla="*/ 213 h 262"/>
                <a:gd name="T28" fmla="*/ 206 w 213"/>
                <a:gd name="T29" fmla="*/ 250 h 262"/>
                <a:gd name="T30" fmla="*/ 193 w 213"/>
                <a:gd name="T31" fmla="*/ 262 h 262"/>
                <a:gd name="T32" fmla="*/ 169 w 213"/>
                <a:gd name="T33" fmla="*/ 255 h 262"/>
                <a:gd name="T34" fmla="*/ 107 w 213"/>
                <a:gd name="T35" fmla="*/ 181 h 262"/>
                <a:gd name="T36" fmla="*/ 107 w 213"/>
                <a:gd name="T37" fmla="*/ 181 h 262"/>
                <a:gd name="T38" fmla="*/ 93 w 213"/>
                <a:gd name="T39" fmla="*/ 141 h 262"/>
                <a:gd name="T40" fmla="*/ 72 w 213"/>
                <a:gd name="T41" fmla="*/ 118 h 262"/>
                <a:gd name="T42" fmla="*/ 70 w 213"/>
                <a:gd name="T43" fmla="*/ 88 h 262"/>
                <a:gd name="T44" fmla="*/ 70 w 213"/>
                <a:gd name="T45" fmla="*/ 88 h 262"/>
                <a:gd name="T46" fmla="*/ 47 w 213"/>
                <a:gd name="T47" fmla="*/ 72 h 262"/>
                <a:gd name="T48" fmla="*/ 35 w 213"/>
                <a:gd name="T49" fmla="*/ 51 h 262"/>
                <a:gd name="T50" fmla="*/ 3 w 213"/>
                <a:gd name="T51" fmla="*/ 16 h 262"/>
                <a:gd name="T52" fmla="*/ 3 w 213"/>
                <a:gd name="T53" fmla="*/ 16 h 262"/>
                <a:gd name="T54" fmla="*/ 0 w 213"/>
                <a:gd name="T55" fmla="*/ 10 h 262"/>
                <a:gd name="T56" fmla="*/ 0 w 213"/>
                <a:gd name="T57" fmla="*/ 5 h 262"/>
                <a:gd name="T58" fmla="*/ 0 w 213"/>
                <a:gd name="T59" fmla="*/ 0 h 262"/>
                <a:gd name="T60" fmla="*/ 0 w 213"/>
                <a:gd name="T61" fmla="*/ 0 h 262"/>
                <a:gd name="T62" fmla="*/ 51 w 213"/>
                <a:gd name="T63" fmla="*/ 12 h 262"/>
                <a:gd name="T64" fmla="*/ 51 w 213"/>
                <a:gd name="T65" fmla="*/ 12 h 2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13" h="262">
                  <a:moveTo>
                    <a:pt x="51" y="12"/>
                  </a:moveTo>
                  <a:lnTo>
                    <a:pt x="112" y="79"/>
                  </a:lnTo>
                  <a:lnTo>
                    <a:pt x="121" y="81"/>
                  </a:lnTo>
                  <a:lnTo>
                    <a:pt x="151" y="121"/>
                  </a:lnTo>
                  <a:lnTo>
                    <a:pt x="151" y="125"/>
                  </a:lnTo>
                  <a:lnTo>
                    <a:pt x="153" y="130"/>
                  </a:lnTo>
                  <a:lnTo>
                    <a:pt x="165" y="128"/>
                  </a:lnTo>
                  <a:lnTo>
                    <a:pt x="169" y="134"/>
                  </a:lnTo>
                  <a:lnTo>
                    <a:pt x="169" y="141"/>
                  </a:lnTo>
                  <a:lnTo>
                    <a:pt x="169" y="158"/>
                  </a:lnTo>
                  <a:lnTo>
                    <a:pt x="213" y="213"/>
                  </a:lnTo>
                  <a:lnTo>
                    <a:pt x="206" y="250"/>
                  </a:lnTo>
                  <a:lnTo>
                    <a:pt x="193" y="262"/>
                  </a:lnTo>
                  <a:lnTo>
                    <a:pt x="169" y="255"/>
                  </a:lnTo>
                  <a:lnTo>
                    <a:pt x="107" y="181"/>
                  </a:lnTo>
                  <a:lnTo>
                    <a:pt x="93" y="141"/>
                  </a:lnTo>
                  <a:lnTo>
                    <a:pt x="72" y="118"/>
                  </a:lnTo>
                  <a:lnTo>
                    <a:pt x="70" y="88"/>
                  </a:lnTo>
                  <a:lnTo>
                    <a:pt x="47" y="72"/>
                  </a:lnTo>
                  <a:lnTo>
                    <a:pt x="35" y="51"/>
                  </a:lnTo>
                  <a:lnTo>
                    <a:pt x="3" y="16"/>
                  </a:lnTo>
                  <a:lnTo>
                    <a:pt x="0" y="10"/>
                  </a:lnTo>
                  <a:lnTo>
                    <a:pt x="0" y="5"/>
                  </a:lnTo>
                  <a:lnTo>
                    <a:pt x="0" y="0"/>
                  </a:lnTo>
                  <a:lnTo>
                    <a:pt x="51"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7" name="Freeform 1261"/>
            <p:cNvSpPr>
              <a:spLocks/>
            </p:cNvSpPr>
            <p:nvPr userDrawn="1"/>
          </p:nvSpPr>
          <p:spPr bwMode="auto">
            <a:xfrm>
              <a:off x="1261" y="2517"/>
              <a:ext cx="773" cy="914"/>
            </a:xfrm>
            <a:custGeom>
              <a:avLst/>
              <a:gdLst>
                <a:gd name="T0" fmla="*/ 252 w 773"/>
                <a:gd name="T1" fmla="*/ 7 h 914"/>
                <a:gd name="T2" fmla="*/ 250 w 773"/>
                <a:gd name="T3" fmla="*/ 25 h 914"/>
                <a:gd name="T4" fmla="*/ 264 w 773"/>
                <a:gd name="T5" fmla="*/ 72 h 914"/>
                <a:gd name="T6" fmla="*/ 276 w 773"/>
                <a:gd name="T7" fmla="*/ 85 h 914"/>
                <a:gd name="T8" fmla="*/ 350 w 773"/>
                <a:gd name="T9" fmla="*/ 67 h 914"/>
                <a:gd name="T10" fmla="*/ 417 w 773"/>
                <a:gd name="T11" fmla="*/ 65 h 914"/>
                <a:gd name="T12" fmla="*/ 440 w 773"/>
                <a:gd name="T13" fmla="*/ 37 h 914"/>
                <a:gd name="T14" fmla="*/ 458 w 773"/>
                <a:gd name="T15" fmla="*/ 85 h 914"/>
                <a:gd name="T16" fmla="*/ 458 w 773"/>
                <a:gd name="T17" fmla="*/ 90 h 914"/>
                <a:gd name="T18" fmla="*/ 458 w 773"/>
                <a:gd name="T19" fmla="*/ 95 h 914"/>
                <a:gd name="T20" fmla="*/ 470 w 773"/>
                <a:gd name="T21" fmla="*/ 97 h 914"/>
                <a:gd name="T22" fmla="*/ 489 w 773"/>
                <a:gd name="T23" fmla="*/ 99 h 914"/>
                <a:gd name="T24" fmla="*/ 484 w 773"/>
                <a:gd name="T25" fmla="*/ 120 h 914"/>
                <a:gd name="T26" fmla="*/ 479 w 773"/>
                <a:gd name="T27" fmla="*/ 127 h 914"/>
                <a:gd name="T28" fmla="*/ 486 w 773"/>
                <a:gd name="T29" fmla="*/ 120 h 914"/>
                <a:gd name="T30" fmla="*/ 498 w 773"/>
                <a:gd name="T31" fmla="*/ 111 h 914"/>
                <a:gd name="T32" fmla="*/ 498 w 773"/>
                <a:gd name="T33" fmla="*/ 139 h 914"/>
                <a:gd name="T34" fmla="*/ 516 w 773"/>
                <a:gd name="T35" fmla="*/ 134 h 914"/>
                <a:gd name="T36" fmla="*/ 567 w 773"/>
                <a:gd name="T37" fmla="*/ 178 h 914"/>
                <a:gd name="T38" fmla="*/ 579 w 773"/>
                <a:gd name="T39" fmla="*/ 185 h 914"/>
                <a:gd name="T40" fmla="*/ 639 w 773"/>
                <a:gd name="T41" fmla="*/ 192 h 914"/>
                <a:gd name="T42" fmla="*/ 660 w 773"/>
                <a:gd name="T43" fmla="*/ 183 h 914"/>
                <a:gd name="T44" fmla="*/ 725 w 773"/>
                <a:gd name="T45" fmla="*/ 234 h 914"/>
                <a:gd name="T46" fmla="*/ 750 w 773"/>
                <a:gd name="T47" fmla="*/ 238 h 914"/>
                <a:gd name="T48" fmla="*/ 743 w 773"/>
                <a:gd name="T49" fmla="*/ 352 h 914"/>
                <a:gd name="T50" fmla="*/ 685 w 773"/>
                <a:gd name="T51" fmla="*/ 456 h 914"/>
                <a:gd name="T52" fmla="*/ 701 w 773"/>
                <a:gd name="T53" fmla="*/ 500 h 914"/>
                <a:gd name="T54" fmla="*/ 685 w 773"/>
                <a:gd name="T55" fmla="*/ 553 h 914"/>
                <a:gd name="T56" fmla="*/ 637 w 773"/>
                <a:gd name="T57" fmla="*/ 652 h 914"/>
                <a:gd name="T58" fmla="*/ 532 w 773"/>
                <a:gd name="T59" fmla="*/ 717 h 914"/>
                <a:gd name="T60" fmla="*/ 528 w 773"/>
                <a:gd name="T61" fmla="*/ 810 h 914"/>
                <a:gd name="T62" fmla="*/ 512 w 773"/>
                <a:gd name="T63" fmla="*/ 858 h 914"/>
                <a:gd name="T64" fmla="*/ 516 w 773"/>
                <a:gd name="T65" fmla="*/ 826 h 914"/>
                <a:gd name="T66" fmla="*/ 509 w 773"/>
                <a:gd name="T67" fmla="*/ 831 h 914"/>
                <a:gd name="T68" fmla="*/ 477 w 773"/>
                <a:gd name="T69" fmla="*/ 905 h 914"/>
                <a:gd name="T70" fmla="*/ 442 w 773"/>
                <a:gd name="T71" fmla="*/ 849 h 914"/>
                <a:gd name="T72" fmla="*/ 421 w 773"/>
                <a:gd name="T73" fmla="*/ 838 h 914"/>
                <a:gd name="T74" fmla="*/ 394 w 773"/>
                <a:gd name="T75" fmla="*/ 812 h 914"/>
                <a:gd name="T76" fmla="*/ 449 w 773"/>
                <a:gd name="T77" fmla="*/ 733 h 914"/>
                <a:gd name="T78" fmla="*/ 408 w 773"/>
                <a:gd name="T79" fmla="*/ 671 h 914"/>
                <a:gd name="T80" fmla="*/ 401 w 773"/>
                <a:gd name="T81" fmla="*/ 641 h 914"/>
                <a:gd name="T82" fmla="*/ 343 w 773"/>
                <a:gd name="T83" fmla="*/ 627 h 914"/>
                <a:gd name="T84" fmla="*/ 338 w 773"/>
                <a:gd name="T85" fmla="*/ 602 h 914"/>
                <a:gd name="T86" fmla="*/ 285 w 773"/>
                <a:gd name="T87" fmla="*/ 495 h 914"/>
                <a:gd name="T88" fmla="*/ 278 w 773"/>
                <a:gd name="T89" fmla="*/ 456 h 914"/>
                <a:gd name="T90" fmla="*/ 227 w 773"/>
                <a:gd name="T91" fmla="*/ 426 h 914"/>
                <a:gd name="T92" fmla="*/ 160 w 773"/>
                <a:gd name="T93" fmla="*/ 361 h 914"/>
                <a:gd name="T94" fmla="*/ 128 w 773"/>
                <a:gd name="T95" fmla="*/ 372 h 914"/>
                <a:gd name="T96" fmla="*/ 67 w 773"/>
                <a:gd name="T97" fmla="*/ 375 h 914"/>
                <a:gd name="T98" fmla="*/ 65 w 773"/>
                <a:gd name="T99" fmla="*/ 365 h 914"/>
                <a:gd name="T100" fmla="*/ 0 w 773"/>
                <a:gd name="T101" fmla="*/ 305 h 914"/>
                <a:gd name="T102" fmla="*/ 58 w 773"/>
                <a:gd name="T103" fmla="*/ 234 h 914"/>
                <a:gd name="T104" fmla="*/ 67 w 773"/>
                <a:gd name="T105" fmla="*/ 113 h 914"/>
                <a:gd name="T106" fmla="*/ 77 w 773"/>
                <a:gd name="T107" fmla="*/ 109 h 914"/>
                <a:gd name="T108" fmla="*/ 77 w 773"/>
                <a:gd name="T109" fmla="*/ 99 h 914"/>
                <a:gd name="T110" fmla="*/ 139 w 773"/>
                <a:gd name="T111" fmla="*/ 106 h 914"/>
                <a:gd name="T112" fmla="*/ 197 w 773"/>
                <a:gd name="T113" fmla="*/ 74 h 914"/>
                <a:gd name="T114" fmla="*/ 234 w 773"/>
                <a:gd name="T115" fmla="*/ 25 h 914"/>
                <a:gd name="T116" fmla="*/ 250 w 773"/>
                <a:gd name="T117" fmla="*/ 0 h 91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73" h="914">
                  <a:moveTo>
                    <a:pt x="250" y="0"/>
                  </a:moveTo>
                  <a:lnTo>
                    <a:pt x="250" y="0"/>
                  </a:lnTo>
                  <a:lnTo>
                    <a:pt x="252" y="7"/>
                  </a:lnTo>
                  <a:lnTo>
                    <a:pt x="252" y="11"/>
                  </a:lnTo>
                  <a:lnTo>
                    <a:pt x="250" y="25"/>
                  </a:lnTo>
                  <a:lnTo>
                    <a:pt x="257" y="32"/>
                  </a:lnTo>
                  <a:lnTo>
                    <a:pt x="266" y="37"/>
                  </a:lnTo>
                  <a:lnTo>
                    <a:pt x="264" y="72"/>
                  </a:lnTo>
                  <a:lnTo>
                    <a:pt x="276" y="85"/>
                  </a:lnTo>
                  <a:lnTo>
                    <a:pt x="340" y="81"/>
                  </a:lnTo>
                  <a:lnTo>
                    <a:pt x="350" y="67"/>
                  </a:lnTo>
                  <a:lnTo>
                    <a:pt x="380" y="60"/>
                  </a:lnTo>
                  <a:lnTo>
                    <a:pt x="401" y="72"/>
                  </a:lnTo>
                  <a:lnTo>
                    <a:pt x="417" y="65"/>
                  </a:lnTo>
                  <a:lnTo>
                    <a:pt x="417" y="62"/>
                  </a:lnTo>
                  <a:lnTo>
                    <a:pt x="428" y="21"/>
                  </a:lnTo>
                  <a:lnTo>
                    <a:pt x="440" y="37"/>
                  </a:lnTo>
                  <a:lnTo>
                    <a:pt x="447" y="67"/>
                  </a:lnTo>
                  <a:lnTo>
                    <a:pt x="458" y="85"/>
                  </a:lnTo>
                  <a:lnTo>
                    <a:pt x="454" y="92"/>
                  </a:lnTo>
                  <a:lnTo>
                    <a:pt x="458" y="90"/>
                  </a:lnTo>
                  <a:lnTo>
                    <a:pt x="463" y="88"/>
                  </a:lnTo>
                  <a:lnTo>
                    <a:pt x="458" y="95"/>
                  </a:lnTo>
                  <a:lnTo>
                    <a:pt x="461" y="97"/>
                  </a:lnTo>
                  <a:lnTo>
                    <a:pt x="465" y="97"/>
                  </a:lnTo>
                  <a:lnTo>
                    <a:pt x="470" y="97"/>
                  </a:lnTo>
                  <a:lnTo>
                    <a:pt x="472" y="102"/>
                  </a:lnTo>
                  <a:lnTo>
                    <a:pt x="489" y="99"/>
                  </a:lnTo>
                  <a:lnTo>
                    <a:pt x="495" y="109"/>
                  </a:lnTo>
                  <a:lnTo>
                    <a:pt x="482" y="120"/>
                  </a:lnTo>
                  <a:lnTo>
                    <a:pt x="484" y="120"/>
                  </a:lnTo>
                  <a:lnTo>
                    <a:pt x="479" y="127"/>
                  </a:lnTo>
                  <a:lnTo>
                    <a:pt x="482" y="127"/>
                  </a:lnTo>
                  <a:lnTo>
                    <a:pt x="484" y="125"/>
                  </a:lnTo>
                  <a:lnTo>
                    <a:pt x="486" y="120"/>
                  </a:lnTo>
                  <a:lnTo>
                    <a:pt x="491" y="113"/>
                  </a:lnTo>
                  <a:lnTo>
                    <a:pt x="493" y="111"/>
                  </a:lnTo>
                  <a:lnTo>
                    <a:pt x="498" y="111"/>
                  </a:lnTo>
                  <a:lnTo>
                    <a:pt x="495" y="120"/>
                  </a:lnTo>
                  <a:lnTo>
                    <a:pt x="498" y="139"/>
                  </a:lnTo>
                  <a:lnTo>
                    <a:pt x="509" y="134"/>
                  </a:lnTo>
                  <a:lnTo>
                    <a:pt x="516" y="134"/>
                  </a:lnTo>
                  <a:lnTo>
                    <a:pt x="570" y="162"/>
                  </a:lnTo>
                  <a:lnTo>
                    <a:pt x="567" y="178"/>
                  </a:lnTo>
                  <a:lnTo>
                    <a:pt x="574" y="183"/>
                  </a:lnTo>
                  <a:lnTo>
                    <a:pt x="579" y="185"/>
                  </a:lnTo>
                  <a:lnTo>
                    <a:pt x="583" y="185"/>
                  </a:lnTo>
                  <a:lnTo>
                    <a:pt x="600" y="178"/>
                  </a:lnTo>
                  <a:lnTo>
                    <a:pt x="639" y="192"/>
                  </a:lnTo>
                  <a:lnTo>
                    <a:pt x="651" y="187"/>
                  </a:lnTo>
                  <a:lnTo>
                    <a:pt x="660" y="183"/>
                  </a:lnTo>
                  <a:lnTo>
                    <a:pt x="692" y="208"/>
                  </a:lnTo>
                  <a:lnTo>
                    <a:pt x="725" y="234"/>
                  </a:lnTo>
                  <a:lnTo>
                    <a:pt x="750" y="238"/>
                  </a:lnTo>
                  <a:lnTo>
                    <a:pt x="762" y="268"/>
                  </a:lnTo>
                  <a:lnTo>
                    <a:pt x="773" y="298"/>
                  </a:lnTo>
                  <a:lnTo>
                    <a:pt x="743" y="352"/>
                  </a:lnTo>
                  <a:lnTo>
                    <a:pt x="694" y="412"/>
                  </a:lnTo>
                  <a:lnTo>
                    <a:pt x="685" y="456"/>
                  </a:lnTo>
                  <a:lnTo>
                    <a:pt x="692" y="477"/>
                  </a:lnTo>
                  <a:lnTo>
                    <a:pt x="701" y="500"/>
                  </a:lnTo>
                  <a:lnTo>
                    <a:pt x="697" y="516"/>
                  </a:lnTo>
                  <a:lnTo>
                    <a:pt x="694" y="534"/>
                  </a:lnTo>
                  <a:lnTo>
                    <a:pt x="685" y="553"/>
                  </a:lnTo>
                  <a:lnTo>
                    <a:pt x="685" y="583"/>
                  </a:lnTo>
                  <a:lnTo>
                    <a:pt x="664" y="639"/>
                  </a:lnTo>
                  <a:lnTo>
                    <a:pt x="637" y="652"/>
                  </a:lnTo>
                  <a:lnTo>
                    <a:pt x="609" y="650"/>
                  </a:lnTo>
                  <a:lnTo>
                    <a:pt x="572" y="676"/>
                  </a:lnTo>
                  <a:lnTo>
                    <a:pt x="532" y="717"/>
                  </a:lnTo>
                  <a:lnTo>
                    <a:pt x="542" y="784"/>
                  </a:lnTo>
                  <a:lnTo>
                    <a:pt x="528" y="810"/>
                  </a:lnTo>
                  <a:lnTo>
                    <a:pt x="514" y="858"/>
                  </a:lnTo>
                  <a:lnTo>
                    <a:pt x="512" y="858"/>
                  </a:lnTo>
                  <a:lnTo>
                    <a:pt x="519" y="828"/>
                  </a:lnTo>
                  <a:lnTo>
                    <a:pt x="516" y="826"/>
                  </a:lnTo>
                  <a:lnTo>
                    <a:pt x="514" y="828"/>
                  </a:lnTo>
                  <a:lnTo>
                    <a:pt x="509" y="831"/>
                  </a:lnTo>
                  <a:lnTo>
                    <a:pt x="505" y="833"/>
                  </a:lnTo>
                  <a:lnTo>
                    <a:pt x="482" y="914"/>
                  </a:lnTo>
                  <a:lnTo>
                    <a:pt x="477" y="905"/>
                  </a:lnTo>
                  <a:lnTo>
                    <a:pt x="477" y="870"/>
                  </a:lnTo>
                  <a:lnTo>
                    <a:pt x="442" y="849"/>
                  </a:lnTo>
                  <a:lnTo>
                    <a:pt x="431" y="847"/>
                  </a:lnTo>
                  <a:lnTo>
                    <a:pt x="421" y="838"/>
                  </a:lnTo>
                  <a:lnTo>
                    <a:pt x="412" y="831"/>
                  </a:lnTo>
                  <a:lnTo>
                    <a:pt x="387" y="831"/>
                  </a:lnTo>
                  <a:lnTo>
                    <a:pt x="394" y="812"/>
                  </a:lnTo>
                  <a:lnTo>
                    <a:pt x="445" y="747"/>
                  </a:lnTo>
                  <a:lnTo>
                    <a:pt x="449" y="733"/>
                  </a:lnTo>
                  <a:lnTo>
                    <a:pt x="438" y="727"/>
                  </a:lnTo>
                  <a:lnTo>
                    <a:pt x="428" y="685"/>
                  </a:lnTo>
                  <a:lnTo>
                    <a:pt x="408" y="671"/>
                  </a:lnTo>
                  <a:lnTo>
                    <a:pt x="403" y="641"/>
                  </a:lnTo>
                  <a:lnTo>
                    <a:pt x="401" y="641"/>
                  </a:lnTo>
                  <a:lnTo>
                    <a:pt x="350" y="632"/>
                  </a:lnTo>
                  <a:lnTo>
                    <a:pt x="343" y="627"/>
                  </a:lnTo>
                  <a:lnTo>
                    <a:pt x="343" y="613"/>
                  </a:lnTo>
                  <a:lnTo>
                    <a:pt x="340" y="608"/>
                  </a:lnTo>
                  <a:lnTo>
                    <a:pt x="338" y="602"/>
                  </a:lnTo>
                  <a:lnTo>
                    <a:pt x="317" y="504"/>
                  </a:lnTo>
                  <a:lnTo>
                    <a:pt x="315" y="504"/>
                  </a:lnTo>
                  <a:lnTo>
                    <a:pt x="285" y="495"/>
                  </a:lnTo>
                  <a:lnTo>
                    <a:pt x="285" y="477"/>
                  </a:lnTo>
                  <a:lnTo>
                    <a:pt x="278" y="456"/>
                  </a:lnTo>
                  <a:lnTo>
                    <a:pt x="252" y="442"/>
                  </a:lnTo>
                  <a:lnTo>
                    <a:pt x="239" y="435"/>
                  </a:lnTo>
                  <a:lnTo>
                    <a:pt x="227" y="426"/>
                  </a:lnTo>
                  <a:lnTo>
                    <a:pt x="174" y="407"/>
                  </a:lnTo>
                  <a:lnTo>
                    <a:pt x="160" y="361"/>
                  </a:lnTo>
                  <a:lnTo>
                    <a:pt x="153" y="359"/>
                  </a:lnTo>
                  <a:lnTo>
                    <a:pt x="144" y="356"/>
                  </a:lnTo>
                  <a:lnTo>
                    <a:pt x="128" y="372"/>
                  </a:lnTo>
                  <a:lnTo>
                    <a:pt x="88" y="379"/>
                  </a:lnTo>
                  <a:lnTo>
                    <a:pt x="67" y="375"/>
                  </a:lnTo>
                  <a:lnTo>
                    <a:pt x="67" y="370"/>
                  </a:lnTo>
                  <a:lnTo>
                    <a:pt x="65" y="365"/>
                  </a:lnTo>
                  <a:lnTo>
                    <a:pt x="63" y="365"/>
                  </a:lnTo>
                  <a:lnTo>
                    <a:pt x="47" y="363"/>
                  </a:lnTo>
                  <a:lnTo>
                    <a:pt x="0" y="305"/>
                  </a:lnTo>
                  <a:lnTo>
                    <a:pt x="14" y="252"/>
                  </a:lnTo>
                  <a:lnTo>
                    <a:pt x="58" y="234"/>
                  </a:lnTo>
                  <a:lnTo>
                    <a:pt x="65" y="215"/>
                  </a:lnTo>
                  <a:lnTo>
                    <a:pt x="74" y="132"/>
                  </a:lnTo>
                  <a:lnTo>
                    <a:pt x="67" y="113"/>
                  </a:lnTo>
                  <a:lnTo>
                    <a:pt x="72" y="111"/>
                  </a:lnTo>
                  <a:lnTo>
                    <a:pt x="77" y="109"/>
                  </a:lnTo>
                  <a:lnTo>
                    <a:pt x="79" y="104"/>
                  </a:lnTo>
                  <a:lnTo>
                    <a:pt x="77" y="99"/>
                  </a:lnTo>
                  <a:lnTo>
                    <a:pt x="74" y="88"/>
                  </a:lnTo>
                  <a:lnTo>
                    <a:pt x="86" y="83"/>
                  </a:lnTo>
                  <a:lnTo>
                    <a:pt x="139" y="106"/>
                  </a:lnTo>
                  <a:lnTo>
                    <a:pt x="162" y="99"/>
                  </a:lnTo>
                  <a:lnTo>
                    <a:pt x="197" y="74"/>
                  </a:lnTo>
                  <a:lnTo>
                    <a:pt x="181" y="32"/>
                  </a:lnTo>
                  <a:lnTo>
                    <a:pt x="234" y="25"/>
                  </a:lnTo>
                  <a:lnTo>
                    <a:pt x="241" y="14"/>
                  </a:lnTo>
                  <a:lnTo>
                    <a:pt x="243" y="0"/>
                  </a:lnTo>
                  <a:lnTo>
                    <a:pt x="250"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8" name="Freeform 1262"/>
            <p:cNvSpPr>
              <a:spLocks/>
            </p:cNvSpPr>
            <p:nvPr userDrawn="1"/>
          </p:nvSpPr>
          <p:spPr bwMode="auto">
            <a:xfrm>
              <a:off x="2974" y="2521"/>
              <a:ext cx="393" cy="431"/>
            </a:xfrm>
            <a:custGeom>
              <a:avLst/>
              <a:gdLst>
                <a:gd name="T0" fmla="*/ 347 w 393"/>
                <a:gd name="T1" fmla="*/ 28 h 431"/>
                <a:gd name="T2" fmla="*/ 347 w 393"/>
                <a:gd name="T3" fmla="*/ 28 h 431"/>
                <a:gd name="T4" fmla="*/ 361 w 393"/>
                <a:gd name="T5" fmla="*/ 28 h 431"/>
                <a:gd name="T6" fmla="*/ 372 w 393"/>
                <a:gd name="T7" fmla="*/ 28 h 431"/>
                <a:gd name="T8" fmla="*/ 372 w 393"/>
                <a:gd name="T9" fmla="*/ 28 h 431"/>
                <a:gd name="T10" fmla="*/ 384 w 393"/>
                <a:gd name="T11" fmla="*/ 35 h 431"/>
                <a:gd name="T12" fmla="*/ 389 w 393"/>
                <a:gd name="T13" fmla="*/ 40 h 431"/>
                <a:gd name="T14" fmla="*/ 389 w 393"/>
                <a:gd name="T15" fmla="*/ 44 h 431"/>
                <a:gd name="T16" fmla="*/ 393 w 393"/>
                <a:gd name="T17" fmla="*/ 77 h 431"/>
                <a:gd name="T18" fmla="*/ 361 w 393"/>
                <a:gd name="T19" fmla="*/ 121 h 431"/>
                <a:gd name="T20" fmla="*/ 361 w 393"/>
                <a:gd name="T21" fmla="*/ 144 h 431"/>
                <a:gd name="T22" fmla="*/ 342 w 393"/>
                <a:gd name="T23" fmla="*/ 176 h 431"/>
                <a:gd name="T24" fmla="*/ 354 w 393"/>
                <a:gd name="T25" fmla="*/ 248 h 431"/>
                <a:gd name="T26" fmla="*/ 354 w 393"/>
                <a:gd name="T27" fmla="*/ 248 h 431"/>
                <a:gd name="T28" fmla="*/ 363 w 393"/>
                <a:gd name="T29" fmla="*/ 269 h 431"/>
                <a:gd name="T30" fmla="*/ 368 w 393"/>
                <a:gd name="T31" fmla="*/ 280 h 431"/>
                <a:gd name="T32" fmla="*/ 370 w 393"/>
                <a:gd name="T33" fmla="*/ 294 h 431"/>
                <a:gd name="T34" fmla="*/ 370 w 393"/>
                <a:gd name="T35" fmla="*/ 294 h 431"/>
                <a:gd name="T36" fmla="*/ 345 w 393"/>
                <a:gd name="T37" fmla="*/ 308 h 431"/>
                <a:gd name="T38" fmla="*/ 349 w 393"/>
                <a:gd name="T39" fmla="*/ 341 h 431"/>
                <a:gd name="T40" fmla="*/ 333 w 393"/>
                <a:gd name="T41" fmla="*/ 371 h 431"/>
                <a:gd name="T42" fmla="*/ 333 w 393"/>
                <a:gd name="T43" fmla="*/ 371 h 431"/>
                <a:gd name="T44" fmla="*/ 338 w 393"/>
                <a:gd name="T45" fmla="*/ 378 h 431"/>
                <a:gd name="T46" fmla="*/ 340 w 393"/>
                <a:gd name="T47" fmla="*/ 385 h 431"/>
                <a:gd name="T48" fmla="*/ 354 w 393"/>
                <a:gd name="T49" fmla="*/ 392 h 431"/>
                <a:gd name="T50" fmla="*/ 358 w 393"/>
                <a:gd name="T51" fmla="*/ 431 h 431"/>
                <a:gd name="T52" fmla="*/ 347 w 393"/>
                <a:gd name="T53" fmla="*/ 431 h 431"/>
                <a:gd name="T54" fmla="*/ 347 w 393"/>
                <a:gd name="T55" fmla="*/ 431 h 431"/>
                <a:gd name="T56" fmla="*/ 326 w 393"/>
                <a:gd name="T57" fmla="*/ 401 h 431"/>
                <a:gd name="T58" fmla="*/ 298 w 393"/>
                <a:gd name="T59" fmla="*/ 399 h 431"/>
                <a:gd name="T60" fmla="*/ 250 w 393"/>
                <a:gd name="T61" fmla="*/ 378 h 431"/>
                <a:gd name="T62" fmla="*/ 250 w 393"/>
                <a:gd name="T63" fmla="*/ 378 h 431"/>
                <a:gd name="T64" fmla="*/ 215 w 393"/>
                <a:gd name="T65" fmla="*/ 373 h 431"/>
                <a:gd name="T66" fmla="*/ 203 w 393"/>
                <a:gd name="T67" fmla="*/ 338 h 431"/>
                <a:gd name="T68" fmla="*/ 199 w 393"/>
                <a:gd name="T69" fmla="*/ 297 h 431"/>
                <a:gd name="T70" fmla="*/ 199 w 393"/>
                <a:gd name="T71" fmla="*/ 297 h 431"/>
                <a:gd name="T72" fmla="*/ 183 w 393"/>
                <a:gd name="T73" fmla="*/ 287 h 431"/>
                <a:gd name="T74" fmla="*/ 164 w 393"/>
                <a:gd name="T75" fmla="*/ 278 h 431"/>
                <a:gd name="T76" fmla="*/ 164 w 393"/>
                <a:gd name="T77" fmla="*/ 278 h 431"/>
                <a:gd name="T78" fmla="*/ 146 w 393"/>
                <a:gd name="T79" fmla="*/ 297 h 431"/>
                <a:gd name="T80" fmla="*/ 129 w 393"/>
                <a:gd name="T81" fmla="*/ 292 h 431"/>
                <a:gd name="T82" fmla="*/ 92 w 393"/>
                <a:gd name="T83" fmla="*/ 241 h 431"/>
                <a:gd name="T84" fmla="*/ 53 w 393"/>
                <a:gd name="T85" fmla="*/ 237 h 431"/>
                <a:gd name="T86" fmla="*/ 14 w 393"/>
                <a:gd name="T87" fmla="*/ 241 h 431"/>
                <a:gd name="T88" fmla="*/ 0 w 393"/>
                <a:gd name="T89" fmla="*/ 218 h 431"/>
                <a:gd name="T90" fmla="*/ 0 w 393"/>
                <a:gd name="T91" fmla="*/ 218 h 431"/>
                <a:gd name="T92" fmla="*/ 39 w 393"/>
                <a:gd name="T93" fmla="*/ 213 h 431"/>
                <a:gd name="T94" fmla="*/ 58 w 393"/>
                <a:gd name="T95" fmla="*/ 209 h 431"/>
                <a:gd name="T96" fmla="*/ 76 w 393"/>
                <a:gd name="T97" fmla="*/ 204 h 431"/>
                <a:gd name="T98" fmla="*/ 85 w 393"/>
                <a:gd name="T99" fmla="*/ 186 h 431"/>
                <a:gd name="T100" fmla="*/ 148 w 393"/>
                <a:gd name="T101" fmla="*/ 47 h 431"/>
                <a:gd name="T102" fmla="*/ 148 w 393"/>
                <a:gd name="T103" fmla="*/ 28 h 431"/>
                <a:gd name="T104" fmla="*/ 159 w 393"/>
                <a:gd name="T105" fmla="*/ 10 h 431"/>
                <a:gd name="T106" fmla="*/ 159 w 393"/>
                <a:gd name="T107" fmla="*/ 10 h 431"/>
                <a:gd name="T108" fmla="*/ 164 w 393"/>
                <a:gd name="T109" fmla="*/ 5 h 431"/>
                <a:gd name="T110" fmla="*/ 171 w 393"/>
                <a:gd name="T111" fmla="*/ 3 h 431"/>
                <a:gd name="T112" fmla="*/ 183 w 393"/>
                <a:gd name="T113" fmla="*/ 5 h 431"/>
                <a:gd name="T114" fmla="*/ 194 w 393"/>
                <a:gd name="T115" fmla="*/ 10 h 431"/>
                <a:gd name="T116" fmla="*/ 206 w 393"/>
                <a:gd name="T117" fmla="*/ 14 h 431"/>
                <a:gd name="T118" fmla="*/ 308 w 393"/>
                <a:gd name="T119" fmla="*/ 0 h 431"/>
                <a:gd name="T120" fmla="*/ 312 w 393"/>
                <a:gd name="T121" fmla="*/ 3 h 431"/>
                <a:gd name="T122" fmla="*/ 347 w 393"/>
                <a:gd name="T123" fmla="*/ 28 h 43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93" h="431">
                  <a:moveTo>
                    <a:pt x="347" y="28"/>
                  </a:moveTo>
                  <a:lnTo>
                    <a:pt x="347" y="28"/>
                  </a:lnTo>
                  <a:lnTo>
                    <a:pt x="361" y="28"/>
                  </a:lnTo>
                  <a:lnTo>
                    <a:pt x="372" y="28"/>
                  </a:lnTo>
                  <a:lnTo>
                    <a:pt x="384" y="35"/>
                  </a:lnTo>
                  <a:lnTo>
                    <a:pt x="389" y="40"/>
                  </a:lnTo>
                  <a:lnTo>
                    <a:pt x="389" y="44"/>
                  </a:lnTo>
                  <a:lnTo>
                    <a:pt x="393" y="77"/>
                  </a:lnTo>
                  <a:lnTo>
                    <a:pt x="361" y="121"/>
                  </a:lnTo>
                  <a:lnTo>
                    <a:pt x="361" y="144"/>
                  </a:lnTo>
                  <a:lnTo>
                    <a:pt x="342" y="176"/>
                  </a:lnTo>
                  <a:lnTo>
                    <a:pt x="354" y="248"/>
                  </a:lnTo>
                  <a:lnTo>
                    <a:pt x="363" y="269"/>
                  </a:lnTo>
                  <a:lnTo>
                    <a:pt x="368" y="280"/>
                  </a:lnTo>
                  <a:lnTo>
                    <a:pt x="370" y="294"/>
                  </a:lnTo>
                  <a:lnTo>
                    <a:pt x="345" y="308"/>
                  </a:lnTo>
                  <a:lnTo>
                    <a:pt x="349" y="341"/>
                  </a:lnTo>
                  <a:lnTo>
                    <a:pt x="333" y="371"/>
                  </a:lnTo>
                  <a:lnTo>
                    <a:pt x="338" y="378"/>
                  </a:lnTo>
                  <a:lnTo>
                    <a:pt x="340" y="385"/>
                  </a:lnTo>
                  <a:lnTo>
                    <a:pt x="354" y="392"/>
                  </a:lnTo>
                  <a:lnTo>
                    <a:pt x="358" y="431"/>
                  </a:lnTo>
                  <a:lnTo>
                    <a:pt x="347" y="431"/>
                  </a:lnTo>
                  <a:lnTo>
                    <a:pt x="326" y="401"/>
                  </a:lnTo>
                  <a:lnTo>
                    <a:pt x="298" y="399"/>
                  </a:lnTo>
                  <a:lnTo>
                    <a:pt x="250" y="378"/>
                  </a:lnTo>
                  <a:lnTo>
                    <a:pt x="215" y="373"/>
                  </a:lnTo>
                  <a:lnTo>
                    <a:pt x="203" y="338"/>
                  </a:lnTo>
                  <a:lnTo>
                    <a:pt x="199" y="297"/>
                  </a:lnTo>
                  <a:lnTo>
                    <a:pt x="183" y="287"/>
                  </a:lnTo>
                  <a:lnTo>
                    <a:pt x="164" y="278"/>
                  </a:lnTo>
                  <a:lnTo>
                    <a:pt x="146" y="297"/>
                  </a:lnTo>
                  <a:lnTo>
                    <a:pt x="129" y="292"/>
                  </a:lnTo>
                  <a:lnTo>
                    <a:pt x="92" y="241"/>
                  </a:lnTo>
                  <a:lnTo>
                    <a:pt x="53" y="237"/>
                  </a:lnTo>
                  <a:lnTo>
                    <a:pt x="14" y="241"/>
                  </a:lnTo>
                  <a:lnTo>
                    <a:pt x="0" y="218"/>
                  </a:lnTo>
                  <a:lnTo>
                    <a:pt x="39" y="213"/>
                  </a:lnTo>
                  <a:lnTo>
                    <a:pt x="58" y="209"/>
                  </a:lnTo>
                  <a:lnTo>
                    <a:pt x="76" y="204"/>
                  </a:lnTo>
                  <a:lnTo>
                    <a:pt x="85" y="186"/>
                  </a:lnTo>
                  <a:lnTo>
                    <a:pt x="148" y="47"/>
                  </a:lnTo>
                  <a:lnTo>
                    <a:pt x="148" y="28"/>
                  </a:lnTo>
                  <a:lnTo>
                    <a:pt x="159" y="10"/>
                  </a:lnTo>
                  <a:lnTo>
                    <a:pt x="164" y="5"/>
                  </a:lnTo>
                  <a:lnTo>
                    <a:pt x="171" y="3"/>
                  </a:lnTo>
                  <a:lnTo>
                    <a:pt x="183" y="5"/>
                  </a:lnTo>
                  <a:lnTo>
                    <a:pt x="194" y="10"/>
                  </a:lnTo>
                  <a:lnTo>
                    <a:pt x="206" y="14"/>
                  </a:lnTo>
                  <a:lnTo>
                    <a:pt x="308" y="0"/>
                  </a:lnTo>
                  <a:lnTo>
                    <a:pt x="312" y="3"/>
                  </a:lnTo>
                  <a:lnTo>
                    <a:pt x="347"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9" name="Freeform 1263"/>
            <p:cNvSpPr>
              <a:spLocks/>
            </p:cNvSpPr>
            <p:nvPr userDrawn="1"/>
          </p:nvSpPr>
          <p:spPr bwMode="auto">
            <a:xfrm>
              <a:off x="5286" y="2524"/>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2 h 9"/>
                <a:gd name="T18" fmla="*/ 0 w 7"/>
                <a:gd name="T19" fmla="*/ 2 h 9"/>
                <a:gd name="T20" fmla="*/ 2 w 7"/>
                <a:gd name="T21" fmla="*/ 0 h 9"/>
                <a:gd name="T22" fmla="*/ 2 w 7"/>
                <a:gd name="T23" fmla="*/ 0 h 9"/>
                <a:gd name="T24" fmla="*/ 4 w 7"/>
                <a:gd name="T25" fmla="*/ 0 h 9"/>
                <a:gd name="T26" fmla="*/ 7 w 7"/>
                <a:gd name="T27" fmla="*/ 2 h 9"/>
                <a:gd name="T28" fmla="*/ 7 w 7"/>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 h="9">
                  <a:moveTo>
                    <a:pt x="7" y="2"/>
                  </a:moveTo>
                  <a:lnTo>
                    <a:pt x="7" y="2"/>
                  </a:lnTo>
                  <a:lnTo>
                    <a:pt x="7" y="7"/>
                  </a:lnTo>
                  <a:lnTo>
                    <a:pt x="4" y="9"/>
                  </a:lnTo>
                  <a:lnTo>
                    <a:pt x="2" y="9"/>
                  </a:lnTo>
                  <a:lnTo>
                    <a:pt x="0" y="7"/>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0" name="Freeform 1264"/>
            <p:cNvSpPr>
              <a:spLocks/>
            </p:cNvSpPr>
            <p:nvPr userDrawn="1"/>
          </p:nvSpPr>
          <p:spPr bwMode="auto">
            <a:xfrm>
              <a:off x="4936" y="2526"/>
              <a:ext cx="190" cy="208"/>
            </a:xfrm>
            <a:custGeom>
              <a:avLst/>
              <a:gdLst>
                <a:gd name="T0" fmla="*/ 169 w 190"/>
                <a:gd name="T1" fmla="*/ 12 h 208"/>
                <a:gd name="T2" fmla="*/ 169 w 190"/>
                <a:gd name="T3" fmla="*/ 12 h 208"/>
                <a:gd name="T4" fmla="*/ 164 w 190"/>
                <a:gd name="T5" fmla="*/ 14 h 208"/>
                <a:gd name="T6" fmla="*/ 162 w 190"/>
                <a:gd name="T7" fmla="*/ 16 h 208"/>
                <a:gd name="T8" fmla="*/ 160 w 190"/>
                <a:gd name="T9" fmla="*/ 19 h 208"/>
                <a:gd name="T10" fmla="*/ 174 w 190"/>
                <a:gd name="T11" fmla="*/ 39 h 208"/>
                <a:gd name="T12" fmla="*/ 174 w 190"/>
                <a:gd name="T13" fmla="*/ 39 h 208"/>
                <a:gd name="T14" fmla="*/ 171 w 190"/>
                <a:gd name="T15" fmla="*/ 46 h 208"/>
                <a:gd name="T16" fmla="*/ 169 w 190"/>
                <a:gd name="T17" fmla="*/ 53 h 208"/>
                <a:gd name="T18" fmla="*/ 169 w 190"/>
                <a:gd name="T19" fmla="*/ 53 h 208"/>
                <a:gd name="T20" fmla="*/ 176 w 190"/>
                <a:gd name="T21" fmla="*/ 58 h 208"/>
                <a:gd name="T22" fmla="*/ 183 w 190"/>
                <a:gd name="T23" fmla="*/ 65 h 208"/>
                <a:gd name="T24" fmla="*/ 188 w 190"/>
                <a:gd name="T25" fmla="*/ 72 h 208"/>
                <a:gd name="T26" fmla="*/ 190 w 190"/>
                <a:gd name="T27" fmla="*/ 81 h 208"/>
                <a:gd name="T28" fmla="*/ 174 w 190"/>
                <a:gd name="T29" fmla="*/ 100 h 208"/>
                <a:gd name="T30" fmla="*/ 123 w 190"/>
                <a:gd name="T31" fmla="*/ 201 h 208"/>
                <a:gd name="T32" fmla="*/ 123 w 190"/>
                <a:gd name="T33" fmla="*/ 201 h 208"/>
                <a:gd name="T34" fmla="*/ 118 w 190"/>
                <a:gd name="T35" fmla="*/ 204 h 208"/>
                <a:gd name="T36" fmla="*/ 114 w 190"/>
                <a:gd name="T37" fmla="*/ 206 h 208"/>
                <a:gd name="T38" fmla="*/ 109 w 190"/>
                <a:gd name="T39" fmla="*/ 208 h 208"/>
                <a:gd name="T40" fmla="*/ 104 w 190"/>
                <a:gd name="T41" fmla="*/ 206 h 208"/>
                <a:gd name="T42" fmla="*/ 102 w 190"/>
                <a:gd name="T43" fmla="*/ 204 h 208"/>
                <a:gd name="T44" fmla="*/ 102 w 190"/>
                <a:gd name="T45" fmla="*/ 188 h 208"/>
                <a:gd name="T46" fmla="*/ 100 w 190"/>
                <a:gd name="T47" fmla="*/ 185 h 208"/>
                <a:gd name="T48" fmla="*/ 65 w 190"/>
                <a:gd name="T49" fmla="*/ 183 h 208"/>
                <a:gd name="T50" fmla="*/ 42 w 190"/>
                <a:gd name="T51" fmla="*/ 174 h 208"/>
                <a:gd name="T52" fmla="*/ 26 w 190"/>
                <a:gd name="T53" fmla="*/ 174 h 208"/>
                <a:gd name="T54" fmla="*/ 16 w 190"/>
                <a:gd name="T55" fmla="*/ 162 h 208"/>
                <a:gd name="T56" fmla="*/ 19 w 190"/>
                <a:gd name="T57" fmla="*/ 148 h 208"/>
                <a:gd name="T58" fmla="*/ 2 w 190"/>
                <a:gd name="T59" fmla="*/ 123 h 208"/>
                <a:gd name="T60" fmla="*/ 5 w 190"/>
                <a:gd name="T61" fmla="*/ 102 h 208"/>
                <a:gd name="T62" fmla="*/ 5 w 190"/>
                <a:gd name="T63" fmla="*/ 102 h 208"/>
                <a:gd name="T64" fmla="*/ 2 w 190"/>
                <a:gd name="T65" fmla="*/ 88 h 208"/>
                <a:gd name="T66" fmla="*/ 0 w 190"/>
                <a:gd name="T67" fmla="*/ 74 h 208"/>
                <a:gd name="T68" fmla="*/ 0 w 190"/>
                <a:gd name="T69" fmla="*/ 74 h 208"/>
                <a:gd name="T70" fmla="*/ 26 w 190"/>
                <a:gd name="T71" fmla="*/ 70 h 208"/>
                <a:gd name="T72" fmla="*/ 26 w 190"/>
                <a:gd name="T73" fmla="*/ 70 h 208"/>
                <a:gd name="T74" fmla="*/ 49 w 190"/>
                <a:gd name="T75" fmla="*/ 74 h 208"/>
                <a:gd name="T76" fmla="*/ 72 w 190"/>
                <a:gd name="T77" fmla="*/ 81 h 208"/>
                <a:gd name="T78" fmla="*/ 118 w 190"/>
                <a:gd name="T79" fmla="*/ 63 h 208"/>
                <a:gd name="T80" fmla="*/ 127 w 190"/>
                <a:gd name="T81" fmla="*/ 37 h 208"/>
                <a:gd name="T82" fmla="*/ 153 w 190"/>
                <a:gd name="T83" fmla="*/ 16 h 208"/>
                <a:gd name="T84" fmla="*/ 153 w 190"/>
                <a:gd name="T85" fmla="*/ 16 h 208"/>
                <a:gd name="T86" fmla="*/ 153 w 190"/>
                <a:gd name="T87" fmla="*/ 9 h 208"/>
                <a:gd name="T88" fmla="*/ 155 w 190"/>
                <a:gd name="T89" fmla="*/ 7 h 208"/>
                <a:gd name="T90" fmla="*/ 158 w 190"/>
                <a:gd name="T91" fmla="*/ 5 h 208"/>
                <a:gd name="T92" fmla="*/ 167 w 190"/>
                <a:gd name="T93" fmla="*/ 0 h 208"/>
                <a:gd name="T94" fmla="*/ 167 w 190"/>
                <a:gd name="T95" fmla="*/ 0 h 208"/>
                <a:gd name="T96" fmla="*/ 169 w 190"/>
                <a:gd name="T97" fmla="*/ 12 h 208"/>
                <a:gd name="T98" fmla="*/ 169 w 190"/>
                <a:gd name="T99" fmla="*/ 12 h 20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90" h="208">
                  <a:moveTo>
                    <a:pt x="169" y="12"/>
                  </a:moveTo>
                  <a:lnTo>
                    <a:pt x="169" y="12"/>
                  </a:lnTo>
                  <a:lnTo>
                    <a:pt x="164" y="14"/>
                  </a:lnTo>
                  <a:lnTo>
                    <a:pt x="162" y="16"/>
                  </a:lnTo>
                  <a:lnTo>
                    <a:pt x="160" y="19"/>
                  </a:lnTo>
                  <a:lnTo>
                    <a:pt x="174" y="39"/>
                  </a:lnTo>
                  <a:lnTo>
                    <a:pt x="171" y="46"/>
                  </a:lnTo>
                  <a:lnTo>
                    <a:pt x="169" y="53"/>
                  </a:lnTo>
                  <a:lnTo>
                    <a:pt x="176" y="58"/>
                  </a:lnTo>
                  <a:lnTo>
                    <a:pt x="183" y="65"/>
                  </a:lnTo>
                  <a:lnTo>
                    <a:pt x="188" y="72"/>
                  </a:lnTo>
                  <a:lnTo>
                    <a:pt x="190" y="81"/>
                  </a:lnTo>
                  <a:lnTo>
                    <a:pt x="174" y="100"/>
                  </a:lnTo>
                  <a:lnTo>
                    <a:pt x="123" y="201"/>
                  </a:lnTo>
                  <a:lnTo>
                    <a:pt x="118" y="204"/>
                  </a:lnTo>
                  <a:lnTo>
                    <a:pt x="114" y="206"/>
                  </a:lnTo>
                  <a:lnTo>
                    <a:pt x="109" y="208"/>
                  </a:lnTo>
                  <a:lnTo>
                    <a:pt x="104" y="206"/>
                  </a:lnTo>
                  <a:lnTo>
                    <a:pt x="102" y="204"/>
                  </a:lnTo>
                  <a:lnTo>
                    <a:pt x="102" y="188"/>
                  </a:lnTo>
                  <a:lnTo>
                    <a:pt x="100" y="185"/>
                  </a:lnTo>
                  <a:lnTo>
                    <a:pt x="65" y="183"/>
                  </a:lnTo>
                  <a:lnTo>
                    <a:pt x="42" y="174"/>
                  </a:lnTo>
                  <a:lnTo>
                    <a:pt x="26" y="174"/>
                  </a:lnTo>
                  <a:lnTo>
                    <a:pt x="16" y="162"/>
                  </a:lnTo>
                  <a:lnTo>
                    <a:pt x="19" y="148"/>
                  </a:lnTo>
                  <a:lnTo>
                    <a:pt x="2" y="123"/>
                  </a:lnTo>
                  <a:lnTo>
                    <a:pt x="5" y="102"/>
                  </a:lnTo>
                  <a:lnTo>
                    <a:pt x="2" y="88"/>
                  </a:lnTo>
                  <a:lnTo>
                    <a:pt x="0" y="74"/>
                  </a:lnTo>
                  <a:lnTo>
                    <a:pt x="26" y="70"/>
                  </a:lnTo>
                  <a:lnTo>
                    <a:pt x="49" y="74"/>
                  </a:lnTo>
                  <a:lnTo>
                    <a:pt x="72" y="81"/>
                  </a:lnTo>
                  <a:lnTo>
                    <a:pt x="118" y="63"/>
                  </a:lnTo>
                  <a:lnTo>
                    <a:pt x="127" y="37"/>
                  </a:lnTo>
                  <a:lnTo>
                    <a:pt x="153" y="16"/>
                  </a:lnTo>
                  <a:lnTo>
                    <a:pt x="153" y="9"/>
                  </a:lnTo>
                  <a:lnTo>
                    <a:pt x="155" y="7"/>
                  </a:lnTo>
                  <a:lnTo>
                    <a:pt x="158" y="5"/>
                  </a:lnTo>
                  <a:lnTo>
                    <a:pt x="167" y="0"/>
                  </a:lnTo>
                  <a:lnTo>
                    <a:pt x="169"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1" name="Freeform 1265"/>
            <p:cNvSpPr>
              <a:spLocks/>
            </p:cNvSpPr>
            <p:nvPr userDrawn="1"/>
          </p:nvSpPr>
          <p:spPr bwMode="auto">
            <a:xfrm>
              <a:off x="3423" y="2538"/>
              <a:ext cx="155" cy="192"/>
            </a:xfrm>
            <a:custGeom>
              <a:avLst/>
              <a:gdLst>
                <a:gd name="T0" fmla="*/ 99 w 155"/>
                <a:gd name="T1" fmla="*/ 14 h 192"/>
                <a:gd name="T2" fmla="*/ 99 w 155"/>
                <a:gd name="T3" fmla="*/ 14 h 192"/>
                <a:gd name="T4" fmla="*/ 127 w 155"/>
                <a:gd name="T5" fmla="*/ 11 h 192"/>
                <a:gd name="T6" fmla="*/ 141 w 155"/>
                <a:gd name="T7" fmla="*/ 11 h 192"/>
                <a:gd name="T8" fmla="*/ 155 w 155"/>
                <a:gd name="T9" fmla="*/ 11 h 192"/>
                <a:gd name="T10" fmla="*/ 141 w 155"/>
                <a:gd name="T11" fmla="*/ 62 h 192"/>
                <a:gd name="T12" fmla="*/ 148 w 155"/>
                <a:gd name="T13" fmla="*/ 120 h 192"/>
                <a:gd name="T14" fmla="*/ 148 w 155"/>
                <a:gd name="T15" fmla="*/ 120 h 192"/>
                <a:gd name="T16" fmla="*/ 145 w 155"/>
                <a:gd name="T17" fmla="*/ 132 h 192"/>
                <a:gd name="T18" fmla="*/ 139 w 155"/>
                <a:gd name="T19" fmla="*/ 141 h 192"/>
                <a:gd name="T20" fmla="*/ 127 w 155"/>
                <a:gd name="T21" fmla="*/ 159 h 192"/>
                <a:gd name="T22" fmla="*/ 113 w 155"/>
                <a:gd name="T23" fmla="*/ 176 h 192"/>
                <a:gd name="T24" fmla="*/ 99 w 155"/>
                <a:gd name="T25" fmla="*/ 192 h 192"/>
                <a:gd name="T26" fmla="*/ 97 w 155"/>
                <a:gd name="T27" fmla="*/ 192 h 192"/>
                <a:gd name="T28" fmla="*/ 85 w 155"/>
                <a:gd name="T29" fmla="*/ 182 h 192"/>
                <a:gd name="T30" fmla="*/ 81 w 155"/>
                <a:gd name="T31" fmla="*/ 162 h 192"/>
                <a:gd name="T32" fmla="*/ 74 w 155"/>
                <a:gd name="T33" fmla="*/ 159 h 192"/>
                <a:gd name="T34" fmla="*/ 0 w 155"/>
                <a:gd name="T35" fmla="*/ 120 h 192"/>
                <a:gd name="T36" fmla="*/ 0 w 155"/>
                <a:gd name="T37" fmla="*/ 118 h 192"/>
                <a:gd name="T38" fmla="*/ 0 w 155"/>
                <a:gd name="T39" fmla="*/ 118 h 192"/>
                <a:gd name="T40" fmla="*/ 32 w 155"/>
                <a:gd name="T41" fmla="*/ 51 h 192"/>
                <a:gd name="T42" fmla="*/ 32 w 155"/>
                <a:gd name="T43" fmla="*/ 51 h 192"/>
                <a:gd name="T44" fmla="*/ 27 w 155"/>
                <a:gd name="T45" fmla="*/ 48 h 192"/>
                <a:gd name="T46" fmla="*/ 21 w 155"/>
                <a:gd name="T47" fmla="*/ 44 h 192"/>
                <a:gd name="T48" fmla="*/ 7 w 155"/>
                <a:gd name="T49" fmla="*/ 11 h 192"/>
                <a:gd name="T50" fmla="*/ 18 w 155"/>
                <a:gd name="T51" fmla="*/ 0 h 192"/>
                <a:gd name="T52" fmla="*/ 53 w 155"/>
                <a:gd name="T53" fmla="*/ 0 h 192"/>
                <a:gd name="T54" fmla="*/ 99 w 155"/>
                <a:gd name="T55" fmla="*/ 14 h 19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55" h="192">
                  <a:moveTo>
                    <a:pt x="99" y="14"/>
                  </a:moveTo>
                  <a:lnTo>
                    <a:pt x="99" y="14"/>
                  </a:lnTo>
                  <a:lnTo>
                    <a:pt x="127" y="11"/>
                  </a:lnTo>
                  <a:lnTo>
                    <a:pt x="141" y="11"/>
                  </a:lnTo>
                  <a:lnTo>
                    <a:pt x="155" y="11"/>
                  </a:lnTo>
                  <a:lnTo>
                    <a:pt x="141" y="62"/>
                  </a:lnTo>
                  <a:lnTo>
                    <a:pt x="148" y="120"/>
                  </a:lnTo>
                  <a:lnTo>
                    <a:pt x="145" y="132"/>
                  </a:lnTo>
                  <a:lnTo>
                    <a:pt x="139" y="141"/>
                  </a:lnTo>
                  <a:lnTo>
                    <a:pt x="127" y="159"/>
                  </a:lnTo>
                  <a:lnTo>
                    <a:pt x="113" y="176"/>
                  </a:lnTo>
                  <a:lnTo>
                    <a:pt x="99" y="192"/>
                  </a:lnTo>
                  <a:lnTo>
                    <a:pt x="97" y="192"/>
                  </a:lnTo>
                  <a:lnTo>
                    <a:pt x="85" y="182"/>
                  </a:lnTo>
                  <a:lnTo>
                    <a:pt x="81" y="162"/>
                  </a:lnTo>
                  <a:lnTo>
                    <a:pt x="74" y="159"/>
                  </a:lnTo>
                  <a:lnTo>
                    <a:pt x="0" y="120"/>
                  </a:lnTo>
                  <a:lnTo>
                    <a:pt x="0" y="118"/>
                  </a:lnTo>
                  <a:lnTo>
                    <a:pt x="32" y="51"/>
                  </a:lnTo>
                  <a:lnTo>
                    <a:pt x="27" y="48"/>
                  </a:lnTo>
                  <a:lnTo>
                    <a:pt x="21" y="44"/>
                  </a:lnTo>
                  <a:lnTo>
                    <a:pt x="7" y="11"/>
                  </a:lnTo>
                  <a:lnTo>
                    <a:pt x="18" y="0"/>
                  </a:lnTo>
                  <a:lnTo>
                    <a:pt x="53" y="0"/>
                  </a:lnTo>
                  <a:lnTo>
                    <a:pt x="99"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2" name="Freeform 1266"/>
            <p:cNvSpPr>
              <a:spLocks/>
            </p:cNvSpPr>
            <p:nvPr userDrawn="1"/>
          </p:nvSpPr>
          <p:spPr bwMode="auto">
            <a:xfrm>
              <a:off x="3337" y="2549"/>
              <a:ext cx="113" cy="118"/>
            </a:xfrm>
            <a:custGeom>
              <a:avLst/>
              <a:gdLst>
                <a:gd name="T0" fmla="*/ 81 w 113"/>
                <a:gd name="T1" fmla="*/ 3 h 118"/>
                <a:gd name="T2" fmla="*/ 81 w 113"/>
                <a:gd name="T3" fmla="*/ 3 h 118"/>
                <a:gd name="T4" fmla="*/ 90 w 113"/>
                <a:gd name="T5" fmla="*/ 0 h 118"/>
                <a:gd name="T6" fmla="*/ 102 w 113"/>
                <a:gd name="T7" fmla="*/ 35 h 118"/>
                <a:gd name="T8" fmla="*/ 102 w 113"/>
                <a:gd name="T9" fmla="*/ 35 h 118"/>
                <a:gd name="T10" fmla="*/ 113 w 113"/>
                <a:gd name="T11" fmla="*/ 42 h 118"/>
                <a:gd name="T12" fmla="*/ 93 w 113"/>
                <a:gd name="T13" fmla="*/ 81 h 118"/>
                <a:gd name="T14" fmla="*/ 93 w 113"/>
                <a:gd name="T15" fmla="*/ 81 h 118"/>
                <a:gd name="T16" fmla="*/ 79 w 113"/>
                <a:gd name="T17" fmla="*/ 74 h 118"/>
                <a:gd name="T18" fmla="*/ 65 w 113"/>
                <a:gd name="T19" fmla="*/ 67 h 118"/>
                <a:gd name="T20" fmla="*/ 65 w 113"/>
                <a:gd name="T21" fmla="*/ 67 h 118"/>
                <a:gd name="T22" fmla="*/ 56 w 113"/>
                <a:gd name="T23" fmla="*/ 72 h 118"/>
                <a:gd name="T24" fmla="*/ 51 w 113"/>
                <a:gd name="T25" fmla="*/ 74 h 118"/>
                <a:gd name="T26" fmla="*/ 46 w 113"/>
                <a:gd name="T27" fmla="*/ 74 h 118"/>
                <a:gd name="T28" fmla="*/ 46 w 113"/>
                <a:gd name="T29" fmla="*/ 74 h 118"/>
                <a:gd name="T30" fmla="*/ 42 w 113"/>
                <a:gd name="T31" fmla="*/ 84 h 118"/>
                <a:gd name="T32" fmla="*/ 39 w 113"/>
                <a:gd name="T33" fmla="*/ 93 h 118"/>
                <a:gd name="T34" fmla="*/ 39 w 113"/>
                <a:gd name="T35" fmla="*/ 104 h 118"/>
                <a:gd name="T36" fmla="*/ 37 w 113"/>
                <a:gd name="T37" fmla="*/ 114 h 118"/>
                <a:gd name="T38" fmla="*/ 37 w 113"/>
                <a:gd name="T39" fmla="*/ 114 h 118"/>
                <a:gd name="T40" fmla="*/ 16 w 113"/>
                <a:gd name="T41" fmla="*/ 118 h 118"/>
                <a:gd name="T42" fmla="*/ 2 w 113"/>
                <a:gd name="T43" fmla="*/ 116 h 118"/>
                <a:gd name="T44" fmla="*/ 0 w 113"/>
                <a:gd name="T45" fmla="*/ 93 h 118"/>
                <a:gd name="T46" fmla="*/ 35 w 113"/>
                <a:gd name="T47" fmla="*/ 49 h 118"/>
                <a:gd name="T48" fmla="*/ 35 w 113"/>
                <a:gd name="T49" fmla="*/ 49 h 118"/>
                <a:gd name="T50" fmla="*/ 32 w 113"/>
                <a:gd name="T51" fmla="*/ 28 h 118"/>
                <a:gd name="T52" fmla="*/ 28 w 113"/>
                <a:gd name="T53" fmla="*/ 9 h 118"/>
                <a:gd name="T54" fmla="*/ 39 w 113"/>
                <a:gd name="T55" fmla="*/ 0 h 118"/>
                <a:gd name="T56" fmla="*/ 81 w 113"/>
                <a:gd name="T57" fmla="*/ 3 h 11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13" h="118">
                  <a:moveTo>
                    <a:pt x="81" y="3"/>
                  </a:moveTo>
                  <a:lnTo>
                    <a:pt x="81" y="3"/>
                  </a:lnTo>
                  <a:lnTo>
                    <a:pt x="90" y="0"/>
                  </a:lnTo>
                  <a:lnTo>
                    <a:pt x="102" y="35"/>
                  </a:lnTo>
                  <a:lnTo>
                    <a:pt x="113" y="42"/>
                  </a:lnTo>
                  <a:lnTo>
                    <a:pt x="93" y="81"/>
                  </a:lnTo>
                  <a:lnTo>
                    <a:pt x="79" y="74"/>
                  </a:lnTo>
                  <a:lnTo>
                    <a:pt x="65" y="67"/>
                  </a:lnTo>
                  <a:lnTo>
                    <a:pt x="56" y="72"/>
                  </a:lnTo>
                  <a:lnTo>
                    <a:pt x="51" y="74"/>
                  </a:lnTo>
                  <a:lnTo>
                    <a:pt x="46" y="74"/>
                  </a:lnTo>
                  <a:lnTo>
                    <a:pt x="42" y="84"/>
                  </a:lnTo>
                  <a:lnTo>
                    <a:pt x="39" y="93"/>
                  </a:lnTo>
                  <a:lnTo>
                    <a:pt x="39" y="104"/>
                  </a:lnTo>
                  <a:lnTo>
                    <a:pt x="37" y="114"/>
                  </a:lnTo>
                  <a:lnTo>
                    <a:pt x="16" y="118"/>
                  </a:lnTo>
                  <a:lnTo>
                    <a:pt x="2" y="116"/>
                  </a:lnTo>
                  <a:lnTo>
                    <a:pt x="0" y="93"/>
                  </a:lnTo>
                  <a:lnTo>
                    <a:pt x="35" y="49"/>
                  </a:lnTo>
                  <a:lnTo>
                    <a:pt x="32" y="28"/>
                  </a:lnTo>
                  <a:lnTo>
                    <a:pt x="28" y="9"/>
                  </a:lnTo>
                  <a:lnTo>
                    <a:pt x="39" y="0"/>
                  </a:lnTo>
                  <a:lnTo>
                    <a:pt x="81"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3" name="Freeform 1267"/>
            <p:cNvSpPr>
              <a:spLocks/>
            </p:cNvSpPr>
            <p:nvPr userDrawn="1"/>
          </p:nvSpPr>
          <p:spPr bwMode="auto">
            <a:xfrm>
              <a:off x="2962" y="2552"/>
              <a:ext cx="155" cy="185"/>
            </a:xfrm>
            <a:custGeom>
              <a:avLst/>
              <a:gdLst>
                <a:gd name="T0" fmla="*/ 155 w 155"/>
                <a:gd name="T1" fmla="*/ 13 h 185"/>
                <a:gd name="T2" fmla="*/ 86 w 155"/>
                <a:gd name="T3" fmla="*/ 168 h 185"/>
                <a:gd name="T4" fmla="*/ 86 w 155"/>
                <a:gd name="T5" fmla="*/ 168 h 185"/>
                <a:gd name="T6" fmla="*/ 67 w 155"/>
                <a:gd name="T7" fmla="*/ 175 h 185"/>
                <a:gd name="T8" fmla="*/ 49 w 155"/>
                <a:gd name="T9" fmla="*/ 178 h 185"/>
                <a:gd name="T10" fmla="*/ 9 w 155"/>
                <a:gd name="T11" fmla="*/ 185 h 185"/>
                <a:gd name="T12" fmla="*/ 9 w 155"/>
                <a:gd name="T13" fmla="*/ 185 h 185"/>
                <a:gd name="T14" fmla="*/ 0 w 155"/>
                <a:gd name="T15" fmla="*/ 171 h 185"/>
                <a:gd name="T16" fmla="*/ 16 w 155"/>
                <a:gd name="T17" fmla="*/ 155 h 185"/>
                <a:gd name="T18" fmla="*/ 16 w 155"/>
                <a:gd name="T19" fmla="*/ 155 h 185"/>
                <a:gd name="T20" fmla="*/ 23 w 155"/>
                <a:gd name="T21" fmla="*/ 155 h 185"/>
                <a:gd name="T22" fmla="*/ 30 w 155"/>
                <a:gd name="T23" fmla="*/ 155 h 185"/>
                <a:gd name="T24" fmla="*/ 42 w 155"/>
                <a:gd name="T25" fmla="*/ 148 h 185"/>
                <a:gd name="T26" fmla="*/ 65 w 155"/>
                <a:gd name="T27" fmla="*/ 134 h 185"/>
                <a:gd name="T28" fmla="*/ 65 w 155"/>
                <a:gd name="T29" fmla="*/ 134 h 185"/>
                <a:gd name="T30" fmla="*/ 65 w 155"/>
                <a:gd name="T31" fmla="*/ 134 h 185"/>
                <a:gd name="T32" fmla="*/ 70 w 155"/>
                <a:gd name="T33" fmla="*/ 97 h 185"/>
                <a:gd name="T34" fmla="*/ 72 w 155"/>
                <a:gd name="T35" fmla="*/ 81 h 185"/>
                <a:gd name="T36" fmla="*/ 77 w 155"/>
                <a:gd name="T37" fmla="*/ 64 h 185"/>
                <a:gd name="T38" fmla="*/ 77 w 155"/>
                <a:gd name="T39" fmla="*/ 60 h 185"/>
                <a:gd name="T40" fmla="*/ 77 w 155"/>
                <a:gd name="T41" fmla="*/ 60 h 185"/>
                <a:gd name="T42" fmla="*/ 65 w 155"/>
                <a:gd name="T43" fmla="*/ 46 h 185"/>
                <a:gd name="T44" fmla="*/ 65 w 155"/>
                <a:gd name="T45" fmla="*/ 46 h 185"/>
                <a:gd name="T46" fmla="*/ 95 w 155"/>
                <a:gd name="T47" fmla="*/ 32 h 185"/>
                <a:gd name="T48" fmla="*/ 109 w 155"/>
                <a:gd name="T49" fmla="*/ 25 h 185"/>
                <a:gd name="T50" fmla="*/ 125 w 155"/>
                <a:gd name="T51" fmla="*/ 23 h 185"/>
                <a:gd name="T52" fmla="*/ 137 w 155"/>
                <a:gd name="T53" fmla="*/ 0 h 185"/>
                <a:gd name="T54" fmla="*/ 137 w 155"/>
                <a:gd name="T55" fmla="*/ 0 h 185"/>
                <a:gd name="T56" fmla="*/ 155 w 155"/>
                <a:gd name="T57" fmla="*/ 0 h 185"/>
                <a:gd name="T58" fmla="*/ 155 w 155"/>
                <a:gd name="T59" fmla="*/ 13 h 18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5" h="185">
                  <a:moveTo>
                    <a:pt x="155" y="13"/>
                  </a:moveTo>
                  <a:lnTo>
                    <a:pt x="86" y="168"/>
                  </a:lnTo>
                  <a:lnTo>
                    <a:pt x="67" y="175"/>
                  </a:lnTo>
                  <a:lnTo>
                    <a:pt x="49" y="178"/>
                  </a:lnTo>
                  <a:lnTo>
                    <a:pt x="9" y="185"/>
                  </a:lnTo>
                  <a:lnTo>
                    <a:pt x="0" y="171"/>
                  </a:lnTo>
                  <a:lnTo>
                    <a:pt x="16" y="155"/>
                  </a:lnTo>
                  <a:lnTo>
                    <a:pt x="23" y="155"/>
                  </a:lnTo>
                  <a:lnTo>
                    <a:pt x="30" y="155"/>
                  </a:lnTo>
                  <a:lnTo>
                    <a:pt x="42" y="148"/>
                  </a:lnTo>
                  <a:lnTo>
                    <a:pt x="65" y="134"/>
                  </a:lnTo>
                  <a:lnTo>
                    <a:pt x="70" y="97"/>
                  </a:lnTo>
                  <a:lnTo>
                    <a:pt x="72" y="81"/>
                  </a:lnTo>
                  <a:lnTo>
                    <a:pt x="77" y="64"/>
                  </a:lnTo>
                  <a:lnTo>
                    <a:pt x="77" y="60"/>
                  </a:lnTo>
                  <a:lnTo>
                    <a:pt x="65" y="46"/>
                  </a:lnTo>
                  <a:lnTo>
                    <a:pt x="95" y="32"/>
                  </a:lnTo>
                  <a:lnTo>
                    <a:pt x="109" y="25"/>
                  </a:lnTo>
                  <a:lnTo>
                    <a:pt x="125" y="23"/>
                  </a:lnTo>
                  <a:lnTo>
                    <a:pt x="137" y="0"/>
                  </a:lnTo>
                  <a:lnTo>
                    <a:pt x="155" y="0"/>
                  </a:lnTo>
                  <a:lnTo>
                    <a:pt x="155"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4" name="Freeform 1268"/>
            <p:cNvSpPr>
              <a:spLocks/>
            </p:cNvSpPr>
            <p:nvPr userDrawn="1"/>
          </p:nvSpPr>
          <p:spPr bwMode="auto">
            <a:xfrm>
              <a:off x="4670" y="2570"/>
              <a:ext cx="7" cy="7"/>
            </a:xfrm>
            <a:custGeom>
              <a:avLst/>
              <a:gdLst>
                <a:gd name="T0" fmla="*/ 5 w 7"/>
                <a:gd name="T1" fmla="*/ 5 h 7"/>
                <a:gd name="T2" fmla="*/ 5 w 7"/>
                <a:gd name="T3" fmla="*/ 5 h 7"/>
                <a:gd name="T4" fmla="*/ 2 w 7"/>
                <a:gd name="T5" fmla="*/ 7 h 7"/>
                <a:gd name="T6" fmla="*/ 2 w 7"/>
                <a:gd name="T7" fmla="*/ 5 h 7"/>
                <a:gd name="T8" fmla="*/ 0 w 7"/>
                <a:gd name="T9" fmla="*/ 0 h 7"/>
                <a:gd name="T10" fmla="*/ 0 w 7"/>
                <a:gd name="T11" fmla="*/ 0 h 7"/>
                <a:gd name="T12" fmla="*/ 5 w 7"/>
                <a:gd name="T13" fmla="*/ 2 h 7"/>
                <a:gd name="T14" fmla="*/ 7 w 7"/>
                <a:gd name="T15" fmla="*/ 2 h 7"/>
                <a:gd name="T16" fmla="*/ 5 w 7"/>
                <a:gd name="T17" fmla="*/ 5 h 7"/>
                <a:gd name="T18" fmla="*/ 5 w 7"/>
                <a:gd name="T19" fmla="*/ 5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7">
                  <a:moveTo>
                    <a:pt x="5" y="5"/>
                  </a:moveTo>
                  <a:lnTo>
                    <a:pt x="5" y="5"/>
                  </a:lnTo>
                  <a:lnTo>
                    <a:pt x="2" y="7"/>
                  </a:lnTo>
                  <a:lnTo>
                    <a:pt x="2" y="5"/>
                  </a:lnTo>
                  <a:lnTo>
                    <a:pt x="0" y="0"/>
                  </a:lnTo>
                  <a:lnTo>
                    <a:pt x="5" y="2"/>
                  </a:lnTo>
                  <a:lnTo>
                    <a:pt x="7" y="2"/>
                  </a:lnTo>
                  <a:lnTo>
                    <a:pt x="5"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5" name="Freeform 1269"/>
            <p:cNvSpPr>
              <a:spLocks/>
            </p:cNvSpPr>
            <p:nvPr userDrawn="1"/>
          </p:nvSpPr>
          <p:spPr bwMode="auto">
            <a:xfrm>
              <a:off x="5306" y="2589"/>
              <a:ext cx="31" cy="53"/>
            </a:xfrm>
            <a:custGeom>
              <a:avLst/>
              <a:gdLst>
                <a:gd name="T0" fmla="*/ 14 w 31"/>
                <a:gd name="T1" fmla="*/ 13 h 53"/>
                <a:gd name="T2" fmla="*/ 24 w 31"/>
                <a:gd name="T3" fmla="*/ 13 h 53"/>
                <a:gd name="T4" fmla="*/ 24 w 31"/>
                <a:gd name="T5" fmla="*/ 13 h 53"/>
                <a:gd name="T6" fmla="*/ 24 w 31"/>
                <a:gd name="T7" fmla="*/ 20 h 53"/>
                <a:gd name="T8" fmla="*/ 24 w 31"/>
                <a:gd name="T9" fmla="*/ 30 h 53"/>
                <a:gd name="T10" fmla="*/ 26 w 31"/>
                <a:gd name="T11" fmla="*/ 39 h 53"/>
                <a:gd name="T12" fmla="*/ 28 w 31"/>
                <a:gd name="T13" fmla="*/ 41 h 53"/>
                <a:gd name="T14" fmla="*/ 31 w 31"/>
                <a:gd name="T15" fmla="*/ 44 h 53"/>
                <a:gd name="T16" fmla="*/ 31 w 31"/>
                <a:gd name="T17" fmla="*/ 48 h 53"/>
                <a:gd name="T18" fmla="*/ 31 w 31"/>
                <a:gd name="T19" fmla="*/ 48 h 53"/>
                <a:gd name="T20" fmla="*/ 21 w 31"/>
                <a:gd name="T21" fmla="*/ 48 h 53"/>
                <a:gd name="T22" fmla="*/ 14 w 31"/>
                <a:gd name="T23" fmla="*/ 48 h 53"/>
                <a:gd name="T24" fmla="*/ 14 w 31"/>
                <a:gd name="T25" fmla="*/ 48 h 53"/>
                <a:gd name="T26" fmla="*/ 14 w 31"/>
                <a:gd name="T27" fmla="*/ 53 h 53"/>
                <a:gd name="T28" fmla="*/ 5 w 31"/>
                <a:gd name="T29" fmla="*/ 41 h 53"/>
                <a:gd name="T30" fmla="*/ 5 w 31"/>
                <a:gd name="T31" fmla="*/ 41 h 53"/>
                <a:gd name="T32" fmla="*/ 5 w 31"/>
                <a:gd name="T33" fmla="*/ 23 h 53"/>
                <a:gd name="T34" fmla="*/ 3 w 31"/>
                <a:gd name="T35" fmla="*/ 13 h 53"/>
                <a:gd name="T36" fmla="*/ 0 w 31"/>
                <a:gd name="T37" fmla="*/ 7 h 53"/>
                <a:gd name="T38" fmla="*/ 7 w 31"/>
                <a:gd name="T39" fmla="*/ 0 h 53"/>
                <a:gd name="T40" fmla="*/ 7 w 31"/>
                <a:gd name="T41" fmla="*/ 0 h 53"/>
                <a:gd name="T42" fmla="*/ 14 w 31"/>
                <a:gd name="T43" fmla="*/ 13 h 53"/>
                <a:gd name="T44" fmla="*/ 14 w 31"/>
                <a:gd name="T45" fmla="*/ 13 h 5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1" h="53">
                  <a:moveTo>
                    <a:pt x="14" y="13"/>
                  </a:moveTo>
                  <a:lnTo>
                    <a:pt x="24" y="13"/>
                  </a:lnTo>
                  <a:lnTo>
                    <a:pt x="24" y="20"/>
                  </a:lnTo>
                  <a:lnTo>
                    <a:pt x="24" y="30"/>
                  </a:lnTo>
                  <a:lnTo>
                    <a:pt x="26" y="39"/>
                  </a:lnTo>
                  <a:lnTo>
                    <a:pt x="28" y="41"/>
                  </a:lnTo>
                  <a:lnTo>
                    <a:pt x="31" y="44"/>
                  </a:lnTo>
                  <a:lnTo>
                    <a:pt x="31" y="48"/>
                  </a:lnTo>
                  <a:lnTo>
                    <a:pt x="21" y="48"/>
                  </a:lnTo>
                  <a:lnTo>
                    <a:pt x="14" y="48"/>
                  </a:lnTo>
                  <a:lnTo>
                    <a:pt x="14" y="53"/>
                  </a:lnTo>
                  <a:lnTo>
                    <a:pt x="5" y="41"/>
                  </a:lnTo>
                  <a:lnTo>
                    <a:pt x="5" y="23"/>
                  </a:lnTo>
                  <a:lnTo>
                    <a:pt x="3" y="13"/>
                  </a:lnTo>
                  <a:lnTo>
                    <a:pt x="0" y="7"/>
                  </a:lnTo>
                  <a:lnTo>
                    <a:pt x="7" y="0"/>
                  </a:lnTo>
                  <a:lnTo>
                    <a:pt x="14"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6" name="Freeform 1270"/>
            <p:cNvSpPr>
              <a:spLocks/>
            </p:cNvSpPr>
            <p:nvPr userDrawn="1"/>
          </p:nvSpPr>
          <p:spPr bwMode="auto">
            <a:xfrm>
              <a:off x="2925" y="2591"/>
              <a:ext cx="49" cy="21"/>
            </a:xfrm>
            <a:custGeom>
              <a:avLst/>
              <a:gdLst>
                <a:gd name="T0" fmla="*/ 44 w 49"/>
                <a:gd name="T1" fmla="*/ 21 h 21"/>
                <a:gd name="T2" fmla="*/ 44 w 49"/>
                <a:gd name="T3" fmla="*/ 21 h 21"/>
                <a:gd name="T4" fmla="*/ 0 w 49"/>
                <a:gd name="T5" fmla="*/ 14 h 21"/>
                <a:gd name="T6" fmla="*/ 0 w 49"/>
                <a:gd name="T7" fmla="*/ 14 h 21"/>
                <a:gd name="T8" fmla="*/ 2 w 49"/>
                <a:gd name="T9" fmla="*/ 7 h 21"/>
                <a:gd name="T10" fmla="*/ 5 w 49"/>
                <a:gd name="T11" fmla="*/ 0 h 21"/>
                <a:gd name="T12" fmla="*/ 49 w 49"/>
                <a:gd name="T13" fmla="*/ 0 h 21"/>
                <a:gd name="T14" fmla="*/ 44 w 49"/>
                <a:gd name="T15" fmla="*/ 21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9" h="21">
                  <a:moveTo>
                    <a:pt x="44" y="21"/>
                  </a:moveTo>
                  <a:lnTo>
                    <a:pt x="44" y="21"/>
                  </a:lnTo>
                  <a:lnTo>
                    <a:pt x="0" y="14"/>
                  </a:lnTo>
                  <a:lnTo>
                    <a:pt x="2" y="7"/>
                  </a:lnTo>
                  <a:lnTo>
                    <a:pt x="5" y="0"/>
                  </a:lnTo>
                  <a:lnTo>
                    <a:pt x="49" y="0"/>
                  </a:lnTo>
                  <a:lnTo>
                    <a:pt x="44"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7" name="Freeform 1271"/>
            <p:cNvSpPr>
              <a:spLocks/>
            </p:cNvSpPr>
            <p:nvPr userDrawn="1"/>
          </p:nvSpPr>
          <p:spPr bwMode="auto">
            <a:xfrm>
              <a:off x="2911" y="2591"/>
              <a:ext cx="123" cy="129"/>
            </a:xfrm>
            <a:custGeom>
              <a:avLst/>
              <a:gdLst>
                <a:gd name="T0" fmla="*/ 111 w 123"/>
                <a:gd name="T1" fmla="*/ 9 h 129"/>
                <a:gd name="T2" fmla="*/ 111 w 123"/>
                <a:gd name="T3" fmla="*/ 9 h 129"/>
                <a:gd name="T4" fmla="*/ 123 w 123"/>
                <a:gd name="T5" fmla="*/ 23 h 129"/>
                <a:gd name="T6" fmla="*/ 123 w 123"/>
                <a:gd name="T7" fmla="*/ 23 h 129"/>
                <a:gd name="T8" fmla="*/ 118 w 123"/>
                <a:gd name="T9" fmla="*/ 39 h 129"/>
                <a:gd name="T10" fmla="*/ 116 w 123"/>
                <a:gd name="T11" fmla="*/ 58 h 129"/>
                <a:gd name="T12" fmla="*/ 111 w 123"/>
                <a:gd name="T13" fmla="*/ 92 h 129"/>
                <a:gd name="T14" fmla="*/ 86 w 123"/>
                <a:gd name="T15" fmla="*/ 109 h 129"/>
                <a:gd name="T16" fmla="*/ 65 w 123"/>
                <a:gd name="T17" fmla="*/ 113 h 129"/>
                <a:gd name="T18" fmla="*/ 49 w 123"/>
                <a:gd name="T19" fmla="*/ 129 h 129"/>
                <a:gd name="T20" fmla="*/ 5 w 123"/>
                <a:gd name="T21" fmla="*/ 72 h 129"/>
                <a:gd name="T22" fmla="*/ 5 w 123"/>
                <a:gd name="T23" fmla="*/ 72 h 129"/>
                <a:gd name="T24" fmla="*/ 5 w 123"/>
                <a:gd name="T25" fmla="*/ 65 h 129"/>
                <a:gd name="T26" fmla="*/ 5 w 123"/>
                <a:gd name="T27" fmla="*/ 62 h 129"/>
                <a:gd name="T28" fmla="*/ 3 w 123"/>
                <a:gd name="T29" fmla="*/ 60 h 129"/>
                <a:gd name="T30" fmla="*/ 3 w 123"/>
                <a:gd name="T31" fmla="*/ 60 h 129"/>
                <a:gd name="T32" fmla="*/ 0 w 123"/>
                <a:gd name="T33" fmla="*/ 60 h 129"/>
                <a:gd name="T34" fmla="*/ 0 w 123"/>
                <a:gd name="T35" fmla="*/ 58 h 129"/>
                <a:gd name="T36" fmla="*/ 0 w 123"/>
                <a:gd name="T37" fmla="*/ 53 h 129"/>
                <a:gd name="T38" fmla="*/ 0 w 123"/>
                <a:gd name="T39" fmla="*/ 53 h 129"/>
                <a:gd name="T40" fmla="*/ 3 w 123"/>
                <a:gd name="T41" fmla="*/ 51 h 129"/>
                <a:gd name="T42" fmla="*/ 5 w 123"/>
                <a:gd name="T43" fmla="*/ 48 h 129"/>
                <a:gd name="T44" fmla="*/ 12 w 123"/>
                <a:gd name="T45" fmla="*/ 46 h 129"/>
                <a:gd name="T46" fmla="*/ 12 w 123"/>
                <a:gd name="T47" fmla="*/ 46 h 129"/>
                <a:gd name="T48" fmla="*/ 9 w 123"/>
                <a:gd name="T49" fmla="*/ 32 h 129"/>
                <a:gd name="T50" fmla="*/ 9 w 123"/>
                <a:gd name="T51" fmla="*/ 25 h 129"/>
                <a:gd name="T52" fmla="*/ 12 w 123"/>
                <a:gd name="T53" fmla="*/ 18 h 129"/>
                <a:gd name="T54" fmla="*/ 63 w 123"/>
                <a:gd name="T55" fmla="*/ 25 h 129"/>
                <a:gd name="T56" fmla="*/ 63 w 123"/>
                <a:gd name="T57" fmla="*/ 23 h 129"/>
                <a:gd name="T58" fmla="*/ 67 w 123"/>
                <a:gd name="T59" fmla="*/ 0 h 129"/>
                <a:gd name="T60" fmla="*/ 111 w 123"/>
                <a:gd name="T61" fmla="*/ 9 h 1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23" h="129">
                  <a:moveTo>
                    <a:pt x="111" y="9"/>
                  </a:moveTo>
                  <a:lnTo>
                    <a:pt x="111" y="9"/>
                  </a:lnTo>
                  <a:lnTo>
                    <a:pt x="123" y="23"/>
                  </a:lnTo>
                  <a:lnTo>
                    <a:pt x="118" y="39"/>
                  </a:lnTo>
                  <a:lnTo>
                    <a:pt x="116" y="58"/>
                  </a:lnTo>
                  <a:lnTo>
                    <a:pt x="111" y="92"/>
                  </a:lnTo>
                  <a:lnTo>
                    <a:pt x="86" y="109"/>
                  </a:lnTo>
                  <a:lnTo>
                    <a:pt x="65" y="113"/>
                  </a:lnTo>
                  <a:lnTo>
                    <a:pt x="49" y="129"/>
                  </a:lnTo>
                  <a:lnTo>
                    <a:pt x="5" y="72"/>
                  </a:lnTo>
                  <a:lnTo>
                    <a:pt x="5" y="65"/>
                  </a:lnTo>
                  <a:lnTo>
                    <a:pt x="5" y="62"/>
                  </a:lnTo>
                  <a:lnTo>
                    <a:pt x="3" y="60"/>
                  </a:lnTo>
                  <a:lnTo>
                    <a:pt x="0" y="60"/>
                  </a:lnTo>
                  <a:lnTo>
                    <a:pt x="0" y="58"/>
                  </a:lnTo>
                  <a:lnTo>
                    <a:pt x="0" y="53"/>
                  </a:lnTo>
                  <a:lnTo>
                    <a:pt x="3" y="51"/>
                  </a:lnTo>
                  <a:lnTo>
                    <a:pt x="5" y="48"/>
                  </a:lnTo>
                  <a:lnTo>
                    <a:pt x="12" y="46"/>
                  </a:lnTo>
                  <a:lnTo>
                    <a:pt x="9" y="32"/>
                  </a:lnTo>
                  <a:lnTo>
                    <a:pt x="9" y="25"/>
                  </a:lnTo>
                  <a:lnTo>
                    <a:pt x="12" y="18"/>
                  </a:lnTo>
                  <a:lnTo>
                    <a:pt x="63" y="25"/>
                  </a:lnTo>
                  <a:lnTo>
                    <a:pt x="63" y="23"/>
                  </a:lnTo>
                  <a:lnTo>
                    <a:pt x="67" y="0"/>
                  </a:lnTo>
                  <a:lnTo>
                    <a:pt x="111"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8" name="Freeform 1272"/>
            <p:cNvSpPr>
              <a:spLocks/>
            </p:cNvSpPr>
            <p:nvPr userDrawn="1"/>
          </p:nvSpPr>
          <p:spPr bwMode="auto">
            <a:xfrm>
              <a:off x="4691" y="2593"/>
              <a:ext cx="18" cy="21"/>
            </a:xfrm>
            <a:custGeom>
              <a:avLst/>
              <a:gdLst>
                <a:gd name="T0" fmla="*/ 18 w 18"/>
                <a:gd name="T1" fmla="*/ 19 h 21"/>
                <a:gd name="T2" fmla="*/ 18 w 18"/>
                <a:gd name="T3" fmla="*/ 19 h 21"/>
                <a:gd name="T4" fmla="*/ 18 w 18"/>
                <a:gd name="T5" fmla="*/ 21 h 21"/>
                <a:gd name="T6" fmla="*/ 18 w 18"/>
                <a:gd name="T7" fmla="*/ 21 h 21"/>
                <a:gd name="T8" fmla="*/ 0 w 18"/>
                <a:gd name="T9" fmla="*/ 7 h 21"/>
                <a:gd name="T10" fmla="*/ 2 w 18"/>
                <a:gd name="T11" fmla="*/ 0 h 21"/>
                <a:gd name="T12" fmla="*/ 4 w 18"/>
                <a:gd name="T13" fmla="*/ 0 h 21"/>
                <a:gd name="T14" fmla="*/ 18 w 18"/>
                <a:gd name="T15" fmla="*/ 19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 h="21">
                  <a:moveTo>
                    <a:pt x="18" y="19"/>
                  </a:moveTo>
                  <a:lnTo>
                    <a:pt x="18" y="19"/>
                  </a:lnTo>
                  <a:lnTo>
                    <a:pt x="18" y="21"/>
                  </a:lnTo>
                  <a:lnTo>
                    <a:pt x="0" y="7"/>
                  </a:lnTo>
                  <a:lnTo>
                    <a:pt x="2" y="0"/>
                  </a:lnTo>
                  <a:lnTo>
                    <a:pt x="4" y="0"/>
                  </a:lnTo>
                  <a:lnTo>
                    <a:pt x="18"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9" name="Freeform 1273"/>
            <p:cNvSpPr>
              <a:spLocks/>
            </p:cNvSpPr>
            <p:nvPr userDrawn="1"/>
          </p:nvSpPr>
          <p:spPr bwMode="auto">
            <a:xfrm>
              <a:off x="5128" y="2602"/>
              <a:ext cx="130" cy="165"/>
            </a:xfrm>
            <a:custGeom>
              <a:avLst/>
              <a:gdLst>
                <a:gd name="T0" fmla="*/ 130 w 130"/>
                <a:gd name="T1" fmla="*/ 0 h 165"/>
                <a:gd name="T2" fmla="*/ 130 w 130"/>
                <a:gd name="T3" fmla="*/ 0 h 165"/>
                <a:gd name="T4" fmla="*/ 128 w 130"/>
                <a:gd name="T5" fmla="*/ 17 h 165"/>
                <a:gd name="T6" fmla="*/ 49 w 130"/>
                <a:gd name="T7" fmla="*/ 24 h 165"/>
                <a:gd name="T8" fmla="*/ 40 w 130"/>
                <a:gd name="T9" fmla="*/ 35 h 165"/>
                <a:gd name="T10" fmla="*/ 40 w 130"/>
                <a:gd name="T11" fmla="*/ 35 h 165"/>
                <a:gd name="T12" fmla="*/ 35 w 130"/>
                <a:gd name="T13" fmla="*/ 54 h 165"/>
                <a:gd name="T14" fmla="*/ 35 w 130"/>
                <a:gd name="T15" fmla="*/ 54 h 165"/>
                <a:gd name="T16" fmla="*/ 56 w 130"/>
                <a:gd name="T17" fmla="*/ 65 h 165"/>
                <a:gd name="T18" fmla="*/ 56 w 130"/>
                <a:gd name="T19" fmla="*/ 65 h 165"/>
                <a:gd name="T20" fmla="*/ 86 w 130"/>
                <a:gd name="T21" fmla="*/ 47 h 165"/>
                <a:gd name="T22" fmla="*/ 86 w 130"/>
                <a:gd name="T23" fmla="*/ 47 h 165"/>
                <a:gd name="T24" fmla="*/ 93 w 130"/>
                <a:gd name="T25" fmla="*/ 49 h 165"/>
                <a:gd name="T26" fmla="*/ 63 w 130"/>
                <a:gd name="T27" fmla="*/ 79 h 165"/>
                <a:gd name="T28" fmla="*/ 63 w 130"/>
                <a:gd name="T29" fmla="*/ 81 h 165"/>
                <a:gd name="T30" fmla="*/ 84 w 130"/>
                <a:gd name="T31" fmla="*/ 142 h 165"/>
                <a:gd name="T32" fmla="*/ 84 w 130"/>
                <a:gd name="T33" fmla="*/ 142 h 165"/>
                <a:gd name="T34" fmla="*/ 72 w 130"/>
                <a:gd name="T35" fmla="*/ 149 h 165"/>
                <a:gd name="T36" fmla="*/ 63 w 130"/>
                <a:gd name="T37" fmla="*/ 153 h 165"/>
                <a:gd name="T38" fmla="*/ 60 w 130"/>
                <a:gd name="T39" fmla="*/ 151 h 165"/>
                <a:gd name="T40" fmla="*/ 51 w 130"/>
                <a:gd name="T41" fmla="*/ 116 h 165"/>
                <a:gd name="T42" fmla="*/ 51 w 130"/>
                <a:gd name="T43" fmla="*/ 116 h 165"/>
                <a:gd name="T44" fmla="*/ 53 w 130"/>
                <a:gd name="T45" fmla="*/ 112 h 165"/>
                <a:gd name="T46" fmla="*/ 53 w 130"/>
                <a:gd name="T47" fmla="*/ 105 h 165"/>
                <a:gd name="T48" fmla="*/ 53 w 130"/>
                <a:gd name="T49" fmla="*/ 98 h 165"/>
                <a:gd name="T50" fmla="*/ 51 w 130"/>
                <a:gd name="T51" fmla="*/ 95 h 165"/>
                <a:gd name="T52" fmla="*/ 47 w 130"/>
                <a:gd name="T53" fmla="*/ 93 h 165"/>
                <a:gd name="T54" fmla="*/ 47 w 130"/>
                <a:gd name="T55" fmla="*/ 93 h 165"/>
                <a:gd name="T56" fmla="*/ 42 w 130"/>
                <a:gd name="T57" fmla="*/ 95 h 165"/>
                <a:gd name="T58" fmla="*/ 35 w 130"/>
                <a:gd name="T59" fmla="*/ 100 h 165"/>
                <a:gd name="T60" fmla="*/ 35 w 130"/>
                <a:gd name="T61" fmla="*/ 100 h 165"/>
                <a:gd name="T62" fmla="*/ 42 w 130"/>
                <a:gd name="T63" fmla="*/ 116 h 165"/>
                <a:gd name="T64" fmla="*/ 35 w 130"/>
                <a:gd name="T65" fmla="*/ 125 h 165"/>
                <a:gd name="T66" fmla="*/ 40 w 130"/>
                <a:gd name="T67" fmla="*/ 149 h 165"/>
                <a:gd name="T68" fmla="*/ 19 w 130"/>
                <a:gd name="T69" fmla="*/ 165 h 165"/>
                <a:gd name="T70" fmla="*/ 12 w 130"/>
                <a:gd name="T71" fmla="*/ 165 h 165"/>
                <a:gd name="T72" fmla="*/ 12 w 130"/>
                <a:gd name="T73" fmla="*/ 165 h 165"/>
                <a:gd name="T74" fmla="*/ 14 w 130"/>
                <a:gd name="T75" fmla="*/ 151 h 165"/>
                <a:gd name="T76" fmla="*/ 16 w 130"/>
                <a:gd name="T77" fmla="*/ 139 h 165"/>
                <a:gd name="T78" fmla="*/ 19 w 130"/>
                <a:gd name="T79" fmla="*/ 128 h 165"/>
                <a:gd name="T80" fmla="*/ 16 w 130"/>
                <a:gd name="T81" fmla="*/ 121 h 165"/>
                <a:gd name="T82" fmla="*/ 14 w 130"/>
                <a:gd name="T83" fmla="*/ 114 h 165"/>
                <a:gd name="T84" fmla="*/ 5 w 130"/>
                <a:gd name="T85" fmla="*/ 109 h 165"/>
                <a:gd name="T86" fmla="*/ 0 w 130"/>
                <a:gd name="T87" fmla="*/ 91 h 165"/>
                <a:gd name="T88" fmla="*/ 0 w 130"/>
                <a:gd name="T89" fmla="*/ 91 h 165"/>
                <a:gd name="T90" fmla="*/ 12 w 130"/>
                <a:gd name="T91" fmla="*/ 65 h 165"/>
                <a:gd name="T92" fmla="*/ 26 w 130"/>
                <a:gd name="T93" fmla="*/ 42 h 165"/>
                <a:gd name="T94" fmla="*/ 28 w 130"/>
                <a:gd name="T95" fmla="*/ 26 h 165"/>
                <a:gd name="T96" fmla="*/ 58 w 130"/>
                <a:gd name="T97" fmla="*/ 10 h 165"/>
                <a:gd name="T98" fmla="*/ 97 w 130"/>
                <a:gd name="T99" fmla="*/ 14 h 165"/>
                <a:gd name="T100" fmla="*/ 123 w 130"/>
                <a:gd name="T101" fmla="*/ 0 h 165"/>
                <a:gd name="T102" fmla="*/ 130 w 130"/>
                <a:gd name="T103" fmla="*/ 0 h 16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30" h="165">
                  <a:moveTo>
                    <a:pt x="130" y="0"/>
                  </a:moveTo>
                  <a:lnTo>
                    <a:pt x="130" y="0"/>
                  </a:lnTo>
                  <a:lnTo>
                    <a:pt x="128" y="17"/>
                  </a:lnTo>
                  <a:lnTo>
                    <a:pt x="49" y="24"/>
                  </a:lnTo>
                  <a:lnTo>
                    <a:pt x="40" y="35"/>
                  </a:lnTo>
                  <a:lnTo>
                    <a:pt x="35" y="54"/>
                  </a:lnTo>
                  <a:lnTo>
                    <a:pt x="56" y="65"/>
                  </a:lnTo>
                  <a:lnTo>
                    <a:pt x="86" y="47"/>
                  </a:lnTo>
                  <a:lnTo>
                    <a:pt x="93" y="49"/>
                  </a:lnTo>
                  <a:lnTo>
                    <a:pt x="63" y="79"/>
                  </a:lnTo>
                  <a:lnTo>
                    <a:pt x="63" y="81"/>
                  </a:lnTo>
                  <a:lnTo>
                    <a:pt x="84" y="142"/>
                  </a:lnTo>
                  <a:lnTo>
                    <a:pt x="72" y="149"/>
                  </a:lnTo>
                  <a:lnTo>
                    <a:pt x="63" y="153"/>
                  </a:lnTo>
                  <a:lnTo>
                    <a:pt x="60" y="151"/>
                  </a:lnTo>
                  <a:lnTo>
                    <a:pt x="51" y="116"/>
                  </a:lnTo>
                  <a:lnTo>
                    <a:pt x="53" y="112"/>
                  </a:lnTo>
                  <a:lnTo>
                    <a:pt x="53" y="105"/>
                  </a:lnTo>
                  <a:lnTo>
                    <a:pt x="53" y="98"/>
                  </a:lnTo>
                  <a:lnTo>
                    <a:pt x="51" y="95"/>
                  </a:lnTo>
                  <a:lnTo>
                    <a:pt x="47" y="93"/>
                  </a:lnTo>
                  <a:lnTo>
                    <a:pt x="42" y="95"/>
                  </a:lnTo>
                  <a:lnTo>
                    <a:pt x="35" y="100"/>
                  </a:lnTo>
                  <a:lnTo>
                    <a:pt x="42" y="116"/>
                  </a:lnTo>
                  <a:lnTo>
                    <a:pt x="35" y="125"/>
                  </a:lnTo>
                  <a:lnTo>
                    <a:pt x="40" y="149"/>
                  </a:lnTo>
                  <a:lnTo>
                    <a:pt x="19" y="165"/>
                  </a:lnTo>
                  <a:lnTo>
                    <a:pt x="12" y="165"/>
                  </a:lnTo>
                  <a:lnTo>
                    <a:pt x="14" y="151"/>
                  </a:lnTo>
                  <a:lnTo>
                    <a:pt x="16" y="139"/>
                  </a:lnTo>
                  <a:lnTo>
                    <a:pt x="19" y="128"/>
                  </a:lnTo>
                  <a:lnTo>
                    <a:pt x="16" y="121"/>
                  </a:lnTo>
                  <a:lnTo>
                    <a:pt x="14" y="114"/>
                  </a:lnTo>
                  <a:lnTo>
                    <a:pt x="5" y="109"/>
                  </a:lnTo>
                  <a:lnTo>
                    <a:pt x="0" y="91"/>
                  </a:lnTo>
                  <a:lnTo>
                    <a:pt x="12" y="65"/>
                  </a:lnTo>
                  <a:lnTo>
                    <a:pt x="26" y="42"/>
                  </a:lnTo>
                  <a:lnTo>
                    <a:pt x="28" y="26"/>
                  </a:lnTo>
                  <a:lnTo>
                    <a:pt x="58" y="10"/>
                  </a:lnTo>
                  <a:lnTo>
                    <a:pt x="97" y="14"/>
                  </a:lnTo>
                  <a:lnTo>
                    <a:pt x="123" y="0"/>
                  </a:lnTo>
                  <a:lnTo>
                    <a:pt x="130"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0" name="Freeform 1274"/>
            <p:cNvSpPr>
              <a:spLocks/>
            </p:cNvSpPr>
            <p:nvPr userDrawn="1"/>
          </p:nvSpPr>
          <p:spPr bwMode="auto">
            <a:xfrm>
              <a:off x="1102" y="2602"/>
              <a:ext cx="106" cy="151"/>
            </a:xfrm>
            <a:custGeom>
              <a:avLst/>
              <a:gdLst>
                <a:gd name="T0" fmla="*/ 78 w 106"/>
                <a:gd name="T1" fmla="*/ 33 h 151"/>
                <a:gd name="T2" fmla="*/ 101 w 106"/>
                <a:gd name="T3" fmla="*/ 37 h 151"/>
                <a:gd name="T4" fmla="*/ 106 w 106"/>
                <a:gd name="T5" fmla="*/ 72 h 151"/>
                <a:gd name="T6" fmla="*/ 81 w 106"/>
                <a:gd name="T7" fmla="*/ 107 h 151"/>
                <a:gd name="T8" fmla="*/ 81 w 106"/>
                <a:gd name="T9" fmla="*/ 107 h 151"/>
                <a:gd name="T10" fmla="*/ 71 w 106"/>
                <a:gd name="T11" fmla="*/ 112 h 151"/>
                <a:gd name="T12" fmla="*/ 62 w 106"/>
                <a:gd name="T13" fmla="*/ 116 h 151"/>
                <a:gd name="T14" fmla="*/ 57 w 106"/>
                <a:gd name="T15" fmla="*/ 146 h 151"/>
                <a:gd name="T16" fmla="*/ 41 w 106"/>
                <a:gd name="T17" fmla="*/ 151 h 151"/>
                <a:gd name="T18" fmla="*/ 13 w 106"/>
                <a:gd name="T19" fmla="*/ 139 h 151"/>
                <a:gd name="T20" fmla="*/ 11 w 106"/>
                <a:gd name="T21" fmla="*/ 118 h 151"/>
                <a:gd name="T22" fmla="*/ 11 w 106"/>
                <a:gd name="T23" fmla="*/ 118 h 151"/>
                <a:gd name="T24" fmla="*/ 16 w 106"/>
                <a:gd name="T25" fmla="*/ 116 h 151"/>
                <a:gd name="T26" fmla="*/ 20 w 106"/>
                <a:gd name="T27" fmla="*/ 112 h 151"/>
                <a:gd name="T28" fmla="*/ 25 w 106"/>
                <a:gd name="T29" fmla="*/ 105 h 151"/>
                <a:gd name="T30" fmla="*/ 25 w 106"/>
                <a:gd name="T31" fmla="*/ 105 h 151"/>
                <a:gd name="T32" fmla="*/ 23 w 106"/>
                <a:gd name="T33" fmla="*/ 98 h 151"/>
                <a:gd name="T34" fmla="*/ 18 w 106"/>
                <a:gd name="T35" fmla="*/ 93 h 151"/>
                <a:gd name="T36" fmla="*/ 18 w 106"/>
                <a:gd name="T37" fmla="*/ 93 h 151"/>
                <a:gd name="T38" fmla="*/ 11 w 106"/>
                <a:gd name="T39" fmla="*/ 93 h 151"/>
                <a:gd name="T40" fmla="*/ 6 w 106"/>
                <a:gd name="T41" fmla="*/ 93 h 151"/>
                <a:gd name="T42" fmla="*/ 4 w 106"/>
                <a:gd name="T43" fmla="*/ 95 h 151"/>
                <a:gd name="T44" fmla="*/ 4 w 106"/>
                <a:gd name="T45" fmla="*/ 95 h 151"/>
                <a:gd name="T46" fmla="*/ 0 w 106"/>
                <a:gd name="T47" fmla="*/ 70 h 151"/>
                <a:gd name="T48" fmla="*/ 0 w 106"/>
                <a:gd name="T49" fmla="*/ 70 h 151"/>
                <a:gd name="T50" fmla="*/ 2 w 106"/>
                <a:gd name="T51" fmla="*/ 56 h 151"/>
                <a:gd name="T52" fmla="*/ 4 w 106"/>
                <a:gd name="T53" fmla="*/ 42 h 151"/>
                <a:gd name="T54" fmla="*/ 18 w 106"/>
                <a:gd name="T55" fmla="*/ 26 h 151"/>
                <a:gd name="T56" fmla="*/ 20 w 106"/>
                <a:gd name="T57" fmla="*/ 5 h 151"/>
                <a:gd name="T58" fmla="*/ 32 w 106"/>
                <a:gd name="T59" fmla="*/ 0 h 151"/>
                <a:gd name="T60" fmla="*/ 32 w 106"/>
                <a:gd name="T61" fmla="*/ 0 h 151"/>
                <a:gd name="T62" fmla="*/ 55 w 106"/>
                <a:gd name="T63" fmla="*/ 17 h 151"/>
                <a:gd name="T64" fmla="*/ 78 w 106"/>
                <a:gd name="T65" fmla="*/ 33 h 151"/>
                <a:gd name="T66" fmla="*/ 78 w 106"/>
                <a:gd name="T67" fmla="*/ 33 h 15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6" h="151">
                  <a:moveTo>
                    <a:pt x="78" y="33"/>
                  </a:moveTo>
                  <a:lnTo>
                    <a:pt x="101" y="37"/>
                  </a:lnTo>
                  <a:lnTo>
                    <a:pt x="106" y="72"/>
                  </a:lnTo>
                  <a:lnTo>
                    <a:pt x="81" y="107"/>
                  </a:lnTo>
                  <a:lnTo>
                    <a:pt x="71" y="112"/>
                  </a:lnTo>
                  <a:lnTo>
                    <a:pt x="62" y="116"/>
                  </a:lnTo>
                  <a:lnTo>
                    <a:pt x="57" y="146"/>
                  </a:lnTo>
                  <a:lnTo>
                    <a:pt x="41" y="151"/>
                  </a:lnTo>
                  <a:lnTo>
                    <a:pt x="13" y="139"/>
                  </a:lnTo>
                  <a:lnTo>
                    <a:pt x="11" y="118"/>
                  </a:lnTo>
                  <a:lnTo>
                    <a:pt x="16" y="116"/>
                  </a:lnTo>
                  <a:lnTo>
                    <a:pt x="20" y="112"/>
                  </a:lnTo>
                  <a:lnTo>
                    <a:pt x="25" y="105"/>
                  </a:lnTo>
                  <a:lnTo>
                    <a:pt x="23" y="98"/>
                  </a:lnTo>
                  <a:lnTo>
                    <a:pt x="18" y="93"/>
                  </a:lnTo>
                  <a:lnTo>
                    <a:pt x="11" y="93"/>
                  </a:lnTo>
                  <a:lnTo>
                    <a:pt x="6" y="93"/>
                  </a:lnTo>
                  <a:lnTo>
                    <a:pt x="4" y="95"/>
                  </a:lnTo>
                  <a:lnTo>
                    <a:pt x="0" y="70"/>
                  </a:lnTo>
                  <a:lnTo>
                    <a:pt x="2" y="56"/>
                  </a:lnTo>
                  <a:lnTo>
                    <a:pt x="4" y="42"/>
                  </a:lnTo>
                  <a:lnTo>
                    <a:pt x="18" y="26"/>
                  </a:lnTo>
                  <a:lnTo>
                    <a:pt x="20" y="5"/>
                  </a:lnTo>
                  <a:lnTo>
                    <a:pt x="32" y="0"/>
                  </a:lnTo>
                  <a:lnTo>
                    <a:pt x="55" y="17"/>
                  </a:lnTo>
                  <a:lnTo>
                    <a:pt x="78" y="3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1" name="Freeform 1275"/>
            <p:cNvSpPr>
              <a:spLocks/>
            </p:cNvSpPr>
            <p:nvPr userDrawn="1"/>
          </p:nvSpPr>
          <p:spPr bwMode="auto">
            <a:xfrm>
              <a:off x="3379" y="2619"/>
              <a:ext cx="48" cy="64"/>
            </a:xfrm>
            <a:custGeom>
              <a:avLst/>
              <a:gdLst>
                <a:gd name="T0" fmla="*/ 48 w 48"/>
                <a:gd name="T1" fmla="*/ 18 h 64"/>
                <a:gd name="T2" fmla="*/ 48 w 48"/>
                <a:gd name="T3" fmla="*/ 18 h 64"/>
                <a:gd name="T4" fmla="*/ 41 w 48"/>
                <a:gd name="T5" fmla="*/ 32 h 64"/>
                <a:gd name="T6" fmla="*/ 37 w 48"/>
                <a:gd name="T7" fmla="*/ 41 h 64"/>
                <a:gd name="T8" fmla="*/ 30 w 48"/>
                <a:gd name="T9" fmla="*/ 48 h 64"/>
                <a:gd name="T10" fmla="*/ 32 w 48"/>
                <a:gd name="T11" fmla="*/ 58 h 64"/>
                <a:gd name="T12" fmla="*/ 14 w 48"/>
                <a:gd name="T13" fmla="*/ 64 h 64"/>
                <a:gd name="T14" fmla="*/ 14 w 48"/>
                <a:gd name="T15" fmla="*/ 64 h 64"/>
                <a:gd name="T16" fmla="*/ 4 w 48"/>
                <a:gd name="T17" fmla="*/ 62 h 64"/>
                <a:gd name="T18" fmla="*/ 0 w 48"/>
                <a:gd name="T19" fmla="*/ 60 h 64"/>
                <a:gd name="T20" fmla="*/ 0 w 48"/>
                <a:gd name="T21" fmla="*/ 60 h 64"/>
                <a:gd name="T22" fmla="*/ 0 w 48"/>
                <a:gd name="T23" fmla="*/ 37 h 64"/>
                <a:gd name="T24" fmla="*/ 2 w 48"/>
                <a:gd name="T25" fmla="*/ 16 h 64"/>
                <a:gd name="T26" fmla="*/ 7 w 48"/>
                <a:gd name="T27" fmla="*/ 9 h 64"/>
                <a:gd name="T28" fmla="*/ 7 w 48"/>
                <a:gd name="T29" fmla="*/ 9 h 64"/>
                <a:gd name="T30" fmla="*/ 11 w 48"/>
                <a:gd name="T31" fmla="*/ 9 h 64"/>
                <a:gd name="T32" fmla="*/ 16 w 48"/>
                <a:gd name="T33" fmla="*/ 7 h 64"/>
                <a:gd name="T34" fmla="*/ 23 w 48"/>
                <a:gd name="T35" fmla="*/ 0 h 64"/>
                <a:gd name="T36" fmla="*/ 48 w 48"/>
                <a:gd name="T37" fmla="*/ 16 h 64"/>
                <a:gd name="T38" fmla="*/ 48 w 48"/>
                <a:gd name="T39" fmla="*/ 18 h 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8" h="64">
                  <a:moveTo>
                    <a:pt x="48" y="18"/>
                  </a:moveTo>
                  <a:lnTo>
                    <a:pt x="48" y="18"/>
                  </a:lnTo>
                  <a:lnTo>
                    <a:pt x="41" y="32"/>
                  </a:lnTo>
                  <a:lnTo>
                    <a:pt x="37" y="41"/>
                  </a:lnTo>
                  <a:lnTo>
                    <a:pt x="30" y="48"/>
                  </a:lnTo>
                  <a:lnTo>
                    <a:pt x="32" y="58"/>
                  </a:lnTo>
                  <a:lnTo>
                    <a:pt x="14" y="64"/>
                  </a:lnTo>
                  <a:lnTo>
                    <a:pt x="4" y="62"/>
                  </a:lnTo>
                  <a:lnTo>
                    <a:pt x="0" y="60"/>
                  </a:lnTo>
                  <a:lnTo>
                    <a:pt x="0" y="37"/>
                  </a:lnTo>
                  <a:lnTo>
                    <a:pt x="2" y="16"/>
                  </a:lnTo>
                  <a:lnTo>
                    <a:pt x="7" y="9"/>
                  </a:lnTo>
                  <a:lnTo>
                    <a:pt x="11" y="9"/>
                  </a:lnTo>
                  <a:lnTo>
                    <a:pt x="16" y="7"/>
                  </a:lnTo>
                  <a:lnTo>
                    <a:pt x="23" y="0"/>
                  </a:lnTo>
                  <a:lnTo>
                    <a:pt x="48" y="16"/>
                  </a:lnTo>
                  <a:lnTo>
                    <a:pt x="48"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2" name="Freeform 1276"/>
            <p:cNvSpPr>
              <a:spLocks/>
            </p:cNvSpPr>
            <p:nvPr userDrawn="1"/>
          </p:nvSpPr>
          <p:spPr bwMode="auto">
            <a:xfrm>
              <a:off x="1092" y="2637"/>
              <a:ext cx="280" cy="440"/>
            </a:xfrm>
            <a:custGeom>
              <a:avLst/>
              <a:gdLst>
                <a:gd name="T0" fmla="*/ 148 w 280"/>
                <a:gd name="T1" fmla="*/ 14 h 440"/>
                <a:gd name="T2" fmla="*/ 169 w 280"/>
                <a:gd name="T3" fmla="*/ 49 h 440"/>
                <a:gd name="T4" fmla="*/ 202 w 280"/>
                <a:gd name="T5" fmla="*/ 53 h 440"/>
                <a:gd name="T6" fmla="*/ 211 w 280"/>
                <a:gd name="T7" fmla="*/ 81 h 440"/>
                <a:gd name="T8" fmla="*/ 229 w 280"/>
                <a:gd name="T9" fmla="*/ 95 h 440"/>
                <a:gd name="T10" fmla="*/ 181 w 280"/>
                <a:gd name="T11" fmla="*/ 130 h 440"/>
                <a:gd name="T12" fmla="*/ 165 w 280"/>
                <a:gd name="T13" fmla="*/ 188 h 440"/>
                <a:gd name="T14" fmla="*/ 216 w 280"/>
                <a:gd name="T15" fmla="*/ 248 h 440"/>
                <a:gd name="T16" fmla="*/ 232 w 280"/>
                <a:gd name="T17" fmla="*/ 248 h 440"/>
                <a:gd name="T18" fmla="*/ 234 w 280"/>
                <a:gd name="T19" fmla="*/ 259 h 440"/>
                <a:gd name="T20" fmla="*/ 257 w 280"/>
                <a:gd name="T21" fmla="*/ 264 h 440"/>
                <a:gd name="T22" fmla="*/ 278 w 280"/>
                <a:gd name="T23" fmla="*/ 310 h 440"/>
                <a:gd name="T24" fmla="*/ 271 w 280"/>
                <a:gd name="T25" fmla="*/ 419 h 440"/>
                <a:gd name="T26" fmla="*/ 257 w 280"/>
                <a:gd name="T27" fmla="*/ 438 h 440"/>
                <a:gd name="T28" fmla="*/ 209 w 280"/>
                <a:gd name="T29" fmla="*/ 401 h 440"/>
                <a:gd name="T30" fmla="*/ 160 w 280"/>
                <a:gd name="T31" fmla="*/ 377 h 440"/>
                <a:gd name="T32" fmla="*/ 158 w 280"/>
                <a:gd name="T33" fmla="*/ 380 h 440"/>
                <a:gd name="T34" fmla="*/ 139 w 280"/>
                <a:gd name="T35" fmla="*/ 359 h 440"/>
                <a:gd name="T36" fmla="*/ 125 w 280"/>
                <a:gd name="T37" fmla="*/ 336 h 440"/>
                <a:gd name="T38" fmla="*/ 128 w 280"/>
                <a:gd name="T39" fmla="*/ 331 h 440"/>
                <a:gd name="T40" fmla="*/ 130 w 280"/>
                <a:gd name="T41" fmla="*/ 322 h 440"/>
                <a:gd name="T42" fmla="*/ 125 w 280"/>
                <a:gd name="T43" fmla="*/ 317 h 440"/>
                <a:gd name="T44" fmla="*/ 70 w 280"/>
                <a:gd name="T45" fmla="*/ 234 h 440"/>
                <a:gd name="T46" fmla="*/ 30 w 280"/>
                <a:gd name="T47" fmla="*/ 169 h 440"/>
                <a:gd name="T48" fmla="*/ 0 w 280"/>
                <a:gd name="T49" fmla="*/ 141 h 440"/>
                <a:gd name="T50" fmla="*/ 12 w 280"/>
                <a:gd name="T51" fmla="*/ 90 h 440"/>
                <a:gd name="T52" fmla="*/ 16 w 280"/>
                <a:gd name="T53" fmla="*/ 88 h 440"/>
                <a:gd name="T54" fmla="*/ 51 w 280"/>
                <a:gd name="T55" fmla="*/ 121 h 440"/>
                <a:gd name="T56" fmla="*/ 70 w 280"/>
                <a:gd name="T57" fmla="*/ 114 h 440"/>
                <a:gd name="T58" fmla="*/ 93 w 280"/>
                <a:gd name="T59" fmla="*/ 77 h 440"/>
                <a:gd name="T60" fmla="*/ 121 w 280"/>
                <a:gd name="T61" fmla="*/ 37 h 440"/>
                <a:gd name="T62" fmla="*/ 116 w 280"/>
                <a:gd name="T63" fmla="*/ 2 h 440"/>
                <a:gd name="T64" fmla="*/ 148 w 280"/>
                <a:gd name="T65" fmla="*/ 14 h 44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80" h="440">
                  <a:moveTo>
                    <a:pt x="148" y="14"/>
                  </a:moveTo>
                  <a:lnTo>
                    <a:pt x="148" y="14"/>
                  </a:lnTo>
                  <a:lnTo>
                    <a:pt x="169" y="49"/>
                  </a:lnTo>
                  <a:lnTo>
                    <a:pt x="190" y="51"/>
                  </a:lnTo>
                  <a:lnTo>
                    <a:pt x="202" y="53"/>
                  </a:lnTo>
                  <a:lnTo>
                    <a:pt x="211" y="58"/>
                  </a:lnTo>
                  <a:lnTo>
                    <a:pt x="211" y="81"/>
                  </a:lnTo>
                  <a:lnTo>
                    <a:pt x="229" y="95"/>
                  </a:lnTo>
                  <a:lnTo>
                    <a:pt x="225" y="109"/>
                  </a:lnTo>
                  <a:lnTo>
                    <a:pt x="181" y="130"/>
                  </a:lnTo>
                  <a:lnTo>
                    <a:pt x="178" y="130"/>
                  </a:lnTo>
                  <a:lnTo>
                    <a:pt x="165" y="188"/>
                  </a:lnTo>
                  <a:lnTo>
                    <a:pt x="216" y="248"/>
                  </a:lnTo>
                  <a:lnTo>
                    <a:pt x="232" y="248"/>
                  </a:lnTo>
                  <a:lnTo>
                    <a:pt x="232" y="255"/>
                  </a:lnTo>
                  <a:lnTo>
                    <a:pt x="234" y="259"/>
                  </a:lnTo>
                  <a:lnTo>
                    <a:pt x="257" y="264"/>
                  </a:lnTo>
                  <a:lnTo>
                    <a:pt x="269" y="287"/>
                  </a:lnTo>
                  <a:lnTo>
                    <a:pt x="278" y="310"/>
                  </a:lnTo>
                  <a:lnTo>
                    <a:pt x="280" y="357"/>
                  </a:lnTo>
                  <a:lnTo>
                    <a:pt x="271" y="419"/>
                  </a:lnTo>
                  <a:lnTo>
                    <a:pt x="257" y="438"/>
                  </a:lnTo>
                  <a:lnTo>
                    <a:pt x="250" y="440"/>
                  </a:lnTo>
                  <a:lnTo>
                    <a:pt x="209" y="401"/>
                  </a:lnTo>
                  <a:lnTo>
                    <a:pt x="188" y="396"/>
                  </a:lnTo>
                  <a:lnTo>
                    <a:pt x="160" y="377"/>
                  </a:lnTo>
                  <a:lnTo>
                    <a:pt x="158" y="380"/>
                  </a:lnTo>
                  <a:lnTo>
                    <a:pt x="139" y="359"/>
                  </a:lnTo>
                  <a:lnTo>
                    <a:pt x="132" y="347"/>
                  </a:lnTo>
                  <a:lnTo>
                    <a:pt x="125" y="336"/>
                  </a:lnTo>
                  <a:lnTo>
                    <a:pt x="128" y="331"/>
                  </a:lnTo>
                  <a:lnTo>
                    <a:pt x="130" y="326"/>
                  </a:lnTo>
                  <a:lnTo>
                    <a:pt x="130" y="322"/>
                  </a:lnTo>
                  <a:lnTo>
                    <a:pt x="130" y="320"/>
                  </a:lnTo>
                  <a:lnTo>
                    <a:pt x="125" y="317"/>
                  </a:lnTo>
                  <a:lnTo>
                    <a:pt x="97" y="283"/>
                  </a:lnTo>
                  <a:lnTo>
                    <a:pt x="70" y="234"/>
                  </a:lnTo>
                  <a:lnTo>
                    <a:pt x="49" y="190"/>
                  </a:lnTo>
                  <a:lnTo>
                    <a:pt x="30" y="169"/>
                  </a:lnTo>
                  <a:lnTo>
                    <a:pt x="7" y="158"/>
                  </a:lnTo>
                  <a:lnTo>
                    <a:pt x="0" y="141"/>
                  </a:lnTo>
                  <a:lnTo>
                    <a:pt x="12" y="90"/>
                  </a:lnTo>
                  <a:lnTo>
                    <a:pt x="16" y="88"/>
                  </a:lnTo>
                  <a:lnTo>
                    <a:pt x="19" y="107"/>
                  </a:lnTo>
                  <a:lnTo>
                    <a:pt x="51" y="121"/>
                  </a:lnTo>
                  <a:lnTo>
                    <a:pt x="70" y="114"/>
                  </a:lnTo>
                  <a:lnTo>
                    <a:pt x="74" y="83"/>
                  </a:lnTo>
                  <a:lnTo>
                    <a:pt x="93" y="77"/>
                  </a:lnTo>
                  <a:lnTo>
                    <a:pt x="121" y="37"/>
                  </a:lnTo>
                  <a:lnTo>
                    <a:pt x="116" y="2"/>
                  </a:lnTo>
                  <a:lnTo>
                    <a:pt x="121" y="0"/>
                  </a:lnTo>
                  <a:lnTo>
                    <a:pt x="148"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3" name="Freeform 1277"/>
            <p:cNvSpPr>
              <a:spLocks/>
            </p:cNvSpPr>
            <p:nvPr userDrawn="1"/>
          </p:nvSpPr>
          <p:spPr bwMode="auto">
            <a:xfrm>
              <a:off x="5385" y="2644"/>
              <a:ext cx="58" cy="51"/>
            </a:xfrm>
            <a:custGeom>
              <a:avLst/>
              <a:gdLst>
                <a:gd name="T0" fmla="*/ 58 w 58"/>
                <a:gd name="T1" fmla="*/ 21 h 51"/>
                <a:gd name="T2" fmla="*/ 58 w 58"/>
                <a:gd name="T3" fmla="*/ 21 h 51"/>
                <a:gd name="T4" fmla="*/ 58 w 58"/>
                <a:gd name="T5" fmla="*/ 37 h 51"/>
                <a:gd name="T6" fmla="*/ 58 w 58"/>
                <a:gd name="T7" fmla="*/ 44 h 51"/>
                <a:gd name="T8" fmla="*/ 53 w 58"/>
                <a:gd name="T9" fmla="*/ 51 h 51"/>
                <a:gd name="T10" fmla="*/ 53 w 58"/>
                <a:gd name="T11" fmla="*/ 51 h 51"/>
                <a:gd name="T12" fmla="*/ 46 w 58"/>
                <a:gd name="T13" fmla="*/ 44 h 51"/>
                <a:gd name="T14" fmla="*/ 42 w 58"/>
                <a:gd name="T15" fmla="*/ 37 h 51"/>
                <a:gd name="T16" fmla="*/ 9 w 58"/>
                <a:gd name="T17" fmla="*/ 35 h 51"/>
                <a:gd name="T18" fmla="*/ 0 w 58"/>
                <a:gd name="T19" fmla="*/ 26 h 51"/>
                <a:gd name="T20" fmla="*/ 7 w 58"/>
                <a:gd name="T21" fmla="*/ 12 h 51"/>
                <a:gd name="T22" fmla="*/ 19 w 58"/>
                <a:gd name="T23" fmla="*/ 12 h 51"/>
                <a:gd name="T24" fmla="*/ 30 w 58"/>
                <a:gd name="T25" fmla="*/ 0 h 51"/>
                <a:gd name="T26" fmla="*/ 30 w 58"/>
                <a:gd name="T27" fmla="*/ 0 h 51"/>
                <a:gd name="T28" fmla="*/ 44 w 58"/>
                <a:gd name="T29" fmla="*/ 9 h 51"/>
                <a:gd name="T30" fmla="*/ 58 w 58"/>
                <a:gd name="T31" fmla="*/ 21 h 51"/>
                <a:gd name="T32" fmla="*/ 58 w 58"/>
                <a:gd name="T33" fmla="*/ 21 h 5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1">
                  <a:moveTo>
                    <a:pt x="58" y="21"/>
                  </a:moveTo>
                  <a:lnTo>
                    <a:pt x="58" y="21"/>
                  </a:lnTo>
                  <a:lnTo>
                    <a:pt x="58" y="37"/>
                  </a:lnTo>
                  <a:lnTo>
                    <a:pt x="58" y="44"/>
                  </a:lnTo>
                  <a:lnTo>
                    <a:pt x="53" y="51"/>
                  </a:lnTo>
                  <a:lnTo>
                    <a:pt x="46" y="44"/>
                  </a:lnTo>
                  <a:lnTo>
                    <a:pt x="42" y="37"/>
                  </a:lnTo>
                  <a:lnTo>
                    <a:pt x="9" y="35"/>
                  </a:lnTo>
                  <a:lnTo>
                    <a:pt x="0" y="26"/>
                  </a:lnTo>
                  <a:lnTo>
                    <a:pt x="7" y="12"/>
                  </a:lnTo>
                  <a:lnTo>
                    <a:pt x="19" y="12"/>
                  </a:lnTo>
                  <a:lnTo>
                    <a:pt x="30" y="0"/>
                  </a:lnTo>
                  <a:lnTo>
                    <a:pt x="44" y="9"/>
                  </a:lnTo>
                  <a:lnTo>
                    <a:pt x="58"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4" name="Freeform 1278"/>
            <p:cNvSpPr>
              <a:spLocks/>
            </p:cNvSpPr>
            <p:nvPr userDrawn="1"/>
          </p:nvSpPr>
          <p:spPr bwMode="auto">
            <a:xfrm>
              <a:off x="3342" y="2660"/>
              <a:ext cx="201" cy="236"/>
            </a:xfrm>
            <a:custGeom>
              <a:avLst/>
              <a:gdLst>
                <a:gd name="T0" fmla="*/ 164 w 201"/>
                <a:gd name="T1" fmla="*/ 63 h 236"/>
                <a:gd name="T2" fmla="*/ 178 w 201"/>
                <a:gd name="T3" fmla="*/ 74 h 236"/>
                <a:gd name="T4" fmla="*/ 178 w 201"/>
                <a:gd name="T5" fmla="*/ 74 h 236"/>
                <a:gd name="T6" fmla="*/ 166 w 201"/>
                <a:gd name="T7" fmla="*/ 116 h 236"/>
                <a:gd name="T8" fmla="*/ 182 w 201"/>
                <a:gd name="T9" fmla="*/ 137 h 236"/>
                <a:gd name="T10" fmla="*/ 178 w 201"/>
                <a:gd name="T11" fmla="*/ 160 h 236"/>
                <a:gd name="T12" fmla="*/ 187 w 201"/>
                <a:gd name="T13" fmla="*/ 199 h 236"/>
                <a:gd name="T14" fmla="*/ 187 w 201"/>
                <a:gd name="T15" fmla="*/ 199 h 236"/>
                <a:gd name="T16" fmla="*/ 201 w 201"/>
                <a:gd name="T17" fmla="*/ 229 h 236"/>
                <a:gd name="T18" fmla="*/ 201 w 201"/>
                <a:gd name="T19" fmla="*/ 229 h 236"/>
                <a:gd name="T20" fmla="*/ 176 w 201"/>
                <a:gd name="T21" fmla="*/ 234 h 236"/>
                <a:gd name="T22" fmla="*/ 148 w 201"/>
                <a:gd name="T23" fmla="*/ 236 h 236"/>
                <a:gd name="T24" fmla="*/ 118 w 201"/>
                <a:gd name="T25" fmla="*/ 236 h 236"/>
                <a:gd name="T26" fmla="*/ 90 w 201"/>
                <a:gd name="T27" fmla="*/ 234 h 236"/>
                <a:gd name="T28" fmla="*/ 90 w 201"/>
                <a:gd name="T29" fmla="*/ 234 h 236"/>
                <a:gd name="T30" fmla="*/ 76 w 201"/>
                <a:gd name="T31" fmla="*/ 195 h 236"/>
                <a:gd name="T32" fmla="*/ 76 w 201"/>
                <a:gd name="T33" fmla="*/ 195 h 236"/>
                <a:gd name="T34" fmla="*/ 71 w 201"/>
                <a:gd name="T35" fmla="*/ 192 h 236"/>
                <a:gd name="T36" fmla="*/ 64 w 201"/>
                <a:gd name="T37" fmla="*/ 192 h 236"/>
                <a:gd name="T38" fmla="*/ 25 w 201"/>
                <a:gd name="T39" fmla="*/ 165 h 236"/>
                <a:gd name="T40" fmla="*/ 25 w 201"/>
                <a:gd name="T41" fmla="*/ 151 h 236"/>
                <a:gd name="T42" fmla="*/ 2 w 201"/>
                <a:gd name="T43" fmla="*/ 114 h 236"/>
                <a:gd name="T44" fmla="*/ 0 w 201"/>
                <a:gd name="T45" fmla="*/ 70 h 236"/>
                <a:gd name="T46" fmla="*/ 14 w 201"/>
                <a:gd name="T47" fmla="*/ 49 h 236"/>
                <a:gd name="T48" fmla="*/ 9 w 201"/>
                <a:gd name="T49" fmla="*/ 35 h 236"/>
                <a:gd name="T50" fmla="*/ 9 w 201"/>
                <a:gd name="T51" fmla="*/ 35 h 236"/>
                <a:gd name="T52" fmla="*/ 18 w 201"/>
                <a:gd name="T53" fmla="*/ 30 h 236"/>
                <a:gd name="T54" fmla="*/ 16 w 201"/>
                <a:gd name="T55" fmla="*/ 12 h 236"/>
                <a:gd name="T56" fmla="*/ 32 w 201"/>
                <a:gd name="T57" fmla="*/ 10 h 236"/>
                <a:gd name="T58" fmla="*/ 32 w 201"/>
                <a:gd name="T59" fmla="*/ 10 h 236"/>
                <a:gd name="T60" fmla="*/ 32 w 201"/>
                <a:gd name="T61" fmla="*/ 17 h 236"/>
                <a:gd name="T62" fmla="*/ 32 w 201"/>
                <a:gd name="T63" fmla="*/ 19 h 236"/>
                <a:gd name="T64" fmla="*/ 34 w 201"/>
                <a:gd name="T65" fmla="*/ 21 h 236"/>
                <a:gd name="T66" fmla="*/ 48 w 201"/>
                <a:gd name="T67" fmla="*/ 28 h 236"/>
                <a:gd name="T68" fmla="*/ 48 w 201"/>
                <a:gd name="T69" fmla="*/ 28 h 236"/>
                <a:gd name="T70" fmla="*/ 71 w 201"/>
                <a:gd name="T71" fmla="*/ 19 h 236"/>
                <a:gd name="T72" fmla="*/ 71 w 201"/>
                <a:gd name="T73" fmla="*/ 19 h 236"/>
                <a:gd name="T74" fmla="*/ 71 w 201"/>
                <a:gd name="T75" fmla="*/ 7 h 236"/>
                <a:gd name="T76" fmla="*/ 78 w 201"/>
                <a:gd name="T77" fmla="*/ 0 h 236"/>
                <a:gd name="T78" fmla="*/ 157 w 201"/>
                <a:gd name="T79" fmla="*/ 42 h 236"/>
                <a:gd name="T80" fmla="*/ 164 w 201"/>
                <a:gd name="T81" fmla="*/ 63 h 2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01" h="236">
                  <a:moveTo>
                    <a:pt x="164" y="63"/>
                  </a:moveTo>
                  <a:lnTo>
                    <a:pt x="178" y="74"/>
                  </a:lnTo>
                  <a:lnTo>
                    <a:pt x="166" y="116"/>
                  </a:lnTo>
                  <a:lnTo>
                    <a:pt x="182" y="137"/>
                  </a:lnTo>
                  <a:lnTo>
                    <a:pt x="178" y="160"/>
                  </a:lnTo>
                  <a:lnTo>
                    <a:pt x="187" y="199"/>
                  </a:lnTo>
                  <a:lnTo>
                    <a:pt x="201" y="229"/>
                  </a:lnTo>
                  <a:lnTo>
                    <a:pt x="176" y="234"/>
                  </a:lnTo>
                  <a:lnTo>
                    <a:pt x="148" y="236"/>
                  </a:lnTo>
                  <a:lnTo>
                    <a:pt x="118" y="236"/>
                  </a:lnTo>
                  <a:lnTo>
                    <a:pt x="90" y="234"/>
                  </a:lnTo>
                  <a:lnTo>
                    <a:pt x="76" y="195"/>
                  </a:lnTo>
                  <a:lnTo>
                    <a:pt x="71" y="192"/>
                  </a:lnTo>
                  <a:lnTo>
                    <a:pt x="64" y="192"/>
                  </a:lnTo>
                  <a:lnTo>
                    <a:pt x="25" y="165"/>
                  </a:lnTo>
                  <a:lnTo>
                    <a:pt x="25" y="151"/>
                  </a:lnTo>
                  <a:lnTo>
                    <a:pt x="2" y="114"/>
                  </a:lnTo>
                  <a:lnTo>
                    <a:pt x="0" y="70"/>
                  </a:lnTo>
                  <a:lnTo>
                    <a:pt x="14" y="49"/>
                  </a:lnTo>
                  <a:lnTo>
                    <a:pt x="9" y="35"/>
                  </a:lnTo>
                  <a:lnTo>
                    <a:pt x="18" y="30"/>
                  </a:lnTo>
                  <a:lnTo>
                    <a:pt x="16" y="12"/>
                  </a:lnTo>
                  <a:lnTo>
                    <a:pt x="32" y="10"/>
                  </a:lnTo>
                  <a:lnTo>
                    <a:pt x="32" y="17"/>
                  </a:lnTo>
                  <a:lnTo>
                    <a:pt x="32" y="19"/>
                  </a:lnTo>
                  <a:lnTo>
                    <a:pt x="34" y="21"/>
                  </a:lnTo>
                  <a:lnTo>
                    <a:pt x="48" y="28"/>
                  </a:lnTo>
                  <a:lnTo>
                    <a:pt x="71" y="19"/>
                  </a:lnTo>
                  <a:lnTo>
                    <a:pt x="71" y="7"/>
                  </a:lnTo>
                  <a:lnTo>
                    <a:pt x="78" y="0"/>
                  </a:lnTo>
                  <a:lnTo>
                    <a:pt x="157" y="42"/>
                  </a:lnTo>
                  <a:lnTo>
                    <a:pt x="164" y="6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5" name="Freeform 1279"/>
            <p:cNvSpPr>
              <a:spLocks/>
            </p:cNvSpPr>
            <p:nvPr userDrawn="1"/>
          </p:nvSpPr>
          <p:spPr bwMode="auto">
            <a:xfrm>
              <a:off x="4723" y="2663"/>
              <a:ext cx="10" cy="9"/>
            </a:xfrm>
            <a:custGeom>
              <a:avLst/>
              <a:gdLst>
                <a:gd name="T0" fmla="*/ 7 w 10"/>
                <a:gd name="T1" fmla="*/ 7 h 9"/>
                <a:gd name="T2" fmla="*/ 10 w 10"/>
                <a:gd name="T3" fmla="*/ 7 h 9"/>
                <a:gd name="T4" fmla="*/ 7 w 10"/>
                <a:gd name="T5" fmla="*/ 9 h 9"/>
                <a:gd name="T6" fmla="*/ 0 w 10"/>
                <a:gd name="T7" fmla="*/ 0 h 9"/>
                <a:gd name="T8" fmla="*/ 0 w 10"/>
                <a:gd name="T9" fmla="*/ 0 h 9"/>
                <a:gd name="T10" fmla="*/ 5 w 10"/>
                <a:gd name="T11" fmla="*/ 2 h 9"/>
                <a:gd name="T12" fmla="*/ 7 w 10"/>
                <a:gd name="T13" fmla="*/ 7 h 9"/>
                <a:gd name="T14" fmla="*/ 7 w 10"/>
                <a:gd name="T15" fmla="*/ 7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 h="9">
                  <a:moveTo>
                    <a:pt x="7" y="7"/>
                  </a:moveTo>
                  <a:lnTo>
                    <a:pt x="10" y="7"/>
                  </a:lnTo>
                  <a:lnTo>
                    <a:pt x="7" y="9"/>
                  </a:lnTo>
                  <a:lnTo>
                    <a:pt x="0" y="0"/>
                  </a:lnTo>
                  <a:lnTo>
                    <a:pt x="5" y="2"/>
                  </a:lnTo>
                  <a:lnTo>
                    <a:pt x="7"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6" name="Freeform 1280"/>
            <p:cNvSpPr>
              <a:spLocks/>
            </p:cNvSpPr>
            <p:nvPr userDrawn="1"/>
          </p:nvSpPr>
          <p:spPr bwMode="auto">
            <a:xfrm>
              <a:off x="5487" y="2663"/>
              <a:ext cx="9" cy="7"/>
            </a:xfrm>
            <a:custGeom>
              <a:avLst/>
              <a:gdLst>
                <a:gd name="T0" fmla="*/ 9 w 9"/>
                <a:gd name="T1" fmla="*/ 0 h 7"/>
                <a:gd name="T2" fmla="*/ 9 w 9"/>
                <a:gd name="T3" fmla="*/ 0 h 7"/>
                <a:gd name="T4" fmla="*/ 5 w 9"/>
                <a:gd name="T5" fmla="*/ 7 h 7"/>
                <a:gd name="T6" fmla="*/ 0 w 9"/>
                <a:gd name="T7" fmla="*/ 4 h 7"/>
                <a:gd name="T8" fmla="*/ 0 w 9"/>
                <a:gd name="T9" fmla="*/ 4 h 7"/>
                <a:gd name="T10" fmla="*/ 5 w 9"/>
                <a:gd name="T11" fmla="*/ 0 h 7"/>
                <a:gd name="T12" fmla="*/ 7 w 9"/>
                <a:gd name="T13" fmla="*/ 0 h 7"/>
                <a:gd name="T14" fmla="*/ 9 w 9"/>
                <a:gd name="T15" fmla="*/ 0 h 7"/>
                <a:gd name="T16" fmla="*/ 9 w 9"/>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7">
                  <a:moveTo>
                    <a:pt x="9" y="0"/>
                  </a:moveTo>
                  <a:lnTo>
                    <a:pt x="9" y="0"/>
                  </a:lnTo>
                  <a:lnTo>
                    <a:pt x="5" y="7"/>
                  </a:lnTo>
                  <a:lnTo>
                    <a:pt x="0" y="4"/>
                  </a:lnTo>
                  <a:lnTo>
                    <a:pt x="5" y="0"/>
                  </a:lnTo>
                  <a:lnTo>
                    <a:pt x="7" y="0"/>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7" name="Freeform 1281"/>
            <p:cNvSpPr>
              <a:spLocks/>
            </p:cNvSpPr>
            <p:nvPr userDrawn="1"/>
          </p:nvSpPr>
          <p:spPr bwMode="auto">
            <a:xfrm>
              <a:off x="3321" y="2667"/>
              <a:ext cx="37" cy="28"/>
            </a:xfrm>
            <a:custGeom>
              <a:avLst/>
              <a:gdLst>
                <a:gd name="T0" fmla="*/ 37 w 37"/>
                <a:gd name="T1" fmla="*/ 21 h 28"/>
                <a:gd name="T2" fmla="*/ 37 w 37"/>
                <a:gd name="T3" fmla="*/ 21 h 28"/>
                <a:gd name="T4" fmla="*/ 18 w 37"/>
                <a:gd name="T5" fmla="*/ 26 h 28"/>
                <a:gd name="T6" fmla="*/ 0 w 37"/>
                <a:gd name="T7" fmla="*/ 28 h 28"/>
                <a:gd name="T8" fmla="*/ 16 w 37"/>
                <a:gd name="T9" fmla="*/ 0 h 28"/>
                <a:gd name="T10" fmla="*/ 32 w 37"/>
                <a:gd name="T11" fmla="*/ 5 h 28"/>
                <a:gd name="T12" fmla="*/ 37 w 37"/>
                <a:gd name="T13" fmla="*/ 21 h 2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7" h="28">
                  <a:moveTo>
                    <a:pt x="37" y="21"/>
                  </a:moveTo>
                  <a:lnTo>
                    <a:pt x="37" y="21"/>
                  </a:lnTo>
                  <a:lnTo>
                    <a:pt x="18" y="26"/>
                  </a:lnTo>
                  <a:lnTo>
                    <a:pt x="0" y="28"/>
                  </a:lnTo>
                  <a:lnTo>
                    <a:pt x="16" y="0"/>
                  </a:lnTo>
                  <a:lnTo>
                    <a:pt x="32" y="5"/>
                  </a:lnTo>
                  <a:lnTo>
                    <a:pt x="37"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8" name="Freeform 1282"/>
            <p:cNvSpPr>
              <a:spLocks/>
            </p:cNvSpPr>
            <p:nvPr userDrawn="1"/>
          </p:nvSpPr>
          <p:spPr bwMode="auto">
            <a:xfrm>
              <a:off x="5306" y="2670"/>
              <a:ext cx="12" cy="4"/>
            </a:xfrm>
            <a:custGeom>
              <a:avLst/>
              <a:gdLst>
                <a:gd name="T0" fmla="*/ 12 w 12"/>
                <a:gd name="T1" fmla="*/ 0 h 4"/>
                <a:gd name="T2" fmla="*/ 12 w 12"/>
                <a:gd name="T3" fmla="*/ 0 h 4"/>
                <a:gd name="T4" fmla="*/ 12 w 12"/>
                <a:gd name="T5" fmla="*/ 2 h 4"/>
                <a:gd name="T6" fmla="*/ 10 w 12"/>
                <a:gd name="T7" fmla="*/ 4 h 4"/>
                <a:gd name="T8" fmla="*/ 3 w 12"/>
                <a:gd name="T9" fmla="*/ 4 h 4"/>
                <a:gd name="T10" fmla="*/ 0 w 12"/>
                <a:gd name="T11" fmla="*/ 2 h 4"/>
                <a:gd name="T12" fmla="*/ 0 w 12"/>
                <a:gd name="T13" fmla="*/ 2 h 4"/>
                <a:gd name="T14" fmla="*/ 12 w 12"/>
                <a:gd name="T15" fmla="*/ 0 h 4"/>
                <a:gd name="T16" fmla="*/ 12 w 12"/>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4">
                  <a:moveTo>
                    <a:pt x="12" y="0"/>
                  </a:moveTo>
                  <a:lnTo>
                    <a:pt x="12" y="0"/>
                  </a:lnTo>
                  <a:lnTo>
                    <a:pt x="12" y="2"/>
                  </a:lnTo>
                  <a:lnTo>
                    <a:pt x="10" y="4"/>
                  </a:lnTo>
                  <a:lnTo>
                    <a:pt x="3" y="4"/>
                  </a:lnTo>
                  <a:lnTo>
                    <a:pt x="0" y="2"/>
                  </a:lnTo>
                  <a:lnTo>
                    <a:pt x="12"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9" name="Freeform 1283"/>
            <p:cNvSpPr>
              <a:spLocks/>
            </p:cNvSpPr>
            <p:nvPr userDrawn="1"/>
          </p:nvSpPr>
          <p:spPr bwMode="auto">
            <a:xfrm>
              <a:off x="4869" y="2677"/>
              <a:ext cx="19" cy="23"/>
            </a:xfrm>
            <a:custGeom>
              <a:avLst/>
              <a:gdLst>
                <a:gd name="T0" fmla="*/ 19 w 19"/>
                <a:gd name="T1" fmla="*/ 13 h 23"/>
                <a:gd name="T2" fmla="*/ 16 w 19"/>
                <a:gd name="T3" fmla="*/ 23 h 23"/>
                <a:gd name="T4" fmla="*/ 7 w 19"/>
                <a:gd name="T5" fmla="*/ 18 h 23"/>
                <a:gd name="T6" fmla="*/ 7 w 19"/>
                <a:gd name="T7" fmla="*/ 18 h 23"/>
                <a:gd name="T8" fmla="*/ 0 w 19"/>
                <a:gd name="T9" fmla="*/ 9 h 23"/>
                <a:gd name="T10" fmla="*/ 0 w 19"/>
                <a:gd name="T11" fmla="*/ 6 h 23"/>
                <a:gd name="T12" fmla="*/ 2 w 19"/>
                <a:gd name="T13" fmla="*/ 2 h 23"/>
                <a:gd name="T14" fmla="*/ 2 w 19"/>
                <a:gd name="T15" fmla="*/ 2 h 23"/>
                <a:gd name="T16" fmla="*/ 5 w 19"/>
                <a:gd name="T17" fmla="*/ 0 h 23"/>
                <a:gd name="T18" fmla="*/ 7 w 19"/>
                <a:gd name="T19" fmla="*/ 0 h 23"/>
                <a:gd name="T20" fmla="*/ 19 w 19"/>
                <a:gd name="T21" fmla="*/ 13 h 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23">
                  <a:moveTo>
                    <a:pt x="19" y="13"/>
                  </a:moveTo>
                  <a:lnTo>
                    <a:pt x="16" y="23"/>
                  </a:lnTo>
                  <a:lnTo>
                    <a:pt x="7" y="18"/>
                  </a:lnTo>
                  <a:lnTo>
                    <a:pt x="0" y="9"/>
                  </a:lnTo>
                  <a:lnTo>
                    <a:pt x="0" y="6"/>
                  </a:lnTo>
                  <a:lnTo>
                    <a:pt x="2" y="2"/>
                  </a:lnTo>
                  <a:lnTo>
                    <a:pt x="5" y="0"/>
                  </a:lnTo>
                  <a:lnTo>
                    <a:pt x="7" y="0"/>
                  </a:lnTo>
                  <a:lnTo>
                    <a:pt x="19"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0" name="Freeform 1284"/>
            <p:cNvSpPr>
              <a:spLocks/>
            </p:cNvSpPr>
            <p:nvPr userDrawn="1"/>
          </p:nvSpPr>
          <p:spPr bwMode="auto">
            <a:xfrm>
              <a:off x="5279" y="2677"/>
              <a:ext cx="7" cy="6"/>
            </a:xfrm>
            <a:custGeom>
              <a:avLst/>
              <a:gdLst>
                <a:gd name="T0" fmla="*/ 7 w 7"/>
                <a:gd name="T1" fmla="*/ 4 h 6"/>
                <a:gd name="T2" fmla="*/ 7 w 7"/>
                <a:gd name="T3" fmla="*/ 4 h 6"/>
                <a:gd name="T4" fmla="*/ 7 w 7"/>
                <a:gd name="T5" fmla="*/ 4 h 6"/>
                <a:gd name="T6" fmla="*/ 4 w 7"/>
                <a:gd name="T7" fmla="*/ 6 h 6"/>
                <a:gd name="T8" fmla="*/ 4 w 7"/>
                <a:gd name="T9" fmla="*/ 6 h 6"/>
                <a:gd name="T10" fmla="*/ 2 w 7"/>
                <a:gd name="T11" fmla="*/ 6 h 6"/>
                <a:gd name="T12" fmla="*/ 0 w 7"/>
                <a:gd name="T13" fmla="*/ 4 h 6"/>
                <a:gd name="T14" fmla="*/ 0 w 7"/>
                <a:gd name="T15" fmla="*/ 4 h 6"/>
                <a:gd name="T16" fmla="*/ 2 w 7"/>
                <a:gd name="T17" fmla="*/ 2 h 6"/>
                <a:gd name="T18" fmla="*/ 2 w 7"/>
                <a:gd name="T19" fmla="*/ 0 h 6"/>
                <a:gd name="T20" fmla="*/ 2 w 7"/>
                <a:gd name="T21" fmla="*/ 0 h 6"/>
                <a:gd name="T22" fmla="*/ 7 w 7"/>
                <a:gd name="T23" fmla="*/ 2 h 6"/>
                <a:gd name="T24" fmla="*/ 7 w 7"/>
                <a:gd name="T25" fmla="*/ 4 h 6"/>
                <a:gd name="T26" fmla="*/ 7 w 7"/>
                <a:gd name="T27" fmla="*/ 4 h 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6">
                  <a:moveTo>
                    <a:pt x="7" y="4"/>
                  </a:moveTo>
                  <a:lnTo>
                    <a:pt x="7" y="4"/>
                  </a:lnTo>
                  <a:lnTo>
                    <a:pt x="4" y="6"/>
                  </a:lnTo>
                  <a:lnTo>
                    <a:pt x="2" y="6"/>
                  </a:lnTo>
                  <a:lnTo>
                    <a:pt x="0" y="4"/>
                  </a:lnTo>
                  <a:lnTo>
                    <a:pt x="2" y="2"/>
                  </a:lnTo>
                  <a:lnTo>
                    <a:pt x="2" y="0"/>
                  </a:lnTo>
                  <a:lnTo>
                    <a:pt x="7" y="2"/>
                  </a:lnTo>
                  <a:lnTo>
                    <a:pt x="7"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1" name="Freeform 1285"/>
            <p:cNvSpPr>
              <a:spLocks/>
            </p:cNvSpPr>
            <p:nvPr userDrawn="1"/>
          </p:nvSpPr>
          <p:spPr bwMode="auto">
            <a:xfrm>
              <a:off x="5246" y="2677"/>
              <a:ext cx="7" cy="4"/>
            </a:xfrm>
            <a:custGeom>
              <a:avLst/>
              <a:gdLst>
                <a:gd name="T0" fmla="*/ 7 w 7"/>
                <a:gd name="T1" fmla="*/ 0 h 4"/>
                <a:gd name="T2" fmla="*/ 7 w 7"/>
                <a:gd name="T3" fmla="*/ 0 h 4"/>
                <a:gd name="T4" fmla="*/ 7 w 7"/>
                <a:gd name="T5" fmla="*/ 4 h 4"/>
                <a:gd name="T6" fmla="*/ 3 w 7"/>
                <a:gd name="T7" fmla="*/ 4 h 4"/>
                <a:gd name="T8" fmla="*/ 3 w 7"/>
                <a:gd name="T9" fmla="*/ 4 h 4"/>
                <a:gd name="T10" fmla="*/ 0 w 7"/>
                <a:gd name="T11" fmla="*/ 4 h 4"/>
                <a:gd name="T12" fmla="*/ 0 w 7"/>
                <a:gd name="T13" fmla="*/ 2 h 4"/>
                <a:gd name="T14" fmla="*/ 0 w 7"/>
                <a:gd name="T15" fmla="*/ 2 h 4"/>
                <a:gd name="T16" fmla="*/ 7 w 7"/>
                <a:gd name="T17" fmla="*/ 0 h 4"/>
                <a:gd name="T18" fmla="*/ 7 w 7"/>
                <a:gd name="T19" fmla="*/ 0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4">
                  <a:moveTo>
                    <a:pt x="7" y="0"/>
                  </a:moveTo>
                  <a:lnTo>
                    <a:pt x="7" y="0"/>
                  </a:lnTo>
                  <a:lnTo>
                    <a:pt x="7" y="4"/>
                  </a:lnTo>
                  <a:lnTo>
                    <a:pt x="3" y="4"/>
                  </a:lnTo>
                  <a:lnTo>
                    <a:pt x="0" y="4"/>
                  </a:lnTo>
                  <a:lnTo>
                    <a:pt x="0" y="2"/>
                  </a:lnTo>
                  <a:lnTo>
                    <a:pt x="7"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2" name="Freeform 1286"/>
            <p:cNvSpPr>
              <a:spLocks/>
            </p:cNvSpPr>
            <p:nvPr userDrawn="1"/>
          </p:nvSpPr>
          <p:spPr bwMode="auto">
            <a:xfrm>
              <a:off x="5438" y="2681"/>
              <a:ext cx="141" cy="176"/>
            </a:xfrm>
            <a:custGeom>
              <a:avLst/>
              <a:gdLst>
                <a:gd name="T0" fmla="*/ 141 w 141"/>
                <a:gd name="T1" fmla="*/ 26 h 176"/>
                <a:gd name="T2" fmla="*/ 141 w 141"/>
                <a:gd name="T3" fmla="*/ 79 h 176"/>
                <a:gd name="T4" fmla="*/ 137 w 141"/>
                <a:gd name="T5" fmla="*/ 130 h 176"/>
                <a:gd name="T6" fmla="*/ 137 w 141"/>
                <a:gd name="T7" fmla="*/ 130 h 176"/>
                <a:gd name="T8" fmla="*/ 123 w 141"/>
                <a:gd name="T9" fmla="*/ 176 h 176"/>
                <a:gd name="T10" fmla="*/ 123 w 141"/>
                <a:gd name="T11" fmla="*/ 176 h 176"/>
                <a:gd name="T12" fmla="*/ 109 w 141"/>
                <a:gd name="T13" fmla="*/ 167 h 176"/>
                <a:gd name="T14" fmla="*/ 109 w 141"/>
                <a:gd name="T15" fmla="*/ 167 h 176"/>
                <a:gd name="T16" fmla="*/ 102 w 141"/>
                <a:gd name="T17" fmla="*/ 164 h 176"/>
                <a:gd name="T18" fmla="*/ 93 w 141"/>
                <a:gd name="T19" fmla="*/ 164 h 176"/>
                <a:gd name="T20" fmla="*/ 88 w 141"/>
                <a:gd name="T21" fmla="*/ 164 h 176"/>
                <a:gd name="T22" fmla="*/ 86 w 141"/>
                <a:gd name="T23" fmla="*/ 162 h 176"/>
                <a:gd name="T24" fmla="*/ 84 w 141"/>
                <a:gd name="T25" fmla="*/ 158 h 176"/>
                <a:gd name="T26" fmla="*/ 88 w 141"/>
                <a:gd name="T27" fmla="*/ 127 h 176"/>
                <a:gd name="T28" fmla="*/ 79 w 141"/>
                <a:gd name="T29" fmla="*/ 100 h 176"/>
                <a:gd name="T30" fmla="*/ 56 w 141"/>
                <a:gd name="T31" fmla="*/ 83 h 176"/>
                <a:gd name="T32" fmla="*/ 35 w 141"/>
                <a:gd name="T33" fmla="*/ 79 h 176"/>
                <a:gd name="T34" fmla="*/ 35 w 141"/>
                <a:gd name="T35" fmla="*/ 79 h 176"/>
                <a:gd name="T36" fmla="*/ 28 w 141"/>
                <a:gd name="T37" fmla="*/ 72 h 176"/>
                <a:gd name="T38" fmla="*/ 23 w 141"/>
                <a:gd name="T39" fmla="*/ 63 h 176"/>
                <a:gd name="T40" fmla="*/ 17 w 141"/>
                <a:gd name="T41" fmla="*/ 53 h 176"/>
                <a:gd name="T42" fmla="*/ 12 w 141"/>
                <a:gd name="T43" fmla="*/ 51 h 176"/>
                <a:gd name="T44" fmla="*/ 5 w 141"/>
                <a:gd name="T45" fmla="*/ 51 h 176"/>
                <a:gd name="T46" fmla="*/ 5 w 141"/>
                <a:gd name="T47" fmla="*/ 51 h 176"/>
                <a:gd name="T48" fmla="*/ 3 w 141"/>
                <a:gd name="T49" fmla="*/ 42 h 176"/>
                <a:gd name="T50" fmla="*/ 0 w 141"/>
                <a:gd name="T51" fmla="*/ 35 h 176"/>
                <a:gd name="T52" fmla="*/ 0 w 141"/>
                <a:gd name="T53" fmla="*/ 16 h 176"/>
                <a:gd name="T54" fmla="*/ 0 w 141"/>
                <a:gd name="T55" fmla="*/ 16 h 176"/>
                <a:gd name="T56" fmla="*/ 14 w 141"/>
                <a:gd name="T57" fmla="*/ 28 h 176"/>
                <a:gd name="T58" fmla="*/ 28 w 141"/>
                <a:gd name="T59" fmla="*/ 42 h 176"/>
                <a:gd name="T60" fmla="*/ 28 w 141"/>
                <a:gd name="T61" fmla="*/ 42 h 176"/>
                <a:gd name="T62" fmla="*/ 33 w 141"/>
                <a:gd name="T63" fmla="*/ 42 h 176"/>
                <a:gd name="T64" fmla="*/ 35 w 141"/>
                <a:gd name="T65" fmla="*/ 42 h 176"/>
                <a:gd name="T66" fmla="*/ 37 w 141"/>
                <a:gd name="T67" fmla="*/ 39 h 176"/>
                <a:gd name="T68" fmla="*/ 49 w 141"/>
                <a:gd name="T69" fmla="*/ 19 h 176"/>
                <a:gd name="T70" fmla="*/ 77 w 141"/>
                <a:gd name="T71" fmla="*/ 0 h 176"/>
                <a:gd name="T72" fmla="*/ 116 w 141"/>
                <a:gd name="T73" fmla="*/ 26 h 176"/>
                <a:gd name="T74" fmla="*/ 141 w 141"/>
                <a:gd name="T75" fmla="*/ 26 h 1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41" h="176">
                  <a:moveTo>
                    <a:pt x="141" y="26"/>
                  </a:moveTo>
                  <a:lnTo>
                    <a:pt x="141" y="79"/>
                  </a:lnTo>
                  <a:lnTo>
                    <a:pt x="137" y="130"/>
                  </a:lnTo>
                  <a:lnTo>
                    <a:pt x="123" y="176"/>
                  </a:lnTo>
                  <a:lnTo>
                    <a:pt x="109" y="167"/>
                  </a:lnTo>
                  <a:lnTo>
                    <a:pt x="102" y="164"/>
                  </a:lnTo>
                  <a:lnTo>
                    <a:pt x="93" y="164"/>
                  </a:lnTo>
                  <a:lnTo>
                    <a:pt x="88" y="164"/>
                  </a:lnTo>
                  <a:lnTo>
                    <a:pt x="86" y="162"/>
                  </a:lnTo>
                  <a:lnTo>
                    <a:pt x="84" y="158"/>
                  </a:lnTo>
                  <a:lnTo>
                    <a:pt x="88" y="127"/>
                  </a:lnTo>
                  <a:lnTo>
                    <a:pt x="79" y="100"/>
                  </a:lnTo>
                  <a:lnTo>
                    <a:pt x="56" y="83"/>
                  </a:lnTo>
                  <a:lnTo>
                    <a:pt x="35" y="79"/>
                  </a:lnTo>
                  <a:lnTo>
                    <a:pt x="28" y="72"/>
                  </a:lnTo>
                  <a:lnTo>
                    <a:pt x="23" y="63"/>
                  </a:lnTo>
                  <a:lnTo>
                    <a:pt x="17" y="53"/>
                  </a:lnTo>
                  <a:lnTo>
                    <a:pt x="12" y="51"/>
                  </a:lnTo>
                  <a:lnTo>
                    <a:pt x="5" y="51"/>
                  </a:lnTo>
                  <a:lnTo>
                    <a:pt x="3" y="42"/>
                  </a:lnTo>
                  <a:lnTo>
                    <a:pt x="0" y="35"/>
                  </a:lnTo>
                  <a:lnTo>
                    <a:pt x="0" y="16"/>
                  </a:lnTo>
                  <a:lnTo>
                    <a:pt x="14" y="28"/>
                  </a:lnTo>
                  <a:lnTo>
                    <a:pt x="28" y="42"/>
                  </a:lnTo>
                  <a:lnTo>
                    <a:pt x="33" y="42"/>
                  </a:lnTo>
                  <a:lnTo>
                    <a:pt x="35" y="42"/>
                  </a:lnTo>
                  <a:lnTo>
                    <a:pt x="37" y="39"/>
                  </a:lnTo>
                  <a:lnTo>
                    <a:pt x="49" y="19"/>
                  </a:lnTo>
                  <a:lnTo>
                    <a:pt x="77" y="0"/>
                  </a:lnTo>
                  <a:lnTo>
                    <a:pt x="116" y="26"/>
                  </a:lnTo>
                  <a:lnTo>
                    <a:pt x="141"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3" name="Freeform 1287"/>
            <p:cNvSpPr>
              <a:spLocks/>
            </p:cNvSpPr>
            <p:nvPr userDrawn="1"/>
          </p:nvSpPr>
          <p:spPr bwMode="auto">
            <a:xfrm>
              <a:off x="5360" y="2681"/>
              <a:ext cx="11" cy="5"/>
            </a:xfrm>
            <a:custGeom>
              <a:avLst/>
              <a:gdLst>
                <a:gd name="T0" fmla="*/ 11 w 11"/>
                <a:gd name="T1" fmla="*/ 2 h 5"/>
                <a:gd name="T2" fmla="*/ 11 w 11"/>
                <a:gd name="T3" fmla="*/ 2 h 5"/>
                <a:gd name="T4" fmla="*/ 11 w 11"/>
                <a:gd name="T5" fmla="*/ 5 h 5"/>
                <a:gd name="T6" fmla="*/ 9 w 11"/>
                <a:gd name="T7" fmla="*/ 5 h 5"/>
                <a:gd name="T8" fmla="*/ 7 w 11"/>
                <a:gd name="T9" fmla="*/ 5 h 5"/>
                <a:gd name="T10" fmla="*/ 7 w 11"/>
                <a:gd name="T11" fmla="*/ 5 h 5"/>
                <a:gd name="T12" fmla="*/ 2 w 11"/>
                <a:gd name="T13" fmla="*/ 5 h 5"/>
                <a:gd name="T14" fmla="*/ 0 w 11"/>
                <a:gd name="T15" fmla="*/ 2 h 5"/>
                <a:gd name="T16" fmla="*/ 0 w 11"/>
                <a:gd name="T17" fmla="*/ 0 h 5"/>
                <a:gd name="T18" fmla="*/ 11 w 11"/>
                <a:gd name="T19" fmla="*/ 2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1" h="5">
                  <a:moveTo>
                    <a:pt x="11" y="2"/>
                  </a:moveTo>
                  <a:lnTo>
                    <a:pt x="11" y="2"/>
                  </a:lnTo>
                  <a:lnTo>
                    <a:pt x="11" y="5"/>
                  </a:lnTo>
                  <a:lnTo>
                    <a:pt x="9" y="5"/>
                  </a:lnTo>
                  <a:lnTo>
                    <a:pt x="7" y="5"/>
                  </a:lnTo>
                  <a:lnTo>
                    <a:pt x="2" y="5"/>
                  </a:lnTo>
                  <a:lnTo>
                    <a:pt x="0" y="2"/>
                  </a:lnTo>
                  <a:lnTo>
                    <a:pt x="0" y="0"/>
                  </a:lnTo>
                  <a:lnTo>
                    <a:pt x="11"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4" name="Freeform 1288"/>
            <p:cNvSpPr>
              <a:spLocks/>
            </p:cNvSpPr>
            <p:nvPr userDrawn="1"/>
          </p:nvSpPr>
          <p:spPr bwMode="auto">
            <a:xfrm>
              <a:off x="4904" y="2693"/>
              <a:ext cx="11" cy="14"/>
            </a:xfrm>
            <a:custGeom>
              <a:avLst/>
              <a:gdLst>
                <a:gd name="T0" fmla="*/ 9 w 11"/>
                <a:gd name="T1" fmla="*/ 0 h 14"/>
                <a:gd name="T2" fmla="*/ 9 w 11"/>
                <a:gd name="T3" fmla="*/ 0 h 14"/>
                <a:gd name="T4" fmla="*/ 11 w 11"/>
                <a:gd name="T5" fmla="*/ 4 h 14"/>
                <a:gd name="T6" fmla="*/ 9 w 11"/>
                <a:gd name="T7" fmla="*/ 9 h 14"/>
                <a:gd name="T8" fmla="*/ 9 w 11"/>
                <a:gd name="T9" fmla="*/ 9 h 14"/>
                <a:gd name="T10" fmla="*/ 9 w 11"/>
                <a:gd name="T11" fmla="*/ 14 h 14"/>
                <a:gd name="T12" fmla="*/ 4 w 11"/>
                <a:gd name="T13" fmla="*/ 14 h 14"/>
                <a:gd name="T14" fmla="*/ 0 w 11"/>
                <a:gd name="T15" fmla="*/ 11 h 14"/>
                <a:gd name="T16" fmla="*/ 0 w 11"/>
                <a:gd name="T17" fmla="*/ 11 h 14"/>
                <a:gd name="T18" fmla="*/ 0 w 11"/>
                <a:gd name="T19" fmla="*/ 11 h 14"/>
                <a:gd name="T20" fmla="*/ 0 w 11"/>
                <a:gd name="T21" fmla="*/ 0 h 14"/>
                <a:gd name="T22" fmla="*/ 9 w 11"/>
                <a:gd name="T23" fmla="*/ 0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1" h="14">
                  <a:moveTo>
                    <a:pt x="9" y="0"/>
                  </a:moveTo>
                  <a:lnTo>
                    <a:pt x="9" y="0"/>
                  </a:lnTo>
                  <a:lnTo>
                    <a:pt x="11" y="4"/>
                  </a:lnTo>
                  <a:lnTo>
                    <a:pt x="9" y="9"/>
                  </a:lnTo>
                  <a:lnTo>
                    <a:pt x="9" y="14"/>
                  </a:lnTo>
                  <a:lnTo>
                    <a:pt x="4" y="14"/>
                  </a:lnTo>
                  <a:lnTo>
                    <a:pt x="0" y="11"/>
                  </a:lnTo>
                  <a:lnTo>
                    <a:pt x="0" y="0"/>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5" name="Freeform 1289"/>
            <p:cNvSpPr>
              <a:spLocks/>
            </p:cNvSpPr>
            <p:nvPr userDrawn="1"/>
          </p:nvSpPr>
          <p:spPr bwMode="auto">
            <a:xfrm>
              <a:off x="3321" y="2695"/>
              <a:ext cx="32" cy="32"/>
            </a:xfrm>
            <a:custGeom>
              <a:avLst/>
              <a:gdLst>
                <a:gd name="T0" fmla="*/ 32 w 32"/>
                <a:gd name="T1" fmla="*/ 14 h 32"/>
                <a:gd name="T2" fmla="*/ 32 w 32"/>
                <a:gd name="T3" fmla="*/ 14 h 32"/>
                <a:gd name="T4" fmla="*/ 18 w 32"/>
                <a:gd name="T5" fmla="*/ 32 h 32"/>
                <a:gd name="T6" fmla="*/ 18 w 32"/>
                <a:gd name="T7" fmla="*/ 32 h 32"/>
                <a:gd name="T8" fmla="*/ 2 w 32"/>
                <a:gd name="T9" fmla="*/ 25 h 32"/>
                <a:gd name="T10" fmla="*/ 0 w 32"/>
                <a:gd name="T11" fmla="*/ 5 h 32"/>
                <a:gd name="T12" fmla="*/ 25 w 32"/>
                <a:gd name="T13" fmla="*/ 0 h 32"/>
                <a:gd name="T14" fmla="*/ 25 w 32"/>
                <a:gd name="T15" fmla="*/ 0 h 32"/>
                <a:gd name="T16" fmla="*/ 32 w 32"/>
                <a:gd name="T17" fmla="*/ 14 h 32"/>
                <a:gd name="T18" fmla="*/ 32 w 32"/>
                <a:gd name="T19" fmla="*/ 14 h 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2" h="32">
                  <a:moveTo>
                    <a:pt x="32" y="14"/>
                  </a:moveTo>
                  <a:lnTo>
                    <a:pt x="32" y="14"/>
                  </a:lnTo>
                  <a:lnTo>
                    <a:pt x="18" y="32"/>
                  </a:lnTo>
                  <a:lnTo>
                    <a:pt x="2" y="25"/>
                  </a:lnTo>
                  <a:lnTo>
                    <a:pt x="0" y="5"/>
                  </a:lnTo>
                  <a:lnTo>
                    <a:pt x="25" y="0"/>
                  </a:lnTo>
                  <a:lnTo>
                    <a:pt x="32"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6" name="Freeform 1290"/>
            <p:cNvSpPr>
              <a:spLocks/>
            </p:cNvSpPr>
            <p:nvPr userDrawn="1"/>
          </p:nvSpPr>
          <p:spPr bwMode="auto">
            <a:xfrm>
              <a:off x="5566" y="2707"/>
              <a:ext cx="185" cy="203"/>
            </a:xfrm>
            <a:custGeom>
              <a:avLst/>
              <a:gdLst>
                <a:gd name="T0" fmla="*/ 94 w 185"/>
                <a:gd name="T1" fmla="*/ 48 h 203"/>
                <a:gd name="T2" fmla="*/ 94 w 185"/>
                <a:gd name="T3" fmla="*/ 48 h 203"/>
                <a:gd name="T4" fmla="*/ 108 w 185"/>
                <a:gd name="T5" fmla="*/ 71 h 203"/>
                <a:gd name="T6" fmla="*/ 138 w 185"/>
                <a:gd name="T7" fmla="*/ 92 h 203"/>
                <a:gd name="T8" fmla="*/ 138 w 185"/>
                <a:gd name="T9" fmla="*/ 92 h 203"/>
                <a:gd name="T10" fmla="*/ 141 w 185"/>
                <a:gd name="T11" fmla="*/ 97 h 203"/>
                <a:gd name="T12" fmla="*/ 143 w 185"/>
                <a:gd name="T13" fmla="*/ 101 h 203"/>
                <a:gd name="T14" fmla="*/ 132 w 185"/>
                <a:gd name="T15" fmla="*/ 115 h 203"/>
                <a:gd name="T16" fmla="*/ 132 w 185"/>
                <a:gd name="T17" fmla="*/ 118 h 203"/>
                <a:gd name="T18" fmla="*/ 162 w 185"/>
                <a:gd name="T19" fmla="*/ 162 h 203"/>
                <a:gd name="T20" fmla="*/ 164 w 185"/>
                <a:gd name="T21" fmla="*/ 173 h 203"/>
                <a:gd name="T22" fmla="*/ 185 w 185"/>
                <a:gd name="T23" fmla="*/ 201 h 203"/>
                <a:gd name="T24" fmla="*/ 180 w 185"/>
                <a:gd name="T25" fmla="*/ 203 h 203"/>
                <a:gd name="T26" fmla="*/ 129 w 185"/>
                <a:gd name="T27" fmla="*/ 189 h 203"/>
                <a:gd name="T28" fmla="*/ 111 w 185"/>
                <a:gd name="T29" fmla="*/ 138 h 203"/>
                <a:gd name="T30" fmla="*/ 111 w 185"/>
                <a:gd name="T31" fmla="*/ 138 h 203"/>
                <a:gd name="T32" fmla="*/ 71 w 185"/>
                <a:gd name="T33" fmla="*/ 122 h 203"/>
                <a:gd name="T34" fmla="*/ 60 w 185"/>
                <a:gd name="T35" fmla="*/ 122 h 203"/>
                <a:gd name="T36" fmla="*/ 41 w 185"/>
                <a:gd name="T37" fmla="*/ 143 h 203"/>
                <a:gd name="T38" fmla="*/ 41 w 185"/>
                <a:gd name="T39" fmla="*/ 143 h 203"/>
                <a:gd name="T40" fmla="*/ 44 w 185"/>
                <a:gd name="T41" fmla="*/ 148 h 203"/>
                <a:gd name="T42" fmla="*/ 46 w 185"/>
                <a:gd name="T43" fmla="*/ 155 h 203"/>
                <a:gd name="T44" fmla="*/ 46 w 185"/>
                <a:gd name="T45" fmla="*/ 159 h 203"/>
                <a:gd name="T46" fmla="*/ 44 w 185"/>
                <a:gd name="T47" fmla="*/ 162 h 203"/>
                <a:gd name="T48" fmla="*/ 41 w 185"/>
                <a:gd name="T49" fmla="*/ 164 h 203"/>
                <a:gd name="T50" fmla="*/ 4 w 185"/>
                <a:gd name="T51" fmla="*/ 157 h 203"/>
                <a:gd name="T52" fmla="*/ 4 w 185"/>
                <a:gd name="T53" fmla="*/ 157 h 203"/>
                <a:gd name="T54" fmla="*/ 0 w 185"/>
                <a:gd name="T55" fmla="*/ 155 h 203"/>
                <a:gd name="T56" fmla="*/ 0 w 185"/>
                <a:gd name="T57" fmla="*/ 152 h 203"/>
                <a:gd name="T58" fmla="*/ 0 w 185"/>
                <a:gd name="T59" fmla="*/ 150 h 203"/>
                <a:gd name="T60" fmla="*/ 11 w 185"/>
                <a:gd name="T61" fmla="*/ 101 h 203"/>
                <a:gd name="T62" fmla="*/ 11 w 185"/>
                <a:gd name="T63" fmla="*/ 101 h 203"/>
                <a:gd name="T64" fmla="*/ 18 w 185"/>
                <a:gd name="T65" fmla="*/ 53 h 203"/>
                <a:gd name="T66" fmla="*/ 18 w 185"/>
                <a:gd name="T67" fmla="*/ 0 h 203"/>
                <a:gd name="T68" fmla="*/ 37 w 185"/>
                <a:gd name="T69" fmla="*/ 2 h 203"/>
                <a:gd name="T70" fmla="*/ 94 w 185"/>
                <a:gd name="T71" fmla="*/ 48 h 20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85" h="203">
                  <a:moveTo>
                    <a:pt x="94" y="48"/>
                  </a:moveTo>
                  <a:lnTo>
                    <a:pt x="94" y="48"/>
                  </a:lnTo>
                  <a:lnTo>
                    <a:pt x="108" y="71"/>
                  </a:lnTo>
                  <a:lnTo>
                    <a:pt x="138" y="92"/>
                  </a:lnTo>
                  <a:lnTo>
                    <a:pt x="141" y="97"/>
                  </a:lnTo>
                  <a:lnTo>
                    <a:pt x="143" y="101"/>
                  </a:lnTo>
                  <a:lnTo>
                    <a:pt x="132" y="115"/>
                  </a:lnTo>
                  <a:lnTo>
                    <a:pt x="132" y="118"/>
                  </a:lnTo>
                  <a:lnTo>
                    <a:pt x="162" y="162"/>
                  </a:lnTo>
                  <a:lnTo>
                    <a:pt x="164" y="173"/>
                  </a:lnTo>
                  <a:lnTo>
                    <a:pt x="185" y="201"/>
                  </a:lnTo>
                  <a:lnTo>
                    <a:pt x="180" y="203"/>
                  </a:lnTo>
                  <a:lnTo>
                    <a:pt x="129" y="189"/>
                  </a:lnTo>
                  <a:lnTo>
                    <a:pt x="111" y="138"/>
                  </a:lnTo>
                  <a:lnTo>
                    <a:pt x="71" y="122"/>
                  </a:lnTo>
                  <a:lnTo>
                    <a:pt x="60" y="122"/>
                  </a:lnTo>
                  <a:lnTo>
                    <a:pt x="41" y="143"/>
                  </a:lnTo>
                  <a:lnTo>
                    <a:pt x="44" y="148"/>
                  </a:lnTo>
                  <a:lnTo>
                    <a:pt x="46" y="155"/>
                  </a:lnTo>
                  <a:lnTo>
                    <a:pt x="46" y="159"/>
                  </a:lnTo>
                  <a:lnTo>
                    <a:pt x="44" y="162"/>
                  </a:lnTo>
                  <a:lnTo>
                    <a:pt x="41" y="164"/>
                  </a:lnTo>
                  <a:lnTo>
                    <a:pt x="4" y="157"/>
                  </a:lnTo>
                  <a:lnTo>
                    <a:pt x="0" y="155"/>
                  </a:lnTo>
                  <a:lnTo>
                    <a:pt x="0" y="152"/>
                  </a:lnTo>
                  <a:lnTo>
                    <a:pt x="0" y="150"/>
                  </a:lnTo>
                  <a:lnTo>
                    <a:pt x="11" y="101"/>
                  </a:lnTo>
                  <a:lnTo>
                    <a:pt x="18" y="53"/>
                  </a:lnTo>
                  <a:lnTo>
                    <a:pt x="18" y="0"/>
                  </a:lnTo>
                  <a:lnTo>
                    <a:pt x="37" y="2"/>
                  </a:lnTo>
                  <a:lnTo>
                    <a:pt x="94" y="4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7" name="Freeform 1291"/>
            <p:cNvSpPr>
              <a:spLocks/>
            </p:cNvSpPr>
            <p:nvPr userDrawn="1"/>
          </p:nvSpPr>
          <p:spPr bwMode="auto">
            <a:xfrm>
              <a:off x="5325" y="2709"/>
              <a:ext cx="44" cy="14"/>
            </a:xfrm>
            <a:custGeom>
              <a:avLst/>
              <a:gdLst>
                <a:gd name="T0" fmla="*/ 44 w 44"/>
                <a:gd name="T1" fmla="*/ 11 h 14"/>
                <a:gd name="T2" fmla="*/ 44 w 44"/>
                <a:gd name="T3" fmla="*/ 14 h 14"/>
                <a:gd name="T4" fmla="*/ 44 w 44"/>
                <a:gd name="T5" fmla="*/ 14 h 14"/>
                <a:gd name="T6" fmla="*/ 23 w 44"/>
                <a:gd name="T7" fmla="*/ 9 h 14"/>
                <a:gd name="T8" fmla="*/ 14 w 44"/>
                <a:gd name="T9" fmla="*/ 9 h 14"/>
                <a:gd name="T10" fmla="*/ 2 w 44"/>
                <a:gd name="T11" fmla="*/ 9 h 14"/>
                <a:gd name="T12" fmla="*/ 0 w 44"/>
                <a:gd name="T13" fmla="*/ 7 h 14"/>
                <a:gd name="T14" fmla="*/ 0 w 44"/>
                <a:gd name="T15" fmla="*/ 7 h 14"/>
                <a:gd name="T16" fmla="*/ 12 w 44"/>
                <a:gd name="T17" fmla="*/ 0 h 14"/>
                <a:gd name="T18" fmla="*/ 12 w 44"/>
                <a:gd name="T19" fmla="*/ 0 h 14"/>
                <a:gd name="T20" fmla="*/ 21 w 44"/>
                <a:gd name="T21" fmla="*/ 2 h 14"/>
                <a:gd name="T22" fmla="*/ 32 w 44"/>
                <a:gd name="T23" fmla="*/ 2 h 14"/>
                <a:gd name="T24" fmla="*/ 39 w 44"/>
                <a:gd name="T25" fmla="*/ 5 h 14"/>
                <a:gd name="T26" fmla="*/ 44 w 44"/>
                <a:gd name="T27" fmla="*/ 7 h 14"/>
                <a:gd name="T28" fmla="*/ 44 w 44"/>
                <a:gd name="T29" fmla="*/ 11 h 14"/>
                <a:gd name="T30" fmla="*/ 44 w 44"/>
                <a:gd name="T31" fmla="*/ 11 h 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14">
                  <a:moveTo>
                    <a:pt x="44" y="11"/>
                  </a:moveTo>
                  <a:lnTo>
                    <a:pt x="44" y="14"/>
                  </a:lnTo>
                  <a:lnTo>
                    <a:pt x="23" y="9"/>
                  </a:lnTo>
                  <a:lnTo>
                    <a:pt x="14" y="9"/>
                  </a:lnTo>
                  <a:lnTo>
                    <a:pt x="2" y="9"/>
                  </a:lnTo>
                  <a:lnTo>
                    <a:pt x="0" y="7"/>
                  </a:lnTo>
                  <a:lnTo>
                    <a:pt x="12" y="0"/>
                  </a:lnTo>
                  <a:lnTo>
                    <a:pt x="21" y="2"/>
                  </a:lnTo>
                  <a:lnTo>
                    <a:pt x="32" y="2"/>
                  </a:lnTo>
                  <a:lnTo>
                    <a:pt x="39" y="5"/>
                  </a:lnTo>
                  <a:lnTo>
                    <a:pt x="44" y="7"/>
                  </a:lnTo>
                  <a:lnTo>
                    <a:pt x="44"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8" name="Freeform 1292"/>
            <p:cNvSpPr>
              <a:spLocks/>
            </p:cNvSpPr>
            <p:nvPr userDrawn="1"/>
          </p:nvSpPr>
          <p:spPr bwMode="auto">
            <a:xfrm>
              <a:off x="5281" y="2711"/>
              <a:ext cx="14" cy="14"/>
            </a:xfrm>
            <a:custGeom>
              <a:avLst/>
              <a:gdLst>
                <a:gd name="T0" fmla="*/ 14 w 14"/>
                <a:gd name="T1" fmla="*/ 3 h 14"/>
                <a:gd name="T2" fmla="*/ 14 w 14"/>
                <a:gd name="T3" fmla="*/ 3 h 14"/>
                <a:gd name="T4" fmla="*/ 14 w 14"/>
                <a:gd name="T5" fmla="*/ 9 h 14"/>
                <a:gd name="T6" fmla="*/ 5 w 14"/>
                <a:gd name="T7" fmla="*/ 14 h 14"/>
                <a:gd name="T8" fmla="*/ 5 w 14"/>
                <a:gd name="T9" fmla="*/ 14 h 14"/>
                <a:gd name="T10" fmla="*/ 0 w 14"/>
                <a:gd name="T11" fmla="*/ 3 h 14"/>
                <a:gd name="T12" fmla="*/ 0 w 14"/>
                <a:gd name="T13" fmla="*/ 3 h 14"/>
                <a:gd name="T14" fmla="*/ 2 w 14"/>
                <a:gd name="T15" fmla="*/ 0 h 14"/>
                <a:gd name="T16" fmla="*/ 7 w 14"/>
                <a:gd name="T17" fmla="*/ 0 h 14"/>
                <a:gd name="T18" fmla="*/ 9 w 14"/>
                <a:gd name="T19" fmla="*/ 0 h 14"/>
                <a:gd name="T20" fmla="*/ 14 w 14"/>
                <a:gd name="T21" fmla="*/ 3 h 14"/>
                <a:gd name="T22" fmla="*/ 14 w 14"/>
                <a:gd name="T23" fmla="*/ 3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4">
                  <a:moveTo>
                    <a:pt x="14" y="3"/>
                  </a:moveTo>
                  <a:lnTo>
                    <a:pt x="14" y="3"/>
                  </a:lnTo>
                  <a:lnTo>
                    <a:pt x="14" y="9"/>
                  </a:lnTo>
                  <a:lnTo>
                    <a:pt x="5" y="14"/>
                  </a:lnTo>
                  <a:lnTo>
                    <a:pt x="0" y="3"/>
                  </a:lnTo>
                  <a:lnTo>
                    <a:pt x="2" y="0"/>
                  </a:lnTo>
                  <a:lnTo>
                    <a:pt x="7" y="0"/>
                  </a:lnTo>
                  <a:lnTo>
                    <a:pt x="9" y="0"/>
                  </a:lnTo>
                  <a:lnTo>
                    <a:pt x="14"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9" name="Freeform 1293"/>
            <p:cNvSpPr>
              <a:spLocks/>
            </p:cNvSpPr>
            <p:nvPr userDrawn="1"/>
          </p:nvSpPr>
          <p:spPr bwMode="auto">
            <a:xfrm>
              <a:off x="5411" y="2711"/>
              <a:ext cx="13" cy="19"/>
            </a:xfrm>
            <a:custGeom>
              <a:avLst/>
              <a:gdLst>
                <a:gd name="T0" fmla="*/ 13 w 13"/>
                <a:gd name="T1" fmla="*/ 5 h 19"/>
                <a:gd name="T2" fmla="*/ 13 w 13"/>
                <a:gd name="T3" fmla="*/ 5 h 19"/>
                <a:gd name="T4" fmla="*/ 13 w 13"/>
                <a:gd name="T5" fmla="*/ 9 h 19"/>
                <a:gd name="T6" fmla="*/ 13 w 13"/>
                <a:gd name="T7" fmla="*/ 16 h 19"/>
                <a:gd name="T8" fmla="*/ 9 w 13"/>
                <a:gd name="T9" fmla="*/ 19 h 19"/>
                <a:gd name="T10" fmla="*/ 0 w 13"/>
                <a:gd name="T11" fmla="*/ 0 h 19"/>
                <a:gd name="T12" fmla="*/ 0 w 13"/>
                <a:gd name="T13" fmla="*/ 0 h 19"/>
                <a:gd name="T14" fmla="*/ 9 w 13"/>
                <a:gd name="T15" fmla="*/ 0 h 19"/>
                <a:gd name="T16" fmla="*/ 11 w 13"/>
                <a:gd name="T17" fmla="*/ 3 h 19"/>
                <a:gd name="T18" fmla="*/ 13 w 13"/>
                <a:gd name="T19" fmla="*/ 5 h 19"/>
                <a:gd name="T20" fmla="*/ 13 w 13"/>
                <a:gd name="T21" fmla="*/ 5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 h="19">
                  <a:moveTo>
                    <a:pt x="13" y="5"/>
                  </a:moveTo>
                  <a:lnTo>
                    <a:pt x="13" y="5"/>
                  </a:lnTo>
                  <a:lnTo>
                    <a:pt x="13" y="9"/>
                  </a:lnTo>
                  <a:lnTo>
                    <a:pt x="13" y="16"/>
                  </a:lnTo>
                  <a:lnTo>
                    <a:pt x="9" y="19"/>
                  </a:lnTo>
                  <a:lnTo>
                    <a:pt x="0" y="0"/>
                  </a:lnTo>
                  <a:lnTo>
                    <a:pt x="9" y="0"/>
                  </a:lnTo>
                  <a:lnTo>
                    <a:pt x="11" y="3"/>
                  </a:lnTo>
                  <a:lnTo>
                    <a:pt x="13"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0" name="Freeform 1294"/>
            <p:cNvSpPr>
              <a:spLocks/>
            </p:cNvSpPr>
            <p:nvPr userDrawn="1"/>
          </p:nvSpPr>
          <p:spPr bwMode="auto">
            <a:xfrm>
              <a:off x="3323" y="2725"/>
              <a:ext cx="40" cy="97"/>
            </a:xfrm>
            <a:custGeom>
              <a:avLst/>
              <a:gdLst>
                <a:gd name="T0" fmla="*/ 19 w 40"/>
                <a:gd name="T1" fmla="*/ 49 h 97"/>
                <a:gd name="T2" fmla="*/ 40 w 40"/>
                <a:gd name="T3" fmla="*/ 88 h 97"/>
                <a:gd name="T4" fmla="*/ 40 w 40"/>
                <a:gd name="T5" fmla="*/ 97 h 97"/>
                <a:gd name="T6" fmla="*/ 26 w 40"/>
                <a:gd name="T7" fmla="*/ 90 h 97"/>
                <a:gd name="T8" fmla="*/ 26 w 40"/>
                <a:gd name="T9" fmla="*/ 90 h 97"/>
                <a:gd name="T10" fmla="*/ 23 w 40"/>
                <a:gd name="T11" fmla="*/ 74 h 97"/>
                <a:gd name="T12" fmla="*/ 7 w 40"/>
                <a:gd name="T13" fmla="*/ 42 h 97"/>
                <a:gd name="T14" fmla="*/ 0 w 40"/>
                <a:gd name="T15" fmla="*/ 0 h 97"/>
                <a:gd name="T16" fmla="*/ 14 w 40"/>
                <a:gd name="T17" fmla="*/ 7 h 97"/>
                <a:gd name="T18" fmla="*/ 19 w 40"/>
                <a:gd name="T19" fmla="*/ 49 h 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0" h="97">
                  <a:moveTo>
                    <a:pt x="19" y="49"/>
                  </a:moveTo>
                  <a:lnTo>
                    <a:pt x="40" y="88"/>
                  </a:lnTo>
                  <a:lnTo>
                    <a:pt x="40" y="97"/>
                  </a:lnTo>
                  <a:lnTo>
                    <a:pt x="26" y="90"/>
                  </a:lnTo>
                  <a:lnTo>
                    <a:pt x="23" y="74"/>
                  </a:lnTo>
                  <a:lnTo>
                    <a:pt x="7" y="42"/>
                  </a:lnTo>
                  <a:lnTo>
                    <a:pt x="0" y="0"/>
                  </a:lnTo>
                  <a:lnTo>
                    <a:pt x="14" y="7"/>
                  </a:lnTo>
                  <a:lnTo>
                    <a:pt x="19" y="4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1" name="Freeform 1295"/>
            <p:cNvSpPr>
              <a:spLocks/>
            </p:cNvSpPr>
            <p:nvPr userDrawn="1"/>
          </p:nvSpPr>
          <p:spPr bwMode="auto">
            <a:xfrm>
              <a:off x="2967" y="2762"/>
              <a:ext cx="254" cy="285"/>
            </a:xfrm>
            <a:custGeom>
              <a:avLst/>
              <a:gdLst>
                <a:gd name="T0" fmla="*/ 97 w 254"/>
                <a:gd name="T1" fmla="*/ 5 h 285"/>
                <a:gd name="T2" fmla="*/ 97 w 254"/>
                <a:gd name="T3" fmla="*/ 5 h 285"/>
                <a:gd name="T4" fmla="*/ 115 w 254"/>
                <a:gd name="T5" fmla="*/ 30 h 285"/>
                <a:gd name="T6" fmla="*/ 134 w 254"/>
                <a:gd name="T7" fmla="*/ 56 h 285"/>
                <a:gd name="T8" fmla="*/ 153 w 254"/>
                <a:gd name="T9" fmla="*/ 60 h 285"/>
                <a:gd name="T10" fmla="*/ 171 w 254"/>
                <a:gd name="T11" fmla="*/ 42 h 285"/>
                <a:gd name="T12" fmla="*/ 201 w 254"/>
                <a:gd name="T13" fmla="*/ 56 h 285"/>
                <a:gd name="T14" fmla="*/ 206 w 254"/>
                <a:gd name="T15" fmla="*/ 100 h 285"/>
                <a:gd name="T16" fmla="*/ 206 w 254"/>
                <a:gd name="T17" fmla="*/ 100 h 285"/>
                <a:gd name="T18" fmla="*/ 220 w 254"/>
                <a:gd name="T19" fmla="*/ 134 h 285"/>
                <a:gd name="T20" fmla="*/ 254 w 254"/>
                <a:gd name="T21" fmla="*/ 141 h 285"/>
                <a:gd name="T22" fmla="*/ 254 w 254"/>
                <a:gd name="T23" fmla="*/ 141 h 285"/>
                <a:gd name="T24" fmla="*/ 254 w 254"/>
                <a:gd name="T25" fmla="*/ 167 h 285"/>
                <a:gd name="T26" fmla="*/ 254 w 254"/>
                <a:gd name="T27" fmla="*/ 167 h 285"/>
                <a:gd name="T28" fmla="*/ 220 w 254"/>
                <a:gd name="T29" fmla="*/ 171 h 285"/>
                <a:gd name="T30" fmla="*/ 217 w 254"/>
                <a:gd name="T31" fmla="*/ 171 h 285"/>
                <a:gd name="T32" fmla="*/ 215 w 254"/>
                <a:gd name="T33" fmla="*/ 222 h 285"/>
                <a:gd name="T34" fmla="*/ 234 w 254"/>
                <a:gd name="T35" fmla="*/ 273 h 285"/>
                <a:gd name="T36" fmla="*/ 206 w 254"/>
                <a:gd name="T37" fmla="*/ 285 h 285"/>
                <a:gd name="T38" fmla="*/ 206 w 254"/>
                <a:gd name="T39" fmla="*/ 285 h 285"/>
                <a:gd name="T40" fmla="*/ 173 w 254"/>
                <a:gd name="T41" fmla="*/ 285 h 285"/>
                <a:gd name="T42" fmla="*/ 141 w 254"/>
                <a:gd name="T43" fmla="*/ 285 h 285"/>
                <a:gd name="T44" fmla="*/ 106 w 254"/>
                <a:gd name="T45" fmla="*/ 282 h 285"/>
                <a:gd name="T46" fmla="*/ 74 w 254"/>
                <a:gd name="T47" fmla="*/ 285 h 285"/>
                <a:gd name="T48" fmla="*/ 74 w 254"/>
                <a:gd name="T49" fmla="*/ 285 h 285"/>
                <a:gd name="T50" fmla="*/ 48 w 254"/>
                <a:gd name="T51" fmla="*/ 280 h 285"/>
                <a:gd name="T52" fmla="*/ 25 w 254"/>
                <a:gd name="T53" fmla="*/ 276 h 285"/>
                <a:gd name="T54" fmla="*/ 2 w 254"/>
                <a:gd name="T55" fmla="*/ 280 h 285"/>
                <a:gd name="T56" fmla="*/ 0 w 254"/>
                <a:gd name="T57" fmla="*/ 245 h 285"/>
                <a:gd name="T58" fmla="*/ 4 w 254"/>
                <a:gd name="T59" fmla="*/ 188 h 285"/>
                <a:gd name="T60" fmla="*/ 39 w 254"/>
                <a:gd name="T61" fmla="*/ 130 h 285"/>
                <a:gd name="T62" fmla="*/ 39 w 254"/>
                <a:gd name="T63" fmla="*/ 130 h 285"/>
                <a:gd name="T64" fmla="*/ 34 w 254"/>
                <a:gd name="T65" fmla="*/ 104 h 285"/>
                <a:gd name="T66" fmla="*/ 28 w 254"/>
                <a:gd name="T67" fmla="*/ 86 h 285"/>
                <a:gd name="T68" fmla="*/ 28 w 254"/>
                <a:gd name="T69" fmla="*/ 56 h 285"/>
                <a:gd name="T70" fmla="*/ 16 w 254"/>
                <a:gd name="T71" fmla="*/ 19 h 285"/>
                <a:gd name="T72" fmla="*/ 16 w 254"/>
                <a:gd name="T73" fmla="*/ 19 h 285"/>
                <a:gd name="T74" fmla="*/ 21 w 254"/>
                <a:gd name="T75" fmla="*/ 5 h 285"/>
                <a:gd name="T76" fmla="*/ 21 w 254"/>
                <a:gd name="T77" fmla="*/ 5 h 285"/>
                <a:gd name="T78" fmla="*/ 46 w 254"/>
                <a:gd name="T79" fmla="*/ 2 h 285"/>
                <a:gd name="T80" fmla="*/ 58 w 254"/>
                <a:gd name="T81" fmla="*/ 0 h 285"/>
                <a:gd name="T82" fmla="*/ 72 w 254"/>
                <a:gd name="T83" fmla="*/ 0 h 285"/>
                <a:gd name="T84" fmla="*/ 97 w 254"/>
                <a:gd name="T85" fmla="*/ 5 h 28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54" h="285">
                  <a:moveTo>
                    <a:pt x="97" y="5"/>
                  </a:moveTo>
                  <a:lnTo>
                    <a:pt x="97" y="5"/>
                  </a:lnTo>
                  <a:lnTo>
                    <a:pt x="115" y="30"/>
                  </a:lnTo>
                  <a:lnTo>
                    <a:pt x="134" y="56"/>
                  </a:lnTo>
                  <a:lnTo>
                    <a:pt x="153" y="60"/>
                  </a:lnTo>
                  <a:lnTo>
                    <a:pt x="171" y="42"/>
                  </a:lnTo>
                  <a:lnTo>
                    <a:pt x="201" y="56"/>
                  </a:lnTo>
                  <a:lnTo>
                    <a:pt x="206" y="100"/>
                  </a:lnTo>
                  <a:lnTo>
                    <a:pt x="220" y="134"/>
                  </a:lnTo>
                  <a:lnTo>
                    <a:pt x="254" y="141"/>
                  </a:lnTo>
                  <a:lnTo>
                    <a:pt x="254" y="167"/>
                  </a:lnTo>
                  <a:lnTo>
                    <a:pt x="220" y="171"/>
                  </a:lnTo>
                  <a:lnTo>
                    <a:pt x="217" y="171"/>
                  </a:lnTo>
                  <a:lnTo>
                    <a:pt x="215" y="222"/>
                  </a:lnTo>
                  <a:lnTo>
                    <a:pt x="234" y="273"/>
                  </a:lnTo>
                  <a:lnTo>
                    <a:pt x="206" y="285"/>
                  </a:lnTo>
                  <a:lnTo>
                    <a:pt x="173" y="285"/>
                  </a:lnTo>
                  <a:lnTo>
                    <a:pt x="141" y="285"/>
                  </a:lnTo>
                  <a:lnTo>
                    <a:pt x="106" y="282"/>
                  </a:lnTo>
                  <a:lnTo>
                    <a:pt x="74" y="285"/>
                  </a:lnTo>
                  <a:lnTo>
                    <a:pt x="48" y="280"/>
                  </a:lnTo>
                  <a:lnTo>
                    <a:pt x="25" y="276"/>
                  </a:lnTo>
                  <a:lnTo>
                    <a:pt x="2" y="280"/>
                  </a:lnTo>
                  <a:lnTo>
                    <a:pt x="0" y="245"/>
                  </a:lnTo>
                  <a:lnTo>
                    <a:pt x="4" y="188"/>
                  </a:lnTo>
                  <a:lnTo>
                    <a:pt x="39" y="130"/>
                  </a:lnTo>
                  <a:lnTo>
                    <a:pt x="34" y="104"/>
                  </a:lnTo>
                  <a:lnTo>
                    <a:pt x="28" y="86"/>
                  </a:lnTo>
                  <a:lnTo>
                    <a:pt x="28" y="56"/>
                  </a:lnTo>
                  <a:lnTo>
                    <a:pt x="16" y="19"/>
                  </a:lnTo>
                  <a:lnTo>
                    <a:pt x="21" y="5"/>
                  </a:lnTo>
                  <a:lnTo>
                    <a:pt x="46" y="2"/>
                  </a:lnTo>
                  <a:lnTo>
                    <a:pt x="58" y="0"/>
                  </a:lnTo>
                  <a:lnTo>
                    <a:pt x="72" y="0"/>
                  </a:lnTo>
                  <a:lnTo>
                    <a:pt x="97"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2" name="Freeform 1296"/>
            <p:cNvSpPr>
              <a:spLocks/>
            </p:cNvSpPr>
            <p:nvPr userDrawn="1"/>
          </p:nvSpPr>
          <p:spPr bwMode="auto">
            <a:xfrm>
              <a:off x="4857" y="2771"/>
              <a:ext cx="174" cy="70"/>
            </a:xfrm>
            <a:custGeom>
              <a:avLst/>
              <a:gdLst>
                <a:gd name="T0" fmla="*/ 84 w 174"/>
                <a:gd name="T1" fmla="*/ 19 h 70"/>
                <a:gd name="T2" fmla="*/ 121 w 174"/>
                <a:gd name="T3" fmla="*/ 14 h 70"/>
                <a:gd name="T4" fmla="*/ 121 w 174"/>
                <a:gd name="T5" fmla="*/ 14 h 70"/>
                <a:gd name="T6" fmla="*/ 130 w 174"/>
                <a:gd name="T7" fmla="*/ 21 h 70"/>
                <a:gd name="T8" fmla="*/ 139 w 174"/>
                <a:gd name="T9" fmla="*/ 28 h 70"/>
                <a:gd name="T10" fmla="*/ 146 w 174"/>
                <a:gd name="T11" fmla="*/ 35 h 70"/>
                <a:gd name="T12" fmla="*/ 149 w 174"/>
                <a:gd name="T13" fmla="*/ 40 h 70"/>
                <a:gd name="T14" fmla="*/ 151 w 174"/>
                <a:gd name="T15" fmla="*/ 44 h 70"/>
                <a:gd name="T16" fmla="*/ 151 w 174"/>
                <a:gd name="T17" fmla="*/ 47 h 70"/>
                <a:gd name="T18" fmla="*/ 174 w 174"/>
                <a:gd name="T19" fmla="*/ 58 h 70"/>
                <a:gd name="T20" fmla="*/ 174 w 174"/>
                <a:gd name="T21" fmla="*/ 70 h 70"/>
                <a:gd name="T22" fmla="*/ 174 w 174"/>
                <a:gd name="T23" fmla="*/ 70 h 70"/>
                <a:gd name="T24" fmla="*/ 151 w 174"/>
                <a:gd name="T25" fmla="*/ 65 h 70"/>
                <a:gd name="T26" fmla="*/ 130 w 174"/>
                <a:gd name="T27" fmla="*/ 61 h 70"/>
                <a:gd name="T28" fmla="*/ 88 w 174"/>
                <a:gd name="T29" fmla="*/ 44 h 70"/>
                <a:gd name="T30" fmla="*/ 88 w 174"/>
                <a:gd name="T31" fmla="*/ 44 h 70"/>
                <a:gd name="T32" fmla="*/ 79 w 174"/>
                <a:gd name="T33" fmla="*/ 47 h 70"/>
                <a:gd name="T34" fmla="*/ 70 w 174"/>
                <a:gd name="T35" fmla="*/ 44 h 70"/>
                <a:gd name="T36" fmla="*/ 51 w 174"/>
                <a:gd name="T37" fmla="*/ 42 h 70"/>
                <a:gd name="T38" fmla="*/ 37 w 174"/>
                <a:gd name="T39" fmla="*/ 44 h 70"/>
                <a:gd name="T40" fmla="*/ 14 w 174"/>
                <a:gd name="T41" fmla="*/ 21 h 70"/>
                <a:gd name="T42" fmla="*/ 14 w 174"/>
                <a:gd name="T43" fmla="*/ 21 h 70"/>
                <a:gd name="T44" fmla="*/ 3 w 174"/>
                <a:gd name="T45" fmla="*/ 24 h 70"/>
                <a:gd name="T46" fmla="*/ 0 w 174"/>
                <a:gd name="T47" fmla="*/ 21 h 70"/>
                <a:gd name="T48" fmla="*/ 28 w 174"/>
                <a:gd name="T49" fmla="*/ 0 h 70"/>
                <a:gd name="T50" fmla="*/ 61 w 174"/>
                <a:gd name="T51" fmla="*/ 5 h 70"/>
                <a:gd name="T52" fmla="*/ 84 w 174"/>
                <a:gd name="T53" fmla="*/ 19 h 7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74" h="70">
                  <a:moveTo>
                    <a:pt x="84" y="19"/>
                  </a:moveTo>
                  <a:lnTo>
                    <a:pt x="121" y="14"/>
                  </a:lnTo>
                  <a:lnTo>
                    <a:pt x="130" y="21"/>
                  </a:lnTo>
                  <a:lnTo>
                    <a:pt x="139" y="28"/>
                  </a:lnTo>
                  <a:lnTo>
                    <a:pt x="146" y="35"/>
                  </a:lnTo>
                  <a:lnTo>
                    <a:pt x="149" y="40"/>
                  </a:lnTo>
                  <a:lnTo>
                    <a:pt x="151" y="44"/>
                  </a:lnTo>
                  <a:lnTo>
                    <a:pt x="151" y="47"/>
                  </a:lnTo>
                  <a:lnTo>
                    <a:pt x="174" y="58"/>
                  </a:lnTo>
                  <a:lnTo>
                    <a:pt x="174" y="70"/>
                  </a:lnTo>
                  <a:lnTo>
                    <a:pt x="151" y="65"/>
                  </a:lnTo>
                  <a:lnTo>
                    <a:pt x="130" y="61"/>
                  </a:lnTo>
                  <a:lnTo>
                    <a:pt x="88" y="44"/>
                  </a:lnTo>
                  <a:lnTo>
                    <a:pt x="79" y="47"/>
                  </a:lnTo>
                  <a:lnTo>
                    <a:pt x="70" y="44"/>
                  </a:lnTo>
                  <a:lnTo>
                    <a:pt x="51" y="42"/>
                  </a:lnTo>
                  <a:lnTo>
                    <a:pt x="37" y="44"/>
                  </a:lnTo>
                  <a:lnTo>
                    <a:pt x="14" y="21"/>
                  </a:lnTo>
                  <a:lnTo>
                    <a:pt x="3" y="24"/>
                  </a:lnTo>
                  <a:lnTo>
                    <a:pt x="0" y="21"/>
                  </a:lnTo>
                  <a:lnTo>
                    <a:pt x="28" y="0"/>
                  </a:lnTo>
                  <a:lnTo>
                    <a:pt x="61" y="5"/>
                  </a:lnTo>
                  <a:lnTo>
                    <a:pt x="84"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3" name="Freeform 1297"/>
            <p:cNvSpPr>
              <a:spLocks/>
            </p:cNvSpPr>
            <p:nvPr userDrawn="1"/>
          </p:nvSpPr>
          <p:spPr bwMode="auto">
            <a:xfrm>
              <a:off x="5411" y="2774"/>
              <a:ext cx="9" cy="9"/>
            </a:xfrm>
            <a:custGeom>
              <a:avLst/>
              <a:gdLst>
                <a:gd name="T0" fmla="*/ 9 w 9"/>
                <a:gd name="T1" fmla="*/ 2 h 9"/>
                <a:gd name="T2" fmla="*/ 9 w 9"/>
                <a:gd name="T3" fmla="*/ 2 h 9"/>
                <a:gd name="T4" fmla="*/ 9 w 9"/>
                <a:gd name="T5" fmla="*/ 7 h 9"/>
                <a:gd name="T6" fmla="*/ 7 w 9"/>
                <a:gd name="T7" fmla="*/ 9 h 9"/>
                <a:gd name="T8" fmla="*/ 7 w 9"/>
                <a:gd name="T9" fmla="*/ 9 h 9"/>
                <a:gd name="T10" fmla="*/ 4 w 9"/>
                <a:gd name="T11" fmla="*/ 9 h 9"/>
                <a:gd name="T12" fmla="*/ 0 w 9"/>
                <a:gd name="T13" fmla="*/ 7 h 9"/>
                <a:gd name="T14" fmla="*/ 0 w 9"/>
                <a:gd name="T15" fmla="*/ 7 h 9"/>
                <a:gd name="T16" fmla="*/ 0 w 9"/>
                <a:gd name="T17" fmla="*/ 4 h 9"/>
                <a:gd name="T18" fmla="*/ 0 w 9"/>
                <a:gd name="T19" fmla="*/ 2 h 9"/>
                <a:gd name="T20" fmla="*/ 0 w 9"/>
                <a:gd name="T21" fmla="*/ 2 h 9"/>
                <a:gd name="T22" fmla="*/ 2 w 9"/>
                <a:gd name="T23" fmla="*/ 0 h 9"/>
                <a:gd name="T24" fmla="*/ 2 w 9"/>
                <a:gd name="T25" fmla="*/ 0 h 9"/>
                <a:gd name="T26" fmla="*/ 7 w 9"/>
                <a:gd name="T27" fmla="*/ 0 h 9"/>
                <a:gd name="T28" fmla="*/ 9 w 9"/>
                <a:gd name="T29" fmla="*/ 2 h 9"/>
                <a:gd name="T30" fmla="*/ 9 w 9"/>
                <a:gd name="T31" fmla="*/ 2 h 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9">
                  <a:moveTo>
                    <a:pt x="9" y="2"/>
                  </a:moveTo>
                  <a:lnTo>
                    <a:pt x="9" y="2"/>
                  </a:lnTo>
                  <a:lnTo>
                    <a:pt x="9" y="7"/>
                  </a:lnTo>
                  <a:lnTo>
                    <a:pt x="7" y="9"/>
                  </a:lnTo>
                  <a:lnTo>
                    <a:pt x="4" y="9"/>
                  </a:lnTo>
                  <a:lnTo>
                    <a:pt x="0" y="7"/>
                  </a:lnTo>
                  <a:lnTo>
                    <a:pt x="0" y="4"/>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4" name="Freeform 1298"/>
            <p:cNvSpPr>
              <a:spLocks/>
            </p:cNvSpPr>
            <p:nvPr userDrawn="1"/>
          </p:nvSpPr>
          <p:spPr bwMode="auto">
            <a:xfrm>
              <a:off x="3187" y="2818"/>
              <a:ext cx="217" cy="226"/>
            </a:xfrm>
            <a:custGeom>
              <a:avLst/>
              <a:gdLst>
                <a:gd name="T0" fmla="*/ 217 w 217"/>
                <a:gd name="T1" fmla="*/ 39 h 226"/>
                <a:gd name="T2" fmla="*/ 217 w 217"/>
                <a:gd name="T3" fmla="*/ 39 h 226"/>
                <a:gd name="T4" fmla="*/ 215 w 217"/>
                <a:gd name="T5" fmla="*/ 55 h 226"/>
                <a:gd name="T6" fmla="*/ 213 w 217"/>
                <a:gd name="T7" fmla="*/ 71 h 226"/>
                <a:gd name="T8" fmla="*/ 206 w 217"/>
                <a:gd name="T9" fmla="*/ 102 h 226"/>
                <a:gd name="T10" fmla="*/ 210 w 217"/>
                <a:gd name="T11" fmla="*/ 145 h 226"/>
                <a:gd name="T12" fmla="*/ 210 w 217"/>
                <a:gd name="T13" fmla="*/ 145 h 226"/>
                <a:gd name="T14" fmla="*/ 185 w 217"/>
                <a:gd name="T15" fmla="*/ 155 h 226"/>
                <a:gd name="T16" fmla="*/ 159 w 217"/>
                <a:gd name="T17" fmla="*/ 164 h 226"/>
                <a:gd name="T18" fmla="*/ 159 w 217"/>
                <a:gd name="T19" fmla="*/ 173 h 226"/>
                <a:gd name="T20" fmla="*/ 120 w 217"/>
                <a:gd name="T21" fmla="*/ 185 h 226"/>
                <a:gd name="T22" fmla="*/ 120 w 217"/>
                <a:gd name="T23" fmla="*/ 185 h 226"/>
                <a:gd name="T24" fmla="*/ 104 w 217"/>
                <a:gd name="T25" fmla="*/ 220 h 226"/>
                <a:gd name="T26" fmla="*/ 104 w 217"/>
                <a:gd name="T27" fmla="*/ 220 h 226"/>
                <a:gd name="T28" fmla="*/ 99 w 217"/>
                <a:gd name="T29" fmla="*/ 224 h 226"/>
                <a:gd name="T30" fmla="*/ 95 w 217"/>
                <a:gd name="T31" fmla="*/ 226 h 226"/>
                <a:gd name="T32" fmla="*/ 83 w 217"/>
                <a:gd name="T33" fmla="*/ 226 h 226"/>
                <a:gd name="T34" fmla="*/ 69 w 217"/>
                <a:gd name="T35" fmla="*/ 226 h 226"/>
                <a:gd name="T36" fmla="*/ 57 w 217"/>
                <a:gd name="T37" fmla="*/ 226 h 226"/>
                <a:gd name="T38" fmla="*/ 57 w 217"/>
                <a:gd name="T39" fmla="*/ 226 h 226"/>
                <a:gd name="T40" fmla="*/ 46 w 217"/>
                <a:gd name="T41" fmla="*/ 215 h 226"/>
                <a:gd name="T42" fmla="*/ 16 w 217"/>
                <a:gd name="T43" fmla="*/ 215 h 226"/>
                <a:gd name="T44" fmla="*/ 0 w 217"/>
                <a:gd name="T45" fmla="*/ 166 h 226"/>
                <a:gd name="T46" fmla="*/ 2 w 217"/>
                <a:gd name="T47" fmla="*/ 118 h 226"/>
                <a:gd name="T48" fmla="*/ 37 w 217"/>
                <a:gd name="T49" fmla="*/ 113 h 226"/>
                <a:gd name="T50" fmla="*/ 39 w 217"/>
                <a:gd name="T51" fmla="*/ 113 h 226"/>
                <a:gd name="T52" fmla="*/ 39 w 217"/>
                <a:gd name="T53" fmla="*/ 88 h 226"/>
                <a:gd name="T54" fmla="*/ 85 w 217"/>
                <a:gd name="T55" fmla="*/ 106 h 226"/>
                <a:gd name="T56" fmla="*/ 113 w 217"/>
                <a:gd name="T57" fmla="*/ 106 h 226"/>
                <a:gd name="T58" fmla="*/ 113 w 217"/>
                <a:gd name="T59" fmla="*/ 106 h 226"/>
                <a:gd name="T60" fmla="*/ 134 w 217"/>
                <a:gd name="T61" fmla="*/ 139 h 226"/>
                <a:gd name="T62" fmla="*/ 150 w 217"/>
                <a:gd name="T63" fmla="*/ 139 h 226"/>
                <a:gd name="T64" fmla="*/ 150 w 217"/>
                <a:gd name="T65" fmla="*/ 136 h 226"/>
                <a:gd name="T66" fmla="*/ 143 w 217"/>
                <a:gd name="T67" fmla="*/ 92 h 226"/>
                <a:gd name="T68" fmla="*/ 143 w 217"/>
                <a:gd name="T69" fmla="*/ 92 h 226"/>
                <a:gd name="T70" fmla="*/ 136 w 217"/>
                <a:gd name="T71" fmla="*/ 88 h 226"/>
                <a:gd name="T72" fmla="*/ 129 w 217"/>
                <a:gd name="T73" fmla="*/ 85 h 226"/>
                <a:gd name="T74" fmla="*/ 129 w 217"/>
                <a:gd name="T75" fmla="*/ 85 h 226"/>
                <a:gd name="T76" fmla="*/ 127 w 217"/>
                <a:gd name="T77" fmla="*/ 81 h 226"/>
                <a:gd name="T78" fmla="*/ 125 w 217"/>
                <a:gd name="T79" fmla="*/ 74 h 226"/>
                <a:gd name="T80" fmla="*/ 129 w 217"/>
                <a:gd name="T81" fmla="*/ 64 h 226"/>
                <a:gd name="T82" fmla="*/ 134 w 217"/>
                <a:gd name="T83" fmla="*/ 55 h 226"/>
                <a:gd name="T84" fmla="*/ 138 w 217"/>
                <a:gd name="T85" fmla="*/ 44 h 226"/>
                <a:gd name="T86" fmla="*/ 136 w 217"/>
                <a:gd name="T87" fmla="*/ 14 h 226"/>
                <a:gd name="T88" fmla="*/ 159 w 217"/>
                <a:gd name="T89" fmla="*/ 0 h 226"/>
                <a:gd name="T90" fmla="*/ 159 w 217"/>
                <a:gd name="T91" fmla="*/ 0 h 226"/>
                <a:gd name="T92" fmla="*/ 176 w 217"/>
                <a:gd name="T93" fmla="*/ 7 h 226"/>
                <a:gd name="T94" fmla="*/ 189 w 217"/>
                <a:gd name="T95" fmla="*/ 18 h 226"/>
                <a:gd name="T96" fmla="*/ 217 w 217"/>
                <a:gd name="T97" fmla="*/ 39 h 226"/>
                <a:gd name="T98" fmla="*/ 217 w 217"/>
                <a:gd name="T99" fmla="*/ 39 h 22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17" h="226">
                  <a:moveTo>
                    <a:pt x="217" y="39"/>
                  </a:moveTo>
                  <a:lnTo>
                    <a:pt x="217" y="39"/>
                  </a:lnTo>
                  <a:lnTo>
                    <a:pt x="215" y="55"/>
                  </a:lnTo>
                  <a:lnTo>
                    <a:pt x="213" y="71"/>
                  </a:lnTo>
                  <a:lnTo>
                    <a:pt x="206" y="102"/>
                  </a:lnTo>
                  <a:lnTo>
                    <a:pt x="210" y="145"/>
                  </a:lnTo>
                  <a:lnTo>
                    <a:pt x="185" y="155"/>
                  </a:lnTo>
                  <a:lnTo>
                    <a:pt x="159" y="164"/>
                  </a:lnTo>
                  <a:lnTo>
                    <a:pt x="159" y="173"/>
                  </a:lnTo>
                  <a:lnTo>
                    <a:pt x="120" y="185"/>
                  </a:lnTo>
                  <a:lnTo>
                    <a:pt x="104" y="220"/>
                  </a:lnTo>
                  <a:lnTo>
                    <a:pt x="99" y="224"/>
                  </a:lnTo>
                  <a:lnTo>
                    <a:pt x="95" y="226"/>
                  </a:lnTo>
                  <a:lnTo>
                    <a:pt x="83" y="226"/>
                  </a:lnTo>
                  <a:lnTo>
                    <a:pt x="69" y="226"/>
                  </a:lnTo>
                  <a:lnTo>
                    <a:pt x="57" y="226"/>
                  </a:lnTo>
                  <a:lnTo>
                    <a:pt x="46" y="215"/>
                  </a:lnTo>
                  <a:lnTo>
                    <a:pt x="16" y="215"/>
                  </a:lnTo>
                  <a:lnTo>
                    <a:pt x="0" y="166"/>
                  </a:lnTo>
                  <a:lnTo>
                    <a:pt x="2" y="118"/>
                  </a:lnTo>
                  <a:lnTo>
                    <a:pt x="37" y="113"/>
                  </a:lnTo>
                  <a:lnTo>
                    <a:pt x="39" y="113"/>
                  </a:lnTo>
                  <a:lnTo>
                    <a:pt x="39" y="88"/>
                  </a:lnTo>
                  <a:lnTo>
                    <a:pt x="85" y="106"/>
                  </a:lnTo>
                  <a:lnTo>
                    <a:pt x="113" y="106"/>
                  </a:lnTo>
                  <a:lnTo>
                    <a:pt x="134" y="139"/>
                  </a:lnTo>
                  <a:lnTo>
                    <a:pt x="150" y="139"/>
                  </a:lnTo>
                  <a:lnTo>
                    <a:pt x="150" y="136"/>
                  </a:lnTo>
                  <a:lnTo>
                    <a:pt x="143" y="92"/>
                  </a:lnTo>
                  <a:lnTo>
                    <a:pt x="136" y="88"/>
                  </a:lnTo>
                  <a:lnTo>
                    <a:pt x="129" y="85"/>
                  </a:lnTo>
                  <a:lnTo>
                    <a:pt x="127" y="81"/>
                  </a:lnTo>
                  <a:lnTo>
                    <a:pt x="125" y="74"/>
                  </a:lnTo>
                  <a:lnTo>
                    <a:pt x="129" y="64"/>
                  </a:lnTo>
                  <a:lnTo>
                    <a:pt x="134" y="55"/>
                  </a:lnTo>
                  <a:lnTo>
                    <a:pt x="138" y="44"/>
                  </a:lnTo>
                  <a:lnTo>
                    <a:pt x="136" y="14"/>
                  </a:lnTo>
                  <a:lnTo>
                    <a:pt x="159" y="0"/>
                  </a:lnTo>
                  <a:lnTo>
                    <a:pt x="176" y="7"/>
                  </a:lnTo>
                  <a:lnTo>
                    <a:pt x="189" y="18"/>
                  </a:lnTo>
                  <a:lnTo>
                    <a:pt x="217" y="3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5" name="Freeform 1299"/>
            <p:cNvSpPr>
              <a:spLocks/>
            </p:cNvSpPr>
            <p:nvPr userDrawn="1"/>
          </p:nvSpPr>
          <p:spPr bwMode="auto">
            <a:xfrm>
              <a:off x="5267" y="2822"/>
              <a:ext cx="14" cy="7"/>
            </a:xfrm>
            <a:custGeom>
              <a:avLst/>
              <a:gdLst>
                <a:gd name="T0" fmla="*/ 14 w 14"/>
                <a:gd name="T1" fmla="*/ 5 h 7"/>
                <a:gd name="T2" fmla="*/ 14 w 14"/>
                <a:gd name="T3" fmla="*/ 5 h 7"/>
                <a:gd name="T4" fmla="*/ 7 w 14"/>
                <a:gd name="T5" fmla="*/ 7 h 7"/>
                <a:gd name="T6" fmla="*/ 0 w 14"/>
                <a:gd name="T7" fmla="*/ 7 h 7"/>
                <a:gd name="T8" fmla="*/ 2 w 14"/>
                <a:gd name="T9" fmla="*/ 0 h 7"/>
                <a:gd name="T10" fmla="*/ 2 w 14"/>
                <a:gd name="T11" fmla="*/ 0 h 7"/>
                <a:gd name="T12" fmla="*/ 9 w 14"/>
                <a:gd name="T13" fmla="*/ 0 h 7"/>
                <a:gd name="T14" fmla="*/ 12 w 14"/>
                <a:gd name="T15" fmla="*/ 3 h 7"/>
                <a:gd name="T16" fmla="*/ 14 w 14"/>
                <a:gd name="T17" fmla="*/ 5 h 7"/>
                <a:gd name="T18" fmla="*/ 14 w 14"/>
                <a:gd name="T19" fmla="*/ 5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7">
                  <a:moveTo>
                    <a:pt x="14" y="5"/>
                  </a:moveTo>
                  <a:lnTo>
                    <a:pt x="14" y="5"/>
                  </a:lnTo>
                  <a:lnTo>
                    <a:pt x="7" y="7"/>
                  </a:lnTo>
                  <a:lnTo>
                    <a:pt x="0" y="7"/>
                  </a:lnTo>
                  <a:lnTo>
                    <a:pt x="2" y="0"/>
                  </a:lnTo>
                  <a:lnTo>
                    <a:pt x="9" y="0"/>
                  </a:lnTo>
                  <a:lnTo>
                    <a:pt x="12" y="3"/>
                  </a:lnTo>
                  <a:lnTo>
                    <a:pt x="14"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6" name="Freeform 1300"/>
            <p:cNvSpPr>
              <a:spLocks/>
            </p:cNvSpPr>
            <p:nvPr userDrawn="1"/>
          </p:nvSpPr>
          <p:spPr bwMode="auto">
            <a:xfrm>
              <a:off x="5378" y="2822"/>
              <a:ext cx="5" cy="7"/>
            </a:xfrm>
            <a:custGeom>
              <a:avLst/>
              <a:gdLst>
                <a:gd name="T0" fmla="*/ 5 w 5"/>
                <a:gd name="T1" fmla="*/ 0 h 7"/>
                <a:gd name="T2" fmla="*/ 5 w 5"/>
                <a:gd name="T3" fmla="*/ 0 h 7"/>
                <a:gd name="T4" fmla="*/ 5 w 5"/>
                <a:gd name="T5" fmla="*/ 3 h 7"/>
                <a:gd name="T6" fmla="*/ 2 w 5"/>
                <a:gd name="T7" fmla="*/ 5 h 7"/>
                <a:gd name="T8" fmla="*/ 0 w 5"/>
                <a:gd name="T9" fmla="*/ 7 h 7"/>
                <a:gd name="T10" fmla="*/ 0 w 5"/>
                <a:gd name="T11" fmla="*/ 0 h 7"/>
                <a:gd name="T12" fmla="*/ 5 w 5"/>
                <a:gd name="T13" fmla="*/ 0 h 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 h="7">
                  <a:moveTo>
                    <a:pt x="5" y="0"/>
                  </a:moveTo>
                  <a:lnTo>
                    <a:pt x="5" y="0"/>
                  </a:lnTo>
                  <a:lnTo>
                    <a:pt x="5" y="3"/>
                  </a:lnTo>
                  <a:lnTo>
                    <a:pt x="2" y="5"/>
                  </a:lnTo>
                  <a:lnTo>
                    <a:pt x="0" y="7"/>
                  </a:lnTo>
                  <a:lnTo>
                    <a:pt x="0" y="0"/>
                  </a:lnTo>
                  <a:lnTo>
                    <a:pt x="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7" name="Freeform 1301"/>
            <p:cNvSpPr>
              <a:spLocks/>
            </p:cNvSpPr>
            <p:nvPr userDrawn="1"/>
          </p:nvSpPr>
          <p:spPr bwMode="auto">
            <a:xfrm>
              <a:off x="5045" y="2832"/>
              <a:ext cx="9" cy="9"/>
            </a:xfrm>
            <a:custGeom>
              <a:avLst/>
              <a:gdLst>
                <a:gd name="T0" fmla="*/ 9 w 9"/>
                <a:gd name="T1" fmla="*/ 2 h 9"/>
                <a:gd name="T2" fmla="*/ 9 w 9"/>
                <a:gd name="T3" fmla="*/ 2 h 9"/>
                <a:gd name="T4" fmla="*/ 9 w 9"/>
                <a:gd name="T5" fmla="*/ 7 h 9"/>
                <a:gd name="T6" fmla="*/ 7 w 9"/>
                <a:gd name="T7" fmla="*/ 9 h 9"/>
                <a:gd name="T8" fmla="*/ 7 w 9"/>
                <a:gd name="T9" fmla="*/ 9 h 9"/>
                <a:gd name="T10" fmla="*/ 5 w 9"/>
                <a:gd name="T11" fmla="*/ 9 h 9"/>
                <a:gd name="T12" fmla="*/ 0 w 9"/>
                <a:gd name="T13" fmla="*/ 7 h 9"/>
                <a:gd name="T14" fmla="*/ 0 w 9"/>
                <a:gd name="T15" fmla="*/ 7 h 9"/>
                <a:gd name="T16" fmla="*/ 0 w 9"/>
                <a:gd name="T17" fmla="*/ 2 h 9"/>
                <a:gd name="T18" fmla="*/ 5 w 9"/>
                <a:gd name="T19" fmla="*/ 0 h 9"/>
                <a:gd name="T20" fmla="*/ 5 w 9"/>
                <a:gd name="T21" fmla="*/ 0 h 9"/>
                <a:gd name="T22" fmla="*/ 7 w 9"/>
                <a:gd name="T23" fmla="*/ 0 h 9"/>
                <a:gd name="T24" fmla="*/ 9 w 9"/>
                <a:gd name="T25" fmla="*/ 2 h 9"/>
                <a:gd name="T26" fmla="*/ 9 w 9"/>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9">
                  <a:moveTo>
                    <a:pt x="9" y="2"/>
                  </a:moveTo>
                  <a:lnTo>
                    <a:pt x="9" y="2"/>
                  </a:lnTo>
                  <a:lnTo>
                    <a:pt x="9" y="7"/>
                  </a:lnTo>
                  <a:lnTo>
                    <a:pt x="7" y="9"/>
                  </a:lnTo>
                  <a:lnTo>
                    <a:pt x="5" y="9"/>
                  </a:lnTo>
                  <a:lnTo>
                    <a:pt x="0" y="7"/>
                  </a:lnTo>
                  <a:lnTo>
                    <a:pt x="0" y="2"/>
                  </a:lnTo>
                  <a:lnTo>
                    <a:pt x="5" y="0"/>
                  </a:lnTo>
                  <a:lnTo>
                    <a:pt x="7" y="0"/>
                  </a:lnTo>
                  <a:lnTo>
                    <a:pt x="9"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8" name="Freeform 1302"/>
            <p:cNvSpPr>
              <a:spLocks/>
            </p:cNvSpPr>
            <p:nvPr userDrawn="1"/>
          </p:nvSpPr>
          <p:spPr bwMode="auto">
            <a:xfrm>
              <a:off x="5503" y="2839"/>
              <a:ext cx="12" cy="4"/>
            </a:xfrm>
            <a:custGeom>
              <a:avLst/>
              <a:gdLst>
                <a:gd name="T0" fmla="*/ 12 w 12"/>
                <a:gd name="T1" fmla="*/ 2 h 4"/>
                <a:gd name="T2" fmla="*/ 12 w 12"/>
                <a:gd name="T3" fmla="*/ 2 h 4"/>
                <a:gd name="T4" fmla="*/ 7 w 12"/>
                <a:gd name="T5" fmla="*/ 4 h 4"/>
                <a:gd name="T6" fmla="*/ 2 w 12"/>
                <a:gd name="T7" fmla="*/ 4 h 4"/>
                <a:gd name="T8" fmla="*/ 0 w 12"/>
                <a:gd name="T9" fmla="*/ 4 h 4"/>
                <a:gd name="T10" fmla="*/ 0 w 12"/>
                <a:gd name="T11" fmla="*/ 0 h 4"/>
                <a:gd name="T12" fmla="*/ 0 w 12"/>
                <a:gd name="T13" fmla="*/ 0 h 4"/>
                <a:gd name="T14" fmla="*/ 12 w 12"/>
                <a:gd name="T15" fmla="*/ 2 h 4"/>
                <a:gd name="T16" fmla="*/ 12 w 12"/>
                <a:gd name="T17" fmla="*/ 2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4">
                  <a:moveTo>
                    <a:pt x="12" y="2"/>
                  </a:moveTo>
                  <a:lnTo>
                    <a:pt x="12" y="2"/>
                  </a:lnTo>
                  <a:lnTo>
                    <a:pt x="7" y="4"/>
                  </a:lnTo>
                  <a:lnTo>
                    <a:pt x="2" y="4"/>
                  </a:lnTo>
                  <a:lnTo>
                    <a:pt x="0" y="4"/>
                  </a:lnTo>
                  <a:lnTo>
                    <a:pt x="0" y="0"/>
                  </a:lnTo>
                  <a:lnTo>
                    <a:pt x="1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9" name="Freeform 1303"/>
            <p:cNvSpPr>
              <a:spLocks/>
            </p:cNvSpPr>
            <p:nvPr userDrawn="1"/>
          </p:nvSpPr>
          <p:spPr bwMode="auto">
            <a:xfrm>
              <a:off x="5107" y="2841"/>
              <a:ext cx="14" cy="11"/>
            </a:xfrm>
            <a:custGeom>
              <a:avLst/>
              <a:gdLst>
                <a:gd name="T0" fmla="*/ 7 w 14"/>
                <a:gd name="T1" fmla="*/ 0 h 11"/>
                <a:gd name="T2" fmla="*/ 7 w 14"/>
                <a:gd name="T3" fmla="*/ 0 h 11"/>
                <a:gd name="T4" fmla="*/ 12 w 14"/>
                <a:gd name="T5" fmla="*/ 4 h 11"/>
                <a:gd name="T6" fmla="*/ 14 w 14"/>
                <a:gd name="T7" fmla="*/ 9 h 11"/>
                <a:gd name="T8" fmla="*/ 12 w 14"/>
                <a:gd name="T9" fmla="*/ 11 h 11"/>
                <a:gd name="T10" fmla="*/ 12 w 14"/>
                <a:gd name="T11" fmla="*/ 11 h 11"/>
                <a:gd name="T12" fmla="*/ 0 w 14"/>
                <a:gd name="T13" fmla="*/ 9 h 11"/>
                <a:gd name="T14" fmla="*/ 0 w 14"/>
                <a:gd name="T15" fmla="*/ 9 h 11"/>
                <a:gd name="T16" fmla="*/ 3 w 14"/>
                <a:gd name="T17" fmla="*/ 2 h 11"/>
                <a:gd name="T18" fmla="*/ 3 w 14"/>
                <a:gd name="T19" fmla="*/ 0 h 11"/>
                <a:gd name="T20" fmla="*/ 7 w 14"/>
                <a:gd name="T21" fmla="*/ 0 h 11"/>
                <a:gd name="T22" fmla="*/ 7 w 14"/>
                <a:gd name="T23" fmla="*/ 0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1">
                  <a:moveTo>
                    <a:pt x="7" y="0"/>
                  </a:moveTo>
                  <a:lnTo>
                    <a:pt x="7" y="0"/>
                  </a:lnTo>
                  <a:lnTo>
                    <a:pt x="12" y="4"/>
                  </a:lnTo>
                  <a:lnTo>
                    <a:pt x="14" y="9"/>
                  </a:lnTo>
                  <a:lnTo>
                    <a:pt x="12" y="11"/>
                  </a:lnTo>
                  <a:lnTo>
                    <a:pt x="0" y="9"/>
                  </a:lnTo>
                  <a:lnTo>
                    <a:pt x="3" y="2"/>
                  </a:lnTo>
                  <a:lnTo>
                    <a:pt x="3" y="0"/>
                  </a:lnTo>
                  <a:lnTo>
                    <a:pt x="7"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0" name="Freeform 1304"/>
            <p:cNvSpPr>
              <a:spLocks/>
            </p:cNvSpPr>
            <p:nvPr userDrawn="1"/>
          </p:nvSpPr>
          <p:spPr bwMode="auto">
            <a:xfrm>
              <a:off x="5144" y="2841"/>
              <a:ext cx="58" cy="16"/>
            </a:xfrm>
            <a:custGeom>
              <a:avLst/>
              <a:gdLst>
                <a:gd name="T0" fmla="*/ 56 w 58"/>
                <a:gd name="T1" fmla="*/ 7 h 16"/>
                <a:gd name="T2" fmla="*/ 19 w 58"/>
                <a:gd name="T3" fmla="*/ 16 h 16"/>
                <a:gd name="T4" fmla="*/ 0 w 58"/>
                <a:gd name="T5" fmla="*/ 7 h 16"/>
                <a:gd name="T6" fmla="*/ 7 w 58"/>
                <a:gd name="T7" fmla="*/ 2 h 16"/>
                <a:gd name="T8" fmla="*/ 7 w 58"/>
                <a:gd name="T9" fmla="*/ 2 h 16"/>
                <a:gd name="T10" fmla="*/ 24 w 58"/>
                <a:gd name="T11" fmla="*/ 2 h 16"/>
                <a:gd name="T12" fmla="*/ 31 w 58"/>
                <a:gd name="T13" fmla="*/ 4 h 16"/>
                <a:gd name="T14" fmla="*/ 37 w 58"/>
                <a:gd name="T15" fmla="*/ 7 h 16"/>
                <a:gd name="T16" fmla="*/ 58 w 58"/>
                <a:gd name="T17" fmla="*/ 0 h 16"/>
                <a:gd name="T18" fmla="*/ 58 w 58"/>
                <a:gd name="T19" fmla="*/ 0 h 16"/>
                <a:gd name="T20" fmla="*/ 58 w 58"/>
                <a:gd name="T21" fmla="*/ 4 h 16"/>
                <a:gd name="T22" fmla="*/ 56 w 58"/>
                <a:gd name="T23" fmla="*/ 7 h 16"/>
                <a:gd name="T24" fmla="*/ 56 w 58"/>
                <a:gd name="T25" fmla="*/ 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8" h="16">
                  <a:moveTo>
                    <a:pt x="56" y="7"/>
                  </a:moveTo>
                  <a:lnTo>
                    <a:pt x="19" y="16"/>
                  </a:lnTo>
                  <a:lnTo>
                    <a:pt x="0" y="7"/>
                  </a:lnTo>
                  <a:lnTo>
                    <a:pt x="7" y="2"/>
                  </a:lnTo>
                  <a:lnTo>
                    <a:pt x="24" y="2"/>
                  </a:lnTo>
                  <a:lnTo>
                    <a:pt x="31" y="4"/>
                  </a:lnTo>
                  <a:lnTo>
                    <a:pt x="37" y="7"/>
                  </a:lnTo>
                  <a:lnTo>
                    <a:pt x="58" y="0"/>
                  </a:lnTo>
                  <a:lnTo>
                    <a:pt x="58" y="4"/>
                  </a:lnTo>
                  <a:lnTo>
                    <a:pt x="56"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1" name="Freeform 1305"/>
            <p:cNvSpPr>
              <a:spLocks/>
            </p:cNvSpPr>
            <p:nvPr userDrawn="1"/>
          </p:nvSpPr>
          <p:spPr bwMode="auto">
            <a:xfrm>
              <a:off x="5087" y="2848"/>
              <a:ext cx="4" cy="7"/>
            </a:xfrm>
            <a:custGeom>
              <a:avLst/>
              <a:gdLst>
                <a:gd name="T0" fmla="*/ 4 w 4"/>
                <a:gd name="T1" fmla="*/ 4 h 7"/>
                <a:gd name="T2" fmla="*/ 0 w 4"/>
                <a:gd name="T3" fmla="*/ 7 h 7"/>
                <a:gd name="T4" fmla="*/ 0 w 4"/>
                <a:gd name="T5" fmla="*/ 0 h 7"/>
                <a:gd name="T6" fmla="*/ 0 w 4"/>
                <a:gd name="T7" fmla="*/ 0 h 7"/>
                <a:gd name="T8" fmla="*/ 4 w 4"/>
                <a:gd name="T9" fmla="*/ 4 h 7"/>
                <a:gd name="T10" fmla="*/ 4 w 4"/>
                <a:gd name="T11" fmla="*/ 4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 h="7">
                  <a:moveTo>
                    <a:pt x="4" y="4"/>
                  </a:moveTo>
                  <a:lnTo>
                    <a:pt x="0" y="7"/>
                  </a:lnTo>
                  <a:lnTo>
                    <a:pt x="0" y="0"/>
                  </a:lnTo>
                  <a:lnTo>
                    <a:pt x="4"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2" name="Freeform 1306"/>
            <p:cNvSpPr>
              <a:spLocks/>
            </p:cNvSpPr>
            <p:nvPr userDrawn="1"/>
          </p:nvSpPr>
          <p:spPr bwMode="auto">
            <a:xfrm>
              <a:off x="5214" y="2850"/>
              <a:ext cx="72" cy="42"/>
            </a:xfrm>
            <a:custGeom>
              <a:avLst/>
              <a:gdLst>
                <a:gd name="T0" fmla="*/ 51 w 72"/>
                <a:gd name="T1" fmla="*/ 7 h 42"/>
                <a:gd name="T2" fmla="*/ 51 w 72"/>
                <a:gd name="T3" fmla="*/ 7 h 42"/>
                <a:gd name="T4" fmla="*/ 72 w 72"/>
                <a:gd name="T5" fmla="*/ 2 h 42"/>
                <a:gd name="T6" fmla="*/ 72 w 72"/>
                <a:gd name="T7" fmla="*/ 2 h 42"/>
                <a:gd name="T8" fmla="*/ 65 w 72"/>
                <a:gd name="T9" fmla="*/ 9 h 42"/>
                <a:gd name="T10" fmla="*/ 55 w 72"/>
                <a:gd name="T11" fmla="*/ 16 h 42"/>
                <a:gd name="T12" fmla="*/ 39 w 72"/>
                <a:gd name="T13" fmla="*/ 26 h 42"/>
                <a:gd name="T14" fmla="*/ 7 w 72"/>
                <a:gd name="T15" fmla="*/ 42 h 42"/>
                <a:gd name="T16" fmla="*/ 7 w 72"/>
                <a:gd name="T17" fmla="*/ 42 h 42"/>
                <a:gd name="T18" fmla="*/ 2 w 72"/>
                <a:gd name="T19" fmla="*/ 37 h 42"/>
                <a:gd name="T20" fmla="*/ 0 w 72"/>
                <a:gd name="T21" fmla="*/ 30 h 42"/>
                <a:gd name="T22" fmla="*/ 0 w 72"/>
                <a:gd name="T23" fmla="*/ 30 h 42"/>
                <a:gd name="T24" fmla="*/ 14 w 72"/>
                <a:gd name="T25" fmla="*/ 23 h 42"/>
                <a:gd name="T26" fmla="*/ 18 w 72"/>
                <a:gd name="T27" fmla="*/ 21 h 42"/>
                <a:gd name="T28" fmla="*/ 21 w 72"/>
                <a:gd name="T29" fmla="*/ 14 h 42"/>
                <a:gd name="T30" fmla="*/ 21 w 72"/>
                <a:gd name="T31" fmla="*/ 14 h 42"/>
                <a:gd name="T32" fmla="*/ 25 w 72"/>
                <a:gd name="T33" fmla="*/ 7 h 42"/>
                <a:gd name="T34" fmla="*/ 30 w 72"/>
                <a:gd name="T35" fmla="*/ 2 h 42"/>
                <a:gd name="T36" fmla="*/ 35 w 72"/>
                <a:gd name="T37" fmla="*/ 0 h 42"/>
                <a:gd name="T38" fmla="*/ 51 w 72"/>
                <a:gd name="T39" fmla="*/ 7 h 4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2" h="42">
                  <a:moveTo>
                    <a:pt x="51" y="7"/>
                  </a:moveTo>
                  <a:lnTo>
                    <a:pt x="51" y="7"/>
                  </a:lnTo>
                  <a:lnTo>
                    <a:pt x="72" y="2"/>
                  </a:lnTo>
                  <a:lnTo>
                    <a:pt x="65" y="9"/>
                  </a:lnTo>
                  <a:lnTo>
                    <a:pt x="55" y="16"/>
                  </a:lnTo>
                  <a:lnTo>
                    <a:pt x="39" y="26"/>
                  </a:lnTo>
                  <a:lnTo>
                    <a:pt x="7" y="42"/>
                  </a:lnTo>
                  <a:lnTo>
                    <a:pt x="2" y="37"/>
                  </a:lnTo>
                  <a:lnTo>
                    <a:pt x="0" y="30"/>
                  </a:lnTo>
                  <a:lnTo>
                    <a:pt x="14" y="23"/>
                  </a:lnTo>
                  <a:lnTo>
                    <a:pt x="18" y="21"/>
                  </a:lnTo>
                  <a:lnTo>
                    <a:pt x="21" y="14"/>
                  </a:lnTo>
                  <a:lnTo>
                    <a:pt x="25" y="7"/>
                  </a:lnTo>
                  <a:lnTo>
                    <a:pt x="30" y="2"/>
                  </a:lnTo>
                  <a:lnTo>
                    <a:pt x="35" y="0"/>
                  </a:lnTo>
                  <a:lnTo>
                    <a:pt x="5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3" name="Freeform 1307"/>
            <p:cNvSpPr>
              <a:spLocks/>
            </p:cNvSpPr>
            <p:nvPr userDrawn="1"/>
          </p:nvSpPr>
          <p:spPr bwMode="auto">
            <a:xfrm>
              <a:off x="3406" y="2857"/>
              <a:ext cx="26" cy="95"/>
            </a:xfrm>
            <a:custGeom>
              <a:avLst/>
              <a:gdLst>
                <a:gd name="T0" fmla="*/ 14 w 26"/>
                <a:gd name="T1" fmla="*/ 16 h 95"/>
                <a:gd name="T2" fmla="*/ 24 w 26"/>
                <a:gd name="T3" fmla="*/ 39 h 95"/>
                <a:gd name="T4" fmla="*/ 24 w 26"/>
                <a:gd name="T5" fmla="*/ 81 h 95"/>
                <a:gd name="T6" fmla="*/ 24 w 26"/>
                <a:gd name="T7" fmla="*/ 81 h 95"/>
                <a:gd name="T8" fmla="*/ 26 w 26"/>
                <a:gd name="T9" fmla="*/ 93 h 95"/>
                <a:gd name="T10" fmla="*/ 17 w 26"/>
                <a:gd name="T11" fmla="*/ 95 h 95"/>
                <a:gd name="T12" fmla="*/ 17 w 26"/>
                <a:gd name="T13" fmla="*/ 95 h 95"/>
                <a:gd name="T14" fmla="*/ 12 w 26"/>
                <a:gd name="T15" fmla="*/ 88 h 95"/>
                <a:gd name="T16" fmla="*/ 5 w 26"/>
                <a:gd name="T17" fmla="*/ 79 h 95"/>
                <a:gd name="T18" fmla="*/ 5 w 26"/>
                <a:gd name="T19" fmla="*/ 79 h 95"/>
                <a:gd name="T20" fmla="*/ 5 w 26"/>
                <a:gd name="T21" fmla="*/ 58 h 95"/>
                <a:gd name="T22" fmla="*/ 3 w 26"/>
                <a:gd name="T23" fmla="*/ 39 h 95"/>
                <a:gd name="T24" fmla="*/ 0 w 26"/>
                <a:gd name="T25" fmla="*/ 19 h 95"/>
                <a:gd name="T26" fmla="*/ 3 w 26"/>
                <a:gd name="T27" fmla="*/ 0 h 95"/>
                <a:gd name="T28" fmla="*/ 3 w 26"/>
                <a:gd name="T29" fmla="*/ 0 h 95"/>
                <a:gd name="T30" fmla="*/ 7 w 26"/>
                <a:gd name="T31" fmla="*/ 0 h 95"/>
                <a:gd name="T32" fmla="*/ 10 w 26"/>
                <a:gd name="T33" fmla="*/ 0 h 95"/>
                <a:gd name="T34" fmla="*/ 12 w 26"/>
                <a:gd name="T35" fmla="*/ 5 h 95"/>
                <a:gd name="T36" fmla="*/ 12 w 26"/>
                <a:gd name="T37" fmla="*/ 9 h 95"/>
                <a:gd name="T38" fmla="*/ 14 w 26"/>
                <a:gd name="T39" fmla="*/ 16 h 95"/>
                <a:gd name="T40" fmla="*/ 14 w 26"/>
                <a:gd name="T41" fmla="*/ 16 h 9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6" h="95">
                  <a:moveTo>
                    <a:pt x="14" y="16"/>
                  </a:moveTo>
                  <a:lnTo>
                    <a:pt x="24" y="39"/>
                  </a:lnTo>
                  <a:lnTo>
                    <a:pt x="24" y="81"/>
                  </a:lnTo>
                  <a:lnTo>
                    <a:pt x="26" y="93"/>
                  </a:lnTo>
                  <a:lnTo>
                    <a:pt x="17" y="95"/>
                  </a:lnTo>
                  <a:lnTo>
                    <a:pt x="12" y="88"/>
                  </a:lnTo>
                  <a:lnTo>
                    <a:pt x="5" y="79"/>
                  </a:lnTo>
                  <a:lnTo>
                    <a:pt x="5" y="58"/>
                  </a:lnTo>
                  <a:lnTo>
                    <a:pt x="3" y="39"/>
                  </a:lnTo>
                  <a:lnTo>
                    <a:pt x="0" y="19"/>
                  </a:lnTo>
                  <a:lnTo>
                    <a:pt x="3" y="0"/>
                  </a:lnTo>
                  <a:lnTo>
                    <a:pt x="7" y="0"/>
                  </a:lnTo>
                  <a:lnTo>
                    <a:pt x="10" y="0"/>
                  </a:lnTo>
                  <a:lnTo>
                    <a:pt x="12" y="5"/>
                  </a:lnTo>
                  <a:lnTo>
                    <a:pt x="12" y="9"/>
                  </a:lnTo>
                  <a:lnTo>
                    <a:pt x="14"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4" name="Freeform 1308"/>
            <p:cNvSpPr>
              <a:spLocks/>
            </p:cNvSpPr>
            <p:nvPr userDrawn="1"/>
          </p:nvSpPr>
          <p:spPr bwMode="auto">
            <a:xfrm>
              <a:off x="5128" y="2866"/>
              <a:ext cx="23" cy="23"/>
            </a:xfrm>
            <a:custGeom>
              <a:avLst/>
              <a:gdLst>
                <a:gd name="T0" fmla="*/ 19 w 23"/>
                <a:gd name="T1" fmla="*/ 3 h 23"/>
                <a:gd name="T2" fmla="*/ 19 w 23"/>
                <a:gd name="T3" fmla="*/ 3 h 23"/>
                <a:gd name="T4" fmla="*/ 23 w 23"/>
                <a:gd name="T5" fmla="*/ 12 h 23"/>
                <a:gd name="T6" fmla="*/ 23 w 23"/>
                <a:gd name="T7" fmla="*/ 16 h 23"/>
                <a:gd name="T8" fmla="*/ 23 w 23"/>
                <a:gd name="T9" fmla="*/ 21 h 23"/>
                <a:gd name="T10" fmla="*/ 23 w 23"/>
                <a:gd name="T11" fmla="*/ 21 h 23"/>
                <a:gd name="T12" fmla="*/ 19 w 23"/>
                <a:gd name="T13" fmla="*/ 23 h 23"/>
                <a:gd name="T14" fmla="*/ 16 w 23"/>
                <a:gd name="T15" fmla="*/ 23 h 23"/>
                <a:gd name="T16" fmla="*/ 12 w 23"/>
                <a:gd name="T17" fmla="*/ 19 h 23"/>
                <a:gd name="T18" fmla="*/ 0 w 23"/>
                <a:gd name="T19" fmla="*/ 10 h 23"/>
                <a:gd name="T20" fmla="*/ 0 w 23"/>
                <a:gd name="T21" fmla="*/ 10 h 23"/>
                <a:gd name="T22" fmla="*/ 12 w 23"/>
                <a:gd name="T23" fmla="*/ 0 h 23"/>
                <a:gd name="T24" fmla="*/ 19 w 23"/>
                <a:gd name="T25" fmla="*/ 3 h 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3" h="23">
                  <a:moveTo>
                    <a:pt x="19" y="3"/>
                  </a:moveTo>
                  <a:lnTo>
                    <a:pt x="19" y="3"/>
                  </a:lnTo>
                  <a:lnTo>
                    <a:pt x="23" y="12"/>
                  </a:lnTo>
                  <a:lnTo>
                    <a:pt x="23" y="16"/>
                  </a:lnTo>
                  <a:lnTo>
                    <a:pt x="23" y="21"/>
                  </a:lnTo>
                  <a:lnTo>
                    <a:pt x="19" y="23"/>
                  </a:lnTo>
                  <a:lnTo>
                    <a:pt x="16" y="23"/>
                  </a:lnTo>
                  <a:lnTo>
                    <a:pt x="12" y="19"/>
                  </a:lnTo>
                  <a:lnTo>
                    <a:pt x="0" y="10"/>
                  </a:lnTo>
                  <a:lnTo>
                    <a:pt x="12" y="0"/>
                  </a:lnTo>
                  <a:lnTo>
                    <a:pt x="19"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5" name="Freeform 1309"/>
            <p:cNvSpPr>
              <a:spLocks/>
            </p:cNvSpPr>
            <p:nvPr userDrawn="1"/>
          </p:nvSpPr>
          <p:spPr bwMode="auto">
            <a:xfrm>
              <a:off x="1354" y="2878"/>
              <a:ext cx="243" cy="294"/>
            </a:xfrm>
            <a:custGeom>
              <a:avLst/>
              <a:gdLst>
                <a:gd name="T0" fmla="*/ 78 w 243"/>
                <a:gd name="T1" fmla="*/ 48 h 294"/>
                <a:gd name="T2" fmla="*/ 81 w 243"/>
                <a:gd name="T3" fmla="*/ 51 h 294"/>
                <a:gd name="T4" fmla="*/ 134 w 243"/>
                <a:gd name="T5" fmla="*/ 67 h 294"/>
                <a:gd name="T6" fmla="*/ 155 w 243"/>
                <a:gd name="T7" fmla="*/ 85 h 294"/>
                <a:gd name="T8" fmla="*/ 180 w 243"/>
                <a:gd name="T9" fmla="*/ 97 h 294"/>
                <a:gd name="T10" fmla="*/ 180 w 243"/>
                <a:gd name="T11" fmla="*/ 97 h 294"/>
                <a:gd name="T12" fmla="*/ 185 w 243"/>
                <a:gd name="T13" fmla="*/ 106 h 294"/>
                <a:gd name="T14" fmla="*/ 187 w 243"/>
                <a:gd name="T15" fmla="*/ 116 h 294"/>
                <a:gd name="T16" fmla="*/ 190 w 243"/>
                <a:gd name="T17" fmla="*/ 136 h 294"/>
                <a:gd name="T18" fmla="*/ 190 w 243"/>
                <a:gd name="T19" fmla="*/ 139 h 294"/>
                <a:gd name="T20" fmla="*/ 222 w 243"/>
                <a:gd name="T21" fmla="*/ 146 h 294"/>
                <a:gd name="T22" fmla="*/ 243 w 243"/>
                <a:gd name="T23" fmla="*/ 238 h 294"/>
                <a:gd name="T24" fmla="*/ 240 w 243"/>
                <a:gd name="T25" fmla="*/ 238 h 294"/>
                <a:gd name="T26" fmla="*/ 192 w 243"/>
                <a:gd name="T27" fmla="*/ 220 h 294"/>
                <a:gd name="T28" fmla="*/ 176 w 243"/>
                <a:gd name="T29" fmla="*/ 222 h 294"/>
                <a:gd name="T30" fmla="*/ 166 w 243"/>
                <a:gd name="T31" fmla="*/ 241 h 294"/>
                <a:gd name="T32" fmla="*/ 166 w 243"/>
                <a:gd name="T33" fmla="*/ 271 h 294"/>
                <a:gd name="T34" fmla="*/ 125 w 243"/>
                <a:gd name="T35" fmla="*/ 280 h 294"/>
                <a:gd name="T36" fmla="*/ 97 w 243"/>
                <a:gd name="T37" fmla="*/ 275 h 294"/>
                <a:gd name="T38" fmla="*/ 97 w 243"/>
                <a:gd name="T39" fmla="*/ 275 h 294"/>
                <a:gd name="T40" fmla="*/ 92 w 243"/>
                <a:gd name="T41" fmla="*/ 280 h 294"/>
                <a:gd name="T42" fmla="*/ 88 w 243"/>
                <a:gd name="T43" fmla="*/ 287 h 294"/>
                <a:gd name="T44" fmla="*/ 83 w 243"/>
                <a:gd name="T45" fmla="*/ 291 h 294"/>
                <a:gd name="T46" fmla="*/ 81 w 243"/>
                <a:gd name="T47" fmla="*/ 294 h 294"/>
                <a:gd name="T48" fmla="*/ 76 w 243"/>
                <a:gd name="T49" fmla="*/ 294 h 294"/>
                <a:gd name="T50" fmla="*/ 62 w 243"/>
                <a:gd name="T51" fmla="*/ 278 h 294"/>
                <a:gd name="T52" fmla="*/ 14 w 243"/>
                <a:gd name="T53" fmla="*/ 178 h 294"/>
                <a:gd name="T54" fmla="*/ 14 w 243"/>
                <a:gd name="T55" fmla="*/ 178 h 294"/>
                <a:gd name="T56" fmla="*/ 21 w 243"/>
                <a:gd name="T57" fmla="*/ 129 h 294"/>
                <a:gd name="T58" fmla="*/ 21 w 243"/>
                <a:gd name="T59" fmla="*/ 104 h 294"/>
                <a:gd name="T60" fmla="*/ 21 w 243"/>
                <a:gd name="T61" fmla="*/ 79 h 294"/>
                <a:gd name="T62" fmla="*/ 21 w 243"/>
                <a:gd name="T63" fmla="*/ 79 h 294"/>
                <a:gd name="T64" fmla="*/ 18 w 243"/>
                <a:gd name="T65" fmla="*/ 69 h 294"/>
                <a:gd name="T66" fmla="*/ 16 w 243"/>
                <a:gd name="T67" fmla="*/ 60 h 294"/>
                <a:gd name="T68" fmla="*/ 9 w 243"/>
                <a:gd name="T69" fmla="*/ 44 h 294"/>
                <a:gd name="T70" fmla="*/ 0 w 243"/>
                <a:gd name="T71" fmla="*/ 21 h 294"/>
                <a:gd name="T72" fmla="*/ 37 w 243"/>
                <a:gd name="T73" fmla="*/ 14 h 294"/>
                <a:gd name="T74" fmla="*/ 51 w 243"/>
                <a:gd name="T75" fmla="*/ 0 h 294"/>
                <a:gd name="T76" fmla="*/ 65 w 243"/>
                <a:gd name="T77" fmla="*/ 2 h 294"/>
                <a:gd name="T78" fmla="*/ 78 w 243"/>
                <a:gd name="T79" fmla="*/ 48 h 29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43" h="294">
                  <a:moveTo>
                    <a:pt x="78" y="48"/>
                  </a:moveTo>
                  <a:lnTo>
                    <a:pt x="81" y="51"/>
                  </a:lnTo>
                  <a:lnTo>
                    <a:pt x="134" y="67"/>
                  </a:lnTo>
                  <a:lnTo>
                    <a:pt x="155" y="85"/>
                  </a:lnTo>
                  <a:lnTo>
                    <a:pt x="180" y="97"/>
                  </a:lnTo>
                  <a:lnTo>
                    <a:pt x="185" y="106"/>
                  </a:lnTo>
                  <a:lnTo>
                    <a:pt x="187" y="116"/>
                  </a:lnTo>
                  <a:lnTo>
                    <a:pt x="190" y="136"/>
                  </a:lnTo>
                  <a:lnTo>
                    <a:pt x="190" y="139"/>
                  </a:lnTo>
                  <a:lnTo>
                    <a:pt x="222" y="146"/>
                  </a:lnTo>
                  <a:lnTo>
                    <a:pt x="243" y="238"/>
                  </a:lnTo>
                  <a:lnTo>
                    <a:pt x="240" y="238"/>
                  </a:lnTo>
                  <a:lnTo>
                    <a:pt x="192" y="220"/>
                  </a:lnTo>
                  <a:lnTo>
                    <a:pt x="176" y="222"/>
                  </a:lnTo>
                  <a:lnTo>
                    <a:pt x="166" y="241"/>
                  </a:lnTo>
                  <a:lnTo>
                    <a:pt x="166" y="271"/>
                  </a:lnTo>
                  <a:lnTo>
                    <a:pt x="125" y="280"/>
                  </a:lnTo>
                  <a:lnTo>
                    <a:pt x="97" y="275"/>
                  </a:lnTo>
                  <a:lnTo>
                    <a:pt x="92" y="280"/>
                  </a:lnTo>
                  <a:lnTo>
                    <a:pt x="88" y="287"/>
                  </a:lnTo>
                  <a:lnTo>
                    <a:pt x="83" y="291"/>
                  </a:lnTo>
                  <a:lnTo>
                    <a:pt x="81" y="294"/>
                  </a:lnTo>
                  <a:lnTo>
                    <a:pt x="76" y="294"/>
                  </a:lnTo>
                  <a:lnTo>
                    <a:pt x="62" y="278"/>
                  </a:lnTo>
                  <a:lnTo>
                    <a:pt x="14" y="178"/>
                  </a:lnTo>
                  <a:lnTo>
                    <a:pt x="21" y="129"/>
                  </a:lnTo>
                  <a:lnTo>
                    <a:pt x="21" y="104"/>
                  </a:lnTo>
                  <a:lnTo>
                    <a:pt x="21" y="79"/>
                  </a:lnTo>
                  <a:lnTo>
                    <a:pt x="18" y="69"/>
                  </a:lnTo>
                  <a:lnTo>
                    <a:pt x="16" y="60"/>
                  </a:lnTo>
                  <a:lnTo>
                    <a:pt x="9" y="44"/>
                  </a:lnTo>
                  <a:lnTo>
                    <a:pt x="0" y="21"/>
                  </a:lnTo>
                  <a:lnTo>
                    <a:pt x="37" y="14"/>
                  </a:lnTo>
                  <a:lnTo>
                    <a:pt x="51" y="0"/>
                  </a:lnTo>
                  <a:lnTo>
                    <a:pt x="65" y="2"/>
                  </a:lnTo>
                  <a:lnTo>
                    <a:pt x="78" y="4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6" name="Freeform 1310"/>
            <p:cNvSpPr>
              <a:spLocks/>
            </p:cNvSpPr>
            <p:nvPr userDrawn="1"/>
          </p:nvSpPr>
          <p:spPr bwMode="auto">
            <a:xfrm>
              <a:off x="3397" y="2889"/>
              <a:ext cx="49" cy="123"/>
            </a:xfrm>
            <a:custGeom>
              <a:avLst/>
              <a:gdLst>
                <a:gd name="T0" fmla="*/ 23 w 49"/>
                <a:gd name="T1" fmla="*/ 68 h 123"/>
                <a:gd name="T2" fmla="*/ 23 w 49"/>
                <a:gd name="T3" fmla="*/ 68 h 123"/>
                <a:gd name="T4" fmla="*/ 30 w 49"/>
                <a:gd name="T5" fmla="*/ 65 h 123"/>
                <a:gd name="T6" fmla="*/ 40 w 49"/>
                <a:gd name="T7" fmla="*/ 63 h 123"/>
                <a:gd name="T8" fmla="*/ 49 w 49"/>
                <a:gd name="T9" fmla="*/ 72 h 123"/>
                <a:gd name="T10" fmla="*/ 47 w 49"/>
                <a:gd name="T11" fmla="*/ 121 h 123"/>
                <a:gd name="T12" fmla="*/ 44 w 49"/>
                <a:gd name="T13" fmla="*/ 123 h 123"/>
                <a:gd name="T14" fmla="*/ 44 w 49"/>
                <a:gd name="T15" fmla="*/ 123 h 123"/>
                <a:gd name="T16" fmla="*/ 3 w 49"/>
                <a:gd name="T17" fmla="*/ 74 h 123"/>
                <a:gd name="T18" fmla="*/ 0 w 49"/>
                <a:gd name="T19" fmla="*/ 26 h 123"/>
                <a:gd name="T20" fmla="*/ 7 w 49"/>
                <a:gd name="T21" fmla="*/ 0 h 123"/>
                <a:gd name="T22" fmla="*/ 12 w 49"/>
                <a:gd name="T23" fmla="*/ 47 h 123"/>
                <a:gd name="T24" fmla="*/ 23 w 49"/>
                <a:gd name="T25" fmla="*/ 68 h 1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9" h="123">
                  <a:moveTo>
                    <a:pt x="23" y="68"/>
                  </a:moveTo>
                  <a:lnTo>
                    <a:pt x="23" y="68"/>
                  </a:lnTo>
                  <a:lnTo>
                    <a:pt x="30" y="65"/>
                  </a:lnTo>
                  <a:lnTo>
                    <a:pt x="40" y="63"/>
                  </a:lnTo>
                  <a:lnTo>
                    <a:pt x="49" y="72"/>
                  </a:lnTo>
                  <a:lnTo>
                    <a:pt x="47" y="121"/>
                  </a:lnTo>
                  <a:lnTo>
                    <a:pt x="44" y="123"/>
                  </a:lnTo>
                  <a:lnTo>
                    <a:pt x="3" y="74"/>
                  </a:lnTo>
                  <a:lnTo>
                    <a:pt x="0" y="26"/>
                  </a:lnTo>
                  <a:lnTo>
                    <a:pt x="7" y="0"/>
                  </a:lnTo>
                  <a:lnTo>
                    <a:pt x="12" y="47"/>
                  </a:lnTo>
                  <a:lnTo>
                    <a:pt x="23" y="6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7" name="Freeform 1311"/>
            <p:cNvSpPr>
              <a:spLocks/>
            </p:cNvSpPr>
            <p:nvPr userDrawn="1"/>
          </p:nvSpPr>
          <p:spPr bwMode="auto">
            <a:xfrm>
              <a:off x="3351" y="2892"/>
              <a:ext cx="197" cy="342"/>
            </a:xfrm>
            <a:custGeom>
              <a:avLst/>
              <a:gdLst>
                <a:gd name="T0" fmla="*/ 194 w 197"/>
                <a:gd name="T1" fmla="*/ 0 h 342"/>
                <a:gd name="T2" fmla="*/ 194 w 197"/>
                <a:gd name="T3" fmla="*/ 0 h 342"/>
                <a:gd name="T4" fmla="*/ 192 w 197"/>
                <a:gd name="T5" fmla="*/ 67 h 342"/>
                <a:gd name="T6" fmla="*/ 197 w 197"/>
                <a:gd name="T7" fmla="*/ 97 h 342"/>
                <a:gd name="T8" fmla="*/ 197 w 197"/>
                <a:gd name="T9" fmla="*/ 97 h 342"/>
                <a:gd name="T10" fmla="*/ 183 w 197"/>
                <a:gd name="T11" fmla="*/ 111 h 342"/>
                <a:gd name="T12" fmla="*/ 167 w 197"/>
                <a:gd name="T13" fmla="*/ 127 h 342"/>
                <a:gd name="T14" fmla="*/ 150 w 197"/>
                <a:gd name="T15" fmla="*/ 139 h 342"/>
                <a:gd name="T16" fmla="*/ 143 w 197"/>
                <a:gd name="T17" fmla="*/ 143 h 342"/>
                <a:gd name="T18" fmla="*/ 132 w 197"/>
                <a:gd name="T19" fmla="*/ 146 h 342"/>
                <a:gd name="T20" fmla="*/ 111 w 197"/>
                <a:gd name="T21" fmla="*/ 152 h 342"/>
                <a:gd name="T22" fmla="*/ 111 w 197"/>
                <a:gd name="T23" fmla="*/ 152 h 342"/>
                <a:gd name="T24" fmla="*/ 72 w 197"/>
                <a:gd name="T25" fmla="*/ 203 h 342"/>
                <a:gd name="T26" fmla="*/ 72 w 197"/>
                <a:gd name="T27" fmla="*/ 203 h 342"/>
                <a:gd name="T28" fmla="*/ 79 w 197"/>
                <a:gd name="T29" fmla="*/ 231 h 342"/>
                <a:gd name="T30" fmla="*/ 81 w 197"/>
                <a:gd name="T31" fmla="*/ 303 h 342"/>
                <a:gd name="T32" fmla="*/ 35 w 197"/>
                <a:gd name="T33" fmla="*/ 326 h 342"/>
                <a:gd name="T34" fmla="*/ 35 w 197"/>
                <a:gd name="T35" fmla="*/ 326 h 342"/>
                <a:gd name="T36" fmla="*/ 28 w 197"/>
                <a:gd name="T37" fmla="*/ 342 h 342"/>
                <a:gd name="T38" fmla="*/ 14 w 197"/>
                <a:gd name="T39" fmla="*/ 254 h 342"/>
                <a:gd name="T40" fmla="*/ 46 w 197"/>
                <a:gd name="T41" fmla="*/ 229 h 342"/>
                <a:gd name="T42" fmla="*/ 53 w 197"/>
                <a:gd name="T43" fmla="*/ 208 h 342"/>
                <a:gd name="T44" fmla="*/ 44 w 197"/>
                <a:gd name="T45" fmla="*/ 187 h 342"/>
                <a:gd name="T46" fmla="*/ 44 w 197"/>
                <a:gd name="T47" fmla="*/ 187 h 342"/>
                <a:gd name="T48" fmla="*/ 49 w 197"/>
                <a:gd name="T49" fmla="*/ 171 h 342"/>
                <a:gd name="T50" fmla="*/ 49 w 197"/>
                <a:gd name="T51" fmla="*/ 157 h 342"/>
                <a:gd name="T52" fmla="*/ 51 w 197"/>
                <a:gd name="T53" fmla="*/ 125 h 342"/>
                <a:gd name="T54" fmla="*/ 49 w 197"/>
                <a:gd name="T55" fmla="*/ 125 h 342"/>
                <a:gd name="T56" fmla="*/ 49 w 197"/>
                <a:gd name="T57" fmla="*/ 125 h 342"/>
                <a:gd name="T58" fmla="*/ 35 w 197"/>
                <a:gd name="T59" fmla="*/ 122 h 342"/>
                <a:gd name="T60" fmla="*/ 23 w 197"/>
                <a:gd name="T61" fmla="*/ 122 h 342"/>
                <a:gd name="T62" fmla="*/ 12 w 197"/>
                <a:gd name="T63" fmla="*/ 118 h 342"/>
                <a:gd name="T64" fmla="*/ 0 w 197"/>
                <a:gd name="T65" fmla="*/ 113 h 342"/>
                <a:gd name="T66" fmla="*/ 0 w 197"/>
                <a:gd name="T67" fmla="*/ 92 h 342"/>
                <a:gd name="T68" fmla="*/ 46 w 197"/>
                <a:gd name="T69" fmla="*/ 76 h 342"/>
                <a:gd name="T70" fmla="*/ 88 w 197"/>
                <a:gd name="T71" fmla="*/ 125 h 342"/>
                <a:gd name="T72" fmla="*/ 88 w 197"/>
                <a:gd name="T73" fmla="*/ 125 h 342"/>
                <a:gd name="T74" fmla="*/ 90 w 197"/>
                <a:gd name="T75" fmla="*/ 122 h 342"/>
                <a:gd name="T76" fmla="*/ 95 w 197"/>
                <a:gd name="T77" fmla="*/ 122 h 342"/>
                <a:gd name="T78" fmla="*/ 95 w 197"/>
                <a:gd name="T79" fmla="*/ 122 h 342"/>
                <a:gd name="T80" fmla="*/ 97 w 197"/>
                <a:gd name="T81" fmla="*/ 69 h 342"/>
                <a:gd name="T82" fmla="*/ 97 w 197"/>
                <a:gd name="T83" fmla="*/ 69 h 342"/>
                <a:gd name="T84" fmla="*/ 88 w 197"/>
                <a:gd name="T85" fmla="*/ 58 h 342"/>
                <a:gd name="T86" fmla="*/ 83 w 197"/>
                <a:gd name="T87" fmla="*/ 53 h 342"/>
                <a:gd name="T88" fmla="*/ 81 w 197"/>
                <a:gd name="T89" fmla="*/ 46 h 342"/>
                <a:gd name="T90" fmla="*/ 81 w 197"/>
                <a:gd name="T91" fmla="*/ 7 h 342"/>
                <a:gd name="T92" fmla="*/ 81 w 197"/>
                <a:gd name="T93" fmla="*/ 7 h 342"/>
                <a:gd name="T94" fmla="*/ 118 w 197"/>
                <a:gd name="T95" fmla="*/ 9 h 342"/>
                <a:gd name="T96" fmla="*/ 134 w 197"/>
                <a:gd name="T97" fmla="*/ 9 h 342"/>
                <a:gd name="T98" fmla="*/ 153 w 197"/>
                <a:gd name="T99" fmla="*/ 7 h 342"/>
                <a:gd name="T100" fmla="*/ 153 w 197"/>
                <a:gd name="T101" fmla="*/ 7 h 342"/>
                <a:gd name="T102" fmla="*/ 194 w 197"/>
                <a:gd name="T103" fmla="*/ 0 h 342"/>
                <a:gd name="T104" fmla="*/ 194 w 197"/>
                <a:gd name="T105" fmla="*/ 0 h 34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97" h="342">
                  <a:moveTo>
                    <a:pt x="194" y="0"/>
                  </a:moveTo>
                  <a:lnTo>
                    <a:pt x="194" y="0"/>
                  </a:lnTo>
                  <a:lnTo>
                    <a:pt x="192" y="67"/>
                  </a:lnTo>
                  <a:lnTo>
                    <a:pt x="197" y="97"/>
                  </a:lnTo>
                  <a:lnTo>
                    <a:pt x="183" y="111"/>
                  </a:lnTo>
                  <a:lnTo>
                    <a:pt x="167" y="127"/>
                  </a:lnTo>
                  <a:lnTo>
                    <a:pt x="150" y="139"/>
                  </a:lnTo>
                  <a:lnTo>
                    <a:pt x="143" y="143"/>
                  </a:lnTo>
                  <a:lnTo>
                    <a:pt x="132" y="146"/>
                  </a:lnTo>
                  <a:lnTo>
                    <a:pt x="111" y="152"/>
                  </a:lnTo>
                  <a:lnTo>
                    <a:pt x="72" y="203"/>
                  </a:lnTo>
                  <a:lnTo>
                    <a:pt x="79" y="231"/>
                  </a:lnTo>
                  <a:lnTo>
                    <a:pt x="81" y="303"/>
                  </a:lnTo>
                  <a:lnTo>
                    <a:pt x="35" y="326"/>
                  </a:lnTo>
                  <a:lnTo>
                    <a:pt x="28" y="342"/>
                  </a:lnTo>
                  <a:lnTo>
                    <a:pt x="14" y="254"/>
                  </a:lnTo>
                  <a:lnTo>
                    <a:pt x="46" y="229"/>
                  </a:lnTo>
                  <a:lnTo>
                    <a:pt x="53" y="208"/>
                  </a:lnTo>
                  <a:lnTo>
                    <a:pt x="44" y="187"/>
                  </a:lnTo>
                  <a:lnTo>
                    <a:pt x="49" y="171"/>
                  </a:lnTo>
                  <a:lnTo>
                    <a:pt x="49" y="157"/>
                  </a:lnTo>
                  <a:lnTo>
                    <a:pt x="51" y="125"/>
                  </a:lnTo>
                  <a:lnTo>
                    <a:pt x="49" y="125"/>
                  </a:lnTo>
                  <a:lnTo>
                    <a:pt x="35" y="122"/>
                  </a:lnTo>
                  <a:lnTo>
                    <a:pt x="23" y="122"/>
                  </a:lnTo>
                  <a:lnTo>
                    <a:pt x="12" y="118"/>
                  </a:lnTo>
                  <a:lnTo>
                    <a:pt x="0" y="113"/>
                  </a:lnTo>
                  <a:lnTo>
                    <a:pt x="0" y="92"/>
                  </a:lnTo>
                  <a:lnTo>
                    <a:pt x="46" y="76"/>
                  </a:lnTo>
                  <a:lnTo>
                    <a:pt x="88" y="125"/>
                  </a:lnTo>
                  <a:lnTo>
                    <a:pt x="90" y="122"/>
                  </a:lnTo>
                  <a:lnTo>
                    <a:pt x="95" y="122"/>
                  </a:lnTo>
                  <a:lnTo>
                    <a:pt x="97" y="69"/>
                  </a:lnTo>
                  <a:lnTo>
                    <a:pt x="88" y="58"/>
                  </a:lnTo>
                  <a:lnTo>
                    <a:pt x="83" y="53"/>
                  </a:lnTo>
                  <a:lnTo>
                    <a:pt x="81" y="46"/>
                  </a:lnTo>
                  <a:lnTo>
                    <a:pt x="81" y="7"/>
                  </a:lnTo>
                  <a:lnTo>
                    <a:pt x="118" y="9"/>
                  </a:lnTo>
                  <a:lnTo>
                    <a:pt x="134" y="9"/>
                  </a:lnTo>
                  <a:lnTo>
                    <a:pt x="153" y="7"/>
                  </a:lnTo>
                  <a:lnTo>
                    <a:pt x="19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8" name="Freeform 1312"/>
            <p:cNvSpPr>
              <a:spLocks/>
            </p:cNvSpPr>
            <p:nvPr userDrawn="1"/>
          </p:nvSpPr>
          <p:spPr bwMode="auto">
            <a:xfrm>
              <a:off x="3596" y="2899"/>
              <a:ext cx="12" cy="7"/>
            </a:xfrm>
            <a:custGeom>
              <a:avLst/>
              <a:gdLst>
                <a:gd name="T0" fmla="*/ 12 w 12"/>
                <a:gd name="T1" fmla="*/ 4 h 7"/>
                <a:gd name="T2" fmla="*/ 12 w 12"/>
                <a:gd name="T3" fmla="*/ 4 h 7"/>
                <a:gd name="T4" fmla="*/ 7 w 12"/>
                <a:gd name="T5" fmla="*/ 7 h 7"/>
                <a:gd name="T6" fmla="*/ 5 w 12"/>
                <a:gd name="T7" fmla="*/ 7 h 7"/>
                <a:gd name="T8" fmla="*/ 3 w 12"/>
                <a:gd name="T9" fmla="*/ 7 h 7"/>
                <a:gd name="T10" fmla="*/ 3 w 12"/>
                <a:gd name="T11" fmla="*/ 7 h 7"/>
                <a:gd name="T12" fmla="*/ 0 w 12"/>
                <a:gd name="T13" fmla="*/ 4 h 7"/>
                <a:gd name="T14" fmla="*/ 0 w 12"/>
                <a:gd name="T15" fmla="*/ 4 h 7"/>
                <a:gd name="T16" fmla="*/ 0 w 12"/>
                <a:gd name="T17" fmla="*/ 2 h 7"/>
                <a:gd name="T18" fmla="*/ 0 w 12"/>
                <a:gd name="T19" fmla="*/ 0 h 7"/>
                <a:gd name="T20" fmla="*/ 0 w 12"/>
                <a:gd name="T21" fmla="*/ 0 h 7"/>
                <a:gd name="T22" fmla="*/ 12 w 12"/>
                <a:gd name="T23" fmla="*/ 4 h 7"/>
                <a:gd name="T24" fmla="*/ 12 w 12"/>
                <a:gd name="T25" fmla="*/ 4 h 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7">
                  <a:moveTo>
                    <a:pt x="12" y="4"/>
                  </a:moveTo>
                  <a:lnTo>
                    <a:pt x="12" y="4"/>
                  </a:lnTo>
                  <a:lnTo>
                    <a:pt x="7" y="7"/>
                  </a:lnTo>
                  <a:lnTo>
                    <a:pt x="5" y="7"/>
                  </a:lnTo>
                  <a:lnTo>
                    <a:pt x="3" y="7"/>
                  </a:lnTo>
                  <a:lnTo>
                    <a:pt x="0" y="4"/>
                  </a:lnTo>
                  <a:lnTo>
                    <a:pt x="0" y="2"/>
                  </a:lnTo>
                  <a:lnTo>
                    <a:pt x="0" y="0"/>
                  </a:lnTo>
                  <a:lnTo>
                    <a:pt x="12"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9" name="Freeform 1313"/>
            <p:cNvSpPr>
              <a:spLocks/>
            </p:cNvSpPr>
            <p:nvPr userDrawn="1"/>
          </p:nvSpPr>
          <p:spPr bwMode="auto">
            <a:xfrm>
              <a:off x="3587" y="2910"/>
              <a:ext cx="155" cy="315"/>
            </a:xfrm>
            <a:custGeom>
              <a:avLst/>
              <a:gdLst>
                <a:gd name="T0" fmla="*/ 146 w 155"/>
                <a:gd name="T1" fmla="*/ 33 h 315"/>
                <a:gd name="T2" fmla="*/ 148 w 155"/>
                <a:gd name="T3" fmla="*/ 77 h 315"/>
                <a:gd name="T4" fmla="*/ 148 w 155"/>
                <a:gd name="T5" fmla="*/ 77 h 315"/>
                <a:gd name="T6" fmla="*/ 153 w 155"/>
                <a:gd name="T7" fmla="*/ 84 h 315"/>
                <a:gd name="T8" fmla="*/ 155 w 155"/>
                <a:gd name="T9" fmla="*/ 86 h 315"/>
                <a:gd name="T10" fmla="*/ 155 w 155"/>
                <a:gd name="T11" fmla="*/ 91 h 315"/>
                <a:gd name="T12" fmla="*/ 155 w 155"/>
                <a:gd name="T13" fmla="*/ 91 h 315"/>
                <a:gd name="T14" fmla="*/ 150 w 155"/>
                <a:gd name="T15" fmla="*/ 93 h 315"/>
                <a:gd name="T16" fmla="*/ 148 w 155"/>
                <a:gd name="T17" fmla="*/ 93 h 315"/>
                <a:gd name="T18" fmla="*/ 143 w 155"/>
                <a:gd name="T19" fmla="*/ 91 h 315"/>
                <a:gd name="T20" fmla="*/ 139 w 155"/>
                <a:gd name="T21" fmla="*/ 86 h 315"/>
                <a:gd name="T22" fmla="*/ 132 w 155"/>
                <a:gd name="T23" fmla="*/ 84 h 315"/>
                <a:gd name="T24" fmla="*/ 132 w 155"/>
                <a:gd name="T25" fmla="*/ 84 h 315"/>
                <a:gd name="T26" fmla="*/ 132 w 155"/>
                <a:gd name="T27" fmla="*/ 84 h 315"/>
                <a:gd name="T28" fmla="*/ 130 w 155"/>
                <a:gd name="T29" fmla="*/ 84 h 315"/>
                <a:gd name="T30" fmla="*/ 125 w 155"/>
                <a:gd name="T31" fmla="*/ 107 h 315"/>
                <a:gd name="T32" fmla="*/ 130 w 155"/>
                <a:gd name="T33" fmla="*/ 137 h 315"/>
                <a:gd name="T34" fmla="*/ 83 w 155"/>
                <a:gd name="T35" fmla="*/ 287 h 315"/>
                <a:gd name="T36" fmla="*/ 76 w 155"/>
                <a:gd name="T37" fmla="*/ 296 h 315"/>
                <a:gd name="T38" fmla="*/ 62 w 155"/>
                <a:gd name="T39" fmla="*/ 296 h 315"/>
                <a:gd name="T40" fmla="*/ 44 w 155"/>
                <a:gd name="T41" fmla="*/ 315 h 315"/>
                <a:gd name="T42" fmla="*/ 21 w 155"/>
                <a:gd name="T43" fmla="*/ 313 h 315"/>
                <a:gd name="T44" fmla="*/ 5 w 155"/>
                <a:gd name="T45" fmla="*/ 269 h 315"/>
                <a:gd name="T46" fmla="*/ 0 w 155"/>
                <a:gd name="T47" fmla="*/ 227 h 315"/>
                <a:gd name="T48" fmla="*/ 0 w 155"/>
                <a:gd name="T49" fmla="*/ 227 h 315"/>
                <a:gd name="T50" fmla="*/ 30 w 155"/>
                <a:gd name="T51" fmla="*/ 178 h 315"/>
                <a:gd name="T52" fmla="*/ 23 w 155"/>
                <a:gd name="T53" fmla="*/ 146 h 315"/>
                <a:gd name="T54" fmla="*/ 23 w 155"/>
                <a:gd name="T55" fmla="*/ 146 h 315"/>
                <a:gd name="T56" fmla="*/ 25 w 155"/>
                <a:gd name="T57" fmla="*/ 139 h 315"/>
                <a:gd name="T58" fmla="*/ 25 w 155"/>
                <a:gd name="T59" fmla="*/ 130 h 315"/>
                <a:gd name="T60" fmla="*/ 25 w 155"/>
                <a:gd name="T61" fmla="*/ 114 h 315"/>
                <a:gd name="T62" fmla="*/ 44 w 155"/>
                <a:gd name="T63" fmla="*/ 91 h 315"/>
                <a:gd name="T64" fmla="*/ 44 w 155"/>
                <a:gd name="T65" fmla="*/ 91 h 315"/>
                <a:gd name="T66" fmla="*/ 72 w 155"/>
                <a:gd name="T67" fmla="*/ 77 h 315"/>
                <a:gd name="T68" fmla="*/ 104 w 155"/>
                <a:gd name="T69" fmla="*/ 65 h 315"/>
                <a:gd name="T70" fmla="*/ 104 w 155"/>
                <a:gd name="T71" fmla="*/ 65 h 315"/>
                <a:gd name="T72" fmla="*/ 109 w 155"/>
                <a:gd name="T73" fmla="*/ 56 h 315"/>
                <a:gd name="T74" fmla="*/ 111 w 155"/>
                <a:gd name="T75" fmla="*/ 47 h 315"/>
                <a:gd name="T76" fmla="*/ 116 w 155"/>
                <a:gd name="T77" fmla="*/ 28 h 315"/>
                <a:gd name="T78" fmla="*/ 123 w 155"/>
                <a:gd name="T79" fmla="*/ 23 h 315"/>
                <a:gd name="T80" fmla="*/ 130 w 155"/>
                <a:gd name="T81" fmla="*/ 0 h 315"/>
                <a:gd name="T82" fmla="*/ 132 w 155"/>
                <a:gd name="T83" fmla="*/ 0 h 315"/>
                <a:gd name="T84" fmla="*/ 146 w 155"/>
                <a:gd name="T85" fmla="*/ 33 h 3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55" h="315">
                  <a:moveTo>
                    <a:pt x="146" y="33"/>
                  </a:moveTo>
                  <a:lnTo>
                    <a:pt x="148" y="77"/>
                  </a:lnTo>
                  <a:lnTo>
                    <a:pt x="153" y="84"/>
                  </a:lnTo>
                  <a:lnTo>
                    <a:pt x="155" y="86"/>
                  </a:lnTo>
                  <a:lnTo>
                    <a:pt x="155" y="91"/>
                  </a:lnTo>
                  <a:lnTo>
                    <a:pt x="150" y="93"/>
                  </a:lnTo>
                  <a:lnTo>
                    <a:pt x="148" y="93"/>
                  </a:lnTo>
                  <a:lnTo>
                    <a:pt x="143" y="91"/>
                  </a:lnTo>
                  <a:lnTo>
                    <a:pt x="139" y="86"/>
                  </a:lnTo>
                  <a:lnTo>
                    <a:pt x="132" y="84"/>
                  </a:lnTo>
                  <a:lnTo>
                    <a:pt x="130" y="84"/>
                  </a:lnTo>
                  <a:lnTo>
                    <a:pt x="125" y="107"/>
                  </a:lnTo>
                  <a:lnTo>
                    <a:pt x="130" y="137"/>
                  </a:lnTo>
                  <a:lnTo>
                    <a:pt x="83" y="287"/>
                  </a:lnTo>
                  <a:lnTo>
                    <a:pt x="76" y="296"/>
                  </a:lnTo>
                  <a:lnTo>
                    <a:pt x="62" y="296"/>
                  </a:lnTo>
                  <a:lnTo>
                    <a:pt x="44" y="315"/>
                  </a:lnTo>
                  <a:lnTo>
                    <a:pt x="21" y="313"/>
                  </a:lnTo>
                  <a:lnTo>
                    <a:pt x="5" y="269"/>
                  </a:lnTo>
                  <a:lnTo>
                    <a:pt x="0" y="227"/>
                  </a:lnTo>
                  <a:lnTo>
                    <a:pt x="30" y="178"/>
                  </a:lnTo>
                  <a:lnTo>
                    <a:pt x="23" y="146"/>
                  </a:lnTo>
                  <a:lnTo>
                    <a:pt x="25" y="139"/>
                  </a:lnTo>
                  <a:lnTo>
                    <a:pt x="25" y="130"/>
                  </a:lnTo>
                  <a:lnTo>
                    <a:pt x="25" y="114"/>
                  </a:lnTo>
                  <a:lnTo>
                    <a:pt x="44" y="91"/>
                  </a:lnTo>
                  <a:lnTo>
                    <a:pt x="72" y="77"/>
                  </a:lnTo>
                  <a:lnTo>
                    <a:pt x="104" y="65"/>
                  </a:lnTo>
                  <a:lnTo>
                    <a:pt x="109" y="56"/>
                  </a:lnTo>
                  <a:lnTo>
                    <a:pt x="111" y="47"/>
                  </a:lnTo>
                  <a:lnTo>
                    <a:pt x="116" y="28"/>
                  </a:lnTo>
                  <a:lnTo>
                    <a:pt x="123" y="23"/>
                  </a:lnTo>
                  <a:lnTo>
                    <a:pt x="130" y="0"/>
                  </a:lnTo>
                  <a:lnTo>
                    <a:pt x="132" y="0"/>
                  </a:lnTo>
                  <a:lnTo>
                    <a:pt x="146" y="3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0" name="Freeform 1314"/>
            <p:cNvSpPr>
              <a:spLocks/>
            </p:cNvSpPr>
            <p:nvPr userDrawn="1"/>
          </p:nvSpPr>
          <p:spPr bwMode="auto">
            <a:xfrm>
              <a:off x="4894" y="2915"/>
              <a:ext cx="794" cy="717"/>
            </a:xfrm>
            <a:custGeom>
              <a:avLst/>
              <a:gdLst>
                <a:gd name="T0" fmla="*/ 709 w 794"/>
                <a:gd name="T1" fmla="*/ 53 h 717"/>
                <a:gd name="T2" fmla="*/ 713 w 794"/>
                <a:gd name="T3" fmla="*/ 95 h 717"/>
                <a:gd name="T4" fmla="*/ 725 w 794"/>
                <a:gd name="T5" fmla="*/ 164 h 717"/>
                <a:gd name="T6" fmla="*/ 766 w 794"/>
                <a:gd name="T7" fmla="*/ 248 h 717"/>
                <a:gd name="T8" fmla="*/ 755 w 794"/>
                <a:gd name="T9" fmla="*/ 271 h 717"/>
                <a:gd name="T10" fmla="*/ 783 w 794"/>
                <a:gd name="T11" fmla="*/ 308 h 717"/>
                <a:gd name="T12" fmla="*/ 776 w 794"/>
                <a:gd name="T13" fmla="*/ 326 h 717"/>
                <a:gd name="T14" fmla="*/ 792 w 794"/>
                <a:gd name="T15" fmla="*/ 410 h 717"/>
                <a:gd name="T16" fmla="*/ 755 w 794"/>
                <a:gd name="T17" fmla="*/ 488 h 717"/>
                <a:gd name="T18" fmla="*/ 695 w 794"/>
                <a:gd name="T19" fmla="*/ 562 h 717"/>
                <a:gd name="T20" fmla="*/ 679 w 794"/>
                <a:gd name="T21" fmla="*/ 578 h 717"/>
                <a:gd name="T22" fmla="*/ 581 w 794"/>
                <a:gd name="T23" fmla="*/ 687 h 717"/>
                <a:gd name="T24" fmla="*/ 510 w 794"/>
                <a:gd name="T25" fmla="*/ 713 h 717"/>
                <a:gd name="T26" fmla="*/ 489 w 794"/>
                <a:gd name="T27" fmla="*/ 706 h 717"/>
                <a:gd name="T28" fmla="*/ 477 w 794"/>
                <a:gd name="T29" fmla="*/ 690 h 717"/>
                <a:gd name="T30" fmla="*/ 408 w 794"/>
                <a:gd name="T31" fmla="*/ 673 h 717"/>
                <a:gd name="T32" fmla="*/ 387 w 794"/>
                <a:gd name="T33" fmla="*/ 618 h 717"/>
                <a:gd name="T34" fmla="*/ 405 w 794"/>
                <a:gd name="T35" fmla="*/ 595 h 717"/>
                <a:gd name="T36" fmla="*/ 436 w 794"/>
                <a:gd name="T37" fmla="*/ 551 h 717"/>
                <a:gd name="T38" fmla="*/ 410 w 794"/>
                <a:gd name="T39" fmla="*/ 578 h 717"/>
                <a:gd name="T40" fmla="*/ 364 w 794"/>
                <a:gd name="T41" fmla="*/ 546 h 717"/>
                <a:gd name="T42" fmla="*/ 348 w 794"/>
                <a:gd name="T43" fmla="*/ 521 h 717"/>
                <a:gd name="T44" fmla="*/ 324 w 794"/>
                <a:gd name="T45" fmla="*/ 511 h 717"/>
                <a:gd name="T46" fmla="*/ 167 w 794"/>
                <a:gd name="T47" fmla="*/ 560 h 717"/>
                <a:gd name="T48" fmla="*/ 88 w 794"/>
                <a:gd name="T49" fmla="*/ 565 h 717"/>
                <a:gd name="T50" fmla="*/ 14 w 794"/>
                <a:gd name="T51" fmla="*/ 578 h 717"/>
                <a:gd name="T52" fmla="*/ 0 w 794"/>
                <a:gd name="T53" fmla="*/ 555 h 717"/>
                <a:gd name="T54" fmla="*/ 40 w 794"/>
                <a:gd name="T55" fmla="*/ 497 h 717"/>
                <a:gd name="T56" fmla="*/ 42 w 794"/>
                <a:gd name="T57" fmla="*/ 363 h 717"/>
                <a:gd name="T58" fmla="*/ 54 w 794"/>
                <a:gd name="T59" fmla="*/ 303 h 717"/>
                <a:gd name="T60" fmla="*/ 68 w 794"/>
                <a:gd name="T61" fmla="*/ 254 h 717"/>
                <a:gd name="T62" fmla="*/ 135 w 794"/>
                <a:gd name="T63" fmla="*/ 224 h 717"/>
                <a:gd name="T64" fmla="*/ 220 w 794"/>
                <a:gd name="T65" fmla="*/ 208 h 717"/>
                <a:gd name="T66" fmla="*/ 260 w 794"/>
                <a:gd name="T67" fmla="*/ 157 h 717"/>
                <a:gd name="T68" fmla="*/ 287 w 794"/>
                <a:gd name="T69" fmla="*/ 153 h 717"/>
                <a:gd name="T70" fmla="*/ 297 w 794"/>
                <a:gd name="T71" fmla="*/ 134 h 717"/>
                <a:gd name="T72" fmla="*/ 338 w 794"/>
                <a:gd name="T73" fmla="*/ 95 h 717"/>
                <a:gd name="T74" fmla="*/ 364 w 794"/>
                <a:gd name="T75" fmla="*/ 74 h 717"/>
                <a:gd name="T76" fmla="*/ 382 w 794"/>
                <a:gd name="T77" fmla="*/ 102 h 717"/>
                <a:gd name="T78" fmla="*/ 396 w 794"/>
                <a:gd name="T79" fmla="*/ 99 h 717"/>
                <a:gd name="T80" fmla="*/ 422 w 794"/>
                <a:gd name="T81" fmla="*/ 106 h 717"/>
                <a:gd name="T82" fmla="*/ 447 w 794"/>
                <a:gd name="T83" fmla="*/ 44 h 717"/>
                <a:gd name="T84" fmla="*/ 482 w 794"/>
                <a:gd name="T85" fmla="*/ 30 h 717"/>
                <a:gd name="T86" fmla="*/ 482 w 794"/>
                <a:gd name="T87" fmla="*/ 9 h 717"/>
                <a:gd name="T88" fmla="*/ 503 w 794"/>
                <a:gd name="T89" fmla="*/ 16 h 717"/>
                <a:gd name="T90" fmla="*/ 528 w 794"/>
                <a:gd name="T91" fmla="*/ 18 h 717"/>
                <a:gd name="T92" fmla="*/ 554 w 794"/>
                <a:gd name="T93" fmla="*/ 30 h 717"/>
                <a:gd name="T94" fmla="*/ 565 w 794"/>
                <a:gd name="T95" fmla="*/ 28 h 717"/>
                <a:gd name="T96" fmla="*/ 544 w 794"/>
                <a:gd name="T97" fmla="*/ 92 h 717"/>
                <a:gd name="T98" fmla="*/ 577 w 794"/>
                <a:gd name="T99" fmla="*/ 153 h 717"/>
                <a:gd name="T100" fmla="*/ 600 w 794"/>
                <a:gd name="T101" fmla="*/ 171 h 717"/>
                <a:gd name="T102" fmla="*/ 639 w 794"/>
                <a:gd name="T103" fmla="*/ 155 h 717"/>
                <a:gd name="T104" fmla="*/ 683 w 794"/>
                <a:gd name="T105" fmla="*/ 28 h 717"/>
                <a:gd name="T106" fmla="*/ 695 w 794"/>
                <a:gd name="T107" fmla="*/ 0 h 717"/>
                <a:gd name="T108" fmla="*/ 706 w 794"/>
                <a:gd name="T109" fmla="*/ 30 h 7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94" h="717">
                  <a:moveTo>
                    <a:pt x="706" y="30"/>
                  </a:moveTo>
                  <a:lnTo>
                    <a:pt x="706" y="30"/>
                  </a:lnTo>
                  <a:lnTo>
                    <a:pt x="704" y="39"/>
                  </a:lnTo>
                  <a:lnTo>
                    <a:pt x="706" y="46"/>
                  </a:lnTo>
                  <a:lnTo>
                    <a:pt x="709" y="53"/>
                  </a:lnTo>
                  <a:lnTo>
                    <a:pt x="709" y="60"/>
                  </a:lnTo>
                  <a:lnTo>
                    <a:pt x="704" y="95"/>
                  </a:lnTo>
                  <a:lnTo>
                    <a:pt x="713" y="95"/>
                  </a:lnTo>
                  <a:lnTo>
                    <a:pt x="720" y="95"/>
                  </a:lnTo>
                  <a:lnTo>
                    <a:pt x="732" y="113"/>
                  </a:lnTo>
                  <a:lnTo>
                    <a:pt x="720" y="153"/>
                  </a:lnTo>
                  <a:lnTo>
                    <a:pt x="725" y="164"/>
                  </a:lnTo>
                  <a:lnTo>
                    <a:pt x="727" y="171"/>
                  </a:lnTo>
                  <a:lnTo>
                    <a:pt x="727" y="176"/>
                  </a:lnTo>
                  <a:lnTo>
                    <a:pt x="723" y="194"/>
                  </a:lnTo>
                  <a:lnTo>
                    <a:pt x="727" y="208"/>
                  </a:lnTo>
                  <a:lnTo>
                    <a:pt x="766" y="248"/>
                  </a:lnTo>
                  <a:lnTo>
                    <a:pt x="766" y="254"/>
                  </a:lnTo>
                  <a:lnTo>
                    <a:pt x="764" y="259"/>
                  </a:lnTo>
                  <a:lnTo>
                    <a:pt x="755" y="271"/>
                  </a:lnTo>
                  <a:lnTo>
                    <a:pt x="760" y="287"/>
                  </a:lnTo>
                  <a:lnTo>
                    <a:pt x="760" y="296"/>
                  </a:lnTo>
                  <a:lnTo>
                    <a:pt x="757" y="303"/>
                  </a:lnTo>
                  <a:lnTo>
                    <a:pt x="760" y="305"/>
                  </a:lnTo>
                  <a:lnTo>
                    <a:pt x="783" y="308"/>
                  </a:lnTo>
                  <a:lnTo>
                    <a:pt x="783" y="312"/>
                  </a:lnTo>
                  <a:lnTo>
                    <a:pt x="780" y="317"/>
                  </a:lnTo>
                  <a:lnTo>
                    <a:pt x="776" y="326"/>
                  </a:lnTo>
                  <a:lnTo>
                    <a:pt x="773" y="331"/>
                  </a:lnTo>
                  <a:lnTo>
                    <a:pt x="773" y="335"/>
                  </a:lnTo>
                  <a:lnTo>
                    <a:pt x="794" y="400"/>
                  </a:lnTo>
                  <a:lnTo>
                    <a:pt x="792" y="410"/>
                  </a:lnTo>
                  <a:lnTo>
                    <a:pt x="787" y="419"/>
                  </a:lnTo>
                  <a:lnTo>
                    <a:pt x="776" y="433"/>
                  </a:lnTo>
                  <a:lnTo>
                    <a:pt x="769" y="472"/>
                  </a:lnTo>
                  <a:lnTo>
                    <a:pt x="755" y="488"/>
                  </a:lnTo>
                  <a:lnTo>
                    <a:pt x="741" y="504"/>
                  </a:lnTo>
                  <a:lnTo>
                    <a:pt x="729" y="521"/>
                  </a:lnTo>
                  <a:lnTo>
                    <a:pt x="725" y="530"/>
                  </a:lnTo>
                  <a:lnTo>
                    <a:pt x="723" y="539"/>
                  </a:lnTo>
                  <a:lnTo>
                    <a:pt x="695" y="562"/>
                  </a:lnTo>
                  <a:lnTo>
                    <a:pt x="690" y="565"/>
                  </a:lnTo>
                  <a:lnTo>
                    <a:pt x="685" y="565"/>
                  </a:lnTo>
                  <a:lnTo>
                    <a:pt x="681" y="572"/>
                  </a:lnTo>
                  <a:lnTo>
                    <a:pt x="679" y="578"/>
                  </a:lnTo>
                  <a:lnTo>
                    <a:pt x="674" y="585"/>
                  </a:lnTo>
                  <a:lnTo>
                    <a:pt x="586" y="678"/>
                  </a:lnTo>
                  <a:lnTo>
                    <a:pt x="584" y="685"/>
                  </a:lnTo>
                  <a:lnTo>
                    <a:pt x="581" y="687"/>
                  </a:lnTo>
                  <a:lnTo>
                    <a:pt x="572" y="692"/>
                  </a:lnTo>
                  <a:lnTo>
                    <a:pt x="563" y="692"/>
                  </a:lnTo>
                  <a:lnTo>
                    <a:pt x="556" y="696"/>
                  </a:lnTo>
                  <a:lnTo>
                    <a:pt x="530" y="696"/>
                  </a:lnTo>
                  <a:lnTo>
                    <a:pt x="510" y="713"/>
                  </a:lnTo>
                  <a:lnTo>
                    <a:pt x="510" y="717"/>
                  </a:lnTo>
                  <a:lnTo>
                    <a:pt x="498" y="717"/>
                  </a:lnTo>
                  <a:lnTo>
                    <a:pt x="489" y="706"/>
                  </a:lnTo>
                  <a:lnTo>
                    <a:pt x="484" y="699"/>
                  </a:lnTo>
                  <a:lnTo>
                    <a:pt x="484" y="692"/>
                  </a:lnTo>
                  <a:lnTo>
                    <a:pt x="477" y="690"/>
                  </a:lnTo>
                  <a:lnTo>
                    <a:pt x="468" y="699"/>
                  </a:lnTo>
                  <a:lnTo>
                    <a:pt x="461" y="710"/>
                  </a:lnTo>
                  <a:lnTo>
                    <a:pt x="426" y="696"/>
                  </a:lnTo>
                  <a:lnTo>
                    <a:pt x="422" y="685"/>
                  </a:lnTo>
                  <a:lnTo>
                    <a:pt x="408" y="673"/>
                  </a:lnTo>
                  <a:lnTo>
                    <a:pt x="417" y="629"/>
                  </a:lnTo>
                  <a:lnTo>
                    <a:pt x="408" y="613"/>
                  </a:lnTo>
                  <a:lnTo>
                    <a:pt x="387" y="618"/>
                  </a:lnTo>
                  <a:lnTo>
                    <a:pt x="387" y="606"/>
                  </a:lnTo>
                  <a:lnTo>
                    <a:pt x="399" y="602"/>
                  </a:lnTo>
                  <a:lnTo>
                    <a:pt x="403" y="599"/>
                  </a:lnTo>
                  <a:lnTo>
                    <a:pt x="405" y="595"/>
                  </a:lnTo>
                  <a:lnTo>
                    <a:pt x="408" y="585"/>
                  </a:lnTo>
                  <a:lnTo>
                    <a:pt x="415" y="578"/>
                  </a:lnTo>
                  <a:lnTo>
                    <a:pt x="431" y="567"/>
                  </a:lnTo>
                  <a:lnTo>
                    <a:pt x="436" y="551"/>
                  </a:lnTo>
                  <a:lnTo>
                    <a:pt x="433" y="548"/>
                  </a:lnTo>
                  <a:lnTo>
                    <a:pt x="431" y="548"/>
                  </a:lnTo>
                  <a:lnTo>
                    <a:pt x="424" y="551"/>
                  </a:lnTo>
                  <a:lnTo>
                    <a:pt x="410" y="578"/>
                  </a:lnTo>
                  <a:lnTo>
                    <a:pt x="378" y="590"/>
                  </a:lnTo>
                  <a:lnTo>
                    <a:pt x="375" y="553"/>
                  </a:lnTo>
                  <a:lnTo>
                    <a:pt x="364" y="546"/>
                  </a:lnTo>
                  <a:lnTo>
                    <a:pt x="364" y="528"/>
                  </a:lnTo>
                  <a:lnTo>
                    <a:pt x="357" y="521"/>
                  </a:lnTo>
                  <a:lnTo>
                    <a:pt x="352" y="518"/>
                  </a:lnTo>
                  <a:lnTo>
                    <a:pt x="348" y="521"/>
                  </a:lnTo>
                  <a:lnTo>
                    <a:pt x="343" y="521"/>
                  </a:lnTo>
                  <a:lnTo>
                    <a:pt x="338" y="521"/>
                  </a:lnTo>
                  <a:lnTo>
                    <a:pt x="331" y="518"/>
                  </a:lnTo>
                  <a:lnTo>
                    <a:pt x="324" y="511"/>
                  </a:lnTo>
                  <a:lnTo>
                    <a:pt x="315" y="507"/>
                  </a:lnTo>
                  <a:lnTo>
                    <a:pt x="262" y="514"/>
                  </a:lnTo>
                  <a:lnTo>
                    <a:pt x="181" y="541"/>
                  </a:lnTo>
                  <a:lnTo>
                    <a:pt x="167" y="560"/>
                  </a:lnTo>
                  <a:lnTo>
                    <a:pt x="135" y="562"/>
                  </a:lnTo>
                  <a:lnTo>
                    <a:pt x="119" y="560"/>
                  </a:lnTo>
                  <a:lnTo>
                    <a:pt x="102" y="558"/>
                  </a:lnTo>
                  <a:lnTo>
                    <a:pt x="88" y="565"/>
                  </a:lnTo>
                  <a:lnTo>
                    <a:pt x="75" y="572"/>
                  </a:lnTo>
                  <a:lnTo>
                    <a:pt x="56" y="572"/>
                  </a:lnTo>
                  <a:lnTo>
                    <a:pt x="31" y="585"/>
                  </a:lnTo>
                  <a:lnTo>
                    <a:pt x="14" y="578"/>
                  </a:lnTo>
                  <a:lnTo>
                    <a:pt x="10" y="567"/>
                  </a:lnTo>
                  <a:lnTo>
                    <a:pt x="5" y="562"/>
                  </a:lnTo>
                  <a:lnTo>
                    <a:pt x="0" y="558"/>
                  </a:lnTo>
                  <a:lnTo>
                    <a:pt x="0" y="555"/>
                  </a:lnTo>
                  <a:lnTo>
                    <a:pt x="17" y="546"/>
                  </a:lnTo>
                  <a:lnTo>
                    <a:pt x="14" y="534"/>
                  </a:lnTo>
                  <a:lnTo>
                    <a:pt x="26" y="523"/>
                  </a:lnTo>
                  <a:lnTo>
                    <a:pt x="31" y="509"/>
                  </a:lnTo>
                  <a:lnTo>
                    <a:pt x="40" y="497"/>
                  </a:lnTo>
                  <a:lnTo>
                    <a:pt x="38" y="456"/>
                  </a:lnTo>
                  <a:lnTo>
                    <a:pt x="47" y="433"/>
                  </a:lnTo>
                  <a:lnTo>
                    <a:pt x="35" y="370"/>
                  </a:lnTo>
                  <a:lnTo>
                    <a:pt x="42" y="363"/>
                  </a:lnTo>
                  <a:lnTo>
                    <a:pt x="49" y="361"/>
                  </a:lnTo>
                  <a:lnTo>
                    <a:pt x="56" y="359"/>
                  </a:lnTo>
                  <a:lnTo>
                    <a:pt x="54" y="303"/>
                  </a:lnTo>
                  <a:lnTo>
                    <a:pt x="61" y="282"/>
                  </a:lnTo>
                  <a:lnTo>
                    <a:pt x="63" y="271"/>
                  </a:lnTo>
                  <a:lnTo>
                    <a:pt x="65" y="257"/>
                  </a:lnTo>
                  <a:lnTo>
                    <a:pt x="68" y="254"/>
                  </a:lnTo>
                  <a:lnTo>
                    <a:pt x="70" y="254"/>
                  </a:lnTo>
                  <a:lnTo>
                    <a:pt x="77" y="268"/>
                  </a:lnTo>
                  <a:lnTo>
                    <a:pt x="79" y="268"/>
                  </a:lnTo>
                  <a:lnTo>
                    <a:pt x="135" y="224"/>
                  </a:lnTo>
                  <a:lnTo>
                    <a:pt x="209" y="215"/>
                  </a:lnTo>
                  <a:lnTo>
                    <a:pt x="209" y="210"/>
                  </a:lnTo>
                  <a:lnTo>
                    <a:pt x="213" y="208"/>
                  </a:lnTo>
                  <a:lnTo>
                    <a:pt x="220" y="208"/>
                  </a:lnTo>
                  <a:lnTo>
                    <a:pt x="237" y="204"/>
                  </a:lnTo>
                  <a:lnTo>
                    <a:pt x="262" y="171"/>
                  </a:lnTo>
                  <a:lnTo>
                    <a:pt x="260" y="157"/>
                  </a:lnTo>
                  <a:lnTo>
                    <a:pt x="260" y="150"/>
                  </a:lnTo>
                  <a:lnTo>
                    <a:pt x="262" y="146"/>
                  </a:lnTo>
                  <a:lnTo>
                    <a:pt x="269" y="141"/>
                  </a:lnTo>
                  <a:lnTo>
                    <a:pt x="287" y="153"/>
                  </a:lnTo>
                  <a:lnTo>
                    <a:pt x="290" y="143"/>
                  </a:lnTo>
                  <a:lnTo>
                    <a:pt x="292" y="132"/>
                  </a:lnTo>
                  <a:lnTo>
                    <a:pt x="297" y="134"/>
                  </a:lnTo>
                  <a:lnTo>
                    <a:pt x="304" y="136"/>
                  </a:lnTo>
                  <a:lnTo>
                    <a:pt x="318" y="120"/>
                  </a:lnTo>
                  <a:lnTo>
                    <a:pt x="322" y="104"/>
                  </a:lnTo>
                  <a:lnTo>
                    <a:pt x="338" y="95"/>
                  </a:lnTo>
                  <a:lnTo>
                    <a:pt x="341" y="90"/>
                  </a:lnTo>
                  <a:lnTo>
                    <a:pt x="341" y="86"/>
                  </a:lnTo>
                  <a:lnTo>
                    <a:pt x="359" y="83"/>
                  </a:lnTo>
                  <a:lnTo>
                    <a:pt x="364" y="74"/>
                  </a:lnTo>
                  <a:lnTo>
                    <a:pt x="368" y="72"/>
                  </a:lnTo>
                  <a:lnTo>
                    <a:pt x="373" y="69"/>
                  </a:lnTo>
                  <a:lnTo>
                    <a:pt x="385" y="90"/>
                  </a:lnTo>
                  <a:lnTo>
                    <a:pt x="382" y="102"/>
                  </a:lnTo>
                  <a:lnTo>
                    <a:pt x="385" y="104"/>
                  </a:lnTo>
                  <a:lnTo>
                    <a:pt x="387" y="104"/>
                  </a:lnTo>
                  <a:lnTo>
                    <a:pt x="394" y="102"/>
                  </a:lnTo>
                  <a:lnTo>
                    <a:pt x="396" y="99"/>
                  </a:lnTo>
                  <a:lnTo>
                    <a:pt x="399" y="99"/>
                  </a:lnTo>
                  <a:lnTo>
                    <a:pt x="405" y="99"/>
                  </a:lnTo>
                  <a:lnTo>
                    <a:pt x="417" y="109"/>
                  </a:lnTo>
                  <a:lnTo>
                    <a:pt x="422" y="106"/>
                  </a:lnTo>
                  <a:lnTo>
                    <a:pt x="426" y="104"/>
                  </a:lnTo>
                  <a:lnTo>
                    <a:pt x="422" y="79"/>
                  </a:lnTo>
                  <a:lnTo>
                    <a:pt x="447" y="51"/>
                  </a:lnTo>
                  <a:lnTo>
                    <a:pt x="447" y="44"/>
                  </a:lnTo>
                  <a:lnTo>
                    <a:pt x="463" y="35"/>
                  </a:lnTo>
                  <a:lnTo>
                    <a:pt x="473" y="30"/>
                  </a:lnTo>
                  <a:lnTo>
                    <a:pt x="482" y="30"/>
                  </a:lnTo>
                  <a:lnTo>
                    <a:pt x="486" y="23"/>
                  </a:lnTo>
                  <a:lnTo>
                    <a:pt x="486" y="21"/>
                  </a:lnTo>
                  <a:lnTo>
                    <a:pt x="486" y="18"/>
                  </a:lnTo>
                  <a:lnTo>
                    <a:pt x="482" y="9"/>
                  </a:lnTo>
                  <a:lnTo>
                    <a:pt x="486" y="7"/>
                  </a:lnTo>
                  <a:lnTo>
                    <a:pt x="489" y="7"/>
                  </a:lnTo>
                  <a:lnTo>
                    <a:pt x="496" y="11"/>
                  </a:lnTo>
                  <a:lnTo>
                    <a:pt x="503" y="16"/>
                  </a:lnTo>
                  <a:lnTo>
                    <a:pt x="510" y="21"/>
                  </a:lnTo>
                  <a:lnTo>
                    <a:pt x="519" y="21"/>
                  </a:lnTo>
                  <a:lnTo>
                    <a:pt x="528" y="18"/>
                  </a:lnTo>
                  <a:lnTo>
                    <a:pt x="535" y="30"/>
                  </a:lnTo>
                  <a:lnTo>
                    <a:pt x="544" y="25"/>
                  </a:lnTo>
                  <a:lnTo>
                    <a:pt x="551" y="25"/>
                  </a:lnTo>
                  <a:lnTo>
                    <a:pt x="554" y="30"/>
                  </a:lnTo>
                  <a:lnTo>
                    <a:pt x="556" y="30"/>
                  </a:lnTo>
                  <a:lnTo>
                    <a:pt x="561" y="30"/>
                  </a:lnTo>
                  <a:lnTo>
                    <a:pt x="565" y="28"/>
                  </a:lnTo>
                  <a:lnTo>
                    <a:pt x="558" y="53"/>
                  </a:lnTo>
                  <a:lnTo>
                    <a:pt x="547" y="60"/>
                  </a:lnTo>
                  <a:lnTo>
                    <a:pt x="544" y="92"/>
                  </a:lnTo>
                  <a:lnTo>
                    <a:pt x="540" y="99"/>
                  </a:lnTo>
                  <a:lnTo>
                    <a:pt x="537" y="106"/>
                  </a:lnTo>
                  <a:lnTo>
                    <a:pt x="570" y="132"/>
                  </a:lnTo>
                  <a:lnTo>
                    <a:pt x="577" y="153"/>
                  </a:lnTo>
                  <a:lnTo>
                    <a:pt x="584" y="157"/>
                  </a:lnTo>
                  <a:lnTo>
                    <a:pt x="591" y="160"/>
                  </a:lnTo>
                  <a:lnTo>
                    <a:pt x="598" y="164"/>
                  </a:lnTo>
                  <a:lnTo>
                    <a:pt x="600" y="169"/>
                  </a:lnTo>
                  <a:lnTo>
                    <a:pt x="600" y="171"/>
                  </a:lnTo>
                  <a:lnTo>
                    <a:pt x="602" y="176"/>
                  </a:lnTo>
                  <a:lnTo>
                    <a:pt x="607" y="178"/>
                  </a:lnTo>
                  <a:lnTo>
                    <a:pt x="614" y="178"/>
                  </a:lnTo>
                  <a:lnTo>
                    <a:pt x="639" y="155"/>
                  </a:lnTo>
                  <a:lnTo>
                    <a:pt x="660" y="111"/>
                  </a:lnTo>
                  <a:lnTo>
                    <a:pt x="660" y="79"/>
                  </a:lnTo>
                  <a:lnTo>
                    <a:pt x="676" y="28"/>
                  </a:lnTo>
                  <a:lnTo>
                    <a:pt x="683" y="28"/>
                  </a:lnTo>
                  <a:lnTo>
                    <a:pt x="685" y="25"/>
                  </a:lnTo>
                  <a:lnTo>
                    <a:pt x="688" y="23"/>
                  </a:lnTo>
                  <a:lnTo>
                    <a:pt x="692" y="5"/>
                  </a:lnTo>
                  <a:lnTo>
                    <a:pt x="695" y="0"/>
                  </a:lnTo>
                  <a:lnTo>
                    <a:pt x="699" y="7"/>
                  </a:lnTo>
                  <a:lnTo>
                    <a:pt x="702" y="16"/>
                  </a:lnTo>
                  <a:lnTo>
                    <a:pt x="702" y="23"/>
                  </a:lnTo>
                  <a:lnTo>
                    <a:pt x="706"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1" name="Freeform 1315"/>
            <p:cNvSpPr>
              <a:spLocks/>
            </p:cNvSpPr>
            <p:nvPr userDrawn="1"/>
          </p:nvSpPr>
          <p:spPr bwMode="auto">
            <a:xfrm>
              <a:off x="3612" y="2917"/>
              <a:ext cx="10" cy="7"/>
            </a:xfrm>
            <a:custGeom>
              <a:avLst/>
              <a:gdLst>
                <a:gd name="T0" fmla="*/ 10 w 10"/>
                <a:gd name="T1" fmla="*/ 3 h 7"/>
                <a:gd name="T2" fmla="*/ 10 w 10"/>
                <a:gd name="T3" fmla="*/ 3 h 7"/>
                <a:gd name="T4" fmla="*/ 10 w 10"/>
                <a:gd name="T5" fmla="*/ 5 h 7"/>
                <a:gd name="T6" fmla="*/ 10 w 10"/>
                <a:gd name="T7" fmla="*/ 5 h 7"/>
                <a:gd name="T8" fmla="*/ 10 w 10"/>
                <a:gd name="T9" fmla="*/ 5 h 7"/>
                <a:gd name="T10" fmla="*/ 5 w 10"/>
                <a:gd name="T11" fmla="*/ 7 h 7"/>
                <a:gd name="T12" fmla="*/ 3 w 10"/>
                <a:gd name="T13" fmla="*/ 5 h 7"/>
                <a:gd name="T14" fmla="*/ 3 w 10"/>
                <a:gd name="T15" fmla="*/ 5 h 7"/>
                <a:gd name="T16" fmla="*/ 0 w 10"/>
                <a:gd name="T17" fmla="*/ 3 h 7"/>
                <a:gd name="T18" fmla="*/ 3 w 10"/>
                <a:gd name="T19" fmla="*/ 0 h 7"/>
                <a:gd name="T20" fmla="*/ 3 w 10"/>
                <a:gd name="T21" fmla="*/ 0 h 7"/>
                <a:gd name="T22" fmla="*/ 7 w 10"/>
                <a:gd name="T23" fmla="*/ 0 h 7"/>
                <a:gd name="T24" fmla="*/ 10 w 10"/>
                <a:gd name="T25" fmla="*/ 3 h 7"/>
                <a:gd name="T26" fmla="*/ 10 w 10"/>
                <a:gd name="T27" fmla="*/ 3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 h="7">
                  <a:moveTo>
                    <a:pt x="10" y="3"/>
                  </a:moveTo>
                  <a:lnTo>
                    <a:pt x="10" y="3"/>
                  </a:lnTo>
                  <a:lnTo>
                    <a:pt x="10" y="5"/>
                  </a:lnTo>
                  <a:lnTo>
                    <a:pt x="5" y="7"/>
                  </a:lnTo>
                  <a:lnTo>
                    <a:pt x="3" y="5"/>
                  </a:lnTo>
                  <a:lnTo>
                    <a:pt x="0" y="3"/>
                  </a:lnTo>
                  <a:lnTo>
                    <a:pt x="3" y="0"/>
                  </a:lnTo>
                  <a:lnTo>
                    <a:pt x="7" y="0"/>
                  </a:lnTo>
                  <a:lnTo>
                    <a:pt x="10"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2" name="Freeform 1316"/>
            <p:cNvSpPr>
              <a:spLocks/>
            </p:cNvSpPr>
            <p:nvPr userDrawn="1"/>
          </p:nvSpPr>
          <p:spPr bwMode="auto">
            <a:xfrm>
              <a:off x="5341" y="2917"/>
              <a:ext cx="12" cy="12"/>
            </a:xfrm>
            <a:custGeom>
              <a:avLst/>
              <a:gdLst>
                <a:gd name="T0" fmla="*/ 12 w 12"/>
                <a:gd name="T1" fmla="*/ 5 h 12"/>
                <a:gd name="T2" fmla="*/ 2 w 12"/>
                <a:gd name="T3" fmla="*/ 12 h 12"/>
                <a:gd name="T4" fmla="*/ 0 w 12"/>
                <a:gd name="T5" fmla="*/ 7 h 12"/>
                <a:gd name="T6" fmla="*/ 2 w 12"/>
                <a:gd name="T7" fmla="*/ 0 h 12"/>
                <a:gd name="T8" fmla="*/ 2 w 12"/>
                <a:gd name="T9" fmla="*/ 0 h 12"/>
                <a:gd name="T10" fmla="*/ 12 w 12"/>
                <a:gd name="T11" fmla="*/ 5 h 12"/>
                <a:gd name="T12" fmla="*/ 12 w 12"/>
                <a:gd name="T13" fmla="*/ 5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 h="12">
                  <a:moveTo>
                    <a:pt x="12" y="5"/>
                  </a:moveTo>
                  <a:lnTo>
                    <a:pt x="2" y="12"/>
                  </a:lnTo>
                  <a:lnTo>
                    <a:pt x="0" y="7"/>
                  </a:lnTo>
                  <a:lnTo>
                    <a:pt x="2" y="0"/>
                  </a:lnTo>
                  <a:lnTo>
                    <a:pt x="12"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3" name="Freeform 1317"/>
            <p:cNvSpPr>
              <a:spLocks/>
            </p:cNvSpPr>
            <p:nvPr userDrawn="1"/>
          </p:nvSpPr>
          <p:spPr bwMode="auto">
            <a:xfrm>
              <a:off x="3247" y="2996"/>
              <a:ext cx="155" cy="146"/>
            </a:xfrm>
            <a:custGeom>
              <a:avLst/>
              <a:gdLst>
                <a:gd name="T0" fmla="*/ 99 w 155"/>
                <a:gd name="T1" fmla="*/ 0 h 146"/>
                <a:gd name="T2" fmla="*/ 99 w 155"/>
                <a:gd name="T3" fmla="*/ 0 h 146"/>
                <a:gd name="T4" fmla="*/ 99 w 155"/>
                <a:gd name="T5" fmla="*/ 9 h 146"/>
                <a:gd name="T6" fmla="*/ 102 w 155"/>
                <a:gd name="T7" fmla="*/ 11 h 146"/>
                <a:gd name="T8" fmla="*/ 104 w 155"/>
                <a:gd name="T9" fmla="*/ 14 h 146"/>
                <a:gd name="T10" fmla="*/ 104 w 155"/>
                <a:gd name="T11" fmla="*/ 14 h 146"/>
                <a:gd name="T12" fmla="*/ 116 w 155"/>
                <a:gd name="T13" fmla="*/ 18 h 146"/>
                <a:gd name="T14" fmla="*/ 127 w 155"/>
                <a:gd name="T15" fmla="*/ 21 h 146"/>
                <a:gd name="T16" fmla="*/ 150 w 155"/>
                <a:gd name="T17" fmla="*/ 23 h 146"/>
                <a:gd name="T18" fmla="*/ 150 w 155"/>
                <a:gd name="T19" fmla="*/ 23 h 146"/>
                <a:gd name="T20" fmla="*/ 150 w 155"/>
                <a:gd name="T21" fmla="*/ 53 h 146"/>
                <a:gd name="T22" fmla="*/ 148 w 155"/>
                <a:gd name="T23" fmla="*/ 69 h 146"/>
                <a:gd name="T24" fmla="*/ 146 w 155"/>
                <a:gd name="T25" fmla="*/ 83 h 146"/>
                <a:gd name="T26" fmla="*/ 155 w 155"/>
                <a:gd name="T27" fmla="*/ 104 h 146"/>
                <a:gd name="T28" fmla="*/ 155 w 155"/>
                <a:gd name="T29" fmla="*/ 104 h 146"/>
                <a:gd name="T30" fmla="*/ 150 w 155"/>
                <a:gd name="T31" fmla="*/ 116 h 146"/>
                <a:gd name="T32" fmla="*/ 146 w 155"/>
                <a:gd name="T33" fmla="*/ 123 h 146"/>
                <a:gd name="T34" fmla="*/ 141 w 155"/>
                <a:gd name="T35" fmla="*/ 127 h 146"/>
                <a:gd name="T36" fmla="*/ 116 w 155"/>
                <a:gd name="T37" fmla="*/ 146 h 146"/>
                <a:gd name="T38" fmla="*/ 69 w 155"/>
                <a:gd name="T39" fmla="*/ 134 h 146"/>
                <a:gd name="T40" fmla="*/ 18 w 155"/>
                <a:gd name="T41" fmla="*/ 95 h 146"/>
                <a:gd name="T42" fmla="*/ 14 w 155"/>
                <a:gd name="T43" fmla="*/ 67 h 146"/>
                <a:gd name="T44" fmla="*/ 0 w 155"/>
                <a:gd name="T45" fmla="*/ 53 h 146"/>
                <a:gd name="T46" fmla="*/ 35 w 155"/>
                <a:gd name="T47" fmla="*/ 51 h 146"/>
                <a:gd name="T48" fmla="*/ 46 w 155"/>
                <a:gd name="T49" fmla="*/ 46 h 146"/>
                <a:gd name="T50" fmla="*/ 46 w 155"/>
                <a:gd name="T51" fmla="*/ 46 h 146"/>
                <a:gd name="T52" fmla="*/ 65 w 155"/>
                <a:gd name="T53" fmla="*/ 11 h 146"/>
                <a:gd name="T54" fmla="*/ 65 w 155"/>
                <a:gd name="T55" fmla="*/ 11 h 146"/>
                <a:gd name="T56" fmla="*/ 99 w 155"/>
                <a:gd name="T57" fmla="*/ 0 h 146"/>
                <a:gd name="T58" fmla="*/ 99 w 155"/>
                <a:gd name="T59" fmla="*/ 0 h 1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5" h="146">
                  <a:moveTo>
                    <a:pt x="99" y="0"/>
                  </a:moveTo>
                  <a:lnTo>
                    <a:pt x="99" y="0"/>
                  </a:lnTo>
                  <a:lnTo>
                    <a:pt x="99" y="9"/>
                  </a:lnTo>
                  <a:lnTo>
                    <a:pt x="102" y="11"/>
                  </a:lnTo>
                  <a:lnTo>
                    <a:pt x="104" y="14"/>
                  </a:lnTo>
                  <a:lnTo>
                    <a:pt x="116" y="18"/>
                  </a:lnTo>
                  <a:lnTo>
                    <a:pt x="127" y="21"/>
                  </a:lnTo>
                  <a:lnTo>
                    <a:pt x="150" y="23"/>
                  </a:lnTo>
                  <a:lnTo>
                    <a:pt x="150" y="53"/>
                  </a:lnTo>
                  <a:lnTo>
                    <a:pt x="148" y="69"/>
                  </a:lnTo>
                  <a:lnTo>
                    <a:pt x="146" y="83"/>
                  </a:lnTo>
                  <a:lnTo>
                    <a:pt x="155" y="104"/>
                  </a:lnTo>
                  <a:lnTo>
                    <a:pt x="150" y="116"/>
                  </a:lnTo>
                  <a:lnTo>
                    <a:pt x="146" y="123"/>
                  </a:lnTo>
                  <a:lnTo>
                    <a:pt x="141" y="127"/>
                  </a:lnTo>
                  <a:lnTo>
                    <a:pt x="116" y="146"/>
                  </a:lnTo>
                  <a:lnTo>
                    <a:pt x="69" y="134"/>
                  </a:lnTo>
                  <a:lnTo>
                    <a:pt x="18" y="95"/>
                  </a:lnTo>
                  <a:lnTo>
                    <a:pt x="14" y="67"/>
                  </a:lnTo>
                  <a:lnTo>
                    <a:pt x="0" y="53"/>
                  </a:lnTo>
                  <a:lnTo>
                    <a:pt x="35" y="51"/>
                  </a:lnTo>
                  <a:lnTo>
                    <a:pt x="46" y="46"/>
                  </a:lnTo>
                  <a:lnTo>
                    <a:pt x="65" y="11"/>
                  </a:lnTo>
                  <a:lnTo>
                    <a:pt x="9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4" name="Freeform 1318"/>
            <p:cNvSpPr>
              <a:spLocks/>
            </p:cNvSpPr>
            <p:nvPr userDrawn="1"/>
          </p:nvSpPr>
          <p:spPr bwMode="auto">
            <a:xfrm>
              <a:off x="2969" y="3038"/>
              <a:ext cx="271" cy="256"/>
            </a:xfrm>
            <a:custGeom>
              <a:avLst/>
              <a:gdLst>
                <a:gd name="T0" fmla="*/ 271 w 271"/>
                <a:gd name="T1" fmla="*/ 9 h 256"/>
                <a:gd name="T2" fmla="*/ 248 w 271"/>
                <a:gd name="T3" fmla="*/ 16 h 256"/>
                <a:gd name="T4" fmla="*/ 234 w 271"/>
                <a:gd name="T5" fmla="*/ 11 h 256"/>
                <a:gd name="T6" fmla="*/ 234 w 271"/>
                <a:gd name="T7" fmla="*/ 11 h 256"/>
                <a:gd name="T8" fmla="*/ 194 w 271"/>
                <a:gd name="T9" fmla="*/ 23 h 256"/>
                <a:gd name="T10" fmla="*/ 194 w 271"/>
                <a:gd name="T11" fmla="*/ 23 h 256"/>
                <a:gd name="T12" fmla="*/ 194 w 271"/>
                <a:gd name="T13" fmla="*/ 23 h 256"/>
                <a:gd name="T14" fmla="*/ 192 w 271"/>
                <a:gd name="T15" fmla="*/ 64 h 256"/>
                <a:gd name="T16" fmla="*/ 192 w 271"/>
                <a:gd name="T17" fmla="*/ 85 h 256"/>
                <a:gd name="T18" fmla="*/ 188 w 271"/>
                <a:gd name="T19" fmla="*/ 104 h 256"/>
                <a:gd name="T20" fmla="*/ 188 w 271"/>
                <a:gd name="T21" fmla="*/ 104 h 256"/>
                <a:gd name="T22" fmla="*/ 164 w 271"/>
                <a:gd name="T23" fmla="*/ 108 h 256"/>
                <a:gd name="T24" fmla="*/ 164 w 271"/>
                <a:gd name="T25" fmla="*/ 108 h 256"/>
                <a:gd name="T26" fmla="*/ 171 w 271"/>
                <a:gd name="T27" fmla="*/ 168 h 256"/>
                <a:gd name="T28" fmla="*/ 171 w 271"/>
                <a:gd name="T29" fmla="*/ 168 h 256"/>
                <a:gd name="T30" fmla="*/ 164 w 271"/>
                <a:gd name="T31" fmla="*/ 210 h 256"/>
                <a:gd name="T32" fmla="*/ 162 w 271"/>
                <a:gd name="T33" fmla="*/ 233 h 256"/>
                <a:gd name="T34" fmla="*/ 162 w 271"/>
                <a:gd name="T35" fmla="*/ 254 h 256"/>
                <a:gd name="T36" fmla="*/ 127 w 271"/>
                <a:gd name="T37" fmla="*/ 256 h 256"/>
                <a:gd name="T38" fmla="*/ 127 w 271"/>
                <a:gd name="T39" fmla="*/ 256 h 256"/>
                <a:gd name="T40" fmla="*/ 113 w 271"/>
                <a:gd name="T41" fmla="*/ 245 h 256"/>
                <a:gd name="T42" fmla="*/ 113 w 271"/>
                <a:gd name="T43" fmla="*/ 245 h 256"/>
                <a:gd name="T44" fmla="*/ 100 w 271"/>
                <a:gd name="T45" fmla="*/ 245 h 256"/>
                <a:gd name="T46" fmla="*/ 93 w 271"/>
                <a:gd name="T47" fmla="*/ 247 h 256"/>
                <a:gd name="T48" fmla="*/ 88 w 271"/>
                <a:gd name="T49" fmla="*/ 254 h 256"/>
                <a:gd name="T50" fmla="*/ 70 w 271"/>
                <a:gd name="T51" fmla="*/ 238 h 256"/>
                <a:gd name="T52" fmla="*/ 70 w 271"/>
                <a:gd name="T53" fmla="*/ 238 h 256"/>
                <a:gd name="T54" fmla="*/ 65 w 271"/>
                <a:gd name="T55" fmla="*/ 222 h 256"/>
                <a:gd name="T56" fmla="*/ 63 w 271"/>
                <a:gd name="T57" fmla="*/ 201 h 256"/>
                <a:gd name="T58" fmla="*/ 60 w 271"/>
                <a:gd name="T59" fmla="*/ 162 h 256"/>
                <a:gd name="T60" fmla="*/ 49 w 271"/>
                <a:gd name="T61" fmla="*/ 134 h 256"/>
                <a:gd name="T62" fmla="*/ 46 w 271"/>
                <a:gd name="T63" fmla="*/ 104 h 256"/>
                <a:gd name="T64" fmla="*/ 46 w 271"/>
                <a:gd name="T65" fmla="*/ 104 h 256"/>
                <a:gd name="T66" fmla="*/ 35 w 271"/>
                <a:gd name="T67" fmla="*/ 76 h 256"/>
                <a:gd name="T68" fmla="*/ 26 w 271"/>
                <a:gd name="T69" fmla="*/ 46 h 256"/>
                <a:gd name="T70" fmla="*/ 2 w 271"/>
                <a:gd name="T71" fmla="*/ 18 h 256"/>
                <a:gd name="T72" fmla="*/ 2 w 271"/>
                <a:gd name="T73" fmla="*/ 18 h 256"/>
                <a:gd name="T74" fmla="*/ 0 w 271"/>
                <a:gd name="T75" fmla="*/ 9 h 256"/>
                <a:gd name="T76" fmla="*/ 0 w 271"/>
                <a:gd name="T77" fmla="*/ 9 h 256"/>
                <a:gd name="T78" fmla="*/ 16 w 271"/>
                <a:gd name="T79" fmla="*/ 6 h 256"/>
                <a:gd name="T80" fmla="*/ 23 w 271"/>
                <a:gd name="T81" fmla="*/ 4 h 256"/>
                <a:gd name="T82" fmla="*/ 30 w 271"/>
                <a:gd name="T83" fmla="*/ 6 h 256"/>
                <a:gd name="T84" fmla="*/ 70 w 271"/>
                <a:gd name="T85" fmla="*/ 13 h 256"/>
                <a:gd name="T86" fmla="*/ 70 w 271"/>
                <a:gd name="T87" fmla="*/ 13 h 256"/>
                <a:gd name="T88" fmla="*/ 102 w 271"/>
                <a:gd name="T89" fmla="*/ 11 h 256"/>
                <a:gd name="T90" fmla="*/ 137 w 271"/>
                <a:gd name="T91" fmla="*/ 13 h 256"/>
                <a:gd name="T92" fmla="*/ 171 w 271"/>
                <a:gd name="T93" fmla="*/ 13 h 256"/>
                <a:gd name="T94" fmla="*/ 204 w 271"/>
                <a:gd name="T95" fmla="*/ 13 h 256"/>
                <a:gd name="T96" fmla="*/ 234 w 271"/>
                <a:gd name="T97" fmla="*/ 0 h 256"/>
                <a:gd name="T98" fmla="*/ 234 w 271"/>
                <a:gd name="T99" fmla="*/ 0 h 256"/>
                <a:gd name="T100" fmla="*/ 243 w 271"/>
                <a:gd name="T101" fmla="*/ 0 h 256"/>
                <a:gd name="T102" fmla="*/ 255 w 271"/>
                <a:gd name="T103" fmla="*/ 0 h 256"/>
                <a:gd name="T104" fmla="*/ 264 w 271"/>
                <a:gd name="T105" fmla="*/ 0 h 256"/>
                <a:gd name="T106" fmla="*/ 266 w 271"/>
                <a:gd name="T107" fmla="*/ 4 h 256"/>
                <a:gd name="T108" fmla="*/ 271 w 271"/>
                <a:gd name="T109" fmla="*/ 9 h 256"/>
                <a:gd name="T110" fmla="*/ 271 w 271"/>
                <a:gd name="T111" fmla="*/ 9 h 25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71" h="256">
                  <a:moveTo>
                    <a:pt x="271" y="9"/>
                  </a:moveTo>
                  <a:lnTo>
                    <a:pt x="248" y="16"/>
                  </a:lnTo>
                  <a:lnTo>
                    <a:pt x="234" y="11"/>
                  </a:lnTo>
                  <a:lnTo>
                    <a:pt x="194" y="23"/>
                  </a:lnTo>
                  <a:lnTo>
                    <a:pt x="192" y="64"/>
                  </a:lnTo>
                  <a:lnTo>
                    <a:pt x="192" y="85"/>
                  </a:lnTo>
                  <a:lnTo>
                    <a:pt x="188" y="104"/>
                  </a:lnTo>
                  <a:lnTo>
                    <a:pt x="164" y="108"/>
                  </a:lnTo>
                  <a:lnTo>
                    <a:pt x="171" y="168"/>
                  </a:lnTo>
                  <a:lnTo>
                    <a:pt x="164" y="210"/>
                  </a:lnTo>
                  <a:lnTo>
                    <a:pt x="162" y="233"/>
                  </a:lnTo>
                  <a:lnTo>
                    <a:pt x="162" y="254"/>
                  </a:lnTo>
                  <a:lnTo>
                    <a:pt x="127" y="256"/>
                  </a:lnTo>
                  <a:lnTo>
                    <a:pt x="113" y="245"/>
                  </a:lnTo>
                  <a:lnTo>
                    <a:pt x="100" y="245"/>
                  </a:lnTo>
                  <a:lnTo>
                    <a:pt x="93" y="247"/>
                  </a:lnTo>
                  <a:lnTo>
                    <a:pt x="88" y="254"/>
                  </a:lnTo>
                  <a:lnTo>
                    <a:pt x="70" y="238"/>
                  </a:lnTo>
                  <a:lnTo>
                    <a:pt x="65" y="222"/>
                  </a:lnTo>
                  <a:lnTo>
                    <a:pt x="63" y="201"/>
                  </a:lnTo>
                  <a:lnTo>
                    <a:pt x="60" y="162"/>
                  </a:lnTo>
                  <a:lnTo>
                    <a:pt x="49" y="134"/>
                  </a:lnTo>
                  <a:lnTo>
                    <a:pt x="46" y="104"/>
                  </a:lnTo>
                  <a:lnTo>
                    <a:pt x="35" y="76"/>
                  </a:lnTo>
                  <a:lnTo>
                    <a:pt x="26" y="46"/>
                  </a:lnTo>
                  <a:lnTo>
                    <a:pt x="2" y="18"/>
                  </a:lnTo>
                  <a:lnTo>
                    <a:pt x="0" y="9"/>
                  </a:lnTo>
                  <a:lnTo>
                    <a:pt x="16" y="6"/>
                  </a:lnTo>
                  <a:lnTo>
                    <a:pt x="23" y="4"/>
                  </a:lnTo>
                  <a:lnTo>
                    <a:pt x="30" y="6"/>
                  </a:lnTo>
                  <a:lnTo>
                    <a:pt x="70" y="13"/>
                  </a:lnTo>
                  <a:lnTo>
                    <a:pt x="102" y="11"/>
                  </a:lnTo>
                  <a:lnTo>
                    <a:pt x="137" y="13"/>
                  </a:lnTo>
                  <a:lnTo>
                    <a:pt x="171" y="13"/>
                  </a:lnTo>
                  <a:lnTo>
                    <a:pt x="204" y="13"/>
                  </a:lnTo>
                  <a:lnTo>
                    <a:pt x="234" y="0"/>
                  </a:lnTo>
                  <a:lnTo>
                    <a:pt x="243" y="0"/>
                  </a:lnTo>
                  <a:lnTo>
                    <a:pt x="255" y="0"/>
                  </a:lnTo>
                  <a:lnTo>
                    <a:pt x="264" y="0"/>
                  </a:lnTo>
                  <a:lnTo>
                    <a:pt x="266" y="4"/>
                  </a:lnTo>
                  <a:lnTo>
                    <a:pt x="271"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5" name="Freeform 1319"/>
            <p:cNvSpPr>
              <a:spLocks/>
            </p:cNvSpPr>
            <p:nvPr userDrawn="1"/>
          </p:nvSpPr>
          <p:spPr bwMode="auto">
            <a:xfrm>
              <a:off x="3136" y="3049"/>
              <a:ext cx="178" cy="190"/>
            </a:xfrm>
            <a:custGeom>
              <a:avLst/>
              <a:gdLst>
                <a:gd name="T0" fmla="*/ 122 w 178"/>
                <a:gd name="T1" fmla="*/ 16 h 190"/>
                <a:gd name="T2" fmla="*/ 122 w 178"/>
                <a:gd name="T3" fmla="*/ 16 h 190"/>
                <a:gd name="T4" fmla="*/ 125 w 178"/>
                <a:gd name="T5" fmla="*/ 26 h 190"/>
                <a:gd name="T6" fmla="*/ 125 w 178"/>
                <a:gd name="T7" fmla="*/ 35 h 190"/>
                <a:gd name="T8" fmla="*/ 127 w 178"/>
                <a:gd name="T9" fmla="*/ 42 h 190"/>
                <a:gd name="T10" fmla="*/ 132 w 178"/>
                <a:gd name="T11" fmla="*/ 49 h 190"/>
                <a:gd name="T12" fmla="*/ 178 w 178"/>
                <a:gd name="T13" fmla="*/ 83 h 190"/>
                <a:gd name="T14" fmla="*/ 164 w 178"/>
                <a:gd name="T15" fmla="*/ 109 h 190"/>
                <a:gd name="T16" fmla="*/ 166 w 178"/>
                <a:gd name="T17" fmla="*/ 118 h 190"/>
                <a:gd name="T18" fmla="*/ 166 w 178"/>
                <a:gd name="T19" fmla="*/ 118 h 190"/>
                <a:gd name="T20" fmla="*/ 155 w 178"/>
                <a:gd name="T21" fmla="*/ 123 h 190"/>
                <a:gd name="T22" fmla="*/ 148 w 178"/>
                <a:gd name="T23" fmla="*/ 125 h 190"/>
                <a:gd name="T24" fmla="*/ 139 w 178"/>
                <a:gd name="T25" fmla="*/ 125 h 190"/>
                <a:gd name="T26" fmla="*/ 139 w 178"/>
                <a:gd name="T27" fmla="*/ 125 h 190"/>
                <a:gd name="T28" fmla="*/ 115 w 178"/>
                <a:gd name="T29" fmla="*/ 169 h 190"/>
                <a:gd name="T30" fmla="*/ 85 w 178"/>
                <a:gd name="T31" fmla="*/ 178 h 190"/>
                <a:gd name="T32" fmla="*/ 85 w 178"/>
                <a:gd name="T33" fmla="*/ 178 h 190"/>
                <a:gd name="T34" fmla="*/ 71 w 178"/>
                <a:gd name="T35" fmla="*/ 176 h 190"/>
                <a:gd name="T36" fmla="*/ 58 w 178"/>
                <a:gd name="T37" fmla="*/ 171 h 190"/>
                <a:gd name="T38" fmla="*/ 25 w 178"/>
                <a:gd name="T39" fmla="*/ 190 h 190"/>
                <a:gd name="T40" fmla="*/ 18 w 178"/>
                <a:gd name="T41" fmla="*/ 190 h 190"/>
                <a:gd name="T42" fmla="*/ 14 w 178"/>
                <a:gd name="T43" fmla="*/ 171 h 190"/>
                <a:gd name="T44" fmla="*/ 14 w 178"/>
                <a:gd name="T45" fmla="*/ 171 h 190"/>
                <a:gd name="T46" fmla="*/ 11 w 178"/>
                <a:gd name="T47" fmla="*/ 169 h 190"/>
                <a:gd name="T48" fmla="*/ 9 w 178"/>
                <a:gd name="T49" fmla="*/ 169 h 190"/>
                <a:gd name="T50" fmla="*/ 7 w 178"/>
                <a:gd name="T51" fmla="*/ 167 h 190"/>
                <a:gd name="T52" fmla="*/ 4 w 178"/>
                <a:gd name="T53" fmla="*/ 164 h 190"/>
                <a:gd name="T54" fmla="*/ 7 w 178"/>
                <a:gd name="T55" fmla="*/ 157 h 190"/>
                <a:gd name="T56" fmla="*/ 0 w 178"/>
                <a:gd name="T57" fmla="*/ 100 h 190"/>
                <a:gd name="T58" fmla="*/ 23 w 178"/>
                <a:gd name="T59" fmla="*/ 95 h 190"/>
                <a:gd name="T60" fmla="*/ 25 w 178"/>
                <a:gd name="T61" fmla="*/ 95 h 190"/>
                <a:gd name="T62" fmla="*/ 25 w 178"/>
                <a:gd name="T63" fmla="*/ 95 h 190"/>
                <a:gd name="T64" fmla="*/ 27 w 178"/>
                <a:gd name="T65" fmla="*/ 76 h 190"/>
                <a:gd name="T66" fmla="*/ 30 w 178"/>
                <a:gd name="T67" fmla="*/ 56 h 190"/>
                <a:gd name="T68" fmla="*/ 30 w 178"/>
                <a:gd name="T69" fmla="*/ 14 h 190"/>
                <a:gd name="T70" fmla="*/ 65 w 178"/>
                <a:gd name="T71" fmla="*/ 5 h 190"/>
                <a:gd name="T72" fmla="*/ 81 w 178"/>
                <a:gd name="T73" fmla="*/ 9 h 190"/>
                <a:gd name="T74" fmla="*/ 81 w 178"/>
                <a:gd name="T75" fmla="*/ 9 h 190"/>
                <a:gd name="T76" fmla="*/ 106 w 178"/>
                <a:gd name="T77" fmla="*/ 0 h 190"/>
                <a:gd name="T78" fmla="*/ 122 w 178"/>
                <a:gd name="T79" fmla="*/ 16 h 19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78" h="190">
                  <a:moveTo>
                    <a:pt x="122" y="16"/>
                  </a:moveTo>
                  <a:lnTo>
                    <a:pt x="122" y="16"/>
                  </a:lnTo>
                  <a:lnTo>
                    <a:pt x="125" y="26"/>
                  </a:lnTo>
                  <a:lnTo>
                    <a:pt x="125" y="35"/>
                  </a:lnTo>
                  <a:lnTo>
                    <a:pt x="127" y="42"/>
                  </a:lnTo>
                  <a:lnTo>
                    <a:pt x="132" y="49"/>
                  </a:lnTo>
                  <a:lnTo>
                    <a:pt x="178" y="83"/>
                  </a:lnTo>
                  <a:lnTo>
                    <a:pt x="164" y="109"/>
                  </a:lnTo>
                  <a:lnTo>
                    <a:pt x="166" y="118"/>
                  </a:lnTo>
                  <a:lnTo>
                    <a:pt x="155" y="123"/>
                  </a:lnTo>
                  <a:lnTo>
                    <a:pt x="148" y="125"/>
                  </a:lnTo>
                  <a:lnTo>
                    <a:pt x="139" y="125"/>
                  </a:lnTo>
                  <a:lnTo>
                    <a:pt x="115" y="169"/>
                  </a:lnTo>
                  <a:lnTo>
                    <a:pt x="85" y="178"/>
                  </a:lnTo>
                  <a:lnTo>
                    <a:pt x="71" y="176"/>
                  </a:lnTo>
                  <a:lnTo>
                    <a:pt x="58" y="171"/>
                  </a:lnTo>
                  <a:lnTo>
                    <a:pt x="25" y="190"/>
                  </a:lnTo>
                  <a:lnTo>
                    <a:pt x="18" y="190"/>
                  </a:lnTo>
                  <a:lnTo>
                    <a:pt x="14" y="171"/>
                  </a:lnTo>
                  <a:lnTo>
                    <a:pt x="11" y="169"/>
                  </a:lnTo>
                  <a:lnTo>
                    <a:pt x="9" y="169"/>
                  </a:lnTo>
                  <a:lnTo>
                    <a:pt x="7" y="167"/>
                  </a:lnTo>
                  <a:lnTo>
                    <a:pt x="4" y="164"/>
                  </a:lnTo>
                  <a:lnTo>
                    <a:pt x="7" y="157"/>
                  </a:lnTo>
                  <a:lnTo>
                    <a:pt x="0" y="100"/>
                  </a:lnTo>
                  <a:lnTo>
                    <a:pt x="23" y="95"/>
                  </a:lnTo>
                  <a:lnTo>
                    <a:pt x="25" y="95"/>
                  </a:lnTo>
                  <a:lnTo>
                    <a:pt x="27" y="76"/>
                  </a:lnTo>
                  <a:lnTo>
                    <a:pt x="30" y="56"/>
                  </a:lnTo>
                  <a:lnTo>
                    <a:pt x="30" y="14"/>
                  </a:lnTo>
                  <a:lnTo>
                    <a:pt x="65" y="5"/>
                  </a:lnTo>
                  <a:lnTo>
                    <a:pt x="81" y="9"/>
                  </a:lnTo>
                  <a:lnTo>
                    <a:pt x="106" y="0"/>
                  </a:lnTo>
                  <a:lnTo>
                    <a:pt x="122"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6" name="Freeform 1320"/>
            <p:cNvSpPr>
              <a:spLocks/>
            </p:cNvSpPr>
            <p:nvPr userDrawn="1"/>
          </p:nvSpPr>
          <p:spPr bwMode="auto">
            <a:xfrm>
              <a:off x="1342" y="3061"/>
              <a:ext cx="287" cy="861"/>
            </a:xfrm>
            <a:custGeom>
              <a:avLst/>
              <a:gdLst>
                <a:gd name="T0" fmla="*/ 72 w 287"/>
                <a:gd name="T1" fmla="*/ 97 h 861"/>
                <a:gd name="T2" fmla="*/ 81 w 287"/>
                <a:gd name="T3" fmla="*/ 108 h 861"/>
                <a:gd name="T4" fmla="*/ 93 w 287"/>
                <a:gd name="T5" fmla="*/ 113 h 861"/>
                <a:gd name="T6" fmla="*/ 95 w 287"/>
                <a:gd name="T7" fmla="*/ 113 h 861"/>
                <a:gd name="T8" fmla="*/ 104 w 287"/>
                <a:gd name="T9" fmla="*/ 120 h 861"/>
                <a:gd name="T10" fmla="*/ 100 w 287"/>
                <a:gd name="T11" fmla="*/ 141 h 861"/>
                <a:gd name="T12" fmla="*/ 84 w 287"/>
                <a:gd name="T13" fmla="*/ 238 h 861"/>
                <a:gd name="T14" fmla="*/ 102 w 287"/>
                <a:gd name="T15" fmla="*/ 386 h 861"/>
                <a:gd name="T16" fmla="*/ 137 w 287"/>
                <a:gd name="T17" fmla="*/ 604 h 861"/>
                <a:gd name="T18" fmla="*/ 146 w 287"/>
                <a:gd name="T19" fmla="*/ 641 h 861"/>
                <a:gd name="T20" fmla="*/ 160 w 287"/>
                <a:gd name="T21" fmla="*/ 650 h 861"/>
                <a:gd name="T22" fmla="*/ 185 w 287"/>
                <a:gd name="T23" fmla="*/ 706 h 861"/>
                <a:gd name="T24" fmla="*/ 188 w 287"/>
                <a:gd name="T25" fmla="*/ 722 h 861"/>
                <a:gd name="T26" fmla="*/ 188 w 287"/>
                <a:gd name="T27" fmla="*/ 756 h 861"/>
                <a:gd name="T28" fmla="*/ 197 w 287"/>
                <a:gd name="T29" fmla="*/ 768 h 861"/>
                <a:gd name="T30" fmla="*/ 213 w 287"/>
                <a:gd name="T31" fmla="*/ 775 h 861"/>
                <a:gd name="T32" fmla="*/ 225 w 287"/>
                <a:gd name="T33" fmla="*/ 798 h 861"/>
                <a:gd name="T34" fmla="*/ 246 w 287"/>
                <a:gd name="T35" fmla="*/ 803 h 861"/>
                <a:gd name="T36" fmla="*/ 273 w 287"/>
                <a:gd name="T37" fmla="*/ 800 h 861"/>
                <a:gd name="T38" fmla="*/ 283 w 287"/>
                <a:gd name="T39" fmla="*/ 800 h 861"/>
                <a:gd name="T40" fmla="*/ 287 w 287"/>
                <a:gd name="T41" fmla="*/ 807 h 861"/>
                <a:gd name="T42" fmla="*/ 287 w 287"/>
                <a:gd name="T43" fmla="*/ 810 h 861"/>
                <a:gd name="T44" fmla="*/ 283 w 287"/>
                <a:gd name="T45" fmla="*/ 814 h 861"/>
                <a:gd name="T46" fmla="*/ 252 w 287"/>
                <a:gd name="T47" fmla="*/ 828 h 861"/>
                <a:gd name="T48" fmla="*/ 252 w 287"/>
                <a:gd name="T49" fmla="*/ 840 h 861"/>
                <a:gd name="T50" fmla="*/ 248 w 287"/>
                <a:gd name="T51" fmla="*/ 847 h 861"/>
                <a:gd name="T52" fmla="*/ 243 w 287"/>
                <a:gd name="T53" fmla="*/ 849 h 861"/>
                <a:gd name="T54" fmla="*/ 236 w 287"/>
                <a:gd name="T55" fmla="*/ 861 h 861"/>
                <a:gd name="T56" fmla="*/ 232 w 287"/>
                <a:gd name="T57" fmla="*/ 856 h 861"/>
                <a:gd name="T58" fmla="*/ 234 w 287"/>
                <a:gd name="T59" fmla="*/ 851 h 861"/>
                <a:gd name="T60" fmla="*/ 220 w 287"/>
                <a:gd name="T61" fmla="*/ 831 h 861"/>
                <a:gd name="T62" fmla="*/ 218 w 287"/>
                <a:gd name="T63" fmla="*/ 831 h 861"/>
                <a:gd name="T64" fmla="*/ 213 w 287"/>
                <a:gd name="T65" fmla="*/ 831 h 861"/>
                <a:gd name="T66" fmla="*/ 211 w 287"/>
                <a:gd name="T67" fmla="*/ 821 h 861"/>
                <a:gd name="T68" fmla="*/ 222 w 287"/>
                <a:gd name="T69" fmla="*/ 807 h 861"/>
                <a:gd name="T70" fmla="*/ 220 w 287"/>
                <a:gd name="T71" fmla="*/ 796 h 861"/>
                <a:gd name="T72" fmla="*/ 211 w 287"/>
                <a:gd name="T73" fmla="*/ 796 h 861"/>
                <a:gd name="T74" fmla="*/ 204 w 287"/>
                <a:gd name="T75" fmla="*/ 800 h 861"/>
                <a:gd name="T76" fmla="*/ 169 w 287"/>
                <a:gd name="T77" fmla="*/ 759 h 861"/>
                <a:gd name="T78" fmla="*/ 171 w 287"/>
                <a:gd name="T79" fmla="*/ 754 h 861"/>
                <a:gd name="T80" fmla="*/ 165 w 287"/>
                <a:gd name="T81" fmla="*/ 747 h 861"/>
                <a:gd name="T82" fmla="*/ 153 w 287"/>
                <a:gd name="T83" fmla="*/ 740 h 861"/>
                <a:gd name="T84" fmla="*/ 151 w 287"/>
                <a:gd name="T85" fmla="*/ 722 h 861"/>
                <a:gd name="T86" fmla="*/ 160 w 287"/>
                <a:gd name="T87" fmla="*/ 710 h 861"/>
                <a:gd name="T88" fmla="*/ 111 w 287"/>
                <a:gd name="T89" fmla="*/ 687 h 861"/>
                <a:gd name="T90" fmla="*/ 111 w 287"/>
                <a:gd name="T91" fmla="*/ 666 h 861"/>
                <a:gd name="T92" fmla="*/ 118 w 287"/>
                <a:gd name="T93" fmla="*/ 671 h 861"/>
                <a:gd name="T94" fmla="*/ 128 w 287"/>
                <a:gd name="T95" fmla="*/ 673 h 861"/>
                <a:gd name="T96" fmla="*/ 134 w 287"/>
                <a:gd name="T97" fmla="*/ 666 h 861"/>
                <a:gd name="T98" fmla="*/ 128 w 287"/>
                <a:gd name="T99" fmla="*/ 634 h 861"/>
                <a:gd name="T100" fmla="*/ 109 w 287"/>
                <a:gd name="T101" fmla="*/ 569 h 861"/>
                <a:gd name="T102" fmla="*/ 104 w 287"/>
                <a:gd name="T103" fmla="*/ 562 h 861"/>
                <a:gd name="T104" fmla="*/ 95 w 287"/>
                <a:gd name="T105" fmla="*/ 557 h 861"/>
                <a:gd name="T106" fmla="*/ 70 w 287"/>
                <a:gd name="T107" fmla="*/ 541 h 861"/>
                <a:gd name="T108" fmla="*/ 74 w 287"/>
                <a:gd name="T109" fmla="*/ 530 h 861"/>
                <a:gd name="T110" fmla="*/ 47 w 287"/>
                <a:gd name="T111" fmla="*/ 460 h 861"/>
                <a:gd name="T112" fmla="*/ 60 w 287"/>
                <a:gd name="T113" fmla="*/ 349 h 861"/>
                <a:gd name="T114" fmla="*/ 42 w 287"/>
                <a:gd name="T115" fmla="*/ 275 h 861"/>
                <a:gd name="T116" fmla="*/ 40 w 287"/>
                <a:gd name="T117" fmla="*/ 201 h 861"/>
                <a:gd name="T118" fmla="*/ 23 w 287"/>
                <a:gd name="T119" fmla="*/ 111 h 861"/>
                <a:gd name="T120" fmla="*/ 0 w 287"/>
                <a:gd name="T121" fmla="*/ 18 h 861"/>
                <a:gd name="T122" fmla="*/ 23 w 287"/>
                <a:gd name="T123" fmla="*/ 0 h 86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7" h="861">
                  <a:moveTo>
                    <a:pt x="72" y="97"/>
                  </a:moveTo>
                  <a:lnTo>
                    <a:pt x="72" y="97"/>
                  </a:lnTo>
                  <a:lnTo>
                    <a:pt x="77" y="104"/>
                  </a:lnTo>
                  <a:lnTo>
                    <a:pt x="81" y="108"/>
                  </a:lnTo>
                  <a:lnTo>
                    <a:pt x="86" y="113"/>
                  </a:lnTo>
                  <a:lnTo>
                    <a:pt x="93" y="113"/>
                  </a:lnTo>
                  <a:lnTo>
                    <a:pt x="95" y="113"/>
                  </a:lnTo>
                  <a:lnTo>
                    <a:pt x="100" y="115"/>
                  </a:lnTo>
                  <a:lnTo>
                    <a:pt x="104" y="120"/>
                  </a:lnTo>
                  <a:lnTo>
                    <a:pt x="100" y="141"/>
                  </a:lnTo>
                  <a:lnTo>
                    <a:pt x="81" y="150"/>
                  </a:lnTo>
                  <a:lnTo>
                    <a:pt x="84" y="238"/>
                  </a:lnTo>
                  <a:lnTo>
                    <a:pt x="81" y="333"/>
                  </a:lnTo>
                  <a:lnTo>
                    <a:pt x="102" y="386"/>
                  </a:lnTo>
                  <a:lnTo>
                    <a:pt x="107" y="488"/>
                  </a:lnTo>
                  <a:lnTo>
                    <a:pt x="137" y="604"/>
                  </a:lnTo>
                  <a:lnTo>
                    <a:pt x="146" y="620"/>
                  </a:lnTo>
                  <a:lnTo>
                    <a:pt x="146" y="641"/>
                  </a:lnTo>
                  <a:lnTo>
                    <a:pt x="160" y="650"/>
                  </a:lnTo>
                  <a:lnTo>
                    <a:pt x="167" y="675"/>
                  </a:lnTo>
                  <a:lnTo>
                    <a:pt x="185" y="706"/>
                  </a:lnTo>
                  <a:lnTo>
                    <a:pt x="188" y="722"/>
                  </a:lnTo>
                  <a:lnTo>
                    <a:pt x="188" y="740"/>
                  </a:lnTo>
                  <a:lnTo>
                    <a:pt x="188" y="756"/>
                  </a:lnTo>
                  <a:lnTo>
                    <a:pt x="192" y="763"/>
                  </a:lnTo>
                  <a:lnTo>
                    <a:pt x="197" y="768"/>
                  </a:lnTo>
                  <a:lnTo>
                    <a:pt x="213" y="775"/>
                  </a:lnTo>
                  <a:lnTo>
                    <a:pt x="218" y="787"/>
                  </a:lnTo>
                  <a:lnTo>
                    <a:pt x="225" y="798"/>
                  </a:lnTo>
                  <a:lnTo>
                    <a:pt x="246" y="803"/>
                  </a:lnTo>
                  <a:lnTo>
                    <a:pt x="264" y="800"/>
                  </a:lnTo>
                  <a:lnTo>
                    <a:pt x="273" y="800"/>
                  </a:lnTo>
                  <a:lnTo>
                    <a:pt x="283" y="800"/>
                  </a:lnTo>
                  <a:lnTo>
                    <a:pt x="285" y="805"/>
                  </a:lnTo>
                  <a:lnTo>
                    <a:pt x="287" y="807"/>
                  </a:lnTo>
                  <a:lnTo>
                    <a:pt x="287" y="810"/>
                  </a:lnTo>
                  <a:lnTo>
                    <a:pt x="285" y="812"/>
                  </a:lnTo>
                  <a:lnTo>
                    <a:pt x="283" y="814"/>
                  </a:lnTo>
                  <a:lnTo>
                    <a:pt x="273" y="817"/>
                  </a:lnTo>
                  <a:lnTo>
                    <a:pt x="252" y="828"/>
                  </a:lnTo>
                  <a:lnTo>
                    <a:pt x="252" y="840"/>
                  </a:lnTo>
                  <a:lnTo>
                    <a:pt x="250" y="847"/>
                  </a:lnTo>
                  <a:lnTo>
                    <a:pt x="248" y="847"/>
                  </a:lnTo>
                  <a:lnTo>
                    <a:pt x="246" y="849"/>
                  </a:lnTo>
                  <a:lnTo>
                    <a:pt x="243" y="849"/>
                  </a:lnTo>
                  <a:lnTo>
                    <a:pt x="246" y="861"/>
                  </a:lnTo>
                  <a:lnTo>
                    <a:pt x="236" y="861"/>
                  </a:lnTo>
                  <a:lnTo>
                    <a:pt x="232" y="856"/>
                  </a:lnTo>
                  <a:lnTo>
                    <a:pt x="234" y="851"/>
                  </a:lnTo>
                  <a:lnTo>
                    <a:pt x="236" y="847"/>
                  </a:lnTo>
                  <a:lnTo>
                    <a:pt x="220" y="831"/>
                  </a:lnTo>
                  <a:lnTo>
                    <a:pt x="218" y="831"/>
                  </a:lnTo>
                  <a:lnTo>
                    <a:pt x="213" y="831"/>
                  </a:lnTo>
                  <a:lnTo>
                    <a:pt x="211" y="828"/>
                  </a:lnTo>
                  <a:lnTo>
                    <a:pt x="211" y="821"/>
                  </a:lnTo>
                  <a:lnTo>
                    <a:pt x="222" y="807"/>
                  </a:lnTo>
                  <a:lnTo>
                    <a:pt x="222" y="800"/>
                  </a:lnTo>
                  <a:lnTo>
                    <a:pt x="220" y="796"/>
                  </a:lnTo>
                  <a:lnTo>
                    <a:pt x="211" y="796"/>
                  </a:lnTo>
                  <a:lnTo>
                    <a:pt x="206" y="796"/>
                  </a:lnTo>
                  <a:lnTo>
                    <a:pt x="204" y="800"/>
                  </a:lnTo>
                  <a:lnTo>
                    <a:pt x="192" y="793"/>
                  </a:lnTo>
                  <a:lnTo>
                    <a:pt x="169" y="759"/>
                  </a:lnTo>
                  <a:lnTo>
                    <a:pt x="171" y="754"/>
                  </a:lnTo>
                  <a:lnTo>
                    <a:pt x="169" y="750"/>
                  </a:lnTo>
                  <a:lnTo>
                    <a:pt x="165" y="747"/>
                  </a:lnTo>
                  <a:lnTo>
                    <a:pt x="158" y="745"/>
                  </a:lnTo>
                  <a:lnTo>
                    <a:pt x="153" y="740"/>
                  </a:lnTo>
                  <a:lnTo>
                    <a:pt x="151" y="722"/>
                  </a:lnTo>
                  <a:lnTo>
                    <a:pt x="155" y="717"/>
                  </a:lnTo>
                  <a:lnTo>
                    <a:pt x="160" y="710"/>
                  </a:lnTo>
                  <a:lnTo>
                    <a:pt x="141" y="687"/>
                  </a:lnTo>
                  <a:lnTo>
                    <a:pt x="111" y="687"/>
                  </a:lnTo>
                  <a:lnTo>
                    <a:pt x="109" y="669"/>
                  </a:lnTo>
                  <a:lnTo>
                    <a:pt x="111" y="666"/>
                  </a:lnTo>
                  <a:lnTo>
                    <a:pt x="118" y="671"/>
                  </a:lnTo>
                  <a:lnTo>
                    <a:pt x="123" y="673"/>
                  </a:lnTo>
                  <a:lnTo>
                    <a:pt x="128" y="673"/>
                  </a:lnTo>
                  <a:lnTo>
                    <a:pt x="134" y="666"/>
                  </a:lnTo>
                  <a:lnTo>
                    <a:pt x="128" y="648"/>
                  </a:lnTo>
                  <a:lnTo>
                    <a:pt x="128" y="634"/>
                  </a:lnTo>
                  <a:lnTo>
                    <a:pt x="114" y="613"/>
                  </a:lnTo>
                  <a:lnTo>
                    <a:pt x="109" y="569"/>
                  </a:lnTo>
                  <a:lnTo>
                    <a:pt x="104" y="562"/>
                  </a:lnTo>
                  <a:lnTo>
                    <a:pt x="95" y="557"/>
                  </a:lnTo>
                  <a:lnTo>
                    <a:pt x="86" y="564"/>
                  </a:lnTo>
                  <a:lnTo>
                    <a:pt x="70" y="541"/>
                  </a:lnTo>
                  <a:lnTo>
                    <a:pt x="74" y="530"/>
                  </a:lnTo>
                  <a:lnTo>
                    <a:pt x="74" y="516"/>
                  </a:lnTo>
                  <a:lnTo>
                    <a:pt x="47" y="460"/>
                  </a:lnTo>
                  <a:lnTo>
                    <a:pt x="58" y="437"/>
                  </a:lnTo>
                  <a:lnTo>
                    <a:pt x="60" y="349"/>
                  </a:lnTo>
                  <a:lnTo>
                    <a:pt x="40" y="305"/>
                  </a:lnTo>
                  <a:lnTo>
                    <a:pt x="42" y="275"/>
                  </a:lnTo>
                  <a:lnTo>
                    <a:pt x="35" y="257"/>
                  </a:lnTo>
                  <a:lnTo>
                    <a:pt x="40" y="201"/>
                  </a:lnTo>
                  <a:lnTo>
                    <a:pt x="16" y="129"/>
                  </a:lnTo>
                  <a:lnTo>
                    <a:pt x="23" y="111"/>
                  </a:lnTo>
                  <a:lnTo>
                    <a:pt x="3" y="21"/>
                  </a:lnTo>
                  <a:lnTo>
                    <a:pt x="0" y="18"/>
                  </a:lnTo>
                  <a:lnTo>
                    <a:pt x="7" y="18"/>
                  </a:lnTo>
                  <a:lnTo>
                    <a:pt x="23" y="0"/>
                  </a:lnTo>
                  <a:lnTo>
                    <a:pt x="72" y="9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7" name="Freeform 1321"/>
            <p:cNvSpPr>
              <a:spLocks/>
            </p:cNvSpPr>
            <p:nvPr userDrawn="1"/>
          </p:nvSpPr>
          <p:spPr bwMode="auto">
            <a:xfrm>
              <a:off x="1525" y="3102"/>
              <a:ext cx="169" cy="179"/>
            </a:xfrm>
            <a:custGeom>
              <a:avLst/>
              <a:gdLst>
                <a:gd name="T0" fmla="*/ 72 w 169"/>
                <a:gd name="T1" fmla="*/ 19 h 179"/>
                <a:gd name="T2" fmla="*/ 72 w 169"/>
                <a:gd name="T3" fmla="*/ 19 h 179"/>
                <a:gd name="T4" fmla="*/ 74 w 169"/>
                <a:gd name="T5" fmla="*/ 26 h 179"/>
                <a:gd name="T6" fmla="*/ 74 w 169"/>
                <a:gd name="T7" fmla="*/ 30 h 179"/>
                <a:gd name="T8" fmla="*/ 74 w 169"/>
                <a:gd name="T9" fmla="*/ 44 h 179"/>
                <a:gd name="T10" fmla="*/ 86 w 169"/>
                <a:gd name="T11" fmla="*/ 51 h 179"/>
                <a:gd name="T12" fmla="*/ 134 w 169"/>
                <a:gd name="T13" fmla="*/ 58 h 179"/>
                <a:gd name="T14" fmla="*/ 139 w 169"/>
                <a:gd name="T15" fmla="*/ 88 h 179"/>
                <a:gd name="T16" fmla="*/ 139 w 169"/>
                <a:gd name="T17" fmla="*/ 88 h 179"/>
                <a:gd name="T18" fmla="*/ 150 w 169"/>
                <a:gd name="T19" fmla="*/ 95 h 179"/>
                <a:gd name="T20" fmla="*/ 162 w 169"/>
                <a:gd name="T21" fmla="*/ 104 h 179"/>
                <a:gd name="T22" fmla="*/ 169 w 169"/>
                <a:gd name="T23" fmla="*/ 142 h 179"/>
                <a:gd name="T24" fmla="*/ 155 w 169"/>
                <a:gd name="T25" fmla="*/ 172 h 179"/>
                <a:gd name="T26" fmla="*/ 155 w 169"/>
                <a:gd name="T27" fmla="*/ 172 h 179"/>
                <a:gd name="T28" fmla="*/ 141 w 169"/>
                <a:gd name="T29" fmla="*/ 174 h 179"/>
                <a:gd name="T30" fmla="*/ 130 w 169"/>
                <a:gd name="T31" fmla="*/ 176 h 179"/>
                <a:gd name="T32" fmla="*/ 116 w 169"/>
                <a:gd name="T33" fmla="*/ 179 h 179"/>
                <a:gd name="T34" fmla="*/ 109 w 169"/>
                <a:gd name="T35" fmla="*/ 179 h 179"/>
                <a:gd name="T36" fmla="*/ 102 w 169"/>
                <a:gd name="T37" fmla="*/ 174 h 179"/>
                <a:gd name="T38" fmla="*/ 100 w 169"/>
                <a:gd name="T39" fmla="*/ 128 h 179"/>
                <a:gd name="T40" fmla="*/ 72 w 169"/>
                <a:gd name="T41" fmla="*/ 104 h 179"/>
                <a:gd name="T42" fmla="*/ 49 w 169"/>
                <a:gd name="T43" fmla="*/ 100 h 179"/>
                <a:gd name="T44" fmla="*/ 49 w 169"/>
                <a:gd name="T45" fmla="*/ 100 h 179"/>
                <a:gd name="T46" fmla="*/ 37 w 169"/>
                <a:gd name="T47" fmla="*/ 88 h 179"/>
                <a:gd name="T48" fmla="*/ 28 w 169"/>
                <a:gd name="T49" fmla="*/ 77 h 179"/>
                <a:gd name="T50" fmla="*/ 16 w 169"/>
                <a:gd name="T51" fmla="*/ 65 h 179"/>
                <a:gd name="T52" fmla="*/ 12 w 169"/>
                <a:gd name="T53" fmla="*/ 61 h 179"/>
                <a:gd name="T54" fmla="*/ 5 w 169"/>
                <a:gd name="T55" fmla="*/ 56 h 179"/>
                <a:gd name="T56" fmla="*/ 5 w 169"/>
                <a:gd name="T57" fmla="*/ 56 h 179"/>
                <a:gd name="T58" fmla="*/ 0 w 169"/>
                <a:gd name="T59" fmla="*/ 49 h 179"/>
                <a:gd name="T60" fmla="*/ 0 w 169"/>
                <a:gd name="T61" fmla="*/ 37 h 179"/>
                <a:gd name="T62" fmla="*/ 0 w 169"/>
                <a:gd name="T63" fmla="*/ 19 h 179"/>
                <a:gd name="T64" fmla="*/ 9 w 169"/>
                <a:gd name="T65" fmla="*/ 0 h 179"/>
                <a:gd name="T66" fmla="*/ 9 w 169"/>
                <a:gd name="T67" fmla="*/ 0 h 179"/>
                <a:gd name="T68" fmla="*/ 16 w 169"/>
                <a:gd name="T69" fmla="*/ 0 h 179"/>
                <a:gd name="T70" fmla="*/ 23 w 169"/>
                <a:gd name="T71" fmla="*/ 0 h 179"/>
                <a:gd name="T72" fmla="*/ 72 w 169"/>
                <a:gd name="T73" fmla="*/ 19 h 1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9" h="179">
                  <a:moveTo>
                    <a:pt x="72" y="19"/>
                  </a:moveTo>
                  <a:lnTo>
                    <a:pt x="72" y="19"/>
                  </a:lnTo>
                  <a:lnTo>
                    <a:pt x="74" y="26"/>
                  </a:lnTo>
                  <a:lnTo>
                    <a:pt x="74" y="30"/>
                  </a:lnTo>
                  <a:lnTo>
                    <a:pt x="74" y="44"/>
                  </a:lnTo>
                  <a:lnTo>
                    <a:pt x="86" y="51"/>
                  </a:lnTo>
                  <a:lnTo>
                    <a:pt x="134" y="58"/>
                  </a:lnTo>
                  <a:lnTo>
                    <a:pt x="139" y="88"/>
                  </a:lnTo>
                  <a:lnTo>
                    <a:pt x="150" y="95"/>
                  </a:lnTo>
                  <a:lnTo>
                    <a:pt x="162" y="104"/>
                  </a:lnTo>
                  <a:lnTo>
                    <a:pt x="169" y="142"/>
                  </a:lnTo>
                  <a:lnTo>
                    <a:pt x="155" y="172"/>
                  </a:lnTo>
                  <a:lnTo>
                    <a:pt x="141" y="174"/>
                  </a:lnTo>
                  <a:lnTo>
                    <a:pt x="130" y="176"/>
                  </a:lnTo>
                  <a:lnTo>
                    <a:pt x="116" y="179"/>
                  </a:lnTo>
                  <a:lnTo>
                    <a:pt x="109" y="179"/>
                  </a:lnTo>
                  <a:lnTo>
                    <a:pt x="102" y="174"/>
                  </a:lnTo>
                  <a:lnTo>
                    <a:pt x="100" y="128"/>
                  </a:lnTo>
                  <a:lnTo>
                    <a:pt x="72" y="104"/>
                  </a:lnTo>
                  <a:lnTo>
                    <a:pt x="49" y="100"/>
                  </a:lnTo>
                  <a:lnTo>
                    <a:pt x="37" y="88"/>
                  </a:lnTo>
                  <a:lnTo>
                    <a:pt x="28" y="77"/>
                  </a:lnTo>
                  <a:lnTo>
                    <a:pt x="16" y="65"/>
                  </a:lnTo>
                  <a:lnTo>
                    <a:pt x="12" y="61"/>
                  </a:lnTo>
                  <a:lnTo>
                    <a:pt x="5" y="56"/>
                  </a:lnTo>
                  <a:lnTo>
                    <a:pt x="0" y="49"/>
                  </a:lnTo>
                  <a:lnTo>
                    <a:pt x="0" y="37"/>
                  </a:lnTo>
                  <a:lnTo>
                    <a:pt x="0" y="19"/>
                  </a:lnTo>
                  <a:lnTo>
                    <a:pt x="9" y="0"/>
                  </a:lnTo>
                  <a:lnTo>
                    <a:pt x="16" y="0"/>
                  </a:lnTo>
                  <a:lnTo>
                    <a:pt x="23" y="0"/>
                  </a:lnTo>
                  <a:lnTo>
                    <a:pt x="72"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8" name="Freeform 1322"/>
            <p:cNvSpPr>
              <a:spLocks/>
            </p:cNvSpPr>
            <p:nvPr userDrawn="1"/>
          </p:nvSpPr>
          <p:spPr bwMode="auto">
            <a:xfrm>
              <a:off x="3059" y="3135"/>
              <a:ext cx="320" cy="294"/>
            </a:xfrm>
            <a:custGeom>
              <a:avLst/>
              <a:gdLst>
                <a:gd name="T0" fmla="*/ 304 w 320"/>
                <a:gd name="T1" fmla="*/ 11 h 294"/>
                <a:gd name="T2" fmla="*/ 304 w 320"/>
                <a:gd name="T3" fmla="*/ 14 h 294"/>
                <a:gd name="T4" fmla="*/ 315 w 320"/>
                <a:gd name="T5" fmla="*/ 109 h 294"/>
                <a:gd name="T6" fmla="*/ 320 w 320"/>
                <a:gd name="T7" fmla="*/ 132 h 294"/>
                <a:gd name="T8" fmla="*/ 313 w 320"/>
                <a:gd name="T9" fmla="*/ 150 h 294"/>
                <a:gd name="T10" fmla="*/ 239 w 320"/>
                <a:gd name="T11" fmla="*/ 236 h 294"/>
                <a:gd name="T12" fmla="*/ 239 w 320"/>
                <a:gd name="T13" fmla="*/ 236 h 294"/>
                <a:gd name="T14" fmla="*/ 192 w 320"/>
                <a:gd name="T15" fmla="*/ 264 h 294"/>
                <a:gd name="T16" fmla="*/ 169 w 320"/>
                <a:gd name="T17" fmla="*/ 264 h 294"/>
                <a:gd name="T18" fmla="*/ 142 w 320"/>
                <a:gd name="T19" fmla="*/ 282 h 294"/>
                <a:gd name="T20" fmla="*/ 74 w 320"/>
                <a:gd name="T21" fmla="*/ 284 h 294"/>
                <a:gd name="T22" fmla="*/ 74 w 320"/>
                <a:gd name="T23" fmla="*/ 284 h 294"/>
                <a:gd name="T24" fmla="*/ 61 w 320"/>
                <a:gd name="T25" fmla="*/ 294 h 294"/>
                <a:gd name="T26" fmla="*/ 61 w 320"/>
                <a:gd name="T27" fmla="*/ 294 h 294"/>
                <a:gd name="T28" fmla="*/ 26 w 320"/>
                <a:gd name="T29" fmla="*/ 275 h 294"/>
                <a:gd name="T30" fmla="*/ 26 w 320"/>
                <a:gd name="T31" fmla="*/ 233 h 294"/>
                <a:gd name="T32" fmla="*/ 0 w 320"/>
                <a:gd name="T33" fmla="*/ 159 h 294"/>
                <a:gd name="T34" fmla="*/ 0 w 320"/>
                <a:gd name="T35" fmla="*/ 159 h 294"/>
                <a:gd name="T36" fmla="*/ 5 w 320"/>
                <a:gd name="T37" fmla="*/ 155 h 294"/>
                <a:gd name="T38" fmla="*/ 10 w 320"/>
                <a:gd name="T39" fmla="*/ 152 h 294"/>
                <a:gd name="T40" fmla="*/ 23 w 320"/>
                <a:gd name="T41" fmla="*/ 150 h 294"/>
                <a:gd name="T42" fmla="*/ 23 w 320"/>
                <a:gd name="T43" fmla="*/ 150 h 294"/>
                <a:gd name="T44" fmla="*/ 35 w 320"/>
                <a:gd name="T45" fmla="*/ 164 h 294"/>
                <a:gd name="T46" fmla="*/ 74 w 320"/>
                <a:gd name="T47" fmla="*/ 162 h 294"/>
                <a:gd name="T48" fmla="*/ 77 w 320"/>
                <a:gd name="T49" fmla="*/ 162 h 294"/>
                <a:gd name="T50" fmla="*/ 77 w 320"/>
                <a:gd name="T51" fmla="*/ 162 h 294"/>
                <a:gd name="T52" fmla="*/ 74 w 320"/>
                <a:gd name="T53" fmla="*/ 141 h 294"/>
                <a:gd name="T54" fmla="*/ 77 w 320"/>
                <a:gd name="T55" fmla="*/ 122 h 294"/>
                <a:gd name="T56" fmla="*/ 81 w 320"/>
                <a:gd name="T57" fmla="*/ 85 h 294"/>
                <a:gd name="T58" fmla="*/ 81 w 320"/>
                <a:gd name="T59" fmla="*/ 85 h 294"/>
                <a:gd name="T60" fmla="*/ 86 w 320"/>
                <a:gd name="T61" fmla="*/ 88 h 294"/>
                <a:gd name="T62" fmla="*/ 93 w 320"/>
                <a:gd name="T63" fmla="*/ 109 h 294"/>
                <a:gd name="T64" fmla="*/ 93 w 320"/>
                <a:gd name="T65" fmla="*/ 109 h 294"/>
                <a:gd name="T66" fmla="*/ 98 w 320"/>
                <a:gd name="T67" fmla="*/ 109 h 294"/>
                <a:gd name="T68" fmla="*/ 104 w 320"/>
                <a:gd name="T69" fmla="*/ 109 h 294"/>
                <a:gd name="T70" fmla="*/ 135 w 320"/>
                <a:gd name="T71" fmla="*/ 90 h 294"/>
                <a:gd name="T72" fmla="*/ 135 w 320"/>
                <a:gd name="T73" fmla="*/ 90 h 294"/>
                <a:gd name="T74" fmla="*/ 162 w 320"/>
                <a:gd name="T75" fmla="*/ 97 h 294"/>
                <a:gd name="T76" fmla="*/ 162 w 320"/>
                <a:gd name="T77" fmla="*/ 97 h 294"/>
                <a:gd name="T78" fmla="*/ 192 w 320"/>
                <a:gd name="T79" fmla="*/ 88 h 294"/>
                <a:gd name="T80" fmla="*/ 195 w 320"/>
                <a:gd name="T81" fmla="*/ 85 h 294"/>
                <a:gd name="T82" fmla="*/ 218 w 320"/>
                <a:gd name="T83" fmla="*/ 44 h 294"/>
                <a:gd name="T84" fmla="*/ 218 w 320"/>
                <a:gd name="T85" fmla="*/ 44 h 294"/>
                <a:gd name="T86" fmla="*/ 227 w 320"/>
                <a:gd name="T87" fmla="*/ 44 h 294"/>
                <a:gd name="T88" fmla="*/ 234 w 320"/>
                <a:gd name="T89" fmla="*/ 41 h 294"/>
                <a:gd name="T90" fmla="*/ 248 w 320"/>
                <a:gd name="T91" fmla="*/ 34 h 294"/>
                <a:gd name="T92" fmla="*/ 248 w 320"/>
                <a:gd name="T93" fmla="*/ 34 h 294"/>
                <a:gd name="T94" fmla="*/ 248 w 320"/>
                <a:gd name="T95" fmla="*/ 32 h 294"/>
                <a:gd name="T96" fmla="*/ 248 w 320"/>
                <a:gd name="T97" fmla="*/ 30 h 294"/>
                <a:gd name="T98" fmla="*/ 246 w 320"/>
                <a:gd name="T99" fmla="*/ 23 h 294"/>
                <a:gd name="T100" fmla="*/ 257 w 320"/>
                <a:gd name="T101" fmla="*/ 0 h 294"/>
                <a:gd name="T102" fmla="*/ 257 w 320"/>
                <a:gd name="T103" fmla="*/ 0 h 294"/>
                <a:gd name="T104" fmla="*/ 304 w 320"/>
                <a:gd name="T105" fmla="*/ 11 h 294"/>
                <a:gd name="T106" fmla="*/ 304 w 320"/>
                <a:gd name="T107" fmla="*/ 11 h 29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0" h="294">
                  <a:moveTo>
                    <a:pt x="304" y="11"/>
                  </a:moveTo>
                  <a:lnTo>
                    <a:pt x="304" y="14"/>
                  </a:lnTo>
                  <a:lnTo>
                    <a:pt x="315" y="109"/>
                  </a:lnTo>
                  <a:lnTo>
                    <a:pt x="320" y="132"/>
                  </a:lnTo>
                  <a:lnTo>
                    <a:pt x="313" y="150"/>
                  </a:lnTo>
                  <a:lnTo>
                    <a:pt x="239" y="236"/>
                  </a:lnTo>
                  <a:lnTo>
                    <a:pt x="192" y="264"/>
                  </a:lnTo>
                  <a:lnTo>
                    <a:pt x="169" y="264"/>
                  </a:lnTo>
                  <a:lnTo>
                    <a:pt x="142" y="282"/>
                  </a:lnTo>
                  <a:lnTo>
                    <a:pt x="74" y="284"/>
                  </a:lnTo>
                  <a:lnTo>
                    <a:pt x="61" y="294"/>
                  </a:lnTo>
                  <a:lnTo>
                    <a:pt x="26" y="275"/>
                  </a:lnTo>
                  <a:lnTo>
                    <a:pt x="26" y="233"/>
                  </a:lnTo>
                  <a:lnTo>
                    <a:pt x="0" y="159"/>
                  </a:lnTo>
                  <a:lnTo>
                    <a:pt x="5" y="155"/>
                  </a:lnTo>
                  <a:lnTo>
                    <a:pt x="10" y="152"/>
                  </a:lnTo>
                  <a:lnTo>
                    <a:pt x="23" y="150"/>
                  </a:lnTo>
                  <a:lnTo>
                    <a:pt x="35" y="164"/>
                  </a:lnTo>
                  <a:lnTo>
                    <a:pt x="74" y="162"/>
                  </a:lnTo>
                  <a:lnTo>
                    <a:pt x="77" y="162"/>
                  </a:lnTo>
                  <a:lnTo>
                    <a:pt x="74" y="141"/>
                  </a:lnTo>
                  <a:lnTo>
                    <a:pt x="77" y="122"/>
                  </a:lnTo>
                  <a:lnTo>
                    <a:pt x="81" y="85"/>
                  </a:lnTo>
                  <a:lnTo>
                    <a:pt x="86" y="88"/>
                  </a:lnTo>
                  <a:lnTo>
                    <a:pt x="93" y="109"/>
                  </a:lnTo>
                  <a:lnTo>
                    <a:pt x="98" y="109"/>
                  </a:lnTo>
                  <a:lnTo>
                    <a:pt x="104" y="109"/>
                  </a:lnTo>
                  <a:lnTo>
                    <a:pt x="135" y="90"/>
                  </a:lnTo>
                  <a:lnTo>
                    <a:pt x="162" y="97"/>
                  </a:lnTo>
                  <a:lnTo>
                    <a:pt x="192" y="88"/>
                  </a:lnTo>
                  <a:lnTo>
                    <a:pt x="195" y="85"/>
                  </a:lnTo>
                  <a:lnTo>
                    <a:pt x="218" y="44"/>
                  </a:lnTo>
                  <a:lnTo>
                    <a:pt x="227" y="44"/>
                  </a:lnTo>
                  <a:lnTo>
                    <a:pt x="234" y="41"/>
                  </a:lnTo>
                  <a:lnTo>
                    <a:pt x="248" y="34"/>
                  </a:lnTo>
                  <a:lnTo>
                    <a:pt x="248" y="32"/>
                  </a:lnTo>
                  <a:lnTo>
                    <a:pt x="248" y="30"/>
                  </a:lnTo>
                  <a:lnTo>
                    <a:pt x="246" y="23"/>
                  </a:lnTo>
                  <a:lnTo>
                    <a:pt x="257" y="0"/>
                  </a:lnTo>
                  <a:lnTo>
                    <a:pt x="304"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9" name="Freeform 1323"/>
            <p:cNvSpPr>
              <a:spLocks/>
            </p:cNvSpPr>
            <p:nvPr userDrawn="1"/>
          </p:nvSpPr>
          <p:spPr bwMode="auto">
            <a:xfrm>
              <a:off x="1426" y="3151"/>
              <a:ext cx="280" cy="710"/>
            </a:xfrm>
            <a:custGeom>
              <a:avLst/>
              <a:gdLst>
                <a:gd name="T0" fmla="*/ 94 w 280"/>
                <a:gd name="T1" fmla="*/ 0 h 710"/>
                <a:gd name="T2" fmla="*/ 97 w 280"/>
                <a:gd name="T3" fmla="*/ 9 h 710"/>
                <a:gd name="T4" fmla="*/ 111 w 280"/>
                <a:gd name="T5" fmla="*/ 18 h 710"/>
                <a:gd name="T6" fmla="*/ 143 w 280"/>
                <a:gd name="T7" fmla="*/ 55 h 710"/>
                <a:gd name="T8" fmla="*/ 157 w 280"/>
                <a:gd name="T9" fmla="*/ 58 h 710"/>
                <a:gd name="T10" fmla="*/ 196 w 280"/>
                <a:gd name="T11" fmla="*/ 81 h 710"/>
                <a:gd name="T12" fmla="*/ 199 w 280"/>
                <a:gd name="T13" fmla="*/ 127 h 710"/>
                <a:gd name="T14" fmla="*/ 256 w 280"/>
                <a:gd name="T15" fmla="*/ 125 h 710"/>
                <a:gd name="T16" fmla="*/ 263 w 280"/>
                <a:gd name="T17" fmla="*/ 111 h 710"/>
                <a:gd name="T18" fmla="*/ 270 w 280"/>
                <a:gd name="T19" fmla="*/ 97 h 710"/>
                <a:gd name="T20" fmla="*/ 280 w 280"/>
                <a:gd name="T21" fmla="*/ 102 h 710"/>
                <a:gd name="T22" fmla="*/ 277 w 280"/>
                <a:gd name="T23" fmla="*/ 111 h 710"/>
                <a:gd name="T24" fmla="*/ 217 w 280"/>
                <a:gd name="T25" fmla="*/ 199 h 710"/>
                <a:gd name="T26" fmla="*/ 222 w 280"/>
                <a:gd name="T27" fmla="*/ 292 h 710"/>
                <a:gd name="T28" fmla="*/ 254 w 280"/>
                <a:gd name="T29" fmla="*/ 315 h 710"/>
                <a:gd name="T30" fmla="*/ 256 w 280"/>
                <a:gd name="T31" fmla="*/ 324 h 710"/>
                <a:gd name="T32" fmla="*/ 259 w 280"/>
                <a:gd name="T33" fmla="*/ 338 h 710"/>
                <a:gd name="T34" fmla="*/ 263 w 280"/>
                <a:gd name="T35" fmla="*/ 342 h 710"/>
                <a:gd name="T36" fmla="*/ 273 w 280"/>
                <a:gd name="T37" fmla="*/ 356 h 710"/>
                <a:gd name="T38" fmla="*/ 224 w 280"/>
                <a:gd name="T39" fmla="*/ 386 h 710"/>
                <a:gd name="T40" fmla="*/ 194 w 280"/>
                <a:gd name="T41" fmla="*/ 403 h 710"/>
                <a:gd name="T42" fmla="*/ 180 w 280"/>
                <a:gd name="T43" fmla="*/ 398 h 710"/>
                <a:gd name="T44" fmla="*/ 175 w 280"/>
                <a:gd name="T45" fmla="*/ 405 h 710"/>
                <a:gd name="T46" fmla="*/ 187 w 280"/>
                <a:gd name="T47" fmla="*/ 426 h 710"/>
                <a:gd name="T48" fmla="*/ 182 w 280"/>
                <a:gd name="T49" fmla="*/ 447 h 710"/>
                <a:gd name="T50" fmla="*/ 175 w 280"/>
                <a:gd name="T51" fmla="*/ 454 h 710"/>
                <a:gd name="T52" fmla="*/ 159 w 280"/>
                <a:gd name="T53" fmla="*/ 449 h 710"/>
                <a:gd name="T54" fmla="*/ 157 w 280"/>
                <a:gd name="T55" fmla="*/ 465 h 710"/>
                <a:gd name="T56" fmla="*/ 164 w 280"/>
                <a:gd name="T57" fmla="*/ 470 h 710"/>
                <a:gd name="T58" fmla="*/ 178 w 280"/>
                <a:gd name="T59" fmla="*/ 481 h 710"/>
                <a:gd name="T60" fmla="*/ 185 w 280"/>
                <a:gd name="T61" fmla="*/ 481 h 710"/>
                <a:gd name="T62" fmla="*/ 187 w 280"/>
                <a:gd name="T63" fmla="*/ 481 h 710"/>
                <a:gd name="T64" fmla="*/ 189 w 280"/>
                <a:gd name="T65" fmla="*/ 491 h 710"/>
                <a:gd name="T66" fmla="*/ 168 w 280"/>
                <a:gd name="T67" fmla="*/ 548 h 710"/>
                <a:gd name="T68" fmla="*/ 152 w 280"/>
                <a:gd name="T69" fmla="*/ 558 h 710"/>
                <a:gd name="T70" fmla="*/ 152 w 280"/>
                <a:gd name="T71" fmla="*/ 579 h 710"/>
                <a:gd name="T72" fmla="*/ 196 w 280"/>
                <a:gd name="T73" fmla="*/ 620 h 710"/>
                <a:gd name="T74" fmla="*/ 182 w 280"/>
                <a:gd name="T75" fmla="*/ 646 h 710"/>
                <a:gd name="T76" fmla="*/ 187 w 280"/>
                <a:gd name="T77" fmla="*/ 662 h 710"/>
                <a:gd name="T78" fmla="*/ 178 w 280"/>
                <a:gd name="T79" fmla="*/ 664 h 710"/>
                <a:gd name="T80" fmla="*/ 178 w 280"/>
                <a:gd name="T81" fmla="*/ 685 h 710"/>
                <a:gd name="T82" fmla="*/ 164 w 280"/>
                <a:gd name="T83" fmla="*/ 710 h 710"/>
                <a:gd name="T84" fmla="*/ 134 w 280"/>
                <a:gd name="T85" fmla="*/ 685 h 710"/>
                <a:gd name="T86" fmla="*/ 115 w 280"/>
                <a:gd name="T87" fmla="*/ 676 h 710"/>
                <a:gd name="T88" fmla="*/ 104 w 280"/>
                <a:gd name="T89" fmla="*/ 613 h 710"/>
                <a:gd name="T90" fmla="*/ 81 w 280"/>
                <a:gd name="T91" fmla="*/ 558 h 710"/>
                <a:gd name="T92" fmla="*/ 74 w 280"/>
                <a:gd name="T93" fmla="*/ 553 h 710"/>
                <a:gd name="T94" fmla="*/ 67 w 280"/>
                <a:gd name="T95" fmla="*/ 528 h 710"/>
                <a:gd name="T96" fmla="*/ 62 w 280"/>
                <a:gd name="T97" fmla="*/ 523 h 710"/>
                <a:gd name="T98" fmla="*/ 53 w 280"/>
                <a:gd name="T99" fmla="*/ 502 h 710"/>
                <a:gd name="T100" fmla="*/ 46 w 280"/>
                <a:gd name="T101" fmla="*/ 470 h 710"/>
                <a:gd name="T102" fmla="*/ 20 w 280"/>
                <a:gd name="T103" fmla="*/ 296 h 710"/>
                <a:gd name="T104" fmla="*/ 4 w 280"/>
                <a:gd name="T105" fmla="*/ 125 h 710"/>
                <a:gd name="T106" fmla="*/ 18 w 280"/>
                <a:gd name="T107" fmla="*/ 53 h 710"/>
                <a:gd name="T108" fmla="*/ 25 w 280"/>
                <a:gd name="T109" fmla="*/ 28 h 710"/>
                <a:gd name="T110" fmla="*/ 16 w 280"/>
                <a:gd name="T111" fmla="*/ 21 h 710"/>
                <a:gd name="T112" fmla="*/ 55 w 280"/>
                <a:gd name="T113" fmla="*/ 9 h 710"/>
                <a:gd name="T114" fmla="*/ 94 w 280"/>
                <a:gd name="T115" fmla="*/ 0 h 71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80" h="710">
                  <a:moveTo>
                    <a:pt x="94" y="0"/>
                  </a:moveTo>
                  <a:lnTo>
                    <a:pt x="94" y="0"/>
                  </a:lnTo>
                  <a:lnTo>
                    <a:pt x="97" y="5"/>
                  </a:lnTo>
                  <a:lnTo>
                    <a:pt x="97" y="9"/>
                  </a:lnTo>
                  <a:lnTo>
                    <a:pt x="104" y="14"/>
                  </a:lnTo>
                  <a:lnTo>
                    <a:pt x="111" y="18"/>
                  </a:lnTo>
                  <a:lnTo>
                    <a:pt x="118" y="23"/>
                  </a:lnTo>
                  <a:lnTo>
                    <a:pt x="143" y="55"/>
                  </a:lnTo>
                  <a:lnTo>
                    <a:pt x="157" y="58"/>
                  </a:lnTo>
                  <a:lnTo>
                    <a:pt x="171" y="58"/>
                  </a:lnTo>
                  <a:lnTo>
                    <a:pt x="196" y="81"/>
                  </a:lnTo>
                  <a:lnTo>
                    <a:pt x="199" y="127"/>
                  </a:lnTo>
                  <a:lnTo>
                    <a:pt x="217" y="134"/>
                  </a:lnTo>
                  <a:lnTo>
                    <a:pt x="256" y="125"/>
                  </a:lnTo>
                  <a:lnTo>
                    <a:pt x="263" y="111"/>
                  </a:lnTo>
                  <a:lnTo>
                    <a:pt x="270" y="97"/>
                  </a:lnTo>
                  <a:lnTo>
                    <a:pt x="277" y="99"/>
                  </a:lnTo>
                  <a:lnTo>
                    <a:pt x="280" y="102"/>
                  </a:lnTo>
                  <a:lnTo>
                    <a:pt x="280" y="104"/>
                  </a:lnTo>
                  <a:lnTo>
                    <a:pt x="277" y="111"/>
                  </a:lnTo>
                  <a:lnTo>
                    <a:pt x="224" y="178"/>
                  </a:lnTo>
                  <a:lnTo>
                    <a:pt x="217" y="199"/>
                  </a:lnTo>
                  <a:lnTo>
                    <a:pt x="217" y="275"/>
                  </a:lnTo>
                  <a:lnTo>
                    <a:pt x="222" y="292"/>
                  </a:lnTo>
                  <a:lnTo>
                    <a:pt x="254" y="315"/>
                  </a:lnTo>
                  <a:lnTo>
                    <a:pt x="256" y="324"/>
                  </a:lnTo>
                  <a:lnTo>
                    <a:pt x="256" y="333"/>
                  </a:lnTo>
                  <a:lnTo>
                    <a:pt x="259" y="338"/>
                  </a:lnTo>
                  <a:lnTo>
                    <a:pt x="261" y="342"/>
                  </a:lnTo>
                  <a:lnTo>
                    <a:pt x="263" y="342"/>
                  </a:lnTo>
                  <a:lnTo>
                    <a:pt x="270" y="342"/>
                  </a:lnTo>
                  <a:lnTo>
                    <a:pt x="273" y="356"/>
                  </a:lnTo>
                  <a:lnTo>
                    <a:pt x="238" y="396"/>
                  </a:lnTo>
                  <a:lnTo>
                    <a:pt x="224" y="386"/>
                  </a:lnTo>
                  <a:lnTo>
                    <a:pt x="194" y="403"/>
                  </a:lnTo>
                  <a:lnTo>
                    <a:pt x="185" y="398"/>
                  </a:lnTo>
                  <a:lnTo>
                    <a:pt x="180" y="398"/>
                  </a:lnTo>
                  <a:lnTo>
                    <a:pt x="175" y="403"/>
                  </a:lnTo>
                  <a:lnTo>
                    <a:pt x="175" y="405"/>
                  </a:lnTo>
                  <a:lnTo>
                    <a:pt x="187" y="426"/>
                  </a:lnTo>
                  <a:lnTo>
                    <a:pt x="185" y="440"/>
                  </a:lnTo>
                  <a:lnTo>
                    <a:pt x="182" y="447"/>
                  </a:lnTo>
                  <a:lnTo>
                    <a:pt x="175" y="454"/>
                  </a:lnTo>
                  <a:lnTo>
                    <a:pt x="166" y="451"/>
                  </a:lnTo>
                  <a:lnTo>
                    <a:pt x="159" y="449"/>
                  </a:lnTo>
                  <a:lnTo>
                    <a:pt x="157" y="449"/>
                  </a:lnTo>
                  <a:lnTo>
                    <a:pt x="157" y="465"/>
                  </a:lnTo>
                  <a:lnTo>
                    <a:pt x="164" y="470"/>
                  </a:lnTo>
                  <a:lnTo>
                    <a:pt x="171" y="477"/>
                  </a:lnTo>
                  <a:lnTo>
                    <a:pt x="178" y="481"/>
                  </a:lnTo>
                  <a:lnTo>
                    <a:pt x="180" y="481"/>
                  </a:lnTo>
                  <a:lnTo>
                    <a:pt x="185" y="481"/>
                  </a:lnTo>
                  <a:lnTo>
                    <a:pt x="187" y="481"/>
                  </a:lnTo>
                  <a:lnTo>
                    <a:pt x="187" y="484"/>
                  </a:lnTo>
                  <a:lnTo>
                    <a:pt x="189" y="491"/>
                  </a:lnTo>
                  <a:lnTo>
                    <a:pt x="173" y="502"/>
                  </a:lnTo>
                  <a:lnTo>
                    <a:pt x="168" y="548"/>
                  </a:lnTo>
                  <a:lnTo>
                    <a:pt x="152" y="558"/>
                  </a:lnTo>
                  <a:lnTo>
                    <a:pt x="152" y="579"/>
                  </a:lnTo>
                  <a:lnTo>
                    <a:pt x="192" y="606"/>
                  </a:lnTo>
                  <a:lnTo>
                    <a:pt x="196" y="620"/>
                  </a:lnTo>
                  <a:lnTo>
                    <a:pt x="182" y="646"/>
                  </a:lnTo>
                  <a:lnTo>
                    <a:pt x="187" y="662"/>
                  </a:lnTo>
                  <a:lnTo>
                    <a:pt x="182" y="662"/>
                  </a:lnTo>
                  <a:lnTo>
                    <a:pt x="178" y="664"/>
                  </a:lnTo>
                  <a:lnTo>
                    <a:pt x="178" y="685"/>
                  </a:lnTo>
                  <a:lnTo>
                    <a:pt x="180" y="706"/>
                  </a:lnTo>
                  <a:lnTo>
                    <a:pt x="164" y="710"/>
                  </a:lnTo>
                  <a:lnTo>
                    <a:pt x="143" y="703"/>
                  </a:lnTo>
                  <a:lnTo>
                    <a:pt x="134" y="685"/>
                  </a:lnTo>
                  <a:lnTo>
                    <a:pt x="115" y="676"/>
                  </a:lnTo>
                  <a:lnTo>
                    <a:pt x="108" y="664"/>
                  </a:lnTo>
                  <a:lnTo>
                    <a:pt x="104" y="613"/>
                  </a:lnTo>
                  <a:lnTo>
                    <a:pt x="85" y="583"/>
                  </a:lnTo>
                  <a:lnTo>
                    <a:pt x="81" y="558"/>
                  </a:lnTo>
                  <a:lnTo>
                    <a:pt x="74" y="553"/>
                  </a:lnTo>
                  <a:lnTo>
                    <a:pt x="67" y="551"/>
                  </a:lnTo>
                  <a:lnTo>
                    <a:pt x="67" y="528"/>
                  </a:lnTo>
                  <a:lnTo>
                    <a:pt x="62" y="523"/>
                  </a:lnTo>
                  <a:lnTo>
                    <a:pt x="57" y="516"/>
                  </a:lnTo>
                  <a:lnTo>
                    <a:pt x="53" y="502"/>
                  </a:lnTo>
                  <a:lnTo>
                    <a:pt x="50" y="486"/>
                  </a:lnTo>
                  <a:lnTo>
                    <a:pt x="46" y="470"/>
                  </a:lnTo>
                  <a:lnTo>
                    <a:pt x="27" y="396"/>
                  </a:lnTo>
                  <a:lnTo>
                    <a:pt x="20" y="296"/>
                  </a:lnTo>
                  <a:lnTo>
                    <a:pt x="0" y="241"/>
                  </a:lnTo>
                  <a:lnTo>
                    <a:pt x="4" y="125"/>
                  </a:lnTo>
                  <a:lnTo>
                    <a:pt x="0" y="62"/>
                  </a:lnTo>
                  <a:lnTo>
                    <a:pt x="18" y="53"/>
                  </a:lnTo>
                  <a:lnTo>
                    <a:pt x="25" y="28"/>
                  </a:lnTo>
                  <a:lnTo>
                    <a:pt x="16" y="21"/>
                  </a:lnTo>
                  <a:lnTo>
                    <a:pt x="27" y="5"/>
                  </a:lnTo>
                  <a:lnTo>
                    <a:pt x="55" y="9"/>
                  </a:lnTo>
                  <a:lnTo>
                    <a:pt x="9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0" name="Freeform 1324"/>
            <p:cNvSpPr>
              <a:spLocks/>
            </p:cNvSpPr>
            <p:nvPr userDrawn="1"/>
          </p:nvSpPr>
          <p:spPr bwMode="auto">
            <a:xfrm>
              <a:off x="1645" y="3350"/>
              <a:ext cx="95" cy="102"/>
            </a:xfrm>
            <a:custGeom>
              <a:avLst/>
              <a:gdLst>
                <a:gd name="T0" fmla="*/ 28 w 95"/>
                <a:gd name="T1" fmla="*/ 0 h 102"/>
                <a:gd name="T2" fmla="*/ 28 w 95"/>
                <a:gd name="T3" fmla="*/ 0 h 102"/>
                <a:gd name="T4" fmla="*/ 42 w 95"/>
                <a:gd name="T5" fmla="*/ 14 h 102"/>
                <a:gd name="T6" fmla="*/ 49 w 95"/>
                <a:gd name="T7" fmla="*/ 18 h 102"/>
                <a:gd name="T8" fmla="*/ 54 w 95"/>
                <a:gd name="T9" fmla="*/ 21 h 102"/>
                <a:gd name="T10" fmla="*/ 58 w 95"/>
                <a:gd name="T11" fmla="*/ 21 h 102"/>
                <a:gd name="T12" fmla="*/ 91 w 95"/>
                <a:gd name="T13" fmla="*/ 39 h 102"/>
                <a:gd name="T14" fmla="*/ 91 w 95"/>
                <a:gd name="T15" fmla="*/ 39 h 102"/>
                <a:gd name="T16" fmla="*/ 91 w 95"/>
                <a:gd name="T17" fmla="*/ 51 h 102"/>
                <a:gd name="T18" fmla="*/ 88 w 95"/>
                <a:gd name="T19" fmla="*/ 62 h 102"/>
                <a:gd name="T20" fmla="*/ 91 w 95"/>
                <a:gd name="T21" fmla="*/ 74 h 102"/>
                <a:gd name="T22" fmla="*/ 91 w 95"/>
                <a:gd name="T23" fmla="*/ 81 h 102"/>
                <a:gd name="T24" fmla="*/ 95 w 95"/>
                <a:gd name="T25" fmla="*/ 86 h 102"/>
                <a:gd name="T26" fmla="*/ 79 w 95"/>
                <a:gd name="T27" fmla="*/ 102 h 102"/>
                <a:gd name="T28" fmla="*/ 40 w 95"/>
                <a:gd name="T29" fmla="*/ 97 h 102"/>
                <a:gd name="T30" fmla="*/ 0 w 95"/>
                <a:gd name="T31" fmla="*/ 74 h 102"/>
                <a:gd name="T32" fmla="*/ 0 w 95"/>
                <a:gd name="T33" fmla="*/ 2 h 102"/>
                <a:gd name="T34" fmla="*/ 0 w 95"/>
                <a:gd name="T35" fmla="*/ 2 h 102"/>
                <a:gd name="T36" fmla="*/ 14 w 95"/>
                <a:gd name="T37" fmla="*/ 2 h 102"/>
                <a:gd name="T38" fmla="*/ 28 w 95"/>
                <a:gd name="T39" fmla="*/ 0 h 102"/>
                <a:gd name="T40" fmla="*/ 28 w 95"/>
                <a:gd name="T41" fmla="*/ 0 h 10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5" h="102">
                  <a:moveTo>
                    <a:pt x="28" y="0"/>
                  </a:moveTo>
                  <a:lnTo>
                    <a:pt x="28" y="0"/>
                  </a:lnTo>
                  <a:lnTo>
                    <a:pt x="42" y="14"/>
                  </a:lnTo>
                  <a:lnTo>
                    <a:pt x="49" y="18"/>
                  </a:lnTo>
                  <a:lnTo>
                    <a:pt x="54" y="21"/>
                  </a:lnTo>
                  <a:lnTo>
                    <a:pt x="58" y="21"/>
                  </a:lnTo>
                  <a:lnTo>
                    <a:pt x="91" y="39"/>
                  </a:lnTo>
                  <a:lnTo>
                    <a:pt x="91" y="51"/>
                  </a:lnTo>
                  <a:lnTo>
                    <a:pt x="88" y="62"/>
                  </a:lnTo>
                  <a:lnTo>
                    <a:pt x="91" y="74"/>
                  </a:lnTo>
                  <a:lnTo>
                    <a:pt x="91" y="81"/>
                  </a:lnTo>
                  <a:lnTo>
                    <a:pt x="95" y="86"/>
                  </a:lnTo>
                  <a:lnTo>
                    <a:pt x="79" y="102"/>
                  </a:lnTo>
                  <a:lnTo>
                    <a:pt x="40" y="97"/>
                  </a:lnTo>
                  <a:lnTo>
                    <a:pt x="0" y="74"/>
                  </a:lnTo>
                  <a:lnTo>
                    <a:pt x="0" y="2"/>
                  </a:lnTo>
                  <a:lnTo>
                    <a:pt x="14" y="2"/>
                  </a:lnTo>
                  <a:lnTo>
                    <a:pt x="28"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1" name="Freeform 1325"/>
            <p:cNvSpPr>
              <a:spLocks/>
            </p:cNvSpPr>
            <p:nvPr userDrawn="1"/>
          </p:nvSpPr>
          <p:spPr bwMode="auto">
            <a:xfrm>
              <a:off x="5311" y="3468"/>
              <a:ext cx="14" cy="21"/>
            </a:xfrm>
            <a:custGeom>
              <a:avLst/>
              <a:gdLst>
                <a:gd name="T0" fmla="*/ 12 w 14"/>
                <a:gd name="T1" fmla="*/ 12 h 21"/>
                <a:gd name="T2" fmla="*/ 0 w 14"/>
                <a:gd name="T3" fmla="*/ 21 h 21"/>
                <a:gd name="T4" fmla="*/ 9 w 14"/>
                <a:gd name="T5" fmla="*/ 2 h 21"/>
                <a:gd name="T6" fmla="*/ 9 w 14"/>
                <a:gd name="T7" fmla="*/ 2 h 21"/>
                <a:gd name="T8" fmla="*/ 14 w 14"/>
                <a:gd name="T9" fmla="*/ 0 h 21"/>
                <a:gd name="T10" fmla="*/ 12 w 14"/>
                <a:gd name="T11" fmla="*/ 12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 h="21">
                  <a:moveTo>
                    <a:pt x="12" y="12"/>
                  </a:moveTo>
                  <a:lnTo>
                    <a:pt x="0" y="21"/>
                  </a:lnTo>
                  <a:lnTo>
                    <a:pt x="9" y="2"/>
                  </a:lnTo>
                  <a:lnTo>
                    <a:pt x="14" y="0"/>
                  </a:lnTo>
                  <a:lnTo>
                    <a:pt x="12"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2" name="Freeform 1326"/>
            <p:cNvSpPr>
              <a:spLocks/>
            </p:cNvSpPr>
            <p:nvPr userDrawn="1"/>
          </p:nvSpPr>
          <p:spPr bwMode="auto">
            <a:xfrm>
              <a:off x="5258" y="3510"/>
              <a:ext cx="7" cy="7"/>
            </a:xfrm>
            <a:custGeom>
              <a:avLst/>
              <a:gdLst>
                <a:gd name="T0" fmla="*/ 4 w 7"/>
                <a:gd name="T1" fmla="*/ 7 h 7"/>
                <a:gd name="T2" fmla="*/ 2 w 7"/>
                <a:gd name="T3" fmla="*/ 7 h 7"/>
                <a:gd name="T4" fmla="*/ 2 w 7"/>
                <a:gd name="T5" fmla="*/ 7 h 7"/>
                <a:gd name="T6" fmla="*/ 0 w 7"/>
                <a:gd name="T7" fmla="*/ 2 h 7"/>
                <a:gd name="T8" fmla="*/ 7 w 7"/>
                <a:gd name="T9" fmla="*/ 0 h 7"/>
                <a:gd name="T10" fmla="*/ 7 w 7"/>
                <a:gd name="T11" fmla="*/ 0 h 7"/>
                <a:gd name="T12" fmla="*/ 4 w 7"/>
                <a:gd name="T13" fmla="*/ 7 h 7"/>
                <a:gd name="T14" fmla="*/ 4 w 7"/>
                <a:gd name="T15" fmla="*/ 7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7">
                  <a:moveTo>
                    <a:pt x="4" y="7"/>
                  </a:moveTo>
                  <a:lnTo>
                    <a:pt x="2" y="7"/>
                  </a:lnTo>
                  <a:lnTo>
                    <a:pt x="0" y="2"/>
                  </a:lnTo>
                  <a:lnTo>
                    <a:pt x="7" y="0"/>
                  </a:lnTo>
                  <a:lnTo>
                    <a:pt x="4"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3" name="Freeform 1327"/>
            <p:cNvSpPr>
              <a:spLocks/>
            </p:cNvSpPr>
            <p:nvPr userDrawn="1"/>
          </p:nvSpPr>
          <p:spPr bwMode="auto">
            <a:xfrm>
              <a:off x="5267" y="3537"/>
              <a:ext cx="16" cy="14"/>
            </a:xfrm>
            <a:custGeom>
              <a:avLst/>
              <a:gdLst>
                <a:gd name="T0" fmla="*/ 16 w 16"/>
                <a:gd name="T1" fmla="*/ 12 h 14"/>
                <a:gd name="T2" fmla="*/ 7 w 16"/>
                <a:gd name="T3" fmla="*/ 14 h 14"/>
                <a:gd name="T4" fmla="*/ 7 w 16"/>
                <a:gd name="T5" fmla="*/ 14 h 14"/>
                <a:gd name="T6" fmla="*/ 2 w 16"/>
                <a:gd name="T7" fmla="*/ 10 h 14"/>
                <a:gd name="T8" fmla="*/ 0 w 16"/>
                <a:gd name="T9" fmla="*/ 5 h 14"/>
                <a:gd name="T10" fmla="*/ 0 w 16"/>
                <a:gd name="T11" fmla="*/ 5 h 14"/>
                <a:gd name="T12" fmla="*/ 12 w 16"/>
                <a:gd name="T13" fmla="*/ 0 h 14"/>
                <a:gd name="T14" fmla="*/ 16 w 16"/>
                <a:gd name="T15" fmla="*/ 12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14">
                  <a:moveTo>
                    <a:pt x="16" y="12"/>
                  </a:moveTo>
                  <a:lnTo>
                    <a:pt x="7" y="14"/>
                  </a:lnTo>
                  <a:lnTo>
                    <a:pt x="2" y="10"/>
                  </a:lnTo>
                  <a:lnTo>
                    <a:pt x="0" y="5"/>
                  </a:lnTo>
                  <a:lnTo>
                    <a:pt x="12" y="0"/>
                  </a:lnTo>
                  <a:lnTo>
                    <a:pt x="16"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4" name="Freeform 1328"/>
            <p:cNvSpPr>
              <a:spLocks/>
            </p:cNvSpPr>
            <p:nvPr userDrawn="1"/>
          </p:nvSpPr>
          <p:spPr bwMode="auto">
            <a:xfrm>
              <a:off x="5337" y="3644"/>
              <a:ext cx="6" cy="9"/>
            </a:xfrm>
            <a:custGeom>
              <a:avLst/>
              <a:gdLst>
                <a:gd name="T0" fmla="*/ 6 w 6"/>
                <a:gd name="T1" fmla="*/ 2 h 9"/>
                <a:gd name="T2" fmla="*/ 6 w 6"/>
                <a:gd name="T3" fmla="*/ 2 h 9"/>
                <a:gd name="T4" fmla="*/ 6 w 6"/>
                <a:gd name="T5" fmla="*/ 5 h 9"/>
                <a:gd name="T6" fmla="*/ 6 w 6"/>
                <a:gd name="T7" fmla="*/ 7 h 9"/>
                <a:gd name="T8" fmla="*/ 6 w 6"/>
                <a:gd name="T9" fmla="*/ 7 h 9"/>
                <a:gd name="T10" fmla="*/ 4 w 6"/>
                <a:gd name="T11" fmla="*/ 9 h 9"/>
                <a:gd name="T12" fmla="*/ 2 w 6"/>
                <a:gd name="T13" fmla="*/ 9 h 9"/>
                <a:gd name="T14" fmla="*/ 2 w 6"/>
                <a:gd name="T15" fmla="*/ 9 h 9"/>
                <a:gd name="T16" fmla="*/ 0 w 6"/>
                <a:gd name="T17" fmla="*/ 5 h 9"/>
                <a:gd name="T18" fmla="*/ 0 w 6"/>
                <a:gd name="T19" fmla="*/ 2 h 9"/>
                <a:gd name="T20" fmla="*/ 0 w 6"/>
                <a:gd name="T21" fmla="*/ 2 h 9"/>
                <a:gd name="T22" fmla="*/ 0 w 6"/>
                <a:gd name="T23" fmla="*/ 0 h 9"/>
                <a:gd name="T24" fmla="*/ 2 w 6"/>
                <a:gd name="T25" fmla="*/ 0 h 9"/>
                <a:gd name="T26" fmla="*/ 6 w 6"/>
                <a:gd name="T27" fmla="*/ 2 h 9"/>
                <a:gd name="T28" fmla="*/ 6 w 6"/>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 h="9">
                  <a:moveTo>
                    <a:pt x="6" y="2"/>
                  </a:moveTo>
                  <a:lnTo>
                    <a:pt x="6" y="2"/>
                  </a:lnTo>
                  <a:lnTo>
                    <a:pt x="6" y="5"/>
                  </a:lnTo>
                  <a:lnTo>
                    <a:pt x="6" y="7"/>
                  </a:lnTo>
                  <a:lnTo>
                    <a:pt x="4" y="9"/>
                  </a:lnTo>
                  <a:lnTo>
                    <a:pt x="2" y="9"/>
                  </a:lnTo>
                  <a:lnTo>
                    <a:pt x="0" y="5"/>
                  </a:lnTo>
                  <a:lnTo>
                    <a:pt x="0" y="2"/>
                  </a:lnTo>
                  <a:lnTo>
                    <a:pt x="0" y="0"/>
                  </a:lnTo>
                  <a:lnTo>
                    <a:pt x="2" y="0"/>
                  </a:lnTo>
                  <a:lnTo>
                    <a:pt x="6"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5" name="Freeform 1329"/>
            <p:cNvSpPr>
              <a:spLocks/>
            </p:cNvSpPr>
            <p:nvPr userDrawn="1"/>
          </p:nvSpPr>
          <p:spPr bwMode="auto">
            <a:xfrm>
              <a:off x="1432" y="3646"/>
              <a:ext cx="7" cy="14"/>
            </a:xfrm>
            <a:custGeom>
              <a:avLst/>
              <a:gdLst>
                <a:gd name="T0" fmla="*/ 7 w 7"/>
                <a:gd name="T1" fmla="*/ 14 h 14"/>
                <a:gd name="T2" fmla="*/ 7 w 7"/>
                <a:gd name="T3" fmla="*/ 14 h 14"/>
                <a:gd name="T4" fmla="*/ 5 w 7"/>
                <a:gd name="T5" fmla="*/ 14 h 14"/>
                <a:gd name="T6" fmla="*/ 0 w 7"/>
                <a:gd name="T7" fmla="*/ 0 h 14"/>
                <a:gd name="T8" fmla="*/ 3 w 7"/>
                <a:gd name="T9" fmla="*/ 0 h 14"/>
                <a:gd name="T10" fmla="*/ 3 w 7"/>
                <a:gd name="T11" fmla="*/ 0 h 14"/>
                <a:gd name="T12" fmla="*/ 7 w 7"/>
                <a:gd name="T13" fmla="*/ 14 h 14"/>
                <a:gd name="T14" fmla="*/ 7 w 7"/>
                <a:gd name="T15" fmla="*/ 14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4">
                  <a:moveTo>
                    <a:pt x="7" y="14"/>
                  </a:moveTo>
                  <a:lnTo>
                    <a:pt x="7" y="14"/>
                  </a:lnTo>
                  <a:lnTo>
                    <a:pt x="5" y="14"/>
                  </a:lnTo>
                  <a:lnTo>
                    <a:pt x="0" y="0"/>
                  </a:lnTo>
                  <a:lnTo>
                    <a:pt x="3" y="0"/>
                  </a:lnTo>
                  <a:lnTo>
                    <a:pt x="7"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6" name="Freeform 1330"/>
            <p:cNvSpPr>
              <a:spLocks/>
            </p:cNvSpPr>
            <p:nvPr userDrawn="1"/>
          </p:nvSpPr>
          <p:spPr bwMode="auto">
            <a:xfrm>
              <a:off x="5397" y="3653"/>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5 h 9"/>
                <a:gd name="T18" fmla="*/ 0 w 7"/>
                <a:gd name="T19" fmla="*/ 2 h 9"/>
                <a:gd name="T20" fmla="*/ 0 w 7"/>
                <a:gd name="T21" fmla="*/ 2 h 9"/>
                <a:gd name="T22" fmla="*/ 2 w 7"/>
                <a:gd name="T23" fmla="*/ 0 h 9"/>
                <a:gd name="T24" fmla="*/ 4 w 7"/>
                <a:gd name="T25" fmla="*/ 0 h 9"/>
                <a:gd name="T26" fmla="*/ 7 w 7"/>
                <a:gd name="T27" fmla="*/ 2 h 9"/>
                <a:gd name="T28" fmla="*/ 7 w 7"/>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 h="9">
                  <a:moveTo>
                    <a:pt x="7" y="2"/>
                  </a:moveTo>
                  <a:lnTo>
                    <a:pt x="7" y="2"/>
                  </a:lnTo>
                  <a:lnTo>
                    <a:pt x="7" y="7"/>
                  </a:lnTo>
                  <a:lnTo>
                    <a:pt x="4" y="9"/>
                  </a:lnTo>
                  <a:lnTo>
                    <a:pt x="2" y="9"/>
                  </a:lnTo>
                  <a:lnTo>
                    <a:pt x="0" y="7"/>
                  </a:lnTo>
                  <a:lnTo>
                    <a:pt x="0" y="5"/>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7" name="Freeform 1331"/>
            <p:cNvSpPr>
              <a:spLocks/>
            </p:cNvSpPr>
            <p:nvPr userDrawn="1"/>
          </p:nvSpPr>
          <p:spPr bwMode="auto">
            <a:xfrm>
              <a:off x="5320" y="3674"/>
              <a:ext cx="79" cy="72"/>
            </a:xfrm>
            <a:custGeom>
              <a:avLst/>
              <a:gdLst>
                <a:gd name="T0" fmla="*/ 35 w 79"/>
                <a:gd name="T1" fmla="*/ 14 h 72"/>
                <a:gd name="T2" fmla="*/ 79 w 79"/>
                <a:gd name="T3" fmla="*/ 14 h 72"/>
                <a:gd name="T4" fmla="*/ 79 w 79"/>
                <a:gd name="T5" fmla="*/ 14 h 72"/>
                <a:gd name="T6" fmla="*/ 79 w 79"/>
                <a:gd name="T7" fmla="*/ 23 h 72"/>
                <a:gd name="T8" fmla="*/ 77 w 79"/>
                <a:gd name="T9" fmla="*/ 28 h 72"/>
                <a:gd name="T10" fmla="*/ 74 w 79"/>
                <a:gd name="T11" fmla="*/ 32 h 72"/>
                <a:gd name="T12" fmla="*/ 74 w 79"/>
                <a:gd name="T13" fmla="*/ 32 h 72"/>
                <a:gd name="T14" fmla="*/ 49 w 79"/>
                <a:gd name="T15" fmla="*/ 46 h 72"/>
                <a:gd name="T16" fmla="*/ 37 w 79"/>
                <a:gd name="T17" fmla="*/ 56 h 72"/>
                <a:gd name="T18" fmla="*/ 26 w 79"/>
                <a:gd name="T19" fmla="*/ 65 h 72"/>
                <a:gd name="T20" fmla="*/ 5 w 79"/>
                <a:gd name="T21" fmla="*/ 72 h 72"/>
                <a:gd name="T22" fmla="*/ 5 w 79"/>
                <a:gd name="T23" fmla="*/ 72 h 72"/>
                <a:gd name="T24" fmla="*/ 0 w 79"/>
                <a:gd name="T25" fmla="*/ 69 h 72"/>
                <a:gd name="T26" fmla="*/ 7 w 79"/>
                <a:gd name="T27" fmla="*/ 0 h 72"/>
                <a:gd name="T28" fmla="*/ 7 w 79"/>
                <a:gd name="T29" fmla="*/ 0 h 72"/>
                <a:gd name="T30" fmla="*/ 14 w 79"/>
                <a:gd name="T31" fmla="*/ 0 h 72"/>
                <a:gd name="T32" fmla="*/ 14 w 79"/>
                <a:gd name="T33" fmla="*/ 0 h 72"/>
                <a:gd name="T34" fmla="*/ 17 w 79"/>
                <a:gd name="T35" fmla="*/ 0 h 72"/>
                <a:gd name="T36" fmla="*/ 35 w 79"/>
                <a:gd name="T37" fmla="*/ 14 h 7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9" h="72">
                  <a:moveTo>
                    <a:pt x="35" y="14"/>
                  </a:moveTo>
                  <a:lnTo>
                    <a:pt x="79" y="14"/>
                  </a:lnTo>
                  <a:lnTo>
                    <a:pt x="79" y="23"/>
                  </a:lnTo>
                  <a:lnTo>
                    <a:pt x="77" y="28"/>
                  </a:lnTo>
                  <a:lnTo>
                    <a:pt x="74" y="32"/>
                  </a:lnTo>
                  <a:lnTo>
                    <a:pt x="49" y="46"/>
                  </a:lnTo>
                  <a:lnTo>
                    <a:pt x="37" y="56"/>
                  </a:lnTo>
                  <a:lnTo>
                    <a:pt x="26" y="65"/>
                  </a:lnTo>
                  <a:lnTo>
                    <a:pt x="5" y="72"/>
                  </a:lnTo>
                  <a:lnTo>
                    <a:pt x="0" y="69"/>
                  </a:lnTo>
                  <a:lnTo>
                    <a:pt x="7" y="0"/>
                  </a:lnTo>
                  <a:lnTo>
                    <a:pt x="14" y="0"/>
                  </a:lnTo>
                  <a:lnTo>
                    <a:pt x="17" y="0"/>
                  </a:lnTo>
                  <a:lnTo>
                    <a:pt x="35"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8" name="Freeform 1332"/>
            <p:cNvSpPr>
              <a:spLocks/>
            </p:cNvSpPr>
            <p:nvPr userDrawn="1"/>
          </p:nvSpPr>
          <p:spPr bwMode="auto">
            <a:xfrm>
              <a:off x="1449" y="3709"/>
              <a:ext cx="1" cy="7"/>
            </a:xfrm>
            <a:custGeom>
              <a:avLst/>
              <a:gdLst>
                <a:gd name="T0" fmla="*/ 0 w 1"/>
                <a:gd name="T1" fmla="*/ 7 h 7"/>
                <a:gd name="T2" fmla="*/ 0 w 1"/>
                <a:gd name="T3" fmla="*/ 7 h 7"/>
                <a:gd name="T4" fmla="*/ 0 w 1"/>
                <a:gd name="T5" fmla="*/ 2 h 7"/>
                <a:gd name="T6" fmla="*/ 0 w 1"/>
                <a:gd name="T7" fmla="*/ 0 h 7"/>
                <a:gd name="T8" fmla="*/ 0 w 1"/>
                <a:gd name="T9" fmla="*/ 0 h 7"/>
                <a:gd name="T10" fmla="*/ 0 w 1"/>
                <a:gd name="T11" fmla="*/ 2 h 7"/>
                <a:gd name="T12" fmla="*/ 0 w 1"/>
                <a:gd name="T13" fmla="*/ 7 h 7"/>
                <a:gd name="T14" fmla="*/ 0 w 1"/>
                <a:gd name="T15" fmla="*/ 7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7">
                  <a:moveTo>
                    <a:pt x="0" y="7"/>
                  </a:moveTo>
                  <a:lnTo>
                    <a:pt x="0" y="7"/>
                  </a:lnTo>
                  <a:lnTo>
                    <a:pt x="0" y="2"/>
                  </a:lnTo>
                  <a:lnTo>
                    <a:pt x="0" y="0"/>
                  </a:lnTo>
                  <a:lnTo>
                    <a:pt x="0" y="2"/>
                  </a:lnTo>
                  <a:lnTo>
                    <a:pt x="0"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9" name="Freeform 1333"/>
            <p:cNvSpPr>
              <a:spLocks/>
            </p:cNvSpPr>
            <p:nvPr userDrawn="1"/>
          </p:nvSpPr>
          <p:spPr bwMode="auto">
            <a:xfrm>
              <a:off x="1465" y="3783"/>
              <a:ext cx="5" cy="7"/>
            </a:xfrm>
            <a:custGeom>
              <a:avLst/>
              <a:gdLst>
                <a:gd name="T0" fmla="*/ 5 w 5"/>
                <a:gd name="T1" fmla="*/ 4 h 7"/>
                <a:gd name="T2" fmla="*/ 2 w 5"/>
                <a:gd name="T3" fmla="*/ 7 h 7"/>
                <a:gd name="T4" fmla="*/ 2 w 5"/>
                <a:gd name="T5" fmla="*/ 7 h 7"/>
                <a:gd name="T6" fmla="*/ 0 w 5"/>
                <a:gd name="T7" fmla="*/ 2 h 7"/>
                <a:gd name="T8" fmla="*/ 0 w 5"/>
                <a:gd name="T9" fmla="*/ 2 h 7"/>
                <a:gd name="T10" fmla="*/ 2 w 5"/>
                <a:gd name="T11" fmla="*/ 0 h 7"/>
                <a:gd name="T12" fmla="*/ 2 w 5"/>
                <a:gd name="T13" fmla="*/ 2 h 7"/>
                <a:gd name="T14" fmla="*/ 5 w 5"/>
                <a:gd name="T15" fmla="*/ 4 h 7"/>
                <a:gd name="T16" fmla="*/ 5 w 5"/>
                <a:gd name="T17" fmla="*/ 4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 h="7">
                  <a:moveTo>
                    <a:pt x="5" y="4"/>
                  </a:moveTo>
                  <a:lnTo>
                    <a:pt x="2" y="7"/>
                  </a:lnTo>
                  <a:lnTo>
                    <a:pt x="0" y="2"/>
                  </a:lnTo>
                  <a:lnTo>
                    <a:pt x="2" y="0"/>
                  </a:lnTo>
                  <a:lnTo>
                    <a:pt x="2" y="2"/>
                  </a:lnTo>
                  <a:lnTo>
                    <a:pt x="5"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0" name="Freeform 1334"/>
            <p:cNvSpPr>
              <a:spLocks/>
            </p:cNvSpPr>
            <p:nvPr userDrawn="1"/>
          </p:nvSpPr>
          <p:spPr bwMode="auto">
            <a:xfrm>
              <a:off x="1486" y="3804"/>
              <a:ext cx="7" cy="13"/>
            </a:xfrm>
            <a:custGeom>
              <a:avLst/>
              <a:gdLst>
                <a:gd name="T0" fmla="*/ 7 w 7"/>
                <a:gd name="T1" fmla="*/ 13 h 13"/>
                <a:gd name="T2" fmla="*/ 7 w 7"/>
                <a:gd name="T3" fmla="*/ 13 h 13"/>
                <a:gd name="T4" fmla="*/ 7 w 7"/>
                <a:gd name="T5" fmla="*/ 13 h 13"/>
                <a:gd name="T6" fmla="*/ 7 w 7"/>
                <a:gd name="T7" fmla="*/ 13 h 13"/>
                <a:gd name="T8" fmla="*/ 0 w 7"/>
                <a:gd name="T9" fmla="*/ 4 h 13"/>
                <a:gd name="T10" fmla="*/ 0 w 7"/>
                <a:gd name="T11" fmla="*/ 4 h 13"/>
                <a:gd name="T12" fmla="*/ 7 w 7"/>
                <a:gd name="T13" fmla="*/ 0 h 13"/>
                <a:gd name="T14" fmla="*/ 7 w 7"/>
                <a:gd name="T15" fmla="*/ 13 h 1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3">
                  <a:moveTo>
                    <a:pt x="7" y="13"/>
                  </a:moveTo>
                  <a:lnTo>
                    <a:pt x="7" y="13"/>
                  </a:lnTo>
                  <a:lnTo>
                    <a:pt x="0" y="4"/>
                  </a:lnTo>
                  <a:lnTo>
                    <a:pt x="7" y="0"/>
                  </a:lnTo>
                  <a:lnTo>
                    <a:pt x="7"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1" name="Freeform 1335"/>
            <p:cNvSpPr>
              <a:spLocks/>
            </p:cNvSpPr>
            <p:nvPr userDrawn="1"/>
          </p:nvSpPr>
          <p:spPr bwMode="auto">
            <a:xfrm>
              <a:off x="1518" y="3859"/>
              <a:ext cx="5" cy="5"/>
            </a:xfrm>
            <a:custGeom>
              <a:avLst/>
              <a:gdLst>
                <a:gd name="T0" fmla="*/ 5 w 5"/>
                <a:gd name="T1" fmla="*/ 5 h 5"/>
                <a:gd name="T2" fmla="*/ 2 w 5"/>
                <a:gd name="T3" fmla="*/ 5 h 5"/>
                <a:gd name="T4" fmla="*/ 0 w 5"/>
                <a:gd name="T5" fmla="*/ 0 h 5"/>
                <a:gd name="T6" fmla="*/ 0 w 5"/>
                <a:gd name="T7" fmla="*/ 0 h 5"/>
                <a:gd name="T8" fmla="*/ 5 w 5"/>
                <a:gd name="T9" fmla="*/ 5 h 5"/>
                <a:gd name="T10" fmla="*/ 5 w 5"/>
                <a:gd name="T11" fmla="*/ 5 h 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 h="5">
                  <a:moveTo>
                    <a:pt x="5" y="5"/>
                  </a:moveTo>
                  <a:lnTo>
                    <a:pt x="2" y="5"/>
                  </a:lnTo>
                  <a:lnTo>
                    <a:pt x="0" y="0"/>
                  </a:lnTo>
                  <a:lnTo>
                    <a:pt x="5"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2" name="Freeform 1336"/>
            <p:cNvSpPr>
              <a:spLocks/>
            </p:cNvSpPr>
            <p:nvPr userDrawn="1"/>
          </p:nvSpPr>
          <p:spPr bwMode="auto">
            <a:xfrm>
              <a:off x="1618" y="3878"/>
              <a:ext cx="83" cy="67"/>
            </a:xfrm>
            <a:custGeom>
              <a:avLst/>
              <a:gdLst>
                <a:gd name="T0" fmla="*/ 69 w 83"/>
                <a:gd name="T1" fmla="*/ 46 h 67"/>
                <a:gd name="T2" fmla="*/ 69 w 83"/>
                <a:gd name="T3" fmla="*/ 46 h 67"/>
                <a:gd name="T4" fmla="*/ 76 w 83"/>
                <a:gd name="T5" fmla="*/ 48 h 67"/>
                <a:gd name="T6" fmla="*/ 83 w 83"/>
                <a:gd name="T7" fmla="*/ 53 h 67"/>
                <a:gd name="T8" fmla="*/ 60 w 83"/>
                <a:gd name="T9" fmla="*/ 53 h 67"/>
                <a:gd name="T10" fmla="*/ 60 w 83"/>
                <a:gd name="T11" fmla="*/ 53 h 67"/>
                <a:gd name="T12" fmla="*/ 55 w 83"/>
                <a:gd name="T13" fmla="*/ 60 h 67"/>
                <a:gd name="T14" fmla="*/ 53 w 83"/>
                <a:gd name="T15" fmla="*/ 67 h 67"/>
                <a:gd name="T16" fmla="*/ 39 w 83"/>
                <a:gd name="T17" fmla="*/ 67 h 67"/>
                <a:gd name="T18" fmla="*/ 39 w 83"/>
                <a:gd name="T19" fmla="*/ 67 h 67"/>
                <a:gd name="T20" fmla="*/ 37 w 83"/>
                <a:gd name="T21" fmla="*/ 62 h 67"/>
                <a:gd name="T22" fmla="*/ 34 w 83"/>
                <a:gd name="T23" fmla="*/ 57 h 67"/>
                <a:gd name="T24" fmla="*/ 34 w 83"/>
                <a:gd name="T25" fmla="*/ 57 h 67"/>
                <a:gd name="T26" fmla="*/ 23 w 83"/>
                <a:gd name="T27" fmla="*/ 55 h 67"/>
                <a:gd name="T28" fmla="*/ 18 w 83"/>
                <a:gd name="T29" fmla="*/ 55 h 67"/>
                <a:gd name="T30" fmla="*/ 16 w 83"/>
                <a:gd name="T31" fmla="*/ 51 h 67"/>
                <a:gd name="T32" fmla="*/ 23 w 83"/>
                <a:gd name="T33" fmla="*/ 41 h 67"/>
                <a:gd name="T34" fmla="*/ 23 w 83"/>
                <a:gd name="T35" fmla="*/ 41 h 67"/>
                <a:gd name="T36" fmla="*/ 20 w 83"/>
                <a:gd name="T37" fmla="*/ 37 h 67"/>
                <a:gd name="T38" fmla="*/ 16 w 83"/>
                <a:gd name="T39" fmla="*/ 32 h 67"/>
                <a:gd name="T40" fmla="*/ 18 w 83"/>
                <a:gd name="T41" fmla="*/ 18 h 67"/>
                <a:gd name="T42" fmla="*/ 18 w 83"/>
                <a:gd name="T43" fmla="*/ 18 h 67"/>
                <a:gd name="T44" fmla="*/ 9 w 83"/>
                <a:gd name="T45" fmla="*/ 14 h 67"/>
                <a:gd name="T46" fmla="*/ 2 w 83"/>
                <a:gd name="T47" fmla="*/ 9 h 67"/>
                <a:gd name="T48" fmla="*/ 2 w 83"/>
                <a:gd name="T49" fmla="*/ 9 h 67"/>
                <a:gd name="T50" fmla="*/ 0 w 83"/>
                <a:gd name="T51" fmla="*/ 2 h 67"/>
                <a:gd name="T52" fmla="*/ 11 w 83"/>
                <a:gd name="T53" fmla="*/ 0 h 67"/>
                <a:gd name="T54" fmla="*/ 69 w 83"/>
                <a:gd name="T55" fmla="*/ 46 h 6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83" h="67">
                  <a:moveTo>
                    <a:pt x="69" y="46"/>
                  </a:moveTo>
                  <a:lnTo>
                    <a:pt x="69" y="46"/>
                  </a:lnTo>
                  <a:lnTo>
                    <a:pt x="76" y="48"/>
                  </a:lnTo>
                  <a:lnTo>
                    <a:pt x="83" y="53"/>
                  </a:lnTo>
                  <a:lnTo>
                    <a:pt x="60" y="53"/>
                  </a:lnTo>
                  <a:lnTo>
                    <a:pt x="55" y="60"/>
                  </a:lnTo>
                  <a:lnTo>
                    <a:pt x="53" y="67"/>
                  </a:lnTo>
                  <a:lnTo>
                    <a:pt x="39" y="67"/>
                  </a:lnTo>
                  <a:lnTo>
                    <a:pt x="37" y="62"/>
                  </a:lnTo>
                  <a:lnTo>
                    <a:pt x="34" y="57"/>
                  </a:lnTo>
                  <a:lnTo>
                    <a:pt x="23" y="55"/>
                  </a:lnTo>
                  <a:lnTo>
                    <a:pt x="18" y="55"/>
                  </a:lnTo>
                  <a:lnTo>
                    <a:pt x="16" y="51"/>
                  </a:lnTo>
                  <a:lnTo>
                    <a:pt x="23" y="41"/>
                  </a:lnTo>
                  <a:lnTo>
                    <a:pt x="20" y="37"/>
                  </a:lnTo>
                  <a:lnTo>
                    <a:pt x="16" y="32"/>
                  </a:lnTo>
                  <a:lnTo>
                    <a:pt x="18" y="18"/>
                  </a:lnTo>
                  <a:lnTo>
                    <a:pt x="9" y="14"/>
                  </a:lnTo>
                  <a:lnTo>
                    <a:pt x="2" y="9"/>
                  </a:lnTo>
                  <a:lnTo>
                    <a:pt x="0" y="2"/>
                  </a:lnTo>
                  <a:lnTo>
                    <a:pt x="11" y="0"/>
                  </a:lnTo>
                  <a:lnTo>
                    <a:pt x="69" y="4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3" name="Freeform 1337"/>
            <p:cNvSpPr>
              <a:spLocks/>
            </p:cNvSpPr>
            <p:nvPr userDrawn="1"/>
          </p:nvSpPr>
          <p:spPr bwMode="auto">
            <a:xfrm>
              <a:off x="1544" y="3898"/>
              <a:ext cx="9" cy="7"/>
            </a:xfrm>
            <a:custGeom>
              <a:avLst/>
              <a:gdLst>
                <a:gd name="T0" fmla="*/ 9 w 9"/>
                <a:gd name="T1" fmla="*/ 0 h 7"/>
                <a:gd name="T2" fmla="*/ 9 w 9"/>
                <a:gd name="T3" fmla="*/ 0 h 7"/>
                <a:gd name="T4" fmla="*/ 9 w 9"/>
                <a:gd name="T5" fmla="*/ 5 h 7"/>
                <a:gd name="T6" fmla="*/ 9 w 9"/>
                <a:gd name="T7" fmla="*/ 5 h 7"/>
                <a:gd name="T8" fmla="*/ 4 w 9"/>
                <a:gd name="T9" fmla="*/ 7 h 7"/>
                <a:gd name="T10" fmla="*/ 4 w 9"/>
                <a:gd name="T11" fmla="*/ 7 h 7"/>
                <a:gd name="T12" fmla="*/ 0 w 9"/>
                <a:gd name="T13" fmla="*/ 3 h 7"/>
                <a:gd name="T14" fmla="*/ 0 w 9"/>
                <a:gd name="T15" fmla="*/ 3 h 7"/>
                <a:gd name="T16" fmla="*/ 9 w 9"/>
                <a:gd name="T17" fmla="*/ 0 h 7"/>
                <a:gd name="T18" fmla="*/ 9 w 9"/>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 h="7">
                  <a:moveTo>
                    <a:pt x="9" y="0"/>
                  </a:moveTo>
                  <a:lnTo>
                    <a:pt x="9" y="0"/>
                  </a:lnTo>
                  <a:lnTo>
                    <a:pt x="9" y="5"/>
                  </a:lnTo>
                  <a:lnTo>
                    <a:pt x="4" y="7"/>
                  </a:lnTo>
                  <a:lnTo>
                    <a:pt x="0" y="3"/>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4" name="Freeform 1338"/>
            <p:cNvSpPr>
              <a:spLocks/>
            </p:cNvSpPr>
            <p:nvPr userDrawn="1"/>
          </p:nvSpPr>
          <p:spPr bwMode="auto">
            <a:xfrm>
              <a:off x="3589" y="1313"/>
              <a:ext cx="660" cy="352"/>
            </a:xfrm>
            <a:custGeom>
              <a:avLst/>
              <a:gdLst>
                <a:gd name="T0" fmla="*/ 641 w 660"/>
                <a:gd name="T1" fmla="*/ 155 h 352"/>
                <a:gd name="T2" fmla="*/ 567 w 660"/>
                <a:gd name="T3" fmla="*/ 125 h 352"/>
                <a:gd name="T4" fmla="*/ 505 w 660"/>
                <a:gd name="T5" fmla="*/ 102 h 352"/>
                <a:gd name="T6" fmla="*/ 357 w 660"/>
                <a:gd name="T7" fmla="*/ 30 h 352"/>
                <a:gd name="T8" fmla="*/ 338 w 660"/>
                <a:gd name="T9" fmla="*/ 28 h 352"/>
                <a:gd name="T10" fmla="*/ 306 w 660"/>
                <a:gd name="T11" fmla="*/ 28 h 352"/>
                <a:gd name="T12" fmla="*/ 253 w 660"/>
                <a:gd name="T13" fmla="*/ 0 h 352"/>
                <a:gd name="T14" fmla="*/ 165 w 660"/>
                <a:gd name="T15" fmla="*/ 70 h 352"/>
                <a:gd name="T16" fmla="*/ 172 w 660"/>
                <a:gd name="T17" fmla="*/ 79 h 352"/>
                <a:gd name="T18" fmla="*/ 174 w 660"/>
                <a:gd name="T19" fmla="*/ 88 h 352"/>
                <a:gd name="T20" fmla="*/ 185 w 660"/>
                <a:gd name="T21" fmla="*/ 111 h 352"/>
                <a:gd name="T22" fmla="*/ 100 w 660"/>
                <a:gd name="T23" fmla="*/ 135 h 352"/>
                <a:gd name="T24" fmla="*/ 28 w 660"/>
                <a:gd name="T25" fmla="*/ 146 h 352"/>
                <a:gd name="T26" fmla="*/ 3 w 660"/>
                <a:gd name="T27" fmla="*/ 179 h 352"/>
                <a:gd name="T28" fmla="*/ 35 w 660"/>
                <a:gd name="T29" fmla="*/ 227 h 352"/>
                <a:gd name="T30" fmla="*/ 70 w 660"/>
                <a:gd name="T31" fmla="*/ 232 h 352"/>
                <a:gd name="T32" fmla="*/ 95 w 660"/>
                <a:gd name="T33" fmla="*/ 260 h 352"/>
                <a:gd name="T34" fmla="*/ 88 w 660"/>
                <a:gd name="T35" fmla="*/ 267 h 352"/>
                <a:gd name="T36" fmla="*/ 81 w 660"/>
                <a:gd name="T37" fmla="*/ 299 h 352"/>
                <a:gd name="T38" fmla="*/ 84 w 660"/>
                <a:gd name="T39" fmla="*/ 308 h 352"/>
                <a:gd name="T40" fmla="*/ 109 w 660"/>
                <a:gd name="T41" fmla="*/ 329 h 352"/>
                <a:gd name="T42" fmla="*/ 114 w 660"/>
                <a:gd name="T43" fmla="*/ 343 h 352"/>
                <a:gd name="T44" fmla="*/ 121 w 660"/>
                <a:gd name="T45" fmla="*/ 352 h 352"/>
                <a:gd name="T46" fmla="*/ 125 w 660"/>
                <a:gd name="T47" fmla="*/ 350 h 352"/>
                <a:gd name="T48" fmla="*/ 132 w 660"/>
                <a:gd name="T49" fmla="*/ 341 h 352"/>
                <a:gd name="T50" fmla="*/ 137 w 660"/>
                <a:gd name="T51" fmla="*/ 341 h 352"/>
                <a:gd name="T52" fmla="*/ 144 w 660"/>
                <a:gd name="T53" fmla="*/ 334 h 352"/>
                <a:gd name="T54" fmla="*/ 165 w 660"/>
                <a:gd name="T55" fmla="*/ 341 h 352"/>
                <a:gd name="T56" fmla="*/ 181 w 660"/>
                <a:gd name="T57" fmla="*/ 336 h 352"/>
                <a:gd name="T58" fmla="*/ 165 w 660"/>
                <a:gd name="T59" fmla="*/ 290 h 352"/>
                <a:gd name="T60" fmla="*/ 195 w 660"/>
                <a:gd name="T61" fmla="*/ 257 h 352"/>
                <a:gd name="T62" fmla="*/ 197 w 660"/>
                <a:gd name="T63" fmla="*/ 257 h 352"/>
                <a:gd name="T64" fmla="*/ 218 w 660"/>
                <a:gd name="T65" fmla="*/ 246 h 352"/>
                <a:gd name="T66" fmla="*/ 227 w 660"/>
                <a:gd name="T67" fmla="*/ 230 h 352"/>
                <a:gd name="T68" fmla="*/ 259 w 660"/>
                <a:gd name="T69" fmla="*/ 232 h 352"/>
                <a:gd name="T70" fmla="*/ 259 w 660"/>
                <a:gd name="T71" fmla="*/ 260 h 352"/>
                <a:gd name="T72" fmla="*/ 301 w 660"/>
                <a:gd name="T73" fmla="*/ 283 h 352"/>
                <a:gd name="T74" fmla="*/ 359 w 660"/>
                <a:gd name="T75" fmla="*/ 292 h 352"/>
                <a:gd name="T76" fmla="*/ 403 w 660"/>
                <a:gd name="T77" fmla="*/ 338 h 352"/>
                <a:gd name="T78" fmla="*/ 459 w 660"/>
                <a:gd name="T79" fmla="*/ 320 h 352"/>
                <a:gd name="T80" fmla="*/ 526 w 660"/>
                <a:gd name="T81" fmla="*/ 292 h 352"/>
                <a:gd name="T82" fmla="*/ 604 w 660"/>
                <a:gd name="T83" fmla="*/ 285 h 352"/>
                <a:gd name="T84" fmla="*/ 597 w 660"/>
                <a:gd name="T85" fmla="*/ 278 h 352"/>
                <a:gd name="T86" fmla="*/ 595 w 660"/>
                <a:gd name="T87" fmla="*/ 267 h 352"/>
                <a:gd name="T88" fmla="*/ 609 w 660"/>
                <a:gd name="T89" fmla="*/ 250 h 352"/>
                <a:gd name="T90" fmla="*/ 618 w 660"/>
                <a:gd name="T91" fmla="*/ 216 h 352"/>
                <a:gd name="T92" fmla="*/ 653 w 660"/>
                <a:gd name="T93" fmla="*/ 218 h 352"/>
                <a:gd name="T94" fmla="*/ 660 w 660"/>
                <a:gd name="T95" fmla="*/ 179 h 3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660" h="352">
                  <a:moveTo>
                    <a:pt x="655" y="174"/>
                  </a:moveTo>
                  <a:lnTo>
                    <a:pt x="641" y="155"/>
                  </a:lnTo>
                  <a:lnTo>
                    <a:pt x="630" y="153"/>
                  </a:lnTo>
                  <a:lnTo>
                    <a:pt x="567" y="125"/>
                  </a:lnTo>
                  <a:lnTo>
                    <a:pt x="565" y="116"/>
                  </a:lnTo>
                  <a:lnTo>
                    <a:pt x="505" y="102"/>
                  </a:lnTo>
                  <a:lnTo>
                    <a:pt x="380" y="17"/>
                  </a:lnTo>
                  <a:lnTo>
                    <a:pt x="357" y="30"/>
                  </a:lnTo>
                  <a:lnTo>
                    <a:pt x="338" y="28"/>
                  </a:lnTo>
                  <a:lnTo>
                    <a:pt x="322" y="26"/>
                  </a:lnTo>
                  <a:lnTo>
                    <a:pt x="306" y="28"/>
                  </a:lnTo>
                  <a:lnTo>
                    <a:pt x="278" y="3"/>
                  </a:lnTo>
                  <a:lnTo>
                    <a:pt x="253" y="0"/>
                  </a:lnTo>
                  <a:lnTo>
                    <a:pt x="248" y="7"/>
                  </a:lnTo>
                  <a:lnTo>
                    <a:pt x="165" y="70"/>
                  </a:lnTo>
                  <a:lnTo>
                    <a:pt x="172" y="79"/>
                  </a:lnTo>
                  <a:lnTo>
                    <a:pt x="174" y="84"/>
                  </a:lnTo>
                  <a:lnTo>
                    <a:pt x="174" y="88"/>
                  </a:lnTo>
                  <a:lnTo>
                    <a:pt x="172" y="91"/>
                  </a:lnTo>
                  <a:lnTo>
                    <a:pt x="185" y="111"/>
                  </a:lnTo>
                  <a:lnTo>
                    <a:pt x="185" y="116"/>
                  </a:lnTo>
                  <a:lnTo>
                    <a:pt x="100" y="135"/>
                  </a:lnTo>
                  <a:lnTo>
                    <a:pt x="56" y="155"/>
                  </a:lnTo>
                  <a:lnTo>
                    <a:pt x="28" y="146"/>
                  </a:lnTo>
                  <a:lnTo>
                    <a:pt x="19" y="151"/>
                  </a:lnTo>
                  <a:lnTo>
                    <a:pt x="3" y="179"/>
                  </a:lnTo>
                  <a:lnTo>
                    <a:pt x="0" y="202"/>
                  </a:lnTo>
                  <a:lnTo>
                    <a:pt x="35" y="227"/>
                  </a:lnTo>
                  <a:lnTo>
                    <a:pt x="40" y="236"/>
                  </a:lnTo>
                  <a:lnTo>
                    <a:pt x="70" y="232"/>
                  </a:lnTo>
                  <a:lnTo>
                    <a:pt x="91" y="243"/>
                  </a:lnTo>
                  <a:lnTo>
                    <a:pt x="95" y="260"/>
                  </a:lnTo>
                  <a:lnTo>
                    <a:pt x="95" y="264"/>
                  </a:lnTo>
                  <a:lnTo>
                    <a:pt x="88" y="267"/>
                  </a:lnTo>
                  <a:lnTo>
                    <a:pt x="70" y="290"/>
                  </a:lnTo>
                  <a:lnTo>
                    <a:pt x="81" y="299"/>
                  </a:lnTo>
                  <a:lnTo>
                    <a:pt x="84" y="308"/>
                  </a:lnTo>
                  <a:lnTo>
                    <a:pt x="86" y="313"/>
                  </a:lnTo>
                  <a:lnTo>
                    <a:pt x="109" y="329"/>
                  </a:lnTo>
                  <a:lnTo>
                    <a:pt x="114" y="343"/>
                  </a:lnTo>
                  <a:lnTo>
                    <a:pt x="118" y="348"/>
                  </a:lnTo>
                  <a:lnTo>
                    <a:pt x="121" y="352"/>
                  </a:lnTo>
                  <a:lnTo>
                    <a:pt x="125" y="350"/>
                  </a:lnTo>
                  <a:lnTo>
                    <a:pt x="130" y="343"/>
                  </a:lnTo>
                  <a:lnTo>
                    <a:pt x="132" y="341"/>
                  </a:lnTo>
                  <a:lnTo>
                    <a:pt x="137" y="341"/>
                  </a:lnTo>
                  <a:lnTo>
                    <a:pt x="141" y="336"/>
                  </a:lnTo>
                  <a:lnTo>
                    <a:pt x="144" y="334"/>
                  </a:lnTo>
                  <a:lnTo>
                    <a:pt x="148" y="334"/>
                  </a:lnTo>
                  <a:lnTo>
                    <a:pt x="165" y="341"/>
                  </a:lnTo>
                  <a:lnTo>
                    <a:pt x="181" y="336"/>
                  </a:lnTo>
                  <a:lnTo>
                    <a:pt x="176" y="317"/>
                  </a:lnTo>
                  <a:lnTo>
                    <a:pt x="165" y="290"/>
                  </a:lnTo>
                  <a:lnTo>
                    <a:pt x="169" y="273"/>
                  </a:lnTo>
                  <a:lnTo>
                    <a:pt x="195" y="257"/>
                  </a:lnTo>
                  <a:lnTo>
                    <a:pt x="197" y="257"/>
                  </a:lnTo>
                  <a:lnTo>
                    <a:pt x="206" y="255"/>
                  </a:lnTo>
                  <a:lnTo>
                    <a:pt x="218" y="246"/>
                  </a:lnTo>
                  <a:lnTo>
                    <a:pt x="222" y="239"/>
                  </a:lnTo>
                  <a:lnTo>
                    <a:pt x="227" y="230"/>
                  </a:lnTo>
                  <a:lnTo>
                    <a:pt x="232" y="225"/>
                  </a:lnTo>
                  <a:lnTo>
                    <a:pt x="259" y="232"/>
                  </a:lnTo>
                  <a:lnTo>
                    <a:pt x="257" y="253"/>
                  </a:lnTo>
                  <a:lnTo>
                    <a:pt x="259" y="260"/>
                  </a:lnTo>
                  <a:lnTo>
                    <a:pt x="280" y="262"/>
                  </a:lnTo>
                  <a:lnTo>
                    <a:pt x="301" y="283"/>
                  </a:lnTo>
                  <a:lnTo>
                    <a:pt x="331" y="278"/>
                  </a:lnTo>
                  <a:lnTo>
                    <a:pt x="359" y="292"/>
                  </a:lnTo>
                  <a:lnTo>
                    <a:pt x="378" y="334"/>
                  </a:lnTo>
                  <a:lnTo>
                    <a:pt x="403" y="338"/>
                  </a:lnTo>
                  <a:lnTo>
                    <a:pt x="459" y="329"/>
                  </a:lnTo>
                  <a:lnTo>
                    <a:pt x="459" y="320"/>
                  </a:lnTo>
                  <a:lnTo>
                    <a:pt x="468" y="306"/>
                  </a:lnTo>
                  <a:lnTo>
                    <a:pt x="526" y="292"/>
                  </a:lnTo>
                  <a:lnTo>
                    <a:pt x="614" y="308"/>
                  </a:lnTo>
                  <a:lnTo>
                    <a:pt x="604" y="285"/>
                  </a:lnTo>
                  <a:lnTo>
                    <a:pt x="597" y="278"/>
                  </a:lnTo>
                  <a:lnTo>
                    <a:pt x="595" y="271"/>
                  </a:lnTo>
                  <a:lnTo>
                    <a:pt x="595" y="267"/>
                  </a:lnTo>
                  <a:lnTo>
                    <a:pt x="597" y="264"/>
                  </a:lnTo>
                  <a:lnTo>
                    <a:pt x="609" y="250"/>
                  </a:lnTo>
                  <a:lnTo>
                    <a:pt x="611" y="225"/>
                  </a:lnTo>
                  <a:lnTo>
                    <a:pt x="618" y="216"/>
                  </a:lnTo>
                  <a:lnTo>
                    <a:pt x="627" y="216"/>
                  </a:lnTo>
                  <a:lnTo>
                    <a:pt x="653" y="218"/>
                  </a:lnTo>
                  <a:lnTo>
                    <a:pt x="660" y="209"/>
                  </a:lnTo>
                  <a:lnTo>
                    <a:pt x="660" y="179"/>
                  </a:lnTo>
                  <a:lnTo>
                    <a:pt x="655" y="17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grpSp>
      <p:grpSp>
        <p:nvGrpSpPr>
          <p:cNvPr id="325" name="Group 586"/>
          <p:cNvGrpSpPr>
            <a:grpSpLocks/>
          </p:cNvGrpSpPr>
          <p:nvPr/>
        </p:nvGrpSpPr>
        <p:grpSpPr bwMode="auto">
          <a:xfrm>
            <a:off x="5759450" y="3033713"/>
            <a:ext cx="3119438" cy="3119437"/>
            <a:chOff x="2983" y="1877"/>
            <a:chExt cx="2245" cy="2245"/>
          </a:xfrm>
        </p:grpSpPr>
        <p:sp>
          <p:nvSpPr>
            <p:cNvPr id="326" name="Oval 587"/>
            <p:cNvSpPr>
              <a:spLocks noChangeArrowheads="1"/>
            </p:cNvSpPr>
            <p:nvPr/>
          </p:nvSpPr>
          <p:spPr bwMode="auto">
            <a:xfrm>
              <a:off x="2983" y="1877"/>
              <a:ext cx="2245" cy="224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143684" dir="2700000" algn="ctr" rotWithShape="0">
                      <a:schemeClr val="bg2">
                        <a:alpha val="50000"/>
                      </a:schemeClr>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327" name="Group 588"/>
            <p:cNvGrpSpPr>
              <a:grpSpLocks/>
            </p:cNvGrpSpPr>
            <p:nvPr/>
          </p:nvGrpSpPr>
          <p:grpSpPr bwMode="auto">
            <a:xfrm>
              <a:off x="2983" y="1877"/>
              <a:ext cx="2232" cy="2239"/>
              <a:chOff x="1478" y="2731"/>
              <a:chExt cx="1394" cy="1398"/>
            </a:xfrm>
          </p:grpSpPr>
          <p:sp>
            <p:nvSpPr>
              <p:cNvPr id="328" name="Freeform 589"/>
              <p:cNvSpPr>
                <a:spLocks/>
              </p:cNvSpPr>
              <p:nvPr/>
            </p:nvSpPr>
            <p:spPr bwMode="auto">
              <a:xfrm>
                <a:off x="2193" y="2868"/>
                <a:ext cx="16" cy="8"/>
              </a:xfrm>
              <a:custGeom>
                <a:avLst/>
                <a:gdLst>
                  <a:gd name="T0" fmla="*/ 16 w 16"/>
                  <a:gd name="T1" fmla="*/ 0 h 8"/>
                  <a:gd name="T2" fmla="*/ 16 w 16"/>
                  <a:gd name="T3" fmla="*/ 0 h 8"/>
                  <a:gd name="T4" fmla="*/ 4 w 16"/>
                  <a:gd name="T5" fmla="*/ 4 h 8"/>
                  <a:gd name="T6" fmla="*/ 4 w 16"/>
                  <a:gd name="T7" fmla="*/ 4 h 8"/>
                  <a:gd name="T8" fmla="*/ 2 w 16"/>
                  <a:gd name="T9" fmla="*/ 4 h 8"/>
                  <a:gd name="T10" fmla="*/ 0 w 16"/>
                  <a:gd name="T11" fmla="*/ 4 h 8"/>
                  <a:gd name="T12" fmla="*/ 0 w 16"/>
                  <a:gd name="T13" fmla="*/ 4 h 8"/>
                  <a:gd name="T14" fmla="*/ 2 w 16"/>
                  <a:gd name="T15" fmla="*/ 8 h 8"/>
                  <a:gd name="T16" fmla="*/ 4 w 16"/>
                  <a:gd name="T17" fmla="*/ 8 h 8"/>
                  <a:gd name="T18" fmla="*/ 8 w 16"/>
                  <a:gd name="T19" fmla="*/ 8 h 8"/>
                  <a:gd name="T20" fmla="*/ 16 w 16"/>
                  <a:gd name="T21" fmla="*/ 0 h 8"/>
                  <a:gd name="T22" fmla="*/ 16 w 16"/>
                  <a:gd name="T23" fmla="*/ 0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 h="8">
                    <a:moveTo>
                      <a:pt x="16" y="0"/>
                    </a:moveTo>
                    <a:lnTo>
                      <a:pt x="16" y="0"/>
                    </a:lnTo>
                    <a:lnTo>
                      <a:pt x="4" y="4"/>
                    </a:lnTo>
                    <a:lnTo>
                      <a:pt x="2" y="4"/>
                    </a:lnTo>
                    <a:lnTo>
                      <a:pt x="0" y="4"/>
                    </a:lnTo>
                    <a:lnTo>
                      <a:pt x="2" y="8"/>
                    </a:lnTo>
                    <a:lnTo>
                      <a:pt x="4" y="8"/>
                    </a:lnTo>
                    <a:lnTo>
                      <a:pt x="8" y="8"/>
                    </a:lnTo>
                    <a:lnTo>
                      <a:pt x="1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29" name="Freeform 590"/>
              <p:cNvSpPr>
                <a:spLocks/>
              </p:cNvSpPr>
              <p:nvPr/>
            </p:nvSpPr>
            <p:spPr bwMode="auto">
              <a:xfrm>
                <a:off x="2010" y="2791"/>
                <a:ext cx="44" cy="11"/>
              </a:xfrm>
              <a:custGeom>
                <a:avLst/>
                <a:gdLst>
                  <a:gd name="T0" fmla="*/ 6 w 44"/>
                  <a:gd name="T1" fmla="*/ 11 h 11"/>
                  <a:gd name="T2" fmla="*/ 6 w 44"/>
                  <a:gd name="T3" fmla="*/ 11 h 11"/>
                  <a:gd name="T4" fmla="*/ 8 w 44"/>
                  <a:gd name="T5" fmla="*/ 11 h 11"/>
                  <a:gd name="T6" fmla="*/ 8 w 44"/>
                  <a:gd name="T7" fmla="*/ 11 h 11"/>
                  <a:gd name="T8" fmla="*/ 20 w 44"/>
                  <a:gd name="T9" fmla="*/ 11 h 11"/>
                  <a:gd name="T10" fmla="*/ 20 w 44"/>
                  <a:gd name="T11" fmla="*/ 11 h 11"/>
                  <a:gd name="T12" fmla="*/ 28 w 44"/>
                  <a:gd name="T13" fmla="*/ 9 h 11"/>
                  <a:gd name="T14" fmla="*/ 28 w 44"/>
                  <a:gd name="T15" fmla="*/ 9 h 11"/>
                  <a:gd name="T16" fmla="*/ 30 w 44"/>
                  <a:gd name="T17" fmla="*/ 9 h 11"/>
                  <a:gd name="T18" fmla="*/ 30 w 44"/>
                  <a:gd name="T19" fmla="*/ 9 h 11"/>
                  <a:gd name="T20" fmla="*/ 26 w 44"/>
                  <a:gd name="T21" fmla="*/ 7 h 11"/>
                  <a:gd name="T22" fmla="*/ 26 w 44"/>
                  <a:gd name="T23" fmla="*/ 7 h 11"/>
                  <a:gd name="T24" fmla="*/ 44 w 44"/>
                  <a:gd name="T25" fmla="*/ 0 h 11"/>
                  <a:gd name="T26" fmla="*/ 44 w 44"/>
                  <a:gd name="T27" fmla="*/ 0 h 11"/>
                  <a:gd name="T28" fmla="*/ 32 w 44"/>
                  <a:gd name="T29" fmla="*/ 0 h 11"/>
                  <a:gd name="T30" fmla="*/ 22 w 44"/>
                  <a:gd name="T31" fmla="*/ 0 h 11"/>
                  <a:gd name="T32" fmla="*/ 10 w 44"/>
                  <a:gd name="T33" fmla="*/ 4 h 11"/>
                  <a:gd name="T34" fmla="*/ 0 w 44"/>
                  <a:gd name="T35" fmla="*/ 11 h 11"/>
                  <a:gd name="T36" fmla="*/ 0 w 44"/>
                  <a:gd name="T37" fmla="*/ 11 h 11"/>
                  <a:gd name="T38" fmla="*/ 0 w 44"/>
                  <a:gd name="T39" fmla="*/ 11 h 11"/>
                  <a:gd name="T40" fmla="*/ 2 w 44"/>
                  <a:gd name="T41" fmla="*/ 11 h 11"/>
                  <a:gd name="T42" fmla="*/ 6 w 44"/>
                  <a:gd name="T43" fmla="*/ 11 h 11"/>
                  <a:gd name="T44" fmla="*/ 6 w 44"/>
                  <a:gd name="T45" fmla="*/ 11 h 1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4" h="11">
                    <a:moveTo>
                      <a:pt x="6" y="11"/>
                    </a:moveTo>
                    <a:lnTo>
                      <a:pt x="6" y="11"/>
                    </a:lnTo>
                    <a:lnTo>
                      <a:pt x="8" y="11"/>
                    </a:lnTo>
                    <a:lnTo>
                      <a:pt x="20" y="11"/>
                    </a:lnTo>
                    <a:lnTo>
                      <a:pt x="28" y="9"/>
                    </a:lnTo>
                    <a:lnTo>
                      <a:pt x="30" y="9"/>
                    </a:lnTo>
                    <a:lnTo>
                      <a:pt x="26" y="7"/>
                    </a:lnTo>
                    <a:lnTo>
                      <a:pt x="44" y="0"/>
                    </a:lnTo>
                    <a:lnTo>
                      <a:pt x="32" y="0"/>
                    </a:lnTo>
                    <a:lnTo>
                      <a:pt x="22" y="0"/>
                    </a:lnTo>
                    <a:lnTo>
                      <a:pt x="10" y="4"/>
                    </a:lnTo>
                    <a:lnTo>
                      <a:pt x="0" y="11"/>
                    </a:lnTo>
                    <a:lnTo>
                      <a:pt x="2" y="11"/>
                    </a:lnTo>
                    <a:lnTo>
                      <a:pt x="6" y="11"/>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0" name="Freeform 591"/>
              <p:cNvSpPr>
                <a:spLocks/>
              </p:cNvSpPr>
              <p:nvPr/>
            </p:nvSpPr>
            <p:spPr bwMode="auto">
              <a:xfrm>
                <a:off x="2000" y="2793"/>
                <a:ext cx="68" cy="25"/>
              </a:xfrm>
              <a:custGeom>
                <a:avLst/>
                <a:gdLst>
                  <a:gd name="T0" fmla="*/ 18 w 68"/>
                  <a:gd name="T1" fmla="*/ 9 h 25"/>
                  <a:gd name="T2" fmla="*/ 18 w 68"/>
                  <a:gd name="T3" fmla="*/ 9 h 25"/>
                  <a:gd name="T4" fmla="*/ 14 w 68"/>
                  <a:gd name="T5" fmla="*/ 13 h 25"/>
                  <a:gd name="T6" fmla="*/ 6 w 68"/>
                  <a:gd name="T7" fmla="*/ 17 h 25"/>
                  <a:gd name="T8" fmla="*/ 0 w 68"/>
                  <a:gd name="T9" fmla="*/ 19 h 25"/>
                  <a:gd name="T10" fmla="*/ 2 w 68"/>
                  <a:gd name="T11" fmla="*/ 23 h 25"/>
                  <a:gd name="T12" fmla="*/ 4 w 68"/>
                  <a:gd name="T13" fmla="*/ 25 h 25"/>
                  <a:gd name="T14" fmla="*/ 20 w 68"/>
                  <a:gd name="T15" fmla="*/ 25 h 25"/>
                  <a:gd name="T16" fmla="*/ 22 w 68"/>
                  <a:gd name="T17" fmla="*/ 21 h 25"/>
                  <a:gd name="T18" fmla="*/ 22 w 68"/>
                  <a:gd name="T19" fmla="*/ 19 h 25"/>
                  <a:gd name="T20" fmla="*/ 40 w 68"/>
                  <a:gd name="T21" fmla="*/ 23 h 25"/>
                  <a:gd name="T22" fmla="*/ 58 w 68"/>
                  <a:gd name="T23" fmla="*/ 25 h 25"/>
                  <a:gd name="T24" fmla="*/ 62 w 68"/>
                  <a:gd name="T25" fmla="*/ 23 h 25"/>
                  <a:gd name="T26" fmla="*/ 66 w 68"/>
                  <a:gd name="T27" fmla="*/ 13 h 25"/>
                  <a:gd name="T28" fmla="*/ 62 w 68"/>
                  <a:gd name="T29" fmla="*/ 13 h 25"/>
                  <a:gd name="T30" fmla="*/ 58 w 68"/>
                  <a:gd name="T31" fmla="*/ 11 h 25"/>
                  <a:gd name="T32" fmla="*/ 60 w 68"/>
                  <a:gd name="T33" fmla="*/ 9 h 25"/>
                  <a:gd name="T34" fmla="*/ 66 w 68"/>
                  <a:gd name="T35" fmla="*/ 9 h 25"/>
                  <a:gd name="T36" fmla="*/ 68 w 68"/>
                  <a:gd name="T37" fmla="*/ 7 h 25"/>
                  <a:gd name="T38" fmla="*/ 66 w 68"/>
                  <a:gd name="T39" fmla="*/ 2 h 25"/>
                  <a:gd name="T40" fmla="*/ 60 w 68"/>
                  <a:gd name="T41" fmla="*/ 0 h 25"/>
                  <a:gd name="T42" fmla="*/ 56 w 68"/>
                  <a:gd name="T43" fmla="*/ 5 h 25"/>
                  <a:gd name="T44" fmla="*/ 52 w 68"/>
                  <a:gd name="T45" fmla="*/ 7 h 25"/>
                  <a:gd name="T46" fmla="*/ 42 w 68"/>
                  <a:gd name="T47" fmla="*/ 7 h 25"/>
                  <a:gd name="T48" fmla="*/ 38 w 68"/>
                  <a:gd name="T49" fmla="*/ 9 h 25"/>
                  <a:gd name="T50" fmla="*/ 34 w 68"/>
                  <a:gd name="T51" fmla="*/ 11 h 25"/>
                  <a:gd name="T52" fmla="*/ 22 w 68"/>
                  <a:gd name="T53" fmla="*/ 17 h 25"/>
                  <a:gd name="T54" fmla="*/ 26 w 68"/>
                  <a:gd name="T55" fmla="*/ 13 h 25"/>
                  <a:gd name="T56" fmla="*/ 38 w 68"/>
                  <a:gd name="T57" fmla="*/ 9 h 25"/>
                  <a:gd name="T58" fmla="*/ 38 w 68"/>
                  <a:gd name="T59" fmla="*/ 7 h 25"/>
                  <a:gd name="T60" fmla="*/ 38 w 68"/>
                  <a:gd name="T61" fmla="*/ 7 h 25"/>
                  <a:gd name="T62" fmla="*/ 24 w 68"/>
                  <a:gd name="T63" fmla="*/ 11 h 25"/>
                  <a:gd name="T64" fmla="*/ 18 w 68"/>
                  <a:gd name="T65" fmla="*/ 9 h 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8" h="25">
                    <a:moveTo>
                      <a:pt x="18" y="9"/>
                    </a:moveTo>
                    <a:lnTo>
                      <a:pt x="18" y="9"/>
                    </a:lnTo>
                    <a:lnTo>
                      <a:pt x="14" y="13"/>
                    </a:lnTo>
                    <a:lnTo>
                      <a:pt x="6" y="17"/>
                    </a:lnTo>
                    <a:lnTo>
                      <a:pt x="0" y="19"/>
                    </a:lnTo>
                    <a:lnTo>
                      <a:pt x="2" y="19"/>
                    </a:lnTo>
                    <a:lnTo>
                      <a:pt x="2" y="23"/>
                    </a:lnTo>
                    <a:lnTo>
                      <a:pt x="2" y="25"/>
                    </a:lnTo>
                    <a:lnTo>
                      <a:pt x="4" y="25"/>
                    </a:lnTo>
                    <a:lnTo>
                      <a:pt x="20" y="25"/>
                    </a:lnTo>
                    <a:lnTo>
                      <a:pt x="22" y="23"/>
                    </a:lnTo>
                    <a:lnTo>
                      <a:pt x="22" y="21"/>
                    </a:lnTo>
                    <a:lnTo>
                      <a:pt x="18" y="19"/>
                    </a:lnTo>
                    <a:lnTo>
                      <a:pt x="22" y="19"/>
                    </a:lnTo>
                    <a:lnTo>
                      <a:pt x="40" y="23"/>
                    </a:lnTo>
                    <a:lnTo>
                      <a:pt x="50" y="25"/>
                    </a:lnTo>
                    <a:lnTo>
                      <a:pt x="58" y="25"/>
                    </a:lnTo>
                    <a:lnTo>
                      <a:pt x="62" y="23"/>
                    </a:lnTo>
                    <a:lnTo>
                      <a:pt x="64" y="21"/>
                    </a:lnTo>
                    <a:lnTo>
                      <a:pt x="66" y="13"/>
                    </a:lnTo>
                    <a:lnTo>
                      <a:pt x="62" y="13"/>
                    </a:lnTo>
                    <a:lnTo>
                      <a:pt x="58" y="13"/>
                    </a:lnTo>
                    <a:lnTo>
                      <a:pt x="58" y="11"/>
                    </a:lnTo>
                    <a:lnTo>
                      <a:pt x="60" y="9"/>
                    </a:lnTo>
                    <a:lnTo>
                      <a:pt x="62" y="9"/>
                    </a:lnTo>
                    <a:lnTo>
                      <a:pt x="66" y="9"/>
                    </a:lnTo>
                    <a:lnTo>
                      <a:pt x="68" y="7"/>
                    </a:lnTo>
                    <a:lnTo>
                      <a:pt x="68" y="2"/>
                    </a:lnTo>
                    <a:lnTo>
                      <a:pt x="66" y="2"/>
                    </a:lnTo>
                    <a:lnTo>
                      <a:pt x="60" y="0"/>
                    </a:lnTo>
                    <a:lnTo>
                      <a:pt x="58" y="2"/>
                    </a:lnTo>
                    <a:lnTo>
                      <a:pt x="56" y="5"/>
                    </a:lnTo>
                    <a:lnTo>
                      <a:pt x="52" y="7"/>
                    </a:lnTo>
                    <a:lnTo>
                      <a:pt x="46" y="7"/>
                    </a:lnTo>
                    <a:lnTo>
                      <a:pt x="42" y="7"/>
                    </a:lnTo>
                    <a:lnTo>
                      <a:pt x="38" y="9"/>
                    </a:lnTo>
                    <a:lnTo>
                      <a:pt x="34" y="11"/>
                    </a:lnTo>
                    <a:lnTo>
                      <a:pt x="28" y="15"/>
                    </a:lnTo>
                    <a:lnTo>
                      <a:pt x="22" y="17"/>
                    </a:lnTo>
                    <a:lnTo>
                      <a:pt x="26" y="13"/>
                    </a:lnTo>
                    <a:lnTo>
                      <a:pt x="38" y="9"/>
                    </a:lnTo>
                    <a:lnTo>
                      <a:pt x="38" y="7"/>
                    </a:lnTo>
                    <a:lnTo>
                      <a:pt x="24" y="11"/>
                    </a:lnTo>
                    <a:lnTo>
                      <a:pt x="18" y="9"/>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1" name="Freeform 592"/>
              <p:cNvSpPr>
                <a:spLocks/>
              </p:cNvSpPr>
              <p:nvPr/>
            </p:nvSpPr>
            <p:spPr bwMode="auto">
              <a:xfrm>
                <a:off x="1996" y="2810"/>
                <a:ext cx="4" cy="2"/>
              </a:xfrm>
              <a:custGeom>
                <a:avLst/>
                <a:gdLst>
                  <a:gd name="T0" fmla="*/ 0 w 4"/>
                  <a:gd name="T1" fmla="*/ 0 h 2"/>
                  <a:gd name="T2" fmla="*/ 0 w 4"/>
                  <a:gd name="T3" fmla="*/ 0 h 2"/>
                  <a:gd name="T4" fmla="*/ 4 w 4"/>
                  <a:gd name="T5" fmla="*/ 2 h 2"/>
                  <a:gd name="T6" fmla="*/ 4 w 4"/>
                  <a:gd name="T7" fmla="*/ 2 h 2"/>
                  <a:gd name="T8" fmla="*/ 4 w 4"/>
                  <a:gd name="T9" fmla="*/ 2 h 2"/>
                  <a:gd name="T10" fmla="*/ 4 w 4"/>
                  <a:gd name="T11" fmla="*/ 2 h 2"/>
                  <a:gd name="T12" fmla="*/ 0 w 4"/>
                  <a:gd name="T13" fmla="*/ 0 h 2"/>
                  <a:gd name="T14" fmla="*/ 0 w 4"/>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0" y="0"/>
                    </a:moveTo>
                    <a:lnTo>
                      <a:pt x="0" y="0"/>
                    </a:lnTo>
                    <a:lnTo>
                      <a:pt x="4"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2" name="Freeform 593"/>
              <p:cNvSpPr>
                <a:spLocks/>
              </p:cNvSpPr>
              <p:nvPr/>
            </p:nvSpPr>
            <p:spPr bwMode="auto">
              <a:xfrm>
                <a:off x="2022" y="2802"/>
                <a:ext cx="16" cy="8"/>
              </a:xfrm>
              <a:custGeom>
                <a:avLst/>
                <a:gdLst>
                  <a:gd name="T0" fmla="*/ 16 w 16"/>
                  <a:gd name="T1" fmla="*/ 0 h 8"/>
                  <a:gd name="T2" fmla="*/ 16 w 16"/>
                  <a:gd name="T3" fmla="*/ 0 h 8"/>
                  <a:gd name="T4" fmla="*/ 4 w 16"/>
                  <a:gd name="T5" fmla="*/ 4 h 8"/>
                  <a:gd name="T6" fmla="*/ 4 w 16"/>
                  <a:gd name="T7" fmla="*/ 4 h 8"/>
                  <a:gd name="T8" fmla="*/ 0 w 16"/>
                  <a:gd name="T9" fmla="*/ 8 h 8"/>
                  <a:gd name="T10" fmla="*/ 6 w 16"/>
                  <a:gd name="T11" fmla="*/ 6 h 8"/>
                  <a:gd name="T12" fmla="*/ 12 w 16"/>
                  <a:gd name="T13" fmla="*/ 2 h 8"/>
                  <a:gd name="T14" fmla="*/ 16 w 16"/>
                  <a:gd name="T15" fmla="*/ 0 h 8"/>
                  <a:gd name="T16" fmla="*/ 16 w 16"/>
                  <a:gd name="T17" fmla="*/ 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8">
                    <a:moveTo>
                      <a:pt x="16" y="0"/>
                    </a:moveTo>
                    <a:lnTo>
                      <a:pt x="16" y="0"/>
                    </a:lnTo>
                    <a:lnTo>
                      <a:pt x="4" y="4"/>
                    </a:lnTo>
                    <a:lnTo>
                      <a:pt x="0" y="8"/>
                    </a:lnTo>
                    <a:lnTo>
                      <a:pt x="6" y="6"/>
                    </a:lnTo>
                    <a:lnTo>
                      <a:pt x="12" y="2"/>
                    </a:lnTo>
                    <a:lnTo>
                      <a:pt x="1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3" name="Freeform 594"/>
              <p:cNvSpPr>
                <a:spLocks/>
              </p:cNvSpPr>
              <p:nvPr/>
            </p:nvSpPr>
            <p:spPr bwMode="auto">
              <a:xfrm>
                <a:off x="1980" y="2802"/>
                <a:ext cx="26" cy="18"/>
              </a:xfrm>
              <a:custGeom>
                <a:avLst/>
                <a:gdLst>
                  <a:gd name="T0" fmla="*/ 26 w 26"/>
                  <a:gd name="T1" fmla="*/ 0 h 18"/>
                  <a:gd name="T2" fmla="*/ 26 w 26"/>
                  <a:gd name="T3" fmla="*/ 0 h 18"/>
                  <a:gd name="T4" fmla="*/ 24 w 26"/>
                  <a:gd name="T5" fmla="*/ 0 h 18"/>
                  <a:gd name="T6" fmla="*/ 22 w 26"/>
                  <a:gd name="T7" fmla="*/ 0 h 18"/>
                  <a:gd name="T8" fmla="*/ 16 w 26"/>
                  <a:gd name="T9" fmla="*/ 2 h 18"/>
                  <a:gd name="T10" fmla="*/ 16 w 26"/>
                  <a:gd name="T11" fmla="*/ 2 h 18"/>
                  <a:gd name="T12" fmla="*/ 12 w 26"/>
                  <a:gd name="T13" fmla="*/ 0 h 18"/>
                  <a:gd name="T14" fmla="*/ 10 w 26"/>
                  <a:gd name="T15" fmla="*/ 2 h 18"/>
                  <a:gd name="T16" fmla="*/ 10 w 26"/>
                  <a:gd name="T17" fmla="*/ 2 h 18"/>
                  <a:gd name="T18" fmla="*/ 10 w 26"/>
                  <a:gd name="T19" fmla="*/ 6 h 18"/>
                  <a:gd name="T20" fmla="*/ 10 w 26"/>
                  <a:gd name="T21" fmla="*/ 10 h 18"/>
                  <a:gd name="T22" fmla="*/ 10 w 26"/>
                  <a:gd name="T23" fmla="*/ 10 h 18"/>
                  <a:gd name="T24" fmla="*/ 6 w 26"/>
                  <a:gd name="T25" fmla="*/ 12 h 18"/>
                  <a:gd name="T26" fmla="*/ 2 w 26"/>
                  <a:gd name="T27" fmla="*/ 14 h 18"/>
                  <a:gd name="T28" fmla="*/ 2 w 26"/>
                  <a:gd name="T29" fmla="*/ 14 h 18"/>
                  <a:gd name="T30" fmla="*/ 0 w 26"/>
                  <a:gd name="T31" fmla="*/ 14 h 18"/>
                  <a:gd name="T32" fmla="*/ 0 w 26"/>
                  <a:gd name="T33" fmla="*/ 14 h 18"/>
                  <a:gd name="T34" fmla="*/ 0 w 26"/>
                  <a:gd name="T35" fmla="*/ 14 h 18"/>
                  <a:gd name="T36" fmla="*/ 0 w 26"/>
                  <a:gd name="T37" fmla="*/ 18 h 18"/>
                  <a:gd name="T38" fmla="*/ 2 w 26"/>
                  <a:gd name="T39" fmla="*/ 18 h 18"/>
                  <a:gd name="T40" fmla="*/ 6 w 26"/>
                  <a:gd name="T41" fmla="*/ 16 h 18"/>
                  <a:gd name="T42" fmla="*/ 12 w 26"/>
                  <a:gd name="T43" fmla="*/ 12 h 18"/>
                  <a:gd name="T44" fmla="*/ 16 w 26"/>
                  <a:gd name="T45" fmla="*/ 8 h 18"/>
                  <a:gd name="T46" fmla="*/ 16 w 26"/>
                  <a:gd name="T47" fmla="*/ 8 h 18"/>
                  <a:gd name="T48" fmla="*/ 16 w 26"/>
                  <a:gd name="T49" fmla="*/ 8 h 18"/>
                  <a:gd name="T50" fmla="*/ 16 w 26"/>
                  <a:gd name="T51" fmla="*/ 8 h 18"/>
                  <a:gd name="T52" fmla="*/ 18 w 26"/>
                  <a:gd name="T53" fmla="*/ 6 h 18"/>
                  <a:gd name="T54" fmla="*/ 22 w 26"/>
                  <a:gd name="T55" fmla="*/ 4 h 18"/>
                  <a:gd name="T56" fmla="*/ 24 w 26"/>
                  <a:gd name="T57" fmla="*/ 2 h 18"/>
                  <a:gd name="T58" fmla="*/ 26 w 26"/>
                  <a:gd name="T59" fmla="*/ 0 h 18"/>
                  <a:gd name="T60" fmla="*/ 26 w 26"/>
                  <a:gd name="T61" fmla="*/ 0 h 1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6" h="18">
                    <a:moveTo>
                      <a:pt x="26" y="0"/>
                    </a:moveTo>
                    <a:lnTo>
                      <a:pt x="26" y="0"/>
                    </a:lnTo>
                    <a:lnTo>
                      <a:pt x="24" y="0"/>
                    </a:lnTo>
                    <a:lnTo>
                      <a:pt x="22" y="0"/>
                    </a:lnTo>
                    <a:lnTo>
                      <a:pt x="16" y="2"/>
                    </a:lnTo>
                    <a:lnTo>
                      <a:pt x="12" y="0"/>
                    </a:lnTo>
                    <a:lnTo>
                      <a:pt x="10" y="2"/>
                    </a:lnTo>
                    <a:lnTo>
                      <a:pt x="10" y="6"/>
                    </a:lnTo>
                    <a:lnTo>
                      <a:pt x="10" y="10"/>
                    </a:lnTo>
                    <a:lnTo>
                      <a:pt x="6" y="12"/>
                    </a:lnTo>
                    <a:lnTo>
                      <a:pt x="2" y="14"/>
                    </a:lnTo>
                    <a:lnTo>
                      <a:pt x="0" y="14"/>
                    </a:lnTo>
                    <a:lnTo>
                      <a:pt x="0" y="18"/>
                    </a:lnTo>
                    <a:lnTo>
                      <a:pt x="2" y="18"/>
                    </a:lnTo>
                    <a:lnTo>
                      <a:pt x="6" y="16"/>
                    </a:lnTo>
                    <a:lnTo>
                      <a:pt x="12" y="12"/>
                    </a:lnTo>
                    <a:lnTo>
                      <a:pt x="16" y="8"/>
                    </a:lnTo>
                    <a:lnTo>
                      <a:pt x="18" y="6"/>
                    </a:lnTo>
                    <a:lnTo>
                      <a:pt x="22" y="4"/>
                    </a:lnTo>
                    <a:lnTo>
                      <a:pt x="24" y="2"/>
                    </a:lnTo>
                    <a:lnTo>
                      <a:pt x="2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4" name="Freeform 595"/>
              <p:cNvSpPr>
                <a:spLocks/>
              </p:cNvSpPr>
              <p:nvPr/>
            </p:nvSpPr>
            <p:spPr bwMode="auto">
              <a:xfrm>
                <a:off x="2018" y="2800"/>
                <a:ext cx="20" cy="4"/>
              </a:xfrm>
              <a:custGeom>
                <a:avLst/>
                <a:gdLst>
                  <a:gd name="T0" fmla="*/ 12 w 20"/>
                  <a:gd name="T1" fmla="*/ 2 h 4"/>
                  <a:gd name="T2" fmla="*/ 12 w 20"/>
                  <a:gd name="T3" fmla="*/ 2 h 4"/>
                  <a:gd name="T4" fmla="*/ 0 w 20"/>
                  <a:gd name="T5" fmla="*/ 2 h 4"/>
                  <a:gd name="T6" fmla="*/ 0 w 20"/>
                  <a:gd name="T7" fmla="*/ 2 h 4"/>
                  <a:gd name="T8" fmla="*/ 6 w 20"/>
                  <a:gd name="T9" fmla="*/ 4 h 4"/>
                  <a:gd name="T10" fmla="*/ 6 w 20"/>
                  <a:gd name="T11" fmla="*/ 4 h 4"/>
                  <a:gd name="T12" fmla="*/ 20 w 20"/>
                  <a:gd name="T13" fmla="*/ 0 h 4"/>
                  <a:gd name="T14" fmla="*/ 20 w 20"/>
                  <a:gd name="T15" fmla="*/ 0 h 4"/>
                  <a:gd name="T16" fmla="*/ 12 w 20"/>
                  <a:gd name="T17" fmla="*/ 2 h 4"/>
                  <a:gd name="T18" fmla="*/ 12 w 20"/>
                  <a:gd name="T19" fmla="*/ 2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0" h="4">
                    <a:moveTo>
                      <a:pt x="12" y="2"/>
                    </a:moveTo>
                    <a:lnTo>
                      <a:pt x="12" y="2"/>
                    </a:lnTo>
                    <a:lnTo>
                      <a:pt x="0" y="2"/>
                    </a:lnTo>
                    <a:lnTo>
                      <a:pt x="6" y="4"/>
                    </a:lnTo>
                    <a:lnTo>
                      <a:pt x="20" y="0"/>
                    </a:lnTo>
                    <a:lnTo>
                      <a:pt x="1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5" name="Freeform 596"/>
              <p:cNvSpPr>
                <a:spLocks/>
              </p:cNvSpPr>
              <p:nvPr/>
            </p:nvSpPr>
            <p:spPr bwMode="auto">
              <a:xfrm>
                <a:off x="2326" y="2806"/>
                <a:ext cx="22" cy="10"/>
              </a:xfrm>
              <a:custGeom>
                <a:avLst/>
                <a:gdLst>
                  <a:gd name="T0" fmla="*/ 12 w 22"/>
                  <a:gd name="T1" fmla="*/ 2 h 10"/>
                  <a:gd name="T2" fmla="*/ 12 w 22"/>
                  <a:gd name="T3" fmla="*/ 2 h 10"/>
                  <a:gd name="T4" fmla="*/ 4 w 22"/>
                  <a:gd name="T5" fmla="*/ 0 h 10"/>
                  <a:gd name="T6" fmla="*/ 0 w 22"/>
                  <a:gd name="T7" fmla="*/ 2 h 10"/>
                  <a:gd name="T8" fmla="*/ 0 w 22"/>
                  <a:gd name="T9" fmla="*/ 2 h 10"/>
                  <a:gd name="T10" fmla="*/ 0 w 22"/>
                  <a:gd name="T11" fmla="*/ 2 h 10"/>
                  <a:gd name="T12" fmla="*/ 4 w 22"/>
                  <a:gd name="T13" fmla="*/ 6 h 10"/>
                  <a:gd name="T14" fmla="*/ 10 w 22"/>
                  <a:gd name="T15" fmla="*/ 8 h 10"/>
                  <a:gd name="T16" fmla="*/ 22 w 22"/>
                  <a:gd name="T17" fmla="*/ 10 h 10"/>
                  <a:gd name="T18" fmla="*/ 22 w 22"/>
                  <a:gd name="T19" fmla="*/ 10 h 10"/>
                  <a:gd name="T20" fmla="*/ 18 w 22"/>
                  <a:gd name="T21" fmla="*/ 6 h 10"/>
                  <a:gd name="T22" fmla="*/ 12 w 22"/>
                  <a:gd name="T23" fmla="*/ 2 h 10"/>
                  <a:gd name="T24" fmla="*/ 12 w 22"/>
                  <a:gd name="T25" fmla="*/ 2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2" h="10">
                    <a:moveTo>
                      <a:pt x="12" y="2"/>
                    </a:moveTo>
                    <a:lnTo>
                      <a:pt x="12" y="2"/>
                    </a:lnTo>
                    <a:lnTo>
                      <a:pt x="4" y="0"/>
                    </a:lnTo>
                    <a:lnTo>
                      <a:pt x="0" y="2"/>
                    </a:lnTo>
                    <a:lnTo>
                      <a:pt x="4" y="6"/>
                    </a:lnTo>
                    <a:lnTo>
                      <a:pt x="10" y="8"/>
                    </a:lnTo>
                    <a:lnTo>
                      <a:pt x="22" y="10"/>
                    </a:lnTo>
                    <a:lnTo>
                      <a:pt x="18" y="6"/>
                    </a:lnTo>
                    <a:lnTo>
                      <a:pt x="1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6" name="Freeform 597"/>
              <p:cNvSpPr>
                <a:spLocks/>
              </p:cNvSpPr>
              <p:nvPr/>
            </p:nvSpPr>
            <p:spPr bwMode="auto">
              <a:xfrm>
                <a:off x="2038" y="2775"/>
                <a:ext cx="4" cy="2"/>
              </a:xfrm>
              <a:custGeom>
                <a:avLst/>
                <a:gdLst>
                  <a:gd name="T0" fmla="*/ 0 w 4"/>
                  <a:gd name="T1" fmla="*/ 0 h 2"/>
                  <a:gd name="T2" fmla="*/ 0 w 4"/>
                  <a:gd name="T3" fmla="*/ 0 h 2"/>
                  <a:gd name="T4" fmla="*/ 2 w 4"/>
                  <a:gd name="T5" fmla="*/ 2 h 2"/>
                  <a:gd name="T6" fmla="*/ 4 w 4"/>
                  <a:gd name="T7" fmla="*/ 2 h 2"/>
                  <a:gd name="T8" fmla="*/ 4 w 4"/>
                  <a:gd name="T9" fmla="*/ 2 h 2"/>
                  <a:gd name="T10" fmla="*/ 2 w 4"/>
                  <a:gd name="T11" fmla="*/ 0 h 2"/>
                  <a:gd name="T12" fmla="*/ 2 w 4"/>
                  <a:gd name="T13" fmla="*/ 0 h 2"/>
                  <a:gd name="T14" fmla="*/ 0 w 4"/>
                  <a:gd name="T15" fmla="*/ 0 h 2"/>
                  <a:gd name="T16" fmla="*/ 0 w 4"/>
                  <a:gd name="T17" fmla="*/ 0 h 2"/>
                  <a:gd name="T18" fmla="*/ 0 w 4"/>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2">
                    <a:moveTo>
                      <a:pt x="0" y="0"/>
                    </a:moveTo>
                    <a:lnTo>
                      <a:pt x="0" y="0"/>
                    </a:lnTo>
                    <a:lnTo>
                      <a:pt x="2" y="2"/>
                    </a:lnTo>
                    <a:lnTo>
                      <a:pt x="4" y="2"/>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7" name="Freeform 598"/>
              <p:cNvSpPr>
                <a:spLocks/>
              </p:cNvSpPr>
              <p:nvPr/>
            </p:nvSpPr>
            <p:spPr bwMode="auto">
              <a:xfrm>
                <a:off x="2175" y="2872"/>
                <a:ext cx="32" cy="34"/>
              </a:xfrm>
              <a:custGeom>
                <a:avLst/>
                <a:gdLst>
                  <a:gd name="T0" fmla="*/ 6 w 32"/>
                  <a:gd name="T1" fmla="*/ 18 h 34"/>
                  <a:gd name="T2" fmla="*/ 6 w 32"/>
                  <a:gd name="T3" fmla="*/ 18 h 34"/>
                  <a:gd name="T4" fmla="*/ 14 w 32"/>
                  <a:gd name="T5" fmla="*/ 16 h 34"/>
                  <a:gd name="T6" fmla="*/ 16 w 32"/>
                  <a:gd name="T7" fmla="*/ 16 h 34"/>
                  <a:gd name="T8" fmla="*/ 20 w 32"/>
                  <a:gd name="T9" fmla="*/ 16 h 34"/>
                  <a:gd name="T10" fmla="*/ 20 w 32"/>
                  <a:gd name="T11" fmla="*/ 16 h 34"/>
                  <a:gd name="T12" fmla="*/ 20 w 32"/>
                  <a:gd name="T13" fmla="*/ 16 h 34"/>
                  <a:gd name="T14" fmla="*/ 20 w 32"/>
                  <a:gd name="T15" fmla="*/ 16 h 34"/>
                  <a:gd name="T16" fmla="*/ 16 w 32"/>
                  <a:gd name="T17" fmla="*/ 18 h 34"/>
                  <a:gd name="T18" fmla="*/ 12 w 32"/>
                  <a:gd name="T19" fmla="*/ 18 h 34"/>
                  <a:gd name="T20" fmla="*/ 8 w 32"/>
                  <a:gd name="T21" fmla="*/ 20 h 34"/>
                  <a:gd name="T22" fmla="*/ 8 w 32"/>
                  <a:gd name="T23" fmla="*/ 20 h 34"/>
                  <a:gd name="T24" fmla="*/ 8 w 32"/>
                  <a:gd name="T25" fmla="*/ 22 h 34"/>
                  <a:gd name="T26" fmla="*/ 8 w 32"/>
                  <a:gd name="T27" fmla="*/ 26 h 34"/>
                  <a:gd name="T28" fmla="*/ 10 w 32"/>
                  <a:gd name="T29" fmla="*/ 28 h 34"/>
                  <a:gd name="T30" fmla="*/ 20 w 32"/>
                  <a:gd name="T31" fmla="*/ 30 h 34"/>
                  <a:gd name="T32" fmla="*/ 20 w 32"/>
                  <a:gd name="T33" fmla="*/ 30 h 34"/>
                  <a:gd name="T34" fmla="*/ 18 w 32"/>
                  <a:gd name="T35" fmla="*/ 30 h 34"/>
                  <a:gd name="T36" fmla="*/ 16 w 32"/>
                  <a:gd name="T37" fmla="*/ 30 h 34"/>
                  <a:gd name="T38" fmla="*/ 16 w 32"/>
                  <a:gd name="T39" fmla="*/ 30 h 34"/>
                  <a:gd name="T40" fmla="*/ 18 w 32"/>
                  <a:gd name="T41" fmla="*/ 34 h 34"/>
                  <a:gd name="T42" fmla="*/ 20 w 32"/>
                  <a:gd name="T43" fmla="*/ 34 h 34"/>
                  <a:gd name="T44" fmla="*/ 20 w 32"/>
                  <a:gd name="T45" fmla="*/ 34 h 34"/>
                  <a:gd name="T46" fmla="*/ 24 w 32"/>
                  <a:gd name="T47" fmla="*/ 26 h 34"/>
                  <a:gd name="T48" fmla="*/ 26 w 32"/>
                  <a:gd name="T49" fmla="*/ 18 h 34"/>
                  <a:gd name="T50" fmla="*/ 26 w 32"/>
                  <a:gd name="T51" fmla="*/ 18 h 34"/>
                  <a:gd name="T52" fmla="*/ 24 w 32"/>
                  <a:gd name="T53" fmla="*/ 16 h 34"/>
                  <a:gd name="T54" fmla="*/ 24 w 32"/>
                  <a:gd name="T55" fmla="*/ 16 h 34"/>
                  <a:gd name="T56" fmla="*/ 24 w 32"/>
                  <a:gd name="T57" fmla="*/ 16 h 34"/>
                  <a:gd name="T58" fmla="*/ 28 w 32"/>
                  <a:gd name="T59" fmla="*/ 14 h 34"/>
                  <a:gd name="T60" fmla="*/ 32 w 32"/>
                  <a:gd name="T61" fmla="*/ 12 h 34"/>
                  <a:gd name="T62" fmla="*/ 32 w 32"/>
                  <a:gd name="T63" fmla="*/ 12 h 34"/>
                  <a:gd name="T64" fmla="*/ 32 w 32"/>
                  <a:gd name="T65" fmla="*/ 12 h 34"/>
                  <a:gd name="T66" fmla="*/ 28 w 32"/>
                  <a:gd name="T67" fmla="*/ 10 h 34"/>
                  <a:gd name="T68" fmla="*/ 26 w 32"/>
                  <a:gd name="T69" fmla="*/ 8 h 34"/>
                  <a:gd name="T70" fmla="*/ 18 w 32"/>
                  <a:gd name="T71" fmla="*/ 6 h 34"/>
                  <a:gd name="T72" fmla="*/ 18 w 32"/>
                  <a:gd name="T73" fmla="*/ 6 h 34"/>
                  <a:gd name="T74" fmla="*/ 18 w 32"/>
                  <a:gd name="T75" fmla="*/ 6 h 34"/>
                  <a:gd name="T76" fmla="*/ 20 w 32"/>
                  <a:gd name="T77" fmla="*/ 4 h 34"/>
                  <a:gd name="T78" fmla="*/ 20 w 32"/>
                  <a:gd name="T79" fmla="*/ 4 h 34"/>
                  <a:gd name="T80" fmla="*/ 16 w 32"/>
                  <a:gd name="T81" fmla="*/ 0 h 34"/>
                  <a:gd name="T82" fmla="*/ 16 w 32"/>
                  <a:gd name="T83" fmla="*/ 0 h 34"/>
                  <a:gd name="T84" fmla="*/ 14 w 32"/>
                  <a:gd name="T85" fmla="*/ 0 h 34"/>
                  <a:gd name="T86" fmla="*/ 14 w 32"/>
                  <a:gd name="T87" fmla="*/ 0 h 34"/>
                  <a:gd name="T88" fmla="*/ 14 w 32"/>
                  <a:gd name="T89" fmla="*/ 4 h 34"/>
                  <a:gd name="T90" fmla="*/ 16 w 32"/>
                  <a:gd name="T91" fmla="*/ 6 h 34"/>
                  <a:gd name="T92" fmla="*/ 18 w 32"/>
                  <a:gd name="T93" fmla="*/ 10 h 34"/>
                  <a:gd name="T94" fmla="*/ 16 w 32"/>
                  <a:gd name="T95" fmla="*/ 12 h 34"/>
                  <a:gd name="T96" fmla="*/ 16 w 32"/>
                  <a:gd name="T97" fmla="*/ 12 h 34"/>
                  <a:gd name="T98" fmla="*/ 14 w 32"/>
                  <a:gd name="T99" fmla="*/ 10 h 34"/>
                  <a:gd name="T100" fmla="*/ 12 w 32"/>
                  <a:gd name="T101" fmla="*/ 8 h 34"/>
                  <a:gd name="T102" fmla="*/ 10 w 32"/>
                  <a:gd name="T103" fmla="*/ 4 h 34"/>
                  <a:gd name="T104" fmla="*/ 8 w 32"/>
                  <a:gd name="T105" fmla="*/ 2 h 34"/>
                  <a:gd name="T106" fmla="*/ 8 w 32"/>
                  <a:gd name="T107" fmla="*/ 2 h 34"/>
                  <a:gd name="T108" fmla="*/ 4 w 32"/>
                  <a:gd name="T109" fmla="*/ 4 h 34"/>
                  <a:gd name="T110" fmla="*/ 0 w 32"/>
                  <a:gd name="T111" fmla="*/ 6 h 34"/>
                  <a:gd name="T112" fmla="*/ 0 w 32"/>
                  <a:gd name="T113" fmla="*/ 6 h 34"/>
                  <a:gd name="T114" fmla="*/ 6 w 32"/>
                  <a:gd name="T115" fmla="*/ 14 h 34"/>
                  <a:gd name="T116" fmla="*/ 6 w 32"/>
                  <a:gd name="T117" fmla="*/ 14 h 34"/>
                  <a:gd name="T118" fmla="*/ 6 w 32"/>
                  <a:gd name="T119" fmla="*/ 16 h 34"/>
                  <a:gd name="T120" fmla="*/ 6 w 32"/>
                  <a:gd name="T121" fmla="*/ 18 h 34"/>
                  <a:gd name="T122" fmla="*/ 6 w 32"/>
                  <a:gd name="T123" fmla="*/ 18 h 3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2" h="34">
                    <a:moveTo>
                      <a:pt x="6" y="18"/>
                    </a:moveTo>
                    <a:lnTo>
                      <a:pt x="6" y="18"/>
                    </a:lnTo>
                    <a:lnTo>
                      <a:pt x="14" y="16"/>
                    </a:lnTo>
                    <a:lnTo>
                      <a:pt x="16" y="16"/>
                    </a:lnTo>
                    <a:lnTo>
                      <a:pt x="20" y="16"/>
                    </a:lnTo>
                    <a:lnTo>
                      <a:pt x="16" y="18"/>
                    </a:lnTo>
                    <a:lnTo>
                      <a:pt x="12" y="18"/>
                    </a:lnTo>
                    <a:lnTo>
                      <a:pt x="8" y="20"/>
                    </a:lnTo>
                    <a:lnTo>
                      <a:pt x="8" y="22"/>
                    </a:lnTo>
                    <a:lnTo>
                      <a:pt x="8" y="26"/>
                    </a:lnTo>
                    <a:lnTo>
                      <a:pt x="10" y="28"/>
                    </a:lnTo>
                    <a:lnTo>
                      <a:pt x="20" y="30"/>
                    </a:lnTo>
                    <a:lnTo>
                      <a:pt x="18" y="30"/>
                    </a:lnTo>
                    <a:lnTo>
                      <a:pt x="16" y="30"/>
                    </a:lnTo>
                    <a:lnTo>
                      <a:pt x="18" y="34"/>
                    </a:lnTo>
                    <a:lnTo>
                      <a:pt x="20" y="34"/>
                    </a:lnTo>
                    <a:lnTo>
                      <a:pt x="24" y="26"/>
                    </a:lnTo>
                    <a:lnTo>
                      <a:pt x="26" y="18"/>
                    </a:lnTo>
                    <a:lnTo>
                      <a:pt x="24" y="16"/>
                    </a:lnTo>
                    <a:lnTo>
                      <a:pt x="28" y="14"/>
                    </a:lnTo>
                    <a:lnTo>
                      <a:pt x="32" y="12"/>
                    </a:lnTo>
                    <a:lnTo>
                      <a:pt x="28" y="10"/>
                    </a:lnTo>
                    <a:lnTo>
                      <a:pt x="26" y="8"/>
                    </a:lnTo>
                    <a:lnTo>
                      <a:pt x="18" y="6"/>
                    </a:lnTo>
                    <a:lnTo>
                      <a:pt x="20" y="4"/>
                    </a:lnTo>
                    <a:lnTo>
                      <a:pt x="16" y="0"/>
                    </a:lnTo>
                    <a:lnTo>
                      <a:pt x="14" y="0"/>
                    </a:lnTo>
                    <a:lnTo>
                      <a:pt x="14" y="4"/>
                    </a:lnTo>
                    <a:lnTo>
                      <a:pt x="16" y="6"/>
                    </a:lnTo>
                    <a:lnTo>
                      <a:pt x="18" y="10"/>
                    </a:lnTo>
                    <a:lnTo>
                      <a:pt x="16" y="12"/>
                    </a:lnTo>
                    <a:lnTo>
                      <a:pt x="14" y="10"/>
                    </a:lnTo>
                    <a:lnTo>
                      <a:pt x="12" y="8"/>
                    </a:lnTo>
                    <a:lnTo>
                      <a:pt x="10" y="4"/>
                    </a:lnTo>
                    <a:lnTo>
                      <a:pt x="8" y="2"/>
                    </a:lnTo>
                    <a:lnTo>
                      <a:pt x="4" y="4"/>
                    </a:lnTo>
                    <a:lnTo>
                      <a:pt x="0" y="6"/>
                    </a:lnTo>
                    <a:lnTo>
                      <a:pt x="6" y="14"/>
                    </a:lnTo>
                    <a:lnTo>
                      <a:pt x="6" y="16"/>
                    </a:lnTo>
                    <a:lnTo>
                      <a:pt x="6" y="1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8" name="Freeform 599"/>
              <p:cNvSpPr>
                <a:spLocks/>
              </p:cNvSpPr>
              <p:nvPr/>
            </p:nvSpPr>
            <p:spPr bwMode="auto">
              <a:xfrm>
                <a:off x="2030" y="2763"/>
                <a:ext cx="12" cy="4"/>
              </a:xfrm>
              <a:custGeom>
                <a:avLst/>
                <a:gdLst>
                  <a:gd name="T0" fmla="*/ 10 w 12"/>
                  <a:gd name="T1" fmla="*/ 0 h 4"/>
                  <a:gd name="T2" fmla="*/ 10 w 12"/>
                  <a:gd name="T3" fmla="*/ 0 h 4"/>
                  <a:gd name="T4" fmla="*/ 4 w 12"/>
                  <a:gd name="T5" fmla="*/ 0 h 4"/>
                  <a:gd name="T6" fmla="*/ 0 w 12"/>
                  <a:gd name="T7" fmla="*/ 0 h 4"/>
                  <a:gd name="T8" fmla="*/ 0 w 12"/>
                  <a:gd name="T9" fmla="*/ 2 h 4"/>
                  <a:gd name="T10" fmla="*/ 0 w 12"/>
                  <a:gd name="T11" fmla="*/ 2 h 4"/>
                  <a:gd name="T12" fmla="*/ 2 w 12"/>
                  <a:gd name="T13" fmla="*/ 4 h 4"/>
                  <a:gd name="T14" fmla="*/ 6 w 12"/>
                  <a:gd name="T15" fmla="*/ 4 h 4"/>
                  <a:gd name="T16" fmla="*/ 12 w 12"/>
                  <a:gd name="T17" fmla="*/ 4 h 4"/>
                  <a:gd name="T18" fmla="*/ 12 w 12"/>
                  <a:gd name="T19" fmla="*/ 4 h 4"/>
                  <a:gd name="T20" fmla="*/ 12 w 12"/>
                  <a:gd name="T21" fmla="*/ 2 h 4"/>
                  <a:gd name="T22" fmla="*/ 10 w 12"/>
                  <a:gd name="T23" fmla="*/ 0 h 4"/>
                  <a:gd name="T24" fmla="*/ 10 w 12"/>
                  <a:gd name="T25" fmla="*/ 0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4">
                    <a:moveTo>
                      <a:pt x="10" y="0"/>
                    </a:moveTo>
                    <a:lnTo>
                      <a:pt x="10" y="0"/>
                    </a:lnTo>
                    <a:lnTo>
                      <a:pt x="4" y="0"/>
                    </a:lnTo>
                    <a:lnTo>
                      <a:pt x="0" y="0"/>
                    </a:lnTo>
                    <a:lnTo>
                      <a:pt x="0" y="2"/>
                    </a:lnTo>
                    <a:lnTo>
                      <a:pt x="2" y="4"/>
                    </a:lnTo>
                    <a:lnTo>
                      <a:pt x="6" y="4"/>
                    </a:lnTo>
                    <a:lnTo>
                      <a:pt x="12" y="4"/>
                    </a:lnTo>
                    <a:lnTo>
                      <a:pt x="12" y="2"/>
                    </a:lnTo>
                    <a:lnTo>
                      <a:pt x="1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9" name="Freeform 600"/>
              <p:cNvSpPr>
                <a:spLocks/>
              </p:cNvSpPr>
              <p:nvPr/>
            </p:nvSpPr>
            <p:spPr bwMode="auto">
              <a:xfrm>
                <a:off x="1992" y="2785"/>
                <a:ext cx="10" cy="6"/>
              </a:xfrm>
              <a:custGeom>
                <a:avLst/>
                <a:gdLst>
                  <a:gd name="T0" fmla="*/ 6 w 10"/>
                  <a:gd name="T1" fmla="*/ 6 h 6"/>
                  <a:gd name="T2" fmla="*/ 6 w 10"/>
                  <a:gd name="T3" fmla="*/ 6 h 6"/>
                  <a:gd name="T4" fmla="*/ 8 w 10"/>
                  <a:gd name="T5" fmla="*/ 6 h 6"/>
                  <a:gd name="T6" fmla="*/ 10 w 10"/>
                  <a:gd name="T7" fmla="*/ 2 h 6"/>
                  <a:gd name="T8" fmla="*/ 10 w 10"/>
                  <a:gd name="T9" fmla="*/ 2 h 6"/>
                  <a:gd name="T10" fmla="*/ 10 w 10"/>
                  <a:gd name="T11" fmla="*/ 2 h 6"/>
                  <a:gd name="T12" fmla="*/ 10 w 10"/>
                  <a:gd name="T13" fmla="*/ 2 h 6"/>
                  <a:gd name="T14" fmla="*/ 6 w 10"/>
                  <a:gd name="T15" fmla="*/ 0 h 6"/>
                  <a:gd name="T16" fmla="*/ 4 w 10"/>
                  <a:gd name="T17" fmla="*/ 0 h 6"/>
                  <a:gd name="T18" fmla="*/ 2 w 10"/>
                  <a:gd name="T19" fmla="*/ 0 h 6"/>
                  <a:gd name="T20" fmla="*/ 2 w 10"/>
                  <a:gd name="T21" fmla="*/ 0 h 6"/>
                  <a:gd name="T22" fmla="*/ 0 w 10"/>
                  <a:gd name="T23" fmla="*/ 2 h 6"/>
                  <a:gd name="T24" fmla="*/ 2 w 10"/>
                  <a:gd name="T25" fmla="*/ 4 h 6"/>
                  <a:gd name="T26" fmla="*/ 6 w 10"/>
                  <a:gd name="T27" fmla="*/ 6 h 6"/>
                  <a:gd name="T28" fmla="*/ 6 w 10"/>
                  <a:gd name="T29" fmla="*/ 6 h 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 h="6">
                    <a:moveTo>
                      <a:pt x="6" y="6"/>
                    </a:moveTo>
                    <a:lnTo>
                      <a:pt x="6" y="6"/>
                    </a:lnTo>
                    <a:lnTo>
                      <a:pt x="8" y="6"/>
                    </a:lnTo>
                    <a:lnTo>
                      <a:pt x="10" y="2"/>
                    </a:lnTo>
                    <a:lnTo>
                      <a:pt x="6" y="0"/>
                    </a:lnTo>
                    <a:lnTo>
                      <a:pt x="4" y="0"/>
                    </a:lnTo>
                    <a:lnTo>
                      <a:pt x="2" y="0"/>
                    </a:lnTo>
                    <a:lnTo>
                      <a:pt x="0" y="2"/>
                    </a:lnTo>
                    <a:lnTo>
                      <a:pt x="2" y="4"/>
                    </a:lnTo>
                    <a:lnTo>
                      <a:pt x="6"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0" name="Freeform 601"/>
              <p:cNvSpPr>
                <a:spLocks/>
              </p:cNvSpPr>
              <p:nvPr/>
            </p:nvSpPr>
            <p:spPr bwMode="auto">
              <a:xfrm>
                <a:off x="1966" y="2793"/>
                <a:ext cx="34" cy="29"/>
              </a:xfrm>
              <a:custGeom>
                <a:avLst/>
                <a:gdLst>
                  <a:gd name="T0" fmla="*/ 2 w 34"/>
                  <a:gd name="T1" fmla="*/ 29 h 29"/>
                  <a:gd name="T2" fmla="*/ 2 w 34"/>
                  <a:gd name="T3" fmla="*/ 29 h 29"/>
                  <a:gd name="T4" fmla="*/ 2 w 34"/>
                  <a:gd name="T5" fmla="*/ 29 h 29"/>
                  <a:gd name="T6" fmla="*/ 4 w 34"/>
                  <a:gd name="T7" fmla="*/ 29 h 29"/>
                  <a:gd name="T8" fmla="*/ 6 w 34"/>
                  <a:gd name="T9" fmla="*/ 27 h 29"/>
                  <a:gd name="T10" fmla="*/ 6 w 34"/>
                  <a:gd name="T11" fmla="*/ 27 h 29"/>
                  <a:gd name="T12" fmla="*/ 6 w 34"/>
                  <a:gd name="T13" fmla="*/ 19 h 29"/>
                  <a:gd name="T14" fmla="*/ 8 w 34"/>
                  <a:gd name="T15" fmla="*/ 17 h 29"/>
                  <a:gd name="T16" fmla="*/ 8 w 34"/>
                  <a:gd name="T17" fmla="*/ 13 h 29"/>
                  <a:gd name="T18" fmla="*/ 8 w 34"/>
                  <a:gd name="T19" fmla="*/ 13 h 29"/>
                  <a:gd name="T20" fmla="*/ 10 w 34"/>
                  <a:gd name="T21" fmla="*/ 13 h 29"/>
                  <a:gd name="T22" fmla="*/ 14 w 34"/>
                  <a:gd name="T23" fmla="*/ 13 h 29"/>
                  <a:gd name="T24" fmla="*/ 20 w 34"/>
                  <a:gd name="T25" fmla="*/ 11 h 29"/>
                  <a:gd name="T26" fmla="*/ 20 w 34"/>
                  <a:gd name="T27" fmla="*/ 11 h 29"/>
                  <a:gd name="T28" fmla="*/ 28 w 34"/>
                  <a:gd name="T29" fmla="*/ 7 h 29"/>
                  <a:gd name="T30" fmla="*/ 28 w 34"/>
                  <a:gd name="T31" fmla="*/ 7 h 29"/>
                  <a:gd name="T32" fmla="*/ 32 w 34"/>
                  <a:gd name="T33" fmla="*/ 2 h 29"/>
                  <a:gd name="T34" fmla="*/ 34 w 34"/>
                  <a:gd name="T35" fmla="*/ 0 h 29"/>
                  <a:gd name="T36" fmla="*/ 34 w 34"/>
                  <a:gd name="T37" fmla="*/ 0 h 29"/>
                  <a:gd name="T38" fmla="*/ 34 w 34"/>
                  <a:gd name="T39" fmla="*/ 0 h 29"/>
                  <a:gd name="T40" fmla="*/ 32 w 34"/>
                  <a:gd name="T41" fmla="*/ 0 h 29"/>
                  <a:gd name="T42" fmla="*/ 28 w 34"/>
                  <a:gd name="T43" fmla="*/ 2 h 29"/>
                  <a:gd name="T44" fmla="*/ 24 w 34"/>
                  <a:gd name="T45" fmla="*/ 5 h 29"/>
                  <a:gd name="T46" fmla="*/ 24 w 34"/>
                  <a:gd name="T47" fmla="*/ 5 h 29"/>
                  <a:gd name="T48" fmla="*/ 14 w 34"/>
                  <a:gd name="T49" fmla="*/ 9 h 29"/>
                  <a:gd name="T50" fmla="*/ 4 w 34"/>
                  <a:gd name="T51" fmla="*/ 11 h 29"/>
                  <a:gd name="T52" fmla="*/ 0 w 34"/>
                  <a:gd name="T53" fmla="*/ 11 h 29"/>
                  <a:gd name="T54" fmla="*/ 0 w 34"/>
                  <a:gd name="T55" fmla="*/ 15 h 29"/>
                  <a:gd name="T56" fmla="*/ 0 w 34"/>
                  <a:gd name="T57" fmla="*/ 21 h 29"/>
                  <a:gd name="T58" fmla="*/ 2 w 34"/>
                  <a:gd name="T59" fmla="*/ 29 h 29"/>
                  <a:gd name="T60" fmla="*/ 2 w 34"/>
                  <a:gd name="T61" fmla="*/ 29 h 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4" h="29">
                    <a:moveTo>
                      <a:pt x="2" y="29"/>
                    </a:moveTo>
                    <a:lnTo>
                      <a:pt x="2" y="29"/>
                    </a:lnTo>
                    <a:lnTo>
                      <a:pt x="4" y="29"/>
                    </a:lnTo>
                    <a:lnTo>
                      <a:pt x="6" y="27"/>
                    </a:lnTo>
                    <a:lnTo>
                      <a:pt x="6" y="19"/>
                    </a:lnTo>
                    <a:lnTo>
                      <a:pt x="8" y="17"/>
                    </a:lnTo>
                    <a:lnTo>
                      <a:pt x="8" y="13"/>
                    </a:lnTo>
                    <a:lnTo>
                      <a:pt x="10" y="13"/>
                    </a:lnTo>
                    <a:lnTo>
                      <a:pt x="14" y="13"/>
                    </a:lnTo>
                    <a:lnTo>
                      <a:pt x="20" y="11"/>
                    </a:lnTo>
                    <a:lnTo>
                      <a:pt x="28" y="7"/>
                    </a:lnTo>
                    <a:lnTo>
                      <a:pt x="32" y="2"/>
                    </a:lnTo>
                    <a:lnTo>
                      <a:pt x="34" y="0"/>
                    </a:lnTo>
                    <a:lnTo>
                      <a:pt x="32" y="0"/>
                    </a:lnTo>
                    <a:lnTo>
                      <a:pt x="28" y="2"/>
                    </a:lnTo>
                    <a:lnTo>
                      <a:pt x="24" y="5"/>
                    </a:lnTo>
                    <a:lnTo>
                      <a:pt x="14" y="9"/>
                    </a:lnTo>
                    <a:lnTo>
                      <a:pt x="4" y="11"/>
                    </a:lnTo>
                    <a:lnTo>
                      <a:pt x="0" y="11"/>
                    </a:lnTo>
                    <a:lnTo>
                      <a:pt x="0" y="15"/>
                    </a:lnTo>
                    <a:lnTo>
                      <a:pt x="0" y="21"/>
                    </a:lnTo>
                    <a:lnTo>
                      <a:pt x="2" y="29"/>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1" name="Freeform 602"/>
              <p:cNvSpPr>
                <a:spLocks/>
              </p:cNvSpPr>
              <p:nvPr/>
            </p:nvSpPr>
            <p:spPr bwMode="auto">
              <a:xfrm>
                <a:off x="1998" y="2767"/>
                <a:ext cx="22" cy="12"/>
              </a:xfrm>
              <a:custGeom>
                <a:avLst/>
                <a:gdLst>
                  <a:gd name="T0" fmla="*/ 20 w 22"/>
                  <a:gd name="T1" fmla="*/ 6 h 12"/>
                  <a:gd name="T2" fmla="*/ 20 w 22"/>
                  <a:gd name="T3" fmla="*/ 6 h 12"/>
                  <a:gd name="T4" fmla="*/ 20 w 22"/>
                  <a:gd name="T5" fmla="*/ 4 h 12"/>
                  <a:gd name="T6" fmla="*/ 22 w 22"/>
                  <a:gd name="T7" fmla="*/ 2 h 12"/>
                  <a:gd name="T8" fmla="*/ 22 w 22"/>
                  <a:gd name="T9" fmla="*/ 0 h 12"/>
                  <a:gd name="T10" fmla="*/ 22 w 22"/>
                  <a:gd name="T11" fmla="*/ 0 h 12"/>
                  <a:gd name="T12" fmla="*/ 18 w 22"/>
                  <a:gd name="T13" fmla="*/ 2 h 12"/>
                  <a:gd name="T14" fmla="*/ 14 w 22"/>
                  <a:gd name="T15" fmla="*/ 4 h 12"/>
                  <a:gd name="T16" fmla="*/ 6 w 22"/>
                  <a:gd name="T17" fmla="*/ 8 h 12"/>
                  <a:gd name="T18" fmla="*/ 6 w 22"/>
                  <a:gd name="T19" fmla="*/ 8 h 12"/>
                  <a:gd name="T20" fmla="*/ 2 w 22"/>
                  <a:gd name="T21" fmla="*/ 8 h 12"/>
                  <a:gd name="T22" fmla="*/ 0 w 22"/>
                  <a:gd name="T23" fmla="*/ 8 h 12"/>
                  <a:gd name="T24" fmla="*/ 0 w 22"/>
                  <a:gd name="T25" fmla="*/ 8 h 12"/>
                  <a:gd name="T26" fmla="*/ 6 w 22"/>
                  <a:gd name="T27" fmla="*/ 10 h 12"/>
                  <a:gd name="T28" fmla="*/ 10 w 22"/>
                  <a:gd name="T29" fmla="*/ 12 h 12"/>
                  <a:gd name="T30" fmla="*/ 20 w 22"/>
                  <a:gd name="T31" fmla="*/ 6 h 12"/>
                  <a:gd name="T32" fmla="*/ 20 w 22"/>
                  <a:gd name="T33" fmla="*/ 6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2" h="12">
                    <a:moveTo>
                      <a:pt x="20" y="6"/>
                    </a:moveTo>
                    <a:lnTo>
                      <a:pt x="20" y="6"/>
                    </a:lnTo>
                    <a:lnTo>
                      <a:pt x="20" y="4"/>
                    </a:lnTo>
                    <a:lnTo>
                      <a:pt x="22" y="2"/>
                    </a:lnTo>
                    <a:lnTo>
                      <a:pt x="22" y="0"/>
                    </a:lnTo>
                    <a:lnTo>
                      <a:pt x="18" y="2"/>
                    </a:lnTo>
                    <a:lnTo>
                      <a:pt x="14" y="4"/>
                    </a:lnTo>
                    <a:lnTo>
                      <a:pt x="6" y="8"/>
                    </a:lnTo>
                    <a:lnTo>
                      <a:pt x="2" y="8"/>
                    </a:lnTo>
                    <a:lnTo>
                      <a:pt x="0" y="8"/>
                    </a:lnTo>
                    <a:lnTo>
                      <a:pt x="6" y="10"/>
                    </a:lnTo>
                    <a:lnTo>
                      <a:pt x="10" y="12"/>
                    </a:lnTo>
                    <a:lnTo>
                      <a:pt x="20"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2" name="Freeform 603"/>
              <p:cNvSpPr>
                <a:spLocks/>
              </p:cNvSpPr>
              <p:nvPr/>
            </p:nvSpPr>
            <p:spPr bwMode="auto">
              <a:xfrm>
                <a:off x="2316" y="2761"/>
                <a:ext cx="20" cy="10"/>
              </a:xfrm>
              <a:custGeom>
                <a:avLst/>
                <a:gdLst>
                  <a:gd name="T0" fmla="*/ 0 w 20"/>
                  <a:gd name="T1" fmla="*/ 0 h 10"/>
                  <a:gd name="T2" fmla="*/ 0 w 20"/>
                  <a:gd name="T3" fmla="*/ 0 h 10"/>
                  <a:gd name="T4" fmla="*/ 0 w 20"/>
                  <a:gd name="T5" fmla="*/ 4 h 10"/>
                  <a:gd name="T6" fmla="*/ 4 w 20"/>
                  <a:gd name="T7" fmla="*/ 6 h 10"/>
                  <a:gd name="T8" fmla="*/ 10 w 20"/>
                  <a:gd name="T9" fmla="*/ 8 h 10"/>
                  <a:gd name="T10" fmla="*/ 14 w 20"/>
                  <a:gd name="T11" fmla="*/ 10 h 10"/>
                  <a:gd name="T12" fmla="*/ 14 w 20"/>
                  <a:gd name="T13" fmla="*/ 10 h 10"/>
                  <a:gd name="T14" fmla="*/ 20 w 20"/>
                  <a:gd name="T15" fmla="*/ 6 h 10"/>
                  <a:gd name="T16" fmla="*/ 20 w 20"/>
                  <a:gd name="T17" fmla="*/ 6 h 10"/>
                  <a:gd name="T18" fmla="*/ 8 w 20"/>
                  <a:gd name="T19" fmla="*/ 2 h 10"/>
                  <a:gd name="T20" fmla="*/ 8 w 20"/>
                  <a:gd name="T21" fmla="*/ 2 h 10"/>
                  <a:gd name="T22" fmla="*/ 4 w 20"/>
                  <a:gd name="T23" fmla="*/ 0 h 10"/>
                  <a:gd name="T24" fmla="*/ 0 w 20"/>
                  <a:gd name="T25" fmla="*/ 0 h 10"/>
                  <a:gd name="T26" fmla="*/ 0 w 20"/>
                  <a:gd name="T27" fmla="*/ 0 h 10"/>
                  <a:gd name="T28" fmla="*/ 0 w 20"/>
                  <a:gd name="T29" fmla="*/ 0 h 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0" h="10">
                    <a:moveTo>
                      <a:pt x="0" y="0"/>
                    </a:moveTo>
                    <a:lnTo>
                      <a:pt x="0" y="0"/>
                    </a:lnTo>
                    <a:lnTo>
                      <a:pt x="0" y="4"/>
                    </a:lnTo>
                    <a:lnTo>
                      <a:pt x="4" y="6"/>
                    </a:lnTo>
                    <a:lnTo>
                      <a:pt x="10" y="8"/>
                    </a:lnTo>
                    <a:lnTo>
                      <a:pt x="14" y="10"/>
                    </a:lnTo>
                    <a:lnTo>
                      <a:pt x="20" y="6"/>
                    </a:lnTo>
                    <a:lnTo>
                      <a:pt x="8" y="2"/>
                    </a:lnTo>
                    <a:lnTo>
                      <a:pt x="4"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3" name="Freeform 604"/>
              <p:cNvSpPr>
                <a:spLocks/>
              </p:cNvSpPr>
              <p:nvPr/>
            </p:nvSpPr>
            <p:spPr bwMode="auto">
              <a:xfrm>
                <a:off x="2332" y="2866"/>
                <a:ext cx="18" cy="42"/>
              </a:xfrm>
              <a:custGeom>
                <a:avLst/>
                <a:gdLst>
                  <a:gd name="T0" fmla="*/ 16 w 18"/>
                  <a:gd name="T1" fmla="*/ 24 h 42"/>
                  <a:gd name="T2" fmla="*/ 16 w 18"/>
                  <a:gd name="T3" fmla="*/ 24 h 42"/>
                  <a:gd name="T4" fmla="*/ 14 w 18"/>
                  <a:gd name="T5" fmla="*/ 20 h 42"/>
                  <a:gd name="T6" fmla="*/ 10 w 18"/>
                  <a:gd name="T7" fmla="*/ 16 h 42"/>
                  <a:gd name="T8" fmla="*/ 10 w 18"/>
                  <a:gd name="T9" fmla="*/ 16 h 42"/>
                  <a:gd name="T10" fmla="*/ 12 w 18"/>
                  <a:gd name="T11" fmla="*/ 14 h 42"/>
                  <a:gd name="T12" fmla="*/ 12 w 18"/>
                  <a:gd name="T13" fmla="*/ 14 h 42"/>
                  <a:gd name="T14" fmla="*/ 14 w 18"/>
                  <a:gd name="T15" fmla="*/ 0 h 42"/>
                  <a:gd name="T16" fmla="*/ 14 w 18"/>
                  <a:gd name="T17" fmla="*/ 0 h 42"/>
                  <a:gd name="T18" fmla="*/ 14 w 18"/>
                  <a:gd name="T19" fmla="*/ 0 h 42"/>
                  <a:gd name="T20" fmla="*/ 14 w 18"/>
                  <a:gd name="T21" fmla="*/ 0 h 42"/>
                  <a:gd name="T22" fmla="*/ 2 w 18"/>
                  <a:gd name="T23" fmla="*/ 6 h 42"/>
                  <a:gd name="T24" fmla="*/ 0 w 18"/>
                  <a:gd name="T25" fmla="*/ 12 h 42"/>
                  <a:gd name="T26" fmla="*/ 0 w 18"/>
                  <a:gd name="T27" fmla="*/ 18 h 42"/>
                  <a:gd name="T28" fmla="*/ 0 w 18"/>
                  <a:gd name="T29" fmla="*/ 18 h 42"/>
                  <a:gd name="T30" fmla="*/ 2 w 18"/>
                  <a:gd name="T31" fmla="*/ 22 h 42"/>
                  <a:gd name="T32" fmla="*/ 2 w 18"/>
                  <a:gd name="T33" fmla="*/ 22 h 42"/>
                  <a:gd name="T34" fmla="*/ 8 w 18"/>
                  <a:gd name="T35" fmla="*/ 28 h 42"/>
                  <a:gd name="T36" fmla="*/ 8 w 18"/>
                  <a:gd name="T37" fmla="*/ 28 h 42"/>
                  <a:gd name="T38" fmla="*/ 8 w 18"/>
                  <a:gd name="T39" fmla="*/ 34 h 42"/>
                  <a:gd name="T40" fmla="*/ 10 w 18"/>
                  <a:gd name="T41" fmla="*/ 40 h 42"/>
                  <a:gd name="T42" fmla="*/ 14 w 18"/>
                  <a:gd name="T43" fmla="*/ 42 h 42"/>
                  <a:gd name="T44" fmla="*/ 14 w 18"/>
                  <a:gd name="T45" fmla="*/ 42 h 42"/>
                  <a:gd name="T46" fmla="*/ 14 w 18"/>
                  <a:gd name="T47" fmla="*/ 42 h 42"/>
                  <a:gd name="T48" fmla="*/ 14 w 18"/>
                  <a:gd name="T49" fmla="*/ 42 h 42"/>
                  <a:gd name="T50" fmla="*/ 16 w 18"/>
                  <a:gd name="T51" fmla="*/ 42 h 42"/>
                  <a:gd name="T52" fmla="*/ 16 w 18"/>
                  <a:gd name="T53" fmla="*/ 42 h 42"/>
                  <a:gd name="T54" fmla="*/ 18 w 18"/>
                  <a:gd name="T55" fmla="*/ 38 h 42"/>
                  <a:gd name="T56" fmla="*/ 18 w 18"/>
                  <a:gd name="T57" fmla="*/ 32 h 42"/>
                  <a:gd name="T58" fmla="*/ 18 w 18"/>
                  <a:gd name="T59" fmla="*/ 32 h 42"/>
                  <a:gd name="T60" fmla="*/ 18 w 18"/>
                  <a:gd name="T61" fmla="*/ 30 h 42"/>
                  <a:gd name="T62" fmla="*/ 16 w 18"/>
                  <a:gd name="T63" fmla="*/ 30 h 42"/>
                  <a:gd name="T64" fmla="*/ 12 w 18"/>
                  <a:gd name="T65" fmla="*/ 26 h 42"/>
                  <a:gd name="T66" fmla="*/ 12 w 18"/>
                  <a:gd name="T67" fmla="*/ 26 h 42"/>
                  <a:gd name="T68" fmla="*/ 14 w 18"/>
                  <a:gd name="T69" fmla="*/ 26 h 42"/>
                  <a:gd name="T70" fmla="*/ 16 w 18"/>
                  <a:gd name="T71" fmla="*/ 24 h 42"/>
                  <a:gd name="T72" fmla="*/ 16 w 18"/>
                  <a:gd name="T73" fmla="*/ 24 h 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8" h="42">
                    <a:moveTo>
                      <a:pt x="16" y="24"/>
                    </a:moveTo>
                    <a:lnTo>
                      <a:pt x="16" y="24"/>
                    </a:lnTo>
                    <a:lnTo>
                      <a:pt x="14" y="20"/>
                    </a:lnTo>
                    <a:lnTo>
                      <a:pt x="10" y="16"/>
                    </a:lnTo>
                    <a:lnTo>
                      <a:pt x="12" y="14"/>
                    </a:lnTo>
                    <a:lnTo>
                      <a:pt x="14" y="0"/>
                    </a:lnTo>
                    <a:lnTo>
                      <a:pt x="2" y="6"/>
                    </a:lnTo>
                    <a:lnTo>
                      <a:pt x="0" y="12"/>
                    </a:lnTo>
                    <a:lnTo>
                      <a:pt x="0" y="18"/>
                    </a:lnTo>
                    <a:lnTo>
                      <a:pt x="2" y="22"/>
                    </a:lnTo>
                    <a:lnTo>
                      <a:pt x="8" y="28"/>
                    </a:lnTo>
                    <a:lnTo>
                      <a:pt x="8" y="34"/>
                    </a:lnTo>
                    <a:lnTo>
                      <a:pt x="10" y="40"/>
                    </a:lnTo>
                    <a:lnTo>
                      <a:pt x="14" y="42"/>
                    </a:lnTo>
                    <a:lnTo>
                      <a:pt x="16" y="42"/>
                    </a:lnTo>
                    <a:lnTo>
                      <a:pt x="18" y="38"/>
                    </a:lnTo>
                    <a:lnTo>
                      <a:pt x="18" y="32"/>
                    </a:lnTo>
                    <a:lnTo>
                      <a:pt x="18" y="30"/>
                    </a:lnTo>
                    <a:lnTo>
                      <a:pt x="16" y="30"/>
                    </a:lnTo>
                    <a:lnTo>
                      <a:pt x="12" y="26"/>
                    </a:lnTo>
                    <a:lnTo>
                      <a:pt x="14" y="26"/>
                    </a:lnTo>
                    <a:lnTo>
                      <a:pt x="16" y="2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4" name="Freeform 605"/>
              <p:cNvSpPr>
                <a:spLocks/>
              </p:cNvSpPr>
              <p:nvPr/>
            </p:nvSpPr>
            <p:spPr bwMode="auto">
              <a:xfrm>
                <a:off x="1943" y="2800"/>
                <a:ext cx="20" cy="8"/>
              </a:xfrm>
              <a:custGeom>
                <a:avLst/>
                <a:gdLst>
                  <a:gd name="T0" fmla="*/ 0 w 20"/>
                  <a:gd name="T1" fmla="*/ 8 h 8"/>
                  <a:gd name="T2" fmla="*/ 0 w 20"/>
                  <a:gd name="T3" fmla="*/ 8 h 8"/>
                  <a:gd name="T4" fmla="*/ 10 w 20"/>
                  <a:gd name="T5" fmla="*/ 6 h 8"/>
                  <a:gd name="T6" fmla="*/ 20 w 20"/>
                  <a:gd name="T7" fmla="*/ 0 h 8"/>
                  <a:gd name="T8" fmla="*/ 20 w 20"/>
                  <a:gd name="T9" fmla="*/ 0 h 8"/>
                  <a:gd name="T10" fmla="*/ 12 w 20"/>
                  <a:gd name="T11" fmla="*/ 0 h 8"/>
                  <a:gd name="T12" fmla="*/ 6 w 20"/>
                  <a:gd name="T13" fmla="*/ 2 h 8"/>
                  <a:gd name="T14" fmla="*/ 6 w 20"/>
                  <a:gd name="T15" fmla="*/ 2 h 8"/>
                  <a:gd name="T16" fmla="*/ 0 w 20"/>
                  <a:gd name="T17" fmla="*/ 6 h 8"/>
                  <a:gd name="T18" fmla="*/ 0 w 20"/>
                  <a:gd name="T19" fmla="*/ 8 h 8"/>
                  <a:gd name="T20" fmla="*/ 0 w 20"/>
                  <a:gd name="T21" fmla="*/ 8 h 8"/>
                  <a:gd name="T22" fmla="*/ 0 w 20"/>
                  <a:gd name="T23" fmla="*/ 8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0" h="8">
                    <a:moveTo>
                      <a:pt x="0" y="8"/>
                    </a:moveTo>
                    <a:lnTo>
                      <a:pt x="0" y="8"/>
                    </a:lnTo>
                    <a:lnTo>
                      <a:pt x="10" y="6"/>
                    </a:lnTo>
                    <a:lnTo>
                      <a:pt x="20" y="0"/>
                    </a:lnTo>
                    <a:lnTo>
                      <a:pt x="12" y="0"/>
                    </a:lnTo>
                    <a:lnTo>
                      <a:pt x="6" y="2"/>
                    </a:lnTo>
                    <a:lnTo>
                      <a:pt x="0" y="6"/>
                    </a:lnTo>
                    <a:lnTo>
                      <a:pt x="0" y="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5" name="Freeform 606"/>
              <p:cNvSpPr>
                <a:spLocks/>
              </p:cNvSpPr>
              <p:nvPr/>
            </p:nvSpPr>
            <p:spPr bwMode="auto">
              <a:xfrm>
                <a:off x="2378" y="2785"/>
                <a:ext cx="15" cy="8"/>
              </a:xfrm>
              <a:custGeom>
                <a:avLst/>
                <a:gdLst>
                  <a:gd name="T0" fmla="*/ 2 w 15"/>
                  <a:gd name="T1" fmla="*/ 0 h 8"/>
                  <a:gd name="T2" fmla="*/ 2 w 15"/>
                  <a:gd name="T3" fmla="*/ 0 h 8"/>
                  <a:gd name="T4" fmla="*/ 0 w 15"/>
                  <a:gd name="T5" fmla="*/ 2 h 8"/>
                  <a:gd name="T6" fmla="*/ 0 w 15"/>
                  <a:gd name="T7" fmla="*/ 4 h 8"/>
                  <a:gd name="T8" fmla="*/ 0 w 15"/>
                  <a:gd name="T9" fmla="*/ 4 h 8"/>
                  <a:gd name="T10" fmla="*/ 9 w 15"/>
                  <a:gd name="T11" fmla="*/ 6 h 8"/>
                  <a:gd name="T12" fmla="*/ 15 w 15"/>
                  <a:gd name="T13" fmla="*/ 8 h 8"/>
                  <a:gd name="T14" fmla="*/ 15 w 15"/>
                  <a:gd name="T15" fmla="*/ 8 h 8"/>
                  <a:gd name="T16" fmla="*/ 11 w 15"/>
                  <a:gd name="T17" fmla="*/ 4 h 8"/>
                  <a:gd name="T18" fmla="*/ 2 w 15"/>
                  <a:gd name="T19" fmla="*/ 0 h 8"/>
                  <a:gd name="T20" fmla="*/ 2 w 15"/>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5" h="8">
                    <a:moveTo>
                      <a:pt x="2" y="0"/>
                    </a:moveTo>
                    <a:lnTo>
                      <a:pt x="2" y="0"/>
                    </a:lnTo>
                    <a:lnTo>
                      <a:pt x="0" y="2"/>
                    </a:lnTo>
                    <a:lnTo>
                      <a:pt x="0" y="4"/>
                    </a:lnTo>
                    <a:lnTo>
                      <a:pt x="9" y="6"/>
                    </a:lnTo>
                    <a:lnTo>
                      <a:pt x="15" y="8"/>
                    </a:lnTo>
                    <a:lnTo>
                      <a:pt x="11" y="4"/>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6" name="Freeform 607"/>
              <p:cNvSpPr>
                <a:spLocks/>
              </p:cNvSpPr>
              <p:nvPr/>
            </p:nvSpPr>
            <p:spPr bwMode="auto">
              <a:xfrm>
                <a:off x="1994" y="2759"/>
                <a:ext cx="28" cy="12"/>
              </a:xfrm>
              <a:custGeom>
                <a:avLst/>
                <a:gdLst>
                  <a:gd name="T0" fmla="*/ 2 w 28"/>
                  <a:gd name="T1" fmla="*/ 4 h 12"/>
                  <a:gd name="T2" fmla="*/ 2 w 28"/>
                  <a:gd name="T3" fmla="*/ 4 h 12"/>
                  <a:gd name="T4" fmla="*/ 0 w 28"/>
                  <a:gd name="T5" fmla="*/ 8 h 12"/>
                  <a:gd name="T6" fmla="*/ 0 w 28"/>
                  <a:gd name="T7" fmla="*/ 10 h 12"/>
                  <a:gd name="T8" fmla="*/ 2 w 28"/>
                  <a:gd name="T9" fmla="*/ 12 h 12"/>
                  <a:gd name="T10" fmla="*/ 2 w 28"/>
                  <a:gd name="T11" fmla="*/ 12 h 12"/>
                  <a:gd name="T12" fmla="*/ 6 w 28"/>
                  <a:gd name="T13" fmla="*/ 12 h 12"/>
                  <a:gd name="T14" fmla="*/ 10 w 28"/>
                  <a:gd name="T15" fmla="*/ 10 h 12"/>
                  <a:gd name="T16" fmla="*/ 18 w 28"/>
                  <a:gd name="T17" fmla="*/ 6 h 12"/>
                  <a:gd name="T18" fmla="*/ 18 w 28"/>
                  <a:gd name="T19" fmla="*/ 6 h 12"/>
                  <a:gd name="T20" fmla="*/ 24 w 28"/>
                  <a:gd name="T21" fmla="*/ 6 h 12"/>
                  <a:gd name="T22" fmla="*/ 28 w 28"/>
                  <a:gd name="T23" fmla="*/ 6 h 12"/>
                  <a:gd name="T24" fmla="*/ 28 w 28"/>
                  <a:gd name="T25" fmla="*/ 4 h 12"/>
                  <a:gd name="T26" fmla="*/ 28 w 28"/>
                  <a:gd name="T27" fmla="*/ 4 h 12"/>
                  <a:gd name="T28" fmla="*/ 26 w 28"/>
                  <a:gd name="T29" fmla="*/ 2 h 12"/>
                  <a:gd name="T30" fmla="*/ 24 w 28"/>
                  <a:gd name="T31" fmla="*/ 0 h 12"/>
                  <a:gd name="T32" fmla="*/ 14 w 28"/>
                  <a:gd name="T33" fmla="*/ 0 h 12"/>
                  <a:gd name="T34" fmla="*/ 6 w 28"/>
                  <a:gd name="T35" fmla="*/ 2 h 12"/>
                  <a:gd name="T36" fmla="*/ 2 w 28"/>
                  <a:gd name="T37" fmla="*/ 4 h 12"/>
                  <a:gd name="T38" fmla="*/ 2 w 28"/>
                  <a:gd name="T39" fmla="*/ 4 h 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8" h="12">
                    <a:moveTo>
                      <a:pt x="2" y="4"/>
                    </a:moveTo>
                    <a:lnTo>
                      <a:pt x="2" y="4"/>
                    </a:lnTo>
                    <a:lnTo>
                      <a:pt x="0" y="8"/>
                    </a:lnTo>
                    <a:lnTo>
                      <a:pt x="0" y="10"/>
                    </a:lnTo>
                    <a:lnTo>
                      <a:pt x="2" y="12"/>
                    </a:lnTo>
                    <a:lnTo>
                      <a:pt x="6" y="12"/>
                    </a:lnTo>
                    <a:lnTo>
                      <a:pt x="10" y="10"/>
                    </a:lnTo>
                    <a:lnTo>
                      <a:pt x="18" y="6"/>
                    </a:lnTo>
                    <a:lnTo>
                      <a:pt x="24" y="6"/>
                    </a:lnTo>
                    <a:lnTo>
                      <a:pt x="28" y="6"/>
                    </a:lnTo>
                    <a:lnTo>
                      <a:pt x="28" y="4"/>
                    </a:lnTo>
                    <a:lnTo>
                      <a:pt x="26" y="2"/>
                    </a:lnTo>
                    <a:lnTo>
                      <a:pt x="24" y="0"/>
                    </a:lnTo>
                    <a:lnTo>
                      <a:pt x="14" y="0"/>
                    </a:lnTo>
                    <a:lnTo>
                      <a:pt x="6" y="2"/>
                    </a:lnTo>
                    <a:lnTo>
                      <a:pt x="2"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7" name="Freeform 608"/>
              <p:cNvSpPr>
                <a:spLocks/>
              </p:cNvSpPr>
              <p:nvPr/>
            </p:nvSpPr>
            <p:spPr bwMode="auto">
              <a:xfrm>
                <a:off x="1949" y="2789"/>
                <a:ext cx="21" cy="6"/>
              </a:xfrm>
              <a:custGeom>
                <a:avLst/>
                <a:gdLst>
                  <a:gd name="T0" fmla="*/ 0 w 21"/>
                  <a:gd name="T1" fmla="*/ 6 h 6"/>
                  <a:gd name="T2" fmla="*/ 0 w 21"/>
                  <a:gd name="T3" fmla="*/ 6 h 6"/>
                  <a:gd name="T4" fmla="*/ 0 w 21"/>
                  <a:gd name="T5" fmla="*/ 6 h 6"/>
                  <a:gd name="T6" fmla="*/ 2 w 21"/>
                  <a:gd name="T7" fmla="*/ 6 h 6"/>
                  <a:gd name="T8" fmla="*/ 6 w 21"/>
                  <a:gd name="T9" fmla="*/ 6 h 6"/>
                  <a:gd name="T10" fmla="*/ 6 w 21"/>
                  <a:gd name="T11" fmla="*/ 6 h 6"/>
                  <a:gd name="T12" fmla="*/ 12 w 21"/>
                  <a:gd name="T13" fmla="*/ 6 h 6"/>
                  <a:gd name="T14" fmla="*/ 21 w 21"/>
                  <a:gd name="T15" fmla="*/ 2 h 6"/>
                  <a:gd name="T16" fmla="*/ 21 w 21"/>
                  <a:gd name="T17" fmla="*/ 2 h 6"/>
                  <a:gd name="T18" fmla="*/ 10 w 21"/>
                  <a:gd name="T19" fmla="*/ 0 h 6"/>
                  <a:gd name="T20" fmla="*/ 4 w 21"/>
                  <a:gd name="T21" fmla="*/ 2 h 6"/>
                  <a:gd name="T22" fmla="*/ 0 w 21"/>
                  <a:gd name="T23" fmla="*/ 6 h 6"/>
                  <a:gd name="T24" fmla="*/ 0 w 21"/>
                  <a:gd name="T25" fmla="*/ 6 h 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1" h="6">
                    <a:moveTo>
                      <a:pt x="0" y="6"/>
                    </a:moveTo>
                    <a:lnTo>
                      <a:pt x="0" y="6"/>
                    </a:lnTo>
                    <a:lnTo>
                      <a:pt x="2" y="6"/>
                    </a:lnTo>
                    <a:lnTo>
                      <a:pt x="6" y="6"/>
                    </a:lnTo>
                    <a:lnTo>
                      <a:pt x="12" y="6"/>
                    </a:lnTo>
                    <a:lnTo>
                      <a:pt x="21" y="2"/>
                    </a:lnTo>
                    <a:lnTo>
                      <a:pt x="10" y="0"/>
                    </a:lnTo>
                    <a:lnTo>
                      <a:pt x="4" y="2"/>
                    </a:lnTo>
                    <a:lnTo>
                      <a:pt x="0"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8" name="Freeform 609"/>
              <p:cNvSpPr>
                <a:spLocks/>
              </p:cNvSpPr>
              <p:nvPr/>
            </p:nvSpPr>
            <p:spPr bwMode="auto">
              <a:xfrm>
                <a:off x="2344" y="2906"/>
                <a:ext cx="43" cy="24"/>
              </a:xfrm>
              <a:custGeom>
                <a:avLst/>
                <a:gdLst>
                  <a:gd name="T0" fmla="*/ 2 w 43"/>
                  <a:gd name="T1" fmla="*/ 2 h 24"/>
                  <a:gd name="T2" fmla="*/ 2 w 43"/>
                  <a:gd name="T3" fmla="*/ 2 h 24"/>
                  <a:gd name="T4" fmla="*/ 0 w 43"/>
                  <a:gd name="T5" fmla="*/ 4 h 24"/>
                  <a:gd name="T6" fmla="*/ 2 w 43"/>
                  <a:gd name="T7" fmla="*/ 8 h 24"/>
                  <a:gd name="T8" fmla="*/ 8 w 43"/>
                  <a:gd name="T9" fmla="*/ 20 h 24"/>
                  <a:gd name="T10" fmla="*/ 8 w 43"/>
                  <a:gd name="T11" fmla="*/ 20 h 24"/>
                  <a:gd name="T12" fmla="*/ 32 w 43"/>
                  <a:gd name="T13" fmla="*/ 24 h 24"/>
                  <a:gd name="T14" fmla="*/ 32 w 43"/>
                  <a:gd name="T15" fmla="*/ 24 h 24"/>
                  <a:gd name="T16" fmla="*/ 40 w 43"/>
                  <a:gd name="T17" fmla="*/ 24 h 24"/>
                  <a:gd name="T18" fmla="*/ 43 w 43"/>
                  <a:gd name="T19" fmla="*/ 24 h 24"/>
                  <a:gd name="T20" fmla="*/ 40 w 43"/>
                  <a:gd name="T21" fmla="*/ 20 h 24"/>
                  <a:gd name="T22" fmla="*/ 40 w 43"/>
                  <a:gd name="T23" fmla="*/ 20 h 24"/>
                  <a:gd name="T24" fmla="*/ 36 w 43"/>
                  <a:gd name="T25" fmla="*/ 20 h 24"/>
                  <a:gd name="T26" fmla="*/ 30 w 43"/>
                  <a:gd name="T27" fmla="*/ 18 h 24"/>
                  <a:gd name="T28" fmla="*/ 30 w 43"/>
                  <a:gd name="T29" fmla="*/ 18 h 24"/>
                  <a:gd name="T30" fmla="*/ 20 w 43"/>
                  <a:gd name="T31" fmla="*/ 14 h 24"/>
                  <a:gd name="T32" fmla="*/ 20 w 43"/>
                  <a:gd name="T33" fmla="*/ 14 h 24"/>
                  <a:gd name="T34" fmla="*/ 14 w 43"/>
                  <a:gd name="T35" fmla="*/ 10 h 24"/>
                  <a:gd name="T36" fmla="*/ 10 w 43"/>
                  <a:gd name="T37" fmla="*/ 2 h 24"/>
                  <a:gd name="T38" fmla="*/ 10 w 43"/>
                  <a:gd name="T39" fmla="*/ 2 h 24"/>
                  <a:gd name="T40" fmla="*/ 10 w 43"/>
                  <a:gd name="T41" fmla="*/ 0 h 24"/>
                  <a:gd name="T42" fmla="*/ 10 w 43"/>
                  <a:gd name="T43" fmla="*/ 0 h 24"/>
                  <a:gd name="T44" fmla="*/ 4 w 43"/>
                  <a:gd name="T45" fmla="*/ 2 h 24"/>
                  <a:gd name="T46" fmla="*/ 4 w 43"/>
                  <a:gd name="T47" fmla="*/ 2 h 24"/>
                  <a:gd name="T48" fmla="*/ 2 w 43"/>
                  <a:gd name="T49" fmla="*/ 2 h 24"/>
                  <a:gd name="T50" fmla="*/ 2 w 43"/>
                  <a:gd name="T51" fmla="*/ 2 h 2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3" h="24">
                    <a:moveTo>
                      <a:pt x="2" y="2"/>
                    </a:moveTo>
                    <a:lnTo>
                      <a:pt x="2" y="2"/>
                    </a:lnTo>
                    <a:lnTo>
                      <a:pt x="0" y="4"/>
                    </a:lnTo>
                    <a:lnTo>
                      <a:pt x="2" y="8"/>
                    </a:lnTo>
                    <a:lnTo>
                      <a:pt x="8" y="20"/>
                    </a:lnTo>
                    <a:lnTo>
                      <a:pt x="32" y="24"/>
                    </a:lnTo>
                    <a:lnTo>
                      <a:pt x="40" y="24"/>
                    </a:lnTo>
                    <a:lnTo>
                      <a:pt x="43" y="24"/>
                    </a:lnTo>
                    <a:lnTo>
                      <a:pt x="40" y="20"/>
                    </a:lnTo>
                    <a:lnTo>
                      <a:pt x="36" y="20"/>
                    </a:lnTo>
                    <a:lnTo>
                      <a:pt x="30" y="18"/>
                    </a:lnTo>
                    <a:lnTo>
                      <a:pt x="20" y="14"/>
                    </a:lnTo>
                    <a:lnTo>
                      <a:pt x="14" y="10"/>
                    </a:lnTo>
                    <a:lnTo>
                      <a:pt x="10" y="2"/>
                    </a:lnTo>
                    <a:lnTo>
                      <a:pt x="10" y="0"/>
                    </a:lnTo>
                    <a:lnTo>
                      <a:pt x="4" y="2"/>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9" name="Freeform 610"/>
              <p:cNvSpPr>
                <a:spLocks/>
              </p:cNvSpPr>
              <p:nvPr/>
            </p:nvSpPr>
            <p:spPr bwMode="auto">
              <a:xfrm>
                <a:off x="2346" y="2908"/>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0" name="Freeform 611"/>
              <p:cNvSpPr>
                <a:spLocks/>
              </p:cNvSpPr>
              <p:nvPr/>
            </p:nvSpPr>
            <p:spPr bwMode="auto">
              <a:xfrm>
                <a:off x="2004" y="2924"/>
                <a:ext cx="6" cy="15"/>
              </a:xfrm>
              <a:custGeom>
                <a:avLst/>
                <a:gdLst>
                  <a:gd name="T0" fmla="*/ 0 w 6"/>
                  <a:gd name="T1" fmla="*/ 0 h 15"/>
                  <a:gd name="T2" fmla="*/ 0 w 6"/>
                  <a:gd name="T3" fmla="*/ 0 h 15"/>
                  <a:gd name="T4" fmla="*/ 0 w 6"/>
                  <a:gd name="T5" fmla="*/ 2 h 15"/>
                  <a:gd name="T6" fmla="*/ 0 w 6"/>
                  <a:gd name="T7" fmla="*/ 8 h 15"/>
                  <a:gd name="T8" fmla="*/ 0 w 6"/>
                  <a:gd name="T9" fmla="*/ 8 h 15"/>
                  <a:gd name="T10" fmla="*/ 2 w 6"/>
                  <a:gd name="T11" fmla="*/ 15 h 15"/>
                  <a:gd name="T12" fmla="*/ 2 w 6"/>
                  <a:gd name="T13" fmla="*/ 15 h 15"/>
                  <a:gd name="T14" fmla="*/ 4 w 6"/>
                  <a:gd name="T15" fmla="*/ 15 h 15"/>
                  <a:gd name="T16" fmla="*/ 6 w 6"/>
                  <a:gd name="T17" fmla="*/ 12 h 15"/>
                  <a:gd name="T18" fmla="*/ 0 w 6"/>
                  <a:gd name="T19" fmla="*/ 0 h 15"/>
                  <a:gd name="T20" fmla="*/ 0 w 6"/>
                  <a:gd name="T21" fmla="*/ 0 h 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 h="15">
                    <a:moveTo>
                      <a:pt x="0" y="0"/>
                    </a:moveTo>
                    <a:lnTo>
                      <a:pt x="0" y="0"/>
                    </a:lnTo>
                    <a:lnTo>
                      <a:pt x="0" y="2"/>
                    </a:lnTo>
                    <a:lnTo>
                      <a:pt x="0" y="8"/>
                    </a:lnTo>
                    <a:lnTo>
                      <a:pt x="2" y="15"/>
                    </a:lnTo>
                    <a:lnTo>
                      <a:pt x="4" y="15"/>
                    </a:lnTo>
                    <a:lnTo>
                      <a:pt x="6" y="1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1" name="Freeform 612"/>
              <p:cNvSpPr>
                <a:spLocks/>
              </p:cNvSpPr>
              <p:nvPr/>
            </p:nvSpPr>
            <p:spPr bwMode="auto">
              <a:xfrm>
                <a:off x="1923" y="2900"/>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2" name="Freeform 613"/>
              <p:cNvSpPr>
                <a:spLocks/>
              </p:cNvSpPr>
              <p:nvPr/>
            </p:nvSpPr>
            <p:spPr bwMode="auto">
              <a:xfrm>
                <a:off x="2096" y="2864"/>
                <a:ext cx="4" cy="2"/>
              </a:xfrm>
              <a:custGeom>
                <a:avLst/>
                <a:gdLst>
                  <a:gd name="T0" fmla="*/ 0 w 4"/>
                  <a:gd name="T1" fmla="*/ 2 h 2"/>
                  <a:gd name="T2" fmla="*/ 0 w 4"/>
                  <a:gd name="T3" fmla="*/ 2 h 2"/>
                  <a:gd name="T4" fmla="*/ 2 w 4"/>
                  <a:gd name="T5" fmla="*/ 0 h 2"/>
                  <a:gd name="T6" fmla="*/ 2 w 4"/>
                  <a:gd name="T7" fmla="*/ 0 h 2"/>
                  <a:gd name="T8" fmla="*/ 4 w 4"/>
                  <a:gd name="T9" fmla="*/ 0 h 2"/>
                  <a:gd name="T10" fmla="*/ 4 w 4"/>
                  <a:gd name="T11" fmla="*/ 0 h 2"/>
                  <a:gd name="T12" fmla="*/ 0 w 4"/>
                  <a:gd name="T13" fmla="*/ 2 h 2"/>
                  <a:gd name="T14" fmla="*/ 0 w 4"/>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0" y="2"/>
                    </a:moveTo>
                    <a:lnTo>
                      <a:pt x="0" y="2"/>
                    </a:lnTo>
                    <a:lnTo>
                      <a:pt x="2" y="0"/>
                    </a:lnTo>
                    <a:lnTo>
                      <a:pt x="4"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3" name="Freeform 614"/>
              <p:cNvSpPr>
                <a:spLocks/>
              </p:cNvSpPr>
              <p:nvPr/>
            </p:nvSpPr>
            <p:spPr bwMode="auto">
              <a:xfrm>
                <a:off x="1814" y="2818"/>
                <a:ext cx="305" cy="197"/>
              </a:xfrm>
              <a:custGeom>
                <a:avLst/>
                <a:gdLst>
                  <a:gd name="T0" fmla="*/ 299 w 305"/>
                  <a:gd name="T1" fmla="*/ 42 h 197"/>
                  <a:gd name="T2" fmla="*/ 282 w 305"/>
                  <a:gd name="T3" fmla="*/ 38 h 197"/>
                  <a:gd name="T4" fmla="*/ 284 w 305"/>
                  <a:gd name="T5" fmla="*/ 26 h 197"/>
                  <a:gd name="T6" fmla="*/ 282 w 305"/>
                  <a:gd name="T7" fmla="*/ 22 h 197"/>
                  <a:gd name="T8" fmla="*/ 303 w 305"/>
                  <a:gd name="T9" fmla="*/ 22 h 197"/>
                  <a:gd name="T10" fmla="*/ 290 w 305"/>
                  <a:gd name="T11" fmla="*/ 16 h 197"/>
                  <a:gd name="T12" fmla="*/ 293 w 305"/>
                  <a:gd name="T13" fmla="*/ 12 h 197"/>
                  <a:gd name="T14" fmla="*/ 270 w 305"/>
                  <a:gd name="T15" fmla="*/ 12 h 197"/>
                  <a:gd name="T16" fmla="*/ 256 w 305"/>
                  <a:gd name="T17" fmla="*/ 8 h 197"/>
                  <a:gd name="T18" fmla="*/ 244 w 305"/>
                  <a:gd name="T19" fmla="*/ 8 h 197"/>
                  <a:gd name="T20" fmla="*/ 214 w 305"/>
                  <a:gd name="T21" fmla="*/ 8 h 197"/>
                  <a:gd name="T22" fmla="*/ 186 w 305"/>
                  <a:gd name="T23" fmla="*/ 6 h 197"/>
                  <a:gd name="T24" fmla="*/ 186 w 305"/>
                  <a:gd name="T25" fmla="*/ 14 h 197"/>
                  <a:gd name="T26" fmla="*/ 164 w 305"/>
                  <a:gd name="T27" fmla="*/ 18 h 197"/>
                  <a:gd name="T28" fmla="*/ 164 w 305"/>
                  <a:gd name="T29" fmla="*/ 36 h 197"/>
                  <a:gd name="T30" fmla="*/ 135 w 305"/>
                  <a:gd name="T31" fmla="*/ 56 h 197"/>
                  <a:gd name="T32" fmla="*/ 115 w 305"/>
                  <a:gd name="T33" fmla="*/ 64 h 197"/>
                  <a:gd name="T34" fmla="*/ 123 w 305"/>
                  <a:gd name="T35" fmla="*/ 72 h 197"/>
                  <a:gd name="T36" fmla="*/ 111 w 305"/>
                  <a:gd name="T37" fmla="*/ 82 h 197"/>
                  <a:gd name="T38" fmla="*/ 103 w 305"/>
                  <a:gd name="T39" fmla="*/ 84 h 197"/>
                  <a:gd name="T40" fmla="*/ 81 w 305"/>
                  <a:gd name="T41" fmla="*/ 94 h 197"/>
                  <a:gd name="T42" fmla="*/ 79 w 305"/>
                  <a:gd name="T43" fmla="*/ 104 h 197"/>
                  <a:gd name="T44" fmla="*/ 73 w 305"/>
                  <a:gd name="T45" fmla="*/ 100 h 197"/>
                  <a:gd name="T46" fmla="*/ 69 w 305"/>
                  <a:gd name="T47" fmla="*/ 110 h 197"/>
                  <a:gd name="T48" fmla="*/ 57 w 305"/>
                  <a:gd name="T49" fmla="*/ 106 h 197"/>
                  <a:gd name="T50" fmla="*/ 69 w 305"/>
                  <a:gd name="T51" fmla="*/ 112 h 197"/>
                  <a:gd name="T52" fmla="*/ 49 w 305"/>
                  <a:gd name="T53" fmla="*/ 112 h 197"/>
                  <a:gd name="T54" fmla="*/ 47 w 305"/>
                  <a:gd name="T55" fmla="*/ 123 h 197"/>
                  <a:gd name="T56" fmla="*/ 27 w 305"/>
                  <a:gd name="T57" fmla="*/ 137 h 197"/>
                  <a:gd name="T58" fmla="*/ 13 w 305"/>
                  <a:gd name="T59" fmla="*/ 153 h 197"/>
                  <a:gd name="T60" fmla="*/ 8 w 305"/>
                  <a:gd name="T61" fmla="*/ 165 h 197"/>
                  <a:gd name="T62" fmla="*/ 4 w 305"/>
                  <a:gd name="T63" fmla="*/ 171 h 197"/>
                  <a:gd name="T64" fmla="*/ 8 w 305"/>
                  <a:gd name="T65" fmla="*/ 181 h 197"/>
                  <a:gd name="T66" fmla="*/ 2 w 305"/>
                  <a:gd name="T67" fmla="*/ 191 h 197"/>
                  <a:gd name="T68" fmla="*/ 17 w 305"/>
                  <a:gd name="T69" fmla="*/ 191 h 197"/>
                  <a:gd name="T70" fmla="*/ 29 w 305"/>
                  <a:gd name="T71" fmla="*/ 181 h 197"/>
                  <a:gd name="T72" fmla="*/ 57 w 305"/>
                  <a:gd name="T73" fmla="*/ 165 h 197"/>
                  <a:gd name="T74" fmla="*/ 65 w 305"/>
                  <a:gd name="T75" fmla="*/ 161 h 197"/>
                  <a:gd name="T76" fmla="*/ 83 w 305"/>
                  <a:gd name="T77" fmla="*/ 153 h 197"/>
                  <a:gd name="T78" fmla="*/ 93 w 305"/>
                  <a:gd name="T79" fmla="*/ 151 h 197"/>
                  <a:gd name="T80" fmla="*/ 105 w 305"/>
                  <a:gd name="T81" fmla="*/ 153 h 197"/>
                  <a:gd name="T82" fmla="*/ 127 w 305"/>
                  <a:gd name="T83" fmla="*/ 143 h 197"/>
                  <a:gd name="T84" fmla="*/ 141 w 305"/>
                  <a:gd name="T85" fmla="*/ 135 h 197"/>
                  <a:gd name="T86" fmla="*/ 182 w 305"/>
                  <a:gd name="T87" fmla="*/ 139 h 197"/>
                  <a:gd name="T88" fmla="*/ 190 w 305"/>
                  <a:gd name="T89" fmla="*/ 135 h 197"/>
                  <a:gd name="T90" fmla="*/ 182 w 305"/>
                  <a:gd name="T91" fmla="*/ 127 h 197"/>
                  <a:gd name="T92" fmla="*/ 192 w 305"/>
                  <a:gd name="T93" fmla="*/ 121 h 197"/>
                  <a:gd name="T94" fmla="*/ 194 w 305"/>
                  <a:gd name="T95" fmla="*/ 121 h 197"/>
                  <a:gd name="T96" fmla="*/ 200 w 305"/>
                  <a:gd name="T97" fmla="*/ 129 h 197"/>
                  <a:gd name="T98" fmla="*/ 202 w 305"/>
                  <a:gd name="T99" fmla="*/ 133 h 197"/>
                  <a:gd name="T100" fmla="*/ 200 w 305"/>
                  <a:gd name="T101" fmla="*/ 112 h 197"/>
                  <a:gd name="T102" fmla="*/ 206 w 305"/>
                  <a:gd name="T103" fmla="*/ 96 h 197"/>
                  <a:gd name="T104" fmla="*/ 222 w 305"/>
                  <a:gd name="T105" fmla="*/ 104 h 197"/>
                  <a:gd name="T106" fmla="*/ 232 w 305"/>
                  <a:gd name="T107" fmla="*/ 94 h 197"/>
                  <a:gd name="T108" fmla="*/ 244 w 305"/>
                  <a:gd name="T109" fmla="*/ 94 h 197"/>
                  <a:gd name="T110" fmla="*/ 250 w 305"/>
                  <a:gd name="T111" fmla="*/ 86 h 197"/>
                  <a:gd name="T112" fmla="*/ 252 w 305"/>
                  <a:gd name="T113" fmla="*/ 70 h 197"/>
                  <a:gd name="T114" fmla="*/ 260 w 305"/>
                  <a:gd name="T115" fmla="*/ 66 h 19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05" h="197">
                    <a:moveTo>
                      <a:pt x="282" y="48"/>
                    </a:moveTo>
                    <a:lnTo>
                      <a:pt x="282" y="48"/>
                    </a:lnTo>
                    <a:lnTo>
                      <a:pt x="286" y="46"/>
                    </a:lnTo>
                    <a:lnTo>
                      <a:pt x="284" y="46"/>
                    </a:lnTo>
                    <a:lnTo>
                      <a:pt x="299" y="42"/>
                    </a:lnTo>
                    <a:lnTo>
                      <a:pt x="303" y="40"/>
                    </a:lnTo>
                    <a:lnTo>
                      <a:pt x="305" y="40"/>
                    </a:lnTo>
                    <a:lnTo>
                      <a:pt x="297" y="38"/>
                    </a:lnTo>
                    <a:lnTo>
                      <a:pt x="286" y="36"/>
                    </a:lnTo>
                    <a:lnTo>
                      <a:pt x="282" y="38"/>
                    </a:lnTo>
                    <a:lnTo>
                      <a:pt x="280" y="38"/>
                    </a:lnTo>
                    <a:lnTo>
                      <a:pt x="290" y="34"/>
                    </a:lnTo>
                    <a:lnTo>
                      <a:pt x="293" y="32"/>
                    </a:lnTo>
                    <a:lnTo>
                      <a:pt x="293" y="30"/>
                    </a:lnTo>
                    <a:lnTo>
                      <a:pt x="290" y="28"/>
                    </a:lnTo>
                    <a:lnTo>
                      <a:pt x="284" y="26"/>
                    </a:lnTo>
                    <a:lnTo>
                      <a:pt x="280" y="26"/>
                    </a:lnTo>
                    <a:lnTo>
                      <a:pt x="278" y="26"/>
                    </a:lnTo>
                    <a:lnTo>
                      <a:pt x="276" y="26"/>
                    </a:lnTo>
                    <a:lnTo>
                      <a:pt x="276" y="24"/>
                    </a:lnTo>
                    <a:lnTo>
                      <a:pt x="278" y="24"/>
                    </a:lnTo>
                    <a:lnTo>
                      <a:pt x="282" y="22"/>
                    </a:lnTo>
                    <a:lnTo>
                      <a:pt x="288" y="24"/>
                    </a:lnTo>
                    <a:lnTo>
                      <a:pt x="295" y="26"/>
                    </a:lnTo>
                    <a:lnTo>
                      <a:pt x="299" y="26"/>
                    </a:lnTo>
                    <a:lnTo>
                      <a:pt x="303" y="26"/>
                    </a:lnTo>
                    <a:lnTo>
                      <a:pt x="303" y="22"/>
                    </a:lnTo>
                    <a:lnTo>
                      <a:pt x="303" y="20"/>
                    </a:lnTo>
                    <a:lnTo>
                      <a:pt x="293" y="18"/>
                    </a:lnTo>
                    <a:lnTo>
                      <a:pt x="284" y="16"/>
                    </a:lnTo>
                    <a:lnTo>
                      <a:pt x="286" y="16"/>
                    </a:lnTo>
                    <a:lnTo>
                      <a:pt x="290" y="16"/>
                    </a:lnTo>
                    <a:lnTo>
                      <a:pt x="299" y="18"/>
                    </a:lnTo>
                    <a:lnTo>
                      <a:pt x="301" y="18"/>
                    </a:lnTo>
                    <a:lnTo>
                      <a:pt x="303" y="18"/>
                    </a:lnTo>
                    <a:lnTo>
                      <a:pt x="299" y="14"/>
                    </a:lnTo>
                    <a:lnTo>
                      <a:pt x="293" y="12"/>
                    </a:lnTo>
                    <a:lnTo>
                      <a:pt x="280" y="14"/>
                    </a:lnTo>
                    <a:lnTo>
                      <a:pt x="278" y="14"/>
                    </a:lnTo>
                    <a:lnTo>
                      <a:pt x="276" y="12"/>
                    </a:lnTo>
                    <a:lnTo>
                      <a:pt x="274" y="10"/>
                    </a:lnTo>
                    <a:lnTo>
                      <a:pt x="272" y="10"/>
                    </a:lnTo>
                    <a:lnTo>
                      <a:pt x="270" y="12"/>
                    </a:lnTo>
                    <a:lnTo>
                      <a:pt x="266" y="14"/>
                    </a:lnTo>
                    <a:lnTo>
                      <a:pt x="260" y="16"/>
                    </a:lnTo>
                    <a:lnTo>
                      <a:pt x="256" y="16"/>
                    </a:lnTo>
                    <a:lnTo>
                      <a:pt x="254" y="16"/>
                    </a:lnTo>
                    <a:lnTo>
                      <a:pt x="254" y="14"/>
                    </a:lnTo>
                    <a:lnTo>
                      <a:pt x="254" y="12"/>
                    </a:lnTo>
                    <a:lnTo>
                      <a:pt x="256" y="8"/>
                    </a:lnTo>
                    <a:lnTo>
                      <a:pt x="256" y="6"/>
                    </a:lnTo>
                    <a:lnTo>
                      <a:pt x="254" y="4"/>
                    </a:lnTo>
                    <a:lnTo>
                      <a:pt x="252" y="4"/>
                    </a:lnTo>
                    <a:lnTo>
                      <a:pt x="248" y="6"/>
                    </a:lnTo>
                    <a:lnTo>
                      <a:pt x="246" y="8"/>
                    </a:lnTo>
                    <a:lnTo>
                      <a:pt x="244" y="8"/>
                    </a:lnTo>
                    <a:lnTo>
                      <a:pt x="242" y="8"/>
                    </a:lnTo>
                    <a:lnTo>
                      <a:pt x="240" y="6"/>
                    </a:lnTo>
                    <a:lnTo>
                      <a:pt x="238" y="2"/>
                    </a:lnTo>
                    <a:lnTo>
                      <a:pt x="226" y="0"/>
                    </a:lnTo>
                    <a:lnTo>
                      <a:pt x="222" y="2"/>
                    </a:lnTo>
                    <a:lnTo>
                      <a:pt x="220" y="4"/>
                    </a:lnTo>
                    <a:lnTo>
                      <a:pt x="214" y="8"/>
                    </a:lnTo>
                    <a:lnTo>
                      <a:pt x="210" y="8"/>
                    </a:lnTo>
                    <a:lnTo>
                      <a:pt x="206" y="6"/>
                    </a:lnTo>
                    <a:lnTo>
                      <a:pt x="204" y="4"/>
                    </a:lnTo>
                    <a:lnTo>
                      <a:pt x="198" y="2"/>
                    </a:lnTo>
                    <a:lnTo>
                      <a:pt x="190" y="4"/>
                    </a:lnTo>
                    <a:lnTo>
                      <a:pt x="186" y="6"/>
                    </a:lnTo>
                    <a:lnTo>
                      <a:pt x="184" y="10"/>
                    </a:lnTo>
                    <a:lnTo>
                      <a:pt x="186" y="12"/>
                    </a:lnTo>
                    <a:lnTo>
                      <a:pt x="188" y="14"/>
                    </a:lnTo>
                    <a:lnTo>
                      <a:pt x="186" y="14"/>
                    </a:lnTo>
                    <a:lnTo>
                      <a:pt x="182" y="12"/>
                    </a:lnTo>
                    <a:lnTo>
                      <a:pt x="178" y="10"/>
                    </a:lnTo>
                    <a:lnTo>
                      <a:pt x="172" y="12"/>
                    </a:lnTo>
                    <a:lnTo>
                      <a:pt x="168" y="14"/>
                    </a:lnTo>
                    <a:lnTo>
                      <a:pt x="166" y="16"/>
                    </a:lnTo>
                    <a:lnTo>
                      <a:pt x="164" y="18"/>
                    </a:lnTo>
                    <a:lnTo>
                      <a:pt x="168" y="22"/>
                    </a:lnTo>
                    <a:lnTo>
                      <a:pt x="170" y="24"/>
                    </a:lnTo>
                    <a:lnTo>
                      <a:pt x="172" y="26"/>
                    </a:lnTo>
                    <a:lnTo>
                      <a:pt x="170" y="30"/>
                    </a:lnTo>
                    <a:lnTo>
                      <a:pt x="166" y="36"/>
                    </a:lnTo>
                    <a:lnTo>
                      <a:pt x="164" y="36"/>
                    </a:lnTo>
                    <a:lnTo>
                      <a:pt x="162" y="36"/>
                    </a:lnTo>
                    <a:lnTo>
                      <a:pt x="158" y="38"/>
                    </a:lnTo>
                    <a:lnTo>
                      <a:pt x="149" y="46"/>
                    </a:lnTo>
                    <a:lnTo>
                      <a:pt x="141" y="50"/>
                    </a:lnTo>
                    <a:lnTo>
                      <a:pt x="135" y="56"/>
                    </a:lnTo>
                    <a:lnTo>
                      <a:pt x="135" y="58"/>
                    </a:lnTo>
                    <a:lnTo>
                      <a:pt x="125" y="60"/>
                    </a:lnTo>
                    <a:lnTo>
                      <a:pt x="121" y="62"/>
                    </a:lnTo>
                    <a:lnTo>
                      <a:pt x="117" y="64"/>
                    </a:lnTo>
                    <a:lnTo>
                      <a:pt x="115" y="64"/>
                    </a:lnTo>
                    <a:lnTo>
                      <a:pt x="117" y="64"/>
                    </a:lnTo>
                    <a:lnTo>
                      <a:pt x="121" y="64"/>
                    </a:lnTo>
                    <a:lnTo>
                      <a:pt x="125" y="62"/>
                    </a:lnTo>
                    <a:lnTo>
                      <a:pt x="129" y="64"/>
                    </a:lnTo>
                    <a:lnTo>
                      <a:pt x="129" y="68"/>
                    </a:lnTo>
                    <a:lnTo>
                      <a:pt x="127" y="70"/>
                    </a:lnTo>
                    <a:lnTo>
                      <a:pt x="123" y="72"/>
                    </a:lnTo>
                    <a:lnTo>
                      <a:pt x="119" y="74"/>
                    </a:lnTo>
                    <a:lnTo>
                      <a:pt x="115" y="76"/>
                    </a:lnTo>
                    <a:lnTo>
                      <a:pt x="109" y="82"/>
                    </a:lnTo>
                    <a:lnTo>
                      <a:pt x="111" y="82"/>
                    </a:lnTo>
                    <a:lnTo>
                      <a:pt x="109" y="82"/>
                    </a:lnTo>
                    <a:lnTo>
                      <a:pt x="105" y="82"/>
                    </a:lnTo>
                    <a:lnTo>
                      <a:pt x="101" y="82"/>
                    </a:lnTo>
                    <a:lnTo>
                      <a:pt x="101" y="84"/>
                    </a:lnTo>
                    <a:lnTo>
                      <a:pt x="103" y="84"/>
                    </a:lnTo>
                    <a:lnTo>
                      <a:pt x="105" y="86"/>
                    </a:lnTo>
                    <a:lnTo>
                      <a:pt x="105" y="88"/>
                    </a:lnTo>
                    <a:lnTo>
                      <a:pt x="97" y="94"/>
                    </a:lnTo>
                    <a:lnTo>
                      <a:pt x="87" y="96"/>
                    </a:lnTo>
                    <a:lnTo>
                      <a:pt x="83" y="96"/>
                    </a:lnTo>
                    <a:lnTo>
                      <a:pt x="81" y="94"/>
                    </a:lnTo>
                    <a:lnTo>
                      <a:pt x="79" y="94"/>
                    </a:lnTo>
                    <a:lnTo>
                      <a:pt x="77" y="94"/>
                    </a:lnTo>
                    <a:lnTo>
                      <a:pt x="77" y="96"/>
                    </a:lnTo>
                    <a:lnTo>
                      <a:pt x="79" y="98"/>
                    </a:lnTo>
                    <a:lnTo>
                      <a:pt x="79" y="102"/>
                    </a:lnTo>
                    <a:lnTo>
                      <a:pt x="79" y="104"/>
                    </a:lnTo>
                    <a:lnTo>
                      <a:pt x="77" y="104"/>
                    </a:lnTo>
                    <a:lnTo>
                      <a:pt x="77" y="102"/>
                    </a:lnTo>
                    <a:lnTo>
                      <a:pt x="75" y="98"/>
                    </a:lnTo>
                    <a:lnTo>
                      <a:pt x="75" y="96"/>
                    </a:lnTo>
                    <a:lnTo>
                      <a:pt x="73" y="98"/>
                    </a:lnTo>
                    <a:lnTo>
                      <a:pt x="73" y="100"/>
                    </a:lnTo>
                    <a:lnTo>
                      <a:pt x="67" y="100"/>
                    </a:lnTo>
                    <a:lnTo>
                      <a:pt x="65" y="100"/>
                    </a:lnTo>
                    <a:lnTo>
                      <a:pt x="63" y="100"/>
                    </a:lnTo>
                    <a:lnTo>
                      <a:pt x="63" y="104"/>
                    </a:lnTo>
                    <a:lnTo>
                      <a:pt x="67" y="106"/>
                    </a:lnTo>
                    <a:lnTo>
                      <a:pt x="69" y="108"/>
                    </a:lnTo>
                    <a:lnTo>
                      <a:pt x="69" y="110"/>
                    </a:lnTo>
                    <a:lnTo>
                      <a:pt x="67" y="110"/>
                    </a:lnTo>
                    <a:lnTo>
                      <a:pt x="65" y="106"/>
                    </a:lnTo>
                    <a:lnTo>
                      <a:pt x="63" y="104"/>
                    </a:lnTo>
                    <a:lnTo>
                      <a:pt x="61" y="102"/>
                    </a:lnTo>
                    <a:lnTo>
                      <a:pt x="59" y="104"/>
                    </a:lnTo>
                    <a:lnTo>
                      <a:pt x="57" y="106"/>
                    </a:lnTo>
                    <a:lnTo>
                      <a:pt x="53" y="110"/>
                    </a:lnTo>
                    <a:lnTo>
                      <a:pt x="51" y="110"/>
                    </a:lnTo>
                    <a:lnTo>
                      <a:pt x="63" y="110"/>
                    </a:lnTo>
                    <a:lnTo>
                      <a:pt x="67" y="110"/>
                    </a:lnTo>
                    <a:lnTo>
                      <a:pt x="69" y="112"/>
                    </a:lnTo>
                    <a:lnTo>
                      <a:pt x="65" y="112"/>
                    </a:lnTo>
                    <a:lnTo>
                      <a:pt x="63" y="110"/>
                    </a:lnTo>
                    <a:lnTo>
                      <a:pt x="53" y="112"/>
                    </a:lnTo>
                    <a:lnTo>
                      <a:pt x="51" y="112"/>
                    </a:lnTo>
                    <a:lnTo>
                      <a:pt x="49" y="112"/>
                    </a:lnTo>
                    <a:lnTo>
                      <a:pt x="49" y="114"/>
                    </a:lnTo>
                    <a:lnTo>
                      <a:pt x="51" y="118"/>
                    </a:lnTo>
                    <a:lnTo>
                      <a:pt x="51" y="121"/>
                    </a:lnTo>
                    <a:lnTo>
                      <a:pt x="51" y="123"/>
                    </a:lnTo>
                    <a:lnTo>
                      <a:pt x="49" y="123"/>
                    </a:lnTo>
                    <a:lnTo>
                      <a:pt x="47" y="123"/>
                    </a:lnTo>
                    <a:lnTo>
                      <a:pt x="45" y="121"/>
                    </a:lnTo>
                    <a:lnTo>
                      <a:pt x="43" y="121"/>
                    </a:lnTo>
                    <a:lnTo>
                      <a:pt x="39" y="123"/>
                    </a:lnTo>
                    <a:lnTo>
                      <a:pt x="35" y="127"/>
                    </a:lnTo>
                    <a:lnTo>
                      <a:pt x="31" y="131"/>
                    </a:lnTo>
                    <a:lnTo>
                      <a:pt x="27" y="137"/>
                    </a:lnTo>
                    <a:lnTo>
                      <a:pt x="29" y="137"/>
                    </a:lnTo>
                    <a:lnTo>
                      <a:pt x="27" y="141"/>
                    </a:lnTo>
                    <a:lnTo>
                      <a:pt x="21" y="145"/>
                    </a:lnTo>
                    <a:lnTo>
                      <a:pt x="13" y="153"/>
                    </a:lnTo>
                    <a:lnTo>
                      <a:pt x="13" y="155"/>
                    </a:lnTo>
                    <a:lnTo>
                      <a:pt x="13" y="157"/>
                    </a:lnTo>
                    <a:lnTo>
                      <a:pt x="13" y="159"/>
                    </a:lnTo>
                    <a:lnTo>
                      <a:pt x="6" y="165"/>
                    </a:lnTo>
                    <a:lnTo>
                      <a:pt x="8" y="165"/>
                    </a:lnTo>
                    <a:lnTo>
                      <a:pt x="6" y="165"/>
                    </a:lnTo>
                    <a:lnTo>
                      <a:pt x="4" y="165"/>
                    </a:lnTo>
                    <a:lnTo>
                      <a:pt x="4" y="167"/>
                    </a:lnTo>
                    <a:lnTo>
                      <a:pt x="6" y="169"/>
                    </a:lnTo>
                    <a:lnTo>
                      <a:pt x="4" y="171"/>
                    </a:lnTo>
                    <a:lnTo>
                      <a:pt x="2" y="175"/>
                    </a:lnTo>
                    <a:lnTo>
                      <a:pt x="0" y="175"/>
                    </a:lnTo>
                    <a:lnTo>
                      <a:pt x="2" y="177"/>
                    </a:lnTo>
                    <a:lnTo>
                      <a:pt x="8" y="181"/>
                    </a:lnTo>
                    <a:lnTo>
                      <a:pt x="11" y="179"/>
                    </a:lnTo>
                    <a:lnTo>
                      <a:pt x="13" y="179"/>
                    </a:lnTo>
                    <a:lnTo>
                      <a:pt x="15" y="179"/>
                    </a:lnTo>
                    <a:lnTo>
                      <a:pt x="15" y="181"/>
                    </a:lnTo>
                    <a:lnTo>
                      <a:pt x="13" y="183"/>
                    </a:lnTo>
                    <a:lnTo>
                      <a:pt x="8" y="187"/>
                    </a:lnTo>
                    <a:lnTo>
                      <a:pt x="2" y="191"/>
                    </a:lnTo>
                    <a:lnTo>
                      <a:pt x="0" y="193"/>
                    </a:lnTo>
                    <a:lnTo>
                      <a:pt x="2" y="195"/>
                    </a:lnTo>
                    <a:lnTo>
                      <a:pt x="6" y="197"/>
                    </a:lnTo>
                    <a:lnTo>
                      <a:pt x="8" y="197"/>
                    </a:lnTo>
                    <a:lnTo>
                      <a:pt x="13" y="195"/>
                    </a:lnTo>
                    <a:lnTo>
                      <a:pt x="17" y="191"/>
                    </a:lnTo>
                    <a:lnTo>
                      <a:pt x="23" y="185"/>
                    </a:lnTo>
                    <a:lnTo>
                      <a:pt x="23" y="187"/>
                    </a:lnTo>
                    <a:lnTo>
                      <a:pt x="27" y="183"/>
                    </a:lnTo>
                    <a:lnTo>
                      <a:pt x="29" y="181"/>
                    </a:lnTo>
                    <a:lnTo>
                      <a:pt x="29" y="183"/>
                    </a:lnTo>
                    <a:lnTo>
                      <a:pt x="37" y="177"/>
                    </a:lnTo>
                    <a:lnTo>
                      <a:pt x="47" y="169"/>
                    </a:lnTo>
                    <a:lnTo>
                      <a:pt x="57" y="163"/>
                    </a:lnTo>
                    <a:lnTo>
                      <a:pt x="57" y="165"/>
                    </a:lnTo>
                    <a:lnTo>
                      <a:pt x="59" y="167"/>
                    </a:lnTo>
                    <a:lnTo>
                      <a:pt x="59" y="163"/>
                    </a:lnTo>
                    <a:lnTo>
                      <a:pt x="61" y="159"/>
                    </a:lnTo>
                    <a:lnTo>
                      <a:pt x="63" y="161"/>
                    </a:lnTo>
                    <a:lnTo>
                      <a:pt x="65" y="161"/>
                    </a:lnTo>
                    <a:lnTo>
                      <a:pt x="67" y="159"/>
                    </a:lnTo>
                    <a:lnTo>
                      <a:pt x="69" y="157"/>
                    </a:lnTo>
                    <a:lnTo>
                      <a:pt x="69" y="153"/>
                    </a:lnTo>
                    <a:lnTo>
                      <a:pt x="71" y="151"/>
                    </a:lnTo>
                    <a:lnTo>
                      <a:pt x="77" y="151"/>
                    </a:lnTo>
                    <a:lnTo>
                      <a:pt x="83" y="153"/>
                    </a:lnTo>
                    <a:lnTo>
                      <a:pt x="83" y="151"/>
                    </a:lnTo>
                    <a:lnTo>
                      <a:pt x="85" y="149"/>
                    </a:lnTo>
                    <a:lnTo>
                      <a:pt x="87" y="153"/>
                    </a:lnTo>
                    <a:lnTo>
                      <a:pt x="93" y="151"/>
                    </a:lnTo>
                    <a:lnTo>
                      <a:pt x="97" y="147"/>
                    </a:lnTo>
                    <a:lnTo>
                      <a:pt x="99" y="147"/>
                    </a:lnTo>
                    <a:lnTo>
                      <a:pt x="99" y="149"/>
                    </a:lnTo>
                    <a:lnTo>
                      <a:pt x="101" y="153"/>
                    </a:lnTo>
                    <a:lnTo>
                      <a:pt x="105" y="153"/>
                    </a:lnTo>
                    <a:lnTo>
                      <a:pt x="113" y="153"/>
                    </a:lnTo>
                    <a:lnTo>
                      <a:pt x="117" y="149"/>
                    </a:lnTo>
                    <a:lnTo>
                      <a:pt x="123" y="147"/>
                    </a:lnTo>
                    <a:lnTo>
                      <a:pt x="125" y="147"/>
                    </a:lnTo>
                    <a:lnTo>
                      <a:pt x="127" y="143"/>
                    </a:lnTo>
                    <a:lnTo>
                      <a:pt x="131" y="145"/>
                    </a:lnTo>
                    <a:lnTo>
                      <a:pt x="133" y="145"/>
                    </a:lnTo>
                    <a:lnTo>
                      <a:pt x="137" y="139"/>
                    </a:lnTo>
                    <a:lnTo>
                      <a:pt x="139" y="137"/>
                    </a:lnTo>
                    <a:lnTo>
                      <a:pt x="141" y="135"/>
                    </a:lnTo>
                    <a:lnTo>
                      <a:pt x="149" y="137"/>
                    </a:lnTo>
                    <a:lnTo>
                      <a:pt x="154" y="139"/>
                    </a:lnTo>
                    <a:lnTo>
                      <a:pt x="158" y="141"/>
                    </a:lnTo>
                    <a:lnTo>
                      <a:pt x="160" y="143"/>
                    </a:lnTo>
                    <a:lnTo>
                      <a:pt x="162" y="147"/>
                    </a:lnTo>
                    <a:lnTo>
                      <a:pt x="170" y="145"/>
                    </a:lnTo>
                    <a:lnTo>
                      <a:pt x="182" y="139"/>
                    </a:lnTo>
                    <a:lnTo>
                      <a:pt x="186" y="141"/>
                    </a:lnTo>
                    <a:lnTo>
                      <a:pt x="192" y="139"/>
                    </a:lnTo>
                    <a:lnTo>
                      <a:pt x="194" y="139"/>
                    </a:lnTo>
                    <a:lnTo>
                      <a:pt x="194" y="137"/>
                    </a:lnTo>
                    <a:lnTo>
                      <a:pt x="190" y="135"/>
                    </a:lnTo>
                    <a:lnTo>
                      <a:pt x="182" y="133"/>
                    </a:lnTo>
                    <a:lnTo>
                      <a:pt x="176" y="131"/>
                    </a:lnTo>
                    <a:lnTo>
                      <a:pt x="170" y="127"/>
                    </a:lnTo>
                    <a:lnTo>
                      <a:pt x="174" y="127"/>
                    </a:lnTo>
                    <a:lnTo>
                      <a:pt x="178" y="127"/>
                    </a:lnTo>
                    <a:lnTo>
                      <a:pt x="182" y="127"/>
                    </a:lnTo>
                    <a:lnTo>
                      <a:pt x="182" y="125"/>
                    </a:lnTo>
                    <a:lnTo>
                      <a:pt x="182" y="123"/>
                    </a:lnTo>
                    <a:lnTo>
                      <a:pt x="182" y="121"/>
                    </a:lnTo>
                    <a:lnTo>
                      <a:pt x="188" y="118"/>
                    </a:lnTo>
                    <a:lnTo>
                      <a:pt x="192" y="121"/>
                    </a:lnTo>
                    <a:lnTo>
                      <a:pt x="190" y="114"/>
                    </a:lnTo>
                    <a:lnTo>
                      <a:pt x="190" y="108"/>
                    </a:lnTo>
                    <a:lnTo>
                      <a:pt x="190" y="106"/>
                    </a:lnTo>
                    <a:lnTo>
                      <a:pt x="196" y="118"/>
                    </a:lnTo>
                    <a:lnTo>
                      <a:pt x="194" y="121"/>
                    </a:lnTo>
                    <a:lnTo>
                      <a:pt x="192" y="121"/>
                    </a:lnTo>
                    <a:lnTo>
                      <a:pt x="194" y="129"/>
                    </a:lnTo>
                    <a:lnTo>
                      <a:pt x="194" y="133"/>
                    </a:lnTo>
                    <a:lnTo>
                      <a:pt x="198" y="133"/>
                    </a:lnTo>
                    <a:lnTo>
                      <a:pt x="200" y="131"/>
                    </a:lnTo>
                    <a:lnTo>
                      <a:pt x="200" y="129"/>
                    </a:lnTo>
                    <a:lnTo>
                      <a:pt x="202" y="129"/>
                    </a:lnTo>
                    <a:lnTo>
                      <a:pt x="200" y="131"/>
                    </a:lnTo>
                    <a:lnTo>
                      <a:pt x="198" y="133"/>
                    </a:lnTo>
                    <a:lnTo>
                      <a:pt x="200" y="135"/>
                    </a:lnTo>
                    <a:lnTo>
                      <a:pt x="202" y="133"/>
                    </a:lnTo>
                    <a:lnTo>
                      <a:pt x="208" y="123"/>
                    </a:lnTo>
                    <a:lnTo>
                      <a:pt x="210" y="116"/>
                    </a:lnTo>
                    <a:lnTo>
                      <a:pt x="210" y="112"/>
                    </a:lnTo>
                    <a:lnTo>
                      <a:pt x="206" y="110"/>
                    </a:lnTo>
                    <a:lnTo>
                      <a:pt x="204" y="110"/>
                    </a:lnTo>
                    <a:lnTo>
                      <a:pt x="200" y="112"/>
                    </a:lnTo>
                    <a:lnTo>
                      <a:pt x="202" y="110"/>
                    </a:lnTo>
                    <a:lnTo>
                      <a:pt x="204" y="108"/>
                    </a:lnTo>
                    <a:lnTo>
                      <a:pt x="204" y="102"/>
                    </a:lnTo>
                    <a:lnTo>
                      <a:pt x="204" y="98"/>
                    </a:lnTo>
                    <a:lnTo>
                      <a:pt x="206" y="96"/>
                    </a:lnTo>
                    <a:lnTo>
                      <a:pt x="208" y="96"/>
                    </a:lnTo>
                    <a:lnTo>
                      <a:pt x="212" y="96"/>
                    </a:lnTo>
                    <a:lnTo>
                      <a:pt x="218" y="98"/>
                    </a:lnTo>
                    <a:lnTo>
                      <a:pt x="220" y="98"/>
                    </a:lnTo>
                    <a:lnTo>
                      <a:pt x="222" y="96"/>
                    </a:lnTo>
                    <a:lnTo>
                      <a:pt x="222" y="104"/>
                    </a:lnTo>
                    <a:lnTo>
                      <a:pt x="222" y="106"/>
                    </a:lnTo>
                    <a:lnTo>
                      <a:pt x="224" y="108"/>
                    </a:lnTo>
                    <a:lnTo>
                      <a:pt x="226" y="106"/>
                    </a:lnTo>
                    <a:lnTo>
                      <a:pt x="230" y="104"/>
                    </a:lnTo>
                    <a:lnTo>
                      <a:pt x="232" y="102"/>
                    </a:lnTo>
                    <a:lnTo>
                      <a:pt x="232" y="98"/>
                    </a:lnTo>
                    <a:lnTo>
                      <a:pt x="232" y="94"/>
                    </a:lnTo>
                    <a:lnTo>
                      <a:pt x="234" y="92"/>
                    </a:lnTo>
                    <a:lnTo>
                      <a:pt x="236" y="92"/>
                    </a:lnTo>
                    <a:lnTo>
                      <a:pt x="240" y="94"/>
                    </a:lnTo>
                    <a:lnTo>
                      <a:pt x="242" y="96"/>
                    </a:lnTo>
                    <a:lnTo>
                      <a:pt x="244" y="96"/>
                    </a:lnTo>
                    <a:lnTo>
                      <a:pt x="244" y="94"/>
                    </a:lnTo>
                    <a:lnTo>
                      <a:pt x="240" y="90"/>
                    </a:lnTo>
                    <a:lnTo>
                      <a:pt x="238" y="88"/>
                    </a:lnTo>
                    <a:lnTo>
                      <a:pt x="238" y="86"/>
                    </a:lnTo>
                    <a:lnTo>
                      <a:pt x="240" y="84"/>
                    </a:lnTo>
                    <a:lnTo>
                      <a:pt x="244" y="86"/>
                    </a:lnTo>
                    <a:lnTo>
                      <a:pt x="246" y="86"/>
                    </a:lnTo>
                    <a:lnTo>
                      <a:pt x="250" y="86"/>
                    </a:lnTo>
                    <a:lnTo>
                      <a:pt x="252" y="84"/>
                    </a:lnTo>
                    <a:lnTo>
                      <a:pt x="252" y="80"/>
                    </a:lnTo>
                    <a:lnTo>
                      <a:pt x="252" y="74"/>
                    </a:lnTo>
                    <a:lnTo>
                      <a:pt x="252" y="72"/>
                    </a:lnTo>
                    <a:lnTo>
                      <a:pt x="252" y="70"/>
                    </a:lnTo>
                    <a:lnTo>
                      <a:pt x="258" y="72"/>
                    </a:lnTo>
                    <a:lnTo>
                      <a:pt x="262" y="74"/>
                    </a:lnTo>
                    <a:lnTo>
                      <a:pt x="264" y="74"/>
                    </a:lnTo>
                    <a:lnTo>
                      <a:pt x="266" y="74"/>
                    </a:lnTo>
                    <a:lnTo>
                      <a:pt x="262" y="68"/>
                    </a:lnTo>
                    <a:lnTo>
                      <a:pt x="260" y="66"/>
                    </a:lnTo>
                    <a:lnTo>
                      <a:pt x="260" y="64"/>
                    </a:lnTo>
                    <a:lnTo>
                      <a:pt x="270" y="56"/>
                    </a:lnTo>
                    <a:lnTo>
                      <a:pt x="284" y="46"/>
                    </a:lnTo>
                    <a:lnTo>
                      <a:pt x="282" y="4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4" name="Freeform 615"/>
              <p:cNvSpPr>
                <a:spLocks/>
              </p:cNvSpPr>
              <p:nvPr/>
            </p:nvSpPr>
            <p:spPr bwMode="auto">
              <a:xfrm>
                <a:off x="1863" y="2928"/>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5" name="Freeform 616"/>
              <p:cNvSpPr>
                <a:spLocks/>
              </p:cNvSpPr>
              <p:nvPr/>
            </p:nvSpPr>
            <p:spPr bwMode="auto">
              <a:xfrm>
                <a:off x="1925" y="2888"/>
                <a:ext cx="4" cy="2"/>
              </a:xfrm>
              <a:custGeom>
                <a:avLst/>
                <a:gdLst>
                  <a:gd name="T0" fmla="*/ 4 w 4"/>
                  <a:gd name="T1" fmla="*/ 0 h 2"/>
                  <a:gd name="T2" fmla="*/ 4 w 4"/>
                  <a:gd name="T3" fmla="*/ 0 h 2"/>
                  <a:gd name="T4" fmla="*/ 4 w 4"/>
                  <a:gd name="T5" fmla="*/ 0 h 2"/>
                  <a:gd name="T6" fmla="*/ 4 w 4"/>
                  <a:gd name="T7" fmla="*/ 0 h 2"/>
                  <a:gd name="T8" fmla="*/ 0 w 4"/>
                  <a:gd name="T9" fmla="*/ 2 h 2"/>
                  <a:gd name="T10" fmla="*/ 4 w 4"/>
                  <a:gd name="T11" fmla="*/ 0 h 2"/>
                  <a:gd name="T12" fmla="*/ 4 w 4"/>
                  <a:gd name="T13" fmla="*/ 0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4" y="0"/>
                    </a:moveTo>
                    <a:lnTo>
                      <a:pt x="4" y="0"/>
                    </a:lnTo>
                    <a:lnTo>
                      <a:pt x="0" y="2"/>
                    </a:lnTo>
                    <a:lnTo>
                      <a:pt x="4"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6" name="Freeform 617"/>
              <p:cNvSpPr>
                <a:spLocks/>
              </p:cNvSpPr>
              <p:nvPr/>
            </p:nvSpPr>
            <p:spPr bwMode="auto">
              <a:xfrm>
                <a:off x="1917" y="2767"/>
                <a:ext cx="73" cy="33"/>
              </a:xfrm>
              <a:custGeom>
                <a:avLst/>
                <a:gdLst>
                  <a:gd name="T0" fmla="*/ 18 w 73"/>
                  <a:gd name="T1" fmla="*/ 26 h 33"/>
                  <a:gd name="T2" fmla="*/ 18 w 73"/>
                  <a:gd name="T3" fmla="*/ 26 h 33"/>
                  <a:gd name="T4" fmla="*/ 28 w 73"/>
                  <a:gd name="T5" fmla="*/ 22 h 33"/>
                  <a:gd name="T6" fmla="*/ 40 w 73"/>
                  <a:gd name="T7" fmla="*/ 20 h 33"/>
                  <a:gd name="T8" fmla="*/ 51 w 73"/>
                  <a:gd name="T9" fmla="*/ 18 h 33"/>
                  <a:gd name="T10" fmla="*/ 61 w 73"/>
                  <a:gd name="T11" fmla="*/ 14 h 33"/>
                  <a:gd name="T12" fmla="*/ 61 w 73"/>
                  <a:gd name="T13" fmla="*/ 14 h 33"/>
                  <a:gd name="T14" fmla="*/ 59 w 73"/>
                  <a:gd name="T15" fmla="*/ 14 h 33"/>
                  <a:gd name="T16" fmla="*/ 59 w 73"/>
                  <a:gd name="T17" fmla="*/ 14 h 33"/>
                  <a:gd name="T18" fmla="*/ 42 w 73"/>
                  <a:gd name="T19" fmla="*/ 16 h 33"/>
                  <a:gd name="T20" fmla="*/ 42 w 73"/>
                  <a:gd name="T21" fmla="*/ 16 h 33"/>
                  <a:gd name="T22" fmla="*/ 40 w 73"/>
                  <a:gd name="T23" fmla="*/ 16 h 33"/>
                  <a:gd name="T24" fmla="*/ 40 w 73"/>
                  <a:gd name="T25" fmla="*/ 16 h 33"/>
                  <a:gd name="T26" fmla="*/ 53 w 73"/>
                  <a:gd name="T27" fmla="*/ 14 h 33"/>
                  <a:gd name="T28" fmla="*/ 53 w 73"/>
                  <a:gd name="T29" fmla="*/ 14 h 33"/>
                  <a:gd name="T30" fmla="*/ 61 w 73"/>
                  <a:gd name="T31" fmla="*/ 10 h 33"/>
                  <a:gd name="T32" fmla="*/ 69 w 73"/>
                  <a:gd name="T33" fmla="*/ 6 h 33"/>
                  <a:gd name="T34" fmla="*/ 69 w 73"/>
                  <a:gd name="T35" fmla="*/ 6 h 33"/>
                  <a:gd name="T36" fmla="*/ 71 w 73"/>
                  <a:gd name="T37" fmla="*/ 4 h 33"/>
                  <a:gd name="T38" fmla="*/ 73 w 73"/>
                  <a:gd name="T39" fmla="*/ 0 h 33"/>
                  <a:gd name="T40" fmla="*/ 73 w 73"/>
                  <a:gd name="T41" fmla="*/ 0 h 33"/>
                  <a:gd name="T42" fmla="*/ 71 w 73"/>
                  <a:gd name="T43" fmla="*/ 0 h 33"/>
                  <a:gd name="T44" fmla="*/ 69 w 73"/>
                  <a:gd name="T45" fmla="*/ 2 h 33"/>
                  <a:gd name="T46" fmla="*/ 69 w 73"/>
                  <a:gd name="T47" fmla="*/ 2 h 33"/>
                  <a:gd name="T48" fmla="*/ 59 w 73"/>
                  <a:gd name="T49" fmla="*/ 2 h 33"/>
                  <a:gd name="T50" fmla="*/ 59 w 73"/>
                  <a:gd name="T51" fmla="*/ 2 h 33"/>
                  <a:gd name="T52" fmla="*/ 49 w 73"/>
                  <a:gd name="T53" fmla="*/ 8 h 33"/>
                  <a:gd name="T54" fmla="*/ 49 w 73"/>
                  <a:gd name="T55" fmla="*/ 8 h 33"/>
                  <a:gd name="T56" fmla="*/ 40 w 73"/>
                  <a:gd name="T57" fmla="*/ 12 h 33"/>
                  <a:gd name="T58" fmla="*/ 38 w 73"/>
                  <a:gd name="T59" fmla="*/ 14 h 33"/>
                  <a:gd name="T60" fmla="*/ 38 w 73"/>
                  <a:gd name="T61" fmla="*/ 12 h 33"/>
                  <a:gd name="T62" fmla="*/ 38 w 73"/>
                  <a:gd name="T63" fmla="*/ 12 h 33"/>
                  <a:gd name="T64" fmla="*/ 40 w 73"/>
                  <a:gd name="T65" fmla="*/ 10 h 33"/>
                  <a:gd name="T66" fmla="*/ 44 w 73"/>
                  <a:gd name="T67" fmla="*/ 8 h 33"/>
                  <a:gd name="T68" fmla="*/ 49 w 73"/>
                  <a:gd name="T69" fmla="*/ 6 h 33"/>
                  <a:gd name="T70" fmla="*/ 53 w 73"/>
                  <a:gd name="T71" fmla="*/ 4 h 33"/>
                  <a:gd name="T72" fmla="*/ 53 w 73"/>
                  <a:gd name="T73" fmla="*/ 4 h 33"/>
                  <a:gd name="T74" fmla="*/ 53 w 73"/>
                  <a:gd name="T75" fmla="*/ 2 h 33"/>
                  <a:gd name="T76" fmla="*/ 49 w 73"/>
                  <a:gd name="T77" fmla="*/ 4 h 33"/>
                  <a:gd name="T78" fmla="*/ 44 w 73"/>
                  <a:gd name="T79" fmla="*/ 6 h 33"/>
                  <a:gd name="T80" fmla="*/ 44 w 73"/>
                  <a:gd name="T81" fmla="*/ 6 h 33"/>
                  <a:gd name="T82" fmla="*/ 32 w 73"/>
                  <a:gd name="T83" fmla="*/ 10 h 33"/>
                  <a:gd name="T84" fmla="*/ 32 w 73"/>
                  <a:gd name="T85" fmla="*/ 10 h 33"/>
                  <a:gd name="T86" fmla="*/ 28 w 73"/>
                  <a:gd name="T87" fmla="*/ 12 h 33"/>
                  <a:gd name="T88" fmla="*/ 24 w 73"/>
                  <a:gd name="T89" fmla="*/ 12 h 33"/>
                  <a:gd name="T90" fmla="*/ 24 w 73"/>
                  <a:gd name="T91" fmla="*/ 12 h 33"/>
                  <a:gd name="T92" fmla="*/ 20 w 73"/>
                  <a:gd name="T93" fmla="*/ 18 h 33"/>
                  <a:gd name="T94" fmla="*/ 16 w 73"/>
                  <a:gd name="T95" fmla="*/ 22 h 33"/>
                  <a:gd name="T96" fmla="*/ 16 w 73"/>
                  <a:gd name="T97" fmla="*/ 22 h 33"/>
                  <a:gd name="T98" fmla="*/ 10 w 73"/>
                  <a:gd name="T99" fmla="*/ 24 h 33"/>
                  <a:gd name="T100" fmla="*/ 6 w 73"/>
                  <a:gd name="T101" fmla="*/ 26 h 33"/>
                  <a:gd name="T102" fmla="*/ 6 w 73"/>
                  <a:gd name="T103" fmla="*/ 26 h 33"/>
                  <a:gd name="T104" fmla="*/ 2 w 73"/>
                  <a:gd name="T105" fmla="*/ 28 h 33"/>
                  <a:gd name="T106" fmla="*/ 0 w 73"/>
                  <a:gd name="T107" fmla="*/ 31 h 33"/>
                  <a:gd name="T108" fmla="*/ 0 w 73"/>
                  <a:gd name="T109" fmla="*/ 31 h 33"/>
                  <a:gd name="T110" fmla="*/ 0 w 73"/>
                  <a:gd name="T111" fmla="*/ 31 h 33"/>
                  <a:gd name="T112" fmla="*/ 2 w 73"/>
                  <a:gd name="T113" fmla="*/ 33 h 33"/>
                  <a:gd name="T114" fmla="*/ 4 w 73"/>
                  <a:gd name="T115" fmla="*/ 33 h 33"/>
                  <a:gd name="T116" fmla="*/ 10 w 73"/>
                  <a:gd name="T117" fmla="*/ 33 h 33"/>
                  <a:gd name="T118" fmla="*/ 18 w 73"/>
                  <a:gd name="T119" fmla="*/ 26 h 33"/>
                  <a:gd name="T120" fmla="*/ 18 w 73"/>
                  <a:gd name="T121" fmla="*/ 26 h 3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3" h="33">
                    <a:moveTo>
                      <a:pt x="18" y="26"/>
                    </a:moveTo>
                    <a:lnTo>
                      <a:pt x="18" y="26"/>
                    </a:lnTo>
                    <a:lnTo>
                      <a:pt x="28" y="22"/>
                    </a:lnTo>
                    <a:lnTo>
                      <a:pt x="40" y="20"/>
                    </a:lnTo>
                    <a:lnTo>
                      <a:pt x="51" y="18"/>
                    </a:lnTo>
                    <a:lnTo>
                      <a:pt x="61" y="14"/>
                    </a:lnTo>
                    <a:lnTo>
                      <a:pt x="59" y="14"/>
                    </a:lnTo>
                    <a:lnTo>
                      <a:pt x="42" y="16"/>
                    </a:lnTo>
                    <a:lnTo>
                      <a:pt x="40" y="16"/>
                    </a:lnTo>
                    <a:lnTo>
                      <a:pt x="53" y="14"/>
                    </a:lnTo>
                    <a:lnTo>
                      <a:pt x="61" y="10"/>
                    </a:lnTo>
                    <a:lnTo>
                      <a:pt x="69" y="6"/>
                    </a:lnTo>
                    <a:lnTo>
                      <a:pt x="71" y="4"/>
                    </a:lnTo>
                    <a:lnTo>
                      <a:pt x="73" y="0"/>
                    </a:lnTo>
                    <a:lnTo>
                      <a:pt x="71" y="0"/>
                    </a:lnTo>
                    <a:lnTo>
                      <a:pt x="69" y="2"/>
                    </a:lnTo>
                    <a:lnTo>
                      <a:pt x="59" y="2"/>
                    </a:lnTo>
                    <a:lnTo>
                      <a:pt x="49" y="8"/>
                    </a:lnTo>
                    <a:lnTo>
                      <a:pt x="40" y="12"/>
                    </a:lnTo>
                    <a:lnTo>
                      <a:pt x="38" y="14"/>
                    </a:lnTo>
                    <a:lnTo>
                      <a:pt x="38" y="12"/>
                    </a:lnTo>
                    <a:lnTo>
                      <a:pt x="40" y="10"/>
                    </a:lnTo>
                    <a:lnTo>
                      <a:pt x="44" y="8"/>
                    </a:lnTo>
                    <a:lnTo>
                      <a:pt x="49" y="6"/>
                    </a:lnTo>
                    <a:lnTo>
                      <a:pt x="53" y="4"/>
                    </a:lnTo>
                    <a:lnTo>
                      <a:pt x="53" y="2"/>
                    </a:lnTo>
                    <a:lnTo>
                      <a:pt x="49" y="4"/>
                    </a:lnTo>
                    <a:lnTo>
                      <a:pt x="44" y="6"/>
                    </a:lnTo>
                    <a:lnTo>
                      <a:pt x="32" y="10"/>
                    </a:lnTo>
                    <a:lnTo>
                      <a:pt x="28" y="12"/>
                    </a:lnTo>
                    <a:lnTo>
                      <a:pt x="24" y="12"/>
                    </a:lnTo>
                    <a:lnTo>
                      <a:pt x="20" y="18"/>
                    </a:lnTo>
                    <a:lnTo>
                      <a:pt x="16" y="22"/>
                    </a:lnTo>
                    <a:lnTo>
                      <a:pt x="10" y="24"/>
                    </a:lnTo>
                    <a:lnTo>
                      <a:pt x="6" y="26"/>
                    </a:lnTo>
                    <a:lnTo>
                      <a:pt x="2" y="28"/>
                    </a:lnTo>
                    <a:lnTo>
                      <a:pt x="0" y="31"/>
                    </a:lnTo>
                    <a:lnTo>
                      <a:pt x="2" y="33"/>
                    </a:lnTo>
                    <a:lnTo>
                      <a:pt x="4" y="33"/>
                    </a:lnTo>
                    <a:lnTo>
                      <a:pt x="10" y="33"/>
                    </a:lnTo>
                    <a:lnTo>
                      <a:pt x="18" y="2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7" name="Freeform 618"/>
              <p:cNvSpPr>
                <a:spLocks/>
              </p:cNvSpPr>
              <p:nvPr/>
            </p:nvSpPr>
            <p:spPr bwMode="auto">
              <a:xfrm>
                <a:off x="1903" y="2894"/>
                <a:ext cx="12" cy="10"/>
              </a:xfrm>
              <a:custGeom>
                <a:avLst/>
                <a:gdLst>
                  <a:gd name="T0" fmla="*/ 0 w 12"/>
                  <a:gd name="T1" fmla="*/ 10 h 10"/>
                  <a:gd name="T2" fmla="*/ 0 w 12"/>
                  <a:gd name="T3" fmla="*/ 10 h 10"/>
                  <a:gd name="T4" fmla="*/ 12 w 12"/>
                  <a:gd name="T5" fmla="*/ 0 h 10"/>
                  <a:gd name="T6" fmla="*/ 12 w 12"/>
                  <a:gd name="T7" fmla="*/ 0 h 10"/>
                  <a:gd name="T8" fmla="*/ 0 w 12"/>
                  <a:gd name="T9" fmla="*/ 8 h 10"/>
                  <a:gd name="T10" fmla="*/ 0 w 12"/>
                  <a:gd name="T11" fmla="*/ 8 h 10"/>
                  <a:gd name="T12" fmla="*/ 0 w 12"/>
                  <a:gd name="T13" fmla="*/ 10 h 10"/>
                  <a:gd name="T14" fmla="*/ 0 w 12"/>
                  <a:gd name="T15" fmla="*/ 10 h 1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0">
                    <a:moveTo>
                      <a:pt x="0" y="10"/>
                    </a:moveTo>
                    <a:lnTo>
                      <a:pt x="0" y="10"/>
                    </a:lnTo>
                    <a:lnTo>
                      <a:pt x="12" y="0"/>
                    </a:lnTo>
                    <a:lnTo>
                      <a:pt x="0" y="8"/>
                    </a:lnTo>
                    <a:lnTo>
                      <a:pt x="0" y="1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8" name="Freeform 619"/>
              <p:cNvSpPr>
                <a:spLocks/>
              </p:cNvSpPr>
              <p:nvPr/>
            </p:nvSpPr>
            <p:spPr bwMode="auto">
              <a:xfrm>
                <a:off x="1891" y="2842"/>
                <a:ext cx="4" cy="2"/>
              </a:xfrm>
              <a:custGeom>
                <a:avLst/>
                <a:gdLst>
                  <a:gd name="T0" fmla="*/ 0 w 4"/>
                  <a:gd name="T1" fmla="*/ 2 h 2"/>
                  <a:gd name="T2" fmla="*/ 0 w 4"/>
                  <a:gd name="T3" fmla="*/ 2 h 2"/>
                  <a:gd name="T4" fmla="*/ 4 w 4"/>
                  <a:gd name="T5" fmla="*/ 0 h 2"/>
                  <a:gd name="T6" fmla="*/ 4 w 4"/>
                  <a:gd name="T7" fmla="*/ 0 h 2"/>
                  <a:gd name="T8" fmla="*/ 0 w 4"/>
                  <a:gd name="T9" fmla="*/ 0 h 2"/>
                  <a:gd name="T10" fmla="*/ 0 w 4"/>
                  <a:gd name="T11" fmla="*/ 2 h 2"/>
                  <a:gd name="T12" fmla="*/ 0 w 4"/>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0" y="2"/>
                    </a:moveTo>
                    <a:lnTo>
                      <a:pt x="0" y="2"/>
                    </a:lnTo>
                    <a:lnTo>
                      <a:pt x="4" y="0"/>
                    </a:lnTo>
                    <a:lnTo>
                      <a:pt x="0"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9" name="Freeform 620"/>
              <p:cNvSpPr>
                <a:spLocks/>
              </p:cNvSpPr>
              <p:nvPr/>
            </p:nvSpPr>
            <p:spPr bwMode="auto">
              <a:xfrm>
                <a:off x="1899" y="2804"/>
                <a:ext cx="18" cy="10"/>
              </a:xfrm>
              <a:custGeom>
                <a:avLst/>
                <a:gdLst>
                  <a:gd name="T0" fmla="*/ 10 w 18"/>
                  <a:gd name="T1" fmla="*/ 0 h 10"/>
                  <a:gd name="T2" fmla="*/ 10 w 18"/>
                  <a:gd name="T3" fmla="*/ 0 h 10"/>
                  <a:gd name="T4" fmla="*/ 4 w 18"/>
                  <a:gd name="T5" fmla="*/ 4 h 10"/>
                  <a:gd name="T6" fmla="*/ 0 w 18"/>
                  <a:gd name="T7" fmla="*/ 10 h 10"/>
                  <a:gd name="T8" fmla="*/ 0 w 18"/>
                  <a:gd name="T9" fmla="*/ 10 h 10"/>
                  <a:gd name="T10" fmla="*/ 2 w 18"/>
                  <a:gd name="T11" fmla="*/ 10 h 10"/>
                  <a:gd name="T12" fmla="*/ 6 w 18"/>
                  <a:gd name="T13" fmla="*/ 6 h 10"/>
                  <a:gd name="T14" fmla="*/ 6 w 18"/>
                  <a:gd name="T15" fmla="*/ 6 h 10"/>
                  <a:gd name="T16" fmla="*/ 18 w 18"/>
                  <a:gd name="T17" fmla="*/ 2 h 10"/>
                  <a:gd name="T18" fmla="*/ 18 w 18"/>
                  <a:gd name="T19" fmla="*/ 2 h 10"/>
                  <a:gd name="T20" fmla="*/ 14 w 18"/>
                  <a:gd name="T21" fmla="*/ 0 h 10"/>
                  <a:gd name="T22" fmla="*/ 10 w 18"/>
                  <a:gd name="T23" fmla="*/ 0 h 10"/>
                  <a:gd name="T24" fmla="*/ 10 w 18"/>
                  <a:gd name="T25" fmla="*/ 0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8" h="10">
                    <a:moveTo>
                      <a:pt x="10" y="0"/>
                    </a:moveTo>
                    <a:lnTo>
                      <a:pt x="10" y="0"/>
                    </a:lnTo>
                    <a:lnTo>
                      <a:pt x="4" y="4"/>
                    </a:lnTo>
                    <a:lnTo>
                      <a:pt x="0" y="10"/>
                    </a:lnTo>
                    <a:lnTo>
                      <a:pt x="2" y="10"/>
                    </a:lnTo>
                    <a:lnTo>
                      <a:pt x="6" y="6"/>
                    </a:lnTo>
                    <a:lnTo>
                      <a:pt x="18" y="2"/>
                    </a:lnTo>
                    <a:lnTo>
                      <a:pt x="14" y="0"/>
                    </a:lnTo>
                    <a:lnTo>
                      <a:pt x="1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0" name="Freeform 621"/>
              <p:cNvSpPr>
                <a:spLocks/>
              </p:cNvSpPr>
              <p:nvPr/>
            </p:nvSpPr>
            <p:spPr bwMode="auto">
              <a:xfrm>
                <a:off x="2195" y="2995"/>
                <a:ext cx="6" cy="2"/>
              </a:xfrm>
              <a:custGeom>
                <a:avLst/>
                <a:gdLst>
                  <a:gd name="T0" fmla="*/ 2 w 6"/>
                  <a:gd name="T1" fmla="*/ 2 h 2"/>
                  <a:gd name="T2" fmla="*/ 2 w 6"/>
                  <a:gd name="T3" fmla="*/ 2 h 2"/>
                  <a:gd name="T4" fmla="*/ 4 w 6"/>
                  <a:gd name="T5" fmla="*/ 2 h 2"/>
                  <a:gd name="T6" fmla="*/ 4 w 6"/>
                  <a:gd name="T7" fmla="*/ 2 h 2"/>
                  <a:gd name="T8" fmla="*/ 4 w 6"/>
                  <a:gd name="T9" fmla="*/ 0 h 2"/>
                  <a:gd name="T10" fmla="*/ 6 w 6"/>
                  <a:gd name="T11" fmla="*/ 0 h 2"/>
                  <a:gd name="T12" fmla="*/ 6 w 6"/>
                  <a:gd name="T13" fmla="*/ 0 h 2"/>
                  <a:gd name="T14" fmla="*/ 4 w 6"/>
                  <a:gd name="T15" fmla="*/ 0 h 2"/>
                  <a:gd name="T16" fmla="*/ 0 w 6"/>
                  <a:gd name="T17" fmla="*/ 0 h 2"/>
                  <a:gd name="T18" fmla="*/ 0 w 6"/>
                  <a:gd name="T19" fmla="*/ 2 h 2"/>
                  <a:gd name="T20" fmla="*/ 2 w 6"/>
                  <a:gd name="T21" fmla="*/ 2 h 2"/>
                  <a:gd name="T22" fmla="*/ 2 w 6"/>
                  <a:gd name="T23" fmla="*/ 2 h 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2">
                    <a:moveTo>
                      <a:pt x="2" y="2"/>
                    </a:moveTo>
                    <a:lnTo>
                      <a:pt x="2" y="2"/>
                    </a:lnTo>
                    <a:lnTo>
                      <a:pt x="4" y="2"/>
                    </a:lnTo>
                    <a:lnTo>
                      <a:pt x="4" y="0"/>
                    </a:lnTo>
                    <a:lnTo>
                      <a:pt x="6" y="0"/>
                    </a:lnTo>
                    <a:lnTo>
                      <a:pt x="4" y="0"/>
                    </a:lnTo>
                    <a:lnTo>
                      <a:pt x="0" y="0"/>
                    </a:lnTo>
                    <a:lnTo>
                      <a:pt x="0" y="2"/>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1" name="Freeform 622"/>
              <p:cNvSpPr>
                <a:spLocks/>
              </p:cNvSpPr>
              <p:nvPr/>
            </p:nvSpPr>
            <p:spPr bwMode="auto">
              <a:xfrm>
                <a:off x="2189" y="3003"/>
                <a:ext cx="4" cy="1"/>
              </a:xfrm>
              <a:custGeom>
                <a:avLst/>
                <a:gdLst>
                  <a:gd name="T0" fmla="*/ 4 w 4"/>
                  <a:gd name="T1" fmla="*/ 0 h 1"/>
                  <a:gd name="T2" fmla="*/ 4 w 4"/>
                  <a:gd name="T3" fmla="*/ 0 h 1"/>
                  <a:gd name="T4" fmla="*/ 0 w 4"/>
                  <a:gd name="T5" fmla="*/ 0 h 1"/>
                  <a:gd name="T6" fmla="*/ 0 w 4"/>
                  <a:gd name="T7" fmla="*/ 0 h 1"/>
                  <a:gd name="T8" fmla="*/ 4 w 4"/>
                  <a:gd name="T9" fmla="*/ 0 h 1"/>
                  <a:gd name="T10" fmla="*/ 4 w 4"/>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 h="1">
                    <a:moveTo>
                      <a:pt x="4" y="0"/>
                    </a:moveTo>
                    <a:lnTo>
                      <a:pt x="4" y="0"/>
                    </a:lnTo>
                    <a:lnTo>
                      <a:pt x="0" y="0"/>
                    </a:lnTo>
                    <a:lnTo>
                      <a:pt x="4"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2" name="Freeform 623"/>
              <p:cNvSpPr>
                <a:spLocks/>
              </p:cNvSpPr>
              <p:nvPr/>
            </p:nvSpPr>
            <p:spPr bwMode="auto">
              <a:xfrm>
                <a:off x="1794" y="2814"/>
                <a:ext cx="155" cy="114"/>
              </a:xfrm>
              <a:custGeom>
                <a:avLst/>
                <a:gdLst>
                  <a:gd name="T0" fmla="*/ 10 w 155"/>
                  <a:gd name="T1" fmla="*/ 96 h 114"/>
                  <a:gd name="T2" fmla="*/ 0 w 155"/>
                  <a:gd name="T3" fmla="*/ 110 h 114"/>
                  <a:gd name="T4" fmla="*/ 4 w 155"/>
                  <a:gd name="T5" fmla="*/ 112 h 114"/>
                  <a:gd name="T6" fmla="*/ 14 w 155"/>
                  <a:gd name="T7" fmla="*/ 110 h 114"/>
                  <a:gd name="T8" fmla="*/ 35 w 155"/>
                  <a:gd name="T9" fmla="*/ 90 h 114"/>
                  <a:gd name="T10" fmla="*/ 49 w 155"/>
                  <a:gd name="T11" fmla="*/ 78 h 114"/>
                  <a:gd name="T12" fmla="*/ 57 w 155"/>
                  <a:gd name="T13" fmla="*/ 76 h 114"/>
                  <a:gd name="T14" fmla="*/ 55 w 155"/>
                  <a:gd name="T15" fmla="*/ 88 h 114"/>
                  <a:gd name="T16" fmla="*/ 43 w 155"/>
                  <a:gd name="T17" fmla="*/ 94 h 114"/>
                  <a:gd name="T18" fmla="*/ 39 w 155"/>
                  <a:gd name="T19" fmla="*/ 98 h 114"/>
                  <a:gd name="T20" fmla="*/ 63 w 155"/>
                  <a:gd name="T21" fmla="*/ 88 h 114"/>
                  <a:gd name="T22" fmla="*/ 69 w 155"/>
                  <a:gd name="T23" fmla="*/ 80 h 114"/>
                  <a:gd name="T24" fmla="*/ 79 w 155"/>
                  <a:gd name="T25" fmla="*/ 70 h 114"/>
                  <a:gd name="T26" fmla="*/ 73 w 155"/>
                  <a:gd name="T27" fmla="*/ 70 h 114"/>
                  <a:gd name="T28" fmla="*/ 83 w 155"/>
                  <a:gd name="T29" fmla="*/ 62 h 114"/>
                  <a:gd name="T30" fmla="*/ 91 w 155"/>
                  <a:gd name="T31" fmla="*/ 58 h 114"/>
                  <a:gd name="T32" fmla="*/ 95 w 155"/>
                  <a:gd name="T33" fmla="*/ 58 h 114"/>
                  <a:gd name="T34" fmla="*/ 95 w 155"/>
                  <a:gd name="T35" fmla="*/ 52 h 114"/>
                  <a:gd name="T36" fmla="*/ 109 w 155"/>
                  <a:gd name="T37" fmla="*/ 52 h 114"/>
                  <a:gd name="T38" fmla="*/ 113 w 155"/>
                  <a:gd name="T39" fmla="*/ 44 h 114"/>
                  <a:gd name="T40" fmla="*/ 101 w 155"/>
                  <a:gd name="T41" fmla="*/ 46 h 114"/>
                  <a:gd name="T42" fmla="*/ 105 w 155"/>
                  <a:gd name="T43" fmla="*/ 42 h 114"/>
                  <a:gd name="T44" fmla="*/ 121 w 155"/>
                  <a:gd name="T45" fmla="*/ 36 h 114"/>
                  <a:gd name="T46" fmla="*/ 113 w 155"/>
                  <a:gd name="T47" fmla="*/ 36 h 114"/>
                  <a:gd name="T48" fmla="*/ 129 w 155"/>
                  <a:gd name="T49" fmla="*/ 26 h 114"/>
                  <a:gd name="T50" fmla="*/ 135 w 155"/>
                  <a:gd name="T51" fmla="*/ 26 h 114"/>
                  <a:gd name="T52" fmla="*/ 135 w 155"/>
                  <a:gd name="T53" fmla="*/ 20 h 114"/>
                  <a:gd name="T54" fmla="*/ 127 w 155"/>
                  <a:gd name="T55" fmla="*/ 18 h 114"/>
                  <a:gd name="T56" fmla="*/ 143 w 155"/>
                  <a:gd name="T57" fmla="*/ 14 h 114"/>
                  <a:gd name="T58" fmla="*/ 151 w 155"/>
                  <a:gd name="T59" fmla="*/ 10 h 114"/>
                  <a:gd name="T60" fmla="*/ 143 w 155"/>
                  <a:gd name="T61" fmla="*/ 6 h 114"/>
                  <a:gd name="T62" fmla="*/ 121 w 155"/>
                  <a:gd name="T63" fmla="*/ 12 h 114"/>
                  <a:gd name="T64" fmla="*/ 121 w 155"/>
                  <a:gd name="T65" fmla="*/ 10 h 114"/>
                  <a:gd name="T66" fmla="*/ 151 w 155"/>
                  <a:gd name="T67" fmla="*/ 4 h 114"/>
                  <a:gd name="T68" fmla="*/ 147 w 155"/>
                  <a:gd name="T69" fmla="*/ 2 h 114"/>
                  <a:gd name="T70" fmla="*/ 125 w 155"/>
                  <a:gd name="T71" fmla="*/ 4 h 114"/>
                  <a:gd name="T72" fmla="*/ 113 w 155"/>
                  <a:gd name="T73" fmla="*/ 10 h 114"/>
                  <a:gd name="T74" fmla="*/ 103 w 155"/>
                  <a:gd name="T75" fmla="*/ 22 h 114"/>
                  <a:gd name="T76" fmla="*/ 101 w 155"/>
                  <a:gd name="T77" fmla="*/ 28 h 114"/>
                  <a:gd name="T78" fmla="*/ 111 w 155"/>
                  <a:gd name="T79" fmla="*/ 26 h 114"/>
                  <a:gd name="T80" fmla="*/ 85 w 155"/>
                  <a:gd name="T81" fmla="*/ 40 h 114"/>
                  <a:gd name="T82" fmla="*/ 77 w 155"/>
                  <a:gd name="T83" fmla="*/ 52 h 114"/>
                  <a:gd name="T84" fmla="*/ 61 w 155"/>
                  <a:gd name="T85" fmla="*/ 60 h 114"/>
                  <a:gd name="T86" fmla="*/ 59 w 155"/>
                  <a:gd name="T87" fmla="*/ 66 h 114"/>
                  <a:gd name="T88" fmla="*/ 55 w 155"/>
                  <a:gd name="T89" fmla="*/ 72 h 114"/>
                  <a:gd name="T90" fmla="*/ 41 w 155"/>
                  <a:gd name="T91" fmla="*/ 68 h 114"/>
                  <a:gd name="T92" fmla="*/ 35 w 155"/>
                  <a:gd name="T93" fmla="*/ 66 h 114"/>
                  <a:gd name="T94" fmla="*/ 41 w 155"/>
                  <a:gd name="T95" fmla="*/ 62 h 114"/>
                  <a:gd name="T96" fmla="*/ 33 w 155"/>
                  <a:gd name="T97" fmla="*/ 60 h 114"/>
                  <a:gd name="T98" fmla="*/ 20 w 155"/>
                  <a:gd name="T99" fmla="*/ 80 h 11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55" h="114">
                    <a:moveTo>
                      <a:pt x="12" y="88"/>
                    </a:moveTo>
                    <a:lnTo>
                      <a:pt x="12" y="88"/>
                    </a:lnTo>
                    <a:lnTo>
                      <a:pt x="10" y="96"/>
                    </a:lnTo>
                    <a:lnTo>
                      <a:pt x="4" y="102"/>
                    </a:lnTo>
                    <a:lnTo>
                      <a:pt x="0" y="108"/>
                    </a:lnTo>
                    <a:lnTo>
                      <a:pt x="0" y="110"/>
                    </a:lnTo>
                    <a:lnTo>
                      <a:pt x="0" y="112"/>
                    </a:lnTo>
                    <a:lnTo>
                      <a:pt x="2" y="114"/>
                    </a:lnTo>
                    <a:lnTo>
                      <a:pt x="4" y="112"/>
                    </a:lnTo>
                    <a:lnTo>
                      <a:pt x="8" y="110"/>
                    </a:lnTo>
                    <a:lnTo>
                      <a:pt x="14" y="110"/>
                    </a:lnTo>
                    <a:lnTo>
                      <a:pt x="20" y="106"/>
                    </a:lnTo>
                    <a:lnTo>
                      <a:pt x="26" y="100"/>
                    </a:lnTo>
                    <a:lnTo>
                      <a:pt x="35" y="90"/>
                    </a:lnTo>
                    <a:lnTo>
                      <a:pt x="39" y="86"/>
                    </a:lnTo>
                    <a:lnTo>
                      <a:pt x="45" y="82"/>
                    </a:lnTo>
                    <a:lnTo>
                      <a:pt x="49" y="78"/>
                    </a:lnTo>
                    <a:lnTo>
                      <a:pt x="51" y="76"/>
                    </a:lnTo>
                    <a:lnTo>
                      <a:pt x="55" y="74"/>
                    </a:lnTo>
                    <a:lnTo>
                      <a:pt x="57" y="76"/>
                    </a:lnTo>
                    <a:lnTo>
                      <a:pt x="57" y="78"/>
                    </a:lnTo>
                    <a:lnTo>
                      <a:pt x="57" y="86"/>
                    </a:lnTo>
                    <a:lnTo>
                      <a:pt x="55" y="88"/>
                    </a:lnTo>
                    <a:lnTo>
                      <a:pt x="53" y="88"/>
                    </a:lnTo>
                    <a:lnTo>
                      <a:pt x="47" y="90"/>
                    </a:lnTo>
                    <a:lnTo>
                      <a:pt x="43" y="94"/>
                    </a:lnTo>
                    <a:lnTo>
                      <a:pt x="41" y="96"/>
                    </a:lnTo>
                    <a:lnTo>
                      <a:pt x="39" y="98"/>
                    </a:lnTo>
                    <a:lnTo>
                      <a:pt x="45" y="96"/>
                    </a:lnTo>
                    <a:lnTo>
                      <a:pt x="51" y="94"/>
                    </a:lnTo>
                    <a:lnTo>
                      <a:pt x="63" y="88"/>
                    </a:lnTo>
                    <a:lnTo>
                      <a:pt x="63" y="90"/>
                    </a:lnTo>
                    <a:lnTo>
                      <a:pt x="65" y="92"/>
                    </a:lnTo>
                    <a:lnTo>
                      <a:pt x="69" y="80"/>
                    </a:lnTo>
                    <a:lnTo>
                      <a:pt x="75" y="74"/>
                    </a:lnTo>
                    <a:lnTo>
                      <a:pt x="79" y="70"/>
                    </a:lnTo>
                    <a:lnTo>
                      <a:pt x="77" y="70"/>
                    </a:lnTo>
                    <a:lnTo>
                      <a:pt x="75" y="70"/>
                    </a:lnTo>
                    <a:lnTo>
                      <a:pt x="73" y="70"/>
                    </a:lnTo>
                    <a:lnTo>
                      <a:pt x="77" y="68"/>
                    </a:lnTo>
                    <a:lnTo>
                      <a:pt x="81" y="66"/>
                    </a:lnTo>
                    <a:lnTo>
                      <a:pt x="83" y="62"/>
                    </a:lnTo>
                    <a:lnTo>
                      <a:pt x="87" y="56"/>
                    </a:lnTo>
                    <a:lnTo>
                      <a:pt x="89" y="58"/>
                    </a:lnTo>
                    <a:lnTo>
                      <a:pt x="91" y="58"/>
                    </a:lnTo>
                    <a:lnTo>
                      <a:pt x="93" y="60"/>
                    </a:lnTo>
                    <a:lnTo>
                      <a:pt x="95" y="60"/>
                    </a:lnTo>
                    <a:lnTo>
                      <a:pt x="95" y="58"/>
                    </a:lnTo>
                    <a:lnTo>
                      <a:pt x="95" y="56"/>
                    </a:lnTo>
                    <a:lnTo>
                      <a:pt x="95" y="54"/>
                    </a:lnTo>
                    <a:lnTo>
                      <a:pt x="95" y="52"/>
                    </a:lnTo>
                    <a:lnTo>
                      <a:pt x="97" y="50"/>
                    </a:lnTo>
                    <a:lnTo>
                      <a:pt x="99" y="50"/>
                    </a:lnTo>
                    <a:lnTo>
                      <a:pt x="105" y="52"/>
                    </a:lnTo>
                    <a:lnTo>
                      <a:pt x="109" y="52"/>
                    </a:lnTo>
                    <a:lnTo>
                      <a:pt x="111" y="52"/>
                    </a:lnTo>
                    <a:lnTo>
                      <a:pt x="113" y="48"/>
                    </a:lnTo>
                    <a:lnTo>
                      <a:pt x="113" y="44"/>
                    </a:lnTo>
                    <a:lnTo>
                      <a:pt x="111" y="44"/>
                    </a:lnTo>
                    <a:lnTo>
                      <a:pt x="105" y="44"/>
                    </a:lnTo>
                    <a:lnTo>
                      <a:pt x="101" y="46"/>
                    </a:lnTo>
                    <a:lnTo>
                      <a:pt x="105" y="42"/>
                    </a:lnTo>
                    <a:lnTo>
                      <a:pt x="111" y="40"/>
                    </a:lnTo>
                    <a:lnTo>
                      <a:pt x="117" y="40"/>
                    </a:lnTo>
                    <a:lnTo>
                      <a:pt x="121" y="36"/>
                    </a:lnTo>
                    <a:lnTo>
                      <a:pt x="119" y="36"/>
                    </a:lnTo>
                    <a:lnTo>
                      <a:pt x="117" y="38"/>
                    </a:lnTo>
                    <a:lnTo>
                      <a:pt x="113" y="36"/>
                    </a:lnTo>
                    <a:lnTo>
                      <a:pt x="115" y="34"/>
                    </a:lnTo>
                    <a:lnTo>
                      <a:pt x="117" y="32"/>
                    </a:lnTo>
                    <a:lnTo>
                      <a:pt x="129" y="26"/>
                    </a:lnTo>
                    <a:lnTo>
                      <a:pt x="131" y="28"/>
                    </a:lnTo>
                    <a:lnTo>
                      <a:pt x="135" y="26"/>
                    </a:lnTo>
                    <a:lnTo>
                      <a:pt x="137" y="24"/>
                    </a:lnTo>
                    <a:lnTo>
                      <a:pt x="137" y="22"/>
                    </a:lnTo>
                    <a:lnTo>
                      <a:pt x="135" y="20"/>
                    </a:lnTo>
                    <a:lnTo>
                      <a:pt x="131" y="20"/>
                    </a:lnTo>
                    <a:lnTo>
                      <a:pt x="127" y="18"/>
                    </a:lnTo>
                    <a:lnTo>
                      <a:pt x="131" y="16"/>
                    </a:lnTo>
                    <a:lnTo>
                      <a:pt x="135" y="14"/>
                    </a:lnTo>
                    <a:lnTo>
                      <a:pt x="143" y="14"/>
                    </a:lnTo>
                    <a:lnTo>
                      <a:pt x="149" y="12"/>
                    </a:lnTo>
                    <a:lnTo>
                      <a:pt x="151" y="12"/>
                    </a:lnTo>
                    <a:lnTo>
                      <a:pt x="151" y="10"/>
                    </a:lnTo>
                    <a:lnTo>
                      <a:pt x="151" y="8"/>
                    </a:lnTo>
                    <a:lnTo>
                      <a:pt x="149" y="6"/>
                    </a:lnTo>
                    <a:lnTo>
                      <a:pt x="143" y="6"/>
                    </a:lnTo>
                    <a:lnTo>
                      <a:pt x="137" y="6"/>
                    </a:lnTo>
                    <a:lnTo>
                      <a:pt x="133" y="8"/>
                    </a:lnTo>
                    <a:lnTo>
                      <a:pt x="127" y="10"/>
                    </a:lnTo>
                    <a:lnTo>
                      <a:pt x="121" y="12"/>
                    </a:lnTo>
                    <a:lnTo>
                      <a:pt x="121" y="10"/>
                    </a:lnTo>
                    <a:lnTo>
                      <a:pt x="133" y="6"/>
                    </a:lnTo>
                    <a:lnTo>
                      <a:pt x="145" y="4"/>
                    </a:lnTo>
                    <a:lnTo>
                      <a:pt x="151" y="4"/>
                    </a:lnTo>
                    <a:lnTo>
                      <a:pt x="155" y="4"/>
                    </a:lnTo>
                    <a:lnTo>
                      <a:pt x="147" y="2"/>
                    </a:lnTo>
                    <a:lnTo>
                      <a:pt x="139" y="0"/>
                    </a:lnTo>
                    <a:lnTo>
                      <a:pt x="133" y="2"/>
                    </a:lnTo>
                    <a:lnTo>
                      <a:pt x="125" y="4"/>
                    </a:lnTo>
                    <a:lnTo>
                      <a:pt x="117" y="6"/>
                    </a:lnTo>
                    <a:lnTo>
                      <a:pt x="115" y="8"/>
                    </a:lnTo>
                    <a:lnTo>
                      <a:pt x="113" y="10"/>
                    </a:lnTo>
                    <a:lnTo>
                      <a:pt x="111" y="14"/>
                    </a:lnTo>
                    <a:lnTo>
                      <a:pt x="109" y="20"/>
                    </a:lnTo>
                    <a:lnTo>
                      <a:pt x="103" y="22"/>
                    </a:lnTo>
                    <a:lnTo>
                      <a:pt x="99" y="24"/>
                    </a:lnTo>
                    <a:lnTo>
                      <a:pt x="99" y="26"/>
                    </a:lnTo>
                    <a:lnTo>
                      <a:pt x="101" y="28"/>
                    </a:lnTo>
                    <a:lnTo>
                      <a:pt x="105" y="26"/>
                    </a:lnTo>
                    <a:lnTo>
                      <a:pt x="109" y="26"/>
                    </a:lnTo>
                    <a:lnTo>
                      <a:pt x="111" y="26"/>
                    </a:lnTo>
                    <a:lnTo>
                      <a:pt x="111" y="28"/>
                    </a:lnTo>
                    <a:lnTo>
                      <a:pt x="107" y="30"/>
                    </a:lnTo>
                    <a:lnTo>
                      <a:pt x="99" y="34"/>
                    </a:lnTo>
                    <a:lnTo>
                      <a:pt x="85" y="40"/>
                    </a:lnTo>
                    <a:lnTo>
                      <a:pt x="81" y="46"/>
                    </a:lnTo>
                    <a:lnTo>
                      <a:pt x="77" y="52"/>
                    </a:lnTo>
                    <a:lnTo>
                      <a:pt x="73" y="56"/>
                    </a:lnTo>
                    <a:lnTo>
                      <a:pt x="65" y="60"/>
                    </a:lnTo>
                    <a:lnTo>
                      <a:pt x="61" y="60"/>
                    </a:lnTo>
                    <a:lnTo>
                      <a:pt x="59" y="60"/>
                    </a:lnTo>
                    <a:lnTo>
                      <a:pt x="59" y="62"/>
                    </a:lnTo>
                    <a:lnTo>
                      <a:pt x="59" y="66"/>
                    </a:lnTo>
                    <a:lnTo>
                      <a:pt x="59" y="68"/>
                    </a:lnTo>
                    <a:lnTo>
                      <a:pt x="57" y="72"/>
                    </a:lnTo>
                    <a:lnTo>
                      <a:pt x="55" y="72"/>
                    </a:lnTo>
                    <a:lnTo>
                      <a:pt x="53" y="72"/>
                    </a:lnTo>
                    <a:lnTo>
                      <a:pt x="49" y="70"/>
                    </a:lnTo>
                    <a:lnTo>
                      <a:pt x="41" y="68"/>
                    </a:lnTo>
                    <a:lnTo>
                      <a:pt x="37" y="68"/>
                    </a:lnTo>
                    <a:lnTo>
                      <a:pt x="35" y="66"/>
                    </a:lnTo>
                    <a:lnTo>
                      <a:pt x="37" y="64"/>
                    </a:lnTo>
                    <a:lnTo>
                      <a:pt x="39" y="64"/>
                    </a:lnTo>
                    <a:lnTo>
                      <a:pt x="41" y="62"/>
                    </a:lnTo>
                    <a:lnTo>
                      <a:pt x="39" y="58"/>
                    </a:lnTo>
                    <a:lnTo>
                      <a:pt x="35" y="58"/>
                    </a:lnTo>
                    <a:lnTo>
                      <a:pt x="33" y="60"/>
                    </a:lnTo>
                    <a:lnTo>
                      <a:pt x="31" y="66"/>
                    </a:lnTo>
                    <a:lnTo>
                      <a:pt x="28" y="74"/>
                    </a:lnTo>
                    <a:lnTo>
                      <a:pt x="20" y="80"/>
                    </a:lnTo>
                    <a:lnTo>
                      <a:pt x="16" y="84"/>
                    </a:lnTo>
                    <a:lnTo>
                      <a:pt x="12" y="8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3" name="Freeform 624"/>
              <p:cNvSpPr>
                <a:spLocks/>
              </p:cNvSpPr>
              <p:nvPr/>
            </p:nvSpPr>
            <p:spPr bwMode="auto">
              <a:xfrm>
                <a:off x="1847" y="2848"/>
                <a:ext cx="2" cy="2"/>
              </a:xfrm>
              <a:custGeom>
                <a:avLst/>
                <a:gdLst>
                  <a:gd name="T0" fmla="*/ 0 w 2"/>
                  <a:gd name="T1" fmla="*/ 2 h 2"/>
                  <a:gd name="T2" fmla="*/ 0 w 2"/>
                  <a:gd name="T3" fmla="*/ 2 h 2"/>
                  <a:gd name="T4" fmla="*/ 0 w 2"/>
                  <a:gd name="T5" fmla="*/ 2 h 2"/>
                  <a:gd name="T6" fmla="*/ 2 w 2"/>
                  <a:gd name="T7" fmla="*/ 2 h 2"/>
                  <a:gd name="T8" fmla="*/ 2 w 2"/>
                  <a:gd name="T9" fmla="*/ 2 h 2"/>
                  <a:gd name="T10" fmla="*/ 2 w 2"/>
                  <a:gd name="T11" fmla="*/ 0 h 2"/>
                  <a:gd name="T12" fmla="*/ 2 w 2"/>
                  <a:gd name="T13" fmla="*/ 0 h 2"/>
                  <a:gd name="T14" fmla="*/ 0 w 2"/>
                  <a:gd name="T15" fmla="*/ 2 h 2"/>
                  <a:gd name="T16" fmla="*/ 0 w 2"/>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0" y="2"/>
                    </a:moveTo>
                    <a:lnTo>
                      <a:pt x="0" y="2"/>
                    </a:lnTo>
                    <a:lnTo>
                      <a:pt x="2" y="2"/>
                    </a:lnTo>
                    <a:lnTo>
                      <a:pt x="2"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4" name="Freeform 625"/>
              <p:cNvSpPr>
                <a:spLocks/>
              </p:cNvSpPr>
              <p:nvPr/>
            </p:nvSpPr>
            <p:spPr bwMode="auto">
              <a:xfrm>
                <a:off x="1955" y="2993"/>
                <a:ext cx="63" cy="44"/>
              </a:xfrm>
              <a:custGeom>
                <a:avLst/>
                <a:gdLst>
                  <a:gd name="T0" fmla="*/ 8 w 63"/>
                  <a:gd name="T1" fmla="*/ 34 h 44"/>
                  <a:gd name="T2" fmla="*/ 13 w 63"/>
                  <a:gd name="T3" fmla="*/ 40 h 44"/>
                  <a:gd name="T4" fmla="*/ 17 w 63"/>
                  <a:gd name="T5" fmla="*/ 44 h 44"/>
                  <a:gd name="T6" fmla="*/ 23 w 63"/>
                  <a:gd name="T7" fmla="*/ 44 h 44"/>
                  <a:gd name="T8" fmla="*/ 47 w 63"/>
                  <a:gd name="T9" fmla="*/ 38 h 44"/>
                  <a:gd name="T10" fmla="*/ 49 w 63"/>
                  <a:gd name="T11" fmla="*/ 38 h 44"/>
                  <a:gd name="T12" fmla="*/ 51 w 63"/>
                  <a:gd name="T13" fmla="*/ 38 h 44"/>
                  <a:gd name="T14" fmla="*/ 57 w 63"/>
                  <a:gd name="T15" fmla="*/ 32 h 44"/>
                  <a:gd name="T16" fmla="*/ 61 w 63"/>
                  <a:gd name="T17" fmla="*/ 30 h 44"/>
                  <a:gd name="T18" fmla="*/ 63 w 63"/>
                  <a:gd name="T19" fmla="*/ 26 h 44"/>
                  <a:gd name="T20" fmla="*/ 63 w 63"/>
                  <a:gd name="T21" fmla="*/ 22 h 44"/>
                  <a:gd name="T22" fmla="*/ 59 w 63"/>
                  <a:gd name="T23" fmla="*/ 16 h 44"/>
                  <a:gd name="T24" fmla="*/ 47 w 63"/>
                  <a:gd name="T25" fmla="*/ 18 h 44"/>
                  <a:gd name="T26" fmla="*/ 41 w 63"/>
                  <a:gd name="T27" fmla="*/ 18 h 44"/>
                  <a:gd name="T28" fmla="*/ 37 w 63"/>
                  <a:gd name="T29" fmla="*/ 14 h 44"/>
                  <a:gd name="T30" fmla="*/ 35 w 63"/>
                  <a:gd name="T31" fmla="*/ 10 h 44"/>
                  <a:gd name="T32" fmla="*/ 35 w 63"/>
                  <a:gd name="T33" fmla="*/ 12 h 44"/>
                  <a:gd name="T34" fmla="*/ 33 w 63"/>
                  <a:gd name="T35" fmla="*/ 14 h 44"/>
                  <a:gd name="T36" fmla="*/ 29 w 63"/>
                  <a:gd name="T37" fmla="*/ 14 h 44"/>
                  <a:gd name="T38" fmla="*/ 25 w 63"/>
                  <a:gd name="T39" fmla="*/ 16 h 44"/>
                  <a:gd name="T40" fmla="*/ 25 w 63"/>
                  <a:gd name="T41" fmla="*/ 14 h 44"/>
                  <a:gd name="T42" fmla="*/ 21 w 63"/>
                  <a:gd name="T43" fmla="*/ 18 h 44"/>
                  <a:gd name="T44" fmla="*/ 21 w 63"/>
                  <a:gd name="T45" fmla="*/ 18 h 44"/>
                  <a:gd name="T46" fmla="*/ 25 w 63"/>
                  <a:gd name="T47" fmla="*/ 12 h 44"/>
                  <a:gd name="T48" fmla="*/ 25 w 63"/>
                  <a:gd name="T49" fmla="*/ 8 h 44"/>
                  <a:gd name="T50" fmla="*/ 23 w 63"/>
                  <a:gd name="T51" fmla="*/ 2 h 44"/>
                  <a:gd name="T52" fmla="*/ 21 w 63"/>
                  <a:gd name="T53" fmla="*/ 0 h 44"/>
                  <a:gd name="T54" fmla="*/ 15 w 63"/>
                  <a:gd name="T55" fmla="*/ 4 h 44"/>
                  <a:gd name="T56" fmla="*/ 8 w 63"/>
                  <a:gd name="T57" fmla="*/ 10 h 44"/>
                  <a:gd name="T58" fmla="*/ 4 w 63"/>
                  <a:gd name="T59" fmla="*/ 8 h 44"/>
                  <a:gd name="T60" fmla="*/ 17 w 63"/>
                  <a:gd name="T61" fmla="*/ 14 h 44"/>
                  <a:gd name="T62" fmla="*/ 19 w 63"/>
                  <a:gd name="T63" fmla="*/ 14 h 44"/>
                  <a:gd name="T64" fmla="*/ 11 w 63"/>
                  <a:gd name="T65" fmla="*/ 16 h 44"/>
                  <a:gd name="T66" fmla="*/ 0 w 63"/>
                  <a:gd name="T67" fmla="*/ 22 h 44"/>
                  <a:gd name="T68" fmla="*/ 2 w 63"/>
                  <a:gd name="T69" fmla="*/ 28 h 44"/>
                  <a:gd name="T70" fmla="*/ 8 w 63"/>
                  <a:gd name="T71" fmla="*/ 34 h 4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3" h="44">
                    <a:moveTo>
                      <a:pt x="8" y="34"/>
                    </a:moveTo>
                    <a:lnTo>
                      <a:pt x="8" y="34"/>
                    </a:lnTo>
                    <a:lnTo>
                      <a:pt x="8" y="36"/>
                    </a:lnTo>
                    <a:lnTo>
                      <a:pt x="13" y="40"/>
                    </a:lnTo>
                    <a:lnTo>
                      <a:pt x="17" y="44"/>
                    </a:lnTo>
                    <a:lnTo>
                      <a:pt x="23" y="44"/>
                    </a:lnTo>
                    <a:lnTo>
                      <a:pt x="35" y="42"/>
                    </a:lnTo>
                    <a:lnTo>
                      <a:pt x="47" y="38"/>
                    </a:lnTo>
                    <a:lnTo>
                      <a:pt x="49" y="38"/>
                    </a:lnTo>
                    <a:lnTo>
                      <a:pt x="51" y="38"/>
                    </a:lnTo>
                    <a:lnTo>
                      <a:pt x="55" y="36"/>
                    </a:lnTo>
                    <a:lnTo>
                      <a:pt x="57" y="32"/>
                    </a:lnTo>
                    <a:lnTo>
                      <a:pt x="61" y="30"/>
                    </a:lnTo>
                    <a:lnTo>
                      <a:pt x="63" y="28"/>
                    </a:lnTo>
                    <a:lnTo>
                      <a:pt x="63" y="26"/>
                    </a:lnTo>
                    <a:lnTo>
                      <a:pt x="63" y="22"/>
                    </a:lnTo>
                    <a:lnTo>
                      <a:pt x="61" y="18"/>
                    </a:lnTo>
                    <a:lnTo>
                      <a:pt x="59" y="16"/>
                    </a:lnTo>
                    <a:lnTo>
                      <a:pt x="55" y="16"/>
                    </a:lnTo>
                    <a:lnTo>
                      <a:pt x="47" y="18"/>
                    </a:lnTo>
                    <a:lnTo>
                      <a:pt x="41" y="18"/>
                    </a:lnTo>
                    <a:lnTo>
                      <a:pt x="39" y="16"/>
                    </a:lnTo>
                    <a:lnTo>
                      <a:pt x="37" y="14"/>
                    </a:lnTo>
                    <a:lnTo>
                      <a:pt x="37" y="12"/>
                    </a:lnTo>
                    <a:lnTo>
                      <a:pt x="35" y="10"/>
                    </a:lnTo>
                    <a:lnTo>
                      <a:pt x="35" y="12"/>
                    </a:lnTo>
                    <a:lnTo>
                      <a:pt x="33" y="14"/>
                    </a:lnTo>
                    <a:lnTo>
                      <a:pt x="31" y="14"/>
                    </a:lnTo>
                    <a:lnTo>
                      <a:pt x="29" y="14"/>
                    </a:lnTo>
                    <a:lnTo>
                      <a:pt x="25" y="16"/>
                    </a:lnTo>
                    <a:lnTo>
                      <a:pt x="25" y="14"/>
                    </a:lnTo>
                    <a:lnTo>
                      <a:pt x="21" y="18"/>
                    </a:lnTo>
                    <a:lnTo>
                      <a:pt x="23" y="14"/>
                    </a:lnTo>
                    <a:lnTo>
                      <a:pt x="25" y="12"/>
                    </a:lnTo>
                    <a:lnTo>
                      <a:pt x="25" y="8"/>
                    </a:lnTo>
                    <a:lnTo>
                      <a:pt x="25" y="4"/>
                    </a:lnTo>
                    <a:lnTo>
                      <a:pt x="23" y="2"/>
                    </a:lnTo>
                    <a:lnTo>
                      <a:pt x="21" y="0"/>
                    </a:lnTo>
                    <a:lnTo>
                      <a:pt x="17" y="2"/>
                    </a:lnTo>
                    <a:lnTo>
                      <a:pt x="15" y="4"/>
                    </a:lnTo>
                    <a:lnTo>
                      <a:pt x="8" y="10"/>
                    </a:lnTo>
                    <a:lnTo>
                      <a:pt x="6" y="10"/>
                    </a:lnTo>
                    <a:lnTo>
                      <a:pt x="4" y="8"/>
                    </a:lnTo>
                    <a:lnTo>
                      <a:pt x="17" y="14"/>
                    </a:lnTo>
                    <a:lnTo>
                      <a:pt x="19" y="14"/>
                    </a:lnTo>
                    <a:lnTo>
                      <a:pt x="11" y="16"/>
                    </a:lnTo>
                    <a:lnTo>
                      <a:pt x="2" y="20"/>
                    </a:lnTo>
                    <a:lnTo>
                      <a:pt x="0" y="22"/>
                    </a:lnTo>
                    <a:lnTo>
                      <a:pt x="0" y="24"/>
                    </a:lnTo>
                    <a:lnTo>
                      <a:pt x="2" y="28"/>
                    </a:lnTo>
                    <a:lnTo>
                      <a:pt x="8" y="3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5" name="Freeform 626"/>
              <p:cNvSpPr>
                <a:spLocks/>
              </p:cNvSpPr>
              <p:nvPr/>
            </p:nvSpPr>
            <p:spPr bwMode="auto">
              <a:xfrm>
                <a:off x="1814" y="2848"/>
                <a:ext cx="35" cy="24"/>
              </a:xfrm>
              <a:custGeom>
                <a:avLst/>
                <a:gdLst>
                  <a:gd name="T0" fmla="*/ 17 w 35"/>
                  <a:gd name="T1" fmla="*/ 6 h 24"/>
                  <a:gd name="T2" fmla="*/ 17 w 35"/>
                  <a:gd name="T3" fmla="*/ 6 h 24"/>
                  <a:gd name="T4" fmla="*/ 13 w 35"/>
                  <a:gd name="T5" fmla="*/ 6 h 24"/>
                  <a:gd name="T6" fmla="*/ 11 w 35"/>
                  <a:gd name="T7" fmla="*/ 4 h 24"/>
                  <a:gd name="T8" fmla="*/ 8 w 35"/>
                  <a:gd name="T9" fmla="*/ 6 h 24"/>
                  <a:gd name="T10" fmla="*/ 2 w 35"/>
                  <a:gd name="T11" fmla="*/ 14 h 24"/>
                  <a:gd name="T12" fmla="*/ 2 w 35"/>
                  <a:gd name="T13" fmla="*/ 14 h 24"/>
                  <a:gd name="T14" fmla="*/ 0 w 35"/>
                  <a:gd name="T15" fmla="*/ 20 h 24"/>
                  <a:gd name="T16" fmla="*/ 0 w 35"/>
                  <a:gd name="T17" fmla="*/ 22 h 24"/>
                  <a:gd name="T18" fmla="*/ 2 w 35"/>
                  <a:gd name="T19" fmla="*/ 24 h 24"/>
                  <a:gd name="T20" fmla="*/ 2 w 35"/>
                  <a:gd name="T21" fmla="*/ 24 h 24"/>
                  <a:gd name="T22" fmla="*/ 4 w 35"/>
                  <a:gd name="T23" fmla="*/ 24 h 24"/>
                  <a:gd name="T24" fmla="*/ 6 w 35"/>
                  <a:gd name="T25" fmla="*/ 22 h 24"/>
                  <a:gd name="T26" fmla="*/ 8 w 35"/>
                  <a:gd name="T27" fmla="*/ 18 h 24"/>
                  <a:gd name="T28" fmla="*/ 8 w 35"/>
                  <a:gd name="T29" fmla="*/ 18 h 24"/>
                  <a:gd name="T30" fmla="*/ 21 w 35"/>
                  <a:gd name="T31" fmla="*/ 10 h 24"/>
                  <a:gd name="T32" fmla="*/ 21 w 35"/>
                  <a:gd name="T33" fmla="*/ 10 h 24"/>
                  <a:gd name="T34" fmla="*/ 27 w 35"/>
                  <a:gd name="T35" fmla="*/ 4 h 24"/>
                  <a:gd name="T36" fmla="*/ 27 w 35"/>
                  <a:gd name="T37" fmla="*/ 4 h 24"/>
                  <a:gd name="T38" fmla="*/ 35 w 35"/>
                  <a:gd name="T39" fmla="*/ 0 h 24"/>
                  <a:gd name="T40" fmla="*/ 35 w 35"/>
                  <a:gd name="T41" fmla="*/ 0 h 24"/>
                  <a:gd name="T42" fmla="*/ 33 w 35"/>
                  <a:gd name="T43" fmla="*/ 0 h 24"/>
                  <a:gd name="T44" fmla="*/ 33 w 35"/>
                  <a:gd name="T45" fmla="*/ 0 h 24"/>
                  <a:gd name="T46" fmla="*/ 17 w 35"/>
                  <a:gd name="T47" fmla="*/ 6 h 24"/>
                  <a:gd name="T48" fmla="*/ 17 w 35"/>
                  <a:gd name="T49" fmla="*/ 6 h 2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5" h="24">
                    <a:moveTo>
                      <a:pt x="17" y="6"/>
                    </a:moveTo>
                    <a:lnTo>
                      <a:pt x="17" y="6"/>
                    </a:lnTo>
                    <a:lnTo>
                      <a:pt x="13" y="6"/>
                    </a:lnTo>
                    <a:lnTo>
                      <a:pt x="11" y="4"/>
                    </a:lnTo>
                    <a:lnTo>
                      <a:pt x="8" y="6"/>
                    </a:lnTo>
                    <a:lnTo>
                      <a:pt x="2" y="14"/>
                    </a:lnTo>
                    <a:lnTo>
                      <a:pt x="0" y="20"/>
                    </a:lnTo>
                    <a:lnTo>
                      <a:pt x="0" y="22"/>
                    </a:lnTo>
                    <a:lnTo>
                      <a:pt x="2" y="24"/>
                    </a:lnTo>
                    <a:lnTo>
                      <a:pt x="4" y="24"/>
                    </a:lnTo>
                    <a:lnTo>
                      <a:pt x="6" y="22"/>
                    </a:lnTo>
                    <a:lnTo>
                      <a:pt x="8" y="18"/>
                    </a:lnTo>
                    <a:lnTo>
                      <a:pt x="21" y="10"/>
                    </a:lnTo>
                    <a:lnTo>
                      <a:pt x="27" y="4"/>
                    </a:lnTo>
                    <a:lnTo>
                      <a:pt x="35" y="0"/>
                    </a:lnTo>
                    <a:lnTo>
                      <a:pt x="33" y="0"/>
                    </a:lnTo>
                    <a:lnTo>
                      <a:pt x="17"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6" name="Freeform 627"/>
              <p:cNvSpPr>
                <a:spLocks/>
              </p:cNvSpPr>
              <p:nvPr/>
            </p:nvSpPr>
            <p:spPr bwMode="auto">
              <a:xfrm>
                <a:off x="2018" y="3134"/>
                <a:ext cx="2" cy="2"/>
              </a:xfrm>
              <a:custGeom>
                <a:avLst/>
                <a:gdLst>
                  <a:gd name="T0" fmla="*/ 0 w 2"/>
                  <a:gd name="T1" fmla="*/ 2 h 2"/>
                  <a:gd name="T2" fmla="*/ 0 w 2"/>
                  <a:gd name="T3" fmla="*/ 2 h 2"/>
                  <a:gd name="T4" fmla="*/ 2 w 2"/>
                  <a:gd name="T5" fmla="*/ 0 h 2"/>
                  <a:gd name="T6" fmla="*/ 2 w 2"/>
                  <a:gd name="T7" fmla="*/ 0 h 2"/>
                  <a:gd name="T8" fmla="*/ 0 w 2"/>
                  <a:gd name="T9" fmla="*/ 2 h 2"/>
                  <a:gd name="T10" fmla="*/ 0 w 2"/>
                  <a:gd name="T11" fmla="*/ 2 h 2"/>
                  <a:gd name="T12" fmla="*/ 0 w 2"/>
                  <a:gd name="T13" fmla="*/ 2 h 2"/>
                  <a:gd name="T14" fmla="*/ 0 w 2"/>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2">
                    <a:moveTo>
                      <a:pt x="0" y="2"/>
                    </a:moveTo>
                    <a:lnTo>
                      <a:pt x="0" y="2"/>
                    </a:lnTo>
                    <a:lnTo>
                      <a:pt x="2"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7" name="Freeform 628"/>
              <p:cNvSpPr>
                <a:spLocks/>
              </p:cNvSpPr>
              <p:nvPr/>
            </p:nvSpPr>
            <p:spPr bwMode="auto">
              <a:xfrm>
                <a:off x="2175" y="3172"/>
                <a:ext cx="14" cy="12"/>
              </a:xfrm>
              <a:custGeom>
                <a:avLst/>
                <a:gdLst>
                  <a:gd name="T0" fmla="*/ 4 w 14"/>
                  <a:gd name="T1" fmla="*/ 4 h 12"/>
                  <a:gd name="T2" fmla="*/ 4 w 14"/>
                  <a:gd name="T3" fmla="*/ 4 h 12"/>
                  <a:gd name="T4" fmla="*/ 0 w 14"/>
                  <a:gd name="T5" fmla="*/ 4 h 12"/>
                  <a:gd name="T6" fmla="*/ 0 w 14"/>
                  <a:gd name="T7" fmla="*/ 4 h 12"/>
                  <a:gd name="T8" fmla="*/ 0 w 14"/>
                  <a:gd name="T9" fmla="*/ 4 h 12"/>
                  <a:gd name="T10" fmla="*/ 0 w 14"/>
                  <a:gd name="T11" fmla="*/ 10 h 12"/>
                  <a:gd name="T12" fmla="*/ 0 w 14"/>
                  <a:gd name="T13" fmla="*/ 12 h 12"/>
                  <a:gd name="T14" fmla="*/ 2 w 14"/>
                  <a:gd name="T15" fmla="*/ 12 h 12"/>
                  <a:gd name="T16" fmla="*/ 2 w 14"/>
                  <a:gd name="T17" fmla="*/ 12 h 12"/>
                  <a:gd name="T18" fmla="*/ 6 w 14"/>
                  <a:gd name="T19" fmla="*/ 10 h 12"/>
                  <a:gd name="T20" fmla="*/ 10 w 14"/>
                  <a:gd name="T21" fmla="*/ 6 h 12"/>
                  <a:gd name="T22" fmla="*/ 14 w 14"/>
                  <a:gd name="T23" fmla="*/ 0 h 12"/>
                  <a:gd name="T24" fmla="*/ 14 w 14"/>
                  <a:gd name="T25" fmla="*/ 0 h 12"/>
                  <a:gd name="T26" fmla="*/ 14 w 14"/>
                  <a:gd name="T27" fmla="*/ 0 h 12"/>
                  <a:gd name="T28" fmla="*/ 14 w 14"/>
                  <a:gd name="T29" fmla="*/ 0 h 12"/>
                  <a:gd name="T30" fmla="*/ 4 w 14"/>
                  <a:gd name="T31" fmla="*/ 4 h 12"/>
                  <a:gd name="T32" fmla="*/ 4 w 14"/>
                  <a:gd name="T33" fmla="*/ 4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4" h="12">
                    <a:moveTo>
                      <a:pt x="4" y="4"/>
                    </a:moveTo>
                    <a:lnTo>
                      <a:pt x="4" y="4"/>
                    </a:lnTo>
                    <a:lnTo>
                      <a:pt x="0" y="4"/>
                    </a:lnTo>
                    <a:lnTo>
                      <a:pt x="0" y="10"/>
                    </a:lnTo>
                    <a:lnTo>
                      <a:pt x="0" y="12"/>
                    </a:lnTo>
                    <a:lnTo>
                      <a:pt x="2" y="12"/>
                    </a:lnTo>
                    <a:lnTo>
                      <a:pt x="6" y="10"/>
                    </a:lnTo>
                    <a:lnTo>
                      <a:pt x="10" y="6"/>
                    </a:lnTo>
                    <a:lnTo>
                      <a:pt x="14" y="0"/>
                    </a:lnTo>
                    <a:lnTo>
                      <a:pt x="4"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8" name="Freeform 629"/>
              <p:cNvSpPr>
                <a:spLocks/>
              </p:cNvSpPr>
              <p:nvPr/>
            </p:nvSpPr>
            <p:spPr bwMode="auto">
              <a:xfrm>
                <a:off x="2149" y="3188"/>
                <a:ext cx="4" cy="4"/>
              </a:xfrm>
              <a:custGeom>
                <a:avLst/>
                <a:gdLst>
                  <a:gd name="T0" fmla="*/ 2 w 4"/>
                  <a:gd name="T1" fmla="*/ 2 h 4"/>
                  <a:gd name="T2" fmla="*/ 2 w 4"/>
                  <a:gd name="T3" fmla="*/ 2 h 4"/>
                  <a:gd name="T4" fmla="*/ 0 w 4"/>
                  <a:gd name="T5" fmla="*/ 4 h 4"/>
                  <a:gd name="T6" fmla="*/ 0 w 4"/>
                  <a:gd name="T7" fmla="*/ 4 h 4"/>
                  <a:gd name="T8" fmla="*/ 4 w 4"/>
                  <a:gd name="T9" fmla="*/ 2 h 4"/>
                  <a:gd name="T10" fmla="*/ 4 w 4"/>
                  <a:gd name="T11" fmla="*/ 2 h 4"/>
                  <a:gd name="T12" fmla="*/ 4 w 4"/>
                  <a:gd name="T13" fmla="*/ 0 h 4"/>
                  <a:gd name="T14" fmla="*/ 4 w 4"/>
                  <a:gd name="T15" fmla="*/ 0 h 4"/>
                  <a:gd name="T16" fmla="*/ 2 w 4"/>
                  <a:gd name="T17" fmla="*/ 2 h 4"/>
                  <a:gd name="T18" fmla="*/ 2 w 4"/>
                  <a:gd name="T19" fmla="*/ 2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4">
                    <a:moveTo>
                      <a:pt x="2" y="2"/>
                    </a:moveTo>
                    <a:lnTo>
                      <a:pt x="2" y="2"/>
                    </a:lnTo>
                    <a:lnTo>
                      <a:pt x="0" y="4"/>
                    </a:lnTo>
                    <a:lnTo>
                      <a:pt x="4" y="2"/>
                    </a:lnTo>
                    <a:lnTo>
                      <a:pt x="4" y="0"/>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9" name="Freeform 630"/>
              <p:cNvSpPr>
                <a:spLocks/>
              </p:cNvSpPr>
              <p:nvPr/>
            </p:nvSpPr>
            <p:spPr bwMode="auto">
              <a:xfrm>
                <a:off x="2022" y="3162"/>
                <a:ext cx="6" cy="8"/>
              </a:xfrm>
              <a:custGeom>
                <a:avLst/>
                <a:gdLst>
                  <a:gd name="T0" fmla="*/ 6 w 6"/>
                  <a:gd name="T1" fmla="*/ 2 h 8"/>
                  <a:gd name="T2" fmla="*/ 6 w 6"/>
                  <a:gd name="T3" fmla="*/ 2 h 8"/>
                  <a:gd name="T4" fmla="*/ 4 w 6"/>
                  <a:gd name="T5" fmla="*/ 0 h 8"/>
                  <a:gd name="T6" fmla="*/ 4 w 6"/>
                  <a:gd name="T7" fmla="*/ 0 h 8"/>
                  <a:gd name="T8" fmla="*/ 0 w 6"/>
                  <a:gd name="T9" fmla="*/ 8 h 8"/>
                  <a:gd name="T10" fmla="*/ 0 w 6"/>
                  <a:gd name="T11" fmla="*/ 8 h 8"/>
                  <a:gd name="T12" fmla="*/ 0 w 6"/>
                  <a:gd name="T13" fmla="*/ 8 h 8"/>
                  <a:gd name="T14" fmla="*/ 2 w 6"/>
                  <a:gd name="T15" fmla="*/ 6 h 8"/>
                  <a:gd name="T16" fmla="*/ 6 w 6"/>
                  <a:gd name="T17" fmla="*/ 2 h 8"/>
                  <a:gd name="T18" fmla="*/ 6 w 6"/>
                  <a:gd name="T19" fmla="*/ 2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 h="8">
                    <a:moveTo>
                      <a:pt x="6" y="2"/>
                    </a:moveTo>
                    <a:lnTo>
                      <a:pt x="6" y="2"/>
                    </a:lnTo>
                    <a:lnTo>
                      <a:pt x="4" y="0"/>
                    </a:lnTo>
                    <a:lnTo>
                      <a:pt x="0" y="8"/>
                    </a:lnTo>
                    <a:lnTo>
                      <a:pt x="2" y="6"/>
                    </a:lnTo>
                    <a:lnTo>
                      <a:pt x="6"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0" name="Freeform 631"/>
              <p:cNvSpPr>
                <a:spLocks/>
              </p:cNvSpPr>
              <p:nvPr/>
            </p:nvSpPr>
            <p:spPr bwMode="auto">
              <a:xfrm>
                <a:off x="2012" y="3124"/>
                <a:ext cx="70" cy="127"/>
              </a:xfrm>
              <a:custGeom>
                <a:avLst/>
                <a:gdLst>
                  <a:gd name="T0" fmla="*/ 8 w 70"/>
                  <a:gd name="T1" fmla="*/ 127 h 127"/>
                  <a:gd name="T2" fmla="*/ 12 w 70"/>
                  <a:gd name="T3" fmla="*/ 127 h 127"/>
                  <a:gd name="T4" fmla="*/ 14 w 70"/>
                  <a:gd name="T5" fmla="*/ 121 h 127"/>
                  <a:gd name="T6" fmla="*/ 20 w 70"/>
                  <a:gd name="T7" fmla="*/ 123 h 127"/>
                  <a:gd name="T8" fmla="*/ 24 w 70"/>
                  <a:gd name="T9" fmla="*/ 125 h 127"/>
                  <a:gd name="T10" fmla="*/ 36 w 70"/>
                  <a:gd name="T11" fmla="*/ 121 h 127"/>
                  <a:gd name="T12" fmla="*/ 50 w 70"/>
                  <a:gd name="T13" fmla="*/ 123 h 127"/>
                  <a:gd name="T14" fmla="*/ 52 w 70"/>
                  <a:gd name="T15" fmla="*/ 125 h 127"/>
                  <a:gd name="T16" fmla="*/ 54 w 70"/>
                  <a:gd name="T17" fmla="*/ 113 h 127"/>
                  <a:gd name="T18" fmla="*/ 68 w 70"/>
                  <a:gd name="T19" fmla="*/ 107 h 127"/>
                  <a:gd name="T20" fmla="*/ 70 w 70"/>
                  <a:gd name="T21" fmla="*/ 94 h 127"/>
                  <a:gd name="T22" fmla="*/ 60 w 70"/>
                  <a:gd name="T23" fmla="*/ 90 h 127"/>
                  <a:gd name="T24" fmla="*/ 58 w 70"/>
                  <a:gd name="T25" fmla="*/ 76 h 127"/>
                  <a:gd name="T26" fmla="*/ 54 w 70"/>
                  <a:gd name="T27" fmla="*/ 66 h 127"/>
                  <a:gd name="T28" fmla="*/ 48 w 70"/>
                  <a:gd name="T29" fmla="*/ 48 h 127"/>
                  <a:gd name="T30" fmla="*/ 36 w 70"/>
                  <a:gd name="T31" fmla="*/ 40 h 127"/>
                  <a:gd name="T32" fmla="*/ 32 w 70"/>
                  <a:gd name="T33" fmla="*/ 38 h 127"/>
                  <a:gd name="T34" fmla="*/ 36 w 70"/>
                  <a:gd name="T35" fmla="*/ 34 h 127"/>
                  <a:gd name="T36" fmla="*/ 54 w 70"/>
                  <a:gd name="T37" fmla="*/ 28 h 127"/>
                  <a:gd name="T38" fmla="*/ 52 w 70"/>
                  <a:gd name="T39" fmla="*/ 20 h 127"/>
                  <a:gd name="T40" fmla="*/ 38 w 70"/>
                  <a:gd name="T41" fmla="*/ 18 h 127"/>
                  <a:gd name="T42" fmla="*/ 30 w 70"/>
                  <a:gd name="T43" fmla="*/ 16 h 127"/>
                  <a:gd name="T44" fmla="*/ 42 w 70"/>
                  <a:gd name="T45" fmla="*/ 10 h 127"/>
                  <a:gd name="T46" fmla="*/ 44 w 70"/>
                  <a:gd name="T47" fmla="*/ 6 h 127"/>
                  <a:gd name="T48" fmla="*/ 30 w 70"/>
                  <a:gd name="T49" fmla="*/ 0 h 127"/>
                  <a:gd name="T50" fmla="*/ 26 w 70"/>
                  <a:gd name="T51" fmla="*/ 10 h 127"/>
                  <a:gd name="T52" fmla="*/ 24 w 70"/>
                  <a:gd name="T53" fmla="*/ 10 h 127"/>
                  <a:gd name="T54" fmla="*/ 20 w 70"/>
                  <a:gd name="T55" fmla="*/ 10 h 127"/>
                  <a:gd name="T56" fmla="*/ 22 w 70"/>
                  <a:gd name="T57" fmla="*/ 16 h 127"/>
                  <a:gd name="T58" fmla="*/ 18 w 70"/>
                  <a:gd name="T59" fmla="*/ 24 h 127"/>
                  <a:gd name="T60" fmla="*/ 16 w 70"/>
                  <a:gd name="T61" fmla="*/ 30 h 127"/>
                  <a:gd name="T62" fmla="*/ 22 w 70"/>
                  <a:gd name="T63" fmla="*/ 26 h 127"/>
                  <a:gd name="T64" fmla="*/ 20 w 70"/>
                  <a:gd name="T65" fmla="*/ 30 h 127"/>
                  <a:gd name="T66" fmla="*/ 14 w 70"/>
                  <a:gd name="T67" fmla="*/ 38 h 127"/>
                  <a:gd name="T68" fmla="*/ 14 w 70"/>
                  <a:gd name="T69" fmla="*/ 38 h 127"/>
                  <a:gd name="T70" fmla="*/ 18 w 70"/>
                  <a:gd name="T71" fmla="*/ 34 h 127"/>
                  <a:gd name="T72" fmla="*/ 22 w 70"/>
                  <a:gd name="T73" fmla="*/ 34 h 127"/>
                  <a:gd name="T74" fmla="*/ 22 w 70"/>
                  <a:gd name="T75" fmla="*/ 46 h 127"/>
                  <a:gd name="T76" fmla="*/ 24 w 70"/>
                  <a:gd name="T77" fmla="*/ 56 h 127"/>
                  <a:gd name="T78" fmla="*/ 30 w 70"/>
                  <a:gd name="T79" fmla="*/ 78 h 127"/>
                  <a:gd name="T80" fmla="*/ 26 w 70"/>
                  <a:gd name="T81" fmla="*/ 80 h 127"/>
                  <a:gd name="T82" fmla="*/ 12 w 70"/>
                  <a:gd name="T83" fmla="*/ 82 h 127"/>
                  <a:gd name="T84" fmla="*/ 10 w 70"/>
                  <a:gd name="T85" fmla="*/ 88 h 127"/>
                  <a:gd name="T86" fmla="*/ 16 w 70"/>
                  <a:gd name="T87" fmla="*/ 92 h 127"/>
                  <a:gd name="T88" fmla="*/ 6 w 70"/>
                  <a:gd name="T89" fmla="*/ 97 h 127"/>
                  <a:gd name="T90" fmla="*/ 0 w 70"/>
                  <a:gd name="T91" fmla="*/ 99 h 127"/>
                  <a:gd name="T92" fmla="*/ 10 w 70"/>
                  <a:gd name="T93" fmla="*/ 105 h 127"/>
                  <a:gd name="T94" fmla="*/ 18 w 70"/>
                  <a:gd name="T95" fmla="*/ 111 h 127"/>
                  <a:gd name="T96" fmla="*/ 24 w 70"/>
                  <a:gd name="T97" fmla="*/ 107 h 127"/>
                  <a:gd name="T98" fmla="*/ 28 w 70"/>
                  <a:gd name="T99" fmla="*/ 105 h 127"/>
                  <a:gd name="T100" fmla="*/ 20 w 70"/>
                  <a:gd name="T101" fmla="*/ 113 h 127"/>
                  <a:gd name="T102" fmla="*/ 12 w 70"/>
                  <a:gd name="T103" fmla="*/ 111 h 127"/>
                  <a:gd name="T104" fmla="*/ 0 w 70"/>
                  <a:gd name="T105" fmla="*/ 115 h 127"/>
                  <a:gd name="T106" fmla="*/ 2 w 70"/>
                  <a:gd name="T107" fmla="*/ 121 h 12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0" h="127">
                    <a:moveTo>
                      <a:pt x="6" y="125"/>
                    </a:moveTo>
                    <a:lnTo>
                      <a:pt x="6" y="125"/>
                    </a:lnTo>
                    <a:lnTo>
                      <a:pt x="8" y="127"/>
                    </a:lnTo>
                    <a:lnTo>
                      <a:pt x="12" y="127"/>
                    </a:lnTo>
                    <a:lnTo>
                      <a:pt x="12" y="125"/>
                    </a:lnTo>
                    <a:lnTo>
                      <a:pt x="14" y="123"/>
                    </a:lnTo>
                    <a:lnTo>
                      <a:pt x="14" y="121"/>
                    </a:lnTo>
                    <a:lnTo>
                      <a:pt x="16" y="121"/>
                    </a:lnTo>
                    <a:lnTo>
                      <a:pt x="20" y="123"/>
                    </a:lnTo>
                    <a:lnTo>
                      <a:pt x="22" y="125"/>
                    </a:lnTo>
                    <a:lnTo>
                      <a:pt x="24" y="125"/>
                    </a:lnTo>
                    <a:lnTo>
                      <a:pt x="30" y="123"/>
                    </a:lnTo>
                    <a:lnTo>
                      <a:pt x="36" y="121"/>
                    </a:lnTo>
                    <a:lnTo>
                      <a:pt x="42" y="121"/>
                    </a:lnTo>
                    <a:lnTo>
                      <a:pt x="50" y="123"/>
                    </a:lnTo>
                    <a:lnTo>
                      <a:pt x="50" y="125"/>
                    </a:lnTo>
                    <a:lnTo>
                      <a:pt x="52" y="125"/>
                    </a:lnTo>
                    <a:lnTo>
                      <a:pt x="54" y="119"/>
                    </a:lnTo>
                    <a:lnTo>
                      <a:pt x="54" y="113"/>
                    </a:lnTo>
                    <a:lnTo>
                      <a:pt x="60" y="109"/>
                    </a:lnTo>
                    <a:lnTo>
                      <a:pt x="64" y="109"/>
                    </a:lnTo>
                    <a:lnTo>
                      <a:pt x="68" y="107"/>
                    </a:lnTo>
                    <a:lnTo>
                      <a:pt x="70" y="99"/>
                    </a:lnTo>
                    <a:lnTo>
                      <a:pt x="70" y="94"/>
                    </a:lnTo>
                    <a:lnTo>
                      <a:pt x="68" y="92"/>
                    </a:lnTo>
                    <a:lnTo>
                      <a:pt x="64" y="92"/>
                    </a:lnTo>
                    <a:lnTo>
                      <a:pt x="60" y="90"/>
                    </a:lnTo>
                    <a:lnTo>
                      <a:pt x="58" y="84"/>
                    </a:lnTo>
                    <a:lnTo>
                      <a:pt x="58" y="76"/>
                    </a:lnTo>
                    <a:lnTo>
                      <a:pt x="54" y="66"/>
                    </a:lnTo>
                    <a:lnTo>
                      <a:pt x="48" y="50"/>
                    </a:lnTo>
                    <a:lnTo>
                      <a:pt x="48" y="48"/>
                    </a:lnTo>
                    <a:lnTo>
                      <a:pt x="36" y="40"/>
                    </a:lnTo>
                    <a:lnTo>
                      <a:pt x="34" y="40"/>
                    </a:lnTo>
                    <a:lnTo>
                      <a:pt x="32" y="38"/>
                    </a:lnTo>
                    <a:lnTo>
                      <a:pt x="32" y="36"/>
                    </a:lnTo>
                    <a:lnTo>
                      <a:pt x="36" y="34"/>
                    </a:lnTo>
                    <a:lnTo>
                      <a:pt x="44" y="32"/>
                    </a:lnTo>
                    <a:lnTo>
                      <a:pt x="50" y="30"/>
                    </a:lnTo>
                    <a:lnTo>
                      <a:pt x="54" y="28"/>
                    </a:lnTo>
                    <a:lnTo>
                      <a:pt x="54" y="24"/>
                    </a:lnTo>
                    <a:lnTo>
                      <a:pt x="52" y="20"/>
                    </a:lnTo>
                    <a:lnTo>
                      <a:pt x="48" y="18"/>
                    </a:lnTo>
                    <a:lnTo>
                      <a:pt x="44" y="18"/>
                    </a:lnTo>
                    <a:lnTo>
                      <a:pt x="38" y="18"/>
                    </a:lnTo>
                    <a:lnTo>
                      <a:pt x="32" y="16"/>
                    </a:lnTo>
                    <a:lnTo>
                      <a:pt x="30" y="16"/>
                    </a:lnTo>
                    <a:lnTo>
                      <a:pt x="32" y="14"/>
                    </a:lnTo>
                    <a:lnTo>
                      <a:pt x="36" y="12"/>
                    </a:lnTo>
                    <a:lnTo>
                      <a:pt x="42" y="10"/>
                    </a:lnTo>
                    <a:lnTo>
                      <a:pt x="44" y="8"/>
                    </a:lnTo>
                    <a:lnTo>
                      <a:pt x="44" y="6"/>
                    </a:lnTo>
                    <a:lnTo>
                      <a:pt x="42" y="2"/>
                    </a:lnTo>
                    <a:lnTo>
                      <a:pt x="38" y="2"/>
                    </a:lnTo>
                    <a:lnTo>
                      <a:pt x="30" y="0"/>
                    </a:lnTo>
                    <a:lnTo>
                      <a:pt x="30" y="4"/>
                    </a:lnTo>
                    <a:lnTo>
                      <a:pt x="26" y="10"/>
                    </a:lnTo>
                    <a:lnTo>
                      <a:pt x="24" y="10"/>
                    </a:lnTo>
                    <a:lnTo>
                      <a:pt x="22" y="8"/>
                    </a:lnTo>
                    <a:lnTo>
                      <a:pt x="20" y="10"/>
                    </a:lnTo>
                    <a:lnTo>
                      <a:pt x="20" y="12"/>
                    </a:lnTo>
                    <a:lnTo>
                      <a:pt x="22" y="16"/>
                    </a:lnTo>
                    <a:lnTo>
                      <a:pt x="20" y="20"/>
                    </a:lnTo>
                    <a:lnTo>
                      <a:pt x="18" y="24"/>
                    </a:lnTo>
                    <a:lnTo>
                      <a:pt x="16" y="26"/>
                    </a:lnTo>
                    <a:lnTo>
                      <a:pt x="16" y="30"/>
                    </a:lnTo>
                    <a:lnTo>
                      <a:pt x="20" y="28"/>
                    </a:lnTo>
                    <a:lnTo>
                      <a:pt x="22" y="26"/>
                    </a:lnTo>
                    <a:lnTo>
                      <a:pt x="20" y="30"/>
                    </a:lnTo>
                    <a:lnTo>
                      <a:pt x="18" y="32"/>
                    </a:lnTo>
                    <a:lnTo>
                      <a:pt x="14" y="36"/>
                    </a:lnTo>
                    <a:lnTo>
                      <a:pt x="14" y="38"/>
                    </a:lnTo>
                    <a:lnTo>
                      <a:pt x="16" y="36"/>
                    </a:lnTo>
                    <a:lnTo>
                      <a:pt x="18" y="34"/>
                    </a:lnTo>
                    <a:lnTo>
                      <a:pt x="20" y="32"/>
                    </a:lnTo>
                    <a:lnTo>
                      <a:pt x="22" y="34"/>
                    </a:lnTo>
                    <a:lnTo>
                      <a:pt x="22" y="36"/>
                    </a:lnTo>
                    <a:lnTo>
                      <a:pt x="22" y="40"/>
                    </a:lnTo>
                    <a:lnTo>
                      <a:pt x="22" y="46"/>
                    </a:lnTo>
                    <a:lnTo>
                      <a:pt x="24" y="56"/>
                    </a:lnTo>
                    <a:lnTo>
                      <a:pt x="28" y="76"/>
                    </a:lnTo>
                    <a:lnTo>
                      <a:pt x="30" y="78"/>
                    </a:lnTo>
                    <a:lnTo>
                      <a:pt x="30" y="80"/>
                    </a:lnTo>
                    <a:lnTo>
                      <a:pt x="26" y="80"/>
                    </a:lnTo>
                    <a:lnTo>
                      <a:pt x="20" y="78"/>
                    </a:lnTo>
                    <a:lnTo>
                      <a:pt x="14" y="80"/>
                    </a:lnTo>
                    <a:lnTo>
                      <a:pt x="12" y="82"/>
                    </a:lnTo>
                    <a:lnTo>
                      <a:pt x="10" y="84"/>
                    </a:lnTo>
                    <a:lnTo>
                      <a:pt x="10" y="88"/>
                    </a:lnTo>
                    <a:lnTo>
                      <a:pt x="12" y="88"/>
                    </a:lnTo>
                    <a:lnTo>
                      <a:pt x="16" y="90"/>
                    </a:lnTo>
                    <a:lnTo>
                      <a:pt x="16" y="92"/>
                    </a:lnTo>
                    <a:lnTo>
                      <a:pt x="12" y="94"/>
                    </a:lnTo>
                    <a:lnTo>
                      <a:pt x="6" y="97"/>
                    </a:lnTo>
                    <a:lnTo>
                      <a:pt x="2" y="97"/>
                    </a:lnTo>
                    <a:lnTo>
                      <a:pt x="0" y="99"/>
                    </a:lnTo>
                    <a:lnTo>
                      <a:pt x="2" y="101"/>
                    </a:lnTo>
                    <a:lnTo>
                      <a:pt x="4" y="103"/>
                    </a:lnTo>
                    <a:lnTo>
                      <a:pt x="10" y="105"/>
                    </a:lnTo>
                    <a:lnTo>
                      <a:pt x="14" y="109"/>
                    </a:lnTo>
                    <a:lnTo>
                      <a:pt x="18" y="111"/>
                    </a:lnTo>
                    <a:lnTo>
                      <a:pt x="22" y="109"/>
                    </a:lnTo>
                    <a:lnTo>
                      <a:pt x="24" y="107"/>
                    </a:lnTo>
                    <a:lnTo>
                      <a:pt x="26" y="105"/>
                    </a:lnTo>
                    <a:lnTo>
                      <a:pt x="28" y="105"/>
                    </a:lnTo>
                    <a:lnTo>
                      <a:pt x="28" y="109"/>
                    </a:lnTo>
                    <a:lnTo>
                      <a:pt x="26" y="111"/>
                    </a:lnTo>
                    <a:lnTo>
                      <a:pt x="20" y="113"/>
                    </a:lnTo>
                    <a:lnTo>
                      <a:pt x="14" y="113"/>
                    </a:lnTo>
                    <a:lnTo>
                      <a:pt x="12" y="111"/>
                    </a:lnTo>
                    <a:lnTo>
                      <a:pt x="10" y="113"/>
                    </a:lnTo>
                    <a:lnTo>
                      <a:pt x="0" y="115"/>
                    </a:lnTo>
                    <a:lnTo>
                      <a:pt x="0" y="117"/>
                    </a:lnTo>
                    <a:lnTo>
                      <a:pt x="0" y="119"/>
                    </a:lnTo>
                    <a:lnTo>
                      <a:pt x="2" y="121"/>
                    </a:lnTo>
                    <a:lnTo>
                      <a:pt x="6" y="125"/>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1" name="Freeform 632"/>
              <p:cNvSpPr>
                <a:spLocks/>
              </p:cNvSpPr>
              <p:nvPr/>
            </p:nvSpPr>
            <p:spPr bwMode="auto">
              <a:xfrm>
                <a:off x="1966" y="3170"/>
                <a:ext cx="54" cy="46"/>
              </a:xfrm>
              <a:custGeom>
                <a:avLst/>
                <a:gdLst>
                  <a:gd name="T0" fmla="*/ 34 w 54"/>
                  <a:gd name="T1" fmla="*/ 46 h 46"/>
                  <a:gd name="T2" fmla="*/ 34 w 54"/>
                  <a:gd name="T3" fmla="*/ 46 h 46"/>
                  <a:gd name="T4" fmla="*/ 36 w 54"/>
                  <a:gd name="T5" fmla="*/ 46 h 46"/>
                  <a:gd name="T6" fmla="*/ 38 w 54"/>
                  <a:gd name="T7" fmla="*/ 46 h 46"/>
                  <a:gd name="T8" fmla="*/ 38 w 54"/>
                  <a:gd name="T9" fmla="*/ 46 h 46"/>
                  <a:gd name="T10" fmla="*/ 44 w 54"/>
                  <a:gd name="T11" fmla="*/ 36 h 46"/>
                  <a:gd name="T12" fmla="*/ 46 w 54"/>
                  <a:gd name="T13" fmla="*/ 26 h 46"/>
                  <a:gd name="T14" fmla="*/ 46 w 54"/>
                  <a:gd name="T15" fmla="*/ 26 h 46"/>
                  <a:gd name="T16" fmla="*/ 46 w 54"/>
                  <a:gd name="T17" fmla="*/ 22 h 46"/>
                  <a:gd name="T18" fmla="*/ 46 w 54"/>
                  <a:gd name="T19" fmla="*/ 20 h 46"/>
                  <a:gd name="T20" fmla="*/ 46 w 54"/>
                  <a:gd name="T21" fmla="*/ 20 h 46"/>
                  <a:gd name="T22" fmla="*/ 48 w 54"/>
                  <a:gd name="T23" fmla="*/ 18 h 46"/>
                  <a:gd name="T24" fmla="*/ 48 w 54"/>
                  <a:gd name="T25" fmla="*/ 18 h 46"/>
                  <a:gd name="T26" fmla="*/ 50 w 54"/>
                  <a:gd name="T27" fmla="*/ 14 h 46"/>
                  <a:gd name="T28" fmla="*/ 54 w 54"/>
                  <a:gd name="T29" fmla="*/ 10 h 46"/>
                  <a:gd name="T30" fmla="*/ 54 w 54"/>
                  <a:gd name="T31" fmla="*/ 8 h 46"/>
                  <a:gd name="T32" fmla="*/ 54 w 54"/>
                  <a:gd name="T33" fmla="*/ 8 h 46"/>
                  <a:gd name="T34" fmla="*/ 54 w 54"/>
                  <a:gd name="T35" fmla="*/ 4 h 46"/>
                  <a:gd name="T36" fmla="*/ 50 w 54"/>
                  <a:gd name="T37" fmla="*/ 0 h 46"/>
                  <a:gd name="T38" fmla="*/ 50 w 54"/>
                  <a:gd name="T39" fmla="*/ 0 h 46"/>
                  <a:gd name="T40" fmla="*/ 48 w 54"/>
                  <a:gd name="T41" fmla="*/ 0 h 46"/>
                  <a:gd name="T42" fmla="*/ 44 w 54"/>
                  <a:gd name="T43" fmla="*/ 0 h 46"/>
                  <a:gd name="T44" fmla="*/ 36 w 54"/>
                  <a:gd name="T45" fmla="*/ 6 h 46"/>
                  <a:gd name="T46" fmla="*/ 28 w 54"/>
                  <a:gd name="T47" fmla="*/ 12 h 46"/>
                  <a:gd name="T48" fmla="*/ 28 w 54"/>
                  <a:gd name="T49" fmla="*/ 12 h 46"/>
                  <a:gd name="T50" fmla="*/ 24 w 54"/>
                  <a:gd name="T51" fmla="*/ 12 h 46"/>
                  <a:gd name="T52" fmla="*/ 20 w 54"/>
                  <a:gd name="T53" fmla="*/ 8 h 46"/>
                  <a:gd name="T54" fmla="*/ 16 w 54"/>
                  <a:gd name="T55" fmla="*/ 8 h 46"/>
                  <a:gd name="T56" fmla="*/ 14 w 54"/>
                  <a:gd name="T57" fmla="*/ 10 h 46"/>
                  <a:gd name="T58" fmla="*/ 14 w 54"/>
                  <a:gd name="T59" fmla="*/ 10 h 46"/>
                  <a:gd name="T60" fmla="*/ 6 w 54"/>
                  <a:gd name="T61" fmla="*/ 24 h 46"/>
                  <a:gd name="T62" fmla="*/ 10 w 54"/>
                  <a:gd name="T63" fmla="*/ 20 h 46"/>
                  <a:gd name="T64" fmla="*/ 14 w 54"/>
                  <a:gd name="T65" fmla="*/ 18 h 46"/>
                  <a:gd name="T66" fmla="*/ 18 w 54"/>
                  <a:gd name="T67" fmla="*/ 16 h 46"/>
                  <a:gd name="T68" fmla="*/ 18 w 54"/>
                  <a:gd name="T69" fmla="*/ 16 h 46"/>
                  <a:gd name="T70" fmla="*/ 20 w 54"/>
                  <a:gd name="T71" fmla="*/ 18 h 46"/>
                  <a:gd name="T72" fmla="*/ 20 w 54"/>
                  <a:gd name="T73" fmla="*/ 26 h 46"/>
                  <a:gd name="T74" fmla="*/ 20 w 54"/>
                  <a:gd name="T75" fmla="*/ 26 h 46"/>
                  <a:gd name="T76" fmla="*/ 18 w 54"/>
                  <a:gd name="T77" fmla="*/ 28 h 46"/>
                  <a:gd name="T78" fmla="*/ 14 w 54"/>
                  <a:gd name="T79" fmla="*/ 30 h 46"/>
                  <a:gd name="T80" fmla="*/ 10 w 54"/>
                  <a:gd name="T81" fmla="*/ 32 h 46"/>
                  <a:gd name="T82" fmla="*/ 8 w 54"/>
                  <a:gd name="T83" fmla="*/ 34 h 46"/>
                  <a:gd name="T84" fmla="*/ 8 w 54"/>
                  <a:gd name="T85" fmla="*/ 34 h 46"/>
                  <a:gd name="T86" fmla="*/ 8 w 54"/>
                  <a:gd name="T87" fmla="*/ 34 h 46"/>
                  <a:gd name="T88" fmla="*/ 8 w 54"/>
                  <a:gd name="T89" fmla="*/ 36 h 46"/>
                  <a:gd name="T90" fmla="*/ 12 w 54"/>
                  <a:gd name="T91" fmla="*/ 34 h 46"/>
                  <a:gd name="T92" fmla="*/ 16 w 54"/>
                  <a:gd name="T93" fmla="*/ 34 h 46"/>
                  <a:gd name="T94" fmla="*/ 18 w 54"/>
                  <a:gd name="T95" fmla="*/ 34 h 46"/>
                  <a:gd name="T96" fmla="*/ 18 w 54"/>
                  <a:gd name="T97" fmla="*/ 34 h 46"/>
                  <a:gd name="T98" fmla="*/ 18 w 54"/>
                  <a:gd name="T99" fmla="*/ 36 h 46"/>
                  <a:gd name="T100" fmla="*/ 14 w 54"/>
                  <a:gd name="T101" fmla="*/ 38 h 46"/>
                  <a:gd name="T102" fmla="*/ 8 w 54"/>
                  <a:gd name="T103" fmla="*/ 40 h 46"/>
                  <a:gd name="T104" fmla="*/ 8 w 54"/>
                  <a:gd name="T105" fmla="*/ 40 h 46"/>
                  <a:gd name="T106" fmla="*/ 0 w 54"/>
                  <a:gd name="T107" fmla="*/ 38 h 46"/>
                  <a:gd name="T108" fmla="*/ 0 w 54"/>
                  <a:gd name="T109" fmla="*/ 38 h 46"/>
                  <a:gd name="T110" fmla="*/ 34 w 54"/>
                  <a:gd name="T111" fmla="*/ 46 h 46"/>
                  <a:gd name="T112" fmla="*/ 34 w 54"/>
                  <a:gd name="T113" fmla="*/ 46 h 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4" h="46">
                    <a:moveTo>
                      <a:pt x="34" y="46"/>
                    </a:moveTo>
                    <a:lnTo>
                      <a:pt x="34" y="46"/>
                    </a:lnTo>
                    <a:lnTo>
                      <a:pt x="36" y="46"/>
                    </a:lnTo>
                    <a:lnTo>
                      <a:pt x="38" y="46"/>
                    </a:lnTo>
                    <a:lnTo>
                      <a:pt x="44" y="36"/>
                    </a:lnTo>
                    <a:lnTo>
                      <a:pt x="46" y="26"/>
                    </a:lnTo>
                    <a:lnTo>
                      <a:pt x="46" y="22"/>
                    </a:lnTo>
                    <a:lnTo>
                      <a:pt x="46" y="20"/>
                    </a:lnTo>
                    <a:lnTo>
                      <a:pt x="48" y="18"/>
                    </a:lnTo>
                    <a:lnTo>
                      <a:pt x="50" y="14"/>
                    </a:lnTo>
                    <a:lnTo>
                      <a:pt x="54" y="10"/>
                    </a:lnTo>
                    <a:lnTo>
                      <a:pt x="54" y="8"/>
                    </a:lnTo>
                    <a:lnTo>
                      <a:pt x="54" y="4"/>
                    </a:lnTo>
                    <a:lnTo>
                      <a:pt x="50" y="0"/>
                    </a:lnTo>
                    <a:lnTo>
                      <a:pt x="48" y="0"/>
                    </a:lnTo>
                    <a:lnTo>
                      <a:pt x="44" y="0"/>
                    </a:lnTo>
                    <a:lnTo>
                      <a:pt x="36" y="6"/>
                    </a:lnTo>
                    <a:lnTo>
                      <a:pt x="28" y="12"/>
                    </a:lnTo>
                    <a:lnTo>
                      <a:pt x="24" y="12"/>
                    </a:lnTo>
                    <a:lnTo>
                      <a:pt x="20" y="8"/>
                    </a:lnTo>
                    <a:lnTo>
                      <a:pt x="16" y="8"/>
                    </a:lnTo>
                    <a:lnTo>
                      <a:pt x="14" y="10"/>
                    </a:lnTo>
                    <a:lnTo>
                      <a:pt x="6" y="24"/>
                    </a:lnTo>
                    <a:lnTo>
                      <a:pt x="10" y="20"/>
                    </a:lnTo>
                    <a:lnTo>
                      <a:pt x="14" y="18"/>
                    </a:lnTo>
                    <a:lnTo>
                      <a:pt x="18" y="16"/>
                    </a:lnTo>
                    <a:lnTo>
                      <a:pt x="20" y="18"/>
                    </a:lnTo>
                    <a:lnTo>
                      <a:pt x="20" y="26"/>
                    </a:lnTo>
                    <a:lnTo>
                      <a:pt x="18" y="28"/>
                    </a:lnTo>
                    <a:lnTo>
                      <a:pt x="14" y="30"/>
                    </a:lnTo>
                    <a:lnTo>
                      <a:pt x="10" y="32"/>
                    </a:lnTo>
                    <a:lnTo>
                      <a:pt x="8" y="34"/>
                    </a:lnTo>
                    <a:lnTo>
                      <a:pt x="8" y="36"/>
                    </a:lnTo>
                    <a:lnTo>
                      <a:pt x="12" y="34"/>
                    </a:lnTo>
                    <a:lnTo>
                      <a:pt x="16" y="34"/>
                    </a:lnTo>
                    <a:lnTo>
                      <a:pt x="18" y="34"/>
                    </a:lnTo>
                    <a:lnTo>
                      <a:pt x="18" y="36"/>
                    </a:lnTo>
                    <a:lnTo>
                      <a:pt x="14" y="38"/>
                    </a:lnTo>
                    <a:lnTo>
                      <a:pt x="8" y="40"/>
                    </a:lnTo>
                    <a:lnTo>
                      <a:pt x="0" y="38"/>
                    </a:lnTo>
                    <a:lnTo>
                      <a:pt x="34" y="4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2" name="Freeform 633"/>
              <p:cNvSpPr>
                <a:spLocks/>
              </p:cNvSpPr>
              <p:nvPr/>
            </p:nvSpPr>
            <p:spPr bwMode="auto">
              <a:xfrm>
                <a:off x="2117" y="3216"/>
                <a:ext cx="2" cy="2"/>
              </a:xfrm>
              <a:custGeom>
                <a:avLst/>
                <a:gdLst>
                  <a:gd name="T0" fmla="*/ 2 w 2"/>
                  <a:gd name="T1" fmla="*/ 0 h 2"/>
                  <a:gd name="T2" fmla="*/ 2 w 2"/>
                  <a:gd name="T3" fmla="*/ 0 h 2"/>
                  <a:gd name="T4" fmla="*/ 0 w 2"/>
                  <a:gd name="T5" fmla="*/ 2 h 2"/>
                  <a:gd name="T6" fmla="*/ 0 w 2"/>
                  <a:gd name="T7" fmla="*/ 2 h 2"/>
                  <a:gd name="T8" fmla="*/ 0 w 2"/>
                  <a:gd name="T9" fmla="*/ 2 h 2"/>
                  <a:gd name="T10" fmla="*/ 0 w 2"/>
                  <a:gd name="T11" fmla="*/ 2 h 2"/>
                  <a:gd name="T12" fmla="*/ 2 w 2"/>
                  <a:gd name="T13" fmla="*/ 0 h 2"/>
                  <a:gd name="T14" fmla="*/ 2 w 2"/>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2">
                    <a:moveTo>
                      <a:pt x="2" y="0"/>
                    </a:moveTo>
                    <a:lnTo>
                      <a:pt x="2"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3" name="Freeform 634"/>
              <p:cNvSpPr>
                <a:spLocks/>
              </p:cNvSpPr>
              <p:nvPr/>
            </p:nvSpPr>
            <p:spPr bwMode="auto">
              <a:xfrm>
                <a:off x="1659" y="3104"/>
                <a:ext cx="2" cy="6"/>
              </a:xfrm>
              <a:custGeom>
                <a:avLst/>
                <a:gdLst>
                  <a:gd name="T0" fmla="*/ 2 w 2"/>
                  <a:gd name="T1" fmla="*/ 0 h 6"/>
                  <a:gd name="T2" fmla="*/ 2 w 2"/>
                  <a:gd name="T3" fmla="*/ 0 h 6"/>
                  <a:gd name="T4" fmla="*/ 2 w 2"/>
                  <a:gd name="T5" fmla="*/ 0 h 6"/>
                  <a:gd name="T6" fmla="*/ 0 w 2"/>
                  <a:gd name="T7" fmla="*/ 4 h 6"/>
                  <a:gd name="T8" fmla="*/ 0 w 2"/>
                  <a:gd name="T9" fmla="*/ 4 h 6"/>
                  <a:gd name="T10" fmla="*/ 0 w 2"/>
                  <a:gd name="T11" fmla="*/ 6 h 6"/>
                  <a:gd name="T12" fmla="*/ 0 w 2"/>
                  <a:gd name="T13" fmla="*/ 6 h 6"/>
                  <a:gd name="T14" fmla="*/ 2 w 2"/>
                  <a:gd name="T15" fmla="*/ 0 h 6"/>
                  <a:gd name="T16" fmla="*/ 2 w 2"/>
                  <a:gd name="T17" fmla="*/ 0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6">
                    <a:moveTo>
                      <a:pt x="2" y="0"/>
                    </a:moveTo>
                    <a:lnTo>
                      <a:pt x="2" y="0"/>
                    </a:lnTo>
                    <a:lnTo>
                      <a:pt x="0" y="4"/>
                    </a:lnTo>
                    <a:lnTo>
                      <a:pt x="0" y="6"/>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4" name="Freeform 635"/>
              <p:cNvSpPr>
                <a:spLocks/>
              </p:cNvSpPr>
              <p:nvPr/>
            </p:nvSpPr>
            <p:spPr bwMode="auto">
              <a:xfrm>
                <a:off x="1649" y="3057"/>
                <a:ext cx="45" cy="53"/>
              </a:xfrm>
              <a:custGeom>
                <a:avLst/>
                <a:gdLst>
                  <a:gd name="T0" fmla="*/ 41 w 45"/>
                  <a:gd name="T1" fmla="*/ 0 h 53"/>
                  <a:gd name="T2" fmla="*/ 41 w 45"/>
                  <a:gd name="T3" fmla="*/ 0 h 53"/>
                  <a:gd name="T4" fmla="*/ 32 w 45"/>
                  <a:gd name="T5" fmla="*/ 4 h 53"/>
                  <a:gd name="T6" fmla="*/ 10 w 45"/>
                  <a:gd name="T7" fmla="*/ 18 h 53"/>
                  <a:gd name="T8" fmla="*/ 10 w 45"/>
                  <a:gd name="T9" fmla="*/ 18 h 53"/>
                  <a:gd name="T10" fmla="*/ 10 w 45"/>
                  <a:gd name="T11" fmla="*/ 16 h 53"/>
                  <a:gd name="T12" fmla="*/ 8 w 45"/>
                  <a:gd name="T13" fmla="*/ 16 h 53"/>
                  <a:gd name="T14" fmla="*/ 8 w 45"/>
                  <a:gd name="T15" fmla="*/ 18 h 53"/>
                  <a:gd name="T16" fmla="*/ 10 w 45"/>
                  <a:gd name="T17" fmla="*/ 20 h 53"/>
                  <a:gd name="T18" fmla="*/ 2 w 45"/>
                  <a:gd name="T19" fmla="*/ 29 h 53"/>
                  <a:gd name="T20" fmla="*/ 4 w 45"/>
                  <a:gd name="T21" fmla="*/ 39 h 53"/>
                  <a:gd name="T22" fmla="*/ 4 w 45"/>
                  <a:gd name="T23" fmla="*/ 39 h 53"/>
                  <a:gd name="T24" fmla="*/ 8 w 45"/>
                  <a:gd name="T25" fmla="*/ 39 h 53"/>
                  <a:gd name="T26" fmla="*/ 10 w 45"/>
                  <a:gd name="T27" fmla="*/ 39 h 53"/>
                  <a:gd name="T28" fmla="*/ 4 w 45"/>
                  <a:gd name="T29" fmla="*/ 45 h 53"/>
                  <a:gd name="T30" fmla="*/ 0 w 45"/>
                  <a:gd name="T31" fmla="*/ 49 h 53"/>
                  <a:gd name="T32" fmla="*/ 0 w 45"/>
                  <a:gd name="T33" fmla="*/ 53 h 53"/>
                  <a:gd name="T34" fmla="*/ 4 w 45"/>
                  <a:gd name="T35" fmla="*/ 53 h 53"/>
                  <a:gd name="T36" fmla="*/ 8 w 45"/>
                  <a:gd name="T37" fmla="*/ 51 h 53"/>
                  <a:gd name="T38" fmla="*/ 10 w 45"/>
                  <a:gd name="T39" fmla="*/ 51 h 53"/>
                  <a:gd name="T40" fmla="*/ 10 w 45"/>
                  <a:gd name="T41" fmla="*/ 43 h 53"/>
                  <a:gd name="T42" fmla="*/ 14 w 45"/>
                  <a:gd name="T43" fmla="*/ 43 h 53"/>
                  <a:gd name="T44" fmla="*/ 20 w 45"/>
                  <a:gd name="T45" fmla="*/ 47 h 53"/>
                  <a:gd name="T46" fmla="*/ 22 w 45"/>
                  <a:gd name="T47" fmla="*/ 47 h 53"/>
                  <a:gd name="T48" fmla="*/ 20 w 45"/>
                  <a:gd name="T49" fmla="*/ 45 h 53"/>
                  <a:gd name="T50" fmla="*/ 18 w 45"/>
                  <a:gd name="T51" fmla="*/ 43 h 53"/>
                  <a:gd name="T52" fmla="*/ 22 w 45"/>
                  <a:gd name="T53" fmla="*/ 41 h 53"/>
                  <a:gd name="T54" fmla="*/ 20 w 45"/>
                  <a:gd name="T55" fmla="*/ 39 h 53"/>
                  <a:gd name="T56" fmla="*/ 20 w 45"/>
                  <a:gd name="T57" fmla="*/ 39 h 53"/>
                  <a:gd name="T58" fmla="*/ 26 w 45"/>
                  <a:gd name="T59" fmla="*/ 37 h 53"/>
                  <a:gd name="T60" fmla="*/ 28 w 45"/>
                  <a:gd name="T61" fmla="*/ 35 h 53"/>
                  <a:gd name="T62" fmla="*/ 24 w 45"/>
                  <a:gd name="T63" fmla="*/ 33 h 53"/>
                  <a:gd name="T64" fmla="*/ 20 w 45"/>
                  <a:gd name="T65" fmla="*/ 29 h 53"/>
                  <a:gd name="T66" fmla="*/ 20 w 45"/>
                  <a:gd name="T67" fmla="*/ 23 h 53"/>
                  <a:gd name="T68" fmla="*/ 22 w 45"/>
                  <a:gd name="T69" fmla="*/ 16 h 53"/>
                  <a:gd name="T70" fmla="*/ 45 w 45"/>
                  <a:gd name="T71" fmla="*/ 0 h 53"/>
                  <a:gd name="T72" fmla="*/ 43 w 45"/>
                  <a:gd name="T73" fmla="*/ 0 h 53"/>
                  <a:gd name="T74" fmla="*/ 41 w 45"/>
                  <a:gd name="T75" fmla="*/ 0 h 5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5" h="53">
                    <a:moveTo>
                      <a:pt x="41" y="0"/>
                    </a:moveTo>
                    <a:lnTo>
                      <a:pt x="41" y="0"/>
                    </a:lnTo>
                    <a:lnTo>
                      <a:pt x="37" y="2"/>
                    </a:lnTo>
                    <a:lnTo>
                      <a:pt x="32" y="4"/>
                    </a:lnTo>
                    <a:lnTo>
                      <a:pt x="10" y="18"/>
                    </a:lnTo>
                    <a:lnTo>
                      <a:pt x="10" y="16"/>
                    </a:lnTo>
                    <a:lnTo>
                      <a:pt x="8" y="16"/>
                    </a:lnTo>
                    <a:lnTo>
                      <a:pt x="8" y="18"/>
                    </a:lnTo>
                    <a:lnTo>
                      <a:pt x="10" y="20"/>
                    </a:lnTo>
                    <a:lnTo>
                      <a:pt x="6" y="25"/>
                    </a:lnTo>
                    <a:lnTo>
                      <a:pt x="2" y="29"/>
                    </a:lnTo>
                    <a:lnTo>
                      <a:pt x="0" y="33"/>
                    </a:lnTo>
                    <a:lnTo>
                      <a:pt x="4" y="39"/>
                    </a:lnTo>
                    <a:lnTo>
                      <a:pt x="6" y="39"/>
                    </a:lnTo>
                    <a:lnTo>
                      <a:pt x="8" y="39"/>
                    </a:lnTo>
                    <a:lnTo>
                      <a:pt x="10" y="39"/>
                    </a:lnTo>
                    <a:lnTo>
                      <a:pt x="8" y="43"/>
                    </a:lnTo>
                    <a:lnTo>
                      <a:pt x="4" y="45"/>
                    </a:lnTo>
                    <a:lnTo>
                      <a:pt x="0" y="49"/>
                    </a:lnTo>
                    <a:lnTo>
                      <a:pt x="0" y="51"/>
                    </a:lnTo>
                    <a:lnTo>
                      <a:pt x="0" y="53"/>
                    </a:lnTo>
                    <a:lnTo>
                      <a:pt x="4" y="53"/>
                    </a:lnTo>
                    <a:lnTo>
                      <a:pt x="8" y="51"/>
                    </a:lnTo>
                    <a:lnTo>
                      <a:pt x="10" y="51"/>
                    </a:lnTo>
                    <a:lnTo>
                      <a:pt x="8" y="45"/>
                    </a:lnTo>
                    <a:lnTo>
                      <a:pt x="10" y="43"/>
                    </a:lnTo>
                    <a:lnTo>
                      <a:pt x="12" y="41"/>
                    </a:lnTo>
                    <a:lnTo>
                      <a:pt x="14" y="43"/>
                    </a:lnTo>
                    <a:lnTo>
                      <a:pt x="18" y="47"/>
                    </a:lnTo>
                    <a:lnTo>
                      <a:pt x="20" y="47"/>
                    </a:lnTo>
                    <a:lnTo>
                      <a:pt x="22" y="47"/>
                    </a:lnTo>
                    <a:lnTo>
                      <a:pt x="22" y="45"/>
                    </a:lnTo>
                    <a:lnTo>
                      <a:pt x="20" y="45"/>
                    </a:lnTo>
                    <a:lnTo>
                      <a:pt x="18" y="43"/>
                    </a:lnTo>
                    <a:lnTo>
                      <a:pt x="22" y="41"/>
                    </a:lnTo>
                    <a:lnTo>
                      <a:pt x="20" y="39"/>
                    </a:lnTo>
                    <a:lnTo>
                      <a:pt x="24" y="37"/>
                    </a:lnTo>
                    <a:lnTo>
                      <a:pt x="26" y="37"/>
                    </a:lnTo>
                    <a:lnTo>
                      <a:pt x="28" y="35"/>
                    </a:lnTo>
                    <a:lnTo>
                      <a:pt x="26" y="33"/>
                    </a:lnTo>
                    <a:lnTo>
                      <a:pt x="24" y="33"/>
                    </a:lnTo>
                    <a:lnTo>
                      <a:pt x="22" y="31"/>
                    </a:lnTo>
                    <a:lnTo>
                      <a:pt x="20" y="29"/>
                    </a:lnTo>
                    <a:lnTo>
                      <a:pt x="20" y="23"/>
                    </a:lnTo>
                    <a:lnTo>
                      <a:pt x="22" y="16"/>
                    </a:lnTo>
                    <a:lnTo>
                      <a:pt x="45" y="0"/>
                    </a:lnTo>
                    <a:lnTo>
                      <a:pt x="43" y="0"/>
                    </a:lnTo>
                    <a:lnTo>
                      <a:pt x="41"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5" name="Freeform 636"/>
              <p:cNvSpPr>
                <a:spLocks/>
              </p:cNvSpPr>
              <p:nvPr/>
            </p:nvSpPr>
            <p:spPr bwMode="auto">
              <a:xfrm>
                <a:off x="1651" y="3108"/>
                <a:ext cx="16" cy="16"/>
              </a:xfrm>
              <a:custGeom>
                <a:avLst/>
                <a:gdLst>
                  <a:gd name="T0" fmla="*/ 0 w 16"/>
                  <a:gd name="T1" fmla="*/ 12 h 16"/>
                  <a:gd name="T2" fmla="*/ 0 w 16"/>
                  <a:gd name="T3" fmla="*/ 12 h 16"/>
                  <a:gd name="T4" fmla="*/ 0 w 16"/>
                  <a:gd name="T5" fmla="*/ 14 h 16"/>
                  <a:gd name="T6" fmla="*/ 2 w 16"/>
                  <a:gd name="T7" fmla="*/ 16 h 16"/>
                  <a:gd name="T8" fmla="*/ 2 w 16"/>
                  <a:gd name="T9" fmla="*/ 16 h 16"/>
                  <a:gd name="T10" fmla="*/ 6 w 16"/>
                  <a:gd name="T11" fmla="*/ 12 h 16"/>
                  <a:gd name="T12" fmla="*/ 8 w 16"/>
                  <a:gd name="T13" fmla="*/ 6 h 16"/>
                  <a:gd name="T14" fmla="*/ 8 w 16"/>
                  <a:gd name="T15" fmla="*/ 6 h 16"/>
                  <a:gd name="T16" fmla="*/ 10 w 16"/>
                  <a:gd name="T17" fmla="*/ 4 h 16"/>
                  <a:gd name="T18" fmla="*/ 10 w 16"/>
                  <a:gd name="T19" fmla="*/ 4 h 16"/>
                  <a:gd name="T20" fmla="*/ 14 w 16"/>
                  <a:gd name="T21" fmla="*/ 2 h 16"/>
                  <a:gd name="T22" fmla="*/ 16 w 16"/>
                  <a:gd name="T23" fmla="*/ 2 h 16"/>
                  <a:gd name="T24" fmla="*/ 16 w 16"/>
                  <a:gd name="T25" fmla="*/ 0 h 16"/>
                  <a:gd name="T26" fmla="*/ 16 w 16"/>
                  <a:gd name="T27" fmla="*/ 0 h 16"/>
                  <a:gd name="T28" fmla="*/ 14 w 16"/>
                  <a:gd name="T29" fmla="*/ 0 h 16"/>
                  <a:gd name="T30" fmla="*/ 12 w 16"/>
                  <a:gd name="T31" fmla="*/ 2 h 16"/>
                  <a:gd name="T32" fmla="*/ 10 w 16"/>
                  <a:gd name="T33" fmla="*/ 4 h 16"/>
                  <a:gd name="T34" fmla="*/ 8 w 16"/>
                  <a:gd name="T35" fmla="*/ 4 h 16"/>
                  <a:gd name="T36" fmla="*/ 8 w 16"/>
                  <a:gd name="T37" fmla="*/ 4 h 16"/>
                  <a:gd name="T38" fmla="*/ 8 w 16"/>
                  <a:gd name="T39" fmla="*/ 2 h 16"/>
                  <a:gd name="T40" fmla="*/ 8 w 16"/>
                  <a:gd name="T41" fmla="*/ 2 h 16"/>
                  <a:gd name="T42" fmla="*/ 6 w 16"/>
                  <a:gd name="T43" fmla="*/ 8 h 16"/>
                  <a:gd name="T44" fmla="*/ 6 w 16"/>
                  <a:gd name="T45" fmla="*/ 8 h 16"/>
                  <a:gd name="T46" fmla="*/ 0 w 16"/>
                  <a:gd name="T47" fmla="*/ 12 h 16"/>
                  <a:gd name="T48" fmla="*/ 0 w 16"/>
                  <a:gd name="T49" fmla="*/ 12 h 1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6" h="16">
                    <a:moveTo>
                      <a:pt x="0" y="12"/>
                    </a:moveTo>
                    <a:lnTo>
                      <a:pt x="0" y="12"/>
                    </a:lnTo>
                    <a:lnTo>
                      <a:pt x="0" y="14"/>
                    </a:lnTo>
                    <a:lnTo>
                      <a:pt x="2" y="16"/>
                    </a:lnTo>
                    <a:lnTo>
                      <a:pt x="6" y="12"/>
                    </a:lnTo>
                    <a:lnTo>
                      <a:pt x="8" y="6"/>
                    </a:lnTo>
                    <a:lnTo>
                      <a:pt x="10" y="4"/>
                    </a:lnTo>
                    <a:lnTo>
                      <a:pt x="14" y="2"/>
                    </a:lnTo>
                    <a:lnTo>
                      <a:pt x="16" y="2"/>
                    </a:lnTo>
                    <a:lnTo>
                      <a:pt x="16" y="0"/>
                    </a:lnTo>
                    <a:lnTo>
                      <a:pt x="14" y="0"/>
                    </a:lnTo>
                    <a:lnTo>
                      <a:pt x="12" y="2"/>
                    </a:lnTo>
                    <a:lnTo>
                      <a:pt x="10" y="4"/>
                    </a:lnTo>
                    <a:lnTo>
                      <a:pt x="8" y="4"/>
                    </a:lnTo>
                    <a:lnTo>
                      <a:pt x="8" y="2"/>
                    </a:lnTo>
                    <a:lnTo>
                      <a:pt x="6" y="8"/>
                    </a:lnTo>
                    <a:lnTo>
                      <a:pt x="0" y="1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6" name="Freeform 637"/>
              <p:cNvSpPr>
                <a:spLocks/>
              </p:cNvSpPr>
              <p:nvPr/>
            </p:nvSpPr>
            <p:spPr bwMode="auto">
              <a:xfrm>
                <a:off x="1629" y="3086"/>
                <a:ext cx="10" cy="12"/>
              </a:xfrm>
              <a:custGeom>
                <a:avLst/>
                <a:gdLst>
                  <a:gd name="T0" fmla="*/ 0 w 10"/>
                  <a:gd name="T1" fmla="*/ 8 h 12"/>
                  <a:gd name="T2" fmla="*/ 0 w 10"/>
                  <a:gd name="T3" fmla="*/ 8 h 12"/>
                  <a:gd name="T4" fmla="*/ 0 w 10"/>
                  <a:gd name="T5" fmla="*/ 10 h 12"/>
                  <a:gd name="T6" fmla="*/ 4 w 10"/>
                  <a:gd name="T7" fmla="*/ 12 h 12"/>
                  <a:gd name="T8" fmla="*/ 4 w 10"/>
                  <a:gd name="T9" fmla="*/ 12 h 12"/>
                  <a:gd name="T10" fmla="*/ 8 w 10"/>
                  <a:gd name="T11" fmla="*/ 6 h 12"/>
                  <a:gd name="T12" fmla="*/ 10 w 10"/>
                  <a:gd name="T13" fmla="*/ 0 h 12"/>
                  <a:gd name="T14" fmla="*/ 10 w 10"/>
                  <a:gd name="T15" fmla="*/ 0 h 12"/>
                  <a:gd name="T16" fmla="*/ 4 w 10"/>
                  <a:gd name="T17" fmla="*/ 4 h 12"/>
                  <a:gd name="T18" fmla="*/ 0 w 10"/>
                  <a:gd name="T19" fmla="*/ 8 h 12"/>
                  <a:gd name="T20" fmla="*/ 0 w 10"/>
                  <a:gd name="T21" fmla="*/ 8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 h="12">
                    <a:moveTo>
                      <a:pt x="0" y="8"/>
                    </a:moveTo>
                    <a:lnTo>
                      <a:pt x="0" y="8"/>
                    </a:lnTo>
                    <a:lnTo>
                      <a:pt x="0" y="10"/>
                    </a:lnTo>
                    <a:lnTo>
                      <a:pt x="4" y="12"/>
                    </a:lnTo>
                    <a:lnTo>
                      <a:pt x="8" y="6"/>
                    </a:lnTo>
                    <a:lnTo>
                      <a:pt x="10" y="0"/>
                    </a:lnTo>
                    <a:lnTo>
                      <a:pt x="4" y="4"/>
                    </a:lnTo>
                    <a:lnTo>
                      <a:pt x="0" y="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7" name="Freeform 638"/>
              <p:cNvSpPr>
                <a:spLocks/>
              </p:cNvSpPr>
              <p:nvPr/>
            </p:nvSpPr>
            <p:spPr bwMode="auto">
              <a:xfrm>
                <a:off x="2155" y="3382"/>
                <a:ext cx="2" cy="4"/>
              </a:xfrm>
              <a:custGeom>
                <a:avLst/>
                <a:gdLst>
                  <a:gd name="T0" fmla="*/ 2 w 2"/>
                  <a:gd name="T1" fmla="*/ 0 h 4"/>
                  <a:gd name="T2" fmla="*/ 2 w 2"/>
                  <a:gd name="T3" fmla="*/ 0 h 4"/>
                  <a:gd name="T4" fmla="*/ 0 w 2"/>
                  <a:gd name="T5" fmla="*/ 4 h 4"/>
                  <a:gd name="T6" fmla="*/ 0 w 2"/>
                  <a:gd name="T7" fmla="*/ 4 h 4"/>
                  <a:gd name="T8" fmla="*/ 0 w 2"/>
                  <a:gd name="T9" fmla="*/ 4 h 4"/>
                  <a:gd name="T10" fmla="*/ 0 w 2"/>
                  <a:gd name="T11" fmla="*/ 4 h 4"/>
                  <a:gd name="T12" fmla="*/ 2 w 2"/>
                  <a:gd name="T13" fmla="*/ 2 h 4"/>
                  <a:gd name="T14" fmla="*/ 2 w 2"/>
                  <a:gd name="T15" fmla="*/ 0 h 4"/>
                  <a:gd name="T16" fmla="*/ 2 w 2"/>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4">
                    <a:moveTo>
                      <a:pt x="2" y="0"/>
                    </a:moveTo>
                    <a:lnTo>
                      <a:pt x="2" y="0"/>
                    </a:lnTo>
                    <a:lnTo>
                      <a:pt x="0" y="4"/>
                    </a:lnTo>
                    <a:lnTo>
                      <a:pt x="2"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8" name="Freeform 639"/>
              <p:cNvSpPr>
                <a:spLocks/>
              </p:cNvSpPr>
              <p:nvPr/>
            </p:nvSpPr>
            <p:spPr bwMode="auto">
              <a:xfrm>
                <a:off x="2145" y="3386"/>
                <a:ext cx="10" cy="16"/>
              </a:xfrm>
              <a:custGeom>
                <a:avLst/>
                <a:gdLst>
                  <a:gd name="T0" fmla="*/ 2 w 10"/>
                  <a:gd name="T1" fmla="*/ 16 h 16"/>
                  <a:gd name="T2" fmla="*/ 2 w 10"/>
                  <a:gd name="T3" fmla="*/ 16 h 16"/>
                  <a:gd name="T4" fmla="*/ 6 w 10"/>
                  <a:gd name="T5" fmla="*/ 10 h 16"/>
                  <a:gd name="T6" fmla="*/ 10 w 10"/>
                  <a:gd name="T7" fmla="*/ 0 h 16"/>
                  <a:gd name="T8" fmla="*/ 10 w 10"/>
                  <a:gd name="T9" fmla="*/ 0 h 16"/>
                  <a:gd name="T10" fmla="*/ 4 w 10"/>
                  <a:gd name="T11" fmla="*/ 2 h 16"/>
                  <a:gd name="T12" fmla="*/ 0 w 10"/>
                  <a:gd name="T13" fmla="*/ 6 h 16"/>
                  <a:gd name="T14" fmla="*/ 0 w 10"/>
                  <a:gd name="T15" fmla="*/ 6 h 16"/>
                  <a:gd name="T16" fmla="*/ 0 w 10"/>
                  <a:gd name="T17" fmla="*/ 12 h 16"/>
                  <a:gd name="T18" fmla="*/ 0 w 10"/>
                  <a:gd name="T19" fmla="*/ 16 h 16"/>
                  <a:gd name="T20" fmla="*/ 2 w 10"/>
                  <a:gd name="T21" fmla="*/ 16 h 16"/>
                  <a:gd name="T22" fmla="*/ 2 w 10"/>
                  <a:gd name="T23" fmla="*/ 16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 h="16">
                    <a:moveTo>
                      <a:pt x="2" y="16"/>
                    </a:moveTo>
                    <a:lnTo>
                      <a:pt x="2" y="16"/>
                    </a:lnTo>
                    <a:lnTo>
                      <a:pt x="6" y="10"/>
                    </a:lnTo>
                    <a:lnTo>
                      <a:pt x="10" y="0"/>
                    </a:lnTo>
                    <a:lnTo>
                      <a:pt x="4" y="2"/>
                    </a:lnTo>
                    <a:lnTo>
                      <a:pt x="0" y="6"/>
                    </a:lnTo>
                    <a:lnTo>
                      <a:pt x="0" y="12"/>
                    </a:lnTo>
                    <a:lnTo>
                      <a:pt x="0" y="16"/>
                    </a:lnTo>
                    <a:lnTo>
                      <a:pt x="2" y="1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9" name="Freeform 640"/>
              <p:cNvSpPr>
                <a:spLocks/>
              </p:cNvSpPr>
              <p:nvPr/>
            </p:nvSpPr>
            <p:spPr bwMode="auto">
              <a:xfrm>
                <a:off x="2141" y="3410"/>
                <a:ext cx="20" cy="40"/>
              </a:xfrm>
              <a:custGeom>
                <a:avLst/>
                <a:gdLst>
                  <a:gd name="T0" fmla="*/ 0 w 20"/>
                  <a:gd name="T1" fmla="*/ 36 h 40"/>
                  <a:gd name="T2" fmla="*/ 0 w 20"/>
                  <a:gd name="T3" fmla="*/ 36 h 40"/>
                  <a:gd name="T4" fmla="*/ 4 w 20"/>
                  <a:gd name="T5" fmla="*/ 38 h 40"/>
                  <a:gd name="T6" fmla="*/ 6 w 20"/>
                  <a:gd name="T7" fmla="*/ 40 h 40"/>
                  <a:gd name="T8" fmla="*/ 6 w 20"/>
                  <a:gd name="T9" fmla="*/ 40 h 40"/>
                  <a:gd name="T10" fmla="*/ 14 w 20"/>
                  <a:gd name="T11" fmla="*/ 36 h 40"/>
                  <a:gd name="T12" fmla="*/ 16 w 20"/>
                  <a:gd name="T13" fmla="*/ 32 h 40"/>
                  <a:gd name="T14" fmla="*/ 18 w 20"/>
                  <a:gd name="T15" fmla="*/ 26 h 40"/>
                  <a:gd name="T16" fmla="*/ 18 w 20"/>
                  <a:gd name="T17" fmla="*/ 20 h 40"/>
                  <a:gd name="T18" fmla="*/ 18 w 20"/>
                  <a:gd name="T19" fmla="*/ 20 h 40"/>
                  <a:gd name="T20" fmla="*/ 18 w 20"/>
                  <a:gd name="T21" fmla="*/ 18 h 40"/>
                  <a:gd name="T22" fmla="*/ 16 w 20"/>
                  <a:gd name="T23" fmla="*/ 16 h 40"/>
                  <a:gd name="T24" fmla="*/ 16 w 20"/>
                  <a:gd name="T25" fmla="*/ 16 h 40"/>
                  <a:gd name="T26" fmla="*/ 18 w 20"/>
                  <a:gd name="T27" fmla="*/ 14 h 40"/>
                  <a:gd name="T28" fmla="*/ 20 w 20"/>
                  <a:gd name="T29" fmla="*/ 12 h 40"/>
                  <a:gd name="T30" fmla="*/ 20 w 20"/>
                  <a:gd name="T31" fmla="*/ 12 h 40"/>
                  <a:gd name="T32" fmla="*/ 16 w 20"/>
                  <a:gd name="T33" fmla="*/ 6 h 40"/>
                  <a:gd name="T34" fmla="*/ 12 w 20"/>
                  <a:gd name="T35" fmla="*/ 0 h 40"/>
                  <a:gd name="T36" fmla="*/ 12 w 20"/>
                  <a:gd name="T37" fmla="*/ 0 h 40"/>
                  <a:gd name="T38" fmla="*/ 2 w 20"/>
                  <a:gd name="T39" fmla="*/ 36 h 40"/>
                  <a:gd name="T40" fmla="*/ 2 w 20"/>
                  <a:gd name="T41" fmla="*/ 36 h 40"/>
                  <a:gd name="T42" fmla="*/ 0 w 20"/>
                  <a:gd name="T43" fmla="*/ 36 h 40"/>
                  <a:gd name="T44" fmla="*/ 0 w 20"/>
                  <a:gd name="T45" fmla="*/ 36 h 4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0" h="40">
                    <a:moveTo>
                      <a:pt x="0" y="36"/>
                    </a:moveTo>
                    <a:lnTo>
                      <a:pt x="0" y="36"/>
                    </a:lnTo>
                    <a:lnTo>
                      <a:pt x="4" y="38"/>
                    </a:lnTo>
                    <a:lnTo>
                      <a:pt x="6" y="40"/>
                    </a:lnTo>
                    <a:lnTo>
                      <a:pt x="14" y="36"/>
                    </a:lnTo>
                    <a:lnTo>
                      <a:pt x="16" y="32"/>
                    </a:lnTo>
                    <a:lnTo>
                      <a:pt x="18" y="26"/>
                    </a:lnTo>
                    <a:lnTo>
                      <a:pt x="18" y="20"/>
                    </a:lnTo>
                    <a:lnTo>
                      <a:pt x="18" y="18"/>
                    </a:lnTo>
                    <a:lnTo>
                      <a:pt x="16" y="16"/>
                    </a:lnTo>
                    <a:lnTo>
                      <a:pt x="18" y="14"/>
                    </a:lnTo>
                    <a:lnTo>
                      <a:pt x="20" y="12"/>
                    </a:lnTo>
                    <a:lnTo>
                      <a:pt x="16" y="6"/>
                    </a:lnTo>
                    <a:lnTo>
                      <a:pt x="12" y="0"/>
                    </a:lnTo>
                    <a:lnTo>
                      <a:pt x="2" y="36"/>
                    </a:lnTo>
                    <a:lnTo>
                      <a:pt x="0" y="3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0" name="Freeform 641"/>
              <p:cNvSpPr>
                <a:spLocks/>
              </p:cNvSpPr>
              <p:nvPr/>
            </p:nvSpPr>
            <p:spPr bwMode="auto">
              <a:xfrm>
                <a:off x="2368" y="3426"/>
                <a:ext cx="4" cy="6"/>
              </a:xfrm>
              <a:custGeom>
                <a:avLst/>
                <a:gdLst>
                  <a:gd name="T0" fmla="*/ 0 w 4"/>
                  <a:gd name="T1" fmla="*/ 0 h 6"/>
                  <a:gd name="T2" fmla="*/ 0 w 4"/>
                  <a:gd name="T3" fmla="*/ 0 h 6"/>
                  <a:gd name="T4" fmla="*/ 0 w 4"/>
                  <a:gd name="T5" fmla="*/ 4 h 6"/>
                  <a:gd name="T6" fmla="*/ 2 w 4"/>
                  <a:gd name="T7" fmla="*/ 6 h 6"/>
                  <a:gd name="T8" fmla="*/ 2 w 4"/>
                  <a:gd name="T9" fmla="*/ 6 h 6"/>
                  <a:gd name="T10" fmla="*/ 4 w 4"/>
                  <a:gd name="T11" fmla="*/ 4 h 6"/>
                  <a:gd name="T12" fmla="*/ 2 w 4"/>
                  <a:gd name="T13" fmla="*/ 0 h 6"/>
                  <a:gd name="T14" fmla="*/ 2 w 4"/>
                  <a:gd name="T15" fmla="*/ 0 h 6"/>
                  <a:gd name="T16" fmla="*/ 0 w 4"/>
                  <a:gd name="T17" fmla="*/ 0 h 6"/>
                  <a:gd name="T18" fmla="*/ 0 w 4"/>
                  <a:gd name="T19" fmla="*/ 0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6">
                    <a:moveTo>
                      <a:pt x="0" y="0"/>
                    </a:moveTo>
                    <a:lnTo>
                      <a:pt x="0" y="0"/>
                    </a:lnTo>
                    <a:lnTo>
                      <a:pt x="0" y="4"/>
                    </a:lnTo>
                    <a:lnTo>
                      <a:pt x="2" y="6"/>
                    </a:lnTo>
                    <a:lnTo>
                      <a:pt x="4" y="4"/>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1" name="Freeform 642"/>
              <p:cNvSpPr>
                <a:spLocks/>
              </p:cNvSpPr>
              <p:nvPr/>
            </p:nvSpPr>
            <p:spPr bwMode="auto">
              <a:xfrm>
                <a:off x="2193" y="3458"/>
                <a:ext cx="42" cy="28"/>
              </a:xfrm>
              <a:custGeom>
                <a:avLst/>
                <a:gdLst>
                  <a:gd name="T0" fmla="*/ 34 w 42"/>
                  <a:gd name="T1" fmla="*/ 2 h 28"/>
                  <a:gd name="T2" fmla="*/ 34 w 42"/>
                  <a:gd name="T3" fmla="*/ 2 h 28"/>
                  <a:gd name="T4" fmla="*/ 22 w 42"/>
                  <a:gd name="T5" fmla="*/ 4 h 28"/>
                  <a:gd name="T6" fmla="*/ 22 w 42"/>
                  <a:gd name="T7" fmla="*/ 4 h 28"/>
                  <a:gd name="T8" fmla="*/ 18 w 42"/>
                  <a:gd name="T9" fmla="*/ 6 h 28"/>
                  <a:gd name="T10" fmla="*/ 18 w 42"/>
                  <a:gd name="T11" fmla="*/ 6 h 28"/>
                  <a:gd name="T12" fmla="*/ 14 w 42"/>
                  <a:gd name="T13" fmla="*/ 4 h 28"/>
                  <a:gd name="T14" fmla="*/ 12 w 42"/>
                  <a:gd name="T15" fmla="*/ 2 h 28"/>
                  <a:gd name="T16" fmla="*/ 10 w 42"/>
                  <a:gd name="T17" fmla="*/ 2 h 28"/>
                  <a:gd name="T18" fmla="*/ 4 w 42"/>
                  <a:gd name="T19" fmla="*/ 2 h 28"/>
                  <a:gd name="T20" fmla="*/ 4 w 42"/>
                  <a:gd name="T21" fmla="*/ 2 h 28"/>
                  <a:gd name="T22" fmla="*/ 2 w 42"/>
                  <a:gd name="T23" fmla="*/ 6 h 28"/>
                  <a:gd name="T24" fmla="*/ 0 w 42"/>
                  <a:gd name="T25" fmla="*/ 10 h 28"/>
                  <a:gd name="T26" fmla="*/ 0 w 42"/>
                  <a:gd name="T27" fmla="*/ 10 h 28"/>
                  <a:gd name="T28" fmla="*/ 2 w 42"/>
                  <a:gd name="T29" fmla="*/ 12 h 28"/>
                  <a:gd name="T30" fmla="*/ 6 w 42"/>
                  <a:gd name="T31" fmla="*/ 12 h 28"/>
                  <a:gd name="T32" fmla="*/ 10 w 42"/>
                  <a:gd name="T33" fmla="*/ 14 h 28"/>
                  <a:gd name="T34" fmla="*/ 10 w 42"/>
                  <a:gd name="T35" fmla="*/ 14 h 28"/>
                  <a:gd name="T36" fmla="*/ 18 w 42"/>
                  <a:gd name="T37" fmla="*/ 20 h 28"/>
                  <a:gd name="T38" fmla="*/ 18 w 42"/>
                  <a:gd name="T39" fmla="*/ 20 h 28"/>
                  <a:gd name="T40" fmla="*/ 26 w 42"/>
                  <a:gd name="T41" fmla="*/ 20 h 28"/>
                  <a:gd name="T42" fmla="*/ 26 w 42"/>
                  <a:gd name="T43" fmla="*/ 20 h 28"/>
                  <a:gd name="T44" fmla="*/ 28 w 42"/>
                  <a:gd name="T45" fmla="*/ 24 h 28"/>
                  <a:gd name="T46" fmla="*/ 30 w 42"/>
                  <a:gd name="T47" fmla="*/ 26 h 28"/>
                  <a:gd name="T48" fmla="*/ 32 w 42"/>
                  <a:gd name="T49" fmla="*/ 28 h 28"/>
                  <a:gd name="T50" fmla="*/ 36 w 42"/>
                  <a:gd name="T51" fmla="*/ 28 h 28"/>
                  <a:gd name="T52" fmla="*/ 36 w 42"/>
                  <a:gd name="T53" fmla="*/ 28 h 28"/>
                  <a:gd name="T54" fmla="*/ 38 w 42"/>
                  <a:gd name="T55" fmla="*/ 26 h 28"/>
                  <a:gd name="T56" fmla="*/ 40 w 42"/>
                  <a:gd name="T57" fmla="*/ 24 h 28"/>
                  <a:gd name="T58" fmla="*/ 40 w 42"/>
                  <a:gd name="T59" fmla="*/ 20 h 28"/>
                  <a:gd name="T60" fmla="*/ 36 w 42"/>
                  <a:gd name="T61" fmla="*/ 16 h 28"/>
                  <a:gd name="T62" fmla="*/ 36 w 42"/>
                  <a:gd name="T63" fmla="*/ 14 h 28"/>
                  <a:gd name="T64" fmla="*/ 36 w 42"/>
                  <a:gd name="T65" fmla="*/ 14 h 28"/>
                  <a:gd name="T66" fmla="*/ 38 w 42"/>
                  <a:gd name="T67" fmla="*/ 6 h 28"/>
                  <a:gd name="T68" fmla="*/ 42 w 42"/>
                  <a:gd name="T69" fmla="*/ 0 h 28"/>
                  <a:gd name="T70" fmla="*/ 42 w 42"/>
                  <a:gd name="T71" fmla="*/ 0 h 28"/>
                  <a:gd name="T72" fmla="*/ 34 w 42"/>
                  <a:gd name="T73" fmla="*/ 2 h 28"/>
                  <a:gd name="T74" fmla="*/ 34 w 42"/>
                  <a:gd name="T75" fmla="*/ 2 h 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2" h="28">
                    <a:moveTo>
                      <a:pt x="34" y="2"/>
                    </a:moveTo>
                    <a:lnTo>
                      <a:pt x="34" y="2"/>
                    </a:lnTo>
                    <a:lnTo>
                      <a:pt x="22" y="4"/>
                    </a:lnTo>
                    <a:lnTo>
                      <a:pt x="18" y="6"/>
                    </a:lnTo>
                    <a:lnTo>
                      <a:pt x="14" y="4"/>
                    </a:lnTo>
                    <a:lnTo>
                      <a:pt x="12" y="2"/>
                    </a:lnTo>
                    <a:lnTo>
                      <a:pt x="10" y="2"/>
                    </a:lnTo>
                    <a:lnTo>
                      <a:pt x="4" y="2"/>
                    </a:lnTo>
                    <a:lnTo>
                      <a:pt x="2" y="6"/>
                    </a:lnTo>
                    <a:lnTo>
                      <a:pt x="0" y="10"/>
                    </a:lnTo>
                    <a:lnTo>
                      <a:pt x="2" y="12"/>
                    </a:lnTo>
                    <a:lnTo>
                      <a:pt x="6" y="12"/>
                    </a:lnTo>
                    <a:lnTo>
                      <a:pt x="10" y="14"/>
                    </a:lnTo>
                    <a:lnTo>
                      <a:pt x="18" y="20"/>
                    </a:lnTo>
                    <a:lnTo>
                      <a:pt x="26" y="20"/>
                    </a:lnTo>
                    <a:lnTo>
                      <a:pt x="28" y="24"/>
                    </a:lnTo>
                    <a:lnTo>
                      <a:pt x="30" y="26"/>
                    </a:lnTo>
                    <a:lnTo>
                      <a:pt x="32" y="28"/>
                    </a:lnTo>
                    <a:lnTo>
                      <a:pt x="36" y="28"/>
                    </a:lnTo>
                    <a:lnTo>
                      <a:pt x="38" y="26"/>
                    </a:lnTo>
                    <a:lnTo>
                      <a:pt x="40" y="24"/>
                    </a:lnTo>
                    <a:lnTo>
                      <a:pt x="40" y="20"/>
                    </a:lnTo>
                    <a:lnTo>
                      <a:pt x="36" y="16"/>
                    </a:lnTo>
                    <a:lnTo>
                      <a:pt x="36" y="14"/>
                    </a:lnTo>
                    <a:lnTo>
                      <a:pt x="38" y="6"/>
                    </a:lnTo>
                    <a:lnTo>
                      <a:pt x="42" y="0"/>
                    </a:lnTo>
                    <a:lnTo>
                      <a:pt x="34"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2" name="Freeform 643"/>
              <p:cNvSpPr>
                <a:spLocks/>
              </p:cNvSpPr>
              <p:nvPr/>
            </p:nvSpPr>
            <p:spPr bwMode="auto">
              <a:xfrm>
                <a:off x="2453" y="3460"/>
                <a:ext cx="26" cy="26"/>
              </a:xfrm>
              <a:custGeom>
                <a:avLst/>
                <a:gdLst>
                  <a:gd name="T0" fmla="*/ 0 w 26"/>
                  <a:gd name="T1" fmla="*/ 18 h 26"/>
                  <a:gd name="T2" fmla="*/ 0 w 26"/>
                  <a:gd name="T3" fmla="*/ 18 h 26"/>
                  <a:gd name="T4" fmla="*/ 2 w 26"/>
                  <a:gd name="T5" fmla="*/ 22 h 26"/>
                  <a:gd name="T6" fmla="*/ 6 w 26"/>
                  <a:gd name="T7" fmla="*/ 24 h 26"/>
                  <a:gd name="T8" fmla="*/ 8 w 26"/>
                  <a:gd name="T9" fmla="*/ 26 h 26"/>
                  <a:gd name="T10" fmla="*/ 10 w 26"/>
                  <a:gd name="T11" fmla="*/ 24 h 26"/>
                  <a:gd name="T12" fmla="*/ 18 w 26"/>
                  <a:gd name="T13" fmla="*/ 16 h 26"/>
                  <a:gd name="T14" fmla="*/ 18 w 26"/>
                  <a:gd name="T15" fmla="*/ 16 h 26"/>
                  <a:gd name="T16" fmla="*/ 20 w 26"/>
                  <a:gd name="T17" fmla="*/ 14 h 26"/>
                  <a:gd name="T18" fmla="*/ 22 w 26"/>
                  <a:gd name="T19" fmla="*/ 14 h 26"/>
                  <a:gd name="T20" fmla="*/ 22 w 26"/>
                  <a:gd name="T21" fmla="*/ 14 h 26"/>
                  <a:gd name="T22" fmla="*/ 24 w 26"/>
                  <a:gd name="T23" fmla="*/ 8 h 26"/>
                  <a:gd name="T24" fmla="*/ 26 w 26"/>
                  <a:gd name="T25" fmla="*/ 0 h 26"/>
                  <a:gd name="T26" fmla="*/ 26 w 26"/>
                  <a:gd name="T27" fmla="*/ 0 h 26"/>
                  <a:gd name="T28" fmla="*/ 22 w 26"/>
                  <a:gd name="T29" fmla="*/ 4 h 26"/>
                  <a:gd name="T30" fmla="*/ 18 w 26"/>
                  <a:gd name="T31" fmla="*/ 8 h 26"/>
                  <a:gd name="T32" fmla="*/ 18 w 26"/>
                  <a:gd name="T33" fmla="*/ 8 h 26"/>
                  <a:gd name="T34" fmla="*/ 12 w 26"/>
                  <a:gd name="T35" fmla="*/ 8 h 26"/>
                  <a:gd name="T36" fmla="*/ 6 w 26"/>
                  <a:gd name="T37" fmla="*/ 10 h 26"/>
                  <a:gd name="T38" fmla="*/ 6 w 26"/>
                  <a:gd name="T39" fmla="*/ 10 h 26"/>
                  <a:gd name="T40" fmla="*/ 6 w 26"/>
                  <a:gd name="T41" fmla="*/ 12 h 26"/>
                  <a:gd name="T42" fmla="*/ 8 w 26"/>
                  <a:gd name="T43" fmla="*/ 14 h 26"/>
                  <a:gd name="T44" fmla="*/ 8 w 26"/>
                  <a:gd name="T45" fmla="*/ 14 h 26"/>
                  <a:gd name="T46" fmla="*/ 2 w 26"/>
                  <a:gd name="T47" fmla="*/ 16 h 26"/>
                  <a:gd name="T48" fmla="*/ 0 w 26"/>
                  <a:gd name="T49" fmla="*/ 16 h 26"/>
                  <a:gd name="T50" fmla="*/ 0 w 26"/>
                  <a:gd name="T51" fmla="*/ 18 h 26"/>
                  <a:gd name="T52" fmla="*/ 0 w 26"/>
                  <a:gd name="T53" fmla="*/ 18 h 2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6" h="26">
                    <a:moveTo>
                      <a:pt x="0" y="18"/>
                    </a:moveTo>
                    <a:lnTo>
                      <a:pt x="0" y="18"/>
                    </a:lnTo>
                    <a:lnTo>
                      <a:pt x="2" y="22"/>
                    </a:lnTo>
                    <a:lnTo>
                      <a:pt x="6" y="24"/>
                    </a:lnTo>
                    <a:lnTo>
                      <a:pt x="8" y="26"/>
                    </a:lnTo>
                    <a:lnTo>
                      <a:pt x="10" y="24"/>
                    </a:lnTo>
                    <a:lnTo>
                      <a:pt x="18" y="16"/>
                    </a:lnTo>
                    <a:lnTo>
                      <a:pt x="20" y="14"/>
                    </a:lnTo>
                    <a:lnTo>
                      <a:pt x="22" y="14"/>
                    </a:lnTo>
                    <a:lnTo>
                      <a:pt x="24" y="8"/>
                    </a:lnTo>
                    <a:lnTo>
                      <a:pt x="26" y="0"/>
                    </a:lnTo>
                    <a:lnTo>
                      <a:pt x="22" y="4"/>
                    </a:lnTo>
                    <a:lnTo>
                      <a:pt x="18" y="8"/>
                    </a:lnTo>
                    <a:lnTo>
                      <a:pt x="12" y="8"/>
                    </a:lnTo>
                    <a:lnTo>
                      <a:pt x="6" y="10"/>
                    </a:lnTo>
                    <a:lnTo>
                      <a:pt x="6" y="12"/>
                    </a:lnTo>
                    <a:lnTo>
                      <a:pt x="8" y="14"/>
                    </a:lnTo>
                    <a:lnTo>
                      <a:pt x="2" y="16"/>
                    </a:lnTo>
                    <a:lnTo>
                      <a:pt x="0" y="16"/>
                    </a:lnTo>
                    <a:lnTo>
                      <a:pt x="0" y="1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3" name="Freeform 644"/>
              <p:cNvSpPr>
                <a:spLocks/>
              </p:cNvSpPr>
              <p:nvPr/>
            </p:nvSpPr>
            <p:spPr bwMode="auto">
              <a:xfrm>
                <a:off x="2719" y="3480"/>
                <a:ext cx="8" cy="12"/>
              </a:xfrm>
              <a:custGeom>
                <a:avLst/>
                <a:gdLst>
                  <a:gd name="T0" fmla="*/ 2 w 8"/>
                  <a:gd name="T1" fmla="*/ 12 h 12"/>
                  <a:gd name="T2" fmla="*/ 2 w 8"/>
                  <a:gd name="T3" fmla="*/ 12 h 12"/>
                  <a:gd name="T4" fmla="*/ 4 w 8"/>
                  <a:gd name="T5" fmla="*/ 6 h 12"/>
                  <a:gd name="T6" fmla="*/ 8 w 8"/>
                  <a:gd name="T7" fmla="*/ 0 h 12"/>
                  <a:gd name="T8" fmla="*/ 8 w 8"/>
                  <a:gd name="T9" fmla="*/ 0 h 12"/>
                  <a:gd name="T10" fmla="*/ 4 w 8"/>
                  <a:gd name="T11" fmla="*/ 2 h 12"/>
                  <a:gd name="T12" fmla="*/ 4 w 8"/>
                  <a:gd name="T13" fmla="*/ 2 h 12"/>
                  <a:gd name="T14" fmla="*/ 0 w 8"/>
                  <a:gd name="T15" fmla="*/ 8 h 12"/>
                  <a:gd name="T16" fmla="*/ 0 w 8"/>
                  <a:gd name="T17" fmla="*/ 10 h 12"/>
                  <a:gd name="T18" fmla="*/ 2 w 8"/>
                  <a:gd name="T19" fmla="*/ 12 h 12"/>
                  <a:gd name="T20" fmla="*/ 2 w 8"/>
                  <a:gd name="T21" fmla="*/ 12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 h="12">
                    <a:moveTo>
                      <a:pt x="2" y="12"/>
                    </a:moveTo>
                    <a:lnTo>
                      <a:pt x="2" y="12"/>
                    </a:lnTo>
                    <a:lnTo>
                      <a:pt x="4" y="6"/>
                    </a:lnTo>
                    <a:lnTo>
                      <a:pt x="8" y="0"/>
                    </a:lnTo>
                    <a:lnTo>
                      <a:pt x="4" y="2"/>
                    </a:lnTo>
                    <a:lnTo>
                      <a:pt x="0" y="8"/>
                    </a:lnTo>
                    <a:lnTo>
                      <a:pt x="0" y="10"/>
                    </a:lnTo>
                    <a:lnTo>
                      <a:pt x="2" y="1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4" name="Freeform 645"/>
              <p:cNvSpPr>
                <a:spLocks/>
              </p:cNvSpPr>
              <p:nvPr/>
            </p:nvSpPr>
            <p:spPr bwMode="auto">
              <a:xfrm>
                <a:off x="2862" y="3295"/>
                <a:ext cx="2" cy="2"/>
              </a:xfrm>
              <a:custGeom>
                <a:avLst/>
                <a:gdLst>
                  <a:gd name="T0" fmla="*/ 2 w 2"/>
                  <a:gd name="T1" fmla="*/ 2 h 2"/>
                  <a:gd name="T2" fmla="*/ 0 w 2"/>
                  <a:gd name="T3" fmla="*/ 0 h 2"/>
                  <a:gd name="T4" fmla="*/ 0 w 2"/>
                  <a:gd name="T5" fmla="*/ 0 h 2"/>
                  <a:gd name="T6" fmla="*/ 0 w 2"/>
                  <a:gd name="T7" fmla="*/ 0 h 2"/>
                  <a:gd name="T8" fmla="*/ 0 w 2"/>
                  <a:gd name="T9" fmla="*/ 0 h 2"/>
                  <a:gd name="T10" fmla="*/ 2 w 2"/>
                  <a:gd name="T11" fmla="*/ 2 h 2"/>
                  <a:gd name="T12" fmla="*/ 2 w 2"/>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 h="2">
                    <a:moveTo>
                      <a:pt x="2" y="2"/>
                    </a:moveTo>
                    <a:lnTo>
                      <a:pt x="0" y="0"/>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5" name="Rectangle 646"/>
              <p:cNvSpPr>
                <a:spLocks noChangeArrowheads="1"/>
              </p:cNvSpPr>
              <p:nvPr/>
            </p:nvSpPr>
            <p:spPr bwMode="auto">
              <a:xfrm>
                <a:off x="2864" y="3297"/>
                <a:ext cx="1" cy="1"/>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86" name="Freeform 647"/>
              <p:cNvSpPr>
                <a:spLocks/>
              </p:cNvSpPr>
              <p:nvPr/>
            </p:nvSpPr>
            <p:spPr bwMode="auto">
              <a:xfrm>
                <a:off x="2868" y="3509"/>
                <a:ext cx="4" cy="30"/>
              </a:xfrm>
              <a:custGeom>
                <a:avLst/>
                <a:gdLst>
                  <a:gd name="T0" fmla="*/ 2 w 4"/>
                  <a:gd name="T1" fmla="*/ 0 h 30"/>
                  <a:gd name="T2" fmla="*/ 2 w 4"/>
                  <a:gd name="T3" fmla="*/ 0 h 30"/>
                  <a:gd name="T4" fmla="*/ 0 w 4"/>
                  <a:gd name="T5" fmla="*/ 20 h 30"/>
                  <a:gd name="T6" fmla="*/ 0 w 4"/>
                  <a:gd name="T7" fmla="*/ 20 h 30"/>
                  <a:gd name="T8" fmla="*/ 0 w 4"/>
                  <a:gd name="T9" fmla="*/ 26 h 30"/>
                  <a:gd name="T10" fmla="*/ 0 w 4"/>
                  <a:gd name="T11" fmla="*/ 28 h 30"/>
                  <a:gd name="T12" fmla="*/ 0 w 4"/>
                  <a:gd name="T13" fmla="*/ 30 h 30"/>
                  <a:gd name="T14" fmla="*/ 0 w 4"/>
                  <a:gd name="T15" fmla="*/ 30 h 30"/>
                  <a:gd name="T16" fmla="*/ 2 w 4"/>
                  <a:gd name="T17" fmla="*/ 30 h 30"/>
                  <a:gd name="T18" fmla="*/ 2 w 4"/>
                  <a:gd name="T19" fmla="*/ 28 h 30"/>
                  <a:gd name="T20" fmla="*/ 2 w 4"/>
                  <a:gd name="T21" fmla="*/ 20 h 30"/>
                  <a:gd name="T22" fmla="*/ 2 w 4"/>
                  <a:gd name="T23" fmla="*/ 20 h 30"/>
                  <a:gd name="T24" fmla="*/ 4 w 4"/>
                  <a:gd name="T25" fmla="*/ 6 h 30"/>
                  <a:gd name="T26" fmla="*/ 4 w 4"/>
                  <a:gd name="T27" fmla="*/ 6 h 30"/>
                  <a:gd name="T28" fmla="*/ 2 w 4"/>
                  <a:gd name="T29" fmla="*/ 0 h 30"/>
                  <a:gd name="T30" fmla="*/ 2 w 4"/>
                  <a:gd name="T31" fmla="*/ 0 h 3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 h="30">
                    <a:moveTo>
                      <a:pt x="2" y="0"/>
                    </a:moveTo>
                    <a:lnTo>
                      <a:pt x="2" y="0"/>
                    </a:lnTo>
                    <a:lnTo>
                      <a:pt x="0" y="20"/>
                    </a:lnTo>
                    <a:lnTo>
                      <a:pt x="0" y="26"/>
                    </a:lnTo>
                    <a:lnTo>
                      <a:pt x="0" y="28"/>
                    </a:lnTo>
                    <a:lnTo>
                      <a:pt x="0" y="30"/>
                    </a:lnTo>
                    <a:lnTo>
                      <a:pt x="2" y="30"/>
                    </a:lnTo>
                    <a:lnTo>
                      <a:pt x="2" y="28"/>
                    </a:lnTo>
                    <a:lnTo>
                      <a:pt x="2" y="20"/>
                    </a:lnTo>
                    <a:lnTo>
                      <a:pt x="4" y="6"/>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7" name="Freeform 648"/>
              <p:cNvSpPr>
                <a:spLocks/>
              </p:cNvSpPr>
              <p:nvPr/>
            </p:nvSpPr>
            <p:spPr bwMode="auto">
              <a:xfrm>
                <a:off x="2870" y="3503"/>
                <a:ext cx="2" cy="6"/>
              </a:xfrm>
              <a:custGeom>
                <a:avLst/>
                <a:gdLst>
                  <a:gd name="T0" fmla="*/ 0 w 2"/>
                  <a:gd name="T1" fmla="*/ 2 h 6"/>
                  <a:gd name="T2" fmla="*/ 0 w 2"/>
                  <a:gd name="T3" fmla="*/ 2 h 6"/>
                  <a:gd name="T4" fmla="*/ 0 w 2"/>
                  <a:gd name="T5" fmla="*/ 6 h 6"/>
                  <a:gd name="T6" fmla="*/ 0 w 2"/>
                  <a:gd name="T7" fmla="*/ 6 h 6"/>
                  <a:gd name="T8" fmla="*/ 2 w 2"/>
                  <a:gd name="T9" fmla="*/ 0 h 6"/>
                  <a:gd name="T10" fmla="*/ 2 w 2"/>
                  <a:gd name="T11" fmla="*/ 0 h 6"/>
                  <a:gd name="T12" fmla="*/ 0 w 2"/>
                  <a:gd name="T13" fmla="*/ 2 h 6"/>
                  <a:gd name="T14" fmla="*/ 0 w 2"/>
                  <a:gd name="T15" fmla="*/ 2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6">
                    <a:moveTo>
                      <a:pt x="0" y="2"/>
                    </a:moveTo>
                    <a:lnTo>
                      <a:pt x="0" y="2"/>
                    </a:lnTo>
                    <a:lnTo>
                      <a:pt x="0" y="6"/>
                    </a:lnTo>
                    <a:lnTo>
                      <a:pt x="2"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8" name="Freeform 649"/>
              <p:cNvSpPr>
                <a:spLocks/>
              </p:cNvSpPr>
              <p:nvPr/>
            </p:nvSpPr>
            <p:spPr bwMode="auto">
              <a:xfrm>
                <a:off x="2548" y="3936"/>
                <a:ext cx="98" cy="88"/>
              </a:xfrm>
              <a:custGeom>
                <a:avLst/>
                <a:gdLst>
                  <a:gd name="T0" fmla="*/ 86 w 98"/>
                  <a:gd name="T1" fmla="*/ 12 h 88"/>
                  <a:gd name="T2" fmla="*/ 86 w 98"/>
                  <a:gd name="T3" fmla="*/ 12 h 88"/>
                  <a:gd name="T4" fmla="*/ 80 w 98"/>
                  <a:gd name="T5" fmla="*/ 20 h 88"/>
                  <a:gd name="T6" fmla="*/ 72 w 98"/>
                  <a:gd name="T7" fmla="*/ 26 h 88"/>
                  <a:gd name="T8" fmla="*/ 72 w 98"/>
                  <a:gd name="T9" fmla="*/ 26 h 88"/>
                  <a:gd name="T10" fmla="*/ 74 w 98"/>
                  <a:gd name="T11" fmla="*/ 26 h 88"/>
                  <a:gd name="T12" fmla="*/ 74 w 98"/>
                  <a:gd name="T13" fmla="*/ 26 h 88"/>
                  <a:gd name="T14" fmla="*/ 62 w 98"/>
                  <a:gd name="T15" fmla="*/ 38 h 88"/>
                  <a:gd name="T16" fmla="*/ 62 w 98"/>
                  <a:gd name="T17" fmla="*/ 38 h 88"/>
                  <a:gd name="T18" fmla="*/ 62 w 98"/>
                  <a:gd name="T19" fmla="*/ 36 h 88"/>
                  <a:gd name="T20" fmla="*/ 62 w 98"/>
                  <a:gd name="T21" fmla="*/ 36 h 88"/>
                  <a:gd name="T22" fmla="*/ 54 w 98"/>
                  <a:gd name="T23" fmla="*/ 42 h 88"/>
                  <a:gd name="T24" fmla="*/ 54 w 98"/>
                  <a:gd name="T25" fmla="*/ 42 h 88"/>
                  <a:gd name="T26" fmla="*/ 34 w 98"/>
                  <a:gd name="T27" fmla="*/ 56 h 88"/>
                  <a:gd name="T28" fmla="*/ 34 w 98"/>
                  <a:gd name="T29" fmla="*/ 56 h 88"/>
                  <a:gd name="T30" fmla="*/ 24 w 98"/>
                  <a:gd name="T31" fmla="*/ 66 h 88"/>
                  <a:gd name="T32" fmla="*/ 24 w 98"/>
                  <a:gd name="T33" fmla="*/ 66 h 88"/>
                  <a:gd name="T34" fmla="*/ 20 w 98"/>
                  <a:gd name="T35" fmla="*/ 74 h 88"/>
                  <a:gd name="T36" fmla="*/ 20 w 98"/>
                  <a:gd name="T37" fmla="*/ 74 h 88"/>
                  <a:gd name="T38" fmla="*/ 0 w 98"/>
                  <a:gd name="T39" fmla="*/ 88 h 88"/>
                  <a:gd name="T40" fmla="*/ 26 w 98"/>
                  <a:gd name="T41" fmla="*/ 74 h 88"/>
                  <a:gd name="T42" fmla="*/ 26 w 98"/>
                  <a:gd name="T43" fmla="*/ 74 h 88"/>
                  <a:gd name="T44" fmla="*/ 54 w 98"/>
                  <a:gd name="T45" fmla="*/ 52 h 88"/>
                  <a:gd name="T46" fmla="*/ 68 w 98"/>
                  <a:gd name="T47" fmla="*/ 38 h 88"/>
                  <a:gd name="T48" fmla="*/ 82 w 98"/>
                  <a:gd name="T49" fmla="*/ 26 h 88"/>
                  <a:gd name="T50" fmla="*/ 82 w 98"/>
                  <a:gd name="T51" fmla="*/ 26 h 88"/>
                  <a:gd name="T52" fmla="*/ 86 w 98"/>
                  <a:gd name="T53" fmla="*/ 20 h 88"/>
                  <a:gd name="T54" fmla="*/ 86 w 98"/>
                  <a:gd name="T55" fmla="*/ 20 h 88"/>
                  <a:gd name="T56" fmla="*/ 94 w 98"/>
                  <a:gd name="T57" fmla="*/ 12 h 88"/>
                  <a:gd name="T58" fmla="*/ 98 w 98"/>
                  <a:gd name="T59" fmla="*/ 8 h 88"/>
                  <a:gd name="T60" fmla="*/ 98 w 98"/>
                  <a:gd name="T61" fmla="*/ 4 h 88"/>
                  <a:gd name="T62" fmla="*/ 96 w 98"/>
                  <a:gd name="T63" fmla="*/ 0 h 88"/>
                  <a:gd name="T64" fmla="*/ 96 w 98"/>
                  <a:gd name="T65" fmla="*/ 0 h 88"/>
                  <a:gd name="T66" fmla="*/ 86 w 98"/>
                  <a:gd name="T67" fmla="*/ 12 h 88"/>
                  <a:gd name="T68" fmla="*/ 86 w 98"/>
                  <a:gd name="T69" fmla="*/ 12 h 8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98" h="88">
                    <a:moveTo>
                      <a:pt x="86" y="12"/>
                    </a:moveTo>
                    <a:lnTo>
                      <a:pt x="86" y="12"/>
                    </a:lnTo>
                    <a:lnTo>
                      <a:pt x="80" y="20"/>
                    </a:lnTo>
                    <a:lnTo>
                      <a:pt x="72" y="26"/>
                    </a:lnTo>
                    <a:lnTo>
                      <a:pt x="74" y="26"/>
                    </a:lnTo>
                    <a:lnTo>
                      <a:pt x="62" y="38"/>
                    </a:lnTo>
                    <a:lnTo>
                      <a:pt x="62" y="36"/>
                    </a:lnTo>
                    <a:lnTo>
                      <a:pt x="54" y="42"/>
                    </a:lnTo>
                    <a:lnTo>
                      <a:pt x="34" y="56"/>
                    </a:lnTo>
                    <a:lnTo>
                      <a:pt x="24" y="66"/>
                    </a:lnTo>
                    <a:lnTo>
                      <a:pt x="20" y="74"/>
                    </a:lnTo>
                    <a:lnTo>
                      <a:pt x="0" y="88"/>
                    </a:lnTo>
                    <a:lnTo>
                      <a:pt x="26" y="74"/>
                    </a:lnTo>
                    <a:lnTo>
                      <a:pt x="54" y="52"/>
                    </a:lnTo>
                    <a:lnTo>
                      <a:pt x="68" y="38"/>
                    </a:lnTo>
                    <a:lnTo>
                      <a:pt x="82" y="26"/>
                    </a:lnTo>
                    <a:lnTo>
                      <a:pt x="86" y="20"/>
                    </a:lnTo>
                    <a:lnTo>
                      <a:pt x="94" y="12"/>
                    </a:lnTo>
                    <a:lnTo>
                      <a:pt x="98" y="8"/>
                    </a:lnTo>
                    <a:lnTo>
                      <a:pt x="98" y="4"/>
                    </a:lnTo>
                    <a:lnTo>
                      <a:pt x="96" y="0"/>
                    </a:lnTo>
                    <a:lnTo>
                      <a:pt x="86" y="1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9" name="Freeform 650"/>
              <p:cNvSpPr>
                <a:spLocks/>
              </p:cNvSpPr>
              <p:nvPr/>
            </p:nvSpPr>
            <p:spPr bwMode="auto">
              <a:xfrm>
                <a:off x="1545" y="2731"/>
                <a:ext cx="598" cy="395"/>
              </a:xfrm>
              <a:custGeom>
                <a:avLst/>
                <a:gdLst>
                  <a:gd name="T0" fmla="*/ 215 w 598"/>
                  <a:gd name="T1" fmla="*/ 220 h 395"/>
                  <a:gd name="T2" fmla="*/ 217 w 598"/>
                  <a:gd name="T3" fmla="*/ 205 h 395"/>
                  <a:gd name="T4" fmla="*/ 225 w 598"/>
                  <a:gd name="T5" fmla="*/ 193 h 395"/>
                  <a:gd name="T6" fmla="*/ 243 w 598"/>
                  <a:gd name="T7" fmla="*/ 179 h 395"/>
                  <a:gd name="T8" fmla="*/ 257 w 598"/>
                  <a:gd name="T9" fmla="*/ 155 h 395"/>
                  <a:gd name="T10" fmla="*/ 213 w 598"/>
                  <a:gd name="T11" fmla="*/ 177 h 395"/>
                  <a:gd name="T12" fmla="*/ 173 w 598"/>
                  <a:gd name="T13" fmla="*/ 201 h 395"/>
                  <a:gd name="T14" fmla="*/ 147 w 598"/>
                  <a:gd name="T15" fmla="*/ 226 h 395"/>
                  <a:gd name="T16" fmla="*/ 138 w 598"/>
                  <a:gd name="T17" fmla="*/ 226 h 395"/>
                  <a:gd name="T18" fmla="*/ 185 w 598"/>
                  <a:gd name="T19" fmla="*/ 177 h 395"/>
                  <a:gd name="T20" fmla="*/ 217 w 598"/>
                  <a:gd name="T21" fmla="*/ 151 h 395"/>
                  <a:gd name="T22" fmla="*/ 243 w 598"/>
                  <a:gd name="T23" fmla="*/ 127 h 395"/>
                  <a:gd name="T24" fmla="*/ 282 w 598"/>
                  <a:gd name="T25" fmla="*/ 117 h 395"/>
                  <a:gd name="T26" fmla="*/ 290 w 598"/>
                  <a:gd name="T27" fmla="*/ 117 h 395"/>
                  <a:gd name="T28" fmla="*/ 302 w 598"/>
                  <a:gd name="T29" fmla="*/ 113 h 395"/>
                  <a:gd name="T30" fmla="*/ 316 w 598"/>
                  <a:gd name="T31" fmla="*/ 101 h 395"/>
                  <a:gd name="T32" fmla="*/ 302 w 598"/>
                  <a:gd name="T33" fmla="*/ 115 h 395"/>
                  <a:gd name="T34" fmla="*/ 304 w 598"/>
                  <a:gd name="T35" fmla="*/ 117 h 395"/>
                  <a:gd name="T36" fmla="*/ 308 w 598"/>
                  <a:gd name="T37" fmla="*/ 117 h 395"/>
                  <a:gd name="T38" fmla="*/ 314 w 598"/>
                  <a:gd name="T39" fmla="*/ 121 h 395"/>
                  <a:gd name="T40" fmla="*/ 334 w 598"/>
                  <a:gd name="T41" fmla="*/ 113 h 395"/>
                  <a:gd name="T42" fmla="*/ 352 w 598"/>
                  <a:gd name="T43" fmla="*/ 99 h 395"/>
                  <a:gd name="T44" fmla="*/ 326 w 598"/>
                  <a:gd name="T45" fmla="*/ 107 h 395"/>
                  <a:gd name="T46" fmla="*/ 340 w 598"/>
                  <a:gd name="T47" fmla="*/ 95 h 395"/>
                  <a:gd name="T48" fmla="*/ 362 w 598"/>
                  <a:gd name="T49" fmla="*/ 85 h 395"/>
                  <a:gd name="T50" fmla="*/ 370 w 598"/>
                  <a:gd name="T51" fmla="*/ 77 h 395"/>
                  <a:gd name="T52" fmla="*/ 330 w 598"/>
                  <a:gd name="T53" fmla="*/ 89 h 395"/>
                  <a:gd name="T54" fmla="*/ 352 w 598"/>
                  <a:gd name="T55" fmla="*/ 81 h 395"/>
                  <a:gd name="T56" fmla="*/ 370 w 598"/>
                  <a:gd name="T57" fmla="*/ 64 h 395"/>
                  <a:gd name="T58" fmla="*/ 382 w 598"/>
                  <a:gd name="T59" fmla="*/ 54 h 395"/>
                  <a:gd name="T60" fmla="*/ 427 w 598"/>
                  <a:gd name="T61" fmla="*/ 36 h 395"/>
                  <a:gd name="T62" fmla="*/ 475 w 598"/>
                  <a:gd name="T63" fmla="*/ 20 h 395"/>
                  <a:gd name="T64" fmla="*/ 505 w 598"/>
                  <a:gd name="T65" fmla="*/ 10 h 395"/>
                  <a:gd name="T66" fmla="*/ 227 w 598"/>
                  <a:gd name="T67" fmla="*/ 127 h 395"/>
                  <a:gd name="T68" fmla="*/ 16 w 598"/>
                  <a:gd name="T69" fmla="*/ 363 h 395"/>
                  <a:gd name="T70" fmla="*/ 10 w 598"/>
                  <a:gd name="T71" fmla="*/ 385 h 395"/>
                  <a:gd name="T72" fmla="*/ 24 w 598"/>
                  <a:gd name="T73" fmla="*/ 359 h 395"/>
                  <a:gd name="T74" fmla="*/ 22 w 598"/>
                  <a:gd name="T75" fmla="*/ 367 h 395"/>
                  <a:gd name="T76" fmla="*/ 34 w 598"/>
                  <a:gd name="T77" fmla="*/ 344 h 395"/>
                  <a:gd name="T78" fmla="*/ 36 w 598"/>
                  <a:gd name="T79" fmla="*/ 344 h 395"/>
                  <a:gd name="T80" fmla="*/ 32 w 598"/>
                  <a:gd name="T81" fmla="*/ 355 h 395"/>
                  <a:gd name="T82" fmla="*/ 42 w 598"/>
                  <a:gd name="T83" fmla="*/ 344 h 395"/>
                  <a:gd name="T84" fmla="*/ 64 w 598"/>
                  <a:gd name="T85" fmla="*/ 340 h 395"/>
                  <a:gd name="T86" fmla="*/ 74 w 598"/>
                  <a:gd name="T87" fmla="*/ 342 h 395"/>
                  <a:gd name="T88" fmla="*/ 80 w 598"/>
                  <a:gd name="T89" fmla="*/ 344 h 395"/>
                  <a:gd name="T90" fmla="*/ 70 w 598"/>
                  <a:gd name="T91" fmla="*/ 351 h 395"/>
                  <a:gd name="T92" fmla="*/ 74 w 598"/>
                  <a:gd name="T93" fmla="*/ 365 h 395"/>
                  <a:gd name="T94" fmla="*/ 82 w 598"/>
                  <a:gd name="T95" fmla="*/ 349 h 395"/>
                  <a:gd name="T96" fmla="*/ 98 w 598"/>
                  <a:gd name="T97" fmla="*/ 322 h 395"/>
                  <a:gd name="T98" fmla="*/ 106 w 598"/>
                  <a:gd name="T99" fmla="*/ 320 h 395"/>
                  <a:gd name="T100" fmla="*/ 102 w 598"/>
                  <a:gd name="T101" fmla="*/ 304 h 395"/>
                  <a:gd name="T102" fmla="*/ 102 w 598"/>
                  <a:gd name="T103" fmla="*/ 292 h 395"/>
                  <a:gd name="T104" fmla="*/ 114 w 598"/>
                  <a:gd name="T105" fmla="*/ 296 h 395"/>
                  <a:gd name="T106" fmla="*/ 126 w 598"/>
                  <a:gd name="T107" fmla="*/ 322 h 395"/>
                  <a:gd name="T108" fmla="*/ 145 w 598"/>
                  <a:gd name="T109" fmla="*/ 322 h 395"/>
                  <a:gd name="T110" fmla="*/ 167 w 598"/>
                  <a:gd name="T111" fmla="*/ 312 h 395"/>
                  <a:gd name="T112" fmla="*/ 173 w 598"/>
                  <a:gd name="T113" fmla="*/ 290 h 395"/>
                  <a:gd name="T114" fmla="*/ 179 w 598"/>
                  <a:gd name="T115" fmla="*/ 272 h 395"/>
                  <a:gd name="T116" fmla="*/ 193 w 598"/>
                  <a:gd name="T117" fmla="*/ 250 h 395"/>
                  <a:gd name="T118" fmla="*/ 213 w 598"/>
                  <a:gd name="T119" fmla="*/ 236 h 395"/>
                  <a:gd name="T120" fmla="*/ 223 w 598"/>
                  <a:gd name="T121" fmla="*/ 222 h 3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598" h="395">
                    <a:moveTo>
                      <a:pt x="231" y="212"/>
                    </a:moveTo>
                    <a:lnTo>
                      <a:pt x="231" y="212"/>
                    </a:lnTo>
                    <a:lnTo>
                      <a:pt x="231" y="210"/>
                    </a:lnTo>
                    <a:lnTo>
                      <a:pt x="227" y="212"/>
                    </a:lnTo>
                    <a:lnTo>
                      <a:pt x="221" y="216"/>
                    </a:lnTo>
                    <a:lnTo>
                      <a:pt x="219" y="218"/>
                    </a:lnTo>
                    <a:lnTo>
                      <a:pt x="215" y="220"/>
                    </a:lnTo>
                    <a:lnTo>
                      <a:pt x="207" y="220"/>
                    </a:lnTo>
                    <a:lnTo>
                      <a:pt x="199" y="216"/>
                    </a:lnTo>
                    <a:lnTo>
                      <a:pt x="203" y="216"/>
                    </a:lnTo>
                    <a:lnTo>
                      <a:pt x="209" y="214"/>
                    </a:lnTo>
                    <a:lnTo>
                      <a:pt x="213" y="210"/>
                    </a:lnTo>
                    <a:lnTo>
                      <a:pt x="217" y="205"/>
                    </a:lnTo>
                    <a:lnTo>
                      <a:pt x="217" y="203"/>
                    </a:lnTo>
                    <a:lnTo>
                      <a:pt x="221" y="201"/>
                    </a:lnTo>
                    <a:lnTo>
                      <a:pt x="225" y="197"/>
                    </a:lnTo>
                    <a:lnTo>
                      <a:pt x="225" y="195"/>
                    </a:lnTo>
                    <a:lnTo>
                      <a:pt x="225" y="193"/>
                    </a:lnTo>
                    <a:lnTo>
                      <a:pt x="231" y="193"/>
                    </a:lnTo>
                    <a:lnTo>
                      <a:pt x="233" y="193"/>
                    </a:lnTo>
                    <a:lnTo>
                      <a:pt x="235" y="193"/>
                    </a:lnTo>
                    <a:lnTo>
                      <a:pt x="237" y="189"/>
                    </a:lnTo>
                    <a:lnTo>
                      <a:pt x="239" y="183"/>
                    </a:lnTo>
                    <a:lnTo>
                      <a:pt x="243" y="179"/>
                    </a:lnTo>
                    <a:lnTo>
                      <a:pt x="245" y="177"/>
                    </a:lnTo>
                    <a:lnTo>
                      <a:pt x="251" y="163"/>
                    </a:lnTo>
                    <a:lnTo>
                      <a:pt x="253" y="163"/>
                    </a:lnTo>
                    <a:lnTo>
                      <a:pt x="255" y="159"/>
                    </a:lnTo>
                    <a:lnTo>
                      <a:pt x="257" y="155"/>
                    </a:lnTo>
                    <a:lnTo>
                      <a:pt x="255" y="155"/>
                    </a:lnTo>
                    <a:lnTo>
                      <a:pt x="245" y="163"/>
                    </a:lnTo>
                    <a:lnTo>
                      <a:pt x="229" y="171"/>
                    </a:lnTo>
                    <a:lnTo>
                      <a:pt x="221" y="173"/>
                    </a:lnTo>
                    <a:lnTo>
                      <a:pt x="213" y="177"/>
                    </a:lnTo>
                    <a:lnTo>
                      <a:pt x="205" y="187"/>
                    </a:lnTo>
                    <a:lnTo>
                      <a:pt x="197" y="195"/>
                    </a:lnTo>
                    <a:lnTo>
                      <a:pt x="189" y="199"/>
                    </a:lnTo>
                    <a:lnTo>
                      <a:pt x="179" y="203"/>
                    </a:lnTo>
                    <a:lnTo>
                      <a:pt x="177" y="203"/>
                    </a:lnTo>
                    <a:lnTo>
                      <a:pt x="173" y="201"/>
                    </a:lnTo>
                    <a:lnTo>
                      <a:pt x="169" y="203"/>
                    </a:lnTo>
                    <a:lnTo>
                      <a:pt x="167" y="205"/>
                    </a:lnTo>
                    <a:lnTo>
                      <a:pt x="163" y="212"/>
                    </a:lnTo>
                    <a:lnTo>
                      <a:pt x="155" y="216"/>
                    </a:lnTo>
                    <a:lnTo>
                      <a:pt x="147" y="226"/>
                    </a:lnTo>
                    <a:lnTo>
                      <a:pt x="143" y="226"/>
                    </a:lnTo>
                    <a:lnTo>
                      <a:pt x="138" y="228"/>
                    </a:lnTo>
                    <a:lnTo>
                      <a:pt x="136" y="230"/>
                    </a:lnTo>
                    <a:lnTo>
                      <a:pt x="132" y="234"/>
                    </a:lnTo>
                    <a:lnTo>
                      <a:pt x="132" y="232"/>
                    </a:lnTo>
                    <a:lnTo>
                      <a:pt x="134" y="228"/>
                    </a:lnTo>
                    <a:lnTo>
                      <a:pt x="138" y="226"/>
                    </a:lnTo>
                    <a:lnTo>
                      <a:pt x="145" y="220"/>
                    </a:lnTo>
                    <a:lnTo>
                      <a:pt x="157" y="205"/>
                    </a:lnTo>
                    <a:lnTo>
                      <a:pt x="173" y="195"/>
                    </a:lnTo>
                    <a:lnTo>
                      <a:pt x="177" y="191"/>
                    </a:lnTo>
                    <a:lnTo>
                      <a:pt x="181" y="189"/>
                    </a:lnTo>
                    <a:lnTo>
                      <a:pt x="185" y="177"/>
                    </a:lnTo>
                    <a:lnTo>
                      <a:pt x="189" y="177"/>
                    </a:lnTo>
                    <a:lnTo>
                      <a:pt x="193" y="171"/>
                    </a:lnTo>
                    <a:lnTo>
                      <a:pt x="201" y="163"/>
                    </a:lnTo>
                    <a:lnTo>
                      <a:pt x="211" y="155"/>
                    </a:lnTo>
                    <a:lnTo>
                      <a:pt x="217" y="151"/>
                    </a:lnTo>
                    <a:lnTo>
                      <a:pt x="221" y="145"/>
                    </a:lnTo>
                    <a:lnTo>
                      <a:pt x="221" y="141"/>
                    </a:lnTo>
                    <a:lnTo>
                      <a:pt x="225" y="141"/>
                    </a:lnTo>
                    <a:lnTo>
                      <a:pt x="235" y="135"/>
                    </a:lnTo>
                    <a:lnTo>
                      <a:pt x="243" y="127"/>
                    </a:lnTo>
                    <a:lnTo>
                      <a:pt x="241" y="129"/>
                    </a:lnTo>
                    <a:lnTo>
                      <a:pt x="249" y="123"/>
                    </a:lnTo>
                    <a:lnTo>
                      <a:pt x="257" y="119"/>
                    </a:lnTo>
                    <a:lnTo>
                      <a:pt x="280" y="115"/>
                    </a:lnTo>
                    <a:lnTo>
                      <a:pt x="282" y="117"/>
                    </a:lnTo>
                    <a:lnTo>
                      <a:pt x="292" y="109"/>
                    </a:lnTo>
                    <a:lnTo>
                      <a:pt x="296" y="105"/>
                    </a:lnTo>
                    <a:lnTo>
                      <a:pt x="300" y="103"/>
                    </a:lnTo>
                    <a:lnTo>
                      <a:pt x="294" y="111"/>
                    </a:lnTo>
                    <a:lnTo>
                      <a:pt x="290" y="113"/>
                    </a:lnTo>
                    <a:lnTo>
                      <a:pt x="290" y="117"/>
                    </a:lnTo>
                    <a:lnTo>
                      <a:pt x="290" y="119"/>
                    </a:lnTo>
                    <a:lnTo>
                      <a:pt x="294" y="119"/>
                    </a:lnTo>
                    <a:lnTo>
                      <a:pt x="300" y="115"/>
                    </a:lnTo>
                    <a:lnTo>
                      <a:pt x="302" y="115"/>
                    </a:lnTo>
                    <a:lnTo>
                      <a:pt x="302" y="113"/>
                    </a:lnTo>
                    <a:lnTo>
                      <a:pt x="304" y="109"/>
                    </a:lnTo>
                    <a:lnTo>
                      <a:pt x="310" y="105"/>
                    </a:lnTo>
                    <a:lnTo>
                      <a:pt x="312" y="103"/>
                    </a:lnTo>
                    <a:lnTo>
                      <a:pt x="316" y="101"/>
                    </a:lnTo>
                    <a:lnTo>
                      <a:pt x="314" y="103"/>
                    </a:lnTo>
                    <a:lnTo>
                      <a:pt x="312" y="105"/>
                    </a:lnTo>
                    <a:lnTo>
                      <a:pt x="302" y="113"/>
                    </a:lnTo>
                    <a:lnTo>
                      <a:pt x="302" y="115"/>
                    </a:lnTo>
                    <a:lnTo>
                      <a:pt x="302" y="117"/>
                    </a:lnTo>
                    <a:lnTo>
                      <a:pt x="304" y="115"/>
                    </a:lnTo>
                    <a:lnTo>
                      <a:pt x="306" y="115"/>
                    </a:lnTo>
                    <a:lnTo>
                      <a:pt x="304" y="117"/>
                    </a:lnTo>
                    <a:lnTo>
                      <a:pt x="306" y="117"/>
                    </a:lnTo>
                    <a:lnTo>
                      <a:pt x="304" y="119"/>
                    </a:lnTo>
                    <a:lnTo>
                      <a:pt x="306" y="119"/>
                    </a:lnTo>
                    <a:lnTo>
                      <a:pt x="308" y="117"/>
                    </a:lnTo>
                    <a:lnTo>
                      <a:pt x="312" y="113"/>
                    </a:lnTo>
                    <a:lnTo>
                      <a:pt x="314" y="113"/>
                    </a:lnTo>
                    <a:lnTo>
                      <a:pt x="318" y="113"/>
                    </a:lnTo>
                    <a:lnTo>
                      <a:pt x="316" y="115"/>
                    </a:lnTo>
                    <a:lnTo>
                      <a:pt x="316" y="119"/>
                    </a:lnTo>
                    <a:lnTo>
                      <a:pt x="314" y="121"/>
                    </a:lnTo>
                    <a:lnTo>
                      <a:pt x="316" y="121"/>
                    </a:lnTo>
                    <a:lnTo>
                      <a:pt x="318" y="121"/>
                    </a:lnTo>
                    <a:lnTo>
                      <a:pt x="320" y="119"/>
                    </a:lnTo>
                    <a:lnTo>
                      <a:pt x="330" y="113"/>
                    </a:lnTo>
                    <a:lnTo>
                      <a:pt x="334" y="111"/>
                    </a:lnTo>
                    <a:lnTo>
                      <a:pt x="334" y="113"/>
                    </a:lnTo>
                    <a:lnTo>
                      <a:pt x="342" y="111"/>
                    </a:lnTo>
                    <a:lnTo>
                      <a:pt x="348" y="107"/>
                    </a:lnTo>
                    <a:lnTo>
                      <a:pt x="354" y="103"/>
                    </a:lnTo>
                    <a:lnTo>
                      <a:pt x="354" y="101"/>
                    </a:lnTo>
                    <a:lnTo>
                      <a:pt x="354" y="99"/>
                    </a:lnTo>
                    <a:lnTo>
                      <a:pt x="352" y="99"/>
                    </a:lnTo>
                    <a:lnTo>
                      <a:pt x="348" y="101"/>
                    </a:lnTo>
                    <a:lnTo>
                      <a:pt x="342" y="103"/>
                    </a:lnTo>
                    <a:lnTo>
                      <a:pt x="340" y="105"/>
                    </a:lnTo>
                    <a:lnTo>
                      <a:pt x="340" y="103"/>
                    </a:lnTo>
                    <a:lnTo>
                      <a:pt x="326" y="107"/>
                    </a:lnTo>
                    <a:lnTo>
                      <a:pt x="324" y="107"/>
                    </a:lnTo>
                    <a:lnTo>
                      <a:pt x="338" y="99"/>
                    </a:lnTo>
                    <a:lnTo>
                      <a:pt x="338" y="101"/>
                    </a:lnTo>
                    <a:lnTo>
                      <a:pt x="340" y="97"/>
                    </a:lnTo>
                    <a:lnTo>
                      <a:pt x="340" y="95"/>
                    </a:lnTo>
                    <a:lnTo>
                      <a:pt x="344" y="93"/>
                    </a:lnTo>
                    <a:lnTo>
                      <a:pt x="348" y="93"/>
                    </a:lnTo>
                    <a:lnTo>
                      <a:pt x="358" y="89"/>
                    </a:lnTo>
                    <a:lnTo>
                      <a:pt x="358" y="87"/>
                    </a:lnTo>
                    <a:lnTo>
                      <a:pt x="362" y="85"/>
                    </a:lnTo>
                    <a:lnTo>
                      <a:pt x="366" y="85"/>
                    </a:lnTo>
                    <a:lnTo>
                      <a:pt x="370" y="85"/>
                    </a:lnTo>
                    <a:lnTo>
                      <a:pt x="376" y="81"/>
                    </a:lnTo>
                    <a:lnTo>
                      <a:pt x="376" y="79"/>
                    </a:lnTo>
                    <a:lnTo>
                      <a:pt x="372" y="77"/>
                    </a:lnTo>
                    <a:lnTo>
                      <a:pt x="370" y="77"/>
                    </a:lnTo>
                    <a:lnTo>
                      <a:pt x="366" y="79"/>
                    </a:lnTo>
                    <a:lnTo>
                      <a:pt x="354" y="85"/>
                    </a:lnTo>
                    <a:lnTo>
                      <a:pt x="356" y="85"/>
                    </a:lnTo>
                    <a:lnTo>
                      <a:pt x="344" y="87"/>
                    </a:lnTo>
                    <a:lnTo>
                      <a:pt x="330" y="89"/>
                    </a:lnTo>
                    <a:lnTo>
                      <a:pt x="332" y="87"/>
                    </a:lnTo>
                    <a:lnTo>
                      <a:pt x="340" y="85"/>
                    </a:lnTo>
                    <a:lnTo>
                      <a:pt x="352" y="81"/>
                    </a:lnTo>
                    <a:lnTo>
                      <a:pt x="356" y="79"/>
                    </a:lnTo>
                    <a:lnTo>
                      <a:pt x="358" y="79"/>
                    </a:lnTo>
                    <a:lnTo>
                      <a:pt x="352" y="81"/>
                    </a:lnTo>
                    <a:lnTo>
                      <a:pt x="346" y="83"/>
                    </a:lnTo>
                    <a:lnTo>
                      <a:pt x="346" y="81"/>
                    </a:lnTo>
                    <a:lnTo>
                      <a:pt x="350" y="79"/>
                    </a:lnTo>
                    <a:lnTo>
                      <a:pt x="358" y="71"/>
                    </a:lnTo>
                    <a:lnTo>
                      <a:pt x="370" y="64"/>
                    </a:lnTo>
                    <a:lnTo>
                      <a:pt x="380" y="60"/>
                    </a:lnTo>
                    <a:lnTo>
                      <a:pt x="382" y="58"/>
                    </a:lnTo>
                    <a:lnTo>
                      <a:pt x="380" y="58"/>
                    </a:lnTo>
                    <a:lnTo>
                      <a:pt x="378" y="58"/>
                    </a:lnTo>
                    <a:lnTo>
                      <a:pt x="372" y="58"/>
                    </a:lnTo>
                    <a:lnTo>
                      <a:pt x="382" y="54"/>
                    </a:lnTo>
                    <a:lnTo>
                      <a:pt x="384" y="54"/>
                    </a:lnTo>
                    <a:lnTo>
                      <a:pt x="396" y="46"/>
                    </a:lnTo>
                    <a:lnTo>
                      <a:pt x="406" y="44"/>
                    </a:lnTo>
                    <a:lnTo>
                      <a:pt x="412" y="42"/>
                    </a:lnTo>
                    <a:lnTo>
                      <a:pt x="427" y="36"/>
                    </a:lnTo>
                    <a:lnTo>
                      <a:pt x="441" y="32"/>
                    </a:lnTo>
                    <a:lnTo>
                      <a:pt x="449" y="28"/>
                    </a:lnTo>
                    <a:lnTo>
                      <a:pt x="459" y="26"/>
                    </a:lnTo>
                    <a:lnTo>
                      <a:pt x="467" y="24"/>
                    </a:lnTo>
                    <a:lnTo>
                      <a:pt x="467" y="22"/>
                    </a:lnTo>
                    <a:lnTo>
                      <a:pt x="475" y="20"/>
                    </a:lnTo>
                    <a:lnTo>
                      <a:pt x="495" y="14"/>
                    </a:lnTo>
                    <a:lnTo>
                      <a:pt x="519" y="8"/>
                    </a:lnTo>
                    <a:lnTo>
                      <a:pt x="545" y="6"/>
                    </a:lnTo>
                    <a:lnTo>
                      <a:pt x="598" y="0"/>
                    </a:lnTo>
                    <a:lnTo>
                      <a:pt x="551" y="4"/>
                    </a:lnTo>
                    <a:lnTo>
                      <a:pt x="505" y="10"/>
                    </a:lnTo>
                    <a:lnTo>
                      <a:pt x="461" y="20"/>
                    </a:lnTo>
                    <a:lnTo>
                      <a:pt x="416" y="32"/>
                    </a:lnTo>
                    <a:lnTo>
                      <a:pt x="382" y="44"/>
                    </a:lnTo>
                    <a:lnTo>
                      <a:pt x="350" y="58"/>
                    </a:lnTo>
                    <a:lnTo>
                      <a:pt x="318" y="73"/>
                    </a:lnTo>
                    <a:lnTo>
                      <a:pt x="286" y="89"/>
                    </a:lnTo>
                    <a:lnTo>
                      <a:pt x="255" y="107"/>
                    </a:lnTo>
                    <a:lnTo>
                      <a:pt x="227" y="127"/>
                    </a:lnTo>
                    <a:lnTo>
                      <a:pt x="197" y="149"/>
                    </a:lnTo>
                    <a:lnTo>
                      <a:pt x="171" y="171"/>
                    </a:lnTo>
                    <a:lnTo>
                      <a:pt x="145" y="195"/>
                    </a:lnTo>
                    <a:lnTo>
                      <a:pt x="120" y="220"/>
                    </a:lnTo>
                    <a:lnTo>
                      <a:pt x="96" y="246"/>
                    </a:lnTo>
                    <a:lnTo>
                      <a:pt x="74" y="274"/>
                    </a:lnTo>
                    <a:lnTo>
                      <a:pt x="54" y="302"/>
                    </a:lnTo>
                    <a:lnTo>
                      <a:pt x="34" y="332"/>
                    </a:lnTo>
                    <a:lnTo>
                      <a:pt x="16" y="363"/>
                    </a:lnTo>
                    <a:lnTo>
                      <a:pt x="0" y="395"/>
                    </a:lnTo>
                    <a:lnTo>
                      <a:pt x="4" y="389"/>
                    </a:lnTo>
                    <a:lnTo>
                      <a:pt x="8" y="383"/>
                    </a:lnTo>
                    <a:lnTo>
                      <a:pt x="8" y="385"/>
                    </a:lnTo>
                    <a:lnTo>
                      <a:pt x="8" y="387"/>
                    </a:lnTo>
                    <a:lnTo>
                      <a:pt x="10" y="385"/>
                    </a:lnTo>
                    <a:lnTo>
                      <a:pt x="12" y="383"/>
                    </a:lnTo>
                    <a:lnTo>
                      <a:pt x="16" y="375"/>
                    </a:lnTo>
                    <a:lnTo>
                      <a:pt x="18" y="371"/>
                    </a:lnTo>
                    <a:lnTo>
                      <a:pt x="22" y="365"/>
                    </a:lnTo>
                    <a:lnTo>
                      <a:pt x="24" y="359"/>
                    </a:lnTo>
                    <a:lnTo>
                      <a:pt x="22" y="363"/>
                    </a:lnTo>
                    <a:lnTo>
                      <a:pt x="22" y="365"/>
                    </a:lnTo>
                    <a:lnTo>
                      <a:pt x="22" y="367"/>
                    </a:lnTo>
                    <a:lnTo>
                      <a:pt x="22" y="365"/>
                    </a:lnTo>
                    <a:lnTo>
                      <a:pt x="24" y="361"/>
                    </a:lnTo>
                    <a:lnTo>
                      <a:pt x="32" y="349"/>
                    </a:lnTo>
                    <a:lnTo>
                      <a:pt x="34" y="346"/>
                    </a:lnTo>
                    <a:lnTo>
                      <a:pt x="34" y="344"/>
                    </a:lnTo>
                    <a:lnTo>
                      <a:pt x="32" y="349"/>
                    </a:lnTo>
                    <a:lnTo>
                      <a:pt x="28" y="357"/>
                    </a:lnTo>
                    <a:lnTo>
                      <a:pt x="30" y="353"/>
                    </a:lnTo>
                    <a:lnTo>
                      <a:pt x="36" y="344"/>
                    </a:lnTo>
                    <a:lnTo>
                      <a:pt x="38" y="344"/>
                    </a:lnTo>
                    <a:lnTo>
                      <a:pt x="34" y="349"/>
                    </a:lnTo>
                    <a:lnTo>
                      <a:pt x="38" y="344"/>
                    </a:lnTo>
                    <a:lnTo>
                      <a:pt x="32" y="355"/>
                    </a:lnTo>
                    <a:lnTo>
                      <a:pt x="32" y="357"/>
                    </a:lnTo>
                    <a:lnTo>
                      <a:pt x="34" y="357"/>
                    </a:lnTo>
                    <a:lnTo>
                      <a:pt x="36" y="355"/>
                    </a:lnTo>
                    <a:lnTo>
                      <a:pt x="40" y="346"/>
                    </a:lnTo>
                    <a:lnTo>
                      <a:pt x="42" y="344"/>
                    </a:lnTo>
                    <a:lnTo>
                      <a:pt x="44" y="346"/>
                    </a:lnTo>
                    <a:lnTo>
                      <a:pt x="44" y="351"/>
                    </a:lnTo>
                    <a:lnTo>
                      <a:pt x="46" y="353"/>
                    </a:lnTo>
                    <a:lnTo>
                      <a:pt x="58" y="338"/>
                    </a:lnTo>
                    <a:lnTo>
                      <a:pt x="64" y="340"/>
                    </a:lnTo>
                    <a:lnTo>
                      <a:pt x="70" y="342"/>
                    </a:lnTo>
                    <a:lnTo>
                      <a:pt x="72" y="338"/>
                    </a:lnTo>
                    <a:lnTo>
                      <a:pt x="74" y="338"/>
                    </a:lnTo>
                    <a:lnTo>
                      <a:pt x="74" y="336"/>
                    </a:lnTo>
                    <a:lnTo>
                      <a:pt x="76" y="338"/>
                    </a:lnTo>
                    <a:lnTo>
                      <a:pt x="76" y="340"/>
                    </a:lnTo>
                    <a:lnTo>
                      <a:pt x="74" y="342"/>
                    </a:lnTo>
                    <a:lnTo>
                      <a:pt x="76" y="344"/>
                    </a:lnTo>
                    <a:lnTo>
                      <a:pt x="78" y="342"/>
                    </a:lnTo>
                    <a:lnTo>
                      <a:pt x="80" y="342"/>
                    </a:lnTo>
                    <a:lnTo>
                      <a:pt x="82" y="340"/>
                    </a:lnTo>
                    <a:lnTo>
                      <a:pt x="84" y="340"/>
                    </a:lnTo>
                    <a:lnTo>
                      <a:pt x="82" y="342"/>
                    </a:lnTo>
                    <a:lnTo>
                      <a:pt x="80" y="344"/>
                    </a:lnTo>
                    <a:lnTo>
                      <a:pt x="76" y="346"/>
                    </a:lnTo>
                    <a:lnTo>
                      <a:pt x="78" y="351"/>
                    </a:lnTo>
                    <a:lnTo>
                      <a:pt x="78" y="353"/>
                    </a:lnTo>
                    <a:lnTo>
                      <a:pt x="78" y="355"/>
                    </a:lnTo>
                    <a:lnTo>
                      <a:pt x="76" y="355"/>
                    </a:lnTo>
                    <a:lnTo>
                      <a:pt x="74" y="353"/>
                    </a:lnTo>
                    <a:lnTo>
                      <a:pt x="70" y="351"/>
                    </a:lnTo>
                    <a:lnTo>
                      <a:pt x="68" y="351"/>
                    </a:lnTo>
                    <a:lnTo>
                      <a:pt x="64" y="357"/>
                    </a:lnTo>
                    <a:lnTo>
                      <a:pt x="62" y="361"/>
                    </a:lnTo>
                    <a:lnTo>
                      <a:pt x="60" y="363"/>
                    </a:lnTo>
                    <a:lnTo>
                      <a:pt x="64" y="365"/>
                    </a:lnTo>
                    <a:lnTo>
                      <a:pt x="66" y="365"/>
                    </a:lnTo>
                    <a:lnTo>
                      <a:pt x="74" y="365"/>
                    </a:lnTo>
                    <a:lnTo>
                      <a:pt x="76" y="367"/>
                    </a:lnTo>
                    <a:lnTo>
                      <a:pt x="78" y="369"/>
                    </a:lnTo>
                    <a:lnTo>
                      <a:pt x="80" y="369"/>
                    </a:lnTo>
                    <a:lnTo>
                      <a:pt x="82" y="363"/>
                    </a:lnTo>
                    <a:lnTo>
                      <a:pt x="82" y="359"/>
                    </a:lnTo>
                    <a:lnTo>
                      <a:pt x="82" y="349"/>
                    </a:lnTo>
                    <a:lnTo>
                      <a:pt x="86" y="338"/>
                    </a:lnTo>
                    <a:lnTo>
                      <a:pt x="88" y="332"/>
                    </a:lnTo>
                    <a:lnTo>
                      <a:pt x="92" y="328"/>
                    </a:lnTo>
                    <a:lnTo>
                      <a:pt x="96" y="326"/>
                    </a:lnTo>
                    <a:lnTo>
                      <a:pt x="98" y="324"/>
                    </a:lnTo>
                    <a:lnTo>
                      <a:pt x="98" y="322"/>
                    </a:lnTo>
                    <a:lnTo>
                      <a:pt x="98" y="318"/>
                    </a:lnTo>
                    <a:lnTo>
                      <a:pt x="98" y="314"/>
                    </a:lnTo>
                    <a:lnTo>
                      <a:pt x="100" y="312"/>
                    </a:lnTo>
                    <a:lnTo>
                      <a:pt x="102" y="312"/>
                    </a:lnTo>
                    <a:lnTo>
                      <a:pt x="102" y="314"/>
                    </a:lnTo>
                    <a:lnTo>
                      <a:pt x="104" y="318"/>
                    </a:lnTo>
                    <a:lnTo>
                      <a:pt x="106" y="320"/>
                    </a:lnTo>
                    <a:lnTo>
                      <a:pt x="108" y="318"/>
                    </a:lnTo>
                    <a:lnTo>
                      <a:pt x="110" y="314"/>
                    </a:lnTo>
                    <a:lnTo>
                      <a:pt x="112" y="310"/>
                    </a:lnTo>
                    <a:lnTo>
                      <a:pt x="112" y="308"/>
                    </a:lnTo>
                    <a:lnTo>
                      <a:pt x="112" y="306"/>
                    </a:lnTo>
                    <a:lnTo>
                      <a:pt x="106" y="304"/>
                    </a:lnTo>
                    <a:lnTo>
                      <a:pt x="102" y="304"/>
                    </a:lnTo>
                    <a:lnTo>
                      <a:pt x="90" y="304"/>
                    </a:lnTo>
                    <a:lnTo>
                      <a:pt x="88" y="302"/>
                    </a:lnTo>
                    <a:lnTo>
                      <a:pt x="94" y="300"/>
                    </a:lnTo>
                    <a:lnTo>
                      <a:pt x="100" y="298"/>
                    </a:lnTo>
                    <a:lnTo>
                      <a:pt x="102" y="294"/>
                    </a:lnTo>
                    <a:lnTo>
                      <a:pt x="102" y="292"/>
                    </a:lnTo>
                    <a:lnTo>
                      <a:pt x="102" y="290"/>
                    </a:lnTo>
                    <a:lnTo>
                      <a:pt x="104" y="288"/>
                    </a:lnTo>
                    <a:lnTo>
                      <a:pt x="106" y="290"/>
                    </a:lnTo>
                    <a:lnTo>
                      <a:pt x="108" y="292"/>
                    </a:lnTo>
                    <a:lnTo>
                      <a:pt x="110" y="296"/>
                    </a:lnTo>
                    <a:lnTo>
                      <a:pt x="112" y="296"/>
                    </a:lnTo>
                    <a:lnTo>
                      <a:pt x="114" y="296"/>
                    </a:lnTo>
                    <a:lnTo>
                      <a:pt x="116" y="294"/>
                    </a:lnTo>
                    <a:lnTo>
                      <a:pt x="120" y="292"/>
                    </a:lnTo>
                    <a:lnTo>
                      <a:pt x="122" y="292"/>
                    </a:lnTo>
                    <a:lnTo>
                      <a:pt x="122" y="298"/>
                    </a:lnTo>
                    <a:lnTo>
                      <a:pt x="122" y="308"/>
                    </a:lnTo>
                    <a:lnTo>
                      <a:pt x="124" y="316"/>
                    </a:lnTo>
                    <a:lnTo>
                      <a:pt x="124" y="320"/>
                    </a:lnTo>
                    <a:lnTo>
                      <a:pt x="126" y="322"/>
                    </a:lnTo>
                    <a:lnTo>
                      <a:pt x="130" y="322"/>
                    </a:lnTo>
                    <a:lnTo>
                      <a:pt x="134" y="320"/>
                    </a:lnTo>
                    <a:lnTo>
                      <a:pt x="136" y="318"/>
                    </a:lnTo>
                    <a:lnTo>
                      <a:pt x="141" y="318"/>
                    </a:lnTo>
                    <a:lnTo>
                      <a:pt x="143" y="318"/>
                    </a:lnTo>
                    <a:lnTo>
                      <a:pt x="145" y="322"/>
                    </a:lnTo>
                    <a:lnTo>
                      <a:pt x="145" y="326"/>
                    </a:lnTo>
                    <a:lnTo>
                      <a:pt x="147" y="326"/>
                    </a:lnTo>
                    <a:lnTo>
                      <a:pt x="155" y="320"/>
                    </a:lnTo>
                    <a:lnTo>
                      <a:pt x="165" y="314"/>
                    </a:lnTo>
                    <a:lnTo>
                      <a:pt x="167" y="312"/>
                    </a:lnTo>
                    <a:lnTo>
                      <a:pt x="165" y="308"/>
                    </a:lnTo>
                    <a:lnTo>
                      <a:pt x="163" y="306"/>
                    </a:lnTo>
                    <a:lnTo>
                      <a:pt x="165" y="302"/>
                    </a:lnTo>
                    <a:lnTo>
                      <a:pt x="167" y="296"/>
                    </a:lnTo>
                    <a:lnTo>
                      <a:pt x="171" y="292"/>
                    </a:lnTo>
                    <a:lnTo>
                      <a:pt x="171" y="290"/>
                    </a:lnTo>
                    <a:lnTo>
                      <a:pt x="173" y="290"/>
                    </a:lnTo>
                    <a:lnTo>
                      <a:pt x="175" y="290"/>
                    </a:lnTo>
                    <a:lnTo>
                      <a:pt x="177" y="290"/>
                    </a:lnTo>
                    <a:lnTo>
                      <a:pt x="177" y="288"/>
                    </a:lnTo>
                    <a:lnTo>
                      <a:pt x="175" y="284"/>
                    </a:lnTo>
                    <a:lnTo>
                      <a:pt x="175" y="278"/>
                    </a:lnTo>
                    <a:lnTo>
                      <a:pt x="177" y="276"/>
                    </a:lnTo>
                    <a:lnTo>
                      <a:pt x="179" y="272"/>
                    </a:lnTo>
                    <a:lnTo>
                      <a:pt x="177" y="272"/>
                    </a:lnTo>
                    <a:lnTo>
                      <a:pt x="175" y="272"/>
                    </a:lnTo>
                    <a:lnTo>
                      <a:pt x="181" y="266"/>
                    </a:lnTo>
                    <a:lnTo>
                      <a:pt x="189" y="260"/>
                    </a:lnTo>
                    <a:lnTo>
                      <a:pt x="193" y="250"/>
                    </a:lnTo>
                    <a:lnTo>
                      <a:pt x="193" y="252"/>
                    </a:lnTo>
                    <a:lnTo>
                      <a:pt x="197" y="250"/>
                    </a:lnTo>
                    <a:lnTo>
                      <a:pt x="201" y="248"/>
                    </a:lnTo>
                    <a:lnTo>
                      <a:pt x="205" y="240"/>
                    </a:lnTo>
                    <a:lnTo>
                      <a:pt x="209" y="238"/>
                    </a:lnTo>
                    <a:lnTo>
                      <a:pt x="213" y="236"/>
                    </a:lnTo>
                    <a:lnTo>
                      <a:pt x="211" y="234"/>
                    </a:lnTo>
                    <a:lnTo>
                      <a:pt x="209" y="234"/>
                    </a:lnTo>
                    <a:lnTo>
                      <a:pt x="215" y="230"/>
                    </a:lnTo>
                    <a:lnTo>
                      <a:pt x="221" y="226"/>
                    </a:lnTo>
                    <a:lnTo>
                      <a:pt x="221" y="222"/>
                    </a:lnTo>
                    <a:lnTo>
                      <a:pt x="223" y="222"/>
                    </a:lnTo>
                    <a:lnTo>
                      <a:pt x="225" y="222"/>
                    </a:lnTo>
                    <a:lnTo>
                      <a:pt x="229" y="222"/>
                    </a:lnTo>
                    <a:lnTo>
                      <a:pt x="231" y="222"/>
                    </a:lnTo>
                    <a:lnTo>
                      <a:pt x="233" y="220"/>
                    </a:lnTo>
                    <a:lnTo>
                      <a:pt x="233" y="218"/>
                    </a:lnTo>
                    <a:lnTo>
                      <a:pt x="231" y="21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0" name="Freeform 651"/>
              <p:cNvSpPr>
                <a:spLocks/>
              </p:cNvSpPr>
              <p:nvPr/>
            </p:nvSpPr>
            <p:spPr bwMode="auto">
              <a:xfrm>
                <a:off x="1577" y="3075"/>
                <a:ext cx="6" cy="11"/>
              </a:xfrm>
              <a:custGeom>
                <a:avLst/>
                <a:gdLst>
                  <a:gd name="T0" fmla="*/ 6 w 6"/>
                  <a:gd name="T1" fmla="*/ 0 h 11"/>
                  <a:gd name="T2" fmla="*/ 6 w 6"/>
                  <a:gd name="T3" fmla="*/ 0 h 11"/>
                  <a:gd name="T4" fmla="*/ 2 w 6"/>
                  <a:gd name="T5" fmla="*/ 5 h 11"/>
                  <a:gd name="T6" fmla="*/ 2 w 6"/>
                  <a:gd name="T7" fmla="*/ 5 h 11"/>
                  <a:gd name="T8" fmla="*/ 0 w 6"/>
                  <a:gd name="T9" fmla="*/ 7 h 11"/>
                  <a:gd name="T10" fmla="*/ 0 w 6"/>
                  <a:gd name="T11" fmla="*/ 7 h 11"/>
                  <a:gd name="T12" fmla="*/ 0 w 6"/>
                  <a:gd name="T13" fmla="*/ 11 h 11"/>
                  <a:gd name="T14" fmla="*/ 0 w 6"/>
                  <a:gd name="T15" fmla="*/ 11 h 11"/>
                  <a:gd name="T16" fmla="*/ 0 w 6"/>
                  <a:gd name="T17" fmla="*/ 11 h 11"/>
                  <a:gd name="T18" fmla="*/ 0 w 6"/>
                  <a:gd name="T19" fmla="*/ 11 h 11"/>
                  <a:gd name="T20" fmla="*/ 6 w 6"/>
                  <a:gd name="T21" fmla="*/ 0 h 11"/>
                  <a:gd name="T22" fmla="*/ 6 w 6"/>
                  <a:gd name="T23" fmla="*/ 0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11">
                    <a:moveTo>
                      <a:pt x="6" y="0"/>
                    </a:moveTo>
                    <a:lnTo>
                      <a:pt x="6" y="0"/>
                    </a:lnTo>
                    <a:lnTo>
                      <a:pt x="2" y="5"/>
                    </a:lnTo>
                    <a:lnTo>
                      <a:pt x="0" y="7"/>
                    </a:lnTo>
                    <a:lnTo>
                      <a:pt x="0" y="11"/>
                    </a:lnTo>
                    <a:lnTo>
                      <a:pt x="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1" name="Freeform 652"/>
              <p:cNvSpPr>
                <a:spLocks/>
              </p:cNvSpPr>
              <p:nvPr/>
            </p:nvSpPr>
            <p:spPr bwMode="auto">
              <a:xfrm>
                <a:off x="1557" y="3112"/>
                <a:ext cx="1" cy="2"/>
              </a:xfrm>
              <a:custGeom>
                <a:avLst/>
                <a:gdLst>
                  <a:gd name="T0" fmla="*/ 0 w 1"/>
                  <a:gd name="T1" fmla="*/ 0 h 2"/>
                  <a:gd name="T2" fmla="*/ 0 w 1"/>
                  <a:gd name="T3" fmla="*/ 0 h 2"/>
                  <a:gd name="T4" fmla="*/ 0 w 1"/>
                  <a:gd name="T5" fmla="*/ 2 h 2"/>
                  <a:gd name="T6" fmla="*/ 0 w 1"/>
                  <a:gd name="T7" fmla="*/ 2 h 2"/>
                  <a:gd name="T8" fmla="*/ 0 w 1"/>
                  <a:gd name="T9" fmla="*/ 0 h 2"/>
                  <a:gd name="T10" fmla="*/ 0 w 1"/>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0"/>
                    </a:moveTo>
                    <a:lnTo>
                      <a:pt x="0" y="0"/>
                    </a:lnTo>
                    <a:lnTo>
                      <a:pt x="0"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2" name="Freeform 653"/>
              <p:cNvSpPr>
                <a:spLocks/>
              </p:cNvSpPr>
              <p:nvPr/>
            </p:nvSpPr>
            <p:spPr bwMode="auto">
              <a:xfrm>
                <a:off x="1557" y="3102"/>
                <a:ext cx="6" cy="10"/>
              </a:xfrm>
              <a:custGeom>
                <a:avLst/>
                <a:gdLst>
                  <a:gd name="T0" fmla="*/ 0 w 6"/>
                  <a:gd name="T1" fmla="*/ 10 h 10"/>
                  <a:gd name="T2" fmla="*/ 0 w 6"/>
                  <a:gd name="T3" fmla="*/ 10 h 10"/>
                  <a:gd name="T4" fmla="*/ 6 w 6"/>
                  <a:gd name="T5" fmla="*/ 0 h 10"/>
                  <a:gd name="T6" fmla="*/ 6 w 6"/>
                  <a:gd name="T7" fmla="*/ 0 h 10"/>
                  <a:gd name="T8" fmla="*/ 6 w 6"/>
                  <a:gd name="T9" fmla="*/ 0 h 10"/>
                  <a:gd name="T10" fmla="*/ 6 w 6"/>
                  <a:gd name="T11" fmla="*/ 0 h 10"/>
                  <a:gd name="T12" fmla="*/ 6 w 6"/>
                  <a:gd name="T13" fmla="*/ 2 h 10"/>
                  <a:gd name="T14" fmla="*/ 6 w 6"/>
                  <a:gd name="T15" fmla="*/ 2 h 10"/>
                  <a:gd name="T16" fmla="*/ 0 w 6"/>
                  <a:gd name="T17" fmla="*/ 10 h 10"/>
                  <a:gd name="T18" fmla="*/ 0 w 6"/>
                  <a:gd name="T19" fmla="*/ 10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 h="10">
                    <a:moveTo>
                      <a:pt x="0" y="10"/>
                    </a:moveTo>
                    <a:lnTo>
                      <a:pt x="0" y="10"/>
                    </a:lnTo>
                    <a:lnTo>
                      <a:pt x="6" y="0"/>
                    </a:lnTo>
                    <a:lnTo>
                      <a:pt x="6" y="2"/>
                    </a:lnTo>
                    <a:lnTo>
                      <a:pt x="0" y="1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3" name="Freeform 654"/>
              <p:cNvSpPr>
                <a:spLocks/>
              </p:cNvSpPr>
              <p:nvPr/>
            </p:nvSpPr>
            <p:spPr bwMode="auto">
              <a:xfrm>
                <a:off x="1577" y="3075"/>
                <a:ext cx="2" cy="5"/>
              </a:xfrm>
              <a:custGeom>
                <a:avLst/>
                <a:gdLst>
                  <a:gd name="T0" fmla="*/ 2 w 2"/>
                  <a:gd name="T1" fmla="*/ 2 h 5"/>
                  <a:gd name="T2" fmla="*/ 2 w 2"/>
                  <a:gd name="T3" fmla="*/ 2 h 5"/>
                  <a:gd name="T4" fmla="*/ 0 w 2"/>
                  <a:gd name="T5" fmla="*/ 5 h 5"/>
                  <a:gd name="T6" fmla="*/ 0 w 2"/>
                  <a:gd name="T7" fmla="*/ 5 h 5"/>
                  <a:gd name="T8" fmla="*/ 2 w 2"/>
                  <a:gd name="T9" fmla="*/ 0 h 5"/>
                  <a:gd name="T10" fmla="*/ 2 w 2"/>
                  <a:gd name="T11" fmla="*/ 0 h 5"/>
                  <a:gd name="T12" fmla="*/ 2 w 2"/>
                  <a:gd name="T13" fmla="*/ 2 h 5"/>
                  <a:gd name="T14" fmla="*/ 2 w 2"/>
                  <a:gd name="T15" fmla="*/ 2 h 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5">
                    <a:moveTo>
                      <a:pt x="2" y="2"/>
                    </a:moveTo>
                    <a:lnTo>
                      <a:pt x="2" y="2"/>
                    </a:lnTo>
                    <a:lnTo>
                      <a:pt x="0" y="5"/>
                    </a:lnTo>
                    <a:lnTo>
                      <a:pt x="2" y="0"/>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4" name="Freeform 655"/>
              <p:cNvSpPr>
                <a:spLocks/>
              </p:cNvSpPr>
              <p:nvPr/>
            </p:nvSpPr>
            <p:spPr bwMode="auto">
              <a:xfrm>
                <a:off x="1542" y="3126"/>
                <a:ext cx="3" cy="2"/>
              </a:xfrm>
              <a:custGeom>
                <a:avLst/>
                <a:gdLst>
                  <a:gd name="T0" fmla="*/ 0 w 3"/>
                  <a:gd name="T1" fmla="*/ 2 h 2"/>
                  <a:gd name="T2" fmla="*/ 0 w 3"/>
                  <a:gd name="T3" fmla="*/ 2 h 2"/>
                  <a:gd name="T4" fmla="*/ 0 w 3"/>
                  <a:gd name="T5" fmla="*/ 2 h 2"/>
                  <a:gd name="T6" fmla="*/ 0 w 3"/>
                  <a:gd name="T7" fmla="*/ 2 h 2"/>
                  <a:gd name="T8" fmla="*/ 0 w 3"/>
                  <a:gd name="T9" fmla="*/ 2 h 2"/>
                  <a:gd name="T10" fmla="*/ 3 w 3"/>
                  <a:gd name="T11" fmla="*/ 0 h 2"/>
                  <a:gd name="T12" fmla="*/ 3 w 3"/>
                  <a:gd name="T13" fmla="*/ 0 h 2"/>
                  <a:gd name="T14" fmla="*/ 3 w 3"/>
                  <a:gd name="T15" fmla="*/ 0 h 2"/>
                  <a:gd name="T16" fmla="*/ 3 w 3"/>
                  <a:gd name="T17" fmla="*/ 0 h 2"/>
                  <a:gd name="T18" fmla="*/ 0 w 3"/>
                  <a:gd name="T19" fmla="*/ 2 h 2"/>
                  <a:gd name="T20" fmla="*/ 0 w 3"/>
                  <a:gd name="T21" fmla="*/ 2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 h="2">
                    <a:moveTo>
                      <a:pt x="0" y="2"/>
                    </a:moveTo>
                    <a:lnTo>
                      <a:pt x="0" y="2"/>
                    </a:lnTo>
                    <a:lnTo>
                      <a:pt x="3"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5" name="Freeform 656"/>
              <p:cNvSpPr>
                <a:spLocks/>
              </p:cNvSpPr>
              <p:nvPr/>
            </p:nvSpPr>
            <p:spPr bwMode="auto">
              <a:xfrm>
                <a:off x="1567" y="3082"/>
                <a:ext cx="10" cy="18"/>
              </a:xfrm>
              <a:custGeom>
                <a:avLst/>
                <a:gdLst>
                  <a:gd name="T0" fmla="*/ 10 w 10"/>
                  <a:gd name="T1" fmla="*/ 0 h 18"/>
                  <a:gd name="T2" fmla="*/ 10 w 10"/>
                  <a:gd name="T3" fmla="*/ 0 h 18"/>
                  <a:gd name="T4" fmla="*/ 0 w 10"/>
                  <a:gd name="T5" fmla="*/ 14 h 18"/>
                  <a:gd name="T6" fmla="*/ 0 w 10"/>
                  <a:gd name="T7" fmla="*/ 14 h 18"/>
                  <a:gd name="T8" fmla="*/ 0 w 10"/>
                  <a:gd name="T9" fmla="*/ 16 h 18"/>
                  <a:gd name="T10" fmla="*/ 0 w 10"/>
                  <a:gd name="T11" fmla="*/ 16 h 18"/>
                  <a:gd name="T12" fmla="*/ 0 w 10"/>
                  <a:gd name="T13" fmla="*/ 16 h 18"/>
                  <a:gd name="T14" fmla="*/ 0 w 10"/>
                  <a:gd name="T15" fmla="*/ 16 h 18"/>
                  <a:gd name="T16" fmla="*/ 0 w 10"/>
                  <a:gd name="T17" fmla="*/ 18 h 18"/>
                  <a:gd name="T18" fmla="*/ 2 w 10"/>
                  <a:gd name="T19" fmla="*/ 16 h 18"/>
                  <a:gd name="T20" fmla="*/ 6 w 10"/>
                  <a:gd name="T21" fmla="*/ 10 h 18"/>
                  <a:gd name="T22" fmla="*/ 6 w 10"/>
                  <a:gd name="T23" fmla="*/ 10 h 18"/>
                  <a:gd name="T24" fmla="*/ 10 w 10"/>
                  <a:gd name="T25" fmla="*/ 4 h 18"/>
                  <a:gd name="T26" fmla="*/ 10 w 10"/>
                  <a:gd name="T27" fmla="*/ 4 h 18"/>
                  <a:gd name="T28" fmla="*/ 10 w 10"/>
                  <a:gd name="T29" fmla="*/ 0 h 18"/>
                  <a:gd name="T30" fmla="*/ 10 w 10"/>
                  <a:gd name="T31" fmla="*/ 0 h 1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 h="18">
                    <a:moveTo>
                      <a:pt x="10" y="0"/>
                    </a:moveTo>
                    <a:lnTo>
                      <a:pt x="10" y="0"/>
                    </a:lnTo>
                    <a:lnTo>
                      <a:pt x="0" y="14"/>
                    </a:lnTo>
                    <a:lnTo>
                      <a:pt x="0" y="16"/>
                    </a:lnTo>
                    <a:lnTo>
                      <a:pt x="0" y="18"/>
                    </a:lnTo>
                    <a:lnTo>
                      <a:pt x="2" y="16"/>
                    </a:lnTo>
                    <a:lnTo>
                      <a:pt x="6" y="10"/>
                    </a:lnTo>
                    <a:lnTo>
                      <a:pt x="10" y="4"/>
                    </a:lnTo>
                    <a:lnTo>
                      <a:pt x="1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6" name="Freeform 657"/>
              <p:cNvSpPr>
                <a:spLocks/>
              </p:cNvSpPr>
              <p:nvPr/>
            </p:nvSpPr>
            <p:spPr bwMode="auto">
              <a:xfrm>
                <a:off x="1567" y="3096"/>
                <a:ext cx="1" cy="2"/>
              </a:xfrm>
              <a:custGeom>
                <a:avLst/>
                <a:gdLst>
                  <a:gd name="T0" fmla="*/ 0 w 1"/>
                  <a:gd name="T1" fmla="*/ 0 h 2"/>
                  <a:gd name="T2" fmla="*/ 0 w 1"/>
                  <a:gd name="T3" fmla="*/ 0 h 2"/>
                  <a:gd name="T4" fmla="*/ 0 w 1"/>
                  <a:gd name="T5" fmla="*/ 2 h 2"/>
                  <a:gd name="T6" fmla="*/ 0 w 1"/>
                  <a:gd name="T7" fmla="*/ 2 h 2"/>
                  <a:gd name="T8" fmla="*/ 0 w 1"/>
                  <a:gd name="T9" fmla="*/ 0 h 2"/>
                  <a:gd name="T10" fmla="*/ 0 w 1"/>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0"/>
                    </a:moveTo>
                    <a:lnTo>
                      <a:pt x="0" y="0"/>
                    </a:lnTo>
                    <a:lnTo>
                      <a:pt x="0"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7" name="Freeform 658"/>
              <p:cNvSpPr>
                <a:spLocks/>
              </p:cNvSpPr>
              <p:nvPr/>
            </p:nvSpPr>
            <p:spPr bwMode="auto">
              <a:xfrm>
                <a:off x="1716" y="3021"/>
                <a:ext cx="1" cy="4"/>
              </a:xfrm>
              <a:custGeom>
                <a:avLst/>
                <a:gdLst>
                  <a:gd name="T0" fmla="*/ 0 w 1"/>
                  <a:gd name="T1" fmla="*/ 0 h 4"/>
                  <a:gd name="T2" fmla="*/ 0 w 1"/>
                  <a:gd name="T3" fmla="*/ 0 h 4"/>
                  <a:gd name="T4" fmla="*/ 0 w 1"/>
                  <a:gd name="T5" fmla="*/ 2 h 4"/>
                  <a:gd name="T6" fmla="*/ 0 w 1"/>
                  <a:gd name="T7" fmla="*/ 2 h 4"/>
                  <a:gd name="T8" fmla="*/ 0 w 1"/>
                  <a:gd name="T9" fmla="*/ 4 h 4"/>
                  <a:gd name="T10" fmla="*/ 0 w 1"/>
                  <a:gd name="T11" fmla="*/ 4 h 4"/>
                  <a:gd name="T12" fmla="*/ 0 w 1"/>
                  <a:gd name="T13" fmla="*/ 0 h 4"/>
                  <a:gd name="T14" fmla="*/ 0 w 1"/>
                  <a:gd name="T15" fmla="*/ 0 h 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4">
                    <a:moveTo>
                      <a:pt x="0" y="0"/>
                    </a:moveTo>
                    <a:lnTo>
                      <a:pt x="0" y="0"/>
                    </a:lnTo>
                    <a:lnTo>
                      <a:pt x="0" y="2"/>
                    </a:lnTo>
                    <a:lnTo>
                      <a:pt x="0" y="4"/>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8" name="Freeform 659"/>
              <p:cNvSpPr>
                <a:spLocks/>
              </p:cNvSpPr>
              <p:nvPr/>
            </p:nvSpPr>
            <p:spPr bwMode="auto">
              <a:xfrm>
                <a:off x="1567" y="3090"/>
                <a:ext cx="2" cy="6"/>
              </a:xfrm>
              <a:custGeom>
                <a:avLst/>
                <a:gdLst>
                  <a:gd name="T0" fmla="*/ 2 w 2"/>
                  <a:gd name="T1" fmla="*/ 0 h 6"/>
                  <a:gd name="T2" fmla="*/ 2 w 2"/>
                  <a:gd name="T3" fmla="*/ 0 h 6"/>
                  <a:gd name="T4" fmla="*/ 0 w 2"/>
                  <a:gd name="T5" fmla="*/ 6 h 6"/>
                  <a:gd name="T6" fmla="*/ 0 w 2"/>
                  <a:gd name="T7" fmla="*/ 6 h 6"/>
                  <a:gd name="T8" fmla="*/ 0 w 2"/>
                  <a:gd name="T9" fmla="*/ 4 h 6"/>
                  <a:gd name="T10" fmla="*/ 0 w 2"/>
                  <a:gd name="T11" fmla="*/ 4 h 6"/>
                  <a:gd name="T12" fmla="*/ 2 w 2"/>
                  <a:gd name="T13" fmla="*/ 0 h 6"/>
                  <a:gd name="T14" fmla="*/ 2 w 2"/>
                  <a:gd name="T15" fmla="*/ 0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6">
                    <a:moveTo>
                      <a:pt x="2" y="0"/>
                    </a:moveTo>
                    <a:lnTo>
                      <a:pt x="2" y="0"/>
                    </a:lnTo>
                    <a:lnTo>
                      <a:pt x="0" y="6"/>
                    </a:lnTo>
                    <a:lnTo>
                      <a:pt x="0" y="4"/>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9" name="Freeform 660"/>
              <p:cNvSpPr>
                <a:spLocks/>
              </p:cNvSpPr>
              <p:nvPr/>
            </p:nvSpPr>
            <p:spPr bwMode="auto">
              <a:xfrm>
                <a:off x="1847" y="2844"/>
                <a:ext cx="1" cy="2"/>
              </a:xfrm>
              <a:custGeom>
                <a:avLst/>
                <a:gdLst>
                  <a:gd name="T0" fmla="*/ 0 w 1"/>
                  <a:gd name="T1" fmla="*/ 2 h 2"/>
                  <a:gd name="T2" fmla="*/ 0 w 1"/>
                  <a:gd name="T3" fmla="*/ 2 h 2"/>
                  <a:gd name="T4" fmla="*/ 0 w 1"/>
                  <a:gd name="T5" fmla="*/ 0 h 2"/>
                  <a:gd name="T6" fmla="*/ 0 w 1"/>
                  <a:gd name="T7" fmla="*/ 0 h 2"/>
                  <a:gd name="T8" fmla="*/ 0 w 1"/>
                  <a:gd name="T9" fmla="*/ 0 h 2"/>
                  <a:gd name="T10" fmla="*/ 0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2">
                    <a:moveTo>
                      <a:pt x="0" y="2"/>
                    </a:moveTo>
                    <a:lnTo>
                      <a:pt x="0" y="2"/>
                    </a:lnTo>
                    <a:lnTo>
                      <a:pt x="0"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0" name="Freeform 661"/>
              <p:cNvSpPr>
                <a:spLocks/>
              </p:cNvSpPr>
              <p:nvPr/>
            </p:nvSpPr>
            <p:spPr bwMode="auto">
              <a:xfrm>
                <a:off x="1577" y="3080"/>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1" name="Freeform 662"/>
              <p:cNvSpPr>
                <a:spLocks/>
              </p:cNvSpPr>
              <p:nvPr/>
            </p:nvSpPr>
            <p:spPr bwMode="auto">
              <a:xfrm>
                <a:off x="2143" y="2731"/>
                <a:ext cx="6" cy="1"/>
              </a:xfrm>
              <a:custGeom>
                <a:avLst/>
                <a:gdLst>
                  <a:gd name="T0" fmla="*/ 6 w 6"/>
                  <a:gd name="T1" fmla="*/ 0 h 1"/>
                  <a:gd name="T2" fmla="*/ 6 w 6"/>
                  <a:gd name="T3" fmla="*/ 0 h 1"/>
                  <a:gd name="T4" fmla="*/ 0 w 6"/>
                  <a:gd name="T5" fmla="*/ 0 h 1"/>
                  <a:gd name="T6" fmla="*/ 0 w 6"/>
                  <a:gd name="T7" fmla="*/ 0 h 1"/>
                  <a:gd name="T8" fmla="*/ 6 w 6"/>
                  <a:gd name="T9" fmla="*/ 0 h 1"/>
                  <a:gd name="T10" fmla="*/ 6 w 6"/>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1">
                    <a:moveTo>
                      <a:pt x="6" y="0"/>
                    </a:moveTo>
                    <a:lnTo>
                      <a:pt x="6" y="0"/>
                    </a:lnTo>
                    <a:lnTo>
                      <a:pt x="0" y="0"/>
                    </a:lnTo>
                    <a:lnTo>
                      <a:pt x="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2" name="Freeform 663"/>
              <p:cNvSpPr>
                <a:spLocks/>
              </p:cNvSpPr>
              <p:nvPr/>
            </p:nvSpPr>
            <p:spPr bwMode="auto">
              <a:xfrm>
                <a:off x="1849" y="2848"/>
                <a:ext cx="2" cy="2"/>
              </a:xfrm>
              <a:custGeom>
                <a:avLst/>
                <a:gdLst>
                  <a:gd name="T0" fmla="*/ 2 w 2"/>
                  <a:gd name="T1" fmla="*/ 0 h 2"/>
                  <a:gd name="T2" fmla="*/ 2 w 2"/>
                  <a:gd name="T3" fmla="*/ 0 h 2"/>
                  <a:gd name="T4" fmla="*/ 0 w 2"/>
                  <a:gd name="T5" fmla="*/ 0 h 2"/>
                  <a:gd name="T6" fmla="*/ 0 w 2"/>
                  <a:gd name="T7" fmla="*/ 0 h 2"/>
                  <a:gd name="T8" fmla="*/ 0 w 2"/>
                  <a:gd name="T9" fmla="*/ 2 h 2"/>
                  <a:gd name="T10" fmla="*/ 0 w 2"/>
                  <a:gd name="T11" fmla="*/ 2 h 2"/>
                  <a:gd name="T12" fmla="*/ 2 w 2"/>
                  <a:gd name="T13" fmla="*/ 0 h 2"/>
                  <a:gd name="T14" fmla="*/ 2 w 2"/>
                  <a:gd name="T15" fmla="*/ 0 h 2"/>
                  <a:gd name="T16" fmla="*/ 2 w 2"/>
                  <a:gd name="T17" fmla="*/ 0 h 2"/>
                  <a:gd name="T18" fmla="*/ 2 w 2"/>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 h="2">
                    <a:moveTo>
                      <a:pt x="2" y="0"/>
                    </a:moveTo>
                    <a:lnTo>
                      <a:pt x="2" y="0"/>
                    </a:lnTo>
                    <a:lnTo>
                      <a:pt x="0"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3" name="Freeform 664"/>
              <p:cNvSpPr>
                <a:spLocks/>
              </p:cNvSpPr>
              <p:nvPr/>
            </p:nvSpPr>
            <p:spPr bwMode="auto">
              <a:xfrm>
                <a:off x="1847" y="2846"/>
                <a:ext cx="4" cy="2"/>
              </a:xfrm>
              <a:custGeom>
                <a:avLst/>
                <a:gdLst>
                  <a:gd name="T0" fmla="*/ 2 w 4"/>
                  <a:gd name="T1" fmla="*/ 0 h 2"/>
                  <a:gd name="T2" fmla="*/ 2 w 4"/>
                  <a:gd name="T3" fmla="*/ 0 h 2"/>
                  <a:gd name="T4" fmla="*/ 0 w 4"/>
                  <a:gd name="T5" fmla="*/ 2 h 2"/>
                  <a:gd name="T6" fmla="*/ 0 w 4"/>
                  <a:gd name="T7" fmla="*/ 2 h 2"/>
                  <a:gd name="T8" fmla="*/ 2 w 4"/>
                  <a:gd name="T9" fmla="*/ 2 h 2"/>
                  <a:gd name="T10" fmla="*/ 2 w 4"/>
                  <a:gd name="T11" fmla="*/ 2 h 2"/>
                  <a:gd name="T12" fmla="*/ 4 w 4"/>
                  <a:gd name="T13" fmla="*/ 0 h 2"/>
                  <a:gd name="T14" fmla="*/ 4 w 4"/>
                  <a:gd name="T15" fmla="*/ 0 h 2"/>
                  <a:gd name="T16" fmla="*/ 2 w 4"/>
                  <a:gd name="T17" fmla="*/ 0 h 2"/>
                  <a:gd name="T18" fmla="*/ 2 w 4"/>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2">
                    <a:moveTo>
                      <a:pt x="2" y="0"/>
                    </a:moveTo>
                    <a:lnTo>
                      <a:pt x="2" y="0"/>
                    </a:lnTo>
                    <a:lnTo>
                      <a:pt x="0" y="2"/>
                    </a:lnTo>
                    <a:lnTo>
                      <a:pt x="2" y="2"/>
                    </a:lnTo>
                    <a:lnTo>
                      <a:pt x="4"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4" name="Freeform 665"/>
              <p:cNvSpPr>
                <a:spLocks/>
              </p:cNvSpPr>
              <p:nvPr/>
            </p:nvSpPr>
            <p:spPr bwMode="auto">
              <a:xfrm>
                <a:off x="1690" y="3057"/>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5" name="Freeform 666"/>
              <p:cNvSpPr>
                <a:spLocks/>
              </p:cNvSpPr>
              <p:nvPr/>
            </p:nvSpPr>
            <p:spPr bwMode="auto">
              <a:xfrm>
                <a:off x="2709" y="3722"/>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6" name="Freeform 667"/>
              <p:cNvSpPr>
                <a:spLocks/>
              </p:cNvSpPr>
              <p:nvPr/>
            </p:nvSpPr>
            <p:spPr bwMode="auto">
              <a:xfrm>
                <a:off x="2252" y="4127"/>
                <a:ext cx="2" cy="2"/>
              </a:xfrm>
              <a:custGeom>
                <a:avLst/>
                <a:gdLst>
                  <a:gd name="T0" fmla="*/ 2 w 2"/>
                  <a:gd name="T1" fmla="*/ 2 h 2"/>
                  <a:gd name="T2" fmla="*/ 2 w 2"/>
                  <a:gd name="T3" fmla="*/ 2 h 2"/>
                  <a:gd name="T4" fmla="*/ 2 w 2"/>
                  <a:gd name="T5" fmla="*/ 0 h 2"/>
                  <a:gd name="T6" fmla="*/ 2 w 2"/>
                  <a:gd name="T7" fmla="*/ 0 h 2"/>
                  <a:gd name="T8" fmla="*/ 0 w 2"/>
                  <a:gd name="T9" fmla="*/ 2 h 2"/>
                  <a:gd name="T10" fmla="*/ 2 w 2"/>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2"/>
                    </a:moveTo>
                    <a:lnTo>
                      <a:pt x="2" y="2"/>
                    </a:lnTo>
                    <a:lnTo>
                      <a:pt x="2" y="0"/>
                    </a:lnTo>
                    <a:lnTo>
                      <a:pt x="0" y="2"/>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7" name="Freeform 668"/>
              <p:cNvSpPr>
                <a:spLocks/>
              </p:cNvSpPr>
              <p:nvPr/>
            </p:nvSpPr>
            <p:spPr bwMode="auto">
              <a:xfrm>
                <a:off x="2711" y="3720"/>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8" name="Freeform 669"/>
              <p:cNvSpPr>
                <a:spLocks noEditPoints="1"/>
              </p:cNvSpPr>
              <p:nvPr/>
            </p:nvSpPr>
            <p:spPr bwMode="auto">
              <a:xfrm>
                <a:off x="1766" y="3474"/>
                <a:ext cx="945" cy="653"/>
              </a:xfrm>
              <a:custGeom>
                <a:avLst/>
                <a:gdLst>
                  <a:gd name="T0" fmla="*/ 623 w 945"/>
                  <a:gd name="T1" fmla="*/ 77 h 653"/>
                  <a:gd name="T2" fmla="*/ 582 w 945"/>
                  <a:gd name="T3" fmla="*/ 75 h 653"/>
                  <a:gd name="T4" fmla="*/ 538 w 945"/>
                  <a:gd name="T5" fmla="*/ 87 h 653"/>
                  <a:gd name="T6" fmla="*/ 473 w 945"/>
                  <a:gd name="T7" fmla="*/ 93 h 653"/>
                  <a:gd name="T8" fmla="*/ 421 w 945"/>
                  <a:gd name="T9" fmla="*/ 73 h 653"/>
                  <a:gd name="T10" fmla="*/ 411 w 945"/>
                  <a:gd name="T11" fmla="*/ 41 h 653"/>
                  <a:gd name="T12" fmla="*/ 389 w 945"/>
                  <a:gd name="T13" fmla="*/ 0 h 653"/>
                  <a:gd name="T14" fmla="*/ 349 w 945"/>
                  <a:gd name="T15" fmla="*/ 4 h 653"/>
                  <a:gd name="T16" fmla="*/ 268 w 945"/>
                  <a:gd name="T17" fmla="*/ 12 h 653"/>
                  <a:gd name="T18" fmla="*/ 224 w 945"/>
                  <a:gd name="T19" fmla="*/ 18 h 653"/>
                  <a:gd name="T20" fmla="*/ 187 w 945"/>
                  <a:gd name="T21" fmla="*/ 4 h 653"/>
                  <a:gd name="T22" fmla="*/ 139 w 945"/>
                  <a:gd name="T23" fmla="*/ 45 h 653"/>
                  <a:gd name="T24" fmla="*/ 119 w 945"/>
                  <a:gd name="T25" fmla="*/ 91 h 653"/>
                  <a:gd name="T26" fmla="*/ 67 w 945"/>
                  <a:gd name="T27" fmla="*/ 119 h 653"/>
                  <a:gd name="T28" fmla="*/ 32 w 945"/>
                  <a:gd name="T29" fmla="*/ 153 h 653"/>
                  <a:gd name="T30" fmla="*/ 16 w 945"/>
                  <a:gd name="T31" fmla="*/ 174 h 653"/>
                  <a:gd name="T32" fmla="*/ 22 w 945"/>
                  <a:gd name="T33" fmla="*/ 204 h 653"/>
                  <a:gd name="T34" fmla="*/ 14 w 945"/>
                  <a:gd name="T35" fmla="*/ 258 h 653"/>
                  <a:gd name="T36" fmla="*/ 14 w 945"/>
                  <a:gd name="T37" fmla="*/ 280 h 653"/>
                  <a:gd name="T38" fmla="*/ 12 w 945"/>
                  <a:gd name="T39" fmla="*/ 290 h 653"/>
                  <a:gd name="T40" fmla="*/ 10 w 945"/>
                  <a:gd name="T41" fmla="*/ 302 h 653"/>
                  <a:gd name="T42" fmla="*/ 30 w 945"/>
                  <a:gd name="T43" fmla="*/ 315 h 653"/>
                  <a:gd name="T44" fmla="*/ 44 w 945"/>
                  <a:gd name="T45" fmla="*/ 341 h 653"/>
                  <a:gd name="T46" fmla="*/ 69 w 945"/>
                  <a:gd name="T47" fmla="*/ 381 h 653"/>
                  <a:gd name="T48" fmla="*/ 95 w 945"/>
                  <a:gd name="T49" fmla="*/ 405 h 653"/>
                  <a:gd name="T50" fmla="*/ 224 w 945"/>
                  <a:gd name="T51" fmla="*/ 447 h 653"/>
                  <a:gd name="T52" fmla="*/ 322 w 945"/>
                  <a:gd name="T53" fmla="*/ 452 h 653"/>
                  <a:gd name="T54" fmla="*/ 359 w 945"/>
                  <a:gd name="T55" fmla="*/ 470 h 653"/>
                  <a:gd name="T56" fmla="*/ 381 w 945"/>
                  <a:gd name="T57" fmla="*/ 476 h 653"/>
                  <a:gd name="T58" fmla="*/ 391 w 945"/>
                  <a:gd name="T59" fmla="*/ 506 h 653"/>
                  <a:gd name="T60" fmla="*/ 383 w 945"/>
                  <a:gd name="T61" fmla="*/ 532 h 653"/>
                  <a:gd name="T62" fmla="*/ 425 w 945"/>
                  <a:gd name="T63" fmla="*/ 558 h 653"/>
                  <a:gd name="T64" fmla="*/ 441 w 945"/>
                  <a:gd name="T65" fmla="*/ 588 h 653"/>
                  <a:gd name="T66" fmla="*/ 421 w 945"/>
                  <a:gd name="T67" fmla="*/ 621 h 653"/>
                  <a:gd name="T68" fmla="*/ 451 w 945"/>
                  <a:gd name="T69" fmla="*/ 645 h 653"/>
                  <a:gd name="T70" fmla="*/ 651 w 945"/>
                  <a:gd name="T71" fmla="*/ 615 h 653"/>
                  <a:gd name="T72" fmla="*/ 731 w 945"/>
                  <a:gd name="T73" fmla="*/ 566 h 653"/>
                  <a:gd name="T74" fmla="*/ 796 w 945"/>
                  <a:gd name="T75" fmla="*/ 508 h 653"/>
                  <a:gd name="T76" fmla="*/ 788 w 945"/>
                  <a:gd name="T77" fmla="*/ 486 h 653"/>
                  <a:gd name="T78" fmla="*/ 822 w 945"/>
                  <a:gd name="T79" fmla="*/ 443 h 653"/>
                  <a:gd name="T80" fmla="*/ 909 w 945"/>
                  <a:gd name="T81" fmla="*/ 335 h 653"/>
                  <a:gd name="T82" fmla="*/ 943 w 945"/>
                  <a:gd name="T83" fmla="*/ 248 h 653"/>
                  <a:gd name="T84" fmla="*/ 935 w 945"/>
                  <a:gd name="T85" fmla="*/ 242 h 653"/>
                  <a:gd name="T86" fmla="*/ 898 w 945"/>
                  <a:gd name="T87" fmla="*/ 276 h 653"/>
                  <a:gd name="T88" fmla="*/ 862 w 945"/>
                  <a:gd name="T89" fmla="*/ 282 h 653"/>
                  <a:gd name="T90" fmla="*/ 822 w 945"/>
                  <a:gd name="T91" fmla="*/ 256 h 653"/>
                  <a:gd name="T92" fmla="*/ 798 w 945"/>
                  <a:gd name="T93" fmla="*/ 226 h 653"/>
                  <a:gd name="T94" fmla="*/ 784 w 945"/>
                  <a:gd name="T95" fmla="*/ 196 h 653"/>
                  <a:gd name="T96" fmla="*/ 760 w 945"/>
                  <a:gd name="T97" fmla="*/ 174 h 653"/>
                  <a:gd name="T98" fmla="*/ 741 w 945"/>
                  <a:gd name="T99" fmla="*/ 139 h 653"/>
                  <a:gd name="T100" fmla="*/ 707 w 945"/>
                  <a:gd name="T101" fmla="*/ 97 h 653"/>
                  <a:gd name="T102" fmla="*/ 161 w 945"/>
                  <a:gd name="T103" fmla="*/ 403 h 653"/>
                  <a:gd name="T104" fmla="*/ 453 w 945"/>
                  <a:gd name="T105" fmla="*/ 363 h 653"/>
                  <a:gd name="T106" fmla="*/ 457 w 945"/>
                  <a:gd name="T107" fmla="*/ 377 h 653"/>
                  <a:gd name="T108" fmla="*/ 669 w 945"/>
                  <a:gd name="T109" fmla="*/ 518 h 653"/>
                  <a:gd name="T110" fmla="*/ 689 w 945"/>
                  <a:gd name="T111" fmla="*/ 538 h 653"/>
                  <a:gd name="T112" fmla="*/ 721 w 945"/>
                  <a:gd name="T113" fmla="*/ 546 h 653"/>
                  <a:gd name="T114" fmla="*/ 741 w 945"/>
                  <a:gd name="T115" fmla="*/ 464 h 653"/>
                  <a:gd name="T116" fmla="*/ 725 w 945"/>
                  <a:gd name="T117" fmla="*/ 488 h 653"/>
                  <a:gd name="T118" fmla="*/ 729 w 945"/>
                  <a:gd name="T119" fmla="*/ 462 h 653"/>
                  <a:gd name="T120" fmla="*/ 715 w 945"/>
                  <a:gd name="T121" fmla="*/ 194 h 653"/>
                  <a:gd name="T122" fmla="*/ 719 w 945"/>
                  <a:gd name="T123" fmla="*/ 192 h 65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45" h="653">
                    <a:moveTo>
                      <a:pt x="681" y="63"/>
                    </a:moveTo>
                    <a:lnTo>
                      <a:pt x="681" y="63"/>
                    </a:lnTo>
                    <a:lnTo>
                      <a:pt x="677" y="67"/>
                    </a:lnTo>
                    <a:lnTo>
                      <a:pt x="673" y="71"/>
                    </a:lnTo>
                    <a:lnTo>
                      <a:pt x="669" y="71"/>
                    </a:lnTo>
                    <a:lnTo>
                      <a:pt x="665" y="77"/>
                    </a:lnTo>
                    <a:lnTo>
                      <a:pt x="663" y="79"/>
                    </a:lnTo>
                    <a:lnTo>
                      <a:pt x="659" y="81"/>
                    </a:lnTo>
                    <a:lnTo>
                      <a:pt x="641" y="79"/>
                    </a:lnTo>
                    <a:lnTo>
                      <a:pt x="623" y="77"/>
                    </a:lnTo>
                    <a:lnTo>
                      <a:pt x="616" y="77"/>
                    </a:lnTo>
                    <a:lnTo>
                      <a:pt x="612" y="79"/>
                    </a:lnTo>
                    <a:lnTo>
                      <a:pt x="608" y="81"/>
                    </a:lnTo>
                    <a:lnTo>
                      <a:pt x="598" y="79"/>
                    </a:lnTo>
                    <a:lnTo>
                      <a:pt x="588" y="75"/>
                    </a:lnTo>
                    <a:lnTo>
                      <a:pt x="588" y="73"/>
                    </a:lnTo>
                    <a:lnTo>
                      <a:pt x="584" y="75"/>
                    </a:lnTo>
                    <a:lnTo>
                      <a:pt x="582" y="75"/>
                    </a:lnTo>
                    <a:lnTo>
                      <a:pt x="580" y="75"/>
                    </a:lnTo>
                    <a:lnTo>
                      <a:pt x="578" y="71"/>
                    </a:lnTo>
                    <a:lnTo>
                      <a:pt x="576" y="67"/>
                    </a:lnTo>
                    <a:lnTo>
                      <a:pt x="570" y="65"/>
                    </a:lnTo>
                    <a:lnTo>
                      <a:pt x="562" y="63"/>
                    </a:lnTo>
                    <a:lnTo>
                      <a:pt x="552" y="67"/>
                    </a:lnTo>
                    <a:lnTo>
                      <a:pt x="546" y="71"/>
                    </a:lnTo>
                    <a:lnTo>
                      <a:pt x="542" y="73"/>
                    </a:lnTo>
                    <a:lnTo>
                      <a:pt x="538" y="87"/>
                    </a:lnTo>
                    <a:lnTo>
                      <a:pt x="538" y="95"/>
                    </a:lnTo>
                    <a:lnTo>
                      <a:pt x="536" y="103"/>
                    </a:lnTo>
                    <a:lnTo>
                      <a:pt x="528" y="111"/>
                    </a:lnTo>
                    <a:lnTo>
                      <a:pt x="524" y="113"/>
                    </a:lnTo>
                    <a:lnTo>
                      <a:pt x="518" y="109"/>
                    </a:lnTo>
                    <a:lnTo>
                      <a:pt x="512" y="105"/>
                    </a:lnTo>
                    <a:lnTo>
                      <a:pt x="500" y="101"/>
                    </a:lnTo>
                    <a:lnTo>
                      <a:pt x="486" y="99"/>
                    </a:lnTo>
                    <a:lnTo>
                      <a:pt x="477" y="99"/>
                    </a:lnTo>
                    <a:lnTo>
                      <a:pt x="473" y="93"/>
                    </a:lnTo>
                    <a:lnTo>
                      <a:pt x="471" y="87"/>
                    </a:lnTo>
                    <a:lnTo>
                      <a:pt x="469" y="83"/>
                    </a:lnTo>
                    <a:lnTo>
                      <a:pt x="467" y="81"/>
                    </a:lnTo>
                    <a:lnTo>
                      <a:pt x="449" y="71"/>
                    </a:lnTo>
                    <a:lnTo>
                      <a:pt x="445" y="71"/>
                    </a:lnTo>
                    <a:lnTo>
                      <a:pt x="443" y="71"/>
                    </a:lnTo>
                    <a:lnTo>
                      <a:pt x="439" y="75"/>
                    </a:lnTo>
                    <a:lnTo>
                      <a:pt x="435" y="77"/>
                    </a:lnTo>
                    <a:lnTo>
                      <a:pt x="427" y="75"/>
                    </a:lnTo>
                    <a:lnTo>
                      <a:pt x="421" y="73"/>
                    </a:lnTo>
                    <a:lnTo>
                      <a:pt x="417" y="69"/>
                    </a:lnTo>
                    <a:lnTo>
                      <a:pt x="411" y="65"/>
                    </a:lnTo>
                    <a:lnTo>
                      <a:pt x="405" y="61"/>
                    </a:lnTo>
                    <a:lnTo>
                      <a:pt x="403" y="61"/>
                    </a:lnTo>
                    <a:lnTo>
                      <a:pt x="401" y="61"/>
                    </a:lnTo>
                    <a:lnTo>
                      <a:pt x="397" y="57"/>
                    </a:lnTo>
                    <a:lnTo>
                      <a:pt x="395" y="55"/>
                    </a:lnTo>
                    <a:lnTo>
                      <a:pt x="397" y="51"/>
                    </a:lnTo>
                    <a:lnTo>
                      <a:pt x="401" y="49"/>
                    </a:lnTo>
                    <a:lnTo>
                      <a:pt x="407" y="45"/>
                    </a:lnTo>
                    <a:lnTo>
                      <a:pt x="411" y="41"/>
                    </a:lnTo>
                    <a:lnTo>
                      <a:pt x="411" y="37"/>
                    </a:lnTo>
                    <a:lnTo>
                      <a:pt x="407" y="29"/>
                    </a:lnTo>
                    <a:lnTo>
                      <a:pt x="403" y="22"/>
                    </a:lnTo>
                    <a:lnTo>
                      <a:pt x="405" y="16"/>
                    </a:lnTo>
                    <a:lnTo>
                      <a:pt x="407" y="12"/>
                    </a:lnTo>
                    <a:lnTo>
                      <a:pt x="411" y="8"/>
                    </a:lnTo>
                    <a:lnTo>
                      <a:pt x="411" y="6"/>
                    </a:lnTo>
                    <a:lnTo>
                      <a:pt x="409" y="6"/>
                    </a:lnTo>
                    <a:lnTo>
                      <a:pt x="395" y="2"/>
                    </a:lnTo>
                    <a:lnTo>
                      <a:pt x="389" y="0"/>
                    </a:lnTo>
                    <a:lnTo>
                      <a:pt x="385" y="2"/>
                    </a:lnTo>
                    <a:lnTo>
                      <a:pt x="383" y="6"/>
                    </a:lnTo>
                    <a:lnTo>
                      <a:pt x="377" y="8"/>
                    </a:lnTo>
                    <a:lnTo>
                      <a:pt x="373" y="8"/>
                    </a:lnTo>
                    <a:lnTo>
                      <a:pt x="367" y="8"/>
                    </a:lnTo>
                    <a:lnTo>
                      <a:pt x="359" y="6"/>
                    </a:lnTo>
                    <a:lnTo>
                      <a:pt x="355" y="6"/>
                    </a:lnTo>
                    <a:lnTo>
                      <a:pt x="349" y="4"/>
                    </a:lnTo>
                    <a:lnTo>
                      <a:pt x="347" y="6"/>
                    </a:lnTo>
                    <a:lnTo>
                      <a:pt x="341" y="10"/>
                    </a:lnTo>
                    <a:lnTo>
                      <a:pt x="334" y="10"/>
                    </a:lnTo>
                    <a:lnTo>
                      <a:pt x="324" y="8"/>
                    </a:lnTo>
                    <a:lnTo>
                      <a:pt x="314" y="4"/>
                    </a:lnTo>
                    <a:lnTo>
                      <a:pt x="304" y="4"/>
                    </a:lnTo>
                    <a:lnTo>
                      <a:pt x="290" y="6"/>
                    </a:lnTo>
                    <a:lnTo>
                      <a:pt x="276" y="8"/>
                    </a:lnTo>
                    <a:lnTo>
                      <a:pt x="268" y="12"/>
                    </a:lnTo>
                    <a:lnTo>
                      <a:pt x="266" y="14"/>
                    </a:lnTo>
                    <a:lnTo>
                      <a:pt x="262" y="16"/>
                    </a:lnTo>
                    <a:lnTo>
                      <a:pt x="258" y="16"/>
                    </a:lnTo>
                    <a:lnTo>
                      <a:pt x="252" y="16"/>
                    </a:lnTo>
                    <a:lnTo>
                      <a:pt x="246" y="20"/>
                    </a:lnTo>
                    <a:lnTo>
                      <a:pt x="238" y="24"/>
                    </a:lnTo>
                    <a:lnTo>
                      <a:pt x="234" y="27"/>
                    </a:lnTo>
                    <a:lnTo>
                      <a:pt x="230" y="22"/>
                    </a:lnTo>
                    <a:lnTo>
                      <a:pt x="228" y="20"/>
                    </a:lnTo>
                    <a:lnTo>
                      <a:pt x="224" y="18"/>
                    </a:lnTo>
                    <a:lnTo>
                      <a:pt x="222" y="18"/>
                    </a:lnTo>
                    <a:lnTo>
                      <a:pt x="218" y="20"/>
                    </a:lnTo>
                    <a:lnTo>
                      <a:pt x="210" y="20"/>
                    </a:lnTo>
                    <a:lnTo>
                      <a:pt x="206" y="18"/>
                    </a:lnTo>
                    <a:lnTo>
                      <a:pt x="202" y="16"/>
                    </a:lnTo>
                    <a:lnTo>
                      <a:pt x="195" y="10"/>
                    </a:lnTo>
                    <a:lnTo>
                      <a:pt x="193" y="4"/>
                    </a:lnTo>
                    <a:lnTo>
                      <a:pt x="191" y="2"/>
                    </a:lnTo>
                    <a:lnTo>
                      <a:pt x="187" y="4"/>
                    </a:lnTo>
                    <a:lnTo>
                      <a:pt x="183" y="10"/>
                    </a:lnTo>
                    <a:lnTo>
                      <a:pt x="179" y="20"/>
                    </a:lnTo>
                    <a:lnTo>
                      <a:pt x="175" y="29"/>
                    </a:lnTo>
                    <a:lnTo>
                      <a:pt x="169" y="33"/>
                    </a:lnTo>
                    <a:lnTo>
                      <a:pt x="157" y="35"/>
                    </a:lnTo>
                    <a:lnTo>
                      <a:pt x="153" y="37"/>
                    </a:lnTo>
                    <a:lnTo>
                      <a:pt x="147" y="39"/>
                    </a:lnTo>
                    <a:lnTo>
                      <a:pt x="141" y="43"/>
                    </a:lnTo>
                    <a:lnTo>
                      <a:pt x="139" y="45"/>
                    </a:lnTo>
                    <a:lnTo>
                      <a:pt x="137" y="47"/>
                    </a:lnTo>
                    <a:lnTo>
                      <a:pt x="135" y="51"/>
                    </a:lnTo>
                    <a:lnTo>
                      <a:pt x="135" y="53"/>
                    </a:lnTo>
                    <a:lnTo>
                      <a:pt x="131" y="57"/>
                    </a:lnTo>
                    <a:lnTo>
                      <a:pt x="129" y="61"/>
                    </a:lnTo>
                    <a:lnTo>
                      <a:pt x="127" y="73"/>
                    </a:lnTo>
                    <a:lnTo>
                      <a:pt x="127" y="79"/>
                    </a:lnTo>
                    <a:lnTo>
                      <a:pt x="125" y="83"/>
                    </a:lnTo>
                    <a:lnTo>
                      <a:pt x="119" y="91"/>
                    </a:lnTo>
                    <a:lnTo>
                      <a:pt x="113" y="97"/>
                    </a:lnTo>
                    <a:lnTo>
                      <a:pt x="105" y="101"/>
                    </a:lnTo>
                    <a:lnTo>
                      <a:pt x="91" y="107"/>
                    </a:lnTo>
                    <a:lnTo>
                      <a:pt x="85" y="107"/>
                    </a:lnTo>
                    <a:lnTo>
                      <a:pt x="81" y="105"/>
                    </a:lnTo>
                    <a:lnTo>
                      <a:pt x="79" y="105"/>
                    </a:lnTo>
                    <a:lnTo>
                      <a:pt x="75" y="109"/>
                    </a:lnTo>
                    <a:lnTo>
                      <a:pt x="73" y="113"/>
                    </a:lnTo>
                    <a:lnTo>
                      <a:pt x="69" y="119"/>
                    </a:lnTo>
                    <a:lnTo>
                      <a:pt x="67" y="119"/>
                    </a:lnTo>
                    <a:lnTo>
                      <a:pt x="63" y="121"/>
                    </a:lnTo>
                    <a:lnTo>
                      <a:pt x="59" y="123"/>
                    </a:lnTo>
                    <a:lnTo>
                      <a:pt x="54" y="125"/>
                    </a:lnTo>
                    <a:lnTo>
                      <a:pt x="48" y="135"/>
                    </a:lnTo>
                    <a:lnTo>
                      <a:pt x="48" y="141"/>
                    </a:lnTo>
                    <a:lnTo>
                      <a:pt x="46" y="145"/>
                    </a:lnTo>
                    <a:lnTo>
                      <a:pt x="42" y="149"/>
                    </a:lnTo>
                    <a:lnTo>
                      <a:pt x="36" y="151"/>
                    </a:lnTo>
                    <a:lnTo>
                      <a:pt x="32" y="153"/>
                    </a:lnTo>
                    <a:lnTo>
                      <a:pt x="30" y="153"/>
                    </a:lnTo>
                    <a:lnTo>
                      <a:pt x="32" y="155"/>
                    </a:lnTo>
                    <a:lnTo>
                      <a:pt x="34" y="153"/>
                    </a:lnTo>
                    <a:lnTo>
                      <a:pt x="28" y="163"/>
                    </a:lnTo>
                    <a:lnTo>
                      <a:pt x="26" y="165"/>
                    </a:lnTo>
                    <a:lnTo>
                      <a:pt x="22" y="172"/>
                    </a:lnTo>
                    <a:lnTo>
                      <a:pt x="16" y="174"/>
                    </a:lnTo>
                    <a:lnTo>
                      <a:pt x="16" y="178"/>
                    </a:lnTo>
                    <a:lnTo>
                      <a:pt x="14" y="184"/>
                    </a:lnTo>
                    <a:lnTo>
                      <a:pt x="14" y="190"/>
                    </a:lnTo>
                    <a:lnTo>
                      <a:pt x="16" y="192"/>
                    </a:lnTo>
                    <a:lnTo>
                      <a:pt x="18" y="194"/>
                    </a:lnTo>
                    <a:lnTo>
                      <a:pt x="20" y="198"/>
                    </a:lnTo>
                    <a:lnTo>
                      <a:pt x="22" y="202"/>
                    </a:lnTo>
                    <a:lnTo>
                      <a:pt x="22" y="204"/>
                    </a:lnTo>
                    <a:lnTo>
                      <a:pt x="20" y="208"/>
                    </a:lnTo>
                    <a:lnTo>
                      <a:pt x="18" y="210"/>
                    </a:lnTo>
                    <a:lnTo>
                      <a:pt x="18" y="212"/>
                    </a:lnTo>
                    <a:lnTo>
                      <a:pt x="18" y="218"/>
                    </a:lnTo>
                    <a:lnTo>
                      <a:pt x="20" y="224"/>
                    </a:lnTo>
                    <a:lnTo>
                      <a:pt x="22" y="230"/>
                    </a:lnTo>
                    <a:lnTo>
                      <a:pt x="22" y="236"/>
                    </a:lnTo>
                    <a:lnTo>
                      <a:pt x="16" y="250"/>
                    </a:lnTo>
                    <a:lnTo>
                      <a:pt x="14" y="254"/>
                    </a:lnTo>
                    <a:lnTo>
                      <a:pt x="14" y="258"/>
                    </a:lnTo>
                    <a:lnTo>
                      <a:pt x="12" y="260"/>
                    </a:lnTo>
                    <a:lnTo>
                      <a:pt x="8" y="264"/>
                    </a:lnTo>
                    <a:lnTo>
                      <a:pt x="4" y="266"/>
                    </a:lnTo>
                    <a:lnTo>
                      <a:pt x="0" y="268"/>
                    </a:lnTo>
                    <a:lnTo>
                      <a:pt x="2" y="270"/>
                    </a:lnTo>
                    <a:lnTo>
                      <a:pt x="4" y="270"/>
                    </a:lnTo>
                    <a:lnTo>
                      <a:pt x="10" y="276"/>
                    </a:lnTo>
                    <a:lnTo>
                      <a:pt x="14" y="280"/>
                    </a:lnTo>
                    <a:lnTo>
                      <a:pt x="14" y="282"/>
                    </a:lnTo>
                    <a:lnTo>
                      <a:pt x="12" y="288"/>
                    </a:lnTo>
                    <a:lnTo>
                      <a:pt x="14" y="292"/>
                    </a:lnTo>
                    <a:lnTo>
                      <a:pt x="16" y="292"/>
                    </a:lnTo>
                    <a:lnTo>
                      <a:pt x="16" y="294"/>
                    </a:lnTo>
                    <a:lnTo>
                      <a:pt x="16" y="296"/>
                    </a:lnTo>
                    <a:lnTo>
                      <a:pt x="14" y="294"/>
                    </a:lnTo>
                    <a:lnTo>
                      <a:pt x="12" y="290"/>
                    </a:lnTo>
                    <a:lnTo>
                      <a:pt x="10" y="288"/>
                    </a:lnTo>
                    <a:lnTo>
                      <a:pt x="8" y="290"/>
                    </a:lnTo>
                    <a:lnTo>
                      <a:pt x="10" y="292"/>
                    </a:lnTo>
                    <a:lnTo>
                      <a:pt x="16" y="300"/>
                    </a:lnTo>
                    <a:lnTo>
                      <a:pt x="24" y="304"/>
                    </a:lnTo>
                    <a:lnTo>
                      <a:pt x="18" y="302"/>
                    </a:lnTo>
                    <a:lnTo>
                      <a:pt x="12" y="298"/>
                    </a:lnTo>
                    <a:lnTo>
                      <a:pt x="10" y="298"/>
                    </a:lnTo>
                    <a:lnTo>
                      <a:pt x="10" y="302"/>
                    </a:lnTo>
                    <a:lnTo>
                      <a:pt x="12" y="306"/>
                    </a:lnTo>
                    <a:lnTo>
                      <a:pt x="16" y="311"/>
                    </a:lnTo>
                    <a:lnTo>
                      <a:pt x="20" y="311"/>
                    </a:lnTo>
                    <a:lnTo>
                      <a:pt x="22" y="311"/>
                    </a:lnTo>
                    <a:lnTo>
                      <a:pt x="20" y="313"/>
                    </a:lnTo>
                    <a:lnTo>
                      <a:pt x="18" y="313"/>
                    </a:lnTo>
                    <a:lnTo>
                      <a:pt x="26" y="315"/>
                    </a:lnTo>
                    <a:lnTo>
                      <a:pt x="28" y="315"/>
                    </a:lnTo>
                    <a:lnTo>
                      <a:pt x="30" y="315"/>
                    </a:lnTo>
                    <a:lnTo>
                      <a:pt x="30" y="317"/>
                    </a:lnTo>
                    <a:lnTo>
                      <a:pt x="28" y="317"/>
                    </a:lnTo>
                    <a:lnTo>
                      <a:pt x="26" y="319"/>
                    </a:lnTo>
                    <a:lnTo>
                      <a:pt x="24" y="321"/>
                    </a:lnTo>
                    <a:lnTo>
                      <a:pt x="26" y="323"/>
                    </a:lnTo>
                    <a:lnTo>
                      <a:pt x="28" y="325"/>
                    </a:lnTo>
                    <a:lnTo>
                      <a:pt x="30" y="329"/>
                    </a:lnTo>
                    <a:lnTo>
                      <a:pt x="36" y="335"/>
                    </a:lnTo>
                    <a:lnTo>
                      <a:pt x="44" y="341"/>
                    </a:lnTo>
                    <a:lnTo>
                      <a:pt x="52" y="355"/>
                    </a:lnTo>
                    <a:lnTo>
                      <a:pt x="52" y="359"/>
                    </a:lnTo>
                    <a:lnTo>
                      <a:pt x="59" y="371"/>
                    </a:lnTo>
                    <a:lnTo>
                      <a:pt x="59" y="373"/>
                    </a:lnTo>
                    <a:lnTo>
                      <a:pt x="65" y="377"/>
                    </a:lnTo>
                    <a:lnTo>
                      <a:pt x="67" y="379"/>
                    </a:lnTo>
                    <a:lnTo>
                      <a:pt x="69" y="381"/>
                    </a:lnTo>
                    <a:lnTo>
                      <a:pt x="67" y="381"/>
                    </a:lnTo>
                    <a:lnTo>
                      <a:pt x="65" y="381"/>
                    </a:lnTo>
                    <a:lnTo>
                      <a:pt x="69" y="385"/>
                    </a:lnTo>
                    <a:lnTo>
                      <a:pt x="73" y="387"/>
                    </a:lnTo>
                    <a:lnTo>
                      <a:pt x="79" y="391"/>
                    </a:lnTo>
                    <a:lnTo>
                      <a:pt x="81" y="393"/>
                    </a:lnTo>
                    <a:lnTo>
                      <a:pt x="89" y="403"/>
                    </a:lnTo>
                    <a:lnTo>
                      <a:pt x="87" y="401"/>
                    </a:lnTo>
                    <a:lnTo>
                      <a:pt x="95" y="405"/>
                    </a:lnTo>
                    <a:lnTo>
                      <a:pt x="109" y="421"/>
                    </a:lnTo>
                    <a:lnTo>
                      <a:pt x="119" y="427"/>
                    </a:lnTo>
                    <a:lnTo>
                      <a:pt x="127" y="431"/>
                    </a:lnTo>
                    <a:lnTo>
                      <a:pt x="163" y="435"/>
                    </a:lnTo>
                    <a:lnTo>
                      <a:pt x="181" y="437"/>
                    </a:lnTo>
                    <a:lnTo>
                      <a:pt x="200" y="443"/>
                    </a:lnTo>
                    <a:lnTo>
                      <a:pt x="195" y="443"/>
                    </a:lnTo>
                    <a:lnTo>
                      <a:pt x="210" y="445"/>
                    </a:lnTo>
                    <a:lnTo>
                      <a:pt x="224" y="447"/>
                    </a:lnTo>
                    <a:lnTo>
                      <a:pt x="230" y="447"/>
                    </a:lnTo>
                    <a:lnTo>
                      <a:pt x="236" y="445"/>
                    </a:lnTo>
                    <a:lnTo>
                      <a:pt x="302" y="445"/>
                    </a:lnTo>
                    <a:lnTo>
                      <a:pt x="308" y="445"/>
                    </a:lnTo>
                    <a:lnTo>
                      <a:pt x="310" y="447"/>
                    </a:lnTo>
                    <a:lnTo>
                      <a:pt x="312" y="450"/>
                    </a:lnTo>
                    <a:lnTo>
                      <a:pt x="318" y="454"/>
                    </a:lnTo>
                    <a:lnTo>
                      <a:pt x="320" y="454"/>
                    </a:lnTo>
                    <a:lnTo>
                      <a:pt x="322" y="452"/>
                    </a:lnTo>
                    <a:lnTo>
                      <a:pt x="324" y="458"/>
                    </a:lnTo>
                    <a:lnTo>
                      <a:pt x="324" y="464"/>
                    </a:lnTo>
                    <a:lnTo>
                      <a:pt x="326" y="468"/>
                    </a:lnTo>
                    <a:lnTo>
                      <a:pt x="334" y="470"/>
                    </a:lnTo>
                    <a:lnTo>
                      <a:pt x="336" y="470"/>
                    </a:lnTo>
                    <a:lnTo>
                      <a:pt x="338" y="468"/>
                    </a:lnTo>
                    <a:lnTo>
                      <a:pt x="341" y="466"/>
                    </a:lnTo>
                    <a:lnTo>
                      <a:pt x="345" y="466"/>
                    </a:lnTo>
                    <a:lnTo>
                      <a:pt x="351" y="468"/>
                    </a:lnTo>
                    <a:lnTo>
                      <a:pt x="359" y="470"/>
                    </a:lnTo>
                    <a:lnTo>
                      <a:pt x="363" y="470"/>
                    </a:lnTo>
                    <a:lnTo>
                      <a:pt x="369" y="470"/>
                    </a:lnTo>
                    <a:lnTo>
                      <a:pt x="369" y="468"/>
                    </a:lnTo>
                    <a:lnTo>
                      <a:pt x="367" y="468"/>
                    </a:lnTo>
                    <a:lnTo>
                      <a:pt x="367" y="466"/>
                    </a:lnTo>
                    <a:lnTo>
                      <a:pt x="371" y="466"/>
                    </a:lnTo>
                    <a:lnTo>
                      <a:pt x="373" y="468"/>
                    </a:lnTo>
                    <a:lnTo>
                      <a:pt x="377" y="472"/>
                    </a:lnTo>
                    <a:lnTo>
                      <a:pt x="381" y="476"/>
                    </a:lnTo>
                    <a:lnTo>
                      <a:pt x="383" y="476"/>
                    </a:lnTo>
                    <a:lnTo>
                      <a:pt x="385" y="474"/>
                    </a:lnTo>
                    <a:lnTo>
                      <a:pt x="389" y="474"/>
                    </a:lnTo>
                    <a:lnTo>
                      <a:pt x="391" y="474"/>
                    </a:lnTo>
                    <a:lnTo>
                      <a:pt x="393" y="480"/>
                    </a:lnTo>
                    <a:lnTo>
                      <a:pt x="395" y="484"/>
                    </a:lnTo>
                    <a:lnTo>
                      <a:pt x="391" y="492"/>
                    </a:lnTo>
                    <a:lnTo>
                      <a:pt x="391" y="500"/>
                    </a:lnTo>
                    <a:lnTo>
                      <a:pt x="391" y="506"/>
                    </a:lnTo>
                    <a:lnTo>
                      <a:pt x="385" y="520"/>
                    </a:lnTo>
                    <a:lnTo>
                      <a:pt x="383" y="524"/>
                    </a:lnTo>
                    <a:lnTo>
                      <a:pt x="385" y="512"/>
                    </a:lnTo>
                    <a:lnTo>
                      <a:pt x="385" y="504"/>
                    </a:lnTo>
                    <a:lnTo>
                      <a:pt x="385" y="500"/>
                    </a:lnTo>
                    <a:lnTo>
                      <a:pt x="381" y="504"/>
                    </a:lnTo>
                    <a:lnTo>
                      <a:pt x="375" y="520"/>
                    </a:lnTo>
                    <a:lnTo>
                      <a:pt x="377" y="524"/>
                    </a:lnTo>
                    <a:lnTo>
                      <a:pt x="379" y="526"/>
                    </a:lnTo>
                    <a:lnTo>
                      <a:pt x="383" y="532"/>
                    </a:lnTo>
                    <a:lnTo>
                      <a:pt x="391" y="534"/>
                    </a:lnTo>
                    <a:lnTo>
                      <a:pt x="397" y="536"/>
                    </a:lnTo>
                    <a:lnTo>
                      <a:pt x="393" y="536"/>
                    </a:lnTo>
                    <a:lnTo>
                      <a:pt x="391" y="536"/>
                    </a:lnTo>
                    <a:lnTo>
                      <a:pt x="405" y="544"/>
                    </a:lnTo>
                    <a:lnTo>
                      <a:pt x="421" y="554"/>
                    </a:lnTo>
                    <a:lnTo>
                      <a:pt x="423" y="556"/>
                    </a:lnTo>
                    <a:lnTo>
                      <a:pt x="425" y="558"/>
                    </a:lnTo>
                    <a:lnTo>
                      <a:pt x="425" y="560"/>
                    </a:lnTo>
                    <a:lnTo>
                      <a:pt x="427" y="564"/>
                    </a:lnTo>
                    <a:lnTo>
                      <a:pt x="437" y="574"/>
                    </a:lnTo>
                    <a:lnTo>
                      <a:pt x="441" y="578"/>
                    </a:lnTo>
                    <a:lnTo>
                      <a:pt x="443" y="582"/>
                    </a:lnTo>
                    <a:lnTo>
                      <a:pt x="443" y="584"/>
                    </a:lnTo>
                    <a:lnTo>
                      <a:pt x="441" y="584"/>
                    </a:lnTo>
                    <a:lnTo>
                      <a:pt x="439" y="584"/>
                    </a:lnTo>
                    <a:lnTo>
                      <a:pt x="437" y="586"/>
                    </a:lnTo>
                    <a:lnTo>
                      <a:pt x="441" y="588"/>
                    </a:lnTo>
                    <a:lnTo>
                      <a:pt x="445" y="593"/>
                    </a:lnTo>
                    <a:lnTo>
                      <a:pt x="449" y="597"/>
                    </a:lnTo>
                    <a:lnTo>
                      <a:pt x="449" y="599"/>
                    </a:lnTo>
                    <a:lnTo>
                      <a:pt x="449" y="601"/>
                    </a:lnTo>
                    <a:lnTo>
                      <a:pt x="443" y="605"/>
                    </a:lnTo>
                    <a:lnTo>
                      <a:pt x="437" y="609"/>
                    </a:lnTo>
                    <a:lnTo>
                      <a:pt x="431" y="611"/>
                    </a:lnTo>
                    <a:lnTo>
                      <a:pt x="425" y="619"/>
                    </a:lnTo>
                    <a:lnTo>
                      <a:pt x="421" y="621"/>
                    </a:lnTo>
                    <a:lnTo>
                      <a:pt x="419" y="623"/>
                    </a:lnTo>
                    <a:lnTo>
                      <a:pt x="419" y="625"/>
                    </a:lnTo>
                    <a:lnTo>
                      <a:pt x="419" y="629"/>
                    </a:lnTo>
                    <a:lnTo>
                      <a:pt x="419" y="631"/>
                    </a:lnTo>
                    <a:lnTo>
                      <a:pt x="419" y="633"/>
                    </a:lnTo>
                    <a:lnTo>
                      <a:pt x="425" y="635"/>
                    </a:lnTo>
                    <a:lnTo>
                      <a:pt x="429" y="635"/>
                    </a:lnTo>
                    <a:lnTo>
                      <a:pt x="451" y="645"/>
                    </a:lnTo>
                    <a:lnTo>
                      <a:pt x="453" y="645"/>
                    </a:lnTo>
                    <a:lnTo>
                      <a:pt x="451" y="647"/>
                    </a:lnTo>
                    <a:lnTo>
                      <a:pt x="488" y="653"/>
                    </a:lnTo>
                    <a:lnTo>
                      <a:pt x="524" y="649"/>
                    </a:lnTo>
                    <a:lnTo>
                      <a:pt x="574" y="639"/>
                    </a:lnTo>
                    <a:lnTo>
                      <a:pt x="623" y="625"/>
                    </a:lnTo>
                    <a:lnTo>
                      <a:pt x="625" y="625"/>
                    </a:lnTo>
                    <a:lnTo>
                      <a:pt x="651" y="615"/>
                    </a:lnTo>
                    <a:lnTo>
                      <a:pt x="679" y="603"/>
                    </a:lnTo>
                    <a:lnTo>
                      <a:pt x="687" y="599"/>
                    </a:lnTo>
                    <a:lnTo>
                      <a:pt x="695" y="595"/>
                    </a:lnTo>
                    <a:lnTo>
                      <a:pt x="697" y="591"/>
                    </a:lnTo>
                    <a:lnTo>
                      <a:pt x="701" y="584"/>
                    </a:lnTo>
                    <a:lnTo>
                      <a:pt x="703" y="582"/>
                    </a:lnTo>
                    <a:lnTo>
                      <a:pt x="707" y="580"/>
                    </a:lnTo>
                    <a:lnTo>
                      <a:pt x="719" y="574"/>
                    </a:lnTo>
                    <a:lnTo>
                      <a:pt x="731" y="566"/>
                    </a:lnTo>
                    <a:lnTo>
                      <a:pt x="760" y="552"/>
                    </a:lnTo>
                    <a:lnTo>
                      <a:pt x="774" y="542"/>
                    </a:lnTo>
                    <a:lnTo>
                      <a:pt x="780" y="536"/>
                    </a:lnTo>
                    <a:lnTo>
                      <a:pt x="784" y="530"/>
                    </a:lnTo>
                    <a:lnTo>
                      <a:pt x="790" y="520"/>
                    </a:lnTo>
                    <a:lnTo>
                      <a:pt x="792" y="514"/>
                    </a:lnTo>
                    <a:lnTo>
                      <a:pt x="796" y="508"/>
                    </a:lnTo>
                    <a:lnTo>
                      <a:pt x="792" y="502"/>
                    </a:lnTo>
                    <a:lnTo>
                      <a:pt x="790" y="496"/>
                    </a:lnTo>
                    <a:lnTo>
                      <a:pt x="790" y="494"/>
                    </a:lnTo>
                    <a:lnTo>
                      <a:pt x="792" y="492"/>
                    </a:lnTo>
                    <a:lnTo>
                      <a:pt x="794" y="490"/>
                    </a:lnTo>
                    <a:lnTo>
                      <a:pt x="796" y="488"/>
                    </a:lnTo>
                    <a:lnTo>
                      <a:pt x="794" y="488"/>
                    </a:lnTo>
                    <a:lnTo>
                      <a:pt x="792" y="488"/>
                    </a:lnTo>
                    <a:lnTo>
                      <a:pt x="790" y="486"/>
                    </a:lnTo>
                    <a:lnTo>
                      <a:pt x="788" y="486"/>
                    </a:lnTo>
                    <a:lnTo>
                      <a:pt x="790" y="480"/>
                    </a:lnTo>
                    <a:lnTo>
                      <a:pt x="794" y="474"/>
                    </a:lnTo>
                    <a:lnTo>
                      <a:pt x="804" y="464"/>
                    </a:lnTo>
                    <a:lnTo>
                      <a:pt x="808" y="458"/>
                    </a:lnTo>
                    <a:lnTo>
                      <a:pt x="810" y="456"/>
                    </a:lnTo>
                    <a:lnTo>
                      <a:pt x="812" y="450"/>
                    </a:lnTo>
                    <a:lnTo>
                      <a:pt x="822" y="443"/>
                    </a:lnTo>
                    <a:lnTo>
                      <a:pt x="822" y="439"/>
                    </a:lnTo>
                    <a:lnTo>
                      <a:pt x="826" y="437"/>
                    </a:lnTo>
                    <a:lnTo>
                      <a:pt x="832" y="431"/>
                    </a:lnTo>
                    <a:lnTo>
                      <a:pt x="836" y="425"/>
                    </a:lnTo>
                    <a:lnTo>
                      <a:pt x="866" y="389"/>
                    </a:lnTo>
                    <a:lnTo>
                      <a:pt x="886" y="367"/>
                    </a:lnTo>
                    <a:lnTo>
                      <a:pt x="898" y="351"/>
                    </a:lnTo>
                    <a:lnTo>
                      <a:pt x="909" y="335"/>
                    </a:lnTo>
                    <a:lnTo>
                      <a:pt x="923" y="309"/>
                    </a:lnTo>
                    <a:lnTo>
                      <a:pt x="931" y="284"/>
                    </a:lnTo>
                    <a:lnTo>
                      <a:pt x="937" y="274"/>
                    </a:lnTo>
                    <a:lnTo>
                      <a:pt x="941" y="262"/>
                    </a:lnTo>
                    <a:lnTo>
                      <a:pt x="941" y="256"/>
                    </a:lnTo>
                    <a:lnTo>
                      <a:pt x="943" y="250"/>
                    </a:lnTo>
                    <a:lnTo>
                      <a:pt x="943" y="248"/>
                    </a:lnTo>
                    <a:lnTo>
                      <a:pt x="943" y="244"/>
                    </a:lnTo>
                    <a:lnTo>
                      <a:pt x="945" y="238"/>
                    </a:lnTo>
                    <a:lnTo>
                      <a:pt x="945" y="234"/>
                    </a:lnTo>
                    <a:lnTo>
                      <a:pt x="945" y="230"/>
                    </a:lnTo>
                    <a:lnTo>
                      <a:pt x="943" y="230"/>
                    </a:lnTo>
                    <a:lnTo>
                      <a:pt x="941" y="232"/>
                    </a:lnTo>
                    <a:lnTo>
                      <a:pt x="937" y="238"/>
                    </a:lnTo>
                    <a:lnTo>
                      <a:pt x="935" y="242"/>
                    </a:lnTo>
                    <a:lnTo>
                      <a:pt x="927" y="250"/>
                    </a:lnTo>
                    <a:lnTo>
                      <a:pt x="925" y="252"/>
                    </a:lnTo>
                    <a:lnTo>
                      <a:pt x="925" y="250"/>
                    </a:lnTo>
                    <a:lnTo>
                      <a:pt x="919" y="256"/>
                    </a:lnTo>
                    <a:lnTo>
                      <a:pt x="915" y="260"/>
                    </a:lnTo>
                    <a:lnTo>
                      <a:pt x="909" y="264"/>
                    </a:lnTo>
                    <a:lnTo>
                      <a:pt x="903" y="270"/>
                    </a:lnTo>
                    <a:lnTo>
                      <a:pt x="898" y="276"/>
                    </a:lnTo>
                    <a:lnTo>
                      <a:pt x="894" y="278"/>
                    </a:lnTo>
                    <a:lnTo>
                      <a:pt x="890" y="278"/>
                    </a:lnTo>
                    <a:lnTo>
                      <a:pt x="862" y="286"/>
                    </a:lnTo>
                    <a:lnTo>
                      <a:pt x="856" y="290"/>
                    </a:lnTo>
                    <a:lnTo>
                      <a:pt x="854" y="290"/>
                    </a:lnTo>
                    <a:lnTo>
                      <a:pt x="856" y="286"/>
                    </a:lnTo>
                    <a:lnTo>
                      <a:pt x="858" y="284"/>
                    </a:lnTo>
                    <a:lnTo>
                      <a:pt x="862" y="282"/>
                    </a:lnTo>
                    <a:lnTo>
                      <a:pt x="864" y="278"/>
                    </a:lnTo>
                    <a:lnTo>
                      <a:pt x="864" y="276"/>
                    </a:lnTo>
                    <a:lnTo>
                      <a:pt x="862" y="274"/>
                    </a:lnTo>
                    <a:lnTo>
                      <a:pt x="852" y="268"/>
                    </a:lnTo>
                    <a:lnTo>
                      <a:pt x="838" y="260"/>
                    </a:lnTo>
                    <a:lnTo>
                      <a:pt x="832" y="260"/>
                    </a:lnTo>
                    <a:lnTo>
                      <a:pt x="826" y="262"/>
                    </a:lnTo>
                    <a:lnTo>
                      <a:pt x="824" y="258"/>
                    </a:lnTo>
                    <a:lnTo>
                      <a:pt x="822" y="256"/>
                    </a:lnTo>
                    <a:lnTo>
                      <a:pt x="820" y="258"/>
                    </a:lnTo>
                    <a:lnTo>
                      <a:pt x="820" y="260"/>
                    </a:lnTo>
                    <a:lnTo>
                      <a:pt x="820" y="262"/>
                    </a:lnTo>
                    <a:lnTo>
                      <a:pt x="818" y="260"/>
                    </a:lnTo>
                    <a:lnTo>
                      <a:pt x="816" y="256"/>
                    </a:lnTo>
                    <a:lnTo>
                      <a:pt x="812" y="248"/>
                    </a:lnTo>
                    <a:lnTo>
                      <a:pt x="808" y="238"/>
                    </a:lnTo>
                    <a:lnTo>
                      <a:pt x="804" y="230"/>
                    </a:lnTo>
                    <a:lnTo>
                      <a:pt x="798" y="226"/>
                    </a:lnTo>
                    <a:lnTo>
                      <a:pt x="792" y="224"/>
                    </a:lnTo>
                    <a:lnTo>
                      <a:pt x="790" y="226"/>
                    </a:lnTo>
                    <a:lnTo>
                      <a:pt x="788" y="224"/>
                    </a:lnTo>
                    <a:lnTo>
                      <a:pt x="786" y="218"/>
                    </a:lnTo>
                    <a:lnTo>
                      <a:pt x="786" y="212"/>
                    </a:lnTo>
                    <a:lnTo>
                      <a:pt x="782" y="204"/>
                    </a:lnTo>
                    <a:lnTo>
                      <a:pt x="780" y="196"/>
                    </a:lnTo>
                    <a:lnTo>
                      <a:pt x="782" y="196"/>
                    </a:lnTo>
                    <a:lnTo>
                      <a:pt x="784" y="196"/>
                    </a:lnTo>
                    <a:lnTo>
                      <a:pt x="780" y="192"/>
                    </a:lnTo>
                    <a:lnTo>
                      <a:pt x="778" y="190"/>
                    </a:lnTo>
                    <a:lnTo>
                      <a:pt x="778" y="186"/>
                    </a:lnTo>
                    <a:lnTo>
                      <a:pt x="778" y="184"/>
                    </a:lnTo>
                    <a:lnTo>
                      <a:pt x="772" y="180"/>
                    </a:lnTo>
                    <a:lnTo>
                      <a:pt x="768" y="178"/>
                    </a:lnTo>
                    <a:lnTo>
                      <a:pt x="764" y="176"/>
                    </a:lnTo>
                    <a:lnTo>
                      <a:pt x="760" y="174"/>
                    </a:lnTo>
                    <a:lnTo>
                      <a:pt x="760" y="170"/>
                    </a:lnTo>
                    <a:lnTo>
                      <a:pt x="760" y="168"/>
                    </a:lnTo>
                    <a:lnTo>
                      <a:pt x="760" y="163"/>
                    </a:lnTo>
                    <a:lnTo>
                      <a:pt x="760" y="161"/>
                    </a:lnTo>
                    <a:lnTo>
                      <a:pt x="757" y="159"/>
                    </a:lnTo>
                    <a:lnTo>
                      <a:pt x="755" y="157"/>
                    </a:lnTo>
                    <a:lnTo>
                      <a:pt x="749" y="155"/>
                    </a:lnTo>
                    <a:lnTo>
                      <a:pt x="745" y="149"/>
                    </a:lnTo>
                    <a:lnTo>
                      <a:pt x="743" y="147"/>
                    </a:lnTo>
                    <a:lnTo>
                      <a:pt x="743" y="143"/>
                    </a:lnTo>
                    <a:lnTo>
                      <a:pt x="741" y="139"/>
                    </a:lnTo>
                    <a:lnTo>
                      <a:pt x="735" y="135"/>
                    </a:lnTo>
                    <a:lnTo>
                      <a:pt x="731" y="129"/>
                    </a:lnTo>
                    <a:lnTo>
                      <a:pt x="731" y="125"/>
                    </a:lnTo>
                    <a:lnTo>
                      <a:pt x="721" y="113"/>
                    </a:lnTo>
                    <a:lnTo>
                      <a:pt x="723" y="111"/>
                    </a:lnTo>
                    <a:lnTo>
                      <a:pt x="717" y="107"/>
                    </a:lnTo>
                    <a:lnTo>
                      <a:pt x="711" y="103"/>
                    </a:lnTo>
                    <a:lnTo>
                      <a:pt x="707" y="97"/>
                    </a:lnTo>
                    <a:lnTo>
                      <a:pt x="703" y="89"/>
                    </a:lnTo>
                    <a:lnTo>
                      <a:pt x="693" y="61"/>
                    </a:lnTo>
                    <a:lnTo>
                      <a:pt x="687" y="61"/>
                    </a:lnTo>
                    <a:lnTo>
                      <a:pt x="681" y="63"/>
                    </a:lnTo>
                    <a:close/>
                    <a:moveTo>
                      <a:pt x="163" y="415"/>
                    </a:moveTo>
                    <a:lnTo>
                      <a:pt x="163" y="415"/>
                    </a:lnTo>
                    <a:lnTo>
                      <a:pt x="161" y="415"/>
                    </a:lnTo>
                    <a:lnTo>
                      <a:pt x="159" y="413"/>
                    </a:lnTo>
                    <a:lnTo>
                      <a:pt x="159" y="407"/>
                    </a:lnTo>
                    <a:lnTo>
                      <a:pt x="161" y="403"/>
                    </a:lnTo>
                    <a:lnTo>
                      <a:pt x="161" y="409"/>
                    </a:lnTo>
                    <a:lnTo>
                      <a:pt x="163" y="415"/>
                    </a:lnTo>
                    <a:close/>
                    <a:moveTo>
                      <a:pt x="453" y="375"/>
                    </a:moveTo>
                    <a:lnTo>
                      <a:pt x="453" y="375"/>
                    </a:lnTo>
                    <a:lnTo>
                      <a:pt x="447" y="365"/>
                    </a:lnTo>
                    <a:lnTo>
                      <a:pt x="445" y="361"/>
                    </a:lnTo>
                    <a:lnTo>
                      <a:pt x="447" y="359"/>
                    </a:lnTo>
                    <a:lnTo>
                      <a:pt x="451" y="357"/>
                    </a:lnTo>
                    <a:lnTo>
                      <a:pt x="453" y="359"/>
                    </a:lnTo>
                    <a:lnTo>
                      <a:pt x="453" y="363"/>
                    </a:lnTo>
                    <a:lnTo>
                      <a:pt x="457" y="365"/>
                    </a:lnTo>
                    <a:lnTo>
                      <a:pt x="457" y="367"/>
                    </a:lnTo>
                    <a:lnTo>
                      <a:pt x="459" y="369"/>
                    </a:lnTo>
                    <a:lnTo>
                      <a:pt x="461" y="367"/>
                    </a:lnTo>
                    <a:lnTo>
                      <a:pt x="463" y="367"/>
                    </a:lnTo>
                    <a:lnTo>
                      <a:pt x="473" y="369"/>
                    </a:lnTo>
                    <a:lnTo>
                      <a:pt x="463" y="375"/>
                    </a:lnTo>
                    <a:lnTo>
                      <a:pt x="457" y="377"/>
                    </a:lnTo>
                    <a:lnTo>
                      <a:pt x="453" y="375"/>
                    </a:lnTo>
                    <a:close/>
                    <a:moveTo>
                      <a:pt x="685" y="542"/>
                    </a:moveTo>
                    <a:lnTo>
                      <a:pt x="685" y="542"/>
                    </a:lnTo>
                    <a:lnTo>
                      <a:pt x="683" y="542"/>
                    </a:lnTo>
                    <a:lnTo>
                      <a:pt x="681" y="542"/>
                    </a:lnTo>
                    <a:lnTo>
                      <a:pt x="675" y="538"/>
                    </a:lnTo>
                    <a:lnTo>
                      <a:pt x="671" y="534"/>
                    </a:lnTo>
                    <a:lnTo>
                      <a:pt x="669" y="530"/>
                    </a:lnTo>
                    <a:lnTo>
                      <a:pt x="669" y="526"/>
                    </a:lnTo>
                    <a:lnTo>
                      <a:pt x="669" y="518"/>
                    </a:lnTo>
                    <a:lnTo>
                      <a:pt x="671" y="512"/>
                    </a:lnTo>
                    <a:lnTo>
                      <a:pt x="671" y="510"/>
                    </a:lnTo>
                    <a:lnTo>
                      <a:pt x="673" y="508"/>
                    </a:lnTo>
                    <a:lnTo>
                      <a:pt x="675" y="510"/>
                    </a:lnTo>
                    <a:lnTo>
                      <a:pt x="675" y="512"/>
                    </a:lnTo>
                    <a:lnTo>
                      <a:pt x="677" y="516"/>
                    </a:lnTo>
                    <a:lnTo>
                      <a:pt x="685" y="532"/>
                    </a:lnTo>
                    <a:lnTo>
                      <a:pt x="687" y="534"/>
                    </a:lnTo>
                    <a:lnTo>
                      <a:pt x="689" y="538"/>
                    </a:lnTo>
                    <a:lnTo>
                      <a:pt x="687" y="540"/>
                    </a:lnTo>
                    <a:lnTo>
                      <a:pt x="685" y="542"/>
                    </a:lnTo>
                    <a:close/>
                    <a:moveTo>
                      <a:pt x="723" y="558"/>
                    </a:moveTo>
                    <a:lnTo>
                      <a:pt x="723" y="558"/>
                    </a:lnTo>
                    <a:lnTo>
                      <a:pt x="721" y="560"/>
                    </a:lnTo>
                    <a:lnTo>
                      <a:pt x="717" y="558"/>
                    </a:lnTo>
                    <a:lnTo>
                      <a:pt x="717" y="556"/>
                    </a:lnTo>
                    <a:lnTo>
                      <a:pt x="717" y="552"/>
                    </a:lnTo>
                    <a:lnTo>
                      <a:pt x="721" y="546"/>
                    </a:lnTo>
                    <a:lnTo>
                      <a:pt x="721" y="536"/>
                    </a:lnTo>
                    <a:lnTo>
                      <a:pt x="723" y="546"/>
                    </a:lnTo>
                    <a:lnTo>
                      <a:pt x="725" y="552"/>
                    </a:lnTo>
                    <a:lnTo>
                      <a:pt x="723" y="558"/>
                    </a:lnTo>
                    <a:close/>
                    <a:moveTo>
                      <a:pt x="749" y="458"/>
                    </a:moveTo>
                    <a:lnTo>
                      <a:pt x="749" y="458"/>
                    </a:lnTo>
                    <a:lnTo>
                      <a:pt x="751" y="458"/>
                    </a:lnTo>
                    <a:lnTo>
                      <a:pt x="745" y="460"/>
                    </a:lnTo>
                    <a:lnTo>
                      <a:pt x="741" y="464"/>
                    </a:lnTo>
                    <a:lnTo>
                      <a:pt x="739" y="468"/>
                    </a:lnTo>
                    <a:lnTo>
                      <a:pt x="737" y="472"/>
                    </a:lnTo>
                    <a:lnTo>
                      <a:pt x="733" y="474"/>
                    </a:lnTo>
                    <a:lnTo>
                      <a:pt x="729" y="478"/>
                    </a:lnTo>
                    <a:lnTo>
                      <a:pt x="731" y="478"/>
                    </a:lnTo>
                    <a:lnTo>
                      <a:pt x="733" y="480"/>
                    </a:lnTo>
                    <a:lnTo>
                      <a:pt x="735" y="480"/>
                    </a:lnTo>
                    <a:lnTo>
                      <a:pt x="729" y="484"/>
                    </a:lnTo>
                    <a:lnTo>
                      <a:pt x="725" y="488"/>
                    </a:lnTo>
                    <a:lnTo>
                      <a:pt x="719" y="492"/>
                    </a:lnTo>
                    <a:lnTo>
                      <a:pt x="719" y="490"/>
                    </a:lnTo>
                    <a:lnTo>
                      <a:pt x="719" y="488"/>
                    </a:lnTo>
                    <a:lnTo>
                      <a:pt x="713" y="488"/>
                    </a:lnTo>
                    <a:lnTo>
                      <a:pt x="707" y="488"/>
                    </a:lnTo>
                    <a:lnTo>
                      <a:pt x="711" y="478"/>
                    </a:lnTo>
                    <a:lnTo>
                      <a:pt x="713" y="470"/>
                    </a:lnTo>
                    <a:lnTo>
                      <a:pt x="719" y="466"/>
                    </a:lnTo>
                    <a:lnTo>
                      <a:pt x="729" y="462"/>
                    </a:lnTo>
                    <a:lnTo>
                      <a:pt x="749" y="458"/>
                    </a:lnTo>
                    <a:close/>
                    <a:moveTo>
                      <a:pt x="705" y="208"/>
                    </a:moveTo>
                    <a:lnTo>
                      <a:pt x="705" y="208"/>
                    </a:lnTo>
                    <a:lnTo>
                      <a:pt x="705" y="204"/>
                    </a:lnTo>
                    <a:lnTo>
                      <a:pt x="709" y="200"/>
                    </a:lnTo>
                    <a:lnTo>
                      <a:pt x="711" y="198"/>
                    </a:lnTo>
                    <a:lnTo>
                      <a:pt x="713" y="194"/>
                    </a:lnTo>
                    <a:lnTo>
                      <a:pt x="715" y="194"/>
                    </a:lnTo>
                    <a:lnTo>
                      <a:pt x="721" y="190"/>
                    </a:lnTo>
                    <a:lnTo>
                      <a:pt x="721" y="184"/>
                    </a:lnTo>
                    <a:lnTo>
                      <a:pt x="721" y="172"/>
                    </a:lnTo>
                    <a:lnTo>
                      <a:pt x="725" y="180"/>
                    </a:lnTo>
                    <a:lnTo>
                      <a:pt x="725" y="188"/>
                    </a:lnTo>
                    <a:lnTo>
                      <a:pt x="721" y="188"/>
                    </a:lnTo>
                    <a:lnTo>
                      <a:pt x="719" y="192"/>
                    </a:lnTo>
                    <a:lnTo>
                      <a:pt x="717" y="196"/>
                    </a:lnTo>
                    <a:lnTo>
                      <a:pt x="715" y="196"/>
                    </a:lnTo>
                    <a:lnTo>
                      <a:pt x="715" y="194"/>
                    </a:lnTo>
                    <a:lnTo>
                      <a:pt x="711" y="198"/>
                    </a:lnTo>
                    <a:lnTo>
                      <a:pt x="703" y="212"/>
                    </a:lnTo>
                    <a:lnTo>
                      <a:pt x="705" y="20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9" name="Freeform 670"/>
              <p:cNvSpPr>
                <a:spLocks/>
              </p:cNvSpPr>
              <p:nvPr/>
            </p:nvSpPr>
            <p:spPr bwMode="auto">
              <a:xfrm>
                <a:off x="2151" y="4006"/>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1">
                    <a:moveTo>
                      <a:pt x="0" y="0"/>
                    </a:move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0" name="Freeform 671"/>
              <p:cNvSpPr>
                <a:spLocks/>
              </p:cNvSpPr>
              <p:nvPr/>
            </p:nvSpPr>
            <p:spPr bwMode="auto">
              <a:xfrm>
                <a:off x="2151" y="4006"/>
                <a:ext cx="2" cy="2"/>
              </a:xfrm>
              <a:custGeom>
                <a:avLst/>
                <a:gdLst>
                  <a:gd name="T0" fmla="*/ 2 w 2"/>
                  <a:gd name="T1" fmla="*/ 2 h 2"/>
                  <a:gd name="T2" fmla="*/ 2 w 2"/>
                  <a:gd name="T3" fmla="*/ 2 h 2"/>
                  <a:gd name="T4" fmla="*/ 0 w 2"/>
                  <a:gd name="T5" fmla="*/ 0 h 2"/>
                  <a:gd name="T6" fmla="*/ 0 w 2"/>
                  <a:gd name="T7" fmla="*/ 0 h 2"/>
                  <a:gd name="T8" fmla="*/ 2 w 2"/>
                  <a:gd name="T9" fmla="*/ 2 h 2"/>
                  <a:gd name="T10" fmla="*/ 2 w 2"/>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2"/>
                    </a:moveTo>
                    <a:lnTo>
                      <a:pt x="2" y="2"/>
                    </a:lnTo>
                    <a:lnTo>
                      <a:pt x="0" y="0"/>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1" name="Freeform 672"/>
              <p:cNvSpPr>
                <a:spLocks/>
              </p:cNvSpPr>
              <p:nvPr/>
            </p:nvSpPr>
            <p:spPr bwMode="auto">
              <a:xfrm>
                <a:off x="2149" y="4006"/>
                <a:ext cx="2" cy="1"/>
              </a:xfrm>
              <a:custGeom>
                <a:avLst/>
                <a:gdLst>
                  <a:gd name="T0" fmla="*/ 2 w 2"/>
                  <a:gd name="T1" fmla="*/ 0 h 1"/>
                  <a:gd name="T2" fmla="*/ 2 w 2"/>
                  <a:gd name="T3" fmla="*/ 0 h 1"/>
                  <a:gd name="T4" fmla="*/ 0 w 2"/>
                  <a:gd name="T5" fmla="*/ 0 h 1"/>
                  <a:gd name="T6" fmla="*/ 0 w 2"/>
                  <a:gd name="T7" fmla="*/ 0 h 1"/>
                  <a:gd name="T8" fmla="*/ 0 w 2"/>
                  <a:gd name="T9" fmla="*/ 0 h 1"/>
                  <a:gd name="T10" fmla="*/ 0 w 2"/>
                  <a:gd name="T11" fmla="*/ 0 h 1"/>
                  <a:gd name="T12" fmla="*/ 2 w 2"/>
                  <a:gd name="T13" fmla="*/ 0 h 1"/>
                  <a:gd name="T14" fmla="*/ 2 w 2"/>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2" name="Freeform 673"/>
              <p:cNvSpPr>
                <a:spLocks/>
              </p:cNvSpPr>
              <p:nvPr/>
            </p:nvSpPr>
            <p:spPr bwMode="auto">
              <a:xfrm>
                <a:off x="2229" y="2975"/>
                <a:ext cx="8" cy="2"/>
              </a:xfrm>
              <a:custGeom>
                <a:avLst/>
                <a:gdLst>
                  <a:gd name="T0" fmla="*/ 0 w 8"/>
                  <a:gd name="T1" fmla="*/ 0 h 2"/>
                  <a:gd name="T2" fmla="*/ 0 w 8"/>
                  <a:gd name="T3" fmla="*/ 0 h 2"/>
                  <a:gd name="T4" fmla="*/ 8 w 8"/>
                  <a:gd name="T5" fmla="*/ 2 h 2"/>
                  <a:gd name="T6" fmla="*/ 8 w 8"/>
                  <a:gd name="T7" fmla="*/ 2 h 2"/>
                  <a:gd name="T8" fmla="*/ 6 w 8"/>
                  <a:gd name="T9" fmla="*/ 2 h 2"/>
                  <a:gd name="T10" fmla="*/ 2 w 8"/>
                  <a:gd name="T11" fmla="*/ 0 h 2"/>
                  <a:gd name="T12" fmla="*/ 0 w 8"/>
                  <a:gd name="T13" fmla="*/ 0 h 2"/>
                  <a:gd name="T14" fmla="*/ 0 w 8"/>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2">
                    <a:moveTo>
                      <a:pt x="0" y="0"/>
                    </a:moveTo>
                    <a:lnTo>
                      <a:pt x="0" y="0"/>
                    </a:lnTo>
                    <a:lnTo>
                      <a:pt x="8" y="2"/>
                    </a:lnTo>
                    <a:lnTo>
                      <a:pt x="6" y="2"/>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3" name="Freeform 674"/>
              <p:cNvSpPr>
                <a:spLocks/>
              </p:cNvSpPr>
              <p:nvPr/>
            </p:nvSpPr>
            <p:spPr bwMode="auto">
              <a:xfrm>
                <a:off x="2205" y="2731"/>
                <a:ext cx="34" cy="2"/>
              </a:xfrm>
              <a:custGeom>
                <a:avLst/>
                <a:gdLst>
                  <a:gd name="T0" fmla="*/ 0 w 34"/>
                  <a:gd name="T1" fmla="*/ 0 h 2"/>
                  <a:gd name="T2" fmla="*/ 0 w 34"/>
                  <a:gd name="T3" fmla="*/ 0 h 2"/>
                  <a:gd name="T4" fmla="*/ 34 w 34"/>
                  <a:gd name="T5" fmla="*/ 2 h 2"/>
                  <a:gd name="T6" fmla="*/ 34 w 34"/>
                  <a:gd name="T7" fmla="*/ 2 h 2"/>
                  <a:gd name="T8" fmla="*/ 0 w 34"/>
                  <a:gd name="T9" fmla="*/ 0 h 2"/>
                  <a:gd name="T10" fmla="*/ 0 w 34"/>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4" h="2">
                    <a:moveTo>
                      <a:pt x="0" y="0"/>
                    </a:moveTo>
                    <a:lnTo>
                      <a:pt x="0" y="0"/>
                    </a:lnTo>
                    <a:lnTo>
                      <a:pt x="34"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4" name="Freeform 675"/>
              <p:cNvSpPr>
                <a:spLocks/>
              </p:cNvSpPr>
              <p:nvPr/>
            </p:nvSpPr>
            <p:spPr bwMode="auto">
              <a:xfrm>
                <a:off x="2129" y="3100"/>
                <a:ext cx="2" cy="1"/>
              </a:xfrm>
              <a:custGeom>
                <a:avLst/>
                <a:gdLst>
                  <a:gd name="T0" fmla="*/ 2 w 2"/>
                  <a:gd name="T1" fmla="*/ 0 h 1"/>
                  <a:gd name="T2" fmla="*/ 2 w 2"/>
                  <a:gd name="T3" fmla="*/ 0 h 1"/>
                  <a:gd name="T4" fmla="*/ 0 w 2"/>
                  <a:gd name="T5" fmla="*/ 0 h 1"/>
                  <a:gd name="T6" fmla="*/ 0 w 2"/>
                  <a:gd name="T7" fmla="*/ 0 h 1"/>
                  <a:gd name="T8" fmla="*/ 0 w 2"/>
                  <a:gd name="T9" fmla="*/ 0 h 1"/>
                  <a:gd name="T10" fmla="*/ 0 w 2"/>
                  <a:gd name="T11" fmla="*/ 0 h 1"/>
                  <a:gd name="T12" fmla="*/ 2 w 2"/>
                  <a:gd name="T13" fmla="*/ 0 h 1"/>
                  <a:gd name="T14" fmla="*/ 2 w 2"/>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5" name="Freeform 676"/>
              <p:cNvSpPr>
                <a:spLocks/>
              </p:cNvSpPr>
              <p:nvPr/>
            </p:nvSpPr>
            <p:spPr bwMode="auto">
              <a:xfrm>
                <a:off x="2372" y="2822"/>
                <a:ext cx="2" cy="1"/>
              </a:xfrm>
              <a:custGeom>
                <a:avLst/>
                <a:gdLst>
                  <a:gd name="T0" fmla="*/ 0 w 2"/>
                  <a:gd name="T1" fmla="*/ 0 h 1"/>
                  <a:gd name="T2" fmla="*/ 0 w 2"/>
                  <a:gd name="T3" fmla="*/ 0 h 1"/>
                  <a:gd name="T4" fmla="*/ 2 w 2"/>
                  <a:gd name="T5" fmla="*/ 0 h 1"/>
                  <a:gd name="T6" fmla="*/ 2 w 2"/>
                  <a:gd name="T7" fmla="*/ 0 h 1"/>
                  <a:gd name="T8" fmla="*/ 0 w 2"/>
                  <a:gd name="T9" fmla="*/ 0 h 1"/>
                  <a:gd name="T10" fmla="*/ 0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0" y="0"/>
                    </a:moveTo>
                    <a:lnTo>
                      <a:pt x="0" y="0"/>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6" name="Freeform 677"/>
              <p:cNvSpPr>
                <a:spLocks/>
              </p:cNvSpPr>
              <p:nvPr/>
            </p:nvSpPr>
            <p:spPr bwMode="auto">
              <a:xfrm>
                <a:off x="2411" y="2822"/>
                <a:ext cx="6" cy="2"/>
              </a:xfrm>
              <a:custGeom>
                <a:avLst/>
                <a:gdLst>
                  <a:gd name="T0" fmla="*/ 6 w 6"/>
                  <a:gd name="T1" fmla="*/ 2 h 2"/>
                  <a:gd name="T2" fmla="*/ 6 w 6"/>
                  <a:gd name="T3" fmla="*/ 2 h 2"/>
                  <a:gd name="T4" fmla="*/ 0 w 6"/>
                  <a:gd name="T5" fmla="*/ 0 h 2"/>
                  <a:gd name="T6" fmla="*/ 0 w 6"/>
                  <a:gd name="T7" fmla="*/ 0 h 2"/>
                  <a:gd name="T8" fmla="*/ 6 w 6"/>
                  <a:gd name="T9" fmla="*/ 2 h 2"/>
                  <a:gd name="T10" fmla="*/ 6 w 6"/>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2">
                    <a:moveTo>
                      <a:pt x="6" y="2"/>
                    </a:moveTo>
                    <a:lnTo>
                      <a:pt x="6" y="2"/>
                    </a:lnTo>
                    <a:lnTo>
                      <a:pt x="0" y="0"/>
                    </a:lnTo>
                    <a:lnTo>
                      <a:pt x="6"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7" name="Freeform 678"/>
              <p:cNvSpPr>
                <a:spLocks/>
              </p:cNvSpPr>
              <p:nvPr/>
            </p:nvSpPr>
            <p:spPr bwMode="auto">
              <a:xfrm>
                <a:off x="2401" y="2852"/>
                <a:ext cx="2" cy="2"/>
              </a:xfrm>
              <a:custGeom>
                <a:avLst/>
                <a:gdLst>
                  <a:gd name="T0" fmla="*/ 0 w 2"/>
                  <a:gd name="T1" fmla="*/ 0 h 2"/>
                  <a:gd name="T2" fmla="*/ 0 w 2"/>
                  <a:gd name="T3" fmla="*/ 0 h 2"/>
                  <a:gd name="T4" fmla="*/ 0 w 2"/>
                  <a:gd name="T5" fmla="*/ 2 h 2"/>
                  <a:gd name="T6" fmla="*/ 0 w 2"/>
                  <a:gd name="T7" fmla="*/ 2 h 2"/>
                  <a:gd name="T8" fmla="*/ 2 w 2"/>
                  <a:gd name="T9" fmla="*/ 2 h 2"/>
                  <a:gd name="T10" fmla="*/ 2 w 2"/>
                  <a:gd name="T11" fmla="*/ 2 h 2"/>
                  <a:gd name="T12" fmla="*/ 0 w 2"/>
                  <a:gd name="T13" fmla="*/ 0 h 2"/>
                  <a:gd name="T14" fmla="*/ 0 w 2"/>
                  <a:gd name="T15" fmla="*/ 0 h 2"/>
                  <a:gd name="T16" fmla="*/ 0 w 2"/>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0" y="0"/>
                    </a:moveTo>
                    <a:lnTo>
                      <a:pt x="0" y="0"/>
                    </a:lnTo>
                    <a:lnTo>
                      <a:pt x="0" y="2"/>
                    </a:lnTo>
                    <a:lnTo>
                      <a:pt x="2"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8" name="Freeform 679"/>
              <p:cNvSpPr>
                <a:spLocks/>
              </p:cNvSpPr>
              <p:nvPr/>
            </p:nvSpPr>
            <p:spPr bwMode="auto">
              <a:xfrm>
                <a:off x="2435" y="2920"/>
                <a:ext cx="4" cy="2"/>
              </a:xfrm>
              <a:custGeom>
                <a:avLst/>
                <a:gdLst>
                  <a:gd name="T0" fmla="*/ 4 w 4"/>
                  <a:gd name="T1" fmla="*/ 0 h 2"/>
                  <a:gd name="T2" fmla="*/ 4 w 4"/>
                  <a:gd name="T3" fmla="*/ 0 h 2"/>
                  <a:gd name="T4" fmla="*/ 0 w 4"/>
                  <a:gd name="T5" fmla="*/ 2 h 2"/>
                  <a:gd name="T6" fmla="*/ 0 w 4"/>
                  <a:gd name="T7" fmla="*/ 2 h 2"/>
                  <a:gd name="T8" fmla="*/ 2 w 4"/>
                  <a:gd name="T9" fmla="*/ 2 h 2"/>
                  <a:gd name="T10" fmla="*/ 2 w 4"/>
                  <a:gd name="T11" fmla="*/ 2 h 2"/>
                  <a:gd name="T12" fmla="*/ 4 w 4"/>
                  <a:gd name="T13" fmla="*/ 0 h 2"/>
                  <a:gd name="T14" fmla="*/ 4 w 4"/>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4" y="0"/>
                    </a:moveTo>
                    <a:lnTo>
                      <a:pt x="4" y="0"/>
                    </a:lnTo>
                    <a:lnTo>
                      <a:pt x="0" y="2"/>
                    </a:lnTo>
                    <a:lnTo>
                      <a:pt x="2" y="2"/>
                    </a:lnTo>
                    <a:lnTo>
                      <a:pt x="4"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9" name="Freeform 680"/>
              <p:cNvSpPr>
                <a:spLocks/>
              </p:cNvSpPr>
              <p:nvPr/>
            </p:nvSpPr>
            <p:spPr bwMode="auto">
              <a:xfrm>
                <a:off x="2248" y="3380"/>
                <a:ext cx="10" cy="2"/>
              </a:xfrm>
              <a:custGeom>
                <a:avLst/>
                <a:gdLst>
                  <a:gd name="T0" fmla="*/ 10 w 10"/>
                  <a:gd name="T1" fmla="*/ 2 h 2"/>
                  <a:gd name="T2" fmla="*/ 10 w 10"/>
                  <a:gd name="T3" fmla="*/ 2 h 2"/>
                  <a:gd name="T4" fmla="*/ 0 w 10"/>
                  <a:gd name="T5" fmla="*/ 0 h 2"/>
                  <a:gd name="T6" fmla="*/ 0 w 10"/>
                  <a:gd name="T7" fmla="*/ 0 h 2"/>
                  <a:gd name="T8" fmla="*/ 4 w 10"/>
                  <a:gd name="T9" fmla="*/ 0 h 2"/>
                  <a:gd name="T10" fmla="*/ 10 w 10"/>
                  <a:gd name="T11" fmla="*/ 2 h 2"/>
                  <a:gd name="T12" fmla="*/ 10 w 10"/>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 h="2">
                    <a:moveTo>
                      <a:pt x="10" y="2"/>
                    </a:moveTo>
                    <a:lnTo>
                      <a:pt x="10" y="2"/>
                    </a:lnTo>
                    <a:lnTo>
                      <a:pt x="0" y="0"/>
                    </a:lnTo>
                    <a:lnTo>
                      <a:pt x="4" y="0"/>
                    </a:lnTo>
                    <a:lnTo>
                      <a:pt x="1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0" name="Freeform 681"/>
              <p:cNvSpPr>
                <a:spLocks/>
              </p:cNvSpPr>
              <p:nvPr/>
            </p:nvSpPr>
            <p:spPr bwMode="auto">
              <a:xfrm>
                <a:off x="2820" y="3444"/>
                <a:ext cx="4" cy="8"/>
              </a:xfrm>
              <a:custGeom>
                <a:avLst/>
                <a:gdLst>
                  <a:gd name="T0" fmla="*/ 2 w 4"/>
                  <a:gd name="T1" fmla="*/ 6 h 8"/>
                  <a:gd name="T2" fmla="*/ 2 w 4"/>
                  <a:gd name="T3" fmla="*/ 6 h 8"/>
                  <a:gd name="T4" fmla="*/ 4 w 4"/>
                  <a:gd name="T5" fmla="*/ 0 h 8"/>
                  <a:gd name="T6" fmla="*/ 4 w 4"/>
                  <a:gd name="T7" fmla="*/ 0 h 8"/>
                  <a:gd name="T8" fmla="*/ 0 w 4"/>
                  <a:gd name="T9" fmla="*/ 8 h 8"/>
                  <a:gd name="T10" fmla="*/ 0 w 4"/>
                  <a:gd name="T11" fmla="*/ 8 h 8"/>
                  <a:gd name="T12" fmla="*/ 2 w 4"/>
                  <a:gd name="T13" fmla="*/ 6 h 8"/>
                  <a:gd name="T14" fmla="*/ 2 w 4"/>
                  <a:gd name="T15" fmla="*/ 6 h 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8">
                    <a:moveTo>
                      <a:pt x="2" y="6"/>
                    </a:moveTo>
                    <a:lnTo>
                      <a:pt x="2" y="6"/>
                    </a:lnTo>
                    <a:lnTo>
                      <a:pt x="4" y="0"/>
                    </a:lnTo>
                    <a:lnTo>
                      <a:pt x="0" y="8"/>
                    </a:lnTo>
                    <a:lnTo>
                      <a:pt x="2"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1" name="Freeform 682"/>
              <p:cNvSpPr>
                <a:spLocks noEditPoints="1"/>
              </p:cNvSpPr>
              <p:nvPr/>
            </p:nvSpPr>
            <p:spPr bwMode="auto">
              <a:xfrm>
                <a:off x="1919" y="2733"/>
                <a:ext cx="951" cy="1011"/>
              </a:xfrm>
              <a:custGeom>
                <a:avLst/>
                <a:gdLst>
                  <a:gd name="T0" fmla="*/ 320 w 951"/>
                  <a:gd name="T1" fmla="*/ 0 h 1011"/>
                  <a:gd name="T2" fmla="*/ 476 w 951"/>
                  <a:gd name="T3" fmla="*/ 75 h 1011"/>
                  <a:gd name="T4" fmla="*/ 451 w 951"/>
                  <a:gd name="T5" fmla="*/ 91 h 1011"/>
                  <a:gd name="T6" fmla="*/ 522 w 951"/>
                  <a:gd name="T7" fmla="*/ 145 h 1011"/>
                  <a:gd name="T8" fmla="*/ 524 w 951"/>
                  <a:gd name="T9" fmla="*/ 175 h 1011"/>
                  <a:gd name="T10" fmla="*/ 544 w 951"/>
                  <a:gd name="T11" fmla="*/ 208 h 1011"/>
                  <a:gd name="T12" fmla="*/ 518 w 951"/>
                  <a:gd name="T13" fmla="*/ 189 h 1011"/>
                  <a:gd name="T14" fmla="*/ 459 w 951"/>
                  <a:gd name="T15" fmla="*/ 250 h 1011"/>
                  <a:gd name="T16" fmla="*/ 433 w 951"/>
                  <a:gd name="T17" fmla="*/ 294 h 1011"/>
                  <a:gd name="T18" fmla="*/ 419 w 951"/>
                  <a:gd name="T19" fmla="*/ 276 h 1011"/>
                  <a:gd name="T20" fmla="*/ 322 w 951"/>
                  <a:gd name="T21" fmla="*/ 244 h 1011"/>
                  <a:gd name="T22" fmla="*/ 270 w 951"/>
                  <a:gd name="T23" fmla="*/ 306 h 1011"/>
                  <a:gd name="T24" fmla="*/ 224 w 951"/>
                  <a:gd name="T25" fmla="*/ 340 h 1011"/>
                  <a:gd name="T26" fmla="*/ 210 w 951"/>
                  <a:gd name="T27" fmla="*/ 367 h 1011"/>
                  <a:gd name="T28" fmla="*/ 254 w 951"/>
                  <a:gd name="T29" fmla="*/ 391 h 1011"/>
                  <a:gd name="T30" fmla="*/ 306 w 951"/>
                  <a:gd name="T31" fmla="*/ 427 h 1011"/>
                  <a:gd name="T32" fmla="*/ 322 w 951"/>
                  <a:gd name="T33" fmla="*/ 381 h 1011"/>
                  <a:gd name="T34" fmla="*/ 353 w 951"/>
                  <a:gd name="T35" fmla="*/ 304 h 1011"/>
                  <a:gd name="T36" fmla="*/ 383 w 951"/>
                  <a:gd name="T37" fmla="*/ 363 h 1011"/>
                  <a:gd name="T38" fmla="*/ 357 w 951"/>
                  <a:gd name="T39" fmla="*/ 407 h 1011"/>
                  <a:gd name="T40" fmla="*/ 288 w 951"/>
                  <a:gd name="T41" fmla="*/ 471 h 1011"/>
                  <a:gd name="T42" fmla="*/ 250 w 951"/>
                  <a:gd name="T43" fmla="*/ 413 h 1011"/>
                  <a:gd name="T44" fmla="*/ 234 w 951"/>
                  <a:gd name="T45" fmla="*/ 477 h 1011"/>
                  <a:gd name="T46" fmla="*/ 185 w 951"/>
                  <a:gd name="T47" fmla="*/ 502 h 1011"/>
                  <a:gd name="T48" fmla="*/ 119 w 951"/>
                  <a:gd name="T49" fmla="*/ 528 h 1011"/>
                  <a:gd name="T50" fmla="*/ 113 w 951"/>
                  <a:gd name="T51" fmla="*/ 580 h 1011"/>
                  <a:gd name="T52" fmla="*/ 16 w 951"/>
                  <a:gd name="T53" fmla="*/ 659 h 1011"/>
                  <a:gd name="T54" fmla="*/ 105 w 951"/>
                  <a:gd name="T55" fmla="*/ 725 h 1011"/>
                  <a:gd name="T56" fmla="*/ 206 w 951"/>
                  <a:gd name="T57" fmla="*/ 641 h 1011"/>
                  <a:gd name="T58" fmla="*/ 308 w 951"/>
                  <a:gd name="T59" fmla="*/ 691 h 1011"/>
                  <a:gd name="T60" fmla="*/ 349 w 951"/>
                  <a:gd name="T61" fmla="*/ 697 h 1011"/>
                  <a:gd name="T62" fmla="*/ 308 w 951"/>
                  <a:gd name="T63" fmla="*/ 626 h 1011"/>
                  <a:gd name="T64" fmla="*/ 403 w 951"/>
                  <a:gd name="T65" fmla="*/ 715 h 1011"/>
                  <a:gd name="T66" fmla="*/ 411 w 951"/>
                  <a:gd name="T67" fmla="*/ 741 h 1011"/>
                  <a:gd name="T68" fmla="*/ 405 w 951"/>
                  <a:gd name="T69" fmla="*/ 691 h 1011"/>
                  <a:gd name="T70" fmla="*/ 443 w 951"/>
                  <a:gd name="T71" fmla="*/ 679 h 1011"/>
                  <a:gd name="T72" fmla="*/ 472 w 951"/>
                  <a:gd name="T73" fmla="*/ 578 h 1011"/>
                  <a:gd name="T74" fmla="*/ 510 w 951"/>
                  <a:gd name="T75" fmla="*/ 586 h 1011"/>
                  <a:gd name="T76" fmla="*/ 558 w 951"/>
                  <a:gd name="T77" fmla="*/ 540 h 1011"/>
                  <a:gd name="T78" fmla="*/ 607 w 951"/>
                  <a:gd name="T79" fmla="*/ 612 h 1011"/>
                  <a:gd name="T80" fmla="*/ 449 w 951"/>
                  <a:gd name="T81" fmla="*/ 675 h 1011"/>
                  <a:gd name="T82" fmla="*/ 465 w 951"/>
                  <a:gd name="T83" fmla="*/ 713 h 1011"/>
                  <a:gd name="T84" fmla="*/ 520 w 951"/>
                  <a:gd name="T85" fmla="*/ 721 h 1011"/>
                  <a:gd name="T86" fmla="*/ 568 w 951"/>
                  <a:gd name="T87" fmla="*/ 798 h 1011"/>
                  <a:gd name="T88" fmla="*/ 613 w 951"/>
                  <a:gd name="T89" fmla="*/ 866 h 1011"/>
                  <a:gd name="T90" fmla="*/ 709 w 951"/>
                  <a:gd name="T91" fmla="*/ 1001 h 1011"/>
                  <a:gd name="T92" fmla="*/ 824 w 951"/>
                  <a:gd name="T93" fmla="*/ 876 h 1011"/>
                  <a:gd name="T94" fmla="*/ 776 w 951"/>
                  <a:gd name="T95" fmla="*/ 802 h 1011"/>
                  <a:gd name="T96" fmla="*/ 735 w 951"/>
                  <a:gd name="T97" fmla="*/ 745 h 1011"/>
                  <a:gd name="T98" fmla="*/ 870 w 951"/>
                  <a:gd name="T99" fmla="*/ 711 h 1011"/>
                  <a:gd name="T100" fmla="*/ 929 w 951"/>
                  <a:gd name="T101" fmla="*/ 741 h 1011"/>
                  <a:gd name="T102" fmla="*/ 373 w 951"/>
                  <a:gd name="T103" fmla="*/ 357 h 1011"/>
                  <a:gd name="T104" fmla="*/ 413 w 951"/>
                  <a:gd name="T105" fmla="*/ 344 h 1011"/>
                  <a:gd name="T106" fmla="*/ 502 w 951"/>
                  <a:gd name="T107" fmla="*/ 556 h 1011"/>
                  <a:gd name="T108" fmla="*/ 512 w 951"/>
                  <a:gd name="T109" fmla="*/ 542 h 1011"/>
                  <a:gd name="T110" fmla="*/ 580 w 951"/>
                  <a:gd name="T111" fmla="*/ 498 h 1011"/>
                  <a:gd name="T112" fmla="*/ 592 w 951"/>
                  <a:gd name="T113" fmla="*/ 469 h 1011"/>
                  <a:gd name="T114" fmla="*/ 594 w 951"/>
                  <a:gd name="T115" fmla="*/ 411 h 1011"/>
                  <a:gd name="T116" fmla="*/ 637 w 951"/>
                  <a:gd name="T117" fmla="*/ 548 h 1011"/>
                  <a:gd name="T118" fmla="*/ 671 w 951"/>
                  <a:gd name="T119" fmla="*/ 536 h 1011"/>
                  <a:gd name="T120" fmla="*/ 717 w 951"/>
                  <a:gd name="T121" fmla="*/ 588 h 1011"/>
                  <a:gd name="T122" fmla="*/ 739 w 951"/>
                  <a:gd name="T123" fmla="*/ 490 h 101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51" h="1011">
                    <a:moveTo>
                      <a:pt x="947" y="602"/>
                    </a:moveTo>
                    <a:lnTo>
                      <a:pt x="947" y="602"/>
                    </a:lnTo>
                    <a:lnTo>
                      <a:pt x="945" y="596"/>
                    </a:lnTo>
                    <a:lnTo>
                      <a:pt x="943" y="566"/>
                    </a:lnTo>
                    <a:lnTo>
                      <a:pt x="943" y="562"/>
                    </a:lnTo>
                    <a:lnTo>
                      <a:pt x="943" y="560"/>
                    </a:lnTo>
                    <a:lnTo>
                      <a:pt x="943" y="562"/>
                    </a:lnTo>
                    <a:lnTo>
                      <a:pt x="943" y="558"/>
                    </a:lnTo>
                    <a:lnTo>
                      <a:pt x="943" y="550"/>
                    </a:lnTo>
                    <a:lnTo>
                      <a:pt x="935" y="516"/>
                    </a:lnTo>
                    <a:lnTo>
                      <a:pt x="925" y="483"/>
                    </a:lnTo>
                    <a:lnTo>
                      <a:pt x="913" y="451"/>
                    </a:lnTo>
                    <a:lnTo>
                      <a:pt x="901" y="419"/>
                    </a:lnTo>
                    <a:lnTo>
                      <a:pt x="886" y="391"/>
                    </a:lnTo>
                    <a:lnTo>
                      <a:pt x="872" y="363"/>
                    </a:lnTo>
                    <a:lnTo>
                      <a:pt x="856" y="334"/>
                    </a:lnTo>
                    <a:lnTo>
                      <a:pt x="840" y="308"/>
                    </a:lnTo>
                    <a:lnTo>
                      <a:pt x="822" y="282"/>
                    </a:lnTo>
                    <a:lnTo>
                      <a:pt x="802" y="258"/>
                    </a:lnTo>
                    <a:lnTo>
                      <a:pt x="782" y="234"/>
                    </a:lnTo>
                    <a:lnTo>
                      <a:pt x="760" y="210"/>
                    </a:lnTo>
                    <a:lnTo>
                      <a:pt x="723" y="175"/>
                    </a:lnTo>
                    <a:lnTo>
                      <a:pt x="683" y="141"/>
                    </a:lnTo>
                    <a:lnTo>
                      <a:pt x="641" y="111"/>
                    </a:lnTo>
                    <a:lnTo>
                      <a:pt x="596" y="85"/>
                    </a:lnTo>
                    <a:lnTo>
                      <a:pt x="552" y="60"/>
                    </a:lnTo>
                    <a:lnTo>
                      <a:pt x="504" y="40"/>
                    </a:lnTo>
                    <a:lnTo>
                      <a:pt x="455" y="24"/>
                    </a:lnTo>
                    <a:lnTo>
                      <a:pt x="405" y="12"/>
                    </a:lnTo>
                    <a:lnTo>
                      <a:pt x="361" y="4"/>
                    </a:lnTo>
                    <a:lnTo>
                      <a:pt x="320" y="0"/>
                    </a:lnTo>
                    <a:lnTo>
                      <a:pt x="355" y="6"/>
                    </a:lnTo>
                    <a:lnTo>
                      <a:pt x="371" y="8"/>
                    </a:lnTo>
                    <a:lnTo>
                      <a:pt x="387" y="14"/>
                    </a:lnTo>
                    <a:lnTo>
                      <a:pt x="413" y="20"/>
                    </a:lnTo>
                    <a:lnTo>
                      <a:pt x="417" y="22"/>
                    </a:lnTo>
                    <a:lnTo>
                      <a:pt x="419" y="26"/>
                    </a:lnTo>
                    <a:lnTo>
                      <a:pt x="425" y="30"/>
                    </a:lnTo>
                    <a:lnTo>
                      <a:pt x="431" y="32"/>
                    </a:lnTo>
                    <a:lnTo>
                      <a:pt x="445" y="36"/>
                    </a:lnTo>
                    <a:lnTo>
                      <a:pt x="447" y="36"/>
                    </a:lnTo>
                    <a:lnTo>
                      <a:pt x="457" y="42"/>
                    </a:lnTo>
                    <a:lnTo>
                      <a:pt x="463" y="46"/>
                    </a:lnTo>
                    <a:lnTo>
                      <a:pt x="480" y="50"/>
                    </a:lnTo>
                    <a:lnTo>
                      <a:pt x="480" y="52"/>
                    </a:lnTo>
                    <a:lnTo>
                      <a:pt x="478" y="56"/>
                    </a:lnTo>
                    <a:lnTo>
                      <a:pt x="474" y="60"/>
                    </a:lnTo>
                    <a:lnTo>
                      <a:pt x="476" y="65"/>
                    </a:lnTo>
                    <a:lnTo>
                      <a:pt x="478" y="67"/>
                    </a:lnTo>
                    <a:lnTo>
                      <a:pt x="474" y="67"/>
                    </a:lnTo>
                    <a:lnTo>
                      <a:pt x="472" y="65"/>
                    </a:lnTo>
                    <a:lnTo>
                      <a:pt x="480" y="71"/>
                    </a:lnTo>
                    <a:lnTo>
                      <a:pt x="484" y="73"/>
                    </a:lnTo>
                    <a:lnTo>
                      <a:pt x="486" y="75"/>
                    </a:lnTo>
                    <a:lnTo>
                      <a:pt x="484" y="77"/>
                    </a:lnTo>
                    <a:lnTo>
                      <a:pt x="482" y="75"/>
                    </a:lnTo>
                    <a:lnTo>
                      <a:pt x="476" y="75"/>
                    </a:lnTo>
                    <a:lnTo>
                      <a:pt x="478" y="77"/>
                    </a:lnTo>
                    <a:lnTo>
                      <a:pt x="484" y="81"/>
                    </a:lnTo>
                    <a:lnTo>
                      <a:pt x="492" y="87"/>
                    </a:lnTo>
                    <a:lnTo>
                      <a:pt x="492" y="89"/>
                    </a:lnTo>
                    <a:lnTo>
                      <a:pt x="498" y="91"/>
                    </a:lnTo>
                    <a:lnTo>
                      <a:pt x="492" y="89"/>
                    </a:lnTo>
                    <a:lnTo>
                      <a:pt x="472" y="77"/>
                    </a:lnTo>
                    <a:lnTo>
                      <a:pt x="461" y="73"/>
                    </a:lnTo>
                    <a:lnTo>
                      <a:pt x="455" y="69"/>
                    </a:lnTo>
                    <a:lnTo>
                      <a:pt x="441" y="71"/>
                    </a:lnTo>
                    <a:lnTo>
                      <a:pt x="433" y="73"/>
                    </a:lnTo>
                    <a:lnTo>
                      <a:pt x="431" y="75"/>
                    </a:lnTo>
                    <a:lnTo>
                      <a:pt x="431" y="77"/>
                    </a:lnTo>
                    <a:lnTo>
                      <a:pt x="435" y="83"/>
                    </a:lnTo>
                    <a:lnTo>
                      <a:pt x="439" y="87"/>
                    </a:lnTo>
                    <a:lnTo>
                      <a:pt x="447" y="89"/>
                    </a:lnTo>
                    <a:lnTo>
                      <a:pt x="453" y="89"/>
                    </a:lnTo>
                    <a:lnTo>
                      <a:pt x="455" y="89"/>
                    </a:lnTo>
                    <a:lnTo>
                      <a:pt x="468" y="91"/>
                    </a:lnTo>
                    <a:lnTo>
                      <a:pt x="461" y="91"/>
                    </a:lnTo>
                    <a:lnTo>
                      <a:pt x="455" y="89"/>
                    </a:lnTo>
                    <a:lnTo>
                      <a:pt x="453" y="89"/>
                    </a:lnTo>
                    <a:lnTo>
                      <a:pt x="451" y="89"/>
                    </a:lnTo>
                    <a:lnTo>
                      <a:pt x="451" y="91"/>
                    </a:lnTo>
                    <a:lnTo>
                      <a:pt x="453" y="93"/>
                    </a:lnTo>
                    <a:lnTo>
                      <a:pt x="457" y="97"/>
                    </a:lnTo>
                    <a:lnTo>
                      <a:pt x="459" y="103"/>
                    </a:lnTo>
                    <a:lnTo>
                      <a:pt x="461" y="107"/>
                    </a:lnTo>
                    <a:lnTo>
                      <a:pt x="465" y="111"/>
                    </a:lnTo>
                    <a:lnTo>
                      <a:pt x="472" y="115"/>
                    </a:lnTo>
                    <a:lnTo>
                      <a:pt x="470" y="117"/>
                    </a:lnTo>
                    <a:lnTo>
                      <a:pt x="482" y="121"/>
                    </a:lnTo>
                    <a:lnTo>
                      <a:pt x="482" y="119"/>
                    </a:lnTo>
                    <a:lnTo>
                      <a:pt x="484" y="121"/>
                    </a:lnTo>
                    <a:lnTo>
                      <a:pt x="494" y="125"/>
                    </a:lnTo>
                    <a:lnTo>
                      <a:pt x="486" y="123"/>
                    </a:lnTo>
                    <a:lnTo>
                      <a:pt x="484" y="121"/>
                    </a:lnTo>
                    <a:lnTo>
                      <a:pt x="482" y="121"/>
                    </a:lnTo>
                    <a:lnTo>
                      <a:pt x="480" y="125"/>
                    </a:lnTo>
                    <a:lnTo>
                      <a:pt x="480" y="131"/>
                    </a:lnTo>
                    <a:lnTo>
                      <a:pt x="484" y="135"/>
                    </a:lnTo>
                    <a:lnTo>
                      <a:pt x="488" y="135"/>
                    </a:lnTo>
                    <a:lnTo>
                      <a:pt x="500" y="137"/>
                    </a:lnTo>
                    <a:lnTo>
                      <a:pt x="510" y="139"/>
                    </a:lnTo>
                    <a:lnTo>
                      <a:pt x="512" y="139"/>
                    </a:lnTo>
                    <a:lnTo>
                      <a:pt x="516" y="143"/>
                    </a:lnTo>
                    <a:lnTo>
                      <a:pt x="522" y="145"/>
                    </a:lnTo>
                    <a:lnTo>
                      <a:pt x="530" y="149"/>
                    </a:lnTo>
                    <a:lnTo>
                      <a:pt x="528" y="149"/>
                    </a:lnTo>
                    <a:lnTo>
                      <a:pt x="522" y="147"/>
                    </a:lnTo>
                    <a:lnTo>
                      <a:pt x="508" y="143"/>
                    </a:lnTo>
                    <a:lnTo>
                      <a:pt x="500" y="141"/>
                    </a:lnTo>
                    <a:lnTo>
                      <a:pt x="496" y="141"/>
                    </a:lnTo>
                    <a:lnTo>
                      <a:pt x="494" y="143"/>
                    </a:lnTo>
                    <a:lnTo>
                      <a:pt x="492" y="147"/>
                    </a:lnTo>
                    <a:lnTo>
                      <a:pt x="494" y="149"/>
                    </a:lnTo>
                    <a:lnTo>
                      <a:pt x="496" y="151"/>
                    </a:lnTo>
                    <a:lnTo>
                      <a:pt x="500" y="153"/>
                    </a:lnTo>
                    <a:lnTo>
                      <a:pt x="512" y="153"/>
                    </a:lnTo>
                    <a:lnTo>
                      <a:pt x="512" y="155"/>
                    </a:lnTo>
                    <a:lnTo>
                      <a:pt x="510" y="155"/>
                    </a:lnTo>
                    <a:lnTo>
                      <a:pt x="502" y="157"/>
                    </a:lnTo>
                    <a:lnTo>
                      <a:pt x="494" y="151"/>
                    </a:lnTo>
                    <a:lnTo>
                      <a:pt x="488" y="147"/>
                    </a:lnTo>
                    <a:lnTo>
                      <a:pt x="484" y="145"/>
                    </a:lnTo>
                    <a:lnTo>
                      <a:pt x="482" y="147"/>
                    </a:lnTo>
                    <a:lnTo>
                      <a:pt x="486" y="149"/>
                    </a:lnTo>
                    <a:lnTo>
                      <a:pt x="492" y="151"/>
                    </a:lnTo>
                    <a:lnTo>
                      <a:pt x="494" y="155"/>
                    </a:lnTo>
                    <a:lnTo>
                      <a:pt x="496" y="161"/>
                    </a:lnTo>
                    <a:lnTo>
                      <a:pt x="502" y="161"/>
                    </a:lnTo>
                    <a:lnTo>
                      <a:pt x="508" y="163"/>
                    </a:lnTo>
                    <a:lnTo>
                      <a:pt x="512" y="165"/>
                    </a:lnTo>
                    <a:lnTo>
                      <a:pt x="518" y="171"/>
                    </a:lnTo>
                    <a:lnTo>
                      <a:pt x="524" y="175"/>
                    </a:lnTo>
                    <a:lnTo>
                      <a:pt x="528" y="175"/>
                    </a:lnTo>
                    <a:lnTo>
                      <a:pt x="530" y="175"/>
                    </a:lnTo>
                    <a:lnTo>
                      <a:pt x="532" y="173"/>
                    </a:lnTo>
                    <a:lnTo>
                      <a:pt x="534" y="171"/>
                    </a:lnTo>
                    <a:lnTo>
                      <a:pt x="536" y="169"/>
                    </a:lnTo>
                    <a:lnTo>
                      <a:pt x="544" y="169"/>
                    </a:lnTo>
                    <a:lnTo>
                      <a:pt x="546" y="171"/>
                    </a:lnTo>
                    <a:lnTo>
                      <a:pt x="548" y="175"/>
                    </a:lnTo>
                    <a:lnTo>
                      <a:pt x="552" y="177"/>
                    </a:lnTo>
                    <a:lnTo>
                      <a:pt x="554" y="177"/>
                    </a:lnTo>
                    <a:lnTo>
                      <a:pt x="556" y="175"/>
                    </a:lnTo>
                    <a:lnTo>
                      <a:pt x="554" y="177"/>
                    </a:lnTo>
                    <a:lnTo>
                      <a:pt x="550" y="179"/>
                    </a:lnTo>
                    <a:lnTo>
                      <a:pt x="544" y="173"/>
                    </a:lnTo>
                    <a:lnTo>
                      <a:pt x="538" y="171"/>
                    </a:lnTo>
                    <a:lnTo>
                      <a:pt x="534" y="171"/>
                    </a:lnTo>
                    <a:lnTo>
                      <a:pt x="532" y="173"/>
                    </a:lnTo>
                    <a:lnTo>
                      <a:pt x="534" y="177"/>
                    </a:lnTo>
                    <a:lnTo>
                      <a:pt x="536" y="179"/>
                    </a:lnTo>
                    <a:lnTo>
                      <a:pt x="540" y="181"/>
                    </a:lnTo>
                    <a:lnTo>
                      <a:pt x="548" y="185"/>
                    </a:lnTo>
                    <a:lnTo>
                      <a:pt x="554" y="193"/>
                    </a:lnTo>
                    <a:lnTo>
                      <a:pt x="556" y="199"/>
                    </a:lnTo>
                    <a:lnTo>
                      <a:pt x="558" y="201"/>
                    </a:lnTo>
                    <a:lnTo>
                      <a:pt x="558" y="203"/>
                    </a:lnTo>
                    <a:lnTo>
                      <a:pt x="554" y="208"/>
                    </a:lnTo>
                    <a:lnTo>
                      <a:pt x="550" y="208"/>
                    </a:lnTo>
                    <a:lnTo>
                      <a:pt x="546" y="208"/>
                    </a:lnTo>
                    <a:lnTo>
                      <a:pt x="544" y="208"/>
                    </a:lnTo>
                    <a:lnTo>
                      <a:pt x="546" y="203"/>
                    </a:lnTo>
                    <a:lnTo>
                      <a:pt x="548" y="199"/>
                    </a:lnTo>
                    <a:lnTo>
                      <a:pt x="546" y="195"/>
                    </a:lnTo>
                    <a:lnTo>
                      <a:pt x="544" y="189"/>
                    </a:lnTo>
                    <a:lnTo>
                      <a:pt x="534" y="181"/>
                    </a:lnTo>
                    <a:lnTo>
                      <a:pt x="530" y="181"/>
                    </a:lnTo>
                    <a:lnTo>
                      <a:pt x="526" y="179"/>
                    </a:lnTo>
                    <a:lnTo>
                      <a:pt x="510" y="169"/>
                    </a:lnTo>
                    <a:lnTo>
                      <a:pt x="504" y="165"/>
                    </a:lnTo>
                    <a:lnTo>
                      <a:pt x="498" y="163"/>
                    </a:lnTo>
                    <a:lnTo>
                      <a:pt x="494" y="163"/>
                    </a:lnTo>
                    <a:lnTo>
                      <a:pt x="486" y="155"/>
                    </a:lnTo>
                    <a:lnTo>
                      <a:pt x="484" y="153"/>
                    </a:lnTo>
                    <a:lnTo>
                      <a:pt x="480" y="151"/>
                    </a:lnTo>
                    <a:lnTo>
                      <a:pt x="476" y="153"/>
                    </a:lnTo>
                    <a:lnTo>
                      <a:pt x="474" y="155"/>
                    </a:lnTo>
                    <a:lnTo>
                      <a:pt x="474" y="157"/>
                    </a:lnTo>
                    <a:lnTo>
                      <a:pt x="474" y="159"/>
                    </a:lnTo>
                    <a:lnTo>
                      <a:pt x="480" y="163"/>
                    </a:lnTo>
                    <a:lnTo>
                      <a:pt x="484" y="167"/>
                    </a:lnTo>
                    <a:lnTo>
                      <a:pt x="486" y="171"/>
                    </a:lnTo>
                    <a:lnTo>
                      <a:pt x="488" y="175"/>
                    </a:lnTo>
                    <a:lnTo>
                      <a:pt x="490" y="175"/>
                    </a:lnTo>
                    <a:lnTo>
                      <a:pt x="494" y="177"/>
                    </a:lnTo>
                    <a:lnTo>
                      <a:pt x="516" y="189"/>
                    </a:lnTo>
                    <a:lnTo>
                      <a:pt x="520" y="187"/>
                    </a:lnTo>
                    <a:lnTo>
                      <a:pt x="518" y="189"/>
                    </a:lnTo>
                    <a:lnTo>
                      <a:pt x="516" y="189"/>
                    </a:lnTo>
                    <a:lnTo>
                      <a:pt x="504" y="193"/>
                    </a:lnTo>
                    <a:lnTo>
                      <a:pt x="498" y="193"/>
                    </a:lnTo>
                    <a:lnTo>
                      <a:pt x="496" y="193"/>
                    </a:lnTo>
                    <a:lnTo>
                      <a:pt x="492" y="193"/>
                    </a:lnTo>
                    <a:lnTo>
                      <a:pt x="486" y="195"/>
                    </a:lnTo>
                    <a:lnTo>
                      <a:pt x="484" y="197"/>
                    </a:lnTo>
                    <a:lnTo>
                      <a:pt x="486" y="199"/>
                    </a:lnTo>
                    <a:lnTo>
                      <a:pt x="492" y="203"/>
                    </a:lnTo>
                    <a:lnTo>
                      <a:pt x="496" y="210"/>
                    </a:lnTo>
                    <a:lnTo>
                      <a:pt x="498" y="212"/>
                    </a:lnTo>
                    <a:lnTo>
                      <a:pt x="498" y="214"/>
                    </a:lnTo>
                    <a:lnTo>
                      <a:pt x="494" y="216"/>
                    </a:lnTo>
                    <a:lnTo>
                      <a:pt x="488" y="216"/>
                    </a:lnTo>
                    <a:lnTo>
                      <a:pt x="484" y="218"/>
                    </a:lnTo>
                    <a:lnTo>
                      <a:pt x="482" y="220"/>
                    </a:lnTo>
                    <a:lnTo>
                      <a:pt x="480" y="222"/>
                    </a:lnTo>
                    <a:lnTo>
                      <a:pt x="478" y="226"/>
                    </a:lnTo>
                    <a:lnTo>
                      <a:pt x="478" y="224"/>
                    </a:lnTo>
                    <a:lnTo>
                      <a:pt x="476" y="220"/>
                    </a:lnTo>
                    <a:lnTo>
                      <a:pt x="474" y="216"/>
                    </a:lnTo>
                    <a:lnTo>
                      <a:pt x="472" y="218"/>
                    </a:lnTo>
                    <a:lnTo>
                      <a:pt x="470" y="220"/>
                    </a:lnTo>
                    <a:lnTo>
                      <a:pt x="470" y="226"/>
                    </a:lnTo>
                    <a:lnTo>
                      <a:pt x="459" y="244"/>
                    </a:lnTo>
                    <a:lnTo>
                      <a:pt x="459" y="250"/>
                    </a:lnTo>
                    <a:lnTo>
                      <a:pt x="459" y="252"/>
                    </a:lnTo>
                    <a:lnTo>
                      <a:pt x="457" y="254"/>
                    </a:lnTo>
                    <a:lnTo>
                      <a:pt x="455" y="256"/>
                    </a:lnTo>
                    <a:lnTo>
                      <a:pt x="451" y="254"/>
                    </a:lnTo>
                    <a:lnTo>
                      <a:pt x="447" y="250"/>
                    </a:lnTo>
                    <a:lnTo>
                      <a:pt x="449" y="248"/>
                    </a:lnTo>
                    <a:lnTo>
                      <a:pt x="451" y="246"/>
                    </a:lnTo>
                    <a:lnTo>
                      <a:pt x="453" y="244"/>
                    </a:lnTo>
                    <a:lnTo>
                      <a:pt x="453" y="242"/>
                    </a:lnTo>
                    <a:lnTo>
                      <a:pt x="449" y="242"/>
                    </a:lnTo>
                    <a:lnTo>
                      <a:pt x="445" y="242"/>
                    </a:lnTo>
                    <a:lnTo>
                      <a:pt x="441" y="244"/>
                    </a:lnTo>
                    <a:lnTo>
                      <a:pt x="439" y="246"/>
                    </a:lnTo>
                    <a:lnTo>
                      <a:pt x="439" y="248"/>
                    </a:lnTo>
                    <a:lnTo>
                      <a:pt x="439" y="250"/>
                    </a:lnTo>
                    <a:lnTo>
                      <a:pt x="443" y="254"/>
                    </a:lnTo>
                    <a:lnTo>
                      <a:pt x="451" y="258"/>
                    </a:lnTo>
                    <a:lnTo>
                      <a:pt x="453" y="260"/>
                    </a:lnTo>
                    <a:lnTo>
                      <a:pt x="451" y="262"/>
                    </a:lnTo>
                    <a:lnTo>
                      <a:pt x="447" y="264"/>
                    </a:lnTo>
                    <a:lnTo>
                      <a:pt x="441" y="264"/>
                    </a:lnTo>
                    <a:lnTo>
                      <a:pt x="441" y="266"/>
                    </a:lnTo>
                    <a:lnTo>
                      <a:pt x="441" y="270"/>
                    </a:lnTo>
                    <a:lnTo>
                      <a:pt x="435" y="278"/>
                    </a:lnTo>
                    <a:lnTo>
                      <a:pt x="437" y="282"/>
                    </a:lnTo>
                    <a:lnTo>
                      <a:pt x="441" y="284"/>
                    </a:lnTo>
                    <a:lnTo>
                      <a:pt x="445" y="286"/>
                    </a:lnTo>
                    <a:lnTo>
                      <a:pt x="445" y="288"/>
                    </a:lnTo>
                    <a:lnTo>
                      <a:pt x="443" y="290"/>
                    </a:lnTo>
                    <a:lnTo>
                      <a:pt x="441" y="292"/>
                    </a:lnTo>
                    <a:lnTo>
                      <a:pt x="433" y="294"/>
                    </a:lnTo>
                    <a:lnTo>
                      <a:pt x="433" y="292"/>
                    </a:lnTo>
                    <a:lnTo>
                      <a:pt x="433" y="290"/>
                    </a:lnTo>
                    <a:lnTo>
                      <a:pt x="427" y="288"/>
                    </a:lnTo>
                    <a:lnTo>
                      <a:pt x="421" y="288"/>
                    </a:lnTo>
                    <a:lnTo>
                      <a:pt x="421" y="292"/>
                    </a:lnTo>
                    <a:lnTo>
                      <a:pt x="423" y="294"/>
                    </a:lnTo>
                    <a:lnTo>
                      <a:pt x="429" y="296"/>
                    </a:lnTo>
                    <a:lnTo>
                      <a:pt x="435" y="298"/>
                    </a:lnTo>
                    <a:lnTo>
                      <a:pt x="437" y="302"/>
                    </a:lnTo>
                    <a:lnTo>
                      <a:pt x="437" y="304"/>
                    </a:lnTo>
                    <a:lnTo>
                      <a:pt x="435" y="304"/>
                    </a:lnTo>
                    <a:lnTo>
                      <a:pt x="431" y="304"/>
                    </a:lnTo>
                    <a:lnTo>
                      <a:pt x="427" y="304"/>
                    </a:lnTo>
                    <a:lnTo>
                      <a:pt x="419" y="302"/>
                    </a:lnTo>
                    <a:lnTo>
                      <a:pt x="413" y="300"/>
                    </a:lnTo>
                    <a:lnTo>
                      <a:pt x="409" y="294"/>
                    </a:lnTo>
                    <a:lnTo>
                      <a:pt x="405" y="290"/>
                    </a:lnTo>
                    <a:lnTo>
                      <a:pt x="407" y="288"/>
                    </a:lnTo>
                    <a:lnTo>
                      <a:pt x="407" y="284"/>
                    </a:lnTo>
                    <a:lnTo>
                      <a:pt x="405" y="284"/>
                    </a:lnTo>
                    <a:lnTo>
                      <a:pt x="403" y="282"/>
                    </a:lnTo>
                    <a:lnTo>
                      <a:pt x="401" y="282"/>
                    </a:lnTo>
                    <a:lnTo>
                      <a:pt x="401" y="280"/>
                    </a:lnTo>
                    <a:lnTo>
                      <a:pt x="403" y="278"/>
                    </a:lnTo>
                    <a:lnTo>
                      <a:pt x="407" y="276"/>
                    </a:lnTo>
                    <a:lnTo>
                      <a:pt x="417" y="276"/>
                    </a:lnTo>
                    <a:lnTo>
                      <a:pt x="419" y="276"/>
                    </a:lnTo>
                    <a:lnTo>
                      <a:pt x="423" y="276"/>
                    </a:lnTo>
                    <a:lnTo>
                      <a:pt x="431" y="262"/>
                    </a:lnTo>
                    <a:lnTo>
                      <a:pt x="433" y="260"/>
                    </a:lnTo>
                    <a:lnTo>
                      <a:pt x="431" y="258"/>
                    </a:lnTo>
                    <a:lnTo>
                      <a:pt x="425" y="252"/>
                    </a:lnTo>
                    <a:lnTo>
                      <a:pt x="417" y="250"/>
                    </a:lnTo>
                    <a:lnTo>
                      <a:pt x="405" y="246"/>
                    </a:lnTo>
                    <a:lnTo>
                      <a:pt x="397" y="244"/>
                    </a:lnTo>
                    <a:lnTo>
                      <a:pt x="391" y="242"/>
                    </a:lnTo>
                    <a:lnTo>
                      <a:pt x="379" y="242"/>
                    </a:lnTo>
                    <a:lnTo>
                      <a:pt x="379" y="244"/>
                    </a:lnTo>
                    <a:lnTo>
                      <a:pt x="379" y="246"/>
                    </a:lnTo>
                    <a:lnTo>
                      <a:pt x="373" y="244"/>
                    </a:lnTo>
                    <a:lnTo>
                      <a:pt x="367" y="240"/>
                    </a:lnTo>
                    <a:lnTo>
                      <a:pt x="365" y="242"/>
                    </a:lnTo>
                    <a:lnTo>
                      <a:pt x="361" y="240"/>
                    </a:lnTo>
                    <a:lnTo>
                      <a:pt x="357" y="236"/>
                    </a:lnTo>
                    <a:lnTo>
                      <a:pt x="353" y="230"/>
                    </a:lnTo>
                    <a:lnTo>
                      <a:pt x="351" y="230"/>
                    </a:lnTo>
                    <a:lnTo>
                      <a:pt x="347" y="230"/>
                    </a:lnTo>
                    <a:lnTo>
                      <a:pt x="339" y="228"/>
                    </a:lnTo>
                    <a:lnTo>
                      <a:pt x="329" y="230"/>
                    </a:lnTo>
                    <a:lnTo>
                      <a:pt x="331" y="232"/>
                    </a:lnTo>
                    <a:lnTo>
                      <a:pt x="331" y="234"/>
                    </a:lnTo>
                    <a:lnTo>
                      <a:pt x="331" y="236"/>
                    </a:lnTo>
                    <a:lnTo>
                      <a:pt x="329" y="240"/>
                    </a:lnTo>
                    <a:lnTo>
                      <a:pt x="322" y="244"/>
                    </a:lnTo>
                    <a:lnTo>
                      <a:pt x="318" y="244"/>
                    </a:lnTo>
                    <a:lnTo>
                      <a:pt x="316" y="248"/>
                    </a:lnTo>
                    <a:lnTo>
                      <a:pt x="312" y="248"/>
                    </a:lnTo>
                    <a:lnTo>
                      <a:pt x="310" y="246"/>
                    </a:lnTo>
                    <a:lnTo>
                      <a:pt x="304" y="248"/>
                    </a:lnTo>
                    <a:lnTo>
                      <a:pt x="296" y="252"/>
                    </a:lnTo>
                    <a:lnTo>
                      <a:pt x="296" y="254"/>
                    </a:lnTo>
                    <a:lnTo>
                      <a:pt x="298" y="260"/>
                    </a:lnTo>
                    <a:lnTo>
                      <a:pt x="296" y="264"/>
                    </a:lnTo>
                    <a:lnTo>
                      <a:pt x="294" y="268"/>
                    </a:lnTo>
                    <a:lnTo>
                      <a:pt x="292" y="270"/>
                    </a:lnTo>
                    <a:lnTo>
                      <a:pt x="290" y="268"/>
                    </a:lnTo>
                    <a:lnTo>
                      <a:pt x="286" y="268"/>
                    </a:lnTo>
                    <a:lnTo>
                      <a:pt x="288" y="270"/>
                    </a:lnTo>
                    <a:lnTo>
                      <a:pt x="288" y="272"/>
                    </a:lnTo>
                    <a:lnTo>
                      <a:pt x="288" y="280"/>
                    </a:lnTo>
                    <a:lnTo>
                      <a:pt x="286" y="282"/>
                    </a:lnTo>
                    <a:lnTo>
                      <a:pt x="282" y="280"/>
                    </a:lnTo>
                    <a:lnTo>
                      <a:pt x="276" y="282"/>
                    </a:lnTo>
                    <a:lnTo>
                      <a:pt x="276" y="284"/>
                    </a:lnTo>
                    <a:lnTo>
                      <a:pt x="274" y="286"/>
                    </a:lnTo>
                    <a:lnTo>
                      <a:pt x="272" y="288"/>
                    </a:lnTo>
                    <a:lnTo>
                      <a:pt x="270" y="288"/>
                    </a:lnTo>
                    <a:lnTo>
                      <a:pt x="272" y="292"/>
                    </a:lnTo>
                    <a:lnTo>
                      <a:pt x="274" y="294"/>
                    </a:lnTo>
                    <a:lnTo>
                      <a:pt x="272" y="300"/>
                    </a:lnTo>
                    <a:lnTo>
                      <a:pt x="270" y="306"/>
                    </a:lnTo>
                    <a:lnTo>
                      <a:pt x="264" y="316"/>
                    </a:lnTo>
                    <a:lnTo>
                      <a:pt x="264" y="312"/>
                    </a:lnTo>
                    <a:lnTo>
                      <a:pt x="266" y="306"/>
                    </a:lnTo>
                    <a:lnTo>
                      <a:pt x="264" y="308"/>
                    </a:lnTo>
                    <a:lnTo>
                      <a:pt x="260" y="314"/>
                    </a:lnTo>
                    <a:lnTo>
                      <a:pt x="260" y="316"/>
                    </a:lnTo>
                    <a:lnTo>
                      <a:pt x="260" y="318"/>
                    </a:lnTo>
                    <a:lnTo>
                      <a:pt x="256" y="318"/>
                    </a:lnTo>
                    <a:lnTo>
                      <a:pt x="256" y="316"/>
                    </a:lnTo>
                    <a:lnTo>
                      <a:pt x="256" y="314"/>
                    </a:lnTo>
                    <a:lnTo>
                      <a:pt x="252" y="318"/>
                    </a:lnTo>
                    <a:lnTo>
                      <a:pt x="248" y="322"/>
                    </a:lnTo>
                    <a:lnTo>
                      <a:pt x="246" y="324"/>
                    </a:lnTo>
                    <a:lnTo>
                      <a:pt x="246" y="326"/>
                    </a:lnTo>
                    <a:lnTo>
                      <a:pt x="248" y="328"/>
                    </a:lnTo>
                    <a:lnTo>
                      <a:pt x="252" y="326"/>
                    </a:lnTo>
                    <a:lnTo>
                      <a:pt x="256" y="324"/>
                    </a:lnTo>
                    <a:lnTo>
                      <a:pt x="258" y="322"/>
                    </a:lnTo>
                    <a:lnTo>
                      <a:pt x="260" y="324"/>
                    </a:lnTo>
                    <a:lnTo>
                      <a:pt x="260" y="326"/>
                    </a:lnTo>
                    <a:lnTo>
                      <a:pt x="254" y="328"/>
                    </a:lnTo>
                    <a:lnTo>
                      <a:pt x="248" y="328"/>
                    </a:lnTo>
                    <a:lnTo>
                      <a:pt x="244" y="332"/>
                    </a:lnTo>
                    <a:lnTo>
                      <a:pt x="242" y="334"/>
                    </a:lnTo>
                    <a:lnTo>
                      <a:pt x="236" y="336"/>
                    </a:lnTo>
                    <a:lnTo>
                      <a:pt x="234" y="338"/>
                    </a:lnTo>
                    <a:lnTo>
                      <a:pt x="230" y="338"/>
                    </a:lnTo>
                    <a:lnTo>
                      <a:pt x="226" y="338"/>
                    </a:lnTo>
                    <a:lnTo>
                      <a:pt x="224" y="340"/>
                    </a:lnTo>
                    <a:lnTo>
                      <a:pt x="224" y="344"/>
                    </a:lnTo>
                    <a:lnTo>
                      <a:pt x="224" y="349"/>
                    </a:lnTo>
                    <a:lnTo>
                      <a:pt x="222" y="351"/>
                    </a:lnTo>
                    <a:lnTo>
                      <a:pt x="220" y="351"/>
                    </a:lnTo>
                    <a:lnTo>
                      <a:pt x="218" y="349"/>
                    </a:lnTo>
                    <a:lnTo>
                      <a:pt x="212" y="349"/>
                    </a:lnTo>
                    <a:lnTo>
                      <a:pt x="212" y="351"/>
                    </a:lnTo>
                    <a:lnTo>
                      <a:pt x="212" y="353"/>
                    </a:lnTo>
                    <a:lnTo>
                      <a:pt x="216" y="353"/>
                    </a:lnTo>
                    <a:lnTo>
                      <a:pt x="220" y="351"/>
                    </a:lnTo>
                    <a:lnTo>
                      <a:pt x="222" y="351"/>
                    </a:lnTo>
                    <a:lnTo>
                      <a:pt x="224" y="353"/>
                    </a:lnTo>
                    <a:lnTo>
                      <a:pt x="226" y="355"/>
                    </a:lnTo>
                    <a:lnTo>
                      <a:pt x="224" y="357"/>
                    </a:lnTo>
                    <a:lnTo>
                      <a:pt x="220" y="359"/>
                    </a:lnTo>
                    <a:lnTo>
                      <a:pt x="214" y="361"/>
                    </a:lnTo>
                    <a:lnTo>
                      <a:pt x="210" y="361"/>
                    </a:lnTo>
                    <a:lnTo>
                      <a:pt x="210" y="363"/>
                    </a:lnTo>
                    <a:lnTo>
                      <a:pt x="212" y="363"/>
                    </a:lnTo>
                    <a:lnTo>
                      <a:pt x="218" y="363"/>
                    </a:lnTo>
                    <a:lnTo>
                      <a:pt x="220" y="363"/>
                    </a:lnTo>
                    <a:lnTo>
                      <a:pt x="228" y="361"/>
                    </a:lnTo>
                    <a:lnTo>
                      <a:pt x="230" y="363"/>
                    </a:lnTo>
                    <a:lnTo>
                      <a:pt x="210" y="367"/>
                    </a:lnTo>
                    <a:lnTo>
                      <a:pt x="212" y="367"/>
                    </a:lnTo>
                    <a:lnTo>
                      <a:pt x="214" y="367"/>
                    </a:lnTo>
                    <a:lnTo>
                      <a:pt x="212" y="367"/>
                    </a:lnTo>
                    <a:lnTo>
                      <a:pt x="210" y="367"/>
                    </a:lnTo>
                    <a:lnTo>
                      <a:pt x="208" y="367"/>
                    </a:lnTo>
                    <a:lnTo>
                      <a:pt x="214" y="371"/>
                    </a:lnTo>
                    <a:lnTo>
                      <a:pt x="218" y="373"/>
                    </a:lnTo>
                    <a:lnTo>
                      <a:pt x="222" y="373"/>
                    </a:lnTo>
                    <a:lnTo>
                      <a:pt x="224" y="371"/>
                    </a:lnTo>
                    <a:lnTo>
                      <a:pt x="226" y="373"/>
                    </a:lnTo>
                    <a:lnTo>
                      <a:pt x="224" y="377"/>
                    </a:lnTo>
                    <a:lnTo>
                      <a:pt x="222" y="379"/>
                    </a:lnTo>
                    <a:lnTo>
                      <a:pt x="212" y="385"/>
                    </a:lnTo>
                    <a:lnTo>
                      <a:pt x="208" y="387"/>
                    </a:lnTo>
                    <a:lnTo>
                      <a:pt x="206" y="389"/>
                    </a:lnTo>
                    <a:lnTo>
                      <a:pt x="206" y="393"/>
                    </a:lnTo>
                    <a:lnTo>
                      <a:pt x="210" y="397"/>
                    </a:lnTo>
                    <a:lnTo>
                      <a:pt x="214" y="401"/>
                    </a:lnTo>
                    <a:lnTo>
                      <a:pt x="220" y="403"/>
                    </a:lnTo>
                    <a:lnTo>
                      <a:pt x="230" y="405"/>
                    </a:lnTo>
                    <a:lnTo>
                      <a:pt x="232" y="407"/>
                    </a:lnTo>
                    <a:lnTo>
                      <a:pt x="242" y="397"/>
                    </a:lnTo>
                    <a:lnTo>
                      <a:pt x="244" y="393"/>
                    </a:lnTo>
                    <a:lnTo>
                      <a:pt x="248" y="391"/>
                    </a:lnTo>
                    <a:lnTo>
                      <a:pt x="252" y="387"/>
                    </a:lnTo>
                    <a:lnTo>
                      <a:pt x="252" y="383"/>
                    </a:lnTo>
                    <a:lnTo>
                      <a:pt x="252" y="381"/>
                    </a:lnTo>
                    <a:lnTo>
                      <a:pt x="254" y="387"/>
                    </a:lnTo>
                    <a:lnTo>
                      <a:pt x="254" y="391"/>
                    </a:lnTo>
                    <a:lnTo>
                      <a:pt x="260" y="397"/>
                    </a:lnTo>
                    <a:lnTo>
                      <a:pt x="264" y="405"/>
                    </a:lnTo>
                    <a:lnTo>
                      <a:pt x="264" y="409"/>
                    </a:lnTo>
                    <a:lnTo>
                      <a:pt x="262" y="413"/>
                    </a:lnTo>
                    <a:lnTo>
                      <a:pt x="266" y="431"/>
                    </a:lnTo>
                    <a:lnTo>
                      <a:pt x="268" y="431"/>
                    </a:lnTo>
                    <a:lnTo>
                      <a:pt x="268" y="429"/>
                    </a:lnTo>
                    <a:lnTo>
                      <a:pt x="268" y="425"/>
                    </a:lnTo>
                    <a:lnTo>
                      <a:pt x="270" y="425"/>
                    </a:lnTo>
                    <a:lnTo>
                      <a:pt x="274" y="429"/>
                    </a:lnTo>
                    <a:lnTo>
                      <a:pt x="274" y="433"/>
                    </a:lnTo>
                    <a:lnTo>
                      <a:pt x="272" y="435"/>
                    </a:lnTo>
                    <a:lnTo>
                      <a:pt x="270" y="435"/>
                    </a:lnTo>
                    <a:lnTo>
                      <a:pt x="270" y="439"/>
                    </a:lnTo>
                    <a:lnTo>
                      <a:pt x="274" y="449"/>
                    </a:lnTo>
                    <a:lnTo>
                      <a:pt x="280" y="449"/>
                    </a:lnTo>
                    <a:lnTo>
                      <a:pt x="286" y="449"/>
                    </a:lnTo>
                    <a:lnTo>
                      <a:pt x="288" y="445"/>
                    </a:lnTo>
                    <a:lnTo>
                      <a:pt x="288" y="443"/>
                    </a:lnTo>
                    <a:lnTo>
                      <a:pt x="288" y="439"/>
                    </a:lnTo>
                    <a:lnTo>
                      <a:pt x="290" y="437"/>
                    </a:lnTo>
                    <a:lnTo>
                      <a:pt x="294" y="433"/>
                    </a:lnTo>
                    <a:lnTo>
                      <a:pt x="298" y="431"/>
                    </a:lnTo>
                    <a:lnTo>
                      <a:pt x="302" y="429"/>
                    </a:lnTo>
                    <a:lnTo>
                      <a:pt x="306" y="427"/>
                    </a:lnTo>
                    <a:lnTo>
                      <a:pt x="306" y="423"/>
                    </a:lnTo>
                    <a:lnTo>
                      <a:pt x="304" y="419"/>
                    </a:lnTo>
                    <a:lnTo>
                      <a:pt x="306" y="415"/>
                    </a:lnTo>
                    <a:lnTo>
                      <a:pt x="304" y="413"/>
                    </a:lnTo>
                    <a:lnTo>
                      <a:pt x="302" y="409"/>
                    </a:lnTo>
                    <a:lnTo>
                      <a:pt x="304" y="409"/>
                    </a:lnTo>
                    <a:lnTo>
                      <a:pt x="306" y="409"/>
                    </a:lnTo>
                    <a:lnTo>
                      <a:pt x="306" y="407"/>
                    </a:lnTo>
                    <a:lnTo>
                      <a:pt x="306" y="403"/>
                    </a:lnTo>
                    <a:lnTo>
                      <a:pt x="302" y="401"/>
                    </a:lnTo>
                    <a:lnTo>
                      <a:pt x="300" y="401"/>
                    </a:lnTo>
                    <a:lnTo>
                      <a:pt x="300" y="399"/>
                    </a:lnTo>
                    <a:lnTo>
                      <a:pt x="302" y="397"/>
                    </a:lnTo>
                    <a:lnTo>
                      <a:pt x="304" y="397"/>
                    </a:lnTo>
                    <a:lnTo>
                      <a:pt x="310" y="397"/>
                    </a:lnTo>
                    <a:lnTo>
                      <a:pt x="314" y="395"/>
                    </a:lnTo>
                    <a:lnTo>
                      <a:pt x="318" y="391"/>
                    </a:lnTo>
                    <a:lnTo>
                      <a:pt x="316" y="391"/>
                    </a:lnTo>
                    <a:lnTo>
                      <a:pt x="312" y="389"/>
                    </a:lnTo>
                    <a:lnTo>
                      <a:pt x="310" y="385"/>
                    </a:lnTo>
                    <a:lnTo>
                      <a:pt x="310" y="381"/>
                    </a:lnTo>
                    <a:lnTo>
                      <a:pt x="310" y="385"/>
                    </a:lnTo>
                    <a:lnTo>
                      <a:pt x="312" y="387"/>
                    </a:lnTo>
                    <a:lnTo>
                      <a:pt x="314" y="387"/>
                    </a:lnTo>
                    <a:lnTo>
                      <a:pt x="318" y="385"/>
                    </a:lnTo>
                    <a:lnTo>
                      <a:pt x="322" y="381"/>
                    </a:lnTo>
                    <a:lnTo>
                      <a:pt x="320" y="379"/>
                    </a:lnTo>
                    <a:lnTo>
                      <a:pt x="318" y="375"/>
                    </a:lnTo>
                    <a:lnTo>
                      <a:pt x="312" y="369"/>
                    </a:lnTo>
                    <a:lnTo>
                      <a:pt x="306" y="357"/>
                    </a:lnTo>
                    <a:lnTo>
                      <a:pt x="304" y="349"/>
                    </a:lnTo>
                    <a:lnTo>
                      <a:pt x="304" y="342"/>
                    </a:lnTo>
                    <a:lnTo>
                      <a:pt x="306" y="340"/>
                    </a:lnTo>
                    <a:lnTo>
                      <a:pt x="310" y="338"/>
                    </a:lnTo>
                    <a:lnTo>
                      <a:pt x="312" y="332"/>
                    </a:lnTo>
                    <a:lnTo>
                      <a:pt x="316" y="328"/>
                    </a:lnTo>
                    <a:lnTo>
                      <a:pt x="320" y="326"/>
                    </a:lnTo>
                    <a:lnTo>
                      <a:pt x="324" y="324"/>
                    </a:lnTo>
                    <a:lnTo>
                      <a:pt x="331" y="316"/>
                    </a:lnTo>
                    <a:lnTo>
                      <a:pt x="331" y="314"/>
                    </a:lnTo>
                    <a:lnTo>
                      <a:pt x="327" y="314"/>
                    </a:lnTo>
                    <a:lnTo>
                      <a:pt x="324" y="312"/>
                    </a:lnTo>
                    <a:lnTo>
                      <a:pt x="324" y="310"/>
                    </a:lnTo>
                    <a:lnTo>
                      <a:pt x="327" y="308"/>
                    </a:lnTo>
                    <a:lnTo>
                      <a:pt x="327" y="304"/>
                    </a:lnTo>
                    <a:lnTo>
                      <a:pt x="324" y="302"/>
                    </a:lnTo>
                    <a:lnTo>
                      <a:pt x="324" y="300"/>
                    </a:lnTo>
                    <a:lnTo>
                      <a:pt x="327" y="298"/>
                    </a:lnTo>
                    <a:lnTo>
                      <a:pt x="331" y="296"/>
                    </a:lnTo>
                    <a:lnTo>
                      <a:pt x="337" y="294"/>
                    </a:lnTo>
                    <a:lnTo>
                      <a:pt x="341" y="294"/>
                    </a:lnTo>
                    <a:lnTo>
                      <a:pt x="349" y="298"/>
                    </a:lnTo>
                    <a:lnTo>
                      <a:pt x="353" y="300"/>
                    </a:lnTo>
                    <a:lnTo>
                      <a:pt x="353" y="304"/>
                    </a:lnTo>
                    <a:lnTo>
                      <a:pt x="351" y="306"/>
                    </a:lnTo>
                    <a:lnTo>
                      <a:pt x="347" y="308"/>
                    </a:lnTo>
                    <a:lnTo>
                      <a:pt x="347" y="312"/>
                    </a:lnTo>
                    <a:lnTo>
                      <a:pt x="345" y="318"/>
                    </a:lnTo>
                    <a:lnTo>
                      <a:pt x="341" y="324"/>
                    </a:lnTo>
                    <a:lnTo>
                      <a:pt x="337" y="326"/>
                    </a:lnTo>
                    <a:lnTo>
                      <a:pt x="337" y="328"/>
                    </a:lnTo>
                    <a:lnTo>
                      <a:pt x="339" y="330"/>
                    </a:lnTo>
                    <a:lnTo>
                      <a:pt x="333" y="334"/>
                    </a:lnTo>
                    <a:lnTo>
                      <a:pt x="331" y="334"/>
                    </a:lnTo>
                    <a:lnTo>
                      <a:pt x="331" y="336"/>
                    </a:lnTo>
                    <a:lnTo>
                      <a:pt x="331" y="342"/>
                    </a:lnTo>
                    <a:lnTo>
                      <a:pt x="333" y="349"/>
                    </a:lnTo>
                    <a:lnTo>
                      <a:pt x="337" y="361"/>
                    </a:lnTo>
                    <a:lnTo>
                      <a:pt x="337" y="365"/>
                    </a:lnTo>
                    <a:lnTo>
                      <a:pt x="339" y="369"/>
                    </a:lnTo>
                    <a:lnTo>
                      <a:pt x="355" y="375"/>
                    </a:lnTo>
                    <a:lnTo>
                      <a:pt x="353" y="377"/>
                    </a:lnTo>
                    <a:lnTo>
                      <a:pt x="365" y="371"/>
                    </a:lnTo>
                    <a:lnTo>
                      <a:pt x="369" y="371"/>
                    </a:lnTo>
                    <a:lnTo>
                      <a:pt x="373" y="367"/>
                    </a:lnTo>
                    <a:lnTo>
                      <a:pt x="379" y="363"/>
                    </a:lnTo>
                    <a:lnTo>
                      <a:pt x="379" y="365"/>
                    </a:lnTo>
                    <a:lnTo>
                      <a:pt x="383" y="363"/>
                    </a:lnTo>
                    <a:lnTo>
                      <a:pt x="387" y="361"/>
                    </a:lnTo>
                    <a:lnTo>
                      <a:pt x="399" y="363"/>
                    </a:lnTo>
                    <a:lnTo>
                      <a:pt x="409" y="367"/>
                    </a:lnTo>
                    <a:lnTo>
                      <a:pt x="407" y="369"/>
                    </a:lnTo>
                    <a:lnTo>
                      <a:pt x="399" y="369"/>
                    </a:lnTo>
                    <a:lnTo>
                      <a:pt x="393" y="373"/>
                    </a:lnTo>
                    <a:lnTo>
                      <a:pt x="379" y="377"/>
                    </a:lnTo>
                    <a:lnTo>
                      <a:pt x="373" y="379"/>
                    </a:lnTo>
                    <a:lnTo>
                      <a:pt x="365" y="381"/>
                    </a:lnTo>
                    <a:lnTo>
                      <a:pt x="363" y="385"/>
                    </a:lnTo>
                    <a:lnTo>
                      <a:pt x="361" y="385"/>
                    </a:lnTo>
                    <a:lnTo>
                      <a:pt x="359" y="385"/>
                    </a:lnTo>
                    <a:lnTo>
                      <a:pt x="361" y="391"/>
                    </a:lnTo>
                    <a:lnTo>
                      <a:pt x="365" y="399"/>
                    </a:lnTo>
                    <a:lnTo>
                      <a:pt x="367" y="397"/>
                    </a:lnTo>
                    <a:lnTo>
                      <a:pt x="369" y="397"/>
                    </a:lnTo>
                    <a:lnTo>
                      <a:pt x="371" y="397"/>
                    </a:lnTo>
                    <a:lnTo>
                      <a:pt x="371" y="401"/>
                    </a:lnTo>
                    <a:lnTo>
                      <a:pt x="371" y="405"/>
                    </a:lnTo>
                    <a:lnTo>
                      <a:pt x="373" y="409"/>
                    </a:lnTo>
                    <a:lnTo>
                      <a:pt x="373" y="411"/>
                    </a:lnTo>
                    <a:lnTo>
                      <a:pt x="373" y="413"/>
                    </a:lnTo>
                    <a:lnTo>
                      <a:pt x="369" y="417"/>
                    </a:lnTo>
                    <a:lnTo>
                      <a:pt x="367" y="417"/>
                    </a:lnTo>
                    <a:lnTo>
                      <a:pt x="365" y="415"/>
                    </a:lnTo>
                    <a:lnTo>
                      <a:pt x="363" y="413"/>
                    </a:lnTo>
                    <a:lnTo>
                      <a:pt x="359" y="409"/>
                    </a:lnTo>
                    <a:lnTo>
                      <a:pt x="357" y="407"/>
                    </a:lnTo>
                    <a:lnTo>
                      <a:pt x="353" y="407"/>
                    </a:lnTo>
                    <a:lnTo>
                      <a:pt x="349" y="411"/>
                    </a:lnTo>
                    <a:lnTo>
                      <a:pt x="349" y="413"/>
                    </a:lnTo>
                    <a:lnTo>
                      <a:pt x="349" y="417"/>
                    </a:lnTo>
                    <a:lnTo>
                      <a:pt x="347" y="423"/>
                    </a:lnTo>
                    <a:lnTo>
                      <a:pt x="347" y="429"/>
                    </a:lnTo>
                    <a:lnTo>
                      <a:pt x="349" y="439"/>
                    </a:lnTo>
                    <a:lnTo>
                      <a:pt x="351" y="447"/>
                    </a:lnTo>
                    <a:lnTo>
                      <a:pt x="353" y="449"/>
                    </a:lnTo>
                    <a:lnTo>
                      <a:pt x="353" y="451"/>
                    </a:lnTo>
                    <a:lnTo>
                      <a:pt x="347" y="451"/>
                    </a:lnTo>
                    <a:lnTo>
                      <a:pt x="343" y="451"/>
                    </a:lnTo>
                    <a:lnTo>
                      <a:pt x="341" y="451"/>
                    </a:lnTo>
                    <a:lnTo>
                      <a:pt x="339" y="453"/>
                    </a:lnTo>
                    <a:lnTo>
                      <a:pt x="339" y="455"/>
                    </a:lnTo>
                    <a:lnTo>
                      <a:pt x="339" y="457"/>
                    </a:lnTo>
                    <a:lnTo>
                      <a:pt x="339" y="459"/>
                    </a:lnTo>
                    <a:lnTo>
                      <a:pt x="335" y="459"/>
                    </a:lnTo>
                    <a:lnTo>
                      <a:pt x="331" y="459"/>
                    </a:lnTo>
                    <a:lnTo>
                      <a:pt x="329" y="455"/>
                    </a:lnTo>
                    <a:lnTo>
                      <a:pt x="324" y="455"/>
                    </a:lnTo>
                    <a:lnTo>
                      <a:pt x="318" y="457"/>
                    </a:lnTo>
                    <a:lnTo>
                      <a:pt x="312" y="459"/>
                    </a:lnTo>
                    <a:lnTo>
                      <a:pt x="308" y="459"/>
                    </a:lnTo>
                    <a:lnTo>
                      <a:pt x="306" y="465"/>
                    </a:lnTo>
                    <a:lnTo>
                      <a:pt x="298" y="467"/>
                    </a:lnTo>
                    <a:lnTo>
                      <a:pt x="288" y="471"/>
                    </a:lnTo>
                    <a:lnTo>
                      <a:pt x="288" y="473"/>
                    </a:lnTo>
                    <a:lnTo>
                      <a:pt x="280" y="467"/>
                    </a:lnTo>
                    <a:lnTo>
                      <a:pt x="276" y="465"/>
                    </a:lnTo>
                    <a:lnTo>
                      <a:pt x="270" y="463"/>
                    </a:lnTo>
                    <a:lnTo>
                      <a:pt x="268" y="465"/>
                    </a:lnTo>
                    <a:lnTo>
                      <a:pt x="268" y="469"/>
                    </a:lnTo>
                    <a:lnTo>
                      <a:pt x="260" y="471"/>
                    </a:lnTo>
                    <a:lnTo>
                      <a:pt x="256" y="471"/>
                    </a:lnTo>
                    <a:lnTo>
                      <a:pt x="250" y="469"/>
                    </a:lnTo>
                    <a:lnTo>
                      <a:pt x="246" y="463"/>
                    </a:lnTo>
                    <a:lnTo>
                      <a:pt x="246" y="461"/>
                    </a:lnTo>
                    <a:lnTo>
                      <a:pt x="246" y="459"/>
                    </a:lnTo>
                    <a:lnTo>
                      <a:pt x="244" y="457"/>
                    </a:lnTo>
                    <a:lnTo>
                      <a:pt x="242" y="457"/>
                    </a:lnTo>
                    <a:lnTo>
                      <a:pt x="242" y="451"/>
                    </a:lnTo>
                    <a:lnTo>
                      <a:pt x="244" y="443"/>
                    </a:lnTo>
                    <a:lnTo>
                      <a:pt x="246" y="443"/>
                    </a:lnTo>
                    <a:lnTo>
                      <a:pt x="248" y="443"/>
                    </a:lnTo>
                    <a:lnTo>
                      <a:pt x="248" y="439"/>
                    </a:lnTo>
                    <a:lnTo>
                      <a:pt x="250" y="435"/>
                    </a:lnTo>
                    <a:lnTo>
                      <a:pt x="252" y="437"/>
                    </a:lnTo>
                    <a:lnTo>
                      <a:pt x="254" y="437"/>
                    </a:lnTo>
                    <a:lnTo>
                      <a:pt x="256" y="435"/>
                    </a:lnTo>
                    <a:lnTo>
                      <a:pt x="256" y="433"/>
                    </a:lnTo>
                    <a:lnTo>
                      <a:pt x="256" y="425"/>
                    </a:lnTo>
                    <a:lnTo>
                      <a:pt x="252" y="413"/>
                    </a:lnTo>
                    <a:lnTo>
                      <a:pt x="250" y="413"/>
                    </a:lnTo>
                    <a:lnTo>
                      <a:pt x="248" y="415"/>
                    </a:lnTo>
                    <a:lnTo>
                      <a:pt x="244" y="419"/>
                    </a:lnTo>
                    <a:lnTo>
                      <a:pt x="242" y="421"/>
                    </a:lnTo>
                    <a:lnTo>
                      <a:pt x="244" y="423"/>
                    </a:lnTo>
                    <a:lnTo>
                      <a:pt x="246" y="423"/>
                    </a:lnTo>
                    <a:lnTo>
                      <a:pt x="248" y="423"/>
                    </a:lnTo>
                    <a:lnTo>
                      <a:pt x="244" y="425"/>
                    </a:lnTo>
                    <a:lnTo>
                      <a:pt x="240" y="427"/>
                    </a:lnTo>
                    <a:lnTo>
                      <a:pt x="232" y="435"/>
                    </a:lnTo>
                    <a:lnTo>
                      <a:pt x="230" y="441"/>
                    </a:lnTo>
                    <a:lnTo>
                      <a:pt x="230" y="445"/>
                    </a:lnTo>
                    <a:lnTo>
                      <a:pt x="234" y="455"/>
                    </a:lnTo>
                    <a:lnTo>
                      <a:pt x="234" y="457"/>
                    </a:lnTo>
                    <a:lnTo>
                      <a:pt x="238" y="465"/>
                    </a:lnTo>
                    <a:lnTo>
                      <a:pt x="236" y="467"/>
                    </a:lnTo>
                    <a:lnTo>
                      <a:pt x="236" y="471"/>
                    </a:lnTo>
                    <a:lnTo>
                      <a:pt x="242" y="475"/>
                    </a:lnTo>
                    <a:lnTo>
                      <a:pt x="246" y="475"/>
                    </a:lnTo>
                    <a:lnTo>
                      <a:pt x="246" y="477"/>
                    </a:lnTo>
                    <a:lnTo>
                      <a:pt x="242" y="477"/>
                    </a:lnTo>
                    <a:lnTo>
                      <a:pt x="240" y="475"/>
                    </a:lnTo>
                    <a:lnTo>
                      <a:pt x="236" y="471"/>
                    </a:lnTo>
                    <a:lnTo>
                      <a:pt x="234" y="471"/>
                    </a:lnTo>
                    <a:lnTo>
                      <a:pt x="232" y="473"/>
                    </a:lnTo>
                    <a:lnTo>
                      <a:pt x="232" y="475"/>
                    </a:lnTo>
                    <a:lnTo>
                      <a:pt x="234" y="477"/>
                    </a:lnTo>
                    <a:lnTo>
                      <a:pt x="232" y="479"/>
                    </a:lnTo>
                    <a:lnTo>
                      <a:pt x="230" y="479"/>
                    </a:lnTo>
                    <a:lnTo>
                      <a:pt x="230" y="477"/>
                    </a:lnTo>
                    <a:lnTo>
                      <a:pt x="228" y="475"/>
                    </a:lnTo>
                    <a:lnTo>
                      <a:pt x="228" y="473"/>
                    </a:lnTo>
                    <a:lnTo>
                      <a:pt x="224" y="475"/>
                    </a:lnTo>
                    <a:lnTo>
                      <a:pt x="224" y="477"/>
                    </a:lnTo>
                    <a:lnTo>
                      <a:pt x="222" y="479"/>
                    </a:lnTo>
                    <a:lnTo>
                      <a:pt x="220" y="481"/>
                    </a:lnTo>
                    <a:lnTo>
                      <a:pt x="216" y="481"/>
                    </a:lnTo>
                    <a:lnTo>
                      <a:pt x="214" y="479"/>
                    </a:lnTo>
                    <a:lnTo>
                      <a:pt x="210" y="479"/>
                    </a:lnTo>
                    <a:lnTo>
                      <a:pt x="208" y="477"/>
                    </a:lnTo>
                    <a:lnTo>
                      <a:pt x="204" y="481"/>
                    </a:lnTo>
                    <a:lnTo>
                      <a:pt x="200" y="483"/>
                    </a:lnTo>
                    <a:lnTo>
                      <a:pt x="202" y="483"/>
                    </a:lnTo>
                    <a:lnTo>
                      <a:pt x="200" y="490"/>
                    </a:lnTo>
                    <a:lnTo>
                      <a:pt x="200" y="492"/>
                    </a:lnTo>
                    <a:lnTo>
                      <a:pt x="198" y="494"/>
                    </a:lnTo>
                    <a:lnTo>
                      <a:pt x="196" y="494"/>
                    </a:lnTo>
                    <a:lnTo>
                      <a:pt x="196" y="492"/>
                    </a:lnTo>
                    <a:lnTo>
                      <a:pt x="198" y="485"/>
                    </a:lnTo>
                    <a:lnTo>
                      <a:pt x="196" y="483"/>
                    </a:lnTo>
                    <a:lnTo>
                      <a:pt x="194" y="483"/>
                    </a:lnTo>
                    <a:lnTo>
                      <a:pt x="192" y="490"/>
                    </a:lnTo>
                    <a:lnTo>
                      <a:pt x="190" y="496"/>
                    </a:lnTo>
                    <a:lnTo>
                      <a:pt x="188" y="500"/>
                    </a:lnTo>
                    <a:lnTo>
                      <a:pt x="185" y="502"/>
                    </a:lnTo>
                    <a:lnTo>
                      <a:pt x="188" y="506"/>
                    </a:lnTo>
                    <a:lnTo>
                      <a:pt x="188" y="508"/>
                    </a:lnTo>
                    <a:lnTo>
                      <a:pt x="185" y="508"/>
                    </a:lnTo>
                    <a:lnTo>
                      <a:pt x="183" y="508"/>
                    </a:lnTo>
                    <a:lnTo>
                      <a:pt x="179" y="506"/>
                    </a:lnTo>
                    <a:lnTo>
                      <a:pt x="173" y="510"/>
                    </a:lnTo>
                    <a:lnTo>
                      <a:pt x="169" y="512"/>
                    </a:lnTo>
                    <a:lnTo>
                      <a:pt x="163" y="514"/>
                    </a:lnTo>
                    <a:lnTo>
                      <a:pt x="161" y="514"/>
                    </a:lnTo>
                    <a:lnTo>
                      <a:pt x="159" y="516"/>
                    </a:lnTo>
                    <a:lnTo>
                      <a:pt x="157" y="518"/>
                    </a:lnTo>
                    <a:lnTo>
                      <a:pt x="159" y="520"/>
                    </a:lnTo>
                    <a:lnTo>
                      <a:pt x="159" y="524"/>
                    </a:lnTo>
                    <a:lnTo>
                      <a:pt x="157" y="526"/>
                    </a:lnTo>
                    <a:lnTo>
                      <a:pt x="155" y="528"/>
                    </a:lnTo>
                    <a:lnTo>
                      <a:pt x="153" y="528"/>
                    </a:lnTo>
                    <a:lnTo>
                      <a:pt x="147" y="530"/>
                    </a:lnTo>
                    <a:lnTo>
                      <a:pt x="141" y="534"/>
                    </a:lnTo>
                    <a:lnTo>
                      <a:pt x="139" y="536"/>
                    </a:lnTo>
                    <a:lnTo>
                      <a:pt x="139" y="538"/>
                    </a:lnTo>
                    <a:lnTo>
                      <a:pt x="133" y="538"/>
                    </a:lnTo>
                    <a:lnTo>
                      <a:pt x="127" y="536"/>
                    </a:lnTo>
                    <a:lnTo>
                      <a:pt x="127" y="534"/>
                    </a:lnTo>
                    <a:lnTo>
                      <a:pt x="127" y="530"/>
                    </a:lnTo>
                    <a:lnTo>
                      <a:pt x="123" y="528"/>
                    </a:lnTo>
                    <a:lnTo>
                      <a:pt x="121" y="528"/>
                    </a:lnTo>
                    <a:lnTo>
                      <a:pt x="119" y="528"/>
                    </a:lnTo>
                    <a:lnTo>
                      <a:pt x="117" y="534"/>
                    </a:lnTo>
                    <a:lnTo>
                      <a:pt x="119" y="536"/>
                    </a:lnTo>
                    <a:lnTo>
                      <a:pt x="121" y="538"/>
                    </a:lnTo>
                    <a:lnTo>
                      <a:pt x="123" y="538"/>
                    </a:lnTo>
                    <a:lnTo>
                      <a:pt x="125" y="538"/>
                    </a:lnTo>
                    <a:lnTo>
                      <a:pt x="117" y="546"/>
                    </a:lnTo>
                    <a:lnTo>
                      <a:pt x="113" y="548"/>
                    </a:lnTo>
                    <a:lnTo>
                      <a:pt x="109" y="548"/>
                    </a:lnTo>
                    <a:lnTo>
                      <a:pt x="107" y="544"/>
                    </a:lnTo>
                    <a:lnTo>
                      <a:pt x="105" y="540"/>
                    </a:lnTo>
                    <a:lnTo>
                      <a:pt x="95" y="542"/>
                    </a:lnTo>
                    <a:lnTo>
                      <a:pt x="87" y="544"/>
                    </a:lnTo>
                    <a:lnTo>
                      <a:pt x="89" y="550"/>
                    </a:lnTo>
                    <a:lnTo>
                      <a:pt x="93" y="554"/>
                    </a:lnTo>
                    <a:lnTo>
                      <a:pt x="101" y="564"/>
                    </a:lnTo>
                    <a:lnTo>
                      <a:pt x="103" y="562"/>
                    </a:lnTo>
                    <a:lnTo>
                      <a:pt x="105" y="562"/>
                    </a:lnTo>
                    <a:lnTo>
                      <a:pt x="107" y="560"/>
                    </a:lnTo>
                    <a:lnTo>
                      <a:pt x="109" y="564"/>
                    </a:lnTo>
                    <a:lnTo>
                      <a:pt x="107" y="566"/>
                    </a:lnTo>
                    <a:lnTo>
                      <a:pt x="111" y="568"/>
                    </a:lnTo>
                    <a:lnTo>
                      <a:pt x="113" y="568"/>
                    </a:lnTo>
                    <a:lnTo>
                      <a:pt x="115" y="570"/>
                    </a:lnTo>
                    <a:lnTo>
                      <a:pt x="113" y="572"/>
                    </a:lnTo>
                    <a:lnTo>
                      <a:pt x="109" y="574"/>
                    </a:lnTo>
                    <a:lnTo>
                      <a:pt x="111" y="578"/>
                    </a:lnTo>
                    <a:lnTo>
                      <a:pt x="113" y="580"/>
                    </a:lnTo>
                    <a:lnTo>
                      <a:pt x="115" y="588"/>
                    </a:lnTo>
                    <a:lnTo>
                      <a:pt x="117" y="596"/>
                    </a:lnTo>
                    <a:lnTo>
                      <a:pt x="119" y="606"/>
                    </a:lnTo>
                    <a:lnTo>
                      <a:pt x="117" y="610"/>
                    </a:lnTo>
                    <a:lnTo>
                      <a:pt x="113" y="618"/>
                    </a:lnTo>
                    <a:lnTo>
                      <a:pt x="107" y="629"/>
                    </a:lnTo>
                    <a:lnTo>
                      <a:pt x="105" y="631"/>
                    </a:lnTo>
                    <a:lnTo>
                      <a:pt x="101" y="631"/>
                    </a:lnTo>
                    <a:lnTo>
                      <a:pt x="93" y="629"/>
                    </a:lnTo>
                    <a:lnTo>
                      <a:pt x="91" y="629"/>
                    </a:lnTo>
                    <a:lnTo>
                      <a:pt x="89" y="631"/>
                    </a:lnTo>
                    <a:lnTo>
                      <a:pt x="87" y="629"/>
                    </a:lnTo>
                    <a:lnTo>
                      <a:pt x="83" y="626"/>
                    </a:lnTo>
                    <a:lnTo>
                      <a:pt x="79" y="626"/>
                    </a:lnTo>
                    <a:lnTo>
                      <a:pt x="73" y="626"/>
                    </a:lnTo>
                    <a:lnTo>
                      <a:pt x="59" y="622"/>
                    </a:lnTo>
                    <a:lnTo>
                      <a:pt x="44" y="618"/>
                    </a:lnTo>
                    <a:lnTo>
                      <a:pt x="40" y="614"/>
                    </a:lnTo>
                    <a:lnTo>
                      <a:pt x="38" y="612"/>
                    </a:lnTo>
                    <a:lnTo>
                      <a:pt x="36" y="612"/>
                    </a:lnTo>
                    <a:lnTo>
                      <a:pt x="20" y="614"/>
                    </a:lnTo>
                    <a:lnTo>
                      <a:pt x="18" y="616"/>
                    </a:lnTo>
                    <a:lnTo>
                      <a:pt x="18" y="618"/>
                    </a:lnTo>
                    <a:lnTo>
                      <a:pt x="22" y="624"/>
                    </a:lnTo>
                    <a:lnTo>
                      <a:pt x="22" y="629"/>
                    </a:lnTo>
                    <a:lnTo>
                      <a:pt x="22" y="635"/>
                    </a:lnTo>
                    <a:lnTo>
                      <a:pt x="16" y="659"/>
                    </a:lnTo>
                    <a:lnTo>
                      <a:pt x="18" y="659"/>
                    </a:lnTo>
                    <a:lnTo>
                      <a:pt x="12" y="671"/>
                    </a:lnTo>
                    <a:lnTo>
                      <a:pt x="6" y="679"/>
                    </a:lnTo>
                    <a:lnTo>
                      <a:pt x="2" y="679"/>
                    </a:lnTo>
                    <a:lnTo>
                      <a:pt x="0" y="685"/>
                    </a:lnTo>
                    <a:lnTo>
                      <a:pt x="0" y="689"/>
                    </a:lnTo>
                    <a:lnTo>
                      <a:pt x="2" y="699"/>
                    </a:lnTo>
                    <a:lnTo>
                      <a:pt x="6" y="707"/>
                    </a:lnTo>
                    <a:lnTo>
                      <a:pt x="12" y="713"/>
                    </a:lnTo>
                    <a:lnTo>
                      <a:pt x="20" y="719"/>
                    </a:lnTo>
                    <a:lnTo>
                      <a:pt x="22" y="719"/>
                    </a:lnTo>
                    <a:lnTo>
                      <a:pt x="26" y="719"/>
                    </a:lnTo>
                    <a:lnTo>
                      <a:pt x="28" y="725"/>
                    </a:lnTo>
                    <a:lnTo>
                      <a:pt x="30" y="729"/>
                    </a:lnTo>
                    <a:lnTo>
                      <a:pt x="36" y="735"/>
                    </a:lnTo>
                    <a:lnTo>
                      <a:pt x="42" y="741"/>
                    </a:lnTo>
                    <a:lnTo>
                      <a:pt x="81" y="737"/>
                    </a:lnTo>
                    <a:lnTo>
                      <a:pt x="83" y="739"/>
                    </a:lnTo>
                    <a:lnTo>
                      <a:pt x="85" y="739"/>
                    </a:lnTo>
                    <a:lnTo>
                      <a:pt x="87" y="735"/>
                    </a:lnTo>
                    <a:lnTo>
                      <a:pt x="91" y="729"/>
                    </a:lnTo>
                    <a:lnTo>
                      <a:pt x="97" y="729"/>
                    </a:lnTo>
                    <a:lnTo>
                      <a:pt x="101" y="729"/>
                    </a:lnTo>
                    <a:lnTo>
                      <a:pt x="103" y="727"/>
                    </a:lnTo>
                    <a:lnTo>
                      <a:pt x="105" y="725"/>
                    </a:lnTo>
                    <a:lnTo>
                      <a:pt x="105" y="723"/>
                    </a:lnTo>
                    <a:lnTo>
                      <a:pt x="105" y="719"/>
                    </a:lnTo>
                    <a:lnTo>
                      <a:pt x="111" y="715"/>
                    </a:lnTo>
                    <a:lnTo>
                      <a:pt x="115" y="713"/>
                    </a:lnTo>
                    <a:lnTo>
                      <a:pt x="113" y="697"/>
                    </a:lnTo>
                    <a:lnTo>
                      <a:pt x="115" y="693"/>
                    </a:lnTo>
                    <a:lnTo>
                      <a:pt x="117" y="691"/>
                    </a:lnTo>
                    <a:lnTo>
                      <a:pt x="127" y="679"/>
                    </a:lnTo>
                    <a:lnTo>
                      <a:pt x="131" y="675"/>
                    </a:lnTo>
                    <a:lnTo>
                      <a:pt x="139" y="673"/>
                    </a:lnTo>
                    <a:lnTo>
                      <a:pt x="143" y="671"/>
                    </a:lnTo>
                    <a:lnTo>
                      <a:pt x="147" y="673"/>
                    </a:lnTo>
                    <a:lnTo>
                      <a:pt x="151" y="671"/>
                    </a:lnTo>
                    <a:lnTo>
                      <a:pt x="157" y="665"/>
                    </a:lnTo>
                    <a:lnTo>
                      <a:pt x="159" y="659"/>
                    </a:lnTo>
                    <a:lnTo>
                      <a:pt x="161" y="653"/>
                    </a:lnTo>
                    <a:lnTo>
                      <a:pt x="159" y="647"/>
                    </a:lnTo>
                    <a:lnTo>
                      <a:pt x="159" y="645"/>
                    </a:lnTo>
                    <a:lnTo>
                      <a:pt x="161" y="643"/>
                    </a:lnTo>
                    <a:lnTo>
                      <a:pt x="165" y="639"/>
                    </a:lnTo>
                    <a:lnTo>
                      <a:pt x="171" y="639"/>
                    </a:lnTo>
                    <a:lnTo>
                      <a:pt x="185" y="637"/>
                    </a:lnTo>
                    <a:lnTo>
                      <a:pt x="185" y="639"/>
                    </a:lnTo>
                    <a:lnTo>
                      <a:pt x="183" y="641"/>
                    </a:lnTo>
                    <a:lnTo>
                      <a:pt x="188" y="643"/>
                    </a:lnTo>
                    <a:lnTo>
                      <a:pt x="194" y="645"/>
                    </a:lnTo>
                    <a:lnTo>
                      <a:pt x="198" y="647"/>
                    </a:lnTo>
                    <a:lnTo>
                      <a:pt x="206" y="641"/>
                    </a:lnTo>
                    <a:lnTo>
                      <a:pt x="214" y="635"/>
                    </a:lnTo>
                    <a:lnTo>
                      <a:pt x="218" y="635"/>
                    </a:lnTo>
                    <a:lnTo>
                      <a:pt x="222" y="633"/>
                    </a:lnTo>
                    <a:lnTo>
                      <a:pt x="226" y="629"/>
                    </a:lnTo>
                    <a:lnTo>
                      <a:pt x="228" y="624"/>
                    </a:lnTo>
                    <a:lnTo>
                      <a:pt x="230" y="624"/>
                    </a:lnTo>
                    <a:lnTo>
                      <a:pt x="238" y="626"/>
                    </a:lnTo>
                    <a:lnTo>
                      <a:pt x="244" y="631"/>
                    </a:lnTo>
                    <a:lnTo>
                      <a:pt x="248" y="637"/>
                    </a:lnTo>
                    <a:lnTo>
                      <a:pt x="250" y="645"/>
                    </a:lnTo>
                    <a:lnTo>
                      <a:pt x="250" y="647"/>
                    </a:lnTo>
                    <a:lnTo>
                      <a:pt x="250" y="649"/>
                    </a:lnTo>
                    <a:lnTo>
                      <a:pt x="254" y="655"/>
                    </a:lnTo>
                    <a:lnTo>
                      <a:pt x="258" y="659"/>
                    </a:lnTo>
                    <a:lnTo>
                      <a:pt x="260" y="659"/>
                    </a:lnTo>
                    <a:lnTo>
                      <a:pt x="264" y="661"/>
                    </a:lnTo>
                    <a:lnTo>
                      <a:pt x="266" y="665"/>
                    </a:lnTo>
                    <a:lnTo>
                      <a:pt x="274" y="669"/>
                    </a:lnTo>
                    <a:lnTo>
                      <a:pt x="280" y="675"/>
                    </a:lnTo>
                    <a:lnTo>
                      <a:pt x="282" y="677"/>
                    </a:lnTo>
                    <a:lnTo>
                      <a:pt x="286" y="677"/>
                    </a:lnTo>
                    <a:lnTo>
                      <a:pt x="290" y="677"/>
                    </a:lnTo>
                    <a:lnTo>
                      <a:pt x="292" y="681"/>
                    </a:lnTo>
                    <a:lnTo>
                      <a:pt x="294" y="685"/>
                    </a:lnTo>
                    <a:lnTo>
                      <a:pt x="300" y="685"/>
                    </a:lnTo>
                    <a:lnTo>
                      <a:pt x="304" y="687"/>
                    </a:lnTo>
                    <a:lnTo>
                      <a:pt x="308" y="691"/>
                    </a:lnTo>
                    <a:lnTo>
                      <a:pt x="310" y="697"/>
                    </a:lnTo>
                    <a:lnTo>
                      <a:pt x="312" y="697"/>
                    </a:lnTo>
                    <a:lnTo>
                      <a:pt x="316" y="697"/>
                    </a:lnTo>
                    <a:lnTo>
                      <a:pt x="320" y="705"/>
                    </a:lnTo>
                    <a:lnTo>
                      <a:pt x="324" y="715"/>
                    </a:lnTo>
                    <a:lnTo>
                      <a:pt x="322" y="717"/>
                    </a:lnTo>
                    <a:lnTo>
                      <a:pt x="318" y="723"/>
                    </a:lnTo>
                    <a:lnTo>
                      <a:pt x="316" y="727"/>
                    </a:lnTo>
                    <a:lnTo>
                      <a:pt x="316" y="729"/>
                    </a:lnTo>
                    <a:lnTo>
                      <a:pt x="320" y="731"/>
                    </a:lnTo>
                    <a:lnTo>
                      <a:pt x="324" y="729"/>
                    </a:lnTo>
                    <a:lnTo>
                      <a:pt x="329" y="721"/>
                    </a:lnTo>
                    <a:lnTo>
                      <a:pt x="329" y="719"/>
                    </a:lnTo>
                    <a:lnTo>
                      <a:pt x="329" y="715"/>
                    </a:lnTo>
                    <a:lnTo>
                      <a:pt x="333" y="713"/>
                    </a:lnTo>
                    <a:lnTo>
                      <a:pt x="337" y="711"/>
                    </a:lnTo>
                    <a:lnTo>
                      <a:pt x="339" y="709"/>
                    </a:lnTo>
                    <a:lnTo>
                      <a:pt x="337" y="707"/>
                    </a:lnTo>
                    <a:lnTo>
                      <a:pt x="333" y="705"/>
                    </a:lnTo>
                    <a:lnTo>
                      <a:pt x="327" y="701"/>
                    </a:lnTo>
                    <a:lnTo>
                      <a:pt x="327" y="699"/>
                    </a:lnTo>
                    <a:lnTo>
                      <a:pt x="329" y="695"/>
                    </a:lnTo>
                    <a:lnTo>
                      <a:pt x="331" y="689"/>
                    </a:lnTo>
                    <a:lnTo>
                      <a:pt x="335" y="687"/>
                    </a:lnTo>
                    <a:lnTo>
                      <a:pt x="339" y="687"/>
                    </a:lnTo>
                    <a:lnTo>
                      <a:pt x="343" y="691"/>
                    </a:lnTo>
                    <a:lnTo>
                      <a:pt x="345" y="693"/>
                    </a:lnTo>
                    <a:lnTo>
                      <a:pt x="347" y="695"/>
                    </a:lnTo>
                    <a:lnTo>
                      <a:pt x="349" y="697"/>
                    </a:lnTo>
                    <a:lnTo>
                      <a:pt x="351" y="697"/>
                    </a:lnTo>
                    <a:lnTo>
                      <a:pt x="353" y="697"/>
                    </a:lnTo>
                    <a:lnTo>
                      <a:pt x="351" y="691"/>
                    </a:lnTo>
                    <a:lnTo>
                      <a:pt x="349" y="687"/>
                    </a:lnTo>
                    <a:lnTo>
                      <a:pt x="345" y="685"/>
                    </a:lnTo>
                    <a:lnTo>
                      <a:pt x="337" y="679"/>
                    </a:lnTo>
                    <a:lnTo>
                      <a:pt x="327" y="677"/>
                    </a:lnTo>
                    <a:lnTo>
                      <a:pt x="318" y="673"/>
                    </a:lnTo>
                    <a:lnTo>
                      <a:pt x="306" y="665"/>
                    </a:lnTo>
                    <a:lnTo>
                      <a:pt x="294" y="655"/>
                    </a:lnTo>
                    <a:lnTo>
                      <a:pt x="292" y="651"/>
                    </a:lnTo>
                    <a:lnTo>
                      <a:pt x="292" y="647"/>
                    </a:lnTo>
                    <a:lnTo>
                      <a:pt x="290" y="643"/>
                    </a:lnTo>
                    <a:lnTo>
                      <a:pt x="288" y="639"/>
                    </a:lnTo>
                    <a:lnTo>
                      <a:pt x="276" y="631"/>
                    </a:lnTo>
                    <a:lnTo>
                      <a:pt x="272" y="626"/>
                    </a:lnTo>
                    <a:lnTo>
                      <a:pt x="270" y="622"/>
                    </a:lnTo>
                    <a:lnTo>
                      <a:pt x="272" y="620"/>
                    </a:lnTo>
                    <a:lnTo>
                      <a:pt x="274" y="614"/>
                    </a:lnTo>
                    <a:lnTo>
                      <a:pt x="278" y="610"/>
                    </a:lnTo>
                    <a:lnTo>
                      <a:pt x="286" y="602"/>
                    </a:lnTo>
                    <a:lnTo>
                      <a:pt x="288" y="604"/>
                    </a:lnTo>
                    <a:lnTo>
                      <a:pt x="292" y="606"/>
                    </a:lnTo>
                    <a:lnTo>
                      <a:pt x="298" y="610"/>
                    </a:lnTo>
                    <a:lnTo>
                      <a:pt x="300" y="614"/>
                    </a:lnTo>
                    <a:lnTo>
                      <a:pt x="304" y="620"/>
                    </a:lnTo>
                    <a:lnTo>
                      <a:pt x="306" y="622"/>
                    </a:lnTo>
                    <a:lnTo>
                      <a:pt x="310" y="626"/>
                    </a:lnTo>
                    <a:lnTo>
                      <a:pt x="308" y="626"/>
                    </a:lnTo>
                    <a:lnTo>
                      <a:pt x="306" y="629"/>
                    </a:lnTo>
                    <a:lnTo>
                      <a:pt x="310" y="635"/>
                    </a:lnTo>
                    <a:lnTo>
                      <a:pt x="314" y="637"/>
                    </a:lnTo>
                    <a:lnTo>
                      <a:pt x="318" y="639"/>
                    </a:lnTo>
                    <a:lnTo>
                      <a:pt x="324" y="639"/>
                    </a:lnTo>
                    <a:lnTo>
                      <a:pt x="333" y="641"/>
                    </a:lnTo>
                    <a:lnTo>
                      <a:pt x="337" y="643"/>
                    </a:lnTo>
                    <a:lnTo>
                      <a:pt x="339" y="649"/>
                    </a:lnTo>
                    <a:lnTo>
                      <a:pt x="351" y="653"/>
                    </a:lnTo>
                    <a:lnTo>
                      <a:pt x="349" y="655"/>
                    </a:lnTo>
                    <a:lnTo>
                      <a:pt x="357" y="671"/>
                    </a:lnTo>
                    <a:lnTo>
                      <a:pt x="363" y="685"/>
                    </a:lnTo>
                    <a:lnTo>
                      <a:pt x="363" y="687"/>
                    </a:lnTo>
                    <a:lnTo>
                      <a:pt x="361" y="687"/>
                    </a:lnTo>
                    <a:lnTo>
                      <a:pt x="369" y="693"/>
                    </a:lnTo>
                    <a:lnTo>
                      <a:pt x="371" y="697"/>
                    </a:lnTo>
                    <a:lnTo>
                      <a:pt x="377" y="703"/>
                    </a:lnTo>
                    <a:lnTo>
                      <a:pt x="381" y="711"/>
                    </a:lnTo>
                    <a:lnTo>
                      <a:pt x="387" y="715"/>
                    </a:lnTo>
                    <a:lnTo>
                      <a:pt x="391" y="717"/>
                    </a:lnTo>
                    <a:lnTo>
                      <a:pt x="395" y="717"/>
                    </a:lnTo>
                    <a:lnTo>
                      <a:pt x="399" y="717"/>
                    </a:lnTo>
                    <a:lnTo>
                      <a:pt x="403" y="717"/>
                    </a:lnTo>
                    <a:lnTo>
                      <a:pt x="403" y="715"/>
                    </a:lnTo>
                    <a:lnTo>
                      <a:pt x="409" y="715"/>
                    </a:lnTo>
                    <a:lnTo>
                      <a:pt x="415" y="717"/>
                    </a:lnTo>
                    <a:lnTo>
                      <a:pt x="415" y="719"/>
                    </a:lnTo>
                    <a:lnTo>
                      <a:pt x="413" y="721"/>
                    </a:lnTo>
                    <a:lnTo>
                      <a:pt x="411" y="721"/>
                    </a:lnTo>
                    <a:lnTo>
                      <a:pt x="405" y="721"/>
                    </a:lnTo>
                    <a:lnTo>
                      <a:pt x="399" y="717"/>
                    </a:lnTo>
                    <a:lnTo>
                      <a:pt x="393" y="719"/>
                    </a:lnTo>
                    <a:lnTo>
                      <a:pt x="391" y="717"/>
                    </a:lnTo>
                    <a:lnTo>
                      <a:pt x="389" y="721"/>
                    </a:lnTo>
                    <a:lnTo>
                      <a:pt x="387" y="727"/>
                    </a:lnTo>
                    <a:lnTo>
                      <a:pt x="389" y="729"/>
                    </a:lnTo>
                    <a:lnTo>
                      <a:pt x="391" y="729"/>
                    </a:lnTo>
                    <a:lnTo>
                      <a:pt x="395" y="731"/>
                    </a:lnTo>
                    <a:lnTo>
                      <a:pt x="397" y="737"/>
                    </a:lnTo>
                    <a:lnTo>
                      <a:pt x="397" y="739"/>
                    </a:lnTo>
                    <a:lnTo>
                      <a:pt x="397" y="743"/>
                    </a:lnTo>
                    <a:lnTo>
                      <a:pt x="399" y="741"/>
                    </a:lnTo>
                    <a:lnTo>
                      <a:pt x="401" y="741"/>
                    </a:lnTo>
                    <a:lnTo>
                      <a:pt x="401" y="739"/>
                    </a:lnTo>
                    <a:lnTo>
                      <a:pt x="403" y="739"/>
                    </a:lnTo>
                    <a:lnTo>
                      <a:pt x="405" y="739"/>
                    </a:lnTo>
                    <a:lnTo>
                      <a:pt x="405" y="743"/>
                    </a:lnTo>
                    <a:lnTo>
                      <a:pt x="405" y="745"/>
                    </a:lnTo>
                    <a:lnTo>
                      <a:pt x="407" y="747"/>
                    </a:lnTo>
                    <a:lnTo>
                      <a:pt x="409" y="745"/>
                    </a:lnTo>
                    <a:lnTo>
                      <a:pt x="409" y="743"/>
                    </a:lnTo>
                    <a:lnTo>
                      <a:pt x="409" y="741"/>
                    </a:lnTo>
                    <a:lnTo>
                      <a:pt x="411" y="741"/>
                    </a:lnTo>
                    <a:lnTo>
                      <a:pt x="413" y="741"/>
                    </a:lnTo>
                    <a:lnTo>
                      <a:pt x="415" y="743"/>
                    </a:lnTo>
                    <a:lnTo>
                      <a:pt x="415" y="745"/>
                    </a:lnTo>
                    <a:lnTo>
                      <a:pt x="417" y="745"/>
                    </a:lnTo>
                    <a:lnTo>
                      <a:pt x="417" y="743"/>
                    </a:lnTo>
                    <a:lnTo>
                      <a:pt x="415" y="741"/>
                    </a:lnTo>
                    <a:lnTo>
                      <a:pt x="411" y="735"/>
                    </a:lnTo>
                    <a:lnTo>
                      <a:pt x="409" y="729"/>
                    </a:lnTo>
                    <a:lnTo>
                      <a:pt x="409" y="725"/>
                    </a:lnTo>
                    <a:lnTo>
                      <a:pt x="413" y="721"/>
                    </a:lnTo>
                    <a:lnTo>
                      <a:pt x="419" y="719"/>
                    </a:lnTo>
                    <a:lnTo>
                      <a:pt x="421" y="721"/>
                    </a:lnTo>
                    <a:lnTo>
                      <a:pt x="423" y="723"/>
                    </a:lnTo>
                    <a:lnTo>
                      <a:pt x="423" y="725"/>
                    </a:lnTo>
                    <a:lnTo>
                      <a:pt x="425" y="725"/>
                    </a:lnTo>
                    <a:lnTo>
                      <a:pt x="427" y="723"/>
                    </a:lnTo>
                    <a:lnTo>
                      <a:pt x="427" y="721"/>
                    </a:lnTo>
                    <a:lnTo>
                      <a:pt x="425" y="715"/>
                    </a:lnTo>
                    <a:lnTo>
                      <a:pt x="419" y="711"/>
                    </a:lnTo>
                    <a:lnTo>
                      <a:pt x="411" y="709"/>
                    </a:lnTo>
                    <a:lnTo>
                      <a:pt x="407" y="709"/>
                    </a:lnTo>
                    <a:lnTo>
                      <a:pt x="405" y="709"/>
                    </a:lnTo>
                    <a:lnTo>
                      <a:pt x="403" y="707"/>
                    </a:lnTo>
                    <a:lnTo>
                      <a:pt x="405" y="705"/>
                    </a:lnTo>
                    <a:lnTo>
                      <a:pt x="409" y="705"/>
                    </a:lnTo>
                    <a:lnTo>
                      <a:pt x="411" y="703"/>
                    </a:lnTo>
                    <a:lnTo>
                      <a:pt x="413" y="701"/>
                    </a:lnTo>
                    <a:lnTo>
                      <a:pt x="413" y="695"/>
                    </a:lnTo>
                    <a:lnTo>
                      <a:pt x="409" y="693"/>
                    </a:lnTo>
                    <a:lnTo>
                      <a:pt x="405" y="691"/>
                    </a:lnTo>
                    <a:lnTo>
                      <a:pt x="403" y="689"/>
                    </a:lnTo>
                    <a:lnTo>
                      <a:pt x="401" y="685"/>
                    </a:lnTo>
                    <a:lnTo>
                      <a:pt x="401" y="683"/>
                    </a:lnTo>
                    <a:lnTo>
                      <a:pt x="401" y="681"/>
                    </a:lnTo>
                    <a:lnTo>
                      <a:pt x="405" y="681"/>
                    </a:lnTo>
                    <a:lnTo>
                      <a:pt x="411" y="685"/>
                    </a:lnTo>
                    <a:lnTo>
                      <a:pt x="415" y="687"/>
                    </a:lnTo>
                    <a:lnTo>
                      <a:pt x="419" y="687"/>
                    </a:lnTo>
                    <a:lnTo>
                      <a:pt x="419" y="685"/>
                    </a:lnTo>
                    <a:lnTo>
                      <a:pt x="419" y="683"/>
                    </a:lnTo>
                    <a:lnTo>
                      <a:pt x="417" y="683"/>
                    </a:lnTo>
                    <a:lnTo>
                      <a:pt x="417" y="681"/>
                    </a:lnTo>
                    <a:lnTo>
                      <a:pt x="419" y="681"/>
                    </a:lnTo>
                    <a:lnTo>
                      <a:pt x="421" y="683"/>
                    </a:lnTo>
                    <a:lnTo>
                      <a:pt x="423" y="683"/>
                    </a:lnTo>
                    <a:lnTo>
                      <a:pt x="425" y="683"/>
                    </a:lnTo>
                    <a:lnTo>
                      <a:pt x="423" y="681"/>
                    </a:lnTo>
                    <a:lnTo>
                      <a:pt x="419" y="679"/>
                    </a:lnTo>
                    <a:lnTo>
                      <a:pt x="415" y="675"/>
                    </a:lnTo>
                    <a:lnTo>
                      <a:pt x="419" y="675"/>
                    </a:lnTo>
                    <a:lnTo>
                      <a:pt x="427" y="671"/>
                    </a:lnTo>
                    <a:lnTo>
                      <a:pt x="429" y="669"/>
                    </a:lnTo>
                    <a:lnTo>
                      <a:pt x="431" y="667"/>
                    </a:lnTo>
                    <a:lnTo>
                      <a:pt x="437" y="669"/>
                    </a:lnTo>
                    <a:lnTo>
                      <a:pt x="441" y="671"/>
                    </a:lnTo>
                    <a:lnTo>
                      <a:pt x="443" y="673"/>
                    </a:lnTo>
                    <a:lnTo>
                      <a:pt x="443" y="677"/>
                    </a:lnTo>
                    <a:lnTo>
                      <a:pt x="443" y="679"/>
                    </a:lnTo>
                    <a:lnTo>
                      <a:pt x="445" y="681"/>
                    </a:lnTo>
                    <a:lnTo>
                      <a:pt x="447" y="677"/>
                    </a:lnTo>
                    <a:lnTo>
                      <a:pt x="449" y="675"/>
                    </a:lnTo>
                    <a:lnTo>
                      <a:pt x="451" y="673"/>
                    </a:lnTo>
                    <a:lnTo>
                      <a:pt x="457" y="669"/>
                    </a:lnTo>
                    <a:lnTo>
                      <a:pt x="457" y="665"/>
                    </a:lnTo>
                    <a:lnTo>
                      <a:pt x="459" y="663"/>
                    </a:lnTo>
                    <a:lnTo>
                      <a:pt x="465" y="661"/>
                    </a:lnTo>
                    <a:lnTo>
                      <a:pt x="474" y="661"/>
                    </a:lnTo>
                    <a:lnTo>
                      <a:pt x="476" y="659"/>
                    </a:lnTo>
                    <a:lnTo>
                      <a:pt x="472" y="657"/>
                    </a:lnTo>
                    <a:lnTo>
                      <a:pt x="465" y="653"/>
                    </a:lnTo>
                    <a:lnTo>
                      <a:pt x="463" y="649"/>
                    </a:lnTo>
                    <a:lnTo>
                      <a:pt x="461" y="647"/>
                    </a:lnTo>
                    <a:lnTo>
                      <a:pt x="457" y="643"/>
                    </a:lnTo>
                    <a:lnTo>
                      <a:pt x="455" y="641"/>
                    </a:lnTo>
                    <a:lnTo>
                      <a:pt x="453" y="639"/>
                    </a:lnTo>
                    <a:lnTo>
                      <a:pt x="453" y="633"/>
                    </a:lnTo>
                    <a:lnTo>
                      <a:pt x="455" y="626"/>
                    </a:lnTo>
                    <a:lnTo>
                      <a:pt x="461" y="602"/>
                    </a:lnTo>
                    <a:lnTo>
                      <a:pt x="461" y="600"/>
                    </a:lnTo>
                    <a:lnTo>
                      <a:pt x="461" y="596"/>
                    </a:lnTo>
                    <a:lnTo>
                      <a:pt x="463" y="592"/>
                    </a:lnTo>
                    <a:lnTo>
                      <a:pt x="470" y="590"/>
                    </a:lnTo>
                    <a:lnTo>
                      <a:pt x="472" y="578"/>
                    </a:lnTo>
                    <a:lnTo>
                      <a:pt x="474" y="572"/>
                    </a:lnTo>
                    <a:lnTo>
                      <a:pt x="476" y="566"/>
                    </a:lnTo>
                    <a:lnTo>
                      <a:pt x="478" y="564"/>
                    </a:lnTo>
                    <a:lnTo>
                      <a:pt x="482" y="562"/>
                    </a:lnTo>
                    <a:lnTo>
                      <a:pt x="484" y="562"/>
                    </a:lnTo>
                    <a:lnTo>
                      <a:pt x="486" y="562"/>
                    </a:lnTo>
                    <a:lnTo>
                      <a:pt x="486" y="560"/>
                    </a:lnTo>
                    <a:lnTo>
                      <a:pt x="484" y="556"/>
                    </a:lnTo>
                    <a:lnTo>
                      <a:pt x="482" y="554"/>
                    </a:lnTo>
                    <a:lnTo>
                      <a:pt x="486" y="560"/>
                    </a:lnTo>
                    <a:lnTo>
                      <a:pt x="488" y="566"/>
                    </a:lnTo>
                    <a:lnTo>
                      <a:pt x="488" y="568"/>
                    </a:lnTo>
                    <a:lnTo>
                      <a:pt x="486" y="568"/>
                    </a:lnTo>
                    <a:lnTo>
                      <a:pt x="490" y="570"/>
                    </a:lnTo>
                    <a:lnTo>
                      <a:pt x="496" y="570"/>
                    </a:lnTo>
                    <a:lnTo>
                      <a:pt x="504" y="568"/>
                    </a:lnTo>
                    <a:lnTo>
                      <a:pt x="506" y="566"/>
                    </a:lnTo>
                    <a:lnTo>
                      <a:pt x="508" y="568"/>
                    </a:lnTo>
                    <a:lnTo>
                      <a:pt x="502" y="574"/>
                    </a:lnTo>
                    <a:lnTo>
                      <a:pt x="498" y="576"/>
                    </a:lnTo>
                    <a:lnTo>
                      <a:pt x="498" y="578"/>
                    </a:lnTo>
                    <a:lnTo>
                      <a:pt x="498" y="580"/>
                    </a:lnTo>
                    <a:lnTo>
                      <a:pt x="500" y="582"/>
                    </a:lnTo>
                    <a:lnTo>
                      <a:pt x="504" y="582"/>
                    </a:lnTo>
                    <a:lnTo>
                      <a:pt x="508" y="582"/>
                    </a:lnTo>
                    <a:lnTo>
                      <a:pt x="510" y="582"/>
                    </a:lnTo>
                    <a:lnTo>
                      <a:pt x="510" y="586"/>
                    </a:lnTo>
                    <a:lnTo>
                      <a:pt x="510" y="590"/>
                    </a:lnTo>
                    <a:lnTo>
                      <a:pt x="510" y="592"/>
                    </a:lnTo>
                    <a:lnTo>
                      <a:pt x="514" y="592"/>
                    </a:lnTo>
                    <a:lnTo>
                      <a:pt x="518" y="590"/>
                    </a:lnTo>
                    <a:lnTo>
                      <a:pt x="520" y="586"/>
                    </a:lnTo>
                    <a:lnTo>
                      <a:pt x="524" y="584"/>
                    </a:lnTo>
                    <a:lnTo>
                      <a:pt x="526" y="584"/>
                    </a:lnTo>
                    <a:lnTo>
                      <a:pt x="528" y="580"/>
                    </a:lnTo>
                    <a:lnTo>
                      <a:pt x="530" y="576"/>
                    </a:lnTo>
                    <a:lnTo>
                      <a:pt x="536" y="576"/>
                    </a:lnTo>
                    <a:lnTo>
                      <a:pt x="538" y="576"/>
                    </a:lnTo>
                    <a:lnTo>
                      <a:pt x="536" y="574"/>
                    </a:lnTo>
                    <a:lnTo>
                      <a:pt x="532" y="574"/>
                    </a:lnTo>
                    <a:lnTo>
                      <a:pt x="526" y="572"/>
                    </a:lnTo>
                    <a:lnTo>
                      <a:pt x="520" y="568"/>
                    </a:lnTo>
                    <a:lnTo>
                      <a:pt x="518" y="562"/>
                    </a:lnTo>
                    <a:lnTo>
                      <a:pt x="522" y="554"/>
                    </a:lnTo>
                    <a:lnTo>
                      <a:pt x="524" y="552"/>
                    </a:lnTo>
                    <a:lnTo>
                      <a:pt x="528" y="552"/>
                    </a:lnTo>
                    <a:lnTo>
                      <a:pt x="534" y="550"/>
                    </a:lnTo>
                    <a:lnTo>
                      <a:pt x="534" y="548"/>
                    </a:lnTo>
                    <a:lnTo>
                      <a:pt x="536" y="546"/>
                    </a:lnTo>
                    <a:lnTo>
                      <a:pt x="546" y="538"/>
                    </a:lnTo>
                    <a:lnTo>
                      <a:pt x="550" y="534"/>
                    </a:lnTo>
                    <a:lnTo>
                      <a:pt x="554" y="534"/>
                    </a:lnTo>
                    <a:lnTo>
                      <a:pt x="556" y="534"/>
                    </a:lnTo>
                    <a:lnTo>
                      <a:pt x="558" y="538"/>
                    </a:lnTo>
                    <a:lnTo>
                      <a:pt x="558" y="540"/>
                    </a:lnTo>
                    <a:lnTo>
                      <a:pt x="552" y="544"/>
                    </a:lnTo>
                    <a:lnTo>
                      <a:pt x="544" y="546"/>
                    </a:lnTo>
                    <a:lnTo>
                      <a:pt x="542" y="548"/>
                    </a:lnTo>
                    <a:lnTo>
                      <a:pt x="542" y="550"/>
                    </a:lnTo>
                    <a:lnTo>
                      <a:pt x="546" y="550"/>
                    </a:lnTo>
                    <a:lnTo>
                      <a:pt x="550" y="550"/>
                    </a:lnTo>
                    <a:lnTo>
                      <a:pt x="552" y="552"/>
                    </a:lnTo>
                    <a:lnTo>
                      <a:pt x="554" y="554"/>
                    </a:lnTo>
                    <a:lnTo>
                      <a:pt x="552" y="554"/>
                    </a:lnTo>
                    <a:lnTo>
                      <a:pt x="550" y="554"/>
                    </a:lnTo>
                    <a:lnTo>
                      <a:pt x="548" y="556"/>
                    </a:lnTo>
                    <a:lnTo>
                      <a:pt x="548" y="558"/>
                    </a:lnTo>
                    <a:lnTo>
                      <a:pt x="550" y="562"/>
                    </a:lnTo>
                    <a:lnTo>
                      <a:pt x="550" y="564"/>
                    </a:lnTo>
                    <a:lnTo>
                      <a:pt x="550" y="568"/>
                    </a:lnTo>
                    <a:lnTo>
                      <a:pt x="548" y="570"/>
                    </a:lnTo>
                    <a:lnTo>
                      <a:pt x="544" y="570"/>
                    </a:lnTo>
                    <a:lnTo>
                      <a:pt x="540" y="570"/>
                    </a:lnTo>
                    <a:lnTo>
                      <a:pt x="540" y="572"/>
                    </a:lnTo>
                    <a:lnTo>
                      <a:pt x="544" y="576"/>
                    </a:lnTo>
                    <a:lnTo>
                      <a:pt x="548" y="578"/>
                    </a:lnTo>
                    <a:lnTo>
                      <a:pt x="560" y="580"/>
                    </a:lnTo>
                    <a:lnTo>
                      <a:pt x="566" y="580"/>
                    </a:lnTo>
                    <a:lnTo>
                      <a:pt x="572" y="584"/>
                    </a:lnTo>
                    <a:lnTo>
                      <a:pt x="580" y="588"/>
                    </a:lnTo>
                    <a:lnTo>
                      <a:pt x="596" y="592"/>
                    </a:lnTo>
                    <a:lnTo>
                      <a:pt x="602" y="598"/>
                    </a:lnTo>
                    <a:lnTo>
                      <a:pt x="609" y="606"/>
                    </a:lnTo>
                    <a:lnTo>
                      <a:pt x="609" y="610"/>
                    </a:lnTo>
                    <a:lnTo>
                      <a:pt x="607" y="612"/>
                    </a:lnTo>
                    <a:lnTo>
                      <a:pt x="602" y="620"/>
                    </a:lnTo>
                    <a:lnTo>
                      <a:pt x="596" y="626"/>
                    </a:lnTo>
                    <a:lnTo>
                      <a:pt x="592" y="626"/>
                    </a:lnTo>
                    <a:lnTo>
                      <a:pt x="588" y="626"/>
                    </a:lnTo>
                    <a:lnTo>
                      <a:pt x="552" y="629"/>
                    </a:lnTo>
                    <a:lnTo>
                      <a:pt x="548" y="631"/>
                    </a:lnTo>
                    <a:lnTo>
                      <a:pt x="542" y="631"/>
                    </a:lnTo>
                    <a:lnTo>
                      <a:pt x="540" y="629"/>
                    </a:lnTo>
                    <a:lnTo>
                      <a:pt x="540" y="626"/>
                    </a:lnTo>
                    <a:lnTo>
                      <a:pt x="538" y="626"/>
                    </a:lnTo>
                    <a:lnTo>
                      <a:pt x="532" y="629"/>
                    </a:lnTo>
                    <a:lnTo>
                      <a:pt x="526" y="631"/>
                    </a:lnTo>
                    <a:lnTo>
                      <a:pt x="520" y="633"/>
                    </a:lnTo>
                    <a:lnTo>
                      <a:pt x="516" y="635"/>
                    </a:lnTo>
                    <a:lnTo>
                      <a:pt x="512" y="641"/>
                    </a:lnTo>
                    <a:lnTo>
                      <a:pt x="508" y="645"/>
                    </a:lnTo>
                    <a:lnTo>
                      <a:pt x="502" y="649"/>
                    </a:lnTo>
                    <a:lnTo>
                      <a:pt x="488" y="655"/>
                    </a:lnTo>
                    <a:lnTo>
                      <a:pt x="486" y="655"/>
                    </a:lnTo>
                    <a:lnTo>
                      <a:pt x="484" y="655"/>
                    </a:lnTo>
                    <a:lnTo>
                      <a:pt x="480" y="661"/>
                    </a:lnTo>
                    <a:lnTo>
                      <a:pt x="476" y="667"/>
                    </a:lnTo>
                    <a:lnTo>
                      <a:pt x="470" y="671"/>
                    </a:lnTo>
                    <a:lnTo>
                      <a:pt x="461" y="675"/>
                    </a:lnTo>
                    <a:lnTo>
                      <a:pt x="455" y="675"/>
                    </a:lnTo>
                    <a:lnTo>
                      <a:pt x="449" y="675"/>
                    </a:lnTo>
                    <a:lnTo>
                      <a:pt x="449" y="679"/>
                    </a:lnTo>
                    <a:lnTo>
                      <a:pt x="447" y="681"/>
                    </a:lnTo>
                    <a:lnTo>
                      <a:pt x="445" y="681"/>
                    </a:lnTo>
                    <a:lnTo>
                      <a:pt x="445" y="683"/>
                    </a:lnTo>
                    <a:lnTo>
                      <a:pt x="447" y="691"/>
                    </a:lnTo>
                    <a:lnTo>
                      <a:pt x="449" y="693"/>
                    </a:lnTo>
                    <a:lnTo>
                      <a:pt x="447" y="691"/>
                    </a:lnTo>
                    <a:lnTo>
                      <a:pt x="449" y="691"/>
                    </a:lnTo>
                    <a:lnTo>
                      <a:pt x="451" y="693"/>
                    </a:lnTo>
                    <a:lnTo>
                      <a:pt x="455" y="693"/>
                    </a:lnTo>
                    <a:lnTo>
                      <a:pt x="457" y="693"/>
                    </a:lnTo>
                    <a:lnTo>
                      <a:pt x="459" y="699"/>
                    </a:lnTo>
                    <a:lnTo>
                      <a:pt x="457" y="701"/>
                    </a:lnTo>
                    <a:lnTo>
                      <a:pt x="455" y="703"/>
                    </a:lnTo>
                    <a:lnTo>
                      <a:pt x="457" y="703"/>
                    </a:lnTo>
                    <a:lnTo>
                      <a:pt x="459" y="703"/>
                    </a:lnTo>
                    <a:lnTo>
                      <a:pt x="461" y="705"/>
                    </a:lnTo>
                    <a:lnTo>
                      <a:pt x="459" y="707"/>
                    </a:lnTo>
                    <a:lnTo>
                      <a:pt x="455" y="707"/>
                    </a:lnTo>
                    <a:lnTo>
                      <a:pt x="451" y="709"/>
                    </a:lnTo>
                    <a:lnTo>
                      <a:pt x="453" y="711"/>
                    </a:lnTo>
                    <a:lnTo>
                      <a:pt x="457" y="711"/>
                    </a:lnTo>
                    <a:lnTo>
                      <a:pt x="461" y="711"/>
                    </a:lnTo>
                    <a:lnTo>
                      <a:pt x="465" y="713"/>
                    </a:lnTo>
                    <a:lnTo>
                      <a:pt x="463" y="715"/>
                    </a:lnTo>
                    <a:lnTo>
                      <a:pt x="461" y="717"/>
                    </a:lnTo>
                    <a:lnTo>
                      <a:pt x="461" y="719"/>
                    </a:lnTo>
                    <a:lnTo>
                      <a:pt x="470" y="723"/>
                    </a:lnTo>
                    <a:lnTo>
                      <a:pt x="478" y="725"/>
                    </a:lnTo>
                    <a:lnTo>
                      <a:pt x="480" y="725"/>
                    </a:lnTo>
                    <a:lnTo>
                      <a:pt x="474" y="729"/>
                    </a:lnTo>
                    <a:lnTo>
                      <a:pt x="472" y="731"/>
                    </a:lnTo>
                    <a:lnTo>
                      <a:pt x="470" y="733"/>
                    </a:lnTo>
                    <a:lnTo>
                      <a:pt x="470" y="735"/>
                    </a:lnTo>
                    <a:lnTo>
                      <a:pt x="474" y="735"/>
                    </a:lnTo>
                    <a:lnTo>
                      <a:pt x="478" y="733"/>
                    </a:lnTo>
                    <a:lnTo>
                      <a:pt x="480" y="729"/>
                    </a:lnTo>
                    <a:lnTo>
                      <a:pt x="482" y="727"/>
                    </a:lnTo>
                    <a:lnTo>
                      <a:pt x="496" y="727"/>
                    </a:lnTo>
                    <a:lnTo>
                      <a:pt x="500" y="729"/>
                    </a:lnTo>
                    <a:lnTo>
                      <a:pt x="500" y="731"/>
                    </a:lnTo>
                    <a:lnTo>
                      <a:pt x="494" y="733"/>
                    </a:lnTo>
                    <a:lnTo>
                      <a:pt x="488" y="735"/>
                    </a:lnTo>
                    <a:lnTo>
                      <a:pt x="490" y="735"/>
                    </a:lnTo>
                    <a:lnTo>
                      <a:pt x="500" y="735"/>
                    </a:lnTo>
                    <a:lnTo>
                      <a:pt x="506" y="735"/>
                    </a:lnTo>
                    <a:lnTo>
                      <a:pt x="508" y="733"/>
                    </a:lnTo>
                    <a:lnTo>
                      <a:pt x="508" y="731"/>
                    </a:lnTo>
                    <a:lnTo>
                      <a:pt x="508" y="727"/>
                    </a:lnTo>
                    <a:lnTo>
                      <a:pt x="508" y="723"/>
                    </a:lnTo>
                    <a:lnTo>
                      <a:pt x="510" y="721"/>
                    </a:lnTo>
                    <a:lnTo>
                      <a:pt x="514" y="721"/>
                    </a:lnTo>
                    <a:lnTo>
                      <a:pt x="520" y="721"/>
                    </a:lnTo>
                    <a:lnTo>
                      <a:pt x="526" y="723"/>
                    </a:lnTo>
                    <a:lnTo>
                      <a:pt x="532" y="727"/>
                    </a:lnTo>
                    <a:lnTo>
                      <a:pt x="534" y="729"/>
                    </a:lnTo>
                    <a:lnTo>
                      <a:pt x="538" y="729"/>
                    </a:lnTo>
                    <a:lnTo>
                      <a:pt x="552" y="721"/>
                    </a:lnTo>
                    <a:lnTo>
                      <a:pt x="550" y="721"/>
                    </a:lnTo>
                    <a:lnTo>
                      <a:pt x="548" y="719"/>
                    </a:lnTo>
                    <a:lnTo>
                      <a:pt x="546" y="719"/>
                    </a:lnTo>
                    <a:lnTo>
                      <a:pt x="548" y="715"/>
                    </a:lnTo>
                    <a:lnTo>
                      <a:pt x="556" y="709"/>
                    </a:lnTo>
                    <a:lnTo>
                      <a:pt x="558" y="709"/>
                    </a:lnTo>
                    <a:lnTo>
                      <a:pt x="560" y="711"/>
                    </a:lnTo>
                    <a:lnTo>
                      <a:pt x="562" y="711"/>
                    </a:lnTo>
                    <a:lnTo>
                      <a:pt x="564" y="711"/>
                    </a:lnTo>
                    <a:lnTo>
                      <a:pt x="566" y="709"/>
                    </a:lnTo>
                    <a:lnTo>
                      <a:pt x="568" y="707"/>
                    </a:lnTo>
                    <a:lnTo>
                      <a:pt x="568" y="703"/>
                    </a:lnTo>
                    <a:lnTo>
                      <a:pt x="570" y="703"/>
                    </a:lnTo>
                    <a:lnTo>
                      <a:pt x="572" y="705"/>
                    </a:lnTo>
                    <a:lnTo>
                      <a:pt x="572" y="707"/>
                    </a:lnTo>
                    <a:lnTo>
                      <a:pt x="570" y="713"/>
                    </a:lnTo>
                    <a:lnTo>
                      <a:pt x="572" y="725"/>
                    </a:lnTo>
                    <a:lnTo>
                      <a:pt x="576" y="727"/>
                    </a:lnTo>
                    <a:lnTo>
                      <a:pt x="578" y="739"/>
                    </a:lnTo>
                    <a:lnTo>
                      <a:pt x="578" y="751"/>
                    </a:lnTo>
                    <a:lnTo>
                      <a:pt x="574" y="778"/>
                    </a:lnTo>
                    <a:lnTo>
                      <a:pt x="572" y="788"/>
                    </a:lnTo>
                    <a:lnTo>
                      <a:pt x="572" y="794"/>
                    </a:lnTo>
                    <a:lnTo>
                      <a:pt x="568" y="798"/>
                    </a:lnTo>
                    <a:lnTo>
                      <a:pt x="562" y="800"/>
                    </a:lnTo>
                    <a:lnTo>
                      <a:pt x="554" y="800"/>
                    </a:lnTo>
                    <a:lnTo>
                      <a:pt x="540" y="802"/>
                    </a:lnTo>
                    <a:lnTo>
                      <a:pt x="550" y="830"/>
                    </a:lnTo>
                    <a:lnTo>
                      <a:pt x="552" y="830"/>
                    </a:lnTo>
                    <a:lnTo>
                      <a:pt x="556" y="830"/>
                    </a:lnTo>
                    <a:lnTo>
                      <a:pt x="558" y="832"/>
                    </a:lnTo>
                    <a:lnTo>
                      <a:pt x="560" y="836"/>
                    </a:lnTo>
                    <a:lnTo>
                      <a:pt x="564" y="844"/>
                    </a:lnTo>
                    <a:lnTo>
                      <a:pt x="570" y="850"/>
                    </a:lnTo>
                    <a:lnTo>
                      <a:pt x="574" y="852"/>
                    </a:lnTo>
                    <a:lnTo>
                      <a:pt x="578" y="852"/>
                    </a:lnTo>
                    <a:lnTo>
                      <a:pt x="580" y="848"/>
                    </a:lnTo>
                    <a:lnTo>
                      <a:pt x="582" y="844"/>
                    </a:lnTo>
                    <a:lnTo>
                      <a:pt x="582" y="840"/>
                    </a:lnTo>
                    <a:lnTo>
                      <a:pt x="584" y="838"/>
                    </a:lnTo>
                    <a:lnTo>
                      <a:pt x="582" y="840"/>
                    </a:lnTo>
                    <a:lnTo>
                      <a:pt x="582" y="844"/>
                    </a:lnTo>
                    <a:lnTo>
                      <a:pt x="582" y="846"/>
                    </a:lnTo>
                    <a:lnTo>
                      <a:pt x="584" y="846"/>
                    </a:lnTo>
                    <a:lnTo>
                      <a:pt x="586" y="844"/>
                    </a:lnTo>
                    <a:lnTo>
                      <a:pt x="588" y="844"/>
                    </a:lnTo>
                    <a:lnTo>
                      <a:pt x="590" y="844"/>
                    </a:lnTo>
                    <a:lnTo>
                      <a:pt x="594" y="846"/>
                    </a:lnTo>
                    <a:lnTo>
                      <a:pt x="598" y="850"/>
                    </a:lnTo>
                    <a:lnTo>
                      <a:pt x="604" y="858"/>
                    </a:lnTo>
                    <a:lnTo>
                      <a:pt x="611" y="866"/>
                    </a:lnTo>
                    <a:lnTo>
                      <a:pt x="613" y="866"/>
                    </a:lnTo>
                    <a:lnTo>
                      <a:pt x="613" y="870"/>
                    </a:lnTo>
                    <a:lnTo>
                      <a:pt x="621" y="876"/>
                    </a:lnTo>
                    <a:lnTo>
                      <a:pt x="633" y="888"/>
                    </a:lnTo>
                    <a:lnTo>
                      <a:pt x="637" y="890"/>
                    </a:lnTo>
                    <a:lnTo>
                      <a:pt x="639" y="892"/>
                    </a:lnTo>
                    <a:lnTo>
                      <a:pt x="647" y="898"/>
                    </a:lnTo>
                    <a:lnTo>
                      <a:pt x="651" y="909"/>
                    </a:lnTo>
                    <a:lnTo>
                      <a:pt x="651" y="913"/>
                    </a:lnTo>
                    <a:lnTo>
                      <a:pt x="649" y="917"/>
                    </a:lnTo>
                    <a:lnTo>
                      <a:pt x="651" y="921"/>
                    </a:lnTo>
                    <a:lnTo>
                      <a:pt x="653" y="927"/>
                    </a:lnTo>
                    <a:lnTo>
                      <a:pt x="659" y="933"/>
                    </a:lnTo>
                    <a:lnTo>
                      <a:pt x="663" y="933"/>
                    </a:lnTo>
                    <a:lnTo>
                      <a:pt x="667" y="933"/>
                    </a:lnTo>
                    <a:lnTo>
                      <a:pt x="675" y="937"/>
                    </a:lnTo>
                    <a:lnTo>
                      <a:pt x="679" y="941"/>
                    </a:lnTo>
                    <a:lnTo>
                      <a:pt x="681" y="945"/>
                    </a:lnTo>
                    <a:lnTo>
                      <a:pt x="683" y="951"/>
                    </a:lnTo>
                    <a:lnTo>
                      <a:pt x="689" y="957"/>
                    </a:lnTo>
                    <a:lnTo>
                      <a:pt x="693" y="957"/>
                    </a:lnTo>
                    <a:lnTo>
                      <a:pt x="695" y="959"/>
                    </a:lnTo>
                    <a:lnTo>
                      <a:pt x="699" y="973"/>
                    </a:lnTo>
                    <a:lnTo>
                      <a:pt x="701" y="985"/>
                    </a:lnTo>
                    <a:lnTo>
                      <a:pt x="703" y="987"/>
                    </a:lnTo>
                    <a:lnTo>
                      <a:pt x="705" y="987"/>
                    </a:lnTo>
                    <a:lnTo>
                      <a:pt x="707" y="993"/>
                    </a:lnTo>
                    <a:lnTo>
                      <a:pt x="709" y="1001"/>
                    </a:lnTo>
                    <a:lnTo>
                      <a:pt x="709" y="1007"/>
                    </a:lnTo>
                    <a:lnTo>
                      <a:pt x="709" y="1011"/>
                    </a:lnTo>
                    <a:lnTo>
                      <a:pt x="711" y="1011"/>
                    </a:lnTo>
                    <a:lnTo>
                      <a:pt x="713" y="1011"/>
                    </a:lnTo>
                    <a:lnTo>
                      <a:pt x="723" y="1007"/>
                    </a:lnTo>
                    <a:lnTo>
                      <a:pt x="727" y="1003"/>
                    </a:lnTo>
                    <a:lnTo>
                      <a:pt x="731" y="997"/>
                    </a:lnTo>
                    <a:lnTo>
                      <a:pt x="735" y="991"/>
                    </a:lnTo>
                    <a:lnTo>
                      <a:pt x="748" y="983"/>
                    </a:lnTo>
                    <a:lnTo>
                      <a:pt x="758" y="973"/>
                    </a:lnTo>
                    <a:lnTo>
                      <a:pt x="754" y="977"/>
                    </a:lnTo>
                    <a:lnTo>
                      <a:pt x="750" y="979"/>
                    </a:lnTo>
                    <a:lnTo>
                      <a:pt x="760" y="967"/>
                    </a:lnTo>
                    <a:lnTo>
                      <a:pt x="764" y="965"/>
                    </a:lnTo>
                    <a:lnTo>
                      <a:pt x="768" y="963"/>
                    </a:lnTo>
                    <a:lnTo>
                      <a:pt x="770" y="957"/>
                    </a:lnTo>
                    <a:lnTo>
                      <a:pt x="774" y="951"/>
                    </a:lnTo>
                    <a:lnTo>
                      <a:pt x="784" y="939"/>
                    </a:lnTo>
                    <a:lnTo>
                      <a:pt x="792" y="931"/>
                    </a:lnTo>
                    <a:lnTo>
                      <a:pt x="796" y="925"/>
                    </a:lnTo>
                    <a:lnTo>
                      <a:pt x="800" y="921"/>
                    </a:lnTo>
                    <a:lnTo>
                      <a:pt x="800" y="917"/>
                    </a:lnTo>
                    <a:lnTo>
                      <a:pt x="800" y="911"/>
                    </a:lnTo>
                    <a:lnTo>
                      <a:pt x="806" y="900"/>
                    </a:lnTo>
                    <a:lnTo>
                      <a:pt x="814" y="890"/>
                    </a:lnTo>
                    <a:lnTo>
                      <a:pt x="818" y="886"/>
                    </a:lnTo>
                    <a:lnTo>
                      <a:pt x="822" y="882"/>
                    </a:lnTo>
                    <a:lnTo>
                      <a:pt x="824" y="876"/>
                    </a:lnTo>
                    <a:lnTo>
                      <a:pt x="824" y="870"/>
                    </a:lnTo>
                    <a:lnTo>
                      <a:pt x="828" y="866"/>
                    </a:lnTo>
                    <a:lnTo>
                      <a:pt x="832" y="862"/>
                    </a:lnTo>
                    <a:lnTo>
                      <a:pt x="832" y="856"/>
                    </a:lnTo>
                    <a:lnTo>
                      <a:pt x="834" y="850"/>
                    </a:lnTo>
                    <a:lnTo>
                      <a:pt x="842" y="818"/>
                    </a:lnTo>
                    <a:lnTo>
                      <a:pt x="846" y="802"/>
                    </a:lnTo>
                    <a:lnTo>
                      <a:pt x="848" y="786"/>
                    </a:lnTo>
                    <a:lnTo>
                      <a:pt x="848" y="784"/>
                    </a:lnTo>
                    <a:lnTo>
                      <a:pt x="846" y="784"/>
                    </a:lnTo>
                    <a:lnTo>
                      <a:pt x="842" y="784"/>
                    </a:lnTo>
                    <a:lnTo>
                      <a:pt x="834" y="784"/>
                    </a:lnTo>
                    <a:lnTo>
                      <a:pt x="830" y="784"/>
                    </a:lnTo>
                    <a:lnTo>
                      <a:pt x="824" y="782"/>
                    </a:lnTo>
                    <a:lnTo>
                      <a:pt x="820" y="776"/>
                    </a:lnTo>
                    <a:lnTo>
                      <a:pt x="818" y="770"/>
                    </a:lnTo>
                    <a:lnTo>
                      <a:pt x="814" y="763"/>
                    </a:lnTo>
                    <a:lnTo>
                      <a:pt x="812" y="763"/>
                    </a:lnTo>
                    <a:lnTo>
                      <a:pt x="806" y="770"/>
                    </a:lnTo>
                    <a:lnTo>
                      <a:pt x="806" y="776"/>
                    </a:lnTo>
                    <a:lnTo>
                      <a:pt x="802" y="794"/>
                    </a:lnTo>
                    <a:lnTo>
                      <a:pt x="798" y="800"/>
                    </a:lnTo>
                    <a:lnTo>
                      <a:pt x="790" y="806"/>
                    </a:lnTo>
                    <a:lnTo>
                      <a:pt x="780" y="814"/>
                    </a:lnTo>
                    <a:lnTo>
                      <a:pt x="776" y="814"/>
                    </a:lnTo>
                    <a:lnTo>
                      <a:pt x="774" y="814"/>
                    </a:lnTo>
                    <a:lnTo>
                      <a:pt x="772" y="810"/>
                    </a:lnTo>
                    <a:lnTo>
                      <a:pt x="776" y="802"/>
                    </a:lnTo>
                    <a:lnTo>
                      <a:pt x="770" y="800"/>
                    </a:lnTo>
                    <a:lnTo>
                      <a:pt x="768" y="800"/>
                    </a:lnTo>
                    <a:lnTo>
                      <a:pt x="766" y="802"/>
                    </a:lnTo>
                    <a:lnTo>
                      <a:pt x="766" y="804"/>
                    </a:lnTo>
                    <a:lnTo>
                      <a:pt x="768" y="806"/>
                    </a:lnTo>
                    <a:lnTo>
                      <a:pt x="770" y="810"/>
                    </a:lnTo>
                    <a:lnTo>
                      <a:pt x="768" y="810"/>
                    </a:lnTo>
                    <a:lnTo>
                      <a:pt x="766" y="810"/>
                    </a:lnTo>
                    <a:lnTo>
                      <a:pt x="764" y="808"/>
                    </a:lnTo>
                    <a:lnTo>
                      <a:pt x="760" y="802"/>
                    </a:lnTo>
                    <a:lnTo>
                      <a:pt x="758" y="794"/>
                    </a:lnTo>
                    <a:lnTo>
                      <a:pt x="756" y="788"/>
                    </a:lnTo>
                    <a:lnTo>
                      <a:pt x="752" y="784"/>
                    </a:lnTo>
                    <a:lnTo>
                      <a:pt x="745" y="782"/>
                    </a:lnTo>
                    <a:lnTo>
                      <a:pt x="743" y="782"/>
                    </a:lnTo>
                    <a:lnTo>
                      <a:pt x="741" y="784"/>
                    </a:lnTo>
                    <a:lnTo>
                      <a:pt x="737" y="778"/>
                    </a:lnTo>
                    <a:lnTo>
                      <a:pt x="733" y="772"/>
                    </a:lnTo>
                    <a:lnTo>
                      <a:pt x="727" y="768"/>
                    </a:lnTo>
                    <a:lnTo>
                      <a:pt x="725" y="765"/>
                    </a:lnTo>
                    <a:lnTo>
                      <a:pt x="723" y="763"/>
                    </a:lnTo>
                    <a:lnTo>
                      <a:pt x="725" y="761"/>
                    </a:lnTo>
                    <a:lnTo>
                      <a:pt x="727" y="759"/>
                    </a:lnTo>
                    <a:lnTo>
                      <a:pt x="725" y="755"/>
                    </a:lnTo>
                    <a:lnTo>
                      <a:pt x="723" y="755"/>
                    </a:lnTo>
                    <a:lnTo>
                      <a:pt x="723" y="753"/>
                    </a:lnTo>
                    <a:lnTo>
                      <a:pt x="725" y="751"/>
                    </a:lnTo>
                    <a:lnTo>
                      <a:pt x="729" y="751"/>
                    </a:lnTo>
                    <a:lnTo>
                      <a:pt x="735" y="745"/>
                    </a:lnTo>
                    <a:lnTo>
                      <a:pt x="737" y="741"/>
                    </a:lnTo>
                    <a:lnTo>
                      <a:pt x="743" y="739"/>
                    </a:lnTo>
                    <a:lnTo>
                      <a:pt x="745" y="741"/>
                    </a:lnTo>
                    <a:lnTo>
                      <a:pt x="750" y="745"/>
                    </a:lnTo>
                    <a:lnTo>
                      <a:pt x="758" y="753"/>
                    </a:lnTo>
                    <a:lnTo>
                      <a:pt x="760" y="759"/>
                    </a:lnTo>
                    <a:lnTo>
                      <a:pt x="762" y="761"/>
                    </a:lnTo>
                    <a:lnTo>
                      <a:pt x="768" y="761"/>
                    </a:lnTo>
                    <a:lnTo>
                      <a:pt x="774" y="761"/>
                    </a:lnTo>
                    <a:lnTo>
                      <a:pt x="780" y="763"/>
                    </a:lnTo>
                    <a:lnTo>
                      <a:pt x="786" y="765"/>
                    </a:lnTo>
                    <a:lnTo>
                      <a:pt x="790" y="765"/>
                    </a:lnTo>
                    <a:lnTo>
                      <a:pt x="796" y="763"/>
                    </a:lnTo>
                    <a:lnTo>
                      <a:pt x="800" y="757"/>
                    </a:lnTo>
                    <a:lnTo>
                      <a:pt x="804" y="749"/>
                    </a:lnTo>
                    <a:lnTo>
                      <a:pt x="806" y="743"/>
                    </a:lnTo>
                    <a:lnTo>
                      <a:pt x="808" y="741"/>
                    </a:lnTo>
                    <a:lnTo>
                      <a:pt x="810" y="741"/>
                    </a:lnTo>
                    <a:lnTo>
                      <a:pt x="814" y="743"/>
                    </a:lnTo>
                    <a:lnTo>
                      <a:pt x="816" y="747"/>
                    </a:lnTo>
                    <a:lnTo>
                      <a:pt x="818" y="751"/>
                    </a:lnTo>
                    <a:lnTo>
                      <a:pt x="820" y="755"/>
                    </a:lnTo>
                    <a:lnTo>
                      <a:pt x="824" y="753"/>
                    </a:lnTo>
                    <a:lnTo>
                      <a:pt x="834" y="749"/>
                    </a:lnTo>
                    <a:lnTo>
                      <a:pt x="838" y="743"/>
                    </a:lnTo>
                    <a:lnTo>
                      <a:pt x="844" y="739"/>
                    </a:lnTo>
                    <a:lnTo>
                      <a:pt x="850" y="735"/>
                    </a:lnTo>
                    <a:lnTo>
                      <a:pt x="870" y="713"/>
                    </a:lnTo>
                    <a:lnTo>
                      <a:pt x="870" y="711"/>
                    </a:lnTo>
                    <a:lnTo>
                      <a:pt x="874" y="703"/>
                    </a:lnTo>
                    <a:lnTo>
                      <a:pt x="876" y="699"/>
                    </a:lnTo>
                    <a:lnTo>
                      <a:pt x="876" y="697"/>
                    </a:lnTo>
                    <a:lnTo>
                      <a:pt x="878" y="699"/>
                    </a:lnTo>
                    <a:lnTo>
                      <a:pt x="880" y="701"/>
                    </a:lnTo>
                    <a:lnTo>
                      <a:pt x="893" y="707"/>
                    </a:lnTo>
                    <a:lnTo>
                      <a:pt x="897" y="709"/>
                    </a:lnTo>
                    <a:lnTo>
                      <a:pt x="899" y="711"/>
                    </a:lnTo>
                    <a:lnTo>
                      <a:pt x="901" y="711"/>
                    </a:lnTo>
                    <a:lnTo>
                      <a:pt x="903" y="707"/>
                    </a:lnTo>
                    <a:lnTo>
                      <a:pt x="903" y="705"/>
                    </a:lnTo>
                    <a:lnTo>
                      <a:pt x="903" y="701"/>
                    </a:lnTo>
                    <a:lnTo>
                      <a:pt x="905" y="697"/>
                    </a:lnTo>
                    <a:lnTo>
                      <a:pt x="907" y="699"/>
                    </a:lnTo>
                    <a:lnTo>
                      <a:pt x="907" y="701"/>
                    </a:lnTo>
                    <a:lnTo>
                      <a:pt x="905" y="707"/>
                    </a:lnTo>
                    <a:lnTo>
                      <a:pt x="905" y="711"/>
                    </a:lnTo>
                    <a:lnTo>
                      <a:pt x="909" y="699"/>
                    </a:lnTo>
                    <a:lnTo>
                      <a:pt x="917" y="689"/>
                    </a:lnTo>
                    <a:lnTo>
                      <a:pt x="919" y="691"/>
                    </a:lnTo>
                    <a:lnTo>
                      <a:pt x="919" y="693"/>
                    </a:lnTo>
                    <a:lnTo>
                      <a:pt x="919" y="703"/>
                    </a:lnTo>
                    <a:lnTo>
                      <a:pt x="925" y="729"/>
                    </a:lnTo>
                    <a:lnTo>
                      <a:pt x="925" y="725"/>
                    </a:lnTo>
                    <a:lnTo>
                      <a:pt x="929" y="741"/>
                    </a:lnTo>
                    <a:lnTo>
                      <a:pt x="931" y="753"/>
                    </a:lnTo>
                    <a:lnTo>
                      <a:pt x="935" y="763"/>
                    </a:lnTo>
                    <a:lnTo>
                      <a:pt x="937" y="774"/>
                    </a:lnTo>
                    <a:lnTo>
                      <a:pt x="943" y="808"/>
                    </a:lnTo>
                    <a:lnTo>
                      <a:pt x="945" y="810"/>
                    </a:lnTo>
                    <a:lnTo>
                      <a:pt x="951" y="757"/>
                    </a:lnTo>
                    <a:lnTo>
                      <a:pt x="951" y="711"/>
                    </a:lnTo>
                    <a:lnTo>
                      <a:pt x="949" y="663"/>
                    </a:lnTo>
                    <a:lnTo>
                      <a:pt x="947" y="602"/>
                    </a:lnTo>
                    <a:close/>
                    <a:moveTo>
                      <a:pt x="268" y="403"/>
                    </a:moveTo>
                    <a:lnTo>
                      <a:pt x="268" y="403"/>
                    </a:lnTo>
                    <a:lnTo>
                      <a:pt x="270" y="401"/>
                    </a:lnTo>
                    <a:lnTo>
                      <a:pt x="272" y="395"/>
                    </a:lnTo>
                    <a:lnTo>
                      <a:pt x="274" y="391"/>
                    </a:lnTo>
                    <a:lnTo>
                      <a:pt x="278" y="389"/>
                    </a:lnTo>
                    <a:lnTo>
                      <a:pt x="282" y="391"/>
                    </a:lnTo>
                    <a:lnTo>
                      <a:pt x="268" y="403"/>
                    </a:lnTo>
                    <a:close/>
                    <a:moveTo>
                      <a:pt x="284" y="411"/>
                    </a:moveTo>
                    <a:lnTo>
                      <a:pt x="284" y="411"/>
                    </a:lnTo>
                    <a:lnTo>
                      <a:pt x="284" y="409"/>
                    </a:lnTo>
                    <a:lnTo>
                      <a:pt x="284" y="407"/>
                    </a:lnTo>
                    <a:lnTo>
                      <a:pt x="290" y="397"/>
                    </a:lnTo>
                    <a:lnTo>
                      <a:pt x="288" y="403"/>
                    </a:lnTo>
                    <a:lnTo>
                      <a:pt x="284" y="411"/>
                    </a:lnTo>
                    <a:close/>
                    <a:moveTo>
                      <a:pt x="369" y="340"/>
                    </a:moveTo>
                    <a:lnTo>
                      <a:pt x="369" y="340"/>
                    </a:lnTo>
                    <a:lnTo>
                      <a:pt x="371" y="349"/>
                    </a:lnTo>
                    <a:lnTo>
                      <a:pt x="373" y="357"/>
                    </a:lnTo>
                    <a:lnTo>
                      <a:pt x="373" y="359"/>
                    </a:lnTo>
                    <a:lnTo>
                      <a:pt x="371" y="359"/>
                    </a:lnTo>
                    <a:lnTo>
                      <a:pt x="367" y="357"/>
                    </a:lnTo>
                    <a:lnTo>
                      <a:pt x="365" y="355"/>
                    </a:lnTo>
                    <a:lnTo>
                      <a:pt x="365" y="342"/>
                    </a:lnTo>
                    <a:lnTo>
                      <a:pt x="363" y="328"/>
                    </a:lnTo>
                    <a:lnTo>
                      <a:pt x="367" y="330"/>
                    </a:lnTo>
                    <a:lnTo>
                      <a:pt x="371" y="330"/>
                    </a:lnTo>
                    <a:lnTo>
                      <a:pt x="373" y="330"/>
                    </a:lnTo>
                    <a:lnTo>
                      <a:pt x="373" y="332"/>
                    </a:lnTo>
                    <a:lnTo>
                      <a:pt x="371" y="334"/>
                    </a:lnTo>
                    <a:lnTo>
                      <a:pt x="369" y="336"/>
                    </a:lnTo>
                    <a:lnTo>
                      <a:pt x="369" y="340"/>
                    </a:lnTo>
                    <a:close/>
                    <a:moveTo>
                      <a:pt x="419" y="365"/>
                    </a:moveTo>
                    <a:lnTo>
                      <a:pt x="419" y="365"/>
                    </a:lnTo>
                    <a:lnTo>
                      <a:pt x="417" y="365"/>
                    </a:lnTo>
                    <a:lnTo>
                      <a:pt x="415" y="365"/>
                    </a:lnTo>
                    <a:lnTo>
                      <a:pt x="411" y="361"/>
                    </a:lnTo>
                    <a:lnTo>
                      <a:pt x="407" y="357"/>
                    </a:lnTo>
                    <a:lnTo>
                      <a:pt x="403" y="353"/>
                    </a:lnTo>
                    <a:lnTo>
                      <a:pt x="401" y="353"/>
                    </a:lnTo>
                    <a:lnTo>
                      <a:pt x="399" y="351"/>
                    </a:lnTo>
                    <a:lnTo>
                      <a:pt x="401" y="349"/>
                    </a:lnTo>
                    <a:lnTo>
                      <a:pt x="401" y="344"/>
                    </a:lnTo>
                    <a:lnTo>
                      <a:pt x="405" y="342"/>
                    </a:lnTo>
                    <a:lnTo>
                      <a:pt x="413" y="344"/>
                    </a:lnTo>
                    <a:lnTo>
                      <a:pt x="421" y="349"/>
                    </a:lnTo>
                    <a:lnTo>
                      <a:pt x="423" y="351"/>
                    </a:lnTo>
                    <a:lnTo>
                      <a:pt x="423" y="355"/>
                    </a:lnTo>
                    <a:lnTo>
                      <a:pt x="421" y="359"/>
                    </a:lnTo>
                    <a:lnTo>
                      <a:pt x="419" y="365"/>
                    </a:lnTo>
                    <a:close/>
                    <a:moveTo>
                      <a:pt x="451" y="496"/>
                    </a:moveTo>
                    <a:lnTo>
                      <a:pt x="451" y="496"/>
                    </a:lnTo>
                    <a:lnTo>
                      <a:pt x="455" y="504"/>
                    </a:lnTo>
                    <a:lnTo>
                      <a:pt x="451" y="496"/>
                    </a:lnTo>
                    <a:close/>
                    <a:moveTo>
                      <a:pt x="474" y="373"/>
                    </a:moveTo>
                    <a:lnTo>
                      <a:pt x="474" y="373"/>
                    </a:lnTo>
                    <a:lnTo>
                      <a:pt x="474" y="371"/>
                    </a:lnTo>
                    <a:lnTo>
                      <a:pt x="470" y="369"/>
                    </a:lnTo>
                    <a:lnTo>
                      <a:pt x="468" y="367"/>
                    </a:lnTo>
                    <a:lnTo>
                      <a:pt x="465" y="365"/>
                    </a:lnTo>
                    <a:lnTo>
                      <a:pt x="468" y="365"/>
                    </a:lnTo>
                    <a:lnTo>
                      <a:pt x="472" y="367"/>
                    </a:lnTo>
                    <a:lnTo>
                      <a:pt x="480" y="373"/>
                    </a:lnTo>
                    <a:lnTo>
                      <a:pt x="484" y="375"/>
                    </a:lnTo>
                    <a:lnTo>
                      <a:pt x="482" y="377"/>
                    </a:lnTo>
                    <a:lnTo>
                      <a:pt x="480" y="379"/>
                    </a:lnTo>
                    <a:lnTo>
                      <a:pt x="476" y="377"/>
                    </a:lnTo>
                    <a:lnTo>
                      <a:pt x="465" y="373"/>
                    </a:lnTo>
                    <a:lnTo>
                      <a:pt x="470" y="373"/>
                    </a:lnTo>
                    <a:lnTo>
                      <a:pt x="472" y="375"/>
                    </a:lnTo>
                    <a:lnTo>
                      <a:pt x="474" y="373"/>
                    </a:lnTo>
                    <a:close/>
                    <a:moveTo>
                      <a:pt x="502" y="556"/>
                    </a:moveTo>
                    <a:lnTo>
                      <a:pt x="502" y="556"/>
                    </a:lnTo>
                    <a:lnTo>
                      <a:pt x="498" y="560"/>
                    </a:lnTo>
                    <a:lnTo>
                      <a:pt x="496" y="560"/>
                    </a:lnTo>
                    <a:lnTo>
                      <a:pt x="506" y="548"/>
                    </a:lnTo>
                    <a:lnTo>
                      <a:pt x="510" y="542"/>
                    </a:lnTo>
                    <a:lnTo>
                      <a:pt x="512" y="536"/>
                    </a:lnTo>
                    <a:lnTo>
                      <a:pt x="512" y="530"/>
                    </a:lnTo>
                    <a:lnTo>
                      <a:pt x="506" y="528"/>
                    </a:lnTo>
                    <a:lnTo>
                      <a:pt x="504" y="526"/>
                    </a:lnTo>
                    <a:lnTo>
                      <a:pt x="488" y="522"/>
                    </a:lnTo>
                    <a:lnTo>
                      <a:pt x="486" y="522"/>
                    </a:lnTo>
                    <a:lnTo>
                      <a:pt x="480" y="522"/>
                    </a:lnTo>
                    <a:lnTo>
                      <a:pt x="474" y="518"/>
                    </a:lnTo>
                    <a:lnTo>
                      <a:pt x="468" y="514"/>
                    </a:lnTo>
                    <a:lnTo>
                      <a:pt x="486" y="520"/>
                    </a:lnTo>
                    <a:lnTo>
                      <a:pt x="496" y="524"/>
                    </a:lnTo>
                    <a:lnTo>
                      <a:pt x="506" y="528"/>
                    </a:lnTo>
                    <a:lnTo>
                      <a:pt x="508" y="528"/>
                    </a:lnTo>
                    <a:lnTo>
                      <a:pt x="510" y="530"/>
                    </a:lnTo>
                    <a:lnTo>
                      <a:pt x="512" y="530"/>
                    </a:lnTo>
                    <a:lnTo>
                      <a:pt x="512" y="532"/>
                    </a:lnTo>
                    <a:lnTo>
                      <a:pt x="514" y="536"/>
                    </a:lnTo>
                    <a:lnTo>
                      <a:pt x="516" y="540"/>
                    </a:lnTo>
                    <a:lnTo>
                      <a:pt x="514" y="542"/>
                    </a:lnTo>
                    <a:lnTo>
                      <a:pt x="512" y="542"/>
                    </a:lnTo>
                    <a:lnTo>
                      <a:pt x="510" y="542"/>
                    </a:lnTo>
                    <a:lnTo>
                      <a:pt x="506" y="548"/>
                    </a:lnTo>
                    <a:lnTo>
                      <a:pt x="502" y="556"/>
                    </a:lnTo>
                    <a:close/>
                    <a:moveTo>
                      <a:pt x="522" y="570"/>
                    </a:moveTo>
                    <a:lnTo>
                      <a:pt x="522" y="570"/>
                    </a:lnTo>
                    <a:lnTo>
                      <a:pt x="518" y="568"/>
                    </a:lnTo>
                    <a:lnTo>
                      <a:pt x="506" y="564"/>
                    </a:lnTo>
                    <a:lnTo>
                      <a:pt x="522" y="570"/>
                    </a:lnTo>
                    <a:close/>
                    <a:moveTo>
                      <a:pt x="514" y="377"/>
                    </a:moveTo>
                    <a:lnTo>
                      <a:pt x="514" y="377"/>
                    </a:lnTo>
                    <a:lnTo>
                      <a:pt x="522" y="385"/>
                    </a:lnTo>
                    <a:lnTo>
                      <a:pt x="514" y="377"/>
                    </a:lnTo>
                    <a:close/>
                    <a:moveTo>
                      <a:pt x="594" y="344"/>
                    </a:moveTo>
                    <a:lnTo>
                      <a:pt x="594" y="344"/>
                    </a:lnTo>
                    <a:lnTo>
                      <a:pt x="590" y="355"/>
                    </a:lnTo>
                    <a:lnTo>
                      <a:pt x="594" y="344"/>
                    </a:lnTo>
                    <a:close/>
                    <a:moveTo>
                      <a:pt x="578" y="520"/>
                    </a:moveTo>
                    <a:lnTo>
                      <a:pt x="578" y="520"/>
                    </a:lnTo>
                    <a:lnTo>
                      <a:pt x="578" y="518"/>
                    </a:lnTo>
                    <a:lnTo>
                      <a:pt x="576" y="516"/>
                    </a:lnTo>
                    <a:lnTo>
                      <a:pt x="578" y="516"/>
                    </a:lnTo>
                    <a:lnTo>
                      <a:pt x="580" y="514"/>
                    </a:lnTo>
                    <a:lnTo>
                      <a:pt x="580" y="508"/>
                    </a:lnTo>
                    <a:lnTo>
                      <a:pt x="580" y="506"/>
                    </a:lnTo>
                    <a:lnTo>
                      <a:pt x="578" y="504"/>
                    </a:lnTo>
                    <a:lnTo>
                      <a:pt x="580" y="498"/>
                    </a:lnTo>
                    <a:lnTo>
                      <a:pt x="582" y="494"/>
                    </a:lnTo>
                    <a:lnTo>
                      <a:pt x="580" y="490"/>
                    </a:lnTo>
                    <a:lnTo>
                      <a:pt x="576" y="485"/>
                    </a:lnTo>
                    <a:lnTo>
                      <a:pt x="580" y="488"/>
                    </a:lnTo>
                    <a:lnTo>
                      <a:pt x="584" y="492"/>
                    </a:lnTo>
                    <a:lnTo>
                      <a:pt x="582" y="494"/>
                    </a:lnTo>
                    <a:lnTo>
                      <a:pt x="584" y="494"/>
                    </a:lnTo>
                    <a:lnTo>
                      <a:pt x="582" y="508"/>
                    </a:lnTo>
                    <a:lnTo>
                      <a:pt x="578" y="520"/>
                    </a:lnTo>
                    <a:close/>
                    <a:moveTo>
                      <a:pt x="588" y="471"/>
                    </a:moveTo>
                    <a:lnTo>
                      <a:pt x="588" y="471"/>
                    </a:lnTo>
                    <a:lnTo>
                      <a:pt x="588" y="473"/>
                    </a:lnTo>
                    <a:lnTo>
                      <a:pt x="590" y="475"/>
                    </a:lnTo>
                    <a:lnTo>
                      <a:pt x="592" y="498"/>
                    </a:lnTo>
                    <a:lnTo>
                      <a:pt x="586" y="473"/>
                    </a:lnTo>
                    <a:lnTo>
                      <a:pt x="582" y="451"/>
                    </a:lnTo>
                    <a:lnTo>
                      <a:pt x="584" y="443"/>
                    </a:lnTo>
                    <a:lnTo>
                      <a:pt x="584" y="441"/>
                    </a:lnTo>
                    <a:lnTo>
                      <a:pt x="586" y="441"/>
                    </a:lnTo>
                    <a:lnTo>
                      <a:pt x="588" y="443"/>
                    </a:lnTo>
                    <a:lnTo>
                      <a:pt x="586" y="447"/>
                    </a:lnTo>
                    <a:lnTo>
                      <a:pt x="582" y="451"/>
                    </a:lnTo>
                    <a:lnTo>
                      <a:pt x="584" y="457"/>
                    </a:lnTo>
                    <a:lnTo>
                      <a:pt x="588" y="461"/>
                    </a:lnTo>
                    <a:lnTo>
                      <a:pt x="592" y="463"/>
                    </a:lnTo>
                    <a:lnTo>
                      <a:pt x="594" y="467"/>
                    </a:lnTo>
                    <a:lnTo>
                      <a:pt x="594" y="469"/>
                    </a:lnTo>
                    <a:lnTo>
                      <a:pt x="592" y="469"/>
                    </a:lnTo>
                    <a:lnTo>
                      <a:pt x="588" y="471"/>
                    </a:lnTo>
                    <a:close/>
                    <a:moveTo>
                      <a:pt x="590" y="415"/>
                    </a:moveTo>
                    <a:lnTo>
                      <a:pt x="590" y="415"/>
                    </a:lnTo>
                    <a:lnTo>
                      <a:pt x="588" y="417"/>
                    </a:lnTo>
                    <a:lnTo>
                      <a:pt x="590" y="415"/>
                    </a:lnTo>
                    <a:lnTo>
                      <a:pt x="584" y="409"/>
                    </a:lnTo>
                    <a:lnTo>
                      <a:pt x="578" y="399"/>
                    </a:lnTo>
                    <a:lnTo>
                      <a:pt x="576" y="395"/>
                    </a:lnTo>
                    <a:lnTo>
                      <a:pt x="574" y="389"/>
                    </a:lnTo>
                    <a:lnTo>
                      <a:pt x="576" y="387"/>
                    </a:lnTo>
                    <a:lnTo>
                      <a:pt x="580" y="385"/>
                    </a:lnTo>
                    <a:lnTo>
                      <a:pt x="588" y="377"/>
                    </a:lnTo>
                    <a:lnTo>
                      <a:pt x="588" y="379"/>
                    </a:lnTo>
                    <a:lnTo>
                      <a:pt x="584" y="383"/>
                    </a:lnTo>
                    <a:lnTo>
                      <a:pt x="578" y="397"/>
                    </a:lnTo>
                    <a:lnTo>
                      <a:pt x="584" y="399"/>
                    </a:lnTo>
                    <a:lnTo>
                      <a:pt x="588" y="403"/>
                    </a:lnTo>
                    <a:lnTo>
                      <a:pt x="588" y="405"/>
                    </a:lnTo>
                    <a:lnTo>
                      <a:pt x="588" y="407"/>
                    </a:lnTo>
                    <a:lnTo>
                      <a:pt x="588" y="411"/>
                    </a:lnTo>
                    <a:lnTo>
                      <a:pt x="588" y="413"/>
                    </a:lnTo>
                    <a:lnTo>
                      <a:pt x="590" y="413"/>
                    </a:lnTo>
                    <a:lnTo>
                      <a:pt x="592" y="411"/>
                    </a:lnTo>
                    <a:lnTo>
                      <a:pt x="594" y="411"/>
                    </a:lnTo>
                    <a:lnTo>
                      <a:pt x="592" y="413"/>
                    </a:lnTo>
                    <a:lnTo>
                      <a:pt x="590" y="415"/>
                    </a:lnTo>
                    <a:close/>
                    <a:moveTo>
                      <a:pt x="733" y="633"/>
                    </a:moveTo>
                    <a:lnTo>
                      <a:pt x="733" y="633"/>
                    </a:lnTo>
                    <a:lnTo>
                      <a:pt x="729" y="639"/>
                    </a:lnTo>
                    <a:lnTo>
                      <a:pt x="723" y="641"/>
                    </a:lnTo>
                    <a:lnTo>
                      <a:pt x="719" y="641"/>
                    </a:lnTo>
                    <a:lnTo>
                      <a:pt x="713" y="639"/>
                    </a:lnTo>
                    <a:lnTo>
                      <a:pt x="701" y="633"/>
                    </a:lnTo>
                    <a:lnTo>
                      <a:pt x="691" y="626"/>
                    </a:lnTo>
                    <a:lnTo>
                      <a:pt x="689" y="624"/>
                    </a:lnTo>
                    <a:lnTo>
                      <a:pt x="689" y="618"/>
                    </a:lnTo>
                    <a:lnTo>
                      <a:pt x="689" y="608"/>
                    </a:lnTo>
                    <a:lnTo>
                      <a:pt x="693" y="600"/>
                    </a:lnTo>
                    <a:lnTo>
                      <a:pt x="693" y="594"/>
                    </a:lnTo>
                    <a:lnTo>
                      <a:pt x="693" y="592"/>
                    </a:lnTo>
                    <a:lnTo>
                      <a:pt x="689" y="592"/>
                    </a:lnTo>
                    <a:lnTo>
                      <a:pt x="685" y="592"/>
                    </a:lnTo>
                    <a:lnTo>
                      <a:pt x="681" y="590"/>
                    </a:lnTo>
                    <a:lnTo>
                      <a:pt x="679" y="588"/>
                    </a:lnTo>
                    <a:lnTo>
                      <a:pt x="679" y="586"/>
                    </a:lnTo>
                    <a:lnTo>
                      <a:pt x="677" y="584"/>
                    </a:lnTo>
                    <a:lnTo>
                      <a:pt x="667" y="578"/>
                    </a:lnTo>
                    <a:lnTo>
                      <a:pt x="657" y="570"/>
                    </a:lnTo>
                    <a:lnTo>
                      <a:pt x="653" y="566"/>
                    </a:lnTo>
                    <a:lnTo>
                      <a:pt x="651" y="564"/>
                    </a:lnTo>
                    <a:lnTo>
                      <a:pt x="651" y="560"/>
                    </a:lnTo>
                    <a:lnTo>
                      <a:pt x="649" y="554"/>
                    </a:lnTo>
                    <a:lnTo>
                      <a:pt x="647" y="552"/>
                    </a:lnTo>
                    <a:lnTo>
                      <a:pt x="643" y="550"/>
                    </a:lnTo>
                    <a:lnTo>
                      <a:pt x="639" y="550"/>
                    </a:lnTo>
                    <a:lnTo>
                      <a:pt x="637" y="548"/>
                    </a:lnTo>
                    <a:lnTo>
                      <a:pt x="637" y="542"/>
                    </a:lnTo>
                    <a:lnTo>
                      <a:pt x="639" y="534"/>
                    </a:lnTo>
                    <a:lnTo>
                      <a:pt x="645" y="522"/>
                    </a:lnTo>
                    <a:lnTo>
                      <a:pt x="645" y="512"/>
                    </a:lnTo>
                    <a:lnTo>
                      <a:pt x="647" y="508"/>
                    </a:lnTo>
                    <a:lnTo>
                      <a:pt x="649" y="500"/>
                    </a:lnTo>
                    <a:lnTo>
                      <a:pt x="651" y="496"/>
                    </a:lnTo>
                    <a:lnTo>
                      <a:pt x="653" y="494"/>
                    </a:lnTo>
                    <a:lnTo>
                      <a:pt x="657" y="492"/>
                    </a:lnTo>
                    <a:lnTo>
                      <a:pt x="665" y="494"/>
                    </a:lnTo>
                    <a:lnTo>
                      <a:pt x="673" y="496"/>
                    </a:lnTo>
                    <a:lnTo>
                      <a:pt x="675" y="500"/>
                    </a:lnTo>
                    <a:lnTo>
                      <a:pt x="675" y="502"/>
                    </a:lnTo>
                    <a:lnTo>
                      <a:pt x="677" y="508"/>
                    </a:lnTo>
                    <a:lnTo>
                      <a:pt x="679" y="510"/>
                    </a:lnTo>
                    <a:lnTo>
                      <a:pt x="681" y="510"/>
                    </a:lnTo>
                    <a:lnTo>
                      <a:pt x="677" y="512"/>
                    </a:lnTo>
                    <a:lnTo>
                      <a:pt x="671" y="514"/>
                    </a:lnTo>
                    <a:lnTo>
                      <a:pt x="669" y="514"/>
                    </a:lnTo>
                    <a:lnTo>
                      <a:pt x="667" y="518"/>
                    </a:lnTo>
                    <a:lnTo>
                      <a:pt x="673" y="522"/>
                    </a:lnTo>
                    <a:lnTo>
                      <a:pt x="675" y="526"/>
                    </a:lnTo>
                    <a:lnTo>
                      <a:pt x="675" y="528"/>
                    </a:lnTo>
                    <a:lnTo>
                      <a:pt x="673" y="530"/>
                    </a:lnTo>
                    <a:lnTo>
                      <a:pt x="669" y="530"/>
                    </a:lnTo>
                    <a:lnTo>
                      <a:pt x="667" y="532"/>
                    </a:lnTo>
                    <a:lnTo>
                      <a:pt x="665" y="532"/>
                    </a:lnTo>
                    <a:lnTo>
                      <a:pt x="665" y="534"/>
                    </a:lnTo>
                    <a:lnTo>
                      <a:pt x="667" y="534"/>
                    </a:lnTo>
                    <a:lnTo>
                      <a:pt x="671" y="536"/>
                    </a:lnTo>
                    <a:lnTo>
                      <a:pt x="681" y="544"/>
                    </a:lnTo>
                    <a:lnTo>
                      <a:pt x="681" y="546"/>
                    </a:lnTo>
                    <a:lnTo>
                      <a:pt x="683" y="548"/>
                    </a:lnTo>
                    <a:lnTo>
                      <a:pt x="689" y="548"/>
                    </a:lnTo>
                    <a:lnTo>
                      <a:pt x="693" y="548"/>
                    </a:lnTo>
                    <a:lnTo>
                      <a:pt x="697" y="550"/>
                    </a:lnTo>
                    <a:lnTo>
                      <a:pt x="699" y="552"/>
                    </a:lnTo>
                    <a:lnTo>
                      <a:pt x="699" y="556"/>
                    </a:lnTo>
                    <a:lnTo>
                      <a:pt x="701" y="562"/>
                    </a:lnTo>
                    <a:lnTo>
                      <a:pt x="703" y="562"/>
                    </a:lnTo>
                    <a:lnTo>
                      <a:pt x="705" y="556"/>
                    </a:lnTo>
                    <a:lnTo>
                      <a:pt x="705" y="554"/>
                    </a:lnTo>
                    <a:lnTo>
                      <a:pt x="707" y="552"/>
                    </a:lnTo>
                    <a:lnTo>
                      <a:pt x="709" y="552"/>
                    </a:lnTo>
                    <a:lnTo>
                      <a:pt x="713" y="556"/>
                    </a:lnTo>
                    <a:lnTo>
                      <a:pt x="717" y="558"/>
                    </a:lnTo>
                    <a:lnTo>
                      <a:pt x="723" y="562"/>
                    </a:lnTo>
                    <a:lnTo>
                      <a:pt x="721" y="564"/>
                    </a:lnTo>
                    <a:lnTo>
                      <a:pt x="719" y="566"/>
                    </a:lnTo>
                    <a:lnTo>
                      <a:pt x="717" y="572"/>
                    </a:lnTo>
                    <a:lnTo>
                      <a:pt x="713" y="576"/>
                    </a:lnTo>
                    <a:lnTo>
                      <a:pt x="711" y="578"/>
                    </a:lnTo>
                    <a:lnTo>
                      <a:pt x="711" y="580"/>
                    </a:lnTo>
                    <a:lnTo>
                      <a:pt x="711" y="582"/>
                    </a:lnTo>
                    <a:lnTo>
                      <a:pt x="713" y="584"/>
                    </a:lnTo>
                    <a:lnTo>
                      <a:pt x="717" y="588"/>
                    </a:lnTo>
                    <a:lnTo>
                      <a:pt x="715" y="584"/>
                    </a:lnTo>
                    <a:lnTo>
                      <a:pt x="721" y="590"/>
                    </a:lnTo>
                    <a:lnTo>
                      <a:pt x="725" y="592"/>
                    </a:lnTo>
                    <a:lnTo>
                      <a:pt x="729" y="594"/>
                    </a:lnTo>
                    <a:lnTo>
                      <a:pt x="731" y="598"/>
                    </a:lnTo>
                    <a:lnTo>
                      <a:pt x="733" y="604"/>
                    </a:lnTo>
                    <a:lnTo>
                      <a:pt x="739" y="618"/>
                    </a:lnTo>
                    <a:lnTo>
                      <a:pt x="733" y="633"/>
                    </a:lnTo>
                    <a:close/>
                    <a:moveTo>
                      <a:pt x="727" y="508"/>
                    </a:moveTo>
                    <a:lnTo>
                      <a:pt x="727" y="508"/>
                    </a:lnTo>
                    <a:lnTo>
                      <a:pt x="725" y="508"/>
                    </a:lnTo>
                    <a:lnTo>
                      <a:pt x="723" y="506"/>
                    </a:lnTo>
                    <a:lnTo>
                      <a:pt x="723" y="502"/>
                    </a:lnTo>
                    <a:lnTo>
                      <a:pt x="717" y="494"/>
                    </a:lnTo>
                    <a:lnTo>
                      <a:pt x="715" y="483"/>
                    </a:lnTo>
                    <a:lnTo>
                      <a:pt x="715" y="475"/>
                    </a:lnTo>
                    <a:lnTo>
                      <a:pt x="719" y="467"/>
                    </a:lnTo>
                    <a:lnTo>
                      <a:pt x="723" y="457"/>
                    </a:lnTo>
                    <a:lnTo>
                      <a:pt x="723" y="459"/>
                    </a:lnTo>
                    <a:lnTo>
                      <a:pt x="725" y="465"/>
                    </a:lnTo>
                    <a:lnTo>
                      <a:pt x="727" y="469"/>
                    </a:lnTo>
                    <a:lnTo>
                      <a:pt x="729" y="469"/>
                    </a:lnTo>
                    <a:lnTo>
                      <a:pt x="733" y="471"/>
                    </a:lnTo>
                    <a:lnTo>
                      <a:pt x="737" y="479"/>
                    </a:lnTo>
                    <a:lnTo>
                      <a:pt x="739" y="490"/>
                    </a:lnTo>
                    <a:lnTo>
                      <a:pt x="741" y="498"/>
                    </a:lnTo>
                    <a:lnTo>
                      <a:pt x="739" y="502"/>
                    </a:lnTo>
                    <a:lnTo>
                      <a:pt x="737" y="504"/>
                    </a:lnTo>
                    <a:lnTo>
                      <a:pt x="733" y="506"/>
                    </a:lnTo>
                    <a:lnTo>
                      <a:pt x="727" y="508"/>
                    </a:lnTo>
                    <a:close/>
                    <a:moveTo>
                      <a:pt x="790" y="415"/>
                    </a:moveTo>
                    <a:lnTo>
                      <a:pt x="790" y="415"/>
                    </a:lnTo>
                    <a:lnTo>
                      <a:pt x="784" y="409"/>
                    </a:lnTo>
                    <a:lnTo>
                      <a:pt x="778" y="403"/>
                    </a:lnTo>
                    <a:lnTo>
                      <a:pt x="778" y="401"/>
                    </a:lnTo>
                    <a:lnTo>
                      <a:pt x="778" y="397"/>
                    </a:lnTo>
                    <a:lnTo>
                      <a:pt x="780" y="383"/>
                    </a:lnTo>
                    <a:lnTo>
                      <a:pt x="784" y="381"/>
                    </a:lnTo>
                    <a:lnTo>
                      <a:pt x="784" y="375"/>
                    </a:lnTo>
                    <a:lnTo>
                      <a:pt x="786" y="371"/>
                    </a:lnTo>
                    <a:lnTo>
                      <a:pt x="786" y="369"/>
                    </a:lnTo>
                    <a:lnTo>
                      <a:pt x="788" y="369"/>
                    </a:lnTo>
                    <a:lnTo>
                      <a:pt x="790" y="371"/>
                    </a:lnTo>
                    <a:lnTo>
                      <a:pt x="790" y="375"/>
                    </a:lnTo>
                    <a:lnTo>
                      <a:pt x="786" y="383"/>
                    </a:lnTo>
                    <a:lnTo>
                      <a:pt x="780" y="389"/>
                    </a:lnTo>
                    <a:lnTo>
                      <a:pt x="780" y="391"/>
                    </a:lnTo>
                    <a:lnTo>
                      <a:pt x="780" y="393"/>
                    </a:lnTo>
                    <a:lnTo>
                      <a:pt x="788" y="411"/>
                    </a:lnTo>
                    <a:lnTo>
                      <a:pt x="790" y="415"/>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2" name="Freeform 683"/>
              <p:cNvSpPr>
                <a:spLocks/>
              </p:cNvSpPr>
              <p:nvPr/>
            </p:nvSpPr>
            <p:spPr bwMode="auto">
              <a:xfrm>
                <a:off x="2501" y="3573"/>
                <a:ext cx="1" cy="4"/>
              </a:xfrm>
              <a:custGeom>
                <a:avLst/>
                <a:gdLst>
                  <a:gd name="T0" fmla="*/ 0 w 1"/>
                  <a:gd name="T1" fmla="*/ 4 h 4"/>
                  <a:gd name="T2" fmla="*/ 0 w 1"/>
                  <a:gd name="T3" fmla="*/ 4 h 4"/>
                  <a:gd name="T4" fmla="*/ 0 w 1"/>
                  <a:gd name="T5" fmla="*/ 0 h 4"/>
                  <a:gd name="T6" fmla="*/ 0 w 1"/>
                  <a:gd name="T7" fmla="*/ 0 h 4"/>
                  <a:gd name="T8" fmla="*/ 0 w 1"/>
                  <a:gd name="T9" fmla="*/ 4 h 4"/>
                  <a:gd name="T10" fmla="*/ 0 w 1"/>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4">
                    <a:moveTo>
                      <a:pt x="0" y="4"/>
                    </a:moveTo>
                    <a:lnTo>
                      <a:pt x="0" y="4"/>
                    </a:lnTo>
                    <a:lnTo>
                      <a:pt x="0" y="0"/>
                    </a:lnTo>
                    <a:lnTo>
                      <a:pt x="0"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3" name="Freeform 684"/>
              <p:cNvSpPr>
                <a:spLocks/>
              </p:cNvSpPr>
              <p:nvPr/>
            </p:nvSpPr>
            <p:spPr bwMode="auto">
              <a:xfrm>
                <a:off x="2364" y="3408"/>
                <a:ext cx="4" cy="6"/>
              </a:xfrm>
              <a:custGeom>
                <a:avLst/>
                <a:gdLst>
                  <a:gd name="T0" fmla="*/ 4 w 4"/>
                  <a:gd name="T1" fmla="*/ 0 h 6"/>
                  <a:gd name="T2" fmla="*/ 4 w 4"/>
                  <a:gd name="T3" fmla="*/ 0 h 6"/>
                  <a:gd name="T4" fmla="*/ 2 w 4"/>
                  <a:gd name="T5" fmla="*/ 2 h 6"/>
                  <a:gd name="T6" fmla="*/ 0 w 4"/>
                  <a:gd name="T7" fmla="*/ 6 h 6"/>
                  <a:gd name="T8" fmla="*/ 0 w 4"/>
                  <a:gd name="T9" fmla="*/ 6 h 6"/>
                  <a:gd name="T10" fmla="*/ 0 w 4"/>
                  <a:gd name="T11" fmla="*/ 6 h 6"/>
                  <a:gd name="T12" fmla="*/ 0 w 4"/>
                  <a:gd name="T13" fmla="*/ 6 h 6"/>
                  <a:gd name="T14" fmla="*/ 2 w 4"/>
                  <a:gd name="T15" fmla="*/ 6 h 6"/>
                  <a:gd name="T16" fmla="*/ 4 w 4"/>
                  <a:gd name="T17" fmla="*/ 4 h 6"/>
                  <a:gd name="T18" fmla="*/ 4 w 4"/>
                  <a:gd name="T19" fmla="*/ 0 h 6"/>
                  <a:gd name="T20" fmla="*/ 4 w 4"/>
                  <a:gd name="T21" fmla="*/ 0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 h="6">
                    <a:moveTo>
                      <a:pt x="4" y="0"/>
                    </a:moveTo>
                    <a:lnTo>
                      <a:pt x="4" y="0"/>
                    </a:lnTo>
                    <a:lnTo>
                      <a:pt x="2" y="2"/>
                    </a:lnTo>
                    <a:lnTo>
                      <a:pt x="0" y="6"/>
                    </a:lnTo>
                    <a:lnTo>
                      <a:pt x="2" y="6"/>
                    </a:lnTo>
                    <a:lnTo>
                      <a:pt x="4" y="4"/>
                    </a:lnTo>
                    <a:lnTo>
                      <a:pt x="4"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4" name="Freeform 685"/>
              <p:cNvSpPr>
                <a:spLocks/>
              </p:cNvSpPr>
              <p:nvPr/>
            </p:nvSpPr>
            <p:spPr bwMode="auto">
              <a:xfrm>
                <a:off x="2229" y="3114"/>
                <a:ext cx="1" cy="4"/>
              </a:xfrm>
              <a:custGeom>
                <a:avLst/>
                <a:gdLst>
                  <a:gd name="T0" fmla="*/ 0 w 1"/>
                  <a:gd name="T1" fmla="*/ 4 h 4"/>
                  <a:gd name="T2" fmla="*/ 0 w 1"/>
                  <a:gd name="T3" fmla="*/ 4 h 4"/>
                  <a:gd name="T4" fmla="*/ 0 w 1"/>
                  <a:gd name="T5" fmla="*/ 0 h 4"/>
                  <a:gd name="T6" fmla="*/ 0 w 1"/>
                  <a:gd name="T7" fmla="*/ 0 h 4"/>
                  <a:gd name="T8" fmla="*/ 0 w 1"/>
                  <a:gd name="T9" fmla="*/ 4 h 4"/>
                  <a:gd name="T10" fmla="*/ 0 w 1"/>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4">
                    <a:moveTo>
                      <a:pt x="0" y="4"/>
                    </a:moveTo>
                    <a:lnTo>
                      <a:pt x="0" y="4"/>
                    </a:lnTo>
                    <a:lnTo>
                      <a:pt x="0" y="0"/>
                    </a:lnTo>
                    <a:lnTo>
                      <a:pt x="0"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5" name="Freeform 686"/>
              <p:cNvSpPr>
                <a:spLocks/>
              </p:cNvSpPr>
              <p:nvPr/>
            </p:nvSpPr>
            <p:spPr bwMode="auto">
              <a:xfrm>
                <a:off x="2310" y="3450"/>
                <a:ext cx="8" cy="2"/>
              </a:xfrm>
              <a:custGeom>
                <a:avLst/>
                <a:gdLst>
                  <a:gd name="T0" fmla="*/ 8 w 8"/>
                  <a:gd name="T1" fmla="*/ 0 h 2"/>
                  <a:gd name="T2" fmla="*/ 8 w 8"/>
                  <a:gd name="T3" fmla="*/ 0 h 2"/>
                  <a:gd name="T4" fmla="*/ 4 w 8"/>
                  <a:gd name="T5" fmla="*/ 0 h 2"/>
                  <a:gd name="T6" fmla="*/ 0 w 8"/>
                  <a:gd name="T7" fmla="*/ 0 h 2"/>
                  <a:gd name="T8" fmla="*/ 0 w 8"/>
                  <a:gd name="T9" fmla="*/ 0 h 2"/>
                  <a:gd name="T10" fmla="*/ 2 w 8"/>
                  <a:gd name="T11" fmla="*/ 2 h 2"/>
                  <a:gd name="T12" fmla="*/ 2 w 8"/>
                  <a:gd name="T13" fmla="*/ 2 h 2"/>
                  <a:gd name="T14" fmla="*/ 8 w 8"/>
                  <a:gd name="T15" fmla="*/ 0 h 2"/>
                  <a:gd name="T16" fmla="*/ 8 w 8"/>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2">
                    <a:moveTo>
                      <a:pt x="8" y="0"/>
                    </a:moveTo>
                    <a:lnTo>
                      <a:pt x="8" y="0"/>
                    </a:lnTo>
                    <a:lnTo>
                      <a:pt x="4" y="0"/>
                    </a:lnTo>
                    <a:lnTo>
                      <a:pt x="0" y="0"/>
                    </a:lnTo>
                    <a:lnTo>
                      <a:pt x="2" y="2"/>
                    </a:lnTo>
                    <a:lnTo>
                      <a:pt x="8"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6" name="Freeform 687"/>
              <p:cNvSpPr>
                <a:spLocks/>
              </p:cNvSpPr>
              <p:nvPr/>
            </p:nvSpPr>
            <p:spPr bwMode="auto">
              <a:xfrm>
                <a:off x="2189" y="3172"/>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1">
                    <a:moveTo>
                      <a:pt x="0" y="0"/>
                    </a:move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7" name="Freeform 688"/>
              <p:cNvSpPr>
                <a:spLocks/>
              </p:cNvSpPr>
              <p:nvPr/>
            </p:nvSpPr>
            <p:spPr bwMode="auto">
              <a:xfrm>
                <a:off x="2153" y="3188"/>
                <a:ext cx="1" cy="2"/>
              </a:xfrm>
              <a:custGeom>
                <a:avLst/>
                <a:gdLst>
                  <a:gd name="T0" fmla="*/ 0 w 1"/>
                  <a:gd name="T1" fmla="*/ 0 h 2"/>
                  <a:gd name="T2" fmla="*/ 0 w 1"/>
                  <a:gd name="T3" fmla="*/ 0 h 2"/>
                  <a:gd name="T4" fmla="*/ 0 w 1"/>
                  <a:gd name="T5" fmla="*/ 2 h 2"/>
                  <a:gd name="T6" fmla="*/ 0 w 1"/>
                  <a:gd name="T7" fmla="*/ 2 h 2"/>
                  <a:gd name="T8" fmla="*/ 0 w 1"/>
                  <a:gd name="T9" fmla="*/ 2 h 2"/>
                  <a:gd name="T10" fmla="*/ 0 w 1"/>
                  <a:gd name="T11" fmla="*/ 2 h 2"/>
                  <a:gd name="T12" fmla="*/ 0 w 1"/>
                  <a:gd name="T13" fmla="*/ 0 h 2"/>
                  <a:gd name="T14" fmla="*/ 0 w 1"/>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2">
                    <a:moveTo>
                      <a:pt x="0" y="0"/>
                    </a:moveTo>
                    <a:lnTo>
                      <a:pt x="0" y="0"/>
                    </a:lnTo>
                    <a:lnTo>
                      <a:pt x="0"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8" name="Freeform 689"/>
              <p:cNvSpPr>
                <a:spLocks/>
              </p:cNvSpPr>
              <p:nvPr/>
            </p:nvSpPr>
            <p:spPr bwMode="auto">
              <a:xfrm>
                <a:off x="2115" y="3216"/>
                <a:ext cx="6" cy="11"/>
              </a:xfrm>
              <a:custGeom>
                <a:avLst/>
                <a:gdLst>
                  <a:gd name="T0" fmla="*/ 2 w 6"/>
                  <a:gd name="T1" fmla="*/ 11 h 11"/>
                  <a:gd name="T2" fmla="*/ 2 w 6"/>
                  <a:gd name="T3" fmla="*/ 11 h 11"/>
                  <a:gd name="T4" fmla="*/ 4 w 6"/>
                  <a:gd name="T5" fmla="*/ 9 h 11"/>
                  <a:gd name="T6" fmla="*/ 4 w 6"/>
                  <a:gd name="T7" fmla="*/ 7 h 11"/>
                  <a:gd name="T8" fmla="*/ 6 w 6"/>
                  <a:gd name="T9" fmla="*/ 0 h 11"/>
                  <a:gd name="T10" fmla="*/ 6 w 6"/>
                  <a:gd name="T11" fmla="*/ 0 h 11"/>
                  <a:gd name="T12" fmla="*/ 4 w 6"/>
                  <a:gd name="T13" fmla="*/ 0 h 11"/>
                  <a:gd name="T14" fmla="*/ 4 w 6"/>
                  <a:gd name="T15" fmla="*/ 0 h 11"/>
                  <a:gd name="T16" fmla="*/ 2 w 6"/>
                  <a:gd name="T17" fmla="*/ 2 h 11"/>
                  <a:gd name="T18" fmla="*/ 2 w 6"/>
                  <a:gd name="T19" fmla="*/ 2 h 11"/>
                  <a:gd name="T20" fmla="*/ 2 w 6"/>
                  <a:gd name="T21" fmla="*/ 2 h 11"/>
                  <a:gd name="T22" fmla="*/ 2 w 6"/>
                  <a:gd name="T23" fmla="*/ 2 h 11"/>
                  <a:gd name="T24" fmla="*/ 2 w 6"/>
                  <a:gd name="T25" fmla="*/ 2 h 11"/>
                  <a:gd name="T26" fmla="*/ 2 w 6"/>
                  <a:gd name="T27" fmla="*/ 2 h 11"/>
                  <a:gd name="T28" fmla="*/ 0 w 6"/>
                  <a:gd name="T29" fmla="*/ 9 h 11"/>
                  <a:gd name="T30" fmla="*/ 0 w 6"/>
                  <a:gd name="T31" fmla="*/ 11 h 11"/>
                  <a:gd name="T32" fmla="*/ 2 w 6"/>
                  <a:gd name="T33" fmla="*/ 11 h 11"/>
                  <a:gd name="T34" fmla="*/ 2 w 6"/>
                  <a:gd name="T35" fmla="*/ 11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 h="11">
                    <a:moveTo>
                      <a:pt x="2" y="11"/>
                    </a:moveTo>
                    <a:lnTo>
                      <a:pt x="2" y="11"/>
                    </a:lnTo>
                    <a:lnTo>
                      <a:pt x="4" y="9"/>
                    </a:lnTo>
                    <a:lnTo>
                      <a:pt x="4" y="7"/>
                    </a:lnTo>
                    <a:lnTo>
                      <a:pt x="6" y="0"/>
                    </a:lnTo>
                    <a:lnTo>
                      <a:pt x="4" y="0"/>
                    </a:lnTo>
                    <a:lnTo>
                      <a:pt x="2" y="2"/>
                    </a:lnTo>
                    <a:lnTo>
                      <a:pt x="0" y="9"/>
                    </a:lnTo>
                    <a:lnTo>
                      <a:pt x="0" y="11"/>
                    </a:lnTo>
                    <a:lnTo>
                      <a:pt x="2" y="11"/>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9" name="Freeform 690"/>
              <p:cNvSpPr>
                <a:spLocks/>
              </p:cNvSpPr>
              <p:nvPr/>
            </p:nvSpPr>
            <p:spPr bwMode="auto">
              <a:xfrm>
                <a:off x="2425" y="3297"/>
                <a:ext cx="16" cy="6"/>
              </a:xfrm>
              <a:custGeom>
                <a:avLst/>
                <a:gdLst>
                  <a:gd name="T0" fmla="*/ 12 w 16"/>
                  <a:gd name="T1" fmla="*/ 4 h 6"/>
                  <a:gd name="T2" fmla="*/ 12 w 16"/>
                  <a:gd name="T3" fmla="*/ 4 h 6"/>
                  <a:gd name="T4" fmla="*/ 16 w 16"/>
                  <a:gd name="T5" fmla="*/ 6 h 6"/>
                  <a:gd name="T6" fmla="*/ 16 w 16"/>
                  <a:gd name="T7" fmla="*/ 6 h 6"/>
                  <a:gd name="T8" fmla="*/ 0 w 16"/>
                  <a:gd name="T9" fmla="*/ 0 h 6"/>
                  <a:gd name="T10" fmla="*/ 0 w 16"/>
                  <a:gd name="T11" fmla="*/ 0 h 6"/>
                  <a:gd name="T12" fmla="*/ 12 w 16"/>
                  <a:gd name="T13" fmla="*/ 4 h 6"/>
                  <a:gd name="T14" fmla="*/ 12 w 16"/>
                  <a:gd name="T15" fmla="*/ 4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6">
                    <a:moveTo>
                      <a:pt x="12" y="4"/>
                    </a:moveTo>
                    <a:lnTo>
                      <a:pt x="12" y="4"/>
                    </a:lnTo>
                    <a:lnTo>
                      <a:pt x="16" y="6"/>
                    </a:lnTo>
                    <a:lnTo>
                      <a:pt x="0" y="0"/>
                    </a:lnTo>
                    <a:lnTo>
                      <a:pt x="12"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0" name="Freeform 691"/>
              <p:cNvSpPr>
                <a:spLocks/>
              </p:cNvSpPr>
              <p:nvPr/>
            </p:nvSpPr>
            <p:spPr bwMode="auto">
              <a:xfrm>
                <a:off x="2366" y="3424"/>
                <a:ext cx="4" cy="2"/>
              </a:xfrm>
              <a:custGeom>
                <a:avLst/>
                <a:gdLst>
                  <a:gd name="T0" fmla="*/ 0 w 4"/>
                  <a:gd name="T1" fmla="*/ 0 h 2"/>
                  <a:gd name="T2" fmla="*/ 0 w 4"/>
                  <a:gd name="T3" fmla="*/ 0 h 2"/>
                  <a:gd name="T4" fmla="*/ 2 w 4"/>
                  <a:gd name="T5" fmla="*/ 2 h 2"/>
                  <a:gd name="T6" fmla="*/ 2 w 4"/>
                  <a:gd name="T7" fmla="*/ 2 h 2"/>
                  <a:gd name="T8" fmla="*/ 4 w 4"/>
                  <a:gd name="T9" fmla="*/ 2 h 2"/>
                  <a:gd name="T10" fmla="*/ 4 w 4"/>
                  <a:gd name="T11" fmla="*/ 2 h 2"/>
                  <a:gd name="T12" fmla="*/ 4 w 4"/>
                  <a:gd name="T13" fmla="*/ 2 h 2"/>
                  <a:gd name="T14" fmla="*/ 4 w 4"/>
                  <a:gd name="T15" fmla="*/ 2 h 2"/>
                  <a:gd name="T16" fmla="*/ 2 w 4"/>
                  <a:gd name="T17" fmla="*/ 0 h 2"/>
                  <a:gd name="T18" fmla="*/ 0 w 4"/>
                  <a:gd name="T19" fmla="*/ 0 h 2"/>
                  <a:gd name="T20" fmla="*/ 0 w 4"/>
                  <a:gd name="T21" fmla="*/ 0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 h="2">
                    <a:moveTo>
                      <a:pt x="0" y="0"/>
                    </a:moveTo>
                    <a:lnTo>
                      <a:pt x="0" y="0"/>
                    </a:lnTo>
                    <a:lnTo>
                      <a:pt x="2" y="2"/>
                    </a:lnTo>
                    <a:lnTo>
                      <a:pt x="4" y="2"/>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1" name="Freeform 692"/>
              <p:cNvSpPr>
                <a:spLocks/>
              </p:cNvSpPr>
              <p:nvPr/>
            </p:nvSpPr>
            <p:spPr bwMode="auto">
              <a:xfrm>
                <a:off x="2862" y="3293"/>
                <a:ext cx="1" cy="2"/>
              </a:xfrm>
              <a:custGeom>
                <a:avLst/>
                <a:gdLst>
                  <a:gd name="T0" fmla="*/ 0 w 1"/>
                  <a:gd name="T1" fmla="*/ 2 h 2"/>
                  <a:gd name="T2" fmla="*/ 0 w 1"/>
                  <a:gd name="T3" fmla="*/ 2 h 2"/>
                  <a:gd name="T4" fmla="*/ 0 w 1"/>
                  <a:gd name="T5" fmla="*/ 2 h 2"/>
                  <a:gd name="T6" fmla="*/ 0 w 1"/>
                  <a:gd name="T7" fmla="*/ 0 h 2"/>
                  <a:gd name="T8" fmla="*/ 0 w 1"/>
                  <a:gd name="T9" fmla="*/ 0 h 2"/>
                  <a:gd name="T10" fmla="*/ 0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2">
                    <a:moveTo>
                      <a:pt x="0" y="2"/>
                    </a:moveTo>
                    <a:lnTo>
                      <a:pt x="0" y="2"/>
                    </a:lnTo>
                    <a:lnTo>
                      <a:pt x="0"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2" name="Freeform 693"/>
              <p:cNvSpPr>
                <a:spLocks/>
              </p:cNvSpPr>
              <p:nvPr/>
            </p:nvSpPr>
            <p:spPr bwMode="auto">
              <a:xfrm>
                <a:off x="1619" y="3857"/>
                <a:ext cx="16" cy="22"/>
              </a:xfrm>
              <a:custGeom>
                <a:avLst/>
                <a:gdLst>
                  <a:gd name="T0" fmla="*/ 14 w 16"/>
                  <a:gd name="T1" fmla="*/ 18 h 22"/>
                  <a:gd name="T2" fmla="*/ 14 w 16"/>
                  <a:gd name="T3" fmla="*/ 18 h 22"/>
                  <a:gd name="T4" fmla="*/ 0 w 16"/>
                  <a:gd name="T5" fmla="*/ 0 h 22"/>
                  <a:gd name="T6" fmla="*/ 0 w 16"/>
                  <a:gd name="T7" fmla="*/ 0 h 22"/>
                  <a:gd name="T8" fmla="*/ 0 w 16"/>
                  <a:gd name="T9" fmla="*/ 2 h 22"/>
                  <a:gd name="T10" fmla="*/ 0 w 16"/>
                  <a:gd name="T11" fmla="*/ 4 h 22"/>
                  <a:gd name="T12" fmla="*/ 4 w 16"/>
                  <a:gd name="T13" fmla="*/ 6 h 22"/>
                  <a:gd name="T14" fmla="*/ 4 w 16"/>
                  <a:gd name="T15" fmla="*/ 6 h 22"/>
                  <a:gd name="T16" fmla="*/ 4 w 16"/>
                  <a:gd name="T17" fmla="*/ 6 h 22"/>
                  <a:gd name="T18" fmla="*/ 4 w 16"/>
                  <a:gd name="T19" fmla="*/ 6 h 22"/>
                  <a:gd name="T20" fmla="*/ 4 w 16"/>
                  <a:gd name="T21" fmla="*/ 6 h 22"/>
                  <a:gd name="T22" fmla="*/ 4 w 16"/>
                  <a:gd name="T23" fmla="*/ 6 h 22"/>
                  <a:gd name="T24" fmla="*/ 4 w 16"/>
                  <a:gd name="T25" fmla="*/ 6 h 22"/>
                  <a:gd name="T26" fmla="*/ 4 w 16"/>
                  <a:gd name="T27" fmla="*/ 6 h 22"/>
                  <a:gd name="T28" fmla="*/ 4 w 16"/>
                  <a:gd name="T29" fmla="*/ 6 h 22"/>
                  <a:gd name="T30" fmla="*/ 4 w 16"/>
                  <a:gd name="T31" fmla="*/ 6 h 22"/>
                  <a:gd name="T32" fmla="*/ 4 w 16"/>
                  <a:gd name="T33" fmla="*/ 6 h 22"/>
                  <a:gd name="T34" fmla="*/ 4 w 16"/>
                  <a:gd name="T35" fmla="*/ 6 h 22"/>
                  <a:gd name="T36" fmla="*/ 16 w 16"/>
                  <a:gd name="T37" fmla="*/ 22 h 22"/>
                  <a:gd name="T38" fmla="*/ 14 w 16"/>
                  <a:gd name="T39" fmla="*/ 18 h 2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6" h="22">
                    <a:moveTo>
                      <a:pt x="14" y="18"/>
                    </a:moveTo>
                    <a:lnTo>
                      <a:pt x="14" y="18"/>
                    </a:lnTo>
                    <a:lnTo>
                      <a:pt x="0" y="0"/>
                    </a:lnTo>
                    <a:lnTo>
                      <a:pt x="0" y="2"/>
                    </a:lnTo>
                    <a:lnTo>
                      <a:pt x="0" y="4"/>
                    </a:lnTo>
                    <a:lnTo>
                      <a:pt x="4" y="6"/>
                    </a:lnTo>
                    <a:lnTo>
                      <a:pt x="16" y="22"/>
                    </a:lnTo>
                    <a:lnTo>
                      <a:pt x="14" y="1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3" name="Freeform 694"/>
              <p:cNvSpPr>
                <a:spLocks/>
              </p:cNvSpPr>
              <p:nvPr/>
            </p:nvSpPr>
            <p:spPr bwMode="auto">
              <a:xfrm>
                <a:off x="1478" y="3450"/>
                <a:ext cx="4" cy="77"/>
              </a:xfrm>
              <a:custGeom>
                <a:avLst/>
                <a:gdLst>
                  <a:gd name="T0" fmla="*/ 0 w 4"/>
                  <a:gd name="T1" fmla="*/ 0 h 77"/>
                  <a:gd name="T2" fmla="*/ 0 w 4"/>
                  <a:gd name="T3" fmla="*/ 0 h 77"/>
                  <a:gd name="T4" fmla="*/ 0 w 4"/>
                  <a:gd name="T5" fmla="*/ 12 h 77"/>
                  <a:gd name="T6" fmla="*/ 0 w 4"/>
                  <a:gd name="T7" fmla="*/ 26 h 77"/>
                  <a:gd name="T8" fmla="*/ 0 w 4"/>
                  <a:gd name="T9" fmla="*/ 46 h 77"/>
                  <a:gd name="T10" fmla="*/ 4 w 4"/>
                  <a:gd name="T11" fmla="*/ 77 h 77"/>
                  <a:gd name="T12" fmla="*/ 4 w 4"/>
                  <a:gd name="T13" fmla="*/ 77 h 77"/>
                  <a:gd name="T14" fmla="*/ 2 w 4"/>
                  <a:gd name="T15" fmla="*/ 0 h 77"/>
                  <a:gd name="T16" fmla="*/ 0 w 4"/>
                  <a:gd name="T17" fmla="*/ 0 h 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 h="77">
                    <a:moveTo>
                      <a:pt x="0" y="0"/>
                    </a:moveTo>
                    <a:lnTo>
                      <a:pt x="0" y="0"/>
                    </a:lnTo>
                    <a:lnTo>
                      <a:pt x="0" y="12"/>
                    </a:lnTo>
                    <a:lnTo>
                      <a:pt x="0" y="26"/>
                    </a:lnTo>
                    <a:lnTo>
                      <a:pt x="0" y="46"/>
                    </a:lnTo>
                    <a:lnTo>
                      <a:pt x="4" y="77"/>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4" name="Freeform 695"/>
              <p:cNvSpPr>
                <a:spLocks/>
              </p:cNvSpPr>
              <p:nvPr/>
            </p:nvSpPr>
            <p:spPr bwMode="auto">
              <a:xfrm>
                <a:off x="1482" y="3527"/>
                <a:ext cx="147" cy="338"/>
              </a:xfrm>
              <a:custGeom>
                <a:avLst/>
                <a:gdLst>
                  <a:gd name="T0" fmla="*/ 147 w 147"/>
                  <a:gd name="T1" fmla="*/ 330 h 338"/>
                  <a:gd name="T2" fmla="*/ 141 w 147"/>
                  <a:gd name="T3" fmla="*/ 316 h 338"/>
                  <a:gd name="T4" fmla="*/ 133 w 147"/>
                  <a:gd name="T5" fmla="*/ 302 h 338"/>
                  <a:gd name="T6" fmla="*/ 123 w 147"/>
                  <a:gd name="T7" fmla="*/ 290 h 338"/>
                  <a:gd name="T8" fmla="*/ 123 w 147"/>
                  <a:gd name="T9" fmla="*/ 294 h 338"/>
                  <a:gd name="T10" fmla="*/ 119 w 147"/>
                  <a:gd name="T11" fmla="*/ 286 h 338"/>
                  <a:gd name="T12" fmla="*/ 93 w 147"/>
                  <a:gd name="T13" fmla="*/ 245 h 338"/>
                  <a:gd name="T14" fmla="*/ 81 w 147"/>
                  <a:gd name="T15" fmla="*/ 227 h 338"/>
                  <a:gd name="T16" fmla="*/ 73 w 147"/>
                  <a:gd name="T17" fmla="*/ 215 h 338"/>
                  <a:gd name="T18" fmla="*/ 69 w 147"/>
                  <a:gd name="T19" fmla="*/ 213 h 338"/>
                  <a:gd name="T20" fmla="*/ 67 w 147"/>
                  <a:gd name="T21" fmla="*/ 211 h 338"/>
                  <a:gd name="T22" fmla="*/ 65 w 147"/>
                  <a:gd name="T23" fmla="*/ 199 h 338"/>
                  <a:gd name="T24" fmla="*/ 54 w 147"/>
                  <a:gd name="T25" fmla="*/ 181 h 338"/>
                  <a:gd name="T26" fmla="*/ 50 w 147"/>
                  <a:gd name="T27" fmla="*/ 171 h 338"/>
                  <a:gd name="T28" fmla="*/ 44 w 147"/>
                  <a:gd name="T29" fmla="*/ 165 h 338"/>
                  <a:gd name="T30" fmla="*/ 42 w 147"/>
                  <a:gd name="T31" fmla="*/ 161 h 338"/>
                  <a:gd name="T32" fmla="*/ 36 w 147"/>
                  <a:gd name="T33" fmla="*/ 145 h 338"/>
                  <a:gd name="T34" fmla="*/ 30 w 147"/>
                  <a:gd name="T35" fmla="*/ 131 h 338"/>
                  <a:gd name="T36" fmla="*/ 32 w 147"/>
                  <a:gd name="T37" fmla="*/ 129 h 338"/>
                  <a:gd name="T38" fmla="*/ 32 w 147"/>
                  <a:gd name="T39" fmla="*/ 125 h 338"/>
                  <a:gd name="T40" fmla="*/ 28 w 147"/>
                  <a:gd name="T41" fmla="*/ 112 h 338"/>
                  <a:gd name="T42" fmla="*/ 20 w 147"/>
                  <a:gd name="T43" fmla="*/ 86 h 338"/>
                  <a:gd name="T44" fmla="*/ 6 w 147"/>
                  <a:gd name="T45" fmla="*/ 34 h 338"/>
                  <a:gd name="T46" fmla="*/ 6 w 147"/>
                  <a:gd name="T47" fmla="*/ 36 h 338"/>
                  <a:gd name="T48" fmla="*/ 0 w 147"/>
                  <a:gd name="T49" fmla="*/ 0 h 338"/>
                  <a:gd name="T50" fmla="*/ 0 w 147"/>
                  <a:gd name="T51" fmla="*/ 8 h 338"/>
                  <a:gd name="T52" fmla="*/ 2 w 147"/>
                  <a:gd name="T53" fmla="*/ 24 h 338"/>
                  <a:gd name="T54" fmla="*/ 6 w 147"/>
                  <a:gd name="T55" fmla="*/ 42 h 338"/>
                  <a:gd name="T56" fmla="*/ 28 w 147"/>
                  <a:gd name="T57" fmla="*/ 131 h 338"/>
                  <a:gd name="T58" fmla="*/ 38 w 147"/>
                  <a:gd name="T59" fmla="*/ 157 h 338"/>
                  <a:gd name="T60" fmla="*/ 75 w 147"/>
                  <a:gd name="T61" fmla="*/ 235 h 338"/>
                  <a:gd name="T62" fmla="*/ 137 w 147"/>
                  <a:gd name="T63" fmla="*/ 330 h 338"/>
                  <a:gd name="T64" fmla="*/ 137 w 147"/>
                  <a:gd name="T65" fmla="*/ 330 h 338"/>
                  <a:gd name="T66" fmla="*/ 143 w 147"/>
                  <a:gd name="T67" fmla="*/ 336 h 338"/>
                  <a:gd name="T68" fmla="*/ 145 w 147"/>
                  <a:gd name="T69" fmla="*/ 338 h 338"/>
                  <a:gd name="T70" fmla="*/ 147 w 147"/>
                  <a:gd name="T71" fmla="*/ 330 h 3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47" h="338">
                    <a:moveTo>
                      <a:pt x="147" y="330"/>
                    </a:moveTo>
                    <a:lnTo>
                      <a:pt x="147" y="330"/>
                    </a:lnTo>
                    <a:lnTo>
                      <a:pt x="145" y="324"/>
                    </a:lnTo>
                    <a:lnTo>
                      <a:pt x="141" y="316"/>
                    </a:lnTo>
                    <a:lnTo>
                      <a:pt x="133" y="302"/>
                    </a:lnTo>
                    <a:lnTo>
                      <a:pt x="123" y="292"/>
                    </a:lnTo>
                    <a:lnTo>
                      <a:pt x="123" y="290"/>
                    </a:lnTo>
                    <a:lnTo>
                      <a:pt x="123" y="292"/>
                    </a:lnTo>
                    <a:lnTo>
                      <a:pt x="123" y="294"/>
                    </a:lnTo>
                    <a:lnTo>
                      <a:pt x="119" y="286"/>
                    </a:lnTo>
                    <a:lnTo>
                      <a:pt x="107" y="266"/>
                    </a:lnTo>
                    <a:lnTo>
                      <a:pt x="93" y="245"/>
                    </a:lnTo>
                    <a:lnTo>
                      <a:pt x="81" y="227"/>
                    </a:lnTo>
                    <a:lnTo>
                      <a:pt x="73" y="215"/>
                    </a:lnTo>
                    <a:lnTo>
                      <a:pt x="69" y="213"/>
                    </a:lnTo>
                    <a:lnTo>
                      <a:pt x="67" y="211"/>
                    </a:lnTo>
                    <a:lnTo>
                      <a:pt x="65" y="199"/>
                    </a:lnTo>
                    <a:lnTo>
                      <a:pt x="54" y="181"/>
                    </a:lnTo>
                    <a:lnTo>
                      <a:pt x="52" y="177"/>
                    </a:lnTo>
                    <a:lnTo>
                      <a:pt x="50" y="171"/>
                    </a:lnTo>
                    <a:lnTo>
                      <a:pt x="44" y="165"/>
                    </a:lnTo>
                    <a:lnTo>
                      <a:pt x="42" y="161"/>
                    </a:lnTo>
                    <a:lnTo>
                      <a:pt x="36" y="145"/>
                    </a:lnTo>
                    <a:lnTo>
                      <a:pt x="30" y="131"/>
                    </a:lnTo>
                    <a:lnTo>
                      <a:pt x="32" y="129"/>
                    </a:lnTo>
                    <a:lnTo>
                      <a:pt x="32" y="125"/>
                    </a:lnTo>
                    <a:lnTo>
                      <a:pt x="30" y="121"/>
                    </a:lnTo>
                    <a:lnTo>
                      <a:pt x="28" y="112"/>
                    </a:lnTo>
                    <a:lnTo>
                      <a:pt x="20" y="86"/>
                    </a:lnTo>
                    <a:lnTo>
                      <a:pt x="6" y="34"/>
                    </a:lnTo>
                    <a:lnTo>
                      <a:pt x="6" y="36"/>
                    </a:lnTo>
                    <a:lnTo>
                      <a:pt x="0" y="0"/>
                    </a:lnTo>
                    <a:lnTo>
                      <a:pt x="0" y="8"/>
                    </a:lnTo>
                    <a:lnTo>
                      <a:pt x="2" y="24"/>
                    </a:lnTo>
                    <a:lnTo>
                      <a:pt x="6" y="42"/>
                    </a:lnTo>
                    <a:lnTo>
                      <a:pt x="16" y="86"/>
                    </a:lnTo>
                    <a:lnTo>
                      <a:pt x="28" y="131"/>
                    </a:lnTo>
                    <a:lnTo>
                      <a:pt x="38" y="157"/>
                    </a:lnTo>
                    <a:lnTo>
                      <a:pt x="50" y="183"/>
                    </a:lnTo>
                    <a:lnTo>
                      <a:pt x="75" y="235"/>
                    </a:lnTo>
                    <a:lnTo>
                      <a:pt x="105" y="284"/>
                    </a:lnTo>
                    <a:lnTo>
                      <a:pt x="137" y="330"/>
                    </a:lnTo>
                    <a:lnTo>
                      <a:pt x="143" y="336"/>
                    </a:lnTo>
                    <a:lnTo>
                      <a:pt x="143" y="338"/>
                    </a:lnTo>
                    <a:lnTo>
                      <a:pt x="145" y="338"/>
                    </a:lnTo>
                    <a:lnTo>
                      <a:pt x="147" y="33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5" name="Freeform 696"/>
              <p:cNvSpPr>
                <a:spLocks/>
              </p:cNvSpPr>
              <p:nvPr/>
            </p:nvSpPr>
            <p:spPr bwMode="auto">
              <a:xfrm>
                <a:off x="1623" y="3863"/>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1">
                    <a:moveTo>
                      <a:pt x="0" y="0"/>
                    </a:move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grpSp>
      </p:grpSp>
      <p:sp>
        <p:nvSpPr>
          <p:cNvPr id="436" name="Rectangle 1339"/>
          <p:cNvSpPr>
            <a:spLocks noChangeArrowheads="1"/>
          </p:cNvSpPr>
          <p:nvPr/>
        </p:nvSpPr>
        <p:spPr bwMode="auto">
          <a:xfrm>
            <a:off x="1527175" y="549275"/>
            <a:ext cx="7616825" cy="74612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nchor="ctr"/>
          <a:lstStyle>
            <a:lvl1pPr>
              <a:defRPr sz="3600">
                <a:solidFill>
                  <a:schemeClr val="tx1"/>
                </a:solidFill>
                <a:latin typeface="Arial" panose="020B0604020202020204" pitchFamily="34" charset="0"/>
                <a:cs typeface="Arial" panose="020B0604020202020204" pitchFamily="34" charset="0"/>
              </a:defRPr>
            </a:lvl1pPr>
            <a:lvl2pPr>
              <a:defRPr sz="3600">
                <a:solidFill>
                  <a:schemeClr val="tx1"/>
                </a:solidFill>
                <a:latin typeface="Arial" panose="020B0604020202020204" pitchFamily="34" charset="0"/>
                <a:cs typeface="Arial" panose="020B0604020202020204" pitchFamily="34" charset="0"/>
              </a:defRPr>
            </a:lvl2pPr>
            <a:lvl3pPr>
              <a:defRPr sz="3600">
                <a:solidFill>
                  <a:schemeClr val="tx1"/>
                </a:solidFill>
                <a:latin typeface="Arial" panose="020B0604020202020204" pitchFamily="34" charset="0"/>
                <a:cs typeface="Arial" panose="020B0604020202020204" pitchFamily="34" charset="0"/>
              </a:defRPr>
            </a:lvl3pPr>
            <a:lvl4pPr>
              <a:defRPr sz="3600">
                <a:solidFill>
                  <a:schemeClr val="tx1"/>
                </a:solidFill>
                <a:latin typeface="Arial" panose="020B0604020202020204" pitchFamily="34" charset="0"/>
                <a:cs typeface="Arial" panose="020B0604020202020204" pitchFamily="34" charset="0"/>
              </a:defRPr>
            </a:lvl4pPr>
            <a:lvl5pPr>
              <a:defRPr sz="3600">
                <a:solidFill>
                  <a:schemeClr val="tx1"/>
                </a:solidFill>
                <a:latin typeface="Arial" panose="020B0604020202020204" pitchFamily="34" charset="0"/>
                <a:cs typeface="Arial" panose="020B0604020202020204" pitchFamily="34" charset="0"/>
              </a:defRPr>
            </a:lvl5pPr>
            <a:lvl6pPr marL="4572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pPr eaLnBrk="1" hangingPunct="1">
              <a:defRPr/>
            </a:pPr>
            <a:endParaRPr lang="en-GB" altLang="en-US" b="0" smtClean="0"/>
          </a:p>
        </p:txBody>
      </p:sp>
      <p:sp>
        <p:nvSpPr>
          <p:cNvPr id="4102" name="Rectangle 6"/>
          <p:cNvSpPr>
            <a:spLocks noGrp="1" noChangeArrowheads="1"/>
          </p:cNvSpPr>
          <p:nvPr>
            <p:ph type="ctrTitle"/>
          </p:nvPr>
        </p:nvSpPr>
        <p:spPr>
          <a:xfrm>
            <a:off x="1554163" y="2133600"/>
            <a:ext cx="4283075" cy="1643063"/>
          </a:xfrm>
          <a:noFill/>
          <a:extLst>
            <a:ext uri="{909E8E84-426E-40DD-AFC4-6F175D3DCCD1}">
              <a14:hiddenFill xmlns:a14="http://schemas.microsoft.com/office/drawing/2010/main">
                <a:solidFill>
                  <a:schemeClr val="accent1"/>
                </a:solidFill>
              </a14:hiddenFill>
            </a:ext>
          </a:extLst>
        </p:spPr>
        <p:txBody>
          <a:bodyPr/>
          <a:lstStyle>
            <a:lvl1pPr>
              <a:defRPr sz="3600">
                <a:solidFill>
                  <a:schemeClr val="tx1"/>
                </a:solidFill>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1554163" y="3813175"/>
            <a:ext cx="4283075" cy="552450"/>
          </a:xfrm>
        </p:spPr>
        <p:txBody>
          <a:bodyPr/>
          <a:lstStyle>
            <a:lvl1pPr marL="0" indent="0">
              <a:buFontTx/>
              <a:buNone/>
              <a:defRPr sz="1800">
                <a:solidFill>
                  <a:schemeClr val="tx2"/>
                </a:solidFill>
              </a:defRPr>
            </a:lvl1pPr>
          </a:lstStyle>
          <a:p>
            <a:pPr lvl="0"/>
            <a:r>
              <a:rPr lang="en-US" altLang="en-US" noProof="0" smtClean="0"/>
              <a:t>Click to edit Master subtitle style</a:t>
            </a:r>
          </a:p>
        </p:txBody>
      </p:sp>
      <p:sp>
        <p:nvSpPr>
          <p:cNvPr id="437" name="Rectangle 258"/>
          <p:cNvSpPr>
            <a:spLocks noGrp="1" noChangeArrowheads="1"/>
          </p:cNvSpPr>
          <p:nvPr>
            <p:ph type="dt" sz="half" idx="10"/>
          </p:nvPr>
        </p:nvSpPr>
        <p:spPr/>
        <p:txBody>
          <a:bodyPr/>
          <a:lstStyle>
            <a:lvl1pPr>
              <a:defRPr smtClean="0"/>
            </a:lvl1pPr>
          </a:lstStyle>
          <a:p>
            <a:pPr>
              <a:defRPr/>
            </a:pPr>
            <a:endParaRPr lang="en-US" altLang="en-US"/>
          </a:p>
        </p:txBody>
      </p:sp>
      <p:sp>
        <p:nvSpPr>
          <p:cNvPr id="438" name="Rectangle 259"/>
          <p:cNvSpPr>
            <a:spLocks noGrp="1" noChangeArrowheads="1"/>
          </p:cNvSpPr>
          <p:nvPr>
            <p:ph type="ftr" sz="quarter" idx="11"/>
          </p:nvPr>
        </p:nvSpPr>
        <p:spPr/>
        <p:txBody>
          <a:bodyPr/>
          <a:lstStyle>
            <a:lvl1pPr>
              <a:defRPr smtClean="0"/>
            </a:lvl1pPr>
          </a:lstStyle>
          <a:p>
            <a:pPr>
              <a:defRPr/>
            </a:pPr>
            <a:endParaRPr lang="en-US" altLang="en-US"/>
          </a:p>
        </p:txBody>
      </p:sp>
    </p:spTree>
    <p:extLst>
      <p:ext uri="{BB962C8B-B14F-4D97-AF65-F5344CB8AC3E}">
        <p14:creationId xmlns:p14="http://schemas.microsoft.com/office/powerpoint/2010/main" val="3734116192"/>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084642513"/>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40588" y="457200"/>
            <a:ext cx="1903412" cy="5384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7175" y="457200"/>
            <a:ext cx="5561013" cy="53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895546263"/>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347076699"/>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535037083"/>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518760263"/>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52278729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929228164"/>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327735989"/>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172506865"/>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830367209"/>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173614258"/>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7040660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847890566"/>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981"/>
          <p:cNvGrpSpPr>
            <a:grpSpLocks/>
          </p:cNvGrpSpPr>
          <p:nvPr/>
        </p:nvGrpSpPr>
        <p:grpSpPr bwMode="auto">
          <a:xfrm>
            <a:off x="14288" y="1276350"/>
            <a:ext cx="9115425" cy="4986338"/>
            <a:chOff x="9" y="804"/>
            <a:chExt cx="5742" cy="3141"/>
          </a:xfrm>
        </p:grpSpPr>
        <p:grpSp>
          <p:nvGrpSpPr>
            <p:cNvPr id="1142" name="Group 2982"/>
            <p:cNvGrpSpPr>
              <a:grpSpLocks/>
            </p:cNvGrpSpPr>
            <p:nvPr userDrawn="1"/>
          </p:nvGrpSpPr>
          <p:grpSpPr bwMode="auto">
            <a:xfrm>
              <a:off x="9" y="804"/>
              <a:ext cx="5385" cy="1750"/>
              <a:chOff x="9" y="804"/>
              <a:chExt cx="5385" cy="1750"/>
            </a:xfrm>
          </p:grpSpPr>
          <p:sp>
            <p:nvSpPr>
              <p:cNvPr id="1262" name="Freeform 2983"/>
              <p:cNvSpPr>
                <a:spLocks/>
              </p:cNvSpPr>
              <p:nvPr userDrawn="1"/>
            </p:nvSpPr>
            <p:spPr bwMode="auto">
              <a:xfrm>
                <a:off x="2967" y="804"/>
                <a:ext cx="72" cy="65"/>
              </a:xfrm>
              <a:custGeom>
                <a:avLst/>
                <a:gdLst>
                  <a:gd name="T0" fmla="*/ 72 w 72"/>
                  <a:gd name="T1" fmla="*/ 10 h 65"/>
                  <a:gd name="T2" fmla="*/ 72 w 72"/>
                  <a:gd name="T3" fmla="*/ 10 h 65"/>
                  <a:gd name="T4" fmla="*/ 67 w 72"/>
                  <a:gd name="T5" fmla="*/ 21 h 65"/>
                  <a:gd name="T6" fmla="*/ 62 w 72"/>
                  <a:gd name="T7" fmla="*/ 35 h 65"/>
                  <a:gd name="T8" fmla="*/ 55 w 72"/>
                  <a:gd name="T9" fmla="*/ 60 h 65"/>
                  <a:gd name="T10" fmla="*/ 55 w 72"/>
                  <a:gd name="T11" fmla="*/ 60 h 65"/>
                  <a:gd name="T12" fmla="*/ 53 w 72"/>
                  <a:gd name="T13" fmla="*/ 63 h 65"/>
                  <a:gd name="T14" fmla="*/ 48 w 72"/>
                  <a:gd name="T15" fmla="*/ 65 h 65"/>
                  <a:gd name="T16" fmla="*/ 48 w 72"/>
                  <a:gd name="T17" fmla="*/ 65 h 65"/>
                  <a:gd name="T18" fmla="*/ 44 w 72"/>
                  <a:gd name="T19" fmla="*/ 58 h 65"/>
                  <a:gd name="T20" fmla="*/ 41 w 72"/>
                  <a:gd name="T21" fmla="*/ 56 h 65"/>
                  <a:gd name="T22" fmla="*/ 32 w 72"/>
                  <a:gd name="T23" fmla="*/ 51 h 65"/>
                  <a:gd name="T24" fmla="*/ 21 w 72"/>
                  <a:gd name="T25" fmla="*/ 47 h 65"/>
                  <a:gd name="T26" fmla="*/ 11 w 72"/>
                  <a:gd name="T27" fmla="*/ 44 h 65"/>
                  <a:gd name="T28" fmla="*/ 11 w 72"/>
                  <a:gd name="T29" fmla="*/ 44 h 65"/>
                  <a:gd name="T30" fmla="*/ 18 w 72"/>
                  <a:gd name="T31" fmla="*/ 26 h 65"/>
                  <a:gd name="T32" fmla="*/ 18 w 72"/>
                  <a:gd name="T33" fmla="*/ 26 h 65"/>
                  <a:gd name="T34" fmla="*/ 11 w 72"/>
                  <a:gd name="T35" fmla="*/ 23 h 65"/>
                  <a:gd name="T36" fmla="*/ 2 w 72"/>
                  <a:gd name="T37" fmla="*/ 21 h 65"/>
                  <a:gd name="T38" fmla="*/ 2 w 72"/>
                  <a:gd name="T39" fmla="*/ 21 h 65"/>
                  <a:gd name="T40" fmla="*/ 2 w 72"/>
                  <a:gd name="T41" fmla="*/ 16 h 65"/>
                  <a:gd name="T42" fmla="*/ 0 w 72"/>
                  <a:gd name="T43" fmla="*/ 12 h 65"/>
                  <a:gd name="T44" fmla="*/ 0 w 72"/>
                  <a:gd name="T45" fmla="*/ 7 h 65"/>
                  <a:gd name="T46" fmla="*/ 2 w 72"/>
                  <a:gd name="T47" fmla="*/ 5 h 65"/>
                  <a:gd name="T48" fmla="*/ 2 w 72"/>
                  <a:gd name="T49" fmla="*/ 5 h 65"/>
                  <a:gd name="T50" fmla="*/ 11 w 72"/>
                  <a:gd name="T51" fmla="*/ 5 h 65"/>
                  <a:gd name="T52" fmla="*/ 21 w 72"/>
                  <a:gd name="T53" fmla="*/ 5 h 65"/>
                  <a:gd name="T54" fmla="*/ 28 w 72"/>
                  <a:gd name="T55" fmla="*/ 14 h 65"/>
                  <a:gd name="T56" fmla="*/ 28 w 72"/>
                  <a:gd name="T57" fmla="*/ 14 h 65"/>
                  <a:gd name="T58" fmla="*/ 60 w 72"/>
                  <a:gd name="T59" fmla="*/ 0 h 65"/>
                  <a:gd name="T60" fmla="*/ 60 w 72"/>
                  <a:gd name="T61" fmla="*/ 0 h 65"/>
                  <a:gd name="T62" fmla="*/ 67 w 72"/>
                  <a:gd name="T63" fmla="*/ 5 h 65"/>
                  <a:gd name="T64" fmla="*/ 72 w 72"/>
                  <a:gd name="T65" fmla="*/ 10 h 65"/>
                  <a:gd name="T66" fmla="*/ 72 w 72"/>
                  <a:gd name="T67" fmla="*/ 10 h 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 h="65">
                    <a:moveTo>
                      <a:pt x="72" y="10"/>
                    </a:moveTo>
                    <a:lnTo>
                      <a:pt x="72" y="10"/>
                    </a:lnTo>
                    <a:lnTo>
                      <a:pt x="67" y="21"/>
                    </a:lnTo>
                    <a:lnTo>
                      <a:pt x="62" y="35"/>
                    </a:lnTo>
                    <a:lnTo>
                      <a:pt x="55" y="60"/>
                    </a:lnTo>
                    <a:lnTo>
                      <a:pt x="53" y="63"/>
                    </a:lnTo>
                    <a:lnTo>
                      <a:pt x="48" y="65"/>
                    </a:lnTo>
                    <a:lnTo>
                      <a:pt x="44" y="58"/>
                    </a:lnTo>
                    <a:lnTo>
                      <a:pt x="41" y="56"/>
                    </a:lnTo>
                    <a:lnTo>
                      <a:pt x="32" y="51"/>
                    </a:lnTo>
                    <a:lnTo>
                      <a:pt x="21" y="47"/>
                    </a:lnTo>
                    <a:lnTo>
                      <a:pt x="11" y="44"/>
                    </a:lnTo>
                    <a:lnTo>
                      <a:pt x="18" y="26"/>
                    </a:lnTo>
                    <a:lnTo>
                      <a:pt x="11" y="23"/>
                    </a:lnTo>
                    <a:lnTo>
                      <a:pt x="2" y="21"/>
                    </a:lnTo>
                    <a:lnTo>
                      <a:pt x="2" y="16"/>
                    </a:lnTo>
                    <a:lnTo>
                      <a:pt x="0" y="12"/>
                    </a:lnTo>
                    <a:lnTo>
                      <a:pt x="0" y="7"/>
                    </a:lnTo>
                    <a:lnTo>
                      <a:pt x="2" y="5"/>
                    </a:lnTo>
                    <a:lnTo>
                      <a:pt x="11" y="5"/>
                    </a:lnTo>
                    <a:lnTo>
                      <a:pt x="21" y="5"/>
                    </a:lnTo>
                    <a:lnTo>
                      <a:pt x="28" y="14"/>
                    </a:lnTo>
                    <a:lnTo>
                      <a:pt x="60" y="0"/>
                    </a:lnTo>
                    <a:lnTo>
                      <a:pt x="67" y="5"/>
                    </a:lnTo>
                    <a:lnTo>
                      <a:pt x="72"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3" name="Freeform 2984"/>
              <p:cNvSpPr>
                <a:spLocks/>
              </p:cNvSpPr>
              <p:nvPr userDrawn="1"/>
            </p:nvSpPr>
            <p:spPr bwMode="auto">
              <a:xfrm>
                <a:off x="4496" y="807"/>
                <a:ext cx="68" cy="30"/>
              </a:xfrm>
              <a:custGeom>
                <a:avLst/>
                <a:gdLst>
                  <a:gd name="T0" fmla="*/ 61 w 68"/>
                  <a:gd name="T1" fmla="*/ 4 h 30"/>
                  <a:gd name="T2" fmla="*/ 68 w 68"/>
                  <a:gd name="T3" fmla="*/ 13 h 30"/>
                  <a:gd name="T4" fmla="*/ 68 w 68"/>
                  <a:gd name="T5" fmla="*/ 13 h 30"/>
                  <a:gd name="T6" fmla="*/ 63 w 68"/>
                  <a:gd name="T7" fmla="*/ 30 h 30"/>
                  <a:gd name="T8" fmla="*/ 63 w 68"/>
                  <a:gd name="T9" fmla="*/ 30 h 30"/>
                  <a:gd name="T10" fmla="*/ 0 w 68"/>
                  <a:gd name="T11" fmla="*/ 25 h 30"/>
                  <a:gd name="T12" fmla="*/ 0 w 68"/>
                  <a:gd name="T13" fmla="*/ 7 h 30"/>
                  <a:gd name="T14" fmla="*/ 14 w 68"/>
                  <a:gd name="T15" fmla="*/ 0 h 30"/>
                  <a:gd name="T16" fmla="*/ 14 w 68"/>
                  <a:gd name="T17" fmla="*/ 0 h 30"/>
                  <a:gd name="T18" fmla="*/ 26 w 68"/>
                  <a:gd name="T19" fmla="*/ 2 h 30"/>
                  <a:gd name="T20" fmla="*/ 37 w 68"/>
                  <a:gd name="T21" fmla="*/ 7 h 30"/>
                  <a:gd name="T22" fmla="*/ 49 w 68"/>
                  <a:gd name="T23" fmla="*/ 9 h 30"/>
                  <a:gd name="T24" fmla="*/ 54 w 68"/>
                  <a:gd name="T25" fmla="*/ 7 h 30"/>
                  <a:gd name="T26" fmla="*/ 61 w 68"/>
                  <a:gd name="T27" fmla="*/ 4 h 30"/>
                  <a:gd name="T28" fmla="*/ 61 w 68"/>
                  <a:gd name="T29" fmla="*/ 4 h 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8" h="30">
                    <a:moveTo>
                      <a:pt x="61" y="4"/>
                    </a:moveTo>
                    <a:lnTo>
                      <a:pt x="68" y="13"/>
                    </a:lnTo>
                    <a:lnTo>
                      <a:pt x="63" y="30"/>
                    </a:lnTo>
                    <a:lnTo>
                      <a:pt x="0" y="25"/>
                    </a:lnTo>
                    <a:lnTo>
                      <a:pt x="0" y="7"/>
                    </a:lnTo>
                    <a:lnTo>
                      <a:pt x="14" y="0"/>
                    </a:lnTo>
                    <a:lnTo>
                      <a:pt x="26" y="2"/>
                    </a:lnTo>
                    <a:lnTo>
                      <a:pt x="37" y="7"/>
                    </a:lnTo>
                    <a:lnTo>
                      <a:pt x="49" y="9"/>
                    </a:lnTo>
                    <a:lnTo>
                      <a:pt x="54" y="7"/>
                    </a:lnTo>
                    <a:lnTo>
                      <a:pt x="61"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4" name="Freeform 2985"/>
              <p:cNvSpPr>
                <a:spLocks/>
              </p:cNvSpPr>
              <p:nvPr userDrawn="1"/>
            </p:nvSpPr>
            <p:spPr bwMode="auto">
              <a:xfrm>
                <a:off x="1393" y="811"/>
                <a:ext cx="107" cy="53"/>
              </a:xfrm>
              <a:custGeom>
                <a:avLst/>
                <a:gdLst>
                  <a:gd name="T0" fmla="*/ 67 w 107"/>
                  <a:gd name="T1" fmla="*/ 5 h 53"/>
                  <a:gd name="T2" fmla="*/ 67 w 107"/>
                  <a:gd name="T3" fmla="*/ 5 h 53"/>
                  <a:gd name="T4" fmla="*/ 70 w 107"/>
                  <a:gd name="T5" fmla="*/ 12 h 53"/>
                  <a:gd name="T6" fmla="*/ 72 w 107"/>
                  <a:gd name="T7" fmla="*/ 14 h 53"/>
                  <a:gd name="T8" fmla="*/ 74 w 107"/>
                  <a:gd name="T9" fmla="*/ 16 h 53"/>
                  <a:gd name="T10" fmla="*/ 83 w 107"/>
                  <a:gd name="T11" fmla="*/ 19 h 53"/>
                  <a:gd name="T12" fmla="*/ 102 w 107"/>
                  <a:gd name="T13" fmla="*/ 3 h 53"/>
                  <a:gd name="T14" fmla="*/ 107 w 107"/>
                  <a:gd name="T15" fmla="*/ 3 h 53"/>
                  <a:gd name="T16" fmla="*/ 107 w 107"/>
                  <a:gd name="T17" fmla="*/ 3 h 53"/>
                  <a:gd name="T18" fmla="*/ 100 w 107"/>
                  <a:gd name="T19" fmla="*/ 28 h 53"/>
                  <a:gd name="T20" fmla="*/ 100 w 107"/>
                  <a:gd name="T21" fmla="*/ 28 h 53"/>
                  <a:gd name="T22" fmla="*/ 102 w 107"/>
                  <a:gd name="T23" fmla="*/ 35 h 53"/>
                  <a:gd name="T24" fmla="*/ 102 w 107"/>
                  <a:gd name="T25" fmla="*/ 35 h 53"/>
                  <a:gd name="T26" fmla="*/ 93 w 107"/>
                  <a:gd name="T27" fmla="*/ 42 h 53"/>
                  <a:gd name="T28" fmla="*/ 42 w 107"/>
                  <a:gd name="T29" fmla="*/ 44 h 53"/>
                  <a:gd name="T30" fmla="*/ 5 w 107"/>
                  <a:gd name="T31" fmla="*/ 53 h 53"/>
                  <a:gd name="T32" fmla="*/ 5 w 107"/>
                  <a:gd name="T33" fmla="*/ 53 h 53"/>
                  <a:gd name="T34" fmla="*/ 0 w 107"/>
                  <a:gd name="T35" fmla="*/ 51 h 53"/>
                  <a:gd name="T36" fmla="*/ 14 w 107"/>
                  <a:gd name="T37" fmla="*/ 42 h 53"/>
                  <a:gd name="T38" fmla="*/ 28 w 107"/>
                  <a:gd name="T39" fmla="*/ 42 h 53"/>
                  <a:gd name="T40" fmla="*/ 37 w 107"/>
                  <a:gd name="T41" fmla="*/ 33 h 53"/>
                  <a:gd name="T42" fmla="*/ 37 w 107"/>
                  <a:gd name="T43" fmla="*/ 33 h 53"/>
                  <a:gd name="T44" fmla="*/ 37 w 107"/>
                  <a:gd name="T45" fmla="*/ 30 h 53"/>
                  <a:gd name="T46" fmla="*/ 35 w 107"/>
                  <a:gd name="T47" fmla="*/ 30 h 53"/>
                  <a:gd name="T48" fmla="*/ 30 w 107"/>
                  <a:gd name="T49" fmla="*/ 28 h 53"/>
                  <a:gd name="T50" fmla="*/ 30 w 107"/>
                  <a:gd name="T51" fmla="*/ 28 h 53"/>
                  <a:gd name="T52" fmla="*/ 26 w 107"/>
                  <a:gd name="T53" fmla="*/ 23 h 53"/>
                  <a:gd name="T54" fmla="*/ 19 w 107"/>
                  <a:gd name="T55" fmla="*/ 23 h 53"/>
                  <a:gd name="T56" fmla="*/ 5 w 107"/>
                  <a:gd name="T57" fmla="*/ 23 h 53"/>
                  <a:gd name="T58" fmla="*/ 28 w 107"/>
                  <a:gd name="T59" fmla="*/ 0 h 53"/>
                  <a:gd name="T60" fmla="*/ 67 w 107"/>
                  <a:gd name="T61" fmla="*/ 5 h 5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07" h="53">
                    <a:moveTo>
                      <a:pt x="67" y="5"/>
                    </a:moveTo>
                    <a:lnTo>
                      <a:pt x="67" y="5"/>
                    </a:lnTo>
                    <a:lnTo>
                      <a:pt x="70" y="12"/>
                    </a:lnTo>
                    <a:lnTo>
                      <a:pt x="72" y="14"/>
                    </a:lnTo>
                    <a:lnTo>
                      <a:pt x="74" y="16"/>
                    </a:lnTo>
                    <a:lnTo>
                      <a:pt x="83" y="19"/>
                    </a:lnTo>
                    <a:lnTo>
                      <a:pt x="102" y="3"/>
                    </a:lnTo>
                    <a:lnTo>
                      <a:pt x="107" y="3"/>
                    </a:lnTo>
                    <a:lnTo>
                      <a:pt x="100" y="28"/>
                    </a:lnTo>
                    <a:lnTo>
                      <a:pt x="102" y="35"/>
                    </a:lnTo>
                    <a:lnTo>
                      <a:pt x="93" y="42"/>
                    </a:lnTo>
                    <a:lnTo>
                      <a:pt x="42" y="44"/>
                    </a:lnTo>
                    <a:lnTo>
                      <a:pt x="5" y="53"/>
                    </a:lnTo>
                    <a:lnTo>
                      <a:pt x="0" y="51"/>
                    </a:lnTo>
                    <a:lnTo>
                      <a:pt x="14" y="42"/>
                    </a:lnTo>
                    <a:lnTo>
                      <a:pt x="28" y="42"/>
                    </a:lnTo>
                    <a:lnTo>
                      <a:pt x="37" y="33"/>
                    </a:lnTo>
                    <a:lnTo>
                      <a:pt x="37" y="30"/>
                    </a:lnTo>
                    <a:lnTo>
                      <a:pt x="35" y="30"/>
                    </a:lnTo>
                    <a:lnTo>
                      <a:pt x="30" y="28"/>
                    </a:lnTo>
                    <a:lnTo>
                      <a:pt x="26" y="23"/>
                    </a:lnTo>
                    <a:lnTo>
                      <a:pt x="19" y="23"/>
                    </a:lnTo>
                    <a:lnTo>
                      <a:pt x="5" y="23"/>
                    </a:lnTo>
                    <a:lnTo>
                      <a:pt x="28" y="0"/>
                    </a:lnTo>
                    <a:lnTo>
                      <a:pt x="67"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5" name="Freeform 2986"/>
              <p:cNvSpPr>
                <a:spLocks/>
              </p:cNvSpPr>
              <p:nvPr userDrawn="1"/>
            </p:nvSpPr>
            <p:spPr bwMode="auto">
              <a:xfrm>
                <a:off x="1664" y="818"/>
                <a:ext cx="190" cy="60"/>
              </a:xfrm>
              <a:custGeom>
                <a:avLst/>
                <a:gdLst>
                  <a:gd name="T0" fmla="*/ 190 w 190"/>
                  <a:gd name="T1" fmla="*/ 21 h 60"/>
                  <a:gd name="T2" fmla="*/ 190 w 190"/>
                  <a:gd name="T3" fmla="*/ 21 h 60"/>
                  <a:gd name="T4" fmla="*/ 187 w 190"/>
                  <a:gd name="T5" fmla="*/ 33 h 60"/>
                  <a:gd name="T6" fmla="*/ 183 w 190"/>
                  <a:gd name="T7" fmla="*/ 37 h 60"/>
                  <a:gd name="T8" fmla="*/ 178 w 190"/>
                  <a:gd name="T9" fmla="*/ 39 h 60"/>
                  <a:gd name="T10" fmla="*/ 178 w 190"/>
                  <a:gd name="T11" fmla="*/ 39 h 60"/>
                  <a:gd name="T12" fmla="*/ 146 w 190"/>
                  <a:gd name="T13" fmla="*/ 33 h 60"/>
                  <a:gd name="T14" fmla="*/ 146 w 190"/>
                  <a:gd name="T15" fmla="*/ 33 h 60"/>
                  <a:gd name="T16" fmla="*/ 146 w 190"/>
                  <a:gd name="T17" fmla="*/ 35 h 60"/>
                  <a:gd name="T18" fmla="*/ 150 w 190"/>
                  <a:gd name="T19" fmla="*/ 49 h 60"/>
                  <a:gd name="T20" fmla="*/ 150 w 190"/>
                  <a:gd name="T21" fmla="*/ 49 h 60"/>
                  <a:gd name="T22" fmla="*/ 129 w 190"/>
                  <a:gd name="T23" fmla="*/ 53 h 60"/>
                  <a:gd name="T24" fmla="*/ 129 w 190"/>
                  <a:gd name="T25" fmla="*/ 53 h 60"/>
                  <a:gd name="T26" fmla="*/ 127 w 190"/>
                  <a:gd name="T27" fmla="*/ 58 h 60"/>
                  <a:gd name="T28" fmla="*/ 127 w 190"/>
                  <a:gd name="T29" fmla="*/ 58 h 60"/>
                  <a:gd name="T30" fmla="*/ 125 w 190"/>
                  <a:gd name="T31" fmla="*/ 58 h 60"/>
                  <a:gd name="T32" fmla="*/ 102 w 190"/>
                  <a:gd name="T33" fmla="*/ 51 h 60"/>
                  <a:gd name="T34" fmla="*/ 60 w 190"/>
                  <a:gd name="T35" fmla="*/ 60 h 60"/>
                  <a:gd name="T36" fmla="*/ 0 w 190"/>
                  <a:gd name="T37" fmla="*/ 51 h 60"/>
                  <a:gd name="T38" fmla="*/ 0 w 190"/>
                  <a:gd name="T39" fmla="*/ 51 h 60"/>
                  <a:gd name="T40" fmla="*/ 2 w 190"/>
                  <a:gd name="T41" fmla="*/ 39 h 60"/>
                  <a:gd name="T42" fmla="*/ 5 w 190"/>
                  <a:gd name="T43" fmla="*/ 28 h 60"/>
                  <a:gd name="T44" fmla="*/ 5 w 190"/>
                  <a:gd name="T45" fmla="*/ 19 h 60"/>
                  <a:gd name="T46" fmla="*/ 5 w 190"/>
                  <a:gd name="T47" fmla="*/ 12 h 60"/>
                  <a:gd name="T48" fmla="*/ 0 w 190"/>
                  <a:gd name="T49" fmla="*/ 7 h 60"/>
                  <a:gd name="T50" fmla="*/ 7 w 190"/>
                  <a:gd name="T51" fmla="*/ 0 h 60"/>
                  <a:gd name="T52" fmla="*/ 7 w 190"/>
                  <a:gd name="T53" fmla="*/ 0 h 60"/>
                  <a:gd name="T54" fmla="*/ 14 w 190"/>
                  <a:gd name="T55" fmla="*/ 2 h 60"/>
                  <a:gd name="T56" fmla="*/ 18 w 190"/>
                  <a:gd name="T57" fmla="*/ 5 h 60"/>
                  <a:gd name="T58" fmla="*/ 25 w 190"/>
                  <a:gd name="T59" fmla="*/ 9 h 60"/>
                  <a:gd name="T60" fmla="*/ 30 w 190"/>
                  <a:gd name="T61" fmla="*/ 9 h 60"/>
                  <a:gd name="T62" fmla="*/ 30 w 190"/>
                  <a:gd name="T63" fmla="*/ 9 h 60"/>
                  <a:gd name="T64" fmla="*/ 28 w 190"/>
                  <a:gd name="T65" fmla="*/ 35 h 60"/>
                  <a:gd name="T66" fmla="*/ 28 w 190"/>
                  <a:gd name="T67" fmla="*/ 37 h 60"/>
                  <a:gd name="T68" fmla="*/ 90 w 190"/>
                  <a:gd name="T69" fmla="*/ 42 h 60"/>
                  <a:gd name="T70" fmla="*/ 139 w 190"/>
                  <a:gd name="T71" fmla="*/ 37 h 60"/>
                  <a:gd name="T72" fmla="*/ 141 w 190"/>
                  <a:gd name="T73" fmla="*/ 35 h 60"/>
                  <a:gd name="T74" fmla="*/ 141 w 190"/>
                  <a:gd name="T75" fmla="*/ 35 h 60"/>
                  <a:gd name="T76" fmla="*/ 139 w 190"/>
                  <a:gd name="T77" fmla="*/ 23 h 60"/>
                  <a:gd name="T78" fmla="*/ 136 w 190"/>
                  <a:gd name="T79" fmla="*/ 12 h 60"/>
                  <a:gd name="T80" fmla="*/ 111 w 190"/>
                  <a:gd name="T81" fmla="*/ 12 h 60"/>
                  <a:gd name="T82" fmla="*/ 92 w 190"/>
                  <a:gd name="T83" fmla="*/ 21 h 60"/>
                  <a:gd name="T84" fmla="*/ 92 w 190"/>
                  <a:gd name="T85" fmla="*/ 21 h 60"/>
                  <a:gd name="T86" fmla="*/ 76 w 190"/>
                  <a:gd name="T87" fmla="*/ 14 h 60"/>
                  <a:gd name="T88" fmla="*/ 76 w 190"/>
                  <a:gd name="T89" fmla="*/ 14 h 60"/>
                  <a:gd name="T90" fmla="*/ 81 w 190"/>
                  <a:gd name="T91" fmla="*/ 12 h 60"/>
                  <a:gd name="T92" fmla="*/ 81 w 190"/>
                  <a:gd name="T93" fmla="*/ 7 h 60"/>
                  <a:gd name="T94" fmla="*/ 83 w 190"/>
                  <a:gd name="T95" fmla="*/ 0 h 60"/>
                  <a:gd name="T96" fmla="*/ 185 w 190"/>
                  <a:gd name="T97" fmla="*/ 0 h 60"/>
                  <a:gd name="T98" fmla="*/ 190 w 190"/>
                  <a:gd name="T99" fmla="*/ 21 h 6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90" h="60">
                    <a:moveTo>
                      <a:pt x="190" y="21"/>
                    </a:moveTo>
                    <a:lnTo>
                      <a:pt x="190" y="21"/>
                    </a:lnTo>
                    <a:lnTo>
                      <a:pt x="187" y="33"/>
                    </a:lnTo>
                    <a:lnTo>
                      <a:pt x="183" y="37"/>
                    </a:lnTo>
                    <a:lnTo>
                      <a:pt x="178" y="39"/>
                    </a:lnTo>
                    <a:lnTo>
                      <a:pt x="146" y="33"/>
                    </a:lnTo>
                    <a:lnTo>
                      <a:pt x="146" y="35"/>
                    </a:lnTo>
                    <a:lnTo>
                      <a:pt x="150" y="49"/>
                    </a:lnTo>
                    <a:lnTo>
                      <a:pt x="129" y="53"/>
                    </a:lnTo>
                    <a:lnTo>
                      <a:pt x="127" y="58"/>
                    </a:lnTo>
                    <a:lnTo>
                      <a:pt x="125" y="58"/>
                    </a:lnTo>
                    <a:lnTo>
                      <a:pt x="102" y="51"/>
                    </a:lnTo>
                    <a:lnTo>
                      <a:pt x="60" y="60"/>
                    </a:lnTo>
                    <a:lnTo>
                      <a:pt x="0" y="51"/>
                    </a:lnTo>
                    <a:lnTo>
                      <a:pt x="2" y="39"/>
                    </a:lnTo>
                    <a:lnTo>
                      <a:pt x="5" y="28"/>
                    </a:lnTo>
                    <a:lnTo>
                      <a:pt x="5" y="19"/>
                    </a:lnTo>
                    <a:lnTo>
                      <a:pt x="5" y="12"/>
                    </a:lnTo>
                    <a:lnTo>
                      <a:pt x="0" y="7"/>
                    </a:lnTo>
                    <a:lnTo>
                      <a:pt x="7" y="0"/>
                    </a:lnTo>
                    <a:lnTo>
                      <a:pt x="14" y="2"/>
                    </a:lnTo>
                    <a:lnTo>
                      <a:pt x="18" y="5"/>
                    </a:lnTo>
                    <a:lnTo>
                      <a:pt x="25" y="9"/>
                    </a:lnTo>
                    <a:lnTo>
                      <a:pt x="30" y="9"/>
                    </a:lnTo>
                    <a:lnTo>
                      <a:pt x="28" y="35"/>
                    </a:lnTo>
                    <a:lnTo>
                      <a:pt x="28" y="37"/>
                    </a:lnTo>
                    <a:lnTo>
                      <a:pt x="90" y="42"/>
                    </a:lnTo>
                    <a:lnTo>
                      <a:pt x="139" y="37"/>
                    </a:lnTo>
                    <a:lnTo>
                      <a:pt x="141" y="35"/>
                    </a:lnTo>
                    <a:lnTo>
                      <a:pt x="139" y="23"/>
                    </a:lnTo>
                    <a:lnTo>
                      <a:pt x="136" y="12"/>
                    </a:lnTo>
                    <a:lnTo>
                      <a:pt x="111" y="12"/>
                    </a:lnTo>
                    <a:lnTo>
                      <a:pt x="92" y="21"/>
                    </a:lnTo>
                    <a:lnTo>
                      <a:pt x="76" y="14"/>
                    </a:lnTo>
                    <a:lnTo>
                      <a:pt x="81" y="12"/>
                    </a:lnTo>
                    <a:lnTo>
                      <a:pt x="81" y="7"/>
                    </a:lnTo>
                    <a:lnTo>
                      <a:pt x="83" y="0"/>
                    </a:lnTo>
                    <a:lnTo>
                      <a:pt x="185" y="0"/>
                    </a:lnTo>
                    <a:lnTo>
                      <a:pt x="190"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6" name="Freeform 2987"/>
              <p:cNvSpPr>
                <a:spLocks/>
              </p:cNvSpPr>
              <p:nvPr userDrawn="1"/>
            </p:nvSpPr>
            <p:spPr bwMode="auto">
              <a:xfrm>
                <a:off x="4598" y="818"/>
                <a:ext cx="51" cy="12"/>
              </a:xfrm>
              <a:custGeom>
                <a:avLst/>
                <a:gdLst>
                  <a:gd name="T0" fmla="*/ 49 w 51"/>
                  <a:gd name="T1" fmla="*/ 7 h 12"/>
                  <a:gd name="T2" fmla="*/ 49 w 51"/>
                  <a:gd name="T3" fmla="*/ 7 h 12"/>
                  <a:gd name="T4" fmla="*/ 26 w 51"/>
                  <a:gd name="T5" fmla="*/ 12 h 12"/>
                  <a:gd name="T6" fmla="*/ 14 w 51"/>
                  <a:gd name="T7" fmla="*/ 12 h 12"/>
                  <a:gd name="T8" fmla="*/ 3 w 51"/>
                  <a:gd name="T9" fmla="*/ 12 h 12"/>
                  <a:gd name="T10" fmla="*/ 3 w 51"/>
                  <a:gd name="T11" fmla="*/ 12 h 12"/>
                  <a:gd name="T12" fmla="*/ 0 w 51"/>
                  <a:gd name="T13" fmla="*/ 2 h 12"/>
                  <a:gd name="T14" fmla="*/ 5 w 51"/>
                  <a:gd name="T15" fmla="*/ 0 h 12"/>
                  <a:gd name="T16" fmla="*/ 51 w 51"/>
                  <a:gd name="T17" fmla="*/ 5 h 12"/>
                  <a:gd name="T18" fmla="*/ 49 w 51"/>
                  <a:gd name="T19" fmla="*/ 7 h 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1" h="12">
                    <a:moveTo>
                      <a:pt x="49" y="7"/>
                    </a:moveTo>
                    <a:lnTo>
                      <a:pt x="49" y="7"/>
                    </a:lnTo>
                    <a:lnTo>
                      <a:pt x="26" y="12"/>
                    </a:lnTo>
                    <a:lnTo>
                      <a:pt x="14" y="12"/>
                    </a:lnTo>
                    <a:lnTo>
                      <a:pt x="3" y="12"/>
                    </a:lnTo>
                    <a:lnTo>
                      <a:pt x="0" y="2"/>
                    </a:lnTo>
                    <a:lnTo>
                      <a:pt x="5" y="0"/>
                    </a:lnTo>
                    <a:lnTo>
                      <a:pt x="51" y="5"/>
                    </a:lnTo>
                    <a:lnTo>
                      <a:pt x="49"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7" name="Freeform 2988"/>
              <p:cNvSpPr>
                <a:spLocks/>
              </p:cNvSpPr>
              <p:nvPr userDrawn="1"/>
            </p:nvSpPr>
            <p:spPr bwMode="auto">
              <a:xfrm>
                <a:off x="1560" y="820"/>
                <a:ext cx="53" cy="35"/>
              </a:xfrm>
              <a:custGeom>
                <a:avLst/>
                <a:gdLst>
                  <a:gd name="T0" fmla="*/ 53 w 53"/>
                  <a:gd name="T1" fmla="*/ 7 h 35"/>
                  <a:gd name="T2" fmla="*/ 53 w 53"/>
                  <a:gd name="T3" fmla="*/ 7 h 35"/>
                  <a:gd name="T4" fmla="*/ 48 w 53"/>
                  <a:gd name="T5" fmla="*/ 17 h 35"/>
                  <a:gd name="T6" fmla="*/ 16 w 53"/>
                  <a:gd name="T7" fmla="*/ 35 h 35"/>
                  <a:gd name="T8" fmla="*/ 16 w 53"/>
                  <a:gd name="T9" fmla="*/ 35 h 35"/>
                  <a:gd name="T10" fmla="*/ 7 w 53"/>
                  <a:gd name="T11" fmla="*/ 33 h 35"/>
                  <a:gd name="T12" fmla="*/ 2 w 53"/>
                  <a:gd name="T13" fmla="*/ 31 h 35"/>
                  <a:gd name="T14" fmla="*/ 0 w 53"/>
                  <a:gd name="T15" fmla="*/ 26 h 35"/>
                  <a:gd name="T16" fmla="*/ 0 w 53"/>
                  <a:gd name="T17" fmla="*/ 26 h 35"/>
                  <a:gd name="T18" fmla="*/ 9 w 53"/>
                  <a:gd name="T19" fmla="*/ 17 h 35"/>
                  <a:gd name="T20" fmla="*/ 18 w 53"/>
                  <a:gd name="T21" fmla="*/ 10 h 35"/>
                  <a:gd name="T22" fmla="*/ 37 w 53"/>
                  <a:gd name="T23" fmla="*/ 0 h 35"/>
                  <a:gd name="T24" fmla="*/ 37 w 53"/>
                  <a:gd name="T25" fmla="*/ 0 h 35"/>
                  <a:gd name="T26" fmla="*/ 46 w 53"/>
                  <a:gd name="T27" fmla="*/ 3 h 35"/>
                  <a:gd name="T28" fmla="*/ 53 w 53"/>
                  <a:gd name="T29" fmla="*/ 7 h 35"/>
                  <a:gd name="T30" fmla="*/ 53 w 53"/>
                  <a:gd name="T31" fmla="*/ 7 h 3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3" h="35">
                    <a:moveTo>
                      <a:pt x="53" y="7"/>
                    </a:moveTo>
                    <a:lnTo>
                      <a:pt x="53" y="7"/>
                    </a:lnTo>
                    <a:lnTo>
                      <a:pt x="48" y="17"/>
                    </a:lnTo>
                    <a:lnTo>
                      <a:pt x="16" y="35"/>
                    </a:lnTo>
                    <a:lnTo>
                      <a:pt x="7" y="33"/>
                    </a:lnTo>
                    <a:lnTo>
                      <a:pt x="2" y="31"/>
                    </a:lnTo>
                    <a:lnTo>
                      <a:pt x="0" y="26"/>
                    </a:lnTo>
                    <a:lnTo>
                      <a:pt x="9" y="17"/>
                    </a:lnTo>
                    <a:lnTo>
                      <a:pt x="18" y="10"/>
                    </a:lnTo>
                    <a:lnTo>
                      <a:pt x="37" y="0"/>
                    </a:lnTo>
                    <a:lnTo>
                      <a:pt x="46" y="3"/>
                    </a:lnTo>
                    <a:lnTo>
                      <a:pt x="53"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8" name="Freeform 2989"/>
              <p:cNvSpPr>
                <a:spLocks/>
              </p:cNvSpPr>
              <p:nvPr userDrawn="1"/>
            </p:nvSpPr>
            <p:spPr bwMode="auto">
              <a:xfrm>
                <a:off x="1951" y="820"/>
                <a:ext cx="641" cy="417"/>
              </a:xfrm>
              <a:custGeom>
                <a:avLst/>
                <a:gdLst>
                  <a:gd name="T0" fmla="*/ 551 w 641"/>
                  <a:gd name="T1" fmla="*/ 28 h 417"/>
                  <a:gd name="T2" fmla="*/ 553 w 641"/>
                  <a:gd name="T3" fmla="*/ 42 h 417"/>
                  <a:gd name="T4" fmla="*/ 562 w 641"/>
                  <a:gd name="T5" fmla="*/ 49 h 417"/>
                  <a:gd name="T6" fmla="*/ 618 w 641"/>
                  <a:gd name="T7" fmla="*/ 24 h 417"/>
                  <a:gd name="T8" fmla="*/ 597 w 641"/>
                  <a:gd name="T9" fmla="*/ 49 h 417"/>
                  <a:gd name="T10" fmla="*/ 608 w 641"/>
                  <a:gd name="T11" fmla="*/ 88 h 417"/>
                  <a:gd name="T12" fmla="*/ 590 w 641"/>
                  <a:gd name="T13" fmla="*/ 84 h 417"/>
                  <a:gd name="T14" fmla="*/ 583 w 641"/>
                  <a:gd name="T15" fmla="*/ 81 h 417"/>
                  <a:gd name="T16" fmla="*/ 590 w 641"/>
                  <a:gd name="T17" fmla="*/ 128 h 417"/>
                  <a:gd name="T18" fmla="*/ 555 w 641"/>
                  <a:gd name="T19" fmla="*/ 118 h 417"/>
                  <a:gd name="T20" fmla="*/ 532 w 641"/>
                  <a:gd name="T21" fmla="*/ 123 h 417"/>
                  <a:gd name="T22" fmla="*/ 511 w 641"/>
                  <a:gd name="T23" fmla="*/ 128 h 417"/>
                  <a:gd name="T24" fmla="*/ 514 w 641"/>
                  <a:gd name="T25" fmla="*/ 153 h 417"/>
                  <a:gd name="T26" fmla="*/ 537 w 641"/>
                  <a:gd name="T27" fmla="*/ 181 h 417"/>
                  <a:gd name="T28" fmla="*/ 502 w 641"/>
                  <a:gd name="T29" fmla="*/ 162 h 417"/>
                  <a:gd name="T30" fmla="*/ 493 w 641"/>
                  <a:gd name="T31" fmla="*/ 149 h 417"/>
                  <a:gd name="T32" fmla="*/ 479 w 641"/>
                  <a:gd name="T33" fmla="*/ 151 h 417"/>
                  <a:gd name="T34" fmla="*/ 472 w 641"/>
                  <a:gd name="T35" fmla="*/ 162 h 417"/>
                  <a:gd name="T36" fmla="*/ 495 w 641"/>
                  <a:gd name="T37" fmla="*/ 169 h 417"/>
                  <a:gd name="T38" fmla="*/ 453 w 641"/>
                  <a:gd name="T39" fmla="*/ 190 h 417"/>
                  <a:gd name="T40" fmla="*/ 467 w 641"/>
                  <a:gd name="T41" fmla="*/ 206 h 417"/>
                  <a:gd name="T42" fmla="*/ 537 w 641"/>
                  <a:gd name="T43" fmla="*/ 213 h 417"/>
                  <a:gd name="T44" fmla="*/ 426 w 641"/>
                  <a:gd name="T45" fmla="*/ 230 h 417"/>
                  <a:gd name="T46" fmla="*/ 328 w 641"/>
                  <a:gd name="T47" fmla="*/ 283 h 417"/>
                  <a:gd name="T48" fmla="*/ 301 w 641"/>
                  <a:gd name="T49" fmla="*/ 287 h 417"/>
                  <a:gd name="T50" fmla="*/ 285 w 641"/>
                  <a:gd name="T51" fmla="*/ 285 h 417"/>
                  <a:gd name="T52" fmla="*/ 273 w 641"/>
                  <a:gd name="T53" fmla="*/ 280 h 417"/>
                  <a:gd name="T54" fmla="*/ 241 w 641"/>
                  <a:gd name="T55" fmla="*/ 301 h 417"/>
                  <a:gd name="T56" fmla="*/ 238 w 641"/>
                  <a:gd name="T57" fmla="*/ 315 h 417"/>
                  <a:gd name="T58" fmla="*/ 241 w 641"/>
                  <a:gd name="T59" fmla="*/ 334 h 417"/>
                  <a:gd name="T60" fmla="*/ 199 w 641"/>
                  <a:gd name="T61" fmla="*/ 364 h 417"/>
                  <a:gd name="T62" fmla="*/ 190 w 641"/>
                  <a:gd name="T63" fmla="*/ 375 h 417"/>
                  <a:gd name="T64" fmla="*/ 141 w 641"/>
                  <a:gd name="T65" fmla="*/ 417 h 417"/>
                  <a:gd name="T66" fmla="*/ 136 w 641"/>
                  <a:gd name="T67" fmla="*/ 396 h 417"/>
                  <a:gd name="T68" fmla="*/ 125 w 641"/>
                  <a:gd name="T69" fmla="*/ 378 h 417"/>
                  <a:gd name="T70" fmla="*/ 111 w 641"/>
                  <a:gd name="T71" fmla="*/ 385 h 417"/>
                  <a:gd name="T72" fmla="*/ 85 w 641"/>
                  <a:gd name="T73" fmla="*/ 378 h 417"/>
                  <a:gd name="T74" fmla="*/ 83 w 641"/>
                  <a:gd name="T75" fmla="*/ 361 h 417"/>
                  <a:gd name="T76" fmla="*/ 83 w 641"/>
                  <a:gd name="T77" fmla="*/ 334 h 417"/>
                  <a:gd name="T78" fmla="*/ 83 w 641"/>
                  <a:gd name="T79" fmla="*/ 315 h 417"/>
                  <a:gd name="T80" fmla="*/ 79 w 641"/>
                  <a:gd name="T81" fmla="*/ 306 h 417"/>
                  <a:gd name="T82" fmla="*/ 81 w 641"/>
                  <a:gd name="T83" fmla="*/ 274 h 417"/>
                  <a:gd name="T84" fmla="*/ 90 w 641"/>
                  <a:gd name="T85" fmla="*/ 253 h 417"/>
                  <a:gd name="T86" fmla="*/ 95 w 641"/>
                  <a:gd name="T87" fmla="*/ 232 h 417"/>
                  <a:gd name="T88" fmla="*/ 123 w 641"/>
                  <a:gd name="T89" fmla="*/ 227 h 417"/>
                  <a:gd name="T90" fmla="*/ 155 w 641"/>
                  <a:gd name="T91" fmla="*/ 156 h 417"/>
                  <a:gd name="T92" fmla="*/ 157 w 641"/>
                  <a:gd name="T93" fmla="*/ 149 h 417"/>
                  <a:gd name="T94" fmla="*/ 155 w 641"/>
                  <a:gd name="T95" fmla="*/ 132 h 417"/>
                  <a:gd name="T96" fmla="*/ 148 w 641"/>
                  <a:gd name="T97" fmla="*/ 123 h 417"/>
                  <a:gd name="T98" fmla="*/ 136 w 641"/>
                  <a:gd name="T99" fmla="*/ 84 h 417"/>
                  <a:gd name="T100" fmla="*/ 23 w 641"/>
                  <a:gd name="T101" fmla="*/ 35 h 417"/>
                  <a:gd name="T102" fmla="*/ 0 w 641"/>
                  <a:gd name="T103" fmla="*/ 17 h 417"/>
                  <a:gd name="T104" fmla="*/ 46 w 641"/>
                  <a:gd name="T105" fmla="*/ 17 h 417"/>
                  <a:gd name="T106" fmla="*/ 55 w 641"/>
                  <a:gd name="T107" fmla="*/ 3 h 41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641" h="417">
                    <a:moveTo>
                      <a:pt x="641" y="3"/>
                    </a:moveTo>
                    <a:lnTo>
                      <a:pt x="634" y="7"/>
                    </a:lnTo>
                    <a:lnTo>
                      <a:pt x="588" y="3"/>
                    </a:lnTo>
                    <a:lnTo>
                      <a:pt x="551" y="28"/>
                    </a:lnTo>
                    <a:lnTo>
                      <a:pt x="551" y="35"/>
                    </a:lnTo>
                    <a:lnTo>
                      <a:pt x="553" y="42"/>
                    </a:lnTo>
                    <a:lnTo>
                      <a:pt x="558" y="47"/>
                    </a:lnTo>
                    <a:lnTo>
                      <a:pt x="560" y="49"/>
                    </a:lnTo>
                    <a:lnTo>
                      <a:pt x="562" y="49"/>
                    </a:lnTo>
                    <a:lnTo>
                      <a:pt x="583" y="37"/>
                    </a:lnTo>
                    <a:lnTo>
                      <a:pt x="595" y="31"/>
                    </a:lnTo>
                    <a:lnTo>
                      <a:pt x="604" y="24"/>
                    </a:lnTo>
                    <a:lnTo>
                      <a:pt x="618" y="24"/>
                    </a:lnTo>
                    <a:lnTo>
                      <a:pt x="618" y="33"/>
                    </a:lnTo>
                    <a:lnTo>
                      <a:pt x="597" y="49"/>
                    </a:lnTo>
                    <a:lnTo>
                      <a:pt x="602" y="58"/>
                    </a:lnTo>
                    <a:lnTo>
                      <a:pt x="606" y="65"/>
                    </a:lnTo>
                    <a:lnTo>
                      <a:pt x="608" y="88"/>
                    </a:lnTo>
                    <a:lnTo>
                      <a:pt x="604" y="91"/>
                    </a:lnTo>
                    <a:lnTo>
                      <a:pt x="602" y="91"/>
                    </a:lnTo>
                    <a:lnTo>
                      <a:pt x="595" y="88"/>
                    </a:lnTo>
                    <a:lnTo>
                      <a:pt x="590" y="84"/>
                    </a:lnTo>
                    <a:lnTo>
                      <a:pt x="585" y="81"/>
                    </a:lnTo>
                    <a:lnTo>
                      <a:pt x="583" y="81"/>
                    </a:lnTo>
                    <a:lnTo>
                      <a:pt x="581" y="95"/>
                    </a:lnTo>
                    <a:lnTo>
                      <a:pt x="583" y="105"/>
                    </a:lnTo>
                    <a:lnTo>
                      <a:pt x="590" y="128"/>
                    </a:lnTo>
                    <a:lnTo>
                      <a:pt x="588" y="130"/>
                    </a:lnTo>
                    <a:lnTo>
                      <a:pt x="565" y="114"/>
                    </a:lnTo>
                    <a:lnTo>
                      <a:pt x="555" y="118"/>
                    </a:lnTo>
                    <a:lnTo>
                      <a:pt x="560" y="139"/>
                    </a:lnTo>
                    <a:lnTo>
                      <a:pt x="555" y="142"/>
                    </a:lnTo>
                    <a:lnTo>
                      <a:pt x="532" y="123"/>
                    </a:lnTo>
                    <a:lnTo>
                      <a:pt x="525" y="123"/>
                    </a:lnTo>
                    <a:lnTo>
                      <a:pt x="518" y="125"/>
                    </a:lnTo>
                    <a:lnTo>
                      <a:pt x="511" y="128"/>
                    </a:lnTo>
                    <a:lnTo>
                      <a:pt x="509" y="135"/>
                    </a:lnTo>
                    <a:lnTo>
                      <a:pt x="514" y="153"/>
                    </a:lnTo>
                    <a:lnTo>
                      <a:pt x="548" y="176"/>
                    </a:lnTo>
                    <a:lnTo>
                      <a:pt x="548" y="186"/>
                    </a:lnTo>
                    <a:lnTo>
                      <a:pt x="537" y="181"/>
                    </a:lnTo>
                    <a:lnTo>
                      <a:pt x="523" y="179"/>
                    </a:lnTo>
                    <a:lnTo>
                      <a:pt x="511" y="174"/>
                    </a:lnTo>
                    <a:lnTo>
                      <a:pt x="507" y="169"/>
                    </a:lnTo>
                    <a:lnTo>
                      <a:pt x="502" y="162"/>
                    </a:lnTo>
                    <a:lnTo>
                      <a:pt x="500" y="158"/>
                    </a:lnTo>
                    <a:lnTo>
                      <a:pt x="497" y="153"/>
                    </a:lnTo>
                    <a:lnTo>
                      <a:pt x="493" y="149"/>
                    </a:lnTo>
                    <a:lnTo>
                      <a:pt x="490" y="149"/>
                    </a:lnTo>
                    <a:lnTo>
                      <a:pt x="486" y="151"/>
                    </a:lnTo>
                    <a:lnTo>
                      <a:pt x="479" y="151"/>
                    </a:lnTo>
                    <a:lnTo>
                      <a:pt x="472" y="153"/>
                    </a:lnTo>
                    <a:lnTo>
                      <a:pt x="472" y="158"/>
                    </a:lnTo>
                    <a:lnTo>
                      <a:pt x="472" y="162"/>
                    </a:lnTo>
                    <a:lnTo>
                      <a:pt x="474" y="165"/>
                    </a:lnTo>
                    <a:lnTo>
                      <a:pt x="479" y="165"/>
                    </a:lnTo>
                    <a:lnTo>
                      <a:pt x="488" y="167"/>
                    </a:lnTo>
                    <a:lnTo>
                      <a:pt x="495" y="169"/>
                    </a:lnTo>
                    <a:lnTo>
                      <a:pt x="488" y="181"/>
                    </a:lnTo>
                    <a:lnTo>
                      <a:pt x="458" y="186"/>
                    </a:lnTo>
                    <a:lnTo>
                      <a:pt x="453" y="190"/>
                    </a:lnTo>
                    <a:lnTo>
                      <a:pt x="451" y="199"/>
                    </a:lnTo>
                    <a:lnTo>
                      <a:pt x="463" y="206"/>
                    </a:lnTo>
                    <a:lnTo>
                      <a:pt x="467" y="206"/>
                    </a:lnTo>
                    <a:lnTo>
                      <a:pt x="474" y="204"/>
                    </a:lnTo>
                    <a:lnTo>
                      <a:pt x="504" y="197"/>
                    </a:lnTo>
                    <a:lnTo>
                      <a:pt x="537" y="202"/>
                    </a:lnTo>
                    <a:lnTo>
                      <a:pt x="537" y="213"/>
                    </a:lnTo>
                    <a:lnTo>
                      <a:pt x="518" y="223"/>
                    </a:lnTo>
                    <a:lnTo>
                      <a:pt x="453" y="225"/>
                    </a:lnTo>
                    <a:lnTo>
                      <a:pt x="426" y="230"/>
                    </a:lnTo>
                    <a:lnTo>
                      <a:pt x="398" y="234"/>
                    </a:lnTo>
                    <a:lnTo>
                      <a:pt x="356" y="257"/>
                    </a:lnTo>
                    <a:lnTo>
                      <a:pt x="328" y="283"/>
                    </a:lnTo>
                    <a:lnTo>
                      <a:pt x="322" y="280"/>
                    </a:lnTo>
                    <a:lnTo>
                      <a:pt x="312" y="278"/>
                    </a:lnTo>
                    <a:lnTo>
                      <a:pt x="301" y="287"/>
                    </a:lnTo>
                    <a:lnTo>
                      <a:pt x="296" y="285"/>
                    </a:lnTo>
                    <a:lnTo>
                      <a:pt x="289" y="283"/>
                    </a:lnTo>
                    <a:lnTo>
                      <a:pt x="285" y="285"/>
                    </a:lnTo>
                    <a:lnTo>
                      <a:pt x="282" y="285"/>
                    </a:lnTo>
                    <a:lnTo>
                      <a:pt x="278" y="283"/>
                    </a:lnTo>
                    <a:lnTo>
                      <a:pt x="273" y="280"/>
                    </a:lnTo>
                    <a:lnTo>
                      <a:pt x="259" y="294"/>
                    </a:lnTo>
                    <a:lnTo>
                      <a:pt x="250" y="301"/>
                    </a:lnTo>
                    <a:lnTo>
                      <a:pt x="247" y="301"/>
                    </a:lnTo>
                    <a:lnTo>
                      <a:pt x="241" y="301"/>
                    </a:lnTo>
                    <a:lnTo>
                      <a:pt x="238" y="308"/>
                    </a:lnTo>
                    <a:lnTo>
                      <a:pt x="238" y="315"/>
                    </a:lnTo>
                    <a:lnTo>
                      <a:pt x="236" y="320"/>
                    </a:lnTo>
                    <a:lnTo>
                      <a:pt x="234" y="324"/>
                    </a:lnTo>
                    <a:lnTo>
                      <a:pt x="241" y="334"/>
                    </a:lnTo>
                    <a:lnTo>
                      <a:pt x="229" y="341"/>
                    </a:lnTo>
                    <a:lnTo>
                      <a:pt x="217" y="348"/>
                    </a:lnTo>
                    <a:lnTo>
                      <a:pt x="208" y="355"/>
                    </a:lnTo>
                    <a:lnTo>
                      <a:pt x="199" y="364"/>
                    </a:lnTo>
                    <a:lnTo>
                      <a:pt x="199" y="371"/>
                    </a:lnTo>
                    <a:lnTo>
                      <a:pt x="194" y="373"/>
                    </a:lnTo>
                    <a:lnTo>
                      <a:pt x="190" y="375"/>
                    </a:lnTo>
                    <a:lnTo>
                      <a:pt x="185" y="378"/>
                    </a:lnTo>
                    <a:lnTo>
                      <a:pt x="187" y="387"/>
                    </a:lnTo>
                    <a:lnTo>
                      <a:pt x="141" y="417"/>
                    </a:lnTo>
                    <a:lnTo>
                      <a:pt x="134" y="408"/>
                    </a:lnTo>
                    <a:lnTo>
                      <a:pt x="139" y="401"/>
                    </a:lnTo>
                    <a:lnTo>
                      <a:pt x="136" y="396"/>
                    </a:lnTo>
                    <a:lnTo>
                      <a:pt x="136" y="392"/>
                    </a:lnTo>
                    <a:lnTo>
                      <a:pt x="141" y="380"/>
                    </a:lnTo>
                    <a:lnTo>
                      <a:pt x="141" y="378"/>
                    </a:lnTo>
                    <a:lnTo>
                      <a:pt x="125" y="378"/>
                    </a:lnTo>
                    <a:lnTo>
                      <a:pt x="118" y="382"/>
                    </a:lnTo>
                    <a:lnTo>
                      <a:pt x="111" y="385"/>
                    </a:lnTo>
                    <a:lnTo>
                      <a:pt x="99" y="380"/>
                    </a:lnTo>
                    <a:lnTo>
                      <a:pt x="92" y="378"/>
                    </a:lnTo>
                    <a:lnTo>
                      <a:pt x="85" y="378"/>
                    </a:lnTo>
                    <a:lnTo>
                      <a:pt x="88" y="371"/>
                    </a:lnTo>
                    <a:lnTo>
                      <a:pt x="85" y="366"/>
                    </a:lnTo>
                    <a:lnTo>
                      <a:pt x="83" y="361"/>
                    </a:lnTo>
                    <a:lnTo>
                      <a:pt x="88" y="350"/>
                    </a:lnTo>
                    <a:lnTo>
                      <a:pt x="79" y="341"/>
                    </a:lnTo>
                    <a:lnTo>
                      <a:pt x="83" y="334"/>
                    </a:lnTo>
                    <a:lnTo>
                      <a:pt x="85" y="329"/>
                    </a:lnTo>
                    <a:lnTo>
                      <a:pt x="81" y="322"/>
                    </a:lnTo>
                    <a:lnTo>
                      <a:pt x="83" y="315"/>
                    </a:lnTo>
                    <a:lnTo>
                      <a:pt x="83" y="313"/>
                    </a:lnTo>
                    <a:lnTo>
                      <a:pt x="83" y="311"/>
                    </a:lnTo>
                    <a:lnTo>
                      <a:pt x="79" y="306"/>
                    </a:lnTo>
                    <a:lnTo>
                      <a:pt x="76" y="299"/>
                    </a:lnTo>
                    <a:lnTo>
                      <a:pt x="88" y="283"/>
                    </a:lnTo>
                    <a:lnTo>
                      <a:pt x="81" y="274"/>
                    </a:lnTo>
                    <a:lnTo>
                      <a:pt x="83" y="262"/>
                    </a:lnTo>
                    <a:lnTo>
                      <a:pt x="85" y="257"/>
                    </a:lnTo>
                    <a:lnTo>
                      <a:pt x="90" y="253"/>
                    </a:lnTo>
                    <a:lnTo>
                      <a:pt x="85" y="237"/>
                    </a:lnTo>
                    <a:lnTo>
                      <a:pt x="95" y="232"/>
                    </a:lnTo>
                    <a:lnTo>
                      <a:pt x="102" y="230"/>
                    </a:lnTo>
                    <a:lnTo>
                      <a:pt x="120" y="230"/>
                    </a:lnTo>
                    <a:lnTo>
                      <a:pt x="123" y="227"/>
                    </a:lnTo>
                    <a:lnTo>
                      <a:pt x="127" y="213"/>
                    </a:lnTo>
                    <a:lnTo>
                      <a:pt x="136" y="202"/>
                    </a:lnTo>
                    <a:lnTo>
                      <a:pt x="157" y="181"/>
                    </a:lnTo>
                    <a:lnTo>
                      <a:pt x="155" y="156"/>
                    </a:lnTo>
                    <a:lnTo>
                      <a:pt x="157" y="153"/>
                    </a:lnTo>
                    <a:lnTo>
                      <a:pt x="157" y="151"/>
                    </a:lnTo>
                    <a:lnTo>
                      <a:pt x="157" y="149"/>
                    </a:lnTo>
                    <a:lnTo>
                      <a:pt x="153" y="139"/>
                    </a:lnTo>
                    <a:lnTo>
                      <a:pt x="153" y="137"/>
                    </a:lnTo>
                    <a:lnTo>
                      <a:pt x="155" y="132"/>
                    </a:lnTo>
                    <a:lnTo>
                      <a:pt x="153" y="128"/>
                    </a:lnTo>
                    <a:lnTo>
                      <a:pt x="148" y="123"/>
                    </a:lnTo>
                    <a:lnTo>
                      <a:pt x="125" y="137"/>
                    </a:lnTo>
                    <a:lnTo>
                      <a:pt x="125" y="135"/>
                    </a:lnTo>
                    <a:lnTo>
                      <a:pt x="141" y="98"/>
                    </a:lnTo>
                    <a:lnTo>
                      <a:pt x="136" y="84"/>
                    </a:lnTo>
                    <a:lnTo>
                      <a:pt x="136" y="61"/>
                    </a:lnTo>
                    <a:lnTo>
                      <a:pt x="111" y="37"/>
                    </a:lnTo>
                    <a:lnTo>
                      <a:pt x="23" y="35"/>
                    </a:lnTo>
                    <a:lnTo>
                      <a:pt x="23" y="28"/>
                    </a:lnTo>
                    <a:lnTo>
                      <a:pt x="21" y="24"/>
                    </a:lnTo>
                    <a:lnTo>
                      <a:pt x="0" y="19"/>
                    </a:lnTo>
                    <a:lnTo>
                      <a:pt x="0" y="17"/>
                    </a:lnTo>
                    <a:lnTo>
                      <a:pt x="23" y="17"/>
                    </a:lnTo>
                    <a:lnTo>
                      <a:pt x="35" y="17"/>
                    </a:lnTo>
                    <a:lnTo>
                      <a:pt x="46" y="17"/>
                    </a:lnTo>
                    <a:lnTo>
                      <a:pt x="58" y="5"/>
                    </a:lnTo>
                    <a:lnTo>
                      <a:pt x="55" y="3"/>
                    </a:lnTo>
                    <a:lnTo>
                      <a:pt x="51" y="0"/>
                    </a:lnTo>
                    <a:lnTo>
                      <a:pt x="641" y="0"/>
                    </a:lnTo>
                    <a:lnTo>
                      <a:pt x="641"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9" name="Freeform 2990"/>
              <p:cNvSpPr>
                <a:spLocks/>
              </p:cNvSpPr>
              <p:nvPr userDrawn="1"/>
            </p:nvSpPr>
            <p:spPr bwMode="auto">
              <a:xfrm>
                <a:off x="3203" y="823"/>
                <a:ext cx="2166" cy="844"/>
              </a:xfrm>
              <a:custGeom>
                <a:avLst/>
                <a:gdLst>
                  <a:gd name="T0" fmla="*/ 997 w 2166"/>
                  <a:gd name="T1" fmla="*/ 25 h 844"/>
                  <a:gd name="T2" fmla="*/ 1016 w 2166"/>
                  <a:gd name="T3" fmla="*/ 72 h 844"/>
                  <a:gd name="T4" fmla="*/ 1057 w 2166"/>
                  <a:gd name="T5" fmla="*/ 67 h 844"/>
                  <a:gd name="T6" fmla="*/ 1187 w 2166"/>
                  <a:gd name="T7" fmla="*/ 58 h 844"/>
                  <a:gd name="T8" fmla="*/ 1365 w 2166"/>
                  <a:gd name="T9" fmla="*/ 95 h 844"/>
                  <a:gd name="T10" fmla="*/ 1405 w 2166"/>
                  <a:gd name="T11" fmla="*/ 72 h 844"/>
                  <a:gd name="T12" fmla="*/ 1479 w 2166"/>
                  <a:gd name="T13" fmla="*/ 74 h 844"/>
                  <a:gd name="T14" fmla="*/ 1673 w 2166"/>
                  <a:gd name="T15" fmla="*/ 74 h 844"/>
                  <a:gd name="T16" fmla="*/ 1851 w 2166"/>
                  <a:gd name="T17" fmla="*/ 106 h 844"/>
                  <a:gd name="T18" fmla="*/ 2085 w 2166"/>
                  <a:gd name="T19" fmla="*/ 102 h 844"/>
                  <a:gd name="T20" fmla="*/ 2145 w 2166"/>
                  <a:gd name="T21" fmla="*/ 106 h 844"/>
                  <a:gd name="T22" fmla="*/ 2115 w 2166"/>
                  <a:gd name="T23" fmla="*/ 127 h 844"/>
                  <a:gd name="T24" fmla="*/ 2064 w 2166"/>
                  <a:gd name="T25" fmla="*/ 153 h 844"/>
                  <a:gd name="T26" fmla="*/ 2143 w 2166"/>
                  <a:gd name="T27" fmla="*/ 201 h 844"/>
                  <a:gd name="T28" fmla="*/ 2048 w 2166"/>
                  <a:gd name="T29" fmla="*/ 284 h 844"/>
                  <a:gd name="T30" fmla="*/ 2131 w 2166"/>
                  <a:gd name="T31" fmla="*/ 409 h 844"/>
                  <a:gd name="T32" fmla="*/ 2134 w 2166"/>
                  <a:gd name="T33" fmla="*/ 456 h 844"/>
                  <a:gd name="T34" fmla="*/ 1995 w 2166"/>
                  <a:gd name="T35" fmla="*/ 340 h 844"/>
                  <a:gd name="T36" fmla="*/ 1946 w 2166"/>
                  <a:gd name="T37" fmla="*/ 250 h 844"/>
                  <a:gd name="T38" fmla="*/ 1930 w 2166"/>
                  <a:gd name="T39" fmla="*/ 326 h 844"/>
                  <a:gd name="T40" fmla="*/ 1756 w 2166"/>
                  <a:gd name="T41" fmla="*/ 430 h 844"/>
                  <a:gd name="T42" fmla="*/ 1782 w 2166"/>
                  <a:gd name="T43" fmla="*/ 470 h 844"/>
                  <a:gd name="T44" fmla="*/ 1916 w 2166"/>
                  <a:gd name="T45" fmla="*/ 747 h 844"/>
                  <a:gd name="T46" fmla="*/ 1870 w 2166"/>
                  <a:gd name="T47" fmla="*/ 696 h 844"/>
                  <a:gd name="T48" fmla="*/ 1819 w 2166"/>
                  <a:gd name="T49" fmla="*/ 620 h 844"/>
                  <a:gd name="T50" fmla="*/ 1564 w 2166"/>
                  <a:gd name="T51" fmla="*/ 502 h 844"/>
                  <a:gd name="T52" fmla="*/ 1525 w 2166"/>
                  <a:gd name="T53" fmla="*/ 611 h 844"/>
                  <a:gd name="T54" fmla="*/ 1245 w 2166"/>
                  <a:gd name="T55" fmla="*/ 578 h 844"/>
                  <a:gd name="T56" fmla="*/ 1166 w 2166"/>
                  <a:gd name="T57" fmla="*/ 615 h 844"/>
                  <a:gd name="T58" fmla="*/ 1041 w 2166"/>
                  <a:gd name="T59" fmla="*/ 659 h 844"/>
                  <a:gd name="T60" fmla="*/ 766 w 2166"/>
                  <a:gd name="T61" fmla="*/ 502 h 844"/>
                  <a:gd name="T62" fmla="*/ 629 w 2166"/>
                  <a:gd name="T63" fmla="*/ 497 h 844"/>
                  <a:gd name="T64" fmla="*/ 486 w 2166"/>
                  <a:gd name="T65" fmla="*/ 622 h 844"/>
                  <a:gd name="T66" fmla="*/ 419 w 2166"/>
                  <a:gd name="T67" fmla="*/ 738 h 844"/>
                  <a:gd name="T68" fmla="*/ 220 w 2166"/>
                  <a:gd name="T69" fmla="*/ 775 h 844"/>
                  <a:gd name="T70" fmla="*/ 227 w 2166"/>
                  <a:gd name="T71" fmla="*/ 740 h 844"/>
                  <a:gd name="T72" fmla="*/ 229 w 2166"/>
                  <a:gd name="T73" fmla="*/ 701 h 844"/>
                  <a:gd name="T74" fmla="*/ 118 w 2166"/>
                  <a:gd name="T75" fmla="*/ 599 h 844"/>
                  <a:gd name="T76" fmla="*/ 81 w 2166"/>
                  <a:gd name="T77" fmla="*/ 569 h 844"/>
                  <a:gd name="T78" fmla="*/ 18 w 2166"/>
                  <a:gd name="T79" fmla="*/ 437 h 844"/>
                  <a:gd name="T80" fmla="*/ 60 w 2166"/>
                  <a:gd name="T81" fmla="*/ 368 h 844"/>
                  <a:gd name="T82" fmla="*/ 18 w 2166"/>
                  <a:gd name="T83" fmla="*/ 222 h 844"/>
                  <a:gd name="T84" fmla="*/ 171 w 2166"/>
                  <a:gd name="T85" fmla="*/ 268 h 844"/>
                  <a:gd name="T86" fmla="*/ 150 w 2166"/>
                  <a:gd name="T87" fmla="*/ 340 h 844"/>
                  <a:gd name="T88" fmla="*/ 192 w 2166"/>
                  <a:gd name="T89" fmla="*/ 280 h 844"/>
                  <a:gd name="T90" fmla="*/ 215 w 2166"/>
                  <a:gd name="T91" fmla="*/ 231 h 844"/>
                  <a:gd name="T92" fmla="*/ 254 w 2166"/>
                  <a:gd name="T93" fmla="*/ 264 h 844"/>
                  <a:gd name="T94" fmla="*/ 352 w 2166"/>
                  <a:gd name="T95" fmla="*/ 222 h 844"/>
                  <a:gd name="T96" fmla="*/ 372 w 2166"/>
                  <a:gd name="T97" fmla="*/ 217 h 844"/>
                  <a:gd name="T98" fmla="*/ 437 w 2166"/>
                  <a:gd name="T99" fmla="*/ 222 h 844"/>
                  <a:gd name="T100" fmla="*/ 502 w 2166"/>
                  <a:gd name="T101" fmla="*/ 210 h 844"/>
                  <a:gd name="T102" fmla="*/ 507 w 2166"/>
                  <a:gd name="T103" fmla="*/ 162 h 844"/>
                  <a:gd name="T104" fmla="*/ 558 w 2166"/>
                  <a:gd name="T105" fmla="*/ 118 h 844"/>
                  <a:gd name="T106" fmla="*/ 578 w 2166"/>
                  <a:gd name="T107" fmla="*/ 264 h 844"/>
                  <a:gd name="T108" fmla="*/ 650 w 2166"/>
                  <a:gd name="T109" fmla="*/ 217 h 844"/>
                  <a:gd name="T110" fmla="*/ 687 w 2166"/>
                  <a:gd name="T111" fmla="*/ 213 h 844"/>
                  <a:gd name="T112" fmla="*/ 599 w 2166"/>
                  <a:gd name="T113" fmla="*/ 120 h 844"/>
                  <a:gd name="T114" fmla="*/ 634 w 2166"/>
                  <a:gd name="T115" fmla="*/ 134 h 844"/>
                  <a:gd name="T116" fmla="*/ 731 w 2166"/>
                  <a:gd name="T117" fmla="*/ 155 h 844"/>
                  <a:gd name="T118" fmla="*/ 791 w 2166"/>
                  <a:gd name="T119" fmla="*/ 25 h 844"/>
                  <a:gd name="T120" fmla="*/ 872 w 2166"/>
                  <a:gd name="T121" fmla="*/ 0 h 84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66" h="844">
                    <a:moveTo>
                      <a:pt x="898" y="4"/>
                    </a:moveTo>
                    <a:lnTo>
                      <a:pt x="919" y="14"/>
                    </a:lnTo>
                    <a:lnTo>
                      <a:pt x="981" y="2"/>
                    </a:lnTo>
                    <a:lnTo>
                      <a:pt x="993" y="9"/>
                    </a:lnTo>
                    <a:lnTo>
                      <a:pt x="997" y="11"/>
                    </a:lnTo>
                    <a:lnTo>
                      <a:pt x="1002" y="16"/>
                    </a:lnTo>
                    <a:lnTo>
                      <a:pt x="1000" y="21"/>
                    </a:lnTo>
                    <a:lnTo>
                      <a:pt x="997" y="25"/>
                    </a:lnTo>
                    <a:lnTo>
                      <a:pt x="1013" y="37"/>
                    </a:lnTo>
                    <a:lnTo>
                      <a:pt x="979" y="72"/>
                    </a:lnTo>
                    <a:lnTo>
                      <a:pt x="965" y="74"/>
                    </a:lnTo>
                    <a:lnTo>
                      <a:pt x="953" y="76"/>
                    </a:lnTo>
                    <a:lnTo>
                      <a:pt x="956" y="78"/>
                    </a:lnTo>
                    <a:lnTo>
                      <a:pt x="958" y="83"/>
                    </a:lnTo>
                    <a:lnTo>
                      <a:pt x="988" y="81"/>
                    </a:lnTo>
                    <a:lnTo>
                      <a:pt x="1016" y="72"/>
                    </a:lnTo>
                    <a:lnTo>
                      <a:pt x="1018" y="69"/>
                    </a:lnTo>
                    <a:lnTo>
                      <a:pt x="1016" y="53"/>
                    </a:lnTo>
                    <a:lnTo>
                      <a:pt x="1030" y="55"/>
                    </a:lnTo>
                    <a:lnTo>
                      <a:pt x="1034" y="58"/>
                    </a:lnTo>
                    <a:lnTo>
                      <a:pt x="1041" y="55"/>
                    </a:lnTo>
                    <a:lnTo>
                      <a:pt x="1048" y="58"/>
                    </a:lnTo>
                    <a:lnTo>
                      <a:pt x="1048" y="65"/>
                    </a:lnTo>
                    <a:lnTo>
                      <a:pt x="1057" y="67"/>
                    </a:lnTo>
                    <a:lnTo>
                      <a:pt x="1067" y="55"/>
                    </a:lnTo>
                    <a:lnTo>
                      <a:pt x="1120" y="65"/>
                    </a:lnTo>
                    <a:lnTo>
                      <a:pt x="1141" y="76"/>
                    </a:lnTo>
                    <a:lnTo>
                      <a:pt x="1162" y="72"/>
                    </a:lnTo>
                    <a:lnTo>
                      <a:pt x="1173" y="69"/>
                    </a:lnTo>
                    <a:lnTo>
                      <a:pt x="1185" y="69"/>
                    </a:lnTo>
                    <a:lnTo>
                      <a:pt x="1187" y="67"/>
                    </a:lnTo>
                    <a:lnTo>
                      <a:pt x="1187" y="65"/>
                    </a:lnTo>
                    <a:lnTo>
                      <a:pt x="1187" y="58"/>
                    </a:lnTo>
                    <a:lnTo>
                      <a:pt x="1254" y="62"/>
                    </a:lnTo>
                    <a:lnTo>
                      <a:pt x="1270" y="83"/>
                    </a:lnTo>
                    <a:lnTo>
                      <a:pt x="1347" y="104"/>
                    </a:lnTo>
                    <a:lnTo>
                      <a:pt x="1347" y="99"/>
                    </a:lnTo>
                    <a:lnTo>
                      <a:pt x="1347" y="95"/>
                    </a:lnTo>
                    <a:lnTo>
                      <a:pt x="1356" y="95"/>
                    </a:lnTo>
                    <a:lnTo>
                      <a:pt x="1365" y="95"/>
                    </a:lnTo>
                    <a:lnTo>
                      <a:pt x="1374" y="95"/>
                    </a:lnTo>
                    <a:lnTo>
                      <a:pt x="1377" y="92"/>
                    </a:lnTo>
                    <a:lnTo>
                      <a:pt x="1379" y="88"/>
                    </a:lnTo>
                    <a:lnTo>
                      <a:pt x="1381" y="88"/>
                    </a:lnTo>
                    <a:lnTo>
                      <a:pt x="1402" y="90"/>
                    </a:lnTo>
                    <a:lnTo>
                      <a:pt x="1405" y="90"/>
                    </a:lnTo>
                    <a:lnTo>
                      <a:pt x="1407" y="88"/>
                    </a:lnTo>
                    <a:lnTo>
                      <a:pt x="1407" y="83"/>
                    </a:lnTo>
                    <a:lnTo>
                      <a:pt x="1405" y="76"/>
                    </a:lnTo>
                    <a:lnTo>
                      <a:pt x="1405" y="72"/>
                    </a:lnTo>
                    <a:lnTo>
                      <a:pt x="1402" y="69"/>
                    </a:lnTo>
                    <a:lnTo>
                      <a:pt x="1398" y="67"/>
                    </a:lnTo>
                    <a:lnTo>
                      <a:pt x="1395" y="62"/>
                    </a:lnTo>
                    <a:lnTo>
                      <a:pt x="1395" y="58"/>
                    </a:lnTo>
                    <a:lnTo>
                      <a:pt x="1462" y="58"/>
                    </a:lnTo>
                    <a:lnTo>
                      <a:pt x="1462" y="62"/>
                    </a:lnTo>
                    <a:lnTo>
                      <a:pt x="1462" y="67"/>
                    </a:lnTo>
                    <a:lnTo>
                      <a:pt x="1469" y="72"/>
                    </a:lnTo>
                    <a:lnTo>
                      <a:pt x="1479" y="74"/>
                    </a:lnTo>
                    <a:lnTo>
                      <a:pt x="1486" y="76"/>
                    </a:lnTo>
                    <a:lnTo>
                      <a:pt x="1490" y="67"/>
                    </a:lnTo>
                    <a:lnTo>
                      <a:pt x="1492" y="60"/>
                    </a:lnTo>
                    <a:lnTo>
                      <a:pt x="1527" y="62"/>
                    </a:lnTo>
                    <a:lnTo>
                      <a:pt x="1550" y="76"/>
                    </a:lnTo>
                    <a:lnTo>
                      <a:pt x="1643" y="72"/>
                    </a:lnTo>
                    <a:lnTo>
                      <a:pt x="1661" y="69"/>
                    </a:lnTo>
                    <a:lnTo>
                      <a:pt x="1668" y="72"/>
                    </a:lnTo>
                    <a:lnTo>
                      <a:pt x="1673" y="74"/>
                    </a:lnTo>
                    <a:lnTo>
                      <a:pt x="1675" y="76"/>
                    </a:lnTo>
                    <a:lnTo>
                      <a:pt x="1703" y="92"/>
                    </a:lnTo>
                    <a:lnTo>
                      <a:pt x="1705" y="97"/>
                    </a:lnTo>
                    <a:lnTo>
                      <a:pt x="1710" y="102"/>
                    </a:lnTo>
                    <a:lnTo>
                      <a:pt x="1752" y="85"/>
                    </a:lnTo>
                    <a:lnTo>
                      <a:pt x="1819" y="92"/>
                    </a:lnTo>
                    <a:lnTo>
                      <a:pt x="1837" y="102"/>
                    </a:lnTo>
                    <a:lnTo>
                      <a:pt x="1844" y="104"/>
                    </a:lnTo>
                    <a:lnTo>
                      <a:pt x="1851" y="106"/>
                    </a:lnTo>
                    <a:lnTo>
                      <a:pt x="1858" y="106"/>
                    </a:lnTo>
                    <a:lnTo>
                      <a:pt x="1865" y="102"/>
                    </a:lnTo>
                    <a:lnTo>
                      <a:pt x="1865" y="99"/>
                    </a:lnTo>
                    <a:lnTo>
                      <a:pt x="1840" y="74"/>
                    </a:lnTo>
                    <a:lnTo>
                      <a:pt x="1842" y="69"/>
                    </a:lnTo>
                    <a:lnTo>
                      <a:pt x="2050" y="88"/>
                    </a:lnTo>
                    <a:lnTo>
                      <a:pt x="2083" y="104"/>
                    </a:lnTo>
                    <a:lnTo>
                      <a:pt x="2085" y="104"/>
                    </a:lnTo>
                    <a:lnTo>
                      <a:pt x="2085" y="102"/>
                    </a:lnTo>
                    <a:lnTo>
                      <a:pt x="2087" y="95"/>
                    </a:lnTo>
                    <a:lnTo>
                      <a:pt x="2101" y="95"/>
                    </a:lnTo>
                    <a:lnTo>
                      <a:pt x="2113" y="97"/>
                    </a:lnTo>
                    <a:lnTo>
                      <a:pt x="2122" y="99"/>
                    </a:lnTo>
                    <a:lnTo>
                      <a:pt x="2129" y="104"/>
                    </a:lnTo>
                    <a:lnTo>
                      <a:pt x="2138" y="109"/>
                    </a:lnTo>
                    <a:lnTo>
                      <a:pt x="2140" y="109"/>
                    </a:lnTo>
                    <a:lnTo>
                      <a:pt x="2145" y="106"/>
                    </a:lnTo>
                    <a:lnTo>
                      <a:pt x="2150" y="113"/>
                    </a:lnTo>
                    <a:lnTo>
                      <a:pt x="2152" y="118"/>
                    </a:lnTo>
                    <a:lnTo>
                      <a:pt x="2150" y="120"/>
                    </a:lnTo>
                    <a:lnTo>
                      <a:pt x="2166" y="132"/>
                    </a:lnTo>
                    <a:lnTo>
                      <a:pt x="2161" y="136"/>
                    </a:lnTo>
                    <a:lnTo>
                      <a:pt x="2150" y="136"/>
                    </a:lnTo>
                    <a:lnTo>
                      <a:pt x="2136" y="136"/>
                    </a:lnTo>
                    <a:lnTo>
                      <a:pt x="2124" y="134"/>
                    </a:lnTo>
                    <a:lnTo>
                      <a:pt x="2120" y="132"/>
                    </a:lnTo>
                    <a:lnTo>
                      <a:pt x="2115" y="127"/>
                    </a:lnTo>
                    <a:lnTo>
                      <a:pt x="2103" y="132"/>
                    </a:lnTo>
                    <a:lnTo>
                      <a:pt x="2094" y="134"/>
                    </a:lnTo>
                    <a:lnTo>
                      <a:pt x="2064" y="127"/>
                    </a:lnTo>
                    <a:lnTo>
                      <a:pt x="2059" y="129"/>
                    </a:lnTo>
                    <a:lnTo>
                      <a:pt x="2055" y="132"/>
                    </a:lnTo>
                    <a:lnTo>
                      <a:pt x="2055" y="134"/>
                    </a:lnTo>
                    <a:lnTo>
                      <a:pt x="2064" y="148"/>
                    </a:lnTo>
                    <a:lnTo>
                      <a:pt x="2064" y="153"/>
                    </a:lnTo>
                    <a:lnTo>
                      <a:pt x="2059" y="153"/>
                    </a:lnTo>
                    <a:lnTo>
                      <a:pt x="2055" y="153"/>
                    </a:lnTo>
                    <a:lnTo>
                      <a:pt x="2050" y="155"/>
                    </a:lnTo>
                    <a:lnTo>
                      <a:pt x="2053" y="162"/>
                    </a:lnTo>
                    <a:lnTo>
                      <a:pt x="2057" y="169"/>
                    </a:lnTo>
                    <a:lnTo>
                      <a:pt x="2096" y="178"/>
                    </a:lnTo>
                    <a:lnTo>
                      <a:pt x="2120" y="196"/>
                    </a:lnTo>
                    <a:lnTo>
                      <a:pt x="2143" y="201"/>
                    </a:lnTo>
                    <a:lnTo>
                      <a:pt x="2143" y="206"/>
                    </a:lnTo>
                    <a:lnTo>
                      <a:pt x="2143" y="210"/>
                    </a:lnTo>
                    <a:lnTo>
                      <a:pt x="2120" y="213"/>
                    </a:lnTo>
                    <a:lnTo>
                      <a:pt x="2103" y="238"/>
                    </a:lnTo>
                    <a:lnTo>
                      <a:pt x="2103" y="273"/>
                    </a:lnTo>
                    <a:lnTo>
                      <a:pt x="2085" y="273"/>
                    </a:lnTo>
                    <a:lnTo>
                      <a:pt x="2064" y="266"/>
                    </a:lnTo>
                    <a:lnTo>
                      <a:pt x="2055" y="268"/>
                    </a:lnTo>
                    <a:lnTo>
                      <a:pt x="2048" y="284"/>
                    </a:lnTo>
                    <a:lnTo>
                      <a:pt x="2032" y="277"/>
                    </a:lnTo>
                    <a:lnTo>
                      <a:pt x="2032" y="280"/>
                    </a:lnTo>
                    <a:lnTo>
                      <a:pt x="2034" y="310"/>
                    </a:lnTo>
                    <a:lnTo>
                      <a:pt x="2087" y="363"/>
                    </a:lnTo>
                    <a:lnTo>
                      <a:pt x="2106" y="368"/>
                    </a:lnTo>
                    <a:lnTo>
                      <a:pt x="2106" y="389"/>
                    </a:lnTo>
                    <a:lnTo>
                      <a:pt x="2129" y="407"/>
                    </a:lnTo>
                    <a:lnTo>
                      <a:pt x="2131" y="409"/>
                    </a:lnTo>
                    <a:lnTo>
                      <a:pt x="2124" y="412"/>
                    </a:lnTo>
                    <a:lnTo>
                      <a:pt x="2117" y="414"/>
                    </a:lnTo>
                    <a:lnTo>
                      <a:pt x="2117" y="435"/>
                    </a:lnTo>
                    <a:lnTo>
                      <a:pt x="2138" y="444"/>
                    </a:lnTo>
                    <a:lnTo>
                      <a:pt x="2138" y="451"/>
                    </a:lnTo>
                    <a:lnTo>
                      <a:pt x="2134" y="453"/>
                    </a:lnTo>
                    <a:lnTo>
                      <a:pt x="2134" y="456"/>
                    </a:lnTo>
                    <a:lnTo>
                      <a:pt x="2134" y="458"/>
                    </a:lnTo>
                    <a:lnTo>
                      <a:pt x="2140" y="493"/>
                    </a:lnTo>
                    <a:lnTo>
                      <a:pt x="2120" y="486"/>
                    </a:lnTo>
                    <a:lnTo>
                      <a:pt x="2096" y="465"/>
                    </a:lnTo>
                    <a:lnTo>
                      <a:pt x="2073" y="449"/>
                    </a:lnTo>
                    <a:lnTo>
                      <a:pt x="2053" y="430"/>
                    </a:lnTo>
                    <a:lnTo>
                      <a:pt x="2029" y="412"/>
                    </a:lnTo>
                    <a:lnTo>
                      <a:pt x="2006" y="393"/>
                    </a:lnTo>
                    <a:lnTo>
                      <a:pt x="1983" y="365"/>
                    </a:lnTo>
                    <a:lnTo>
                      <a:pt x="1995" y="340"/>
                    </a:lnTo>
                    <a:lnTo>
                      <a:pt x="1992" y="277"/>
                    </a:lnTo>
                    <a:lnTo>
                      <a:pt x="1965" y="257"/>
                    </a:lnTo>
                    <a:lnTo>
                      <a:pt x="1962" y="247"/>
                    </a:lnTo>
                    <a:lnTo>
                      <a:pt x="1958" y="238"/>
                    </a:lnTo>
                    <a:lnTo>
                      <a:pt x="1953" y="236"/>
                    </a:lnTo>
                    <a:lnTo>
                      <a:pt x="1951" y="236"/>
                    </a:lnTo>
                    <a:lnTo>
                      <a:pt x="1948" y="236"/>
                    </a:lnTo>
                    <a:lnTo>
                      <a:pt x="1946" y="250"/>
                    </a:lnTo>
                    <a:lnTo>
                      <a:pt x="1953" y="264"/>
                    </a:lnTo>
                    <a:lnTo>
                      <a:pt x="1958" y="271"/>
                    </a:lnTo>
                    <a:lnTo>
                      <a:pt x="1960" y="280"/>
                    </a:lnTo>
                    <a:lnTo>
                      <a:pt x="1951" y="277"/>
                    </a:lnTo>
                    <a:lnTo>
                      <a:pt x="1944" y="277"/>
                    </a:lnTo>
                    <a:lnTo>
                      <a:pt x="1918" y="259"/>
                    </a:lnTo>
                    <a:lnTo>
                      <a:pt x="1916" y="261"/>
                    </a:lnTo>
                    <a:lnTo>
                      <a:pt x="1916" y="312"/>
                    </a:lnTo>
                    <a:lnTo>
                      <a:pt x="1930" y="326"/>
                    </a:lnTo>
                    <a:lnTo>
                      <a:pt x="1921" y="333"/>
                    </a:lnTo>
                    <a:lnTo>
                      <a:pt x="1881" y="340"/>
                    </a:lnTo>
                    <a:lnTo>
                      <a:pt x="1865" y="324"/>
                    </a:lnTo>
                    <a:lnTo>
                      <a:pt x="1847" y="328"/>
                    </a:lnTo>
                    <a:lnTo>
                      <a:pt x="1844" y="333"/>
                    </a:lnTo>
                    <a:lnTo>
                      <a:pt x="1844" y="340"/>
                    </a:lnTo>
                    <a:lnTo>
                      <a:pt x="1759" y="345"/>
                    </a:lnTo>
                    <a:lnTo>
                      <a:pt x="1752" y="349"/>
                    </a:lnTo>
                    <a:lnTo>
                      <a:pt x="1756" y="430"/>
                    </a:lnTo>
                    <a:lnTo>
                      <a:pt x="1754" y="435"/>
                    </a:lnTo>
                    <a:lnTo>
                      <a:pt x="1752" y="439"/>
                    </a:lnTo>
                    <a:lnTo>
                      <a:pt x="1745" y="446"/>
                    </a:lnTo>
                    <a:lnTo>
                      <a:pt x="1747" y="453"/>
                    </a:lnTo>
                    <a:lnTo>
                      <a:pt x="1749" y="458"/>
                    </a:lnTo>
                    <a:lnTo>
                      <a:pt x="1763" y="460"/>
                    </a:lnTo>
                    <a:lnTo>
                      <a:pt x="1770" y="470"/>
                    </a:lnTo>
                    <a:lnTo>
                      <a:pt x="1782" y="470"/>
                    </a:lnTo>
                    <a:lnTo>
                      <a:pt x="1782" y="477"/>
                    </a:lnTo>
                    <a:lnTo>
                      <a:pt x="1786" y="481"/>
                    </a:lnTo>
                    <a:lnTo>
                      <a:pt x="1789" y="481"/>
                    </a:lnTo>
                    <a:lnTo>
                      <a:pt x="1805" y="467"/>
                    </a:lnTo>
                    <a:lnTo>
                      <a:pt x="1840" y="477"/>
                    </a:lnTo>
                    <a:lnTo>
                      <a:pt x="1925" y="581"/>
                    </a:lnTo>
                    <a:lnTo>
                      <a:pt x="1941" y="682"/>
                    </a:lnTo>
                    <a:lnTo>
                      <a:pt x="1934" y="731"/>
                    </a:lnTo>
                    <a:lnTo>
                      <a:pt x="1916" y="747"/>
                    </a:lnTo>
                    <a:lnTo>
                      <a:pt x="1888" y="736"/>
                    </a:lnTo>
                    <a:lnTo>
                      <a:pt x="1881" y="750"/>
                    </a:lnTo>
                    <a:lnTo>
                      <a:pt x="1874" y="757"/>
                    </a:lnTo>
                    <a:lnTo>
                      <a:pt x="1870" y="761"/>
                    </a:lnTo>
                    <a:lnTo>
                      <a:pt x="1863" y="752"/>
                    </a:lnTo>
                    <a:lnTo>
                      <a:pt x="1860" y="692"/>
                    </a:lnTo>
                    <a:lnTo>
                      <a:pt x="1870" y="696"/>
                    </a:lnTo>
                    <a:lnTo>
                      <a:pt x="1877" y="701"/>
                    </a:lnTo>
                    <a:lnTo>
                      <a:pt x="1879" y="699"/>
                    </a:lnTo>
                    <a:lnTo>
                      <a:pt x="1881" y="680"/>
                    </a:lnTo>
                    <a:lnTo>
                      <a:pt x="1865" y="606"/>
                    </a:lnTo>
                    <a:lnTo>
                      <a:pt x="1863" y="601"/>
                    </a:lnTo>
                    <a:lnTo>
                      <a:pt x="1860" y="601"/>
                    </a:lnTo>
                    <a:lnTo>
                      <a:pt x="1851" y="601"/>
                    </a:lnTo>
                    <a:lnTo>
                      <a:pt x="1844" y="604"/>
                    </a:lnTo>
                    <a:lnTo>
                      <a:pt x="1837" y="608"/>
                    </a:lnTo>
                    <a:lnTo>
                      <a:pt x="1819" y="620"/>
                    </a:lnTo>
                    <a:lnTo>
                      <a:pt x="1798" y="615"/>
                    </a:lnTo>
                    <a:lnTo>
                      <a:pt x="1786" y="599"/>
                    </a:lnTo>
                    <a:lnTo>
                      <a:pt x="1726" y="590"/>
                    </a:lnTo>
                    <a:lnTo>
                      <a:pt x="1691" y="546"/>
                    </a:lnTo>
                    <a:lnTo>
                      <a:pt x="1657" y="527"/>
                    </a:lnTo>
                    <a:lnTo>
                      <a:pt x="1613" y="511"/>
                    </a:lnTo>
                    <a:lnTo>
                      <a:pt x="1590" y="507"/>
                    </a:lnTo>
                    <a:lnTo>
                      <a:pt x="1564" y="502"/>
                    </a:lnTo>
                    <a:lnTo>
                      <a:pt x="1562" y="502"/>
                    </a:lnTo>
                    <a:lnTo>
                      <a:pt x="1550" y="514"/>
                    </a:lnTo>
                    <a:lnTo>
                      <a:pt x="1550" y="523"/>
                    </a:lnTo>
                    <a:lnTo>
                      <a:pt x="1567" y="532"/>
                    </a:lnTo>
                    <a:lnTo>
                      <a:pt x="1576" y="548"/>
                    </a:lnTo>
                    <a:lnTo>
                      <a:pt x="1571" y="590"/>
                    </a:lnTo>
                    <a:lnTo>
                      <a:pt x="1550" y="618"/>
                    </a:lnTo>
                    <a:lnTo>
                      <a:pt x="1539" y="611"/>
                    </a:lnTo>
                    <a:lnTo>
                      <a:pt x="1525" y="611"/>
                    </a:lnTo>
                    <a:lnTo>
                      <a:pt x="1506" y="597"/>
                    </a:lnTo>
                    <a:lnTo>
                      <a:pt x="1504" y="597"/>
                    </a:lnTo>
                    <a:lnTo>
                      <a:pt x="1479" y="615"/>
                    </a:lnTo>
                    <a:lnTo>
                      <a:pt x="1418" y="627"/>
                    </a:lnTo>
                    <a:lnTo>
                      <a:pt x="1372" y="613"/>
                    </a:lnTo>
                    <a:lnTo>
                      <a:pt x="1291" y="613"/>
                    </a:lnTo>
                    <a:lnTo>
                      <a:pt x="1282" y="601"/>
                    </a:lnTo>
                    <a:lnTo>
                      <a:pt x="1270" y="592"/>
                    </a:lnTo>
                    <a:lnTo>
                      <a:pt x="1245" y="578"/>
                    </a:lnTo>
                    <a:lnTo>
                      <a:pt x="1212" y="576"/>
                    </a:lnTo>
                    <a:lnTo>
                      <a:pt x="1206" y="585"/>
                    </a:lnTo>
                    <a:lnTo>
                      <a:pt x="1224" y="627"/>
                    </a:lnTo>
                    <a:lnTo>
                      <a:pt x="1212" y="632"/>
                    </a:lnTo>
                    <a:lnTo>
                      <a:pt x="1201" y="632"/>
                    </a:lnTo>
                    <a:lnTo>
                      <a:pt x="1187" y="632"/>
                    </a:lnTo>
                    <a:lnTo>
                      <a:pt x="1175" y="632"/>
                    </a:lnTo>
                    <a:lnTo>
                      <a:pt x="1166" y="615"/>
                    </a:lnTo>
                    <a:lnTo>
                      <a:pt x="1148" y="615"/>
                    </a:lnTo>
                    <a:lnTo>
                      <a:pt x="1129" y="604"/>
                    </a:lnTo>
                    <a:lnTo>
                      <a:pt x="1111" y="606"/>
                    </a:lnTo>
                    <a:lnTo>
                      <a:pt x="1108" y="613"/>
                    </a:lnTo>
                    <a:lnTo>
                      <a:pt x="1108" y="618"/>
                    </a:lnTo>
                    <a:lnTo>
                      <a:pt x="1087" y="636"/>
                    </a:lnTo>
                    <a:lnTo>
                      <a:pt x="1069" y="641"/>
                    </a:lnTo>
                    <a:lnTo>
                      <a:pt x="1057" y="655"/>
                    </a:lnTo>
                    <a:lnTo>
                      <a:pt x="1041" y="659"/>
                    </a:lnTo>
                    <a:lnTo>
                      <a:pt x="1034" y="650"/>
                    </a:lnTo>
                    <a:lnTo>
                      <a:pt x="1030" y="641"/>
                    </a:lnTo>
                    <a:lnTo>
                      <a:pt x="1013" y="641"/>
                    </a:lnTo>
                    <a:lnTo>
                      <a:pt x="958" y="613"/>
                    </a:lnTo>
                    <a:lnTo>
                      <a:pt x="956" y="606"/>
                    </a:lnTo>
                    <a:lnTo>
                      <a:pt x="956" y="604"/>
                    </a:lnTo>
                    <a:lnTo>
                      <a:pt x="953" y="601"/>
                    </a:lnTo>
                    <a:lnTo>
                      <a:pt x="893" y="590"/>
                    </a:lnTo>
                    <a:lnTo>
                      <a:pt x="766" y="502"/>
                    </a:lnTo>
                    <a:lnTo>
                      <a:pt x="764" y="502"/>
                    </a:lnTo>
                    <a:lnTo>
                      <a:pt x="740" y="518"/>
                    </a:lnTo>
                    <a:lnTo>
                      <a:pt x="717" y="514"/>
                    </a:lnTo>
                    <a:lnTo>
                      <a:pt x="703" y="514"/>
                    </a:lnTo>
                    <a:lnTo>
                      <a:pt x="692" y="514"/>
                    </a:lnTo>
                    <a:lnTo>
                      <a:pt x="664" y="488"/>
                    </a:lnTo>
                    <a:lnTo>
                      <a:pt x="650" y="488"/>
                    </a:lnTo>
                    <a:lnTo>
                      <a:pt x="639" y="486"/>
                    </a:lnTo>
                    <a:lnTo>
                      <a:pt x="629" y="497"/>
                    </a:lnTo>
                    <a:lnTo>
                      <a:pt x="548" y="558"/>
                    </a:lnTo>
                    <a:lnTo>
                      <a:pt x="546" y="560"/>
                    </a:lnTo>
                    <a:lnTo>
                      <a:pt x="551" y="564"/>
                    </a:lnTo>
                    <a:lnTo>
                      <a:pt x="555" y="569"/>
                    </a:lnTo>
                    <a:lnTo>
                      <a:pt x="558" y="574"/>
                    </a:lnTo>
                    <a:lnTo>
                      <a:pt x="555" y="576"/>
                    </a:lnTo>
                    <a:lnTo>
                      <a:pt x="553" y="581"/>
                    </a:lnTo>
                    <a:lnTo>
                      <a:pt x="569" y="601"/>
                    </a:lnTo>
                    <a:lnTo>
                      <a:pt x="486" y="622"/>
                    </a:lnTo>
                    <a:lnTo>
                      <a:pt x="440" y="641"/>
                    </a:lnTo>
                    <a:lnTo>
                      <a:pt x="414" y="632"/>
                    </a:lnTo>
                    <a:lnTo>
                      <a:pt x="400" y="636"/>
                    </a:lnTo>
                    <a:lnTo>
                      <a:pt x="384" y="669"/>
                    </a:lnTo>
                    <a:lnTo>
                      <a:pt x="384" y="696"/>
                    </a:lnTo>
                    <a:lnTo>
                      <a:pt x="419" y="722"/>
                    </a:lnTo>
                    <a:lnTo>
                      <a:pt x="423" y="729"/>
                    </a:lnTo>
                    <a:lnTo>
                      <a:pt x="423" y="733"/>
                    </a:lnTo>
                    <a:lnTo>
                      <a:pt x="421" y="736"/>
                    </a:lnTo>
                    <a:lnTo>
                      <a:pt x="419" y="738"/>
                    </a:lnTo>
                    <a:lnTo>
                      <a:pt x="398" y="738"/>
                    </a:lnTo>
                    <a:lnTo>
                      <a:pt x="377" y="777"/>
                    </a:lnTo>
                    <a:lnTo>
                      <a:pt x="407" y="794"/>
                    </a:lnTo>
                    <a:lnTo>
                      <a:pt x="407" y="801"/>
                    </a:lnTo>
                    <a:lnTo>
                      <a:pt x="426" y="835"/>
                    </a:lnTo>
                    <a:lnTo>
                      <a:pt x="409" y="844"/>
                    </a:lnTo>
                    <a:lnTo>
                      <a:pt x="375" y="826"/>
                    </a:lnTo>
                    <a:lnTo>
                      <a:pt x="296" y="819"/>
                    </a:lnTo>
                    <a:lnTo>
                      <a:pt x="220" y="775"/>
                    </a:lnTo>
                    <a:lnTo>
                      <a:pt x="208" y="763"/>
                    </a:lnTo>
                    <a:lnTo>
                      <a:pt x="213" y="759"/>
                    </a:lnTo>
                    <a:lnTo>
                      <a:pt x="217" y="759"/>
                    </a:lnTo>
                    <a:lnTo>
                      <a:pt x="224" y="759"/>
                    </a:lnTo>
                    <a:lnTo>
                      <a:pt x="231" y="757"/>
                    </a:lnTo>
                    <a:lnTo>
                      <a:pt x="231" y="752"/>
                    </a:lnTo>
                    <a:lnTo>
                      <a:pt x="229" y="747"/>
                    </a:lnTo>
                    <a:lnTo>
                      <a:pt x="227" y="740"/>
                    </a:lnTo>
                    <a:lnTo>
                      <a:pt x="231" y="733"/>
                    </a:lnTo>
                    <a:lnTo>
                      <a:pt x="236" y="729"/>
                    </a:lnTo>
                    <a:lnTo>
                      <a:pt x="236" y="724"/>
                    </a:lnTo>
                    <a:lnTo>
                      <a:pt x="231" y="720"/>
                    </a:lnTo>
                    <a:lnTo>
                      <a:pt x="224" y="720"/>
                    </a:lnTo>
                    <a:lnTo>
                      <a:pt x="215" y="720"/>
                    </a:lnTo>
                    <a:lnTo>
                      <a:pt x="215" y="717"/>
                    </a:lnTo>
                    <a:lnTo>
                      <a:pt x="229" y="701"/>
                    </a:lnTo>
                    <a:lnTo>
                      <a:pt x="236" y="669"/>
                    </a:lnTo>
                    <a:lnTo>
                      <a:pt x="234" y="669"/>
                    </a:lnTo>
                    <a:lnTo>
                      <a:pt x="155" y="629"/>
                    </a:lnTo>
                    <a:lnTo>
                      <a:pt x="148" y="611"/>
                    </a:lnTo>
                    <a:lnTo>
                      <a:pt x="139" y="592"/>
                    </a:lnTo>
                    <a:lnTo>
                      <a:pt x="134" y="595"/>
                    </a:lnTo>
                    <a:lnTo>
                      <a:pt x="129" y="599"/>
                    </a:lnTo>
                    <a:lnTo>
                      <a:pt x="118" y="599"/>
                    </a:lnTo>
                    <a:lnTo>
                      <a:pt x="109" y="601"/>
                    </a:lnTo>
                    <a:lnTo>
                      <a:pt x="90" y="604"/>
                    </a:lnTo>
                    <a:lnTo>
                      <a:pt x="88" y="601"/>
                    </a:lnTo>
                    <a:lnTo>
                      <a:pt x="92" y="597"/>
                    </a:lnTo>
                    <a:lnTo>
                      <a:pt x="97" y="590"/>
                    </a:lnTo>
                    <a:lnTo>
                      <a:pt x="99" y="585"/>
                    </a:lnTo>
                    <a:lnTo>
                      <a:pt x="99" y="583"/>
                    </a:lnTo>
                    <a:lnTo>
                      <a:pt x="97" y="578"/>
                    </a:lnTo>
                    <a:lnTo>
                      <a:pt x="81" y="569"/>
                    </a:lnTo>
                    <a:lnTo>
                      <a:pt x="74" y="523"/>
                    </a:lnTo>
                    <a:lnTo>
                      <a:pt x="32" y="520"/>
                    </a:lnTo>
                    <a:lnTo>
                      <a:pt x="18" y="479"/>
                    </a:lnTo>
                    <a:lnTo>
                      <a:pt x="9" y="474"/>
                    </a:lnTo>
                    <a:lnTo>
                      <a:pt x="2" y="442"/>
                    </a:lnTo>
                    <a:lnTo>
                      <a:pt x="9" y="439"/>
                    </a:lnTo>
                    <a:lnTo>
                      <a:pt x="18" y="437"/>
                    </a:lnTo>
                    <a:lnTo>
                      <a:pt x="37" y="435"/>
                    </a:lnTo>
                    <a:lnTo>
                      <a:pt x="37" y="433"/>
                    </a:lnTo>
                    <a:lnTo>
                      <a:pt x="37" y="430"/>
                    </a:lnTo>
                    <a:lnTo>
                      <a:pt x="32" y="423"/>
                    </a:lnTo>
                    <a:lnTo>
                      <a:pt x="23" y="421"/>
                    </a:lnTo>
                    <a:lnTo>
                      <a:pt x="44" y="393"/>
                    </a:lnTo>
                    <a:lnTo>
                      <a:pt x="53" y="382"/>
                    </a:lnTo>
                    <a:lnTo>
                      <a:pt x="60" y="368"/>
                    </a:lnTo>
                    <a:lnTo>
                      <a:pt x="60" y="363"/>
                    </a:lnTo>
                    <a:lnTo>
                      <a:pt x="35" y="324"/>
                    </a:lnTo>
                    <a:lnTo>
                      <a:pt x="30" y="301"/>
                    </a:lnTo>
                    <a:lnTo>
                      <a:pt x="28" y="289"/>
                    </a:lnTo>
                    <a:lnTo>
                      <a:pt x="21" y="280"/>
                    </a:lnTo>
                    <a:lnTo>
                      <a:pt x="21" y="252"/>
                    </a:lnTo>
                    <a:lnTo>
                      <a:pt x="2" y="238"/>
                    </a:lnTo>
                    <a:lnTo>
                      <a:pt x="0" y="224"/>
                    </a:lnTo>
                    <a:lnTo>
                      <a:pt x="18" y="222"/>
                    </a:lnTo>
                    <a:lnTo>
                      <a:pt x="21" y="213"/>
                    </a:lnTo>
                    <a:lnTo>
                      <a:pt x="25" y="201"/>
                    </a:lnTo>
                    <a:lnTo>
                      <a:pt x="39" y="201"/>
                    </a:lnTo>
                    <a:lnTo>
                      <a:pt x="55" y="213"/>
                    </a:lnTo>
                    <a:lnTo>
                      <a:pt x="83" y="215"/>
                    </a:lnTo>
                    <a:lnTo>
                      <a:pt x="109" y="220"/>
                    </a:lnTo>
                    <a:lnTo>
                      <a:pt x="169" y="252"/>
                    </a:lnTo>
                    <a:lnTo>
                      <a:pt x="171" y="268"/>
                    </a:lnTo>
                    <a:lnTo>
                      <a:pt x="148" y="282"/>
                    </a:lnTo>
                    <a:lnTo>
                      <a:pt x="116" y="282"/>
                    </a:lnTo>
                    <a:lnTo>
                      <a:pt x="65" y="266"/>
                    </a:lnTo>
                    <a:lnTo>
                      <a:pt x="65" y="268"/>
                    </a:lnTo>
                    <a:lnTo>
                      <a:pt x="106" y="308"/>
                    </a:lnTo>
                    <a:lnTo>
                      <a:pt x="109" y="331"/>
                    </a:lnTo>
                    <a:lnTo>
                      <a:pt x="136" y="347"/>
                    </a:lnTo>
                    <a:lnTo>
                      <a:pt x="150" y="340"/>
                    </a:lnTo>
                    <a:lnTo>
                      <a:pt x="132" y="310"/>
                    </a:lnTo>
                    <a:lnTo>
                      <a:pt x="136" y="305"/>
                    </a:lnTo>
                    <a:lnTo>
                      <a:pt x="169" y="319"/>
                    </a:lnTo>
                    <a:lnTo>
                      <a:pt x="199" y="331"/>
                    </a:lnTo>
                    <a:lnTo>
                      <a:pt x="201" y="324"/>
                    </a:lnTo>
                    <a:lnTo>
                      <a:pt x="201" y="319"/>
                    </a:lnTo>
                    <a:lnTo>
                      <a:pt x="176" y="294"/>
                    </a:lnTo>
                    <a:lnTo>
                      <a:pt x="192" y="280"/>
                    </a:lnTo>
                    <a:lnTo>
                      <a:pt x="210" y="280"/>
                    </a:lnTo>
                    <a:lnTo>
                      <a:pt x="234" y="296"/>
                    </a:lnTo>
                    <a:lnTo>
                      <a:pt x="243" y="296"/>
                    </a:lnTo>
                    <a:lnTo>
                      <a:pt x="245" y="289"/>
                    </a:lnTo>
                    <a:lnTo>
                      <a:pt x="245" y="284"/>
                    </a:lnTo>
                    <a:lnTo>
                      <a:pt x="231" y="266"/>
                    </a:lnTo>
                    <a:lnTo>
                      <a:pt x="220" y="250"/>
                    </a:lnTo>
                    <a:lnTo>
                      <a:pt x="215" y="231"/>
                    </a:lnTo>
                    <a:lnTo>
                      <a:pt x="213" y="224"/>
                    </a:lnTo>
                    <a:lnTo>
                      <a:pt x="206" y="217"/>
                    </a:lnTo>
                    <a:lnTo>
                      <a:pt x="206" y="213"/>
                    </a:lnTo>
                    <a:lnTo>
                      <a:pt x="238" y="222"/>
                    </a:lnTo>
                    <a:lnTo>
                      <a:pt x="241" y="227"/>
                    </a:lnTo>
                    <a:lnTo>
                      <a:pt x="245" y="231"/>
                    </a:lnTo>
                    <a:lnTo>
                      <a:pt x="241" y="240"/>
                    </a:lnTo>
                    <a:lnTo>
                      <a:pt x="238" y="252"/>
                    </a:lnTo>
                    <a:lnTo>
                      <a:pt x="254" y="264"/>
                    </a:lnTo>
                    <a:lnTo>
                      <a:pt x="264" y="264"/>
                    </a:lnTo>
                    <a:lnTo>
                      <a:pt x="273" y="261"/>
                    </a:lnTo>
                    <a:lnTo>
                      <a:pt x="284" y="236"/>
                    </a:lnTo>
                    <a:lnTo>
                      <a:pt x="305" y="229"/>
                    </a:lnTo>
                    <a:lnTo>
                      <a:pt x="328" y="227"/>
                    </a:lnTo>
                    <a:lnTo>
                      <a:pt x="349" y="220"/>
                    </a:lnTo>
                    <a:lnTo>
                      <a:pt x="352" y="222"/>
                    </a:lnTo>
                    <a:lnTo>
                      <a:pt x="349" y="229"/>
                    </a:lnTo>
                    <a:lnTo>
                      <a:pt x="347" y="236"/>
                    </a:lnTo>
                    <a:lnTo>
                      <a:pt x="354" y="238"/>
                    </a:lnTo>
                    <a:lnTo>
                      <a:pt x="359" y="240"/>
                    </a:lnTo>
                    <a:lnTo>
                      <a:pt x="363" y="236"/>
                    </a:lnTo>
                    <a:lnTo>
                      <a:pt x="368" y="231"/>
                    </a:lnTo>
                    <a:lnTo>
                      <a:pt x="372" y="224"/>
                    </a:lnTo>
                    <a:lnTo>
                      <a:pt x="372" y="222"/>
                    </a:lnTo>
                    <a:lnTo>
                      <a:pt x="372" y="217"/>
                    </a:lnTo>
                    <a:lnTo>
                      <a:pt x="405" y="213"/>
                    </a:lnTo>
                    <a:lnTo>
                      <a:pt x="412" y="210"/>
                    </a:lnTo>
                    <a:lnTo>
                      <a:pt x="416" y="213"/>
                    </a:lnTo>
                    <a:lnTo>
                      <a:pt x="419" y="217"/>
                    </a:lnTo>
                    <a:lnTo>
                      <a:pt x="421" y="222"/>
                    </a:lnTo>
                    <a:lnTo>
                      <a:pt x="426" y="227"/>
                    </a:lnTo>
                    <a:lnTo>
                      <a:pt x="428" y="227"/>
                    </a:lnTo>
                    <a:lnTo>
                      <a:pt x="433" y="227"/>
                    </a:lnTo>
                    <a:lnTo>
                      <a:pt x="437" y="222"/>
                    </a:lnTo>
                    <a:lnTo>
                      <a:pt x="440" y="215"/>
                    </a:lnTo>
                    <a:lnTo>
                      <a:pt x="442" y="208"/>
                    </a:lnTo>
                    <a:lnTo>
                      <a:pt x="435" y="192"/>
                    </a:lnTo>
                    <a:lnTo>
                      <a:pt x="449" y="192"/>
                    </a:lnTo>
                    <a:lnTo>
                      <a:pt x="463" y="196"/>
                    </a:lnTo>
                    <a:lnTo>
                      <a:pt x="490" y="201"/>
                    </a:lnTo>
                    <a:lnTo>
                      <a:pt x="493" y="206"/>
                    </a:lnTo>
                    <a:lnTo>
                      <a:pt x="495" y="208"/>
                    </a:lnTo>
                    <a:lnTo>
                      <a:pt x="502" y="210"/>
                    </a:lnTo>
                    <a:lnTo>
                      <a:pt x="511" y="208"/>
                    </a:lnTo>
                    <a:lnTo>
                      <a:pt x="518" y="210"/>
                    </a:lnTo>
                    <a:lnTo>
                      <a:pt x="553" y="224"/>
                    </a:lnTo>
                    <a:lnTo>
                      <a:pt x="558" y="217"/>
                    </a:lnTo>
                    <a:lnTo>
                      <a:pt x="560" y="210"/>
                    </a:lnTo>
                    <a:lnTo>
                      <a:pt x="527" y="187"/>
                    </a:lnTo>
                    <a:lnTo>
                      <a:pt x="518" y="185"/>
                    </a:lnTo>
                    <a:lnTo>
                      <a:pt x="511" y="171"/>
                    </a:lnTo>
                    <a:lnTo>
                      <a:pt x="507" y="162"/>
                    </a:lnTo>
                    <a:lnTo>
                      <a:pt x="500" y="155"/>
                    </a:lnTo>
                    <a:lnTo>
                      <a:pt x="500" y="153"/>
                    </a:lnTo>
                    <a:lnTo>
                      <a:pt x="507" y="148"/>
                    </a:lnTo>
                    <a:lnTo>
                      <a:pt x="511" y="146"/>
                    </a:lnTo>
                    <a:lnTo>
                      <a:pt x="511" y="111"/>
                    </a:lnTo>
                    <a:lnTo>
                      <a:pt x="530" y="113"/>
                    </a:lnTo>
                    <a:lnTo>
                      <a:pt x="541" y="113"/>
                    </a:lnTo>
                    <a:lnTo>
                      <a:pt x="551" y="111"/>
                    </a:lnTo>
                    <a:lnTo>
                      <a:pt x="558" y="118"/>
                    </a:lnTo>
                    <a:lnTo>
                      <a:pt x="569" y="153"/>
                    </a:lnTo>
                    <a:lnTo>
                      <a:pt x="608" y="201"/>
                    </a:lnTo>
                    <a:lnTo>
                      <a:pt x="622" y="213"/>
                    </a:lnTo>
                    <a:lnTo>
                      <a:pt x="620" y="238"/>
                    </a:lnTo>
                    <a:lnTo>
                      <a:pt x="618" y="243"/>
                    </a:lnTo>
                    <a:lnTo>
                      <a:pt x="581" y="252"/>
                    </a:lnTo>
                    <a:lnTo>
                      <a:pt x="578" y="259"/>
                    </a:lnTo>
                    <a:lnTo>
                      <a:pt x="578" y="264"/>
                    </a:lnTo>
                    <a:lnTo>
                      <a:pt x="592" y="268"/>
                    </a:lnTo>
                    <a:lnTo>
                      <a:pt x="606" y="273"/>
                    </a:lnTo>
                    <a:lnTo>
                      <a:pt x="629" y="271"/>
                    </a:lnTo>
                    <a:lnTo>
                      <a:pt x="625" y="252"/>
                    </a:lnTo>
                    <a:lnTo>
                      <a:pt x="648" y="245"/>
                    </a:lnTo>
                    <a:lnTo>
                      <a:pt x="650" y="243"/>
                    </a:lnTo>
                    <a:lnTo>
                      <a:pt x="650" y="227"/>
                    </a:lnTo>
                    <a:lnTo>
                      <a:pt x="650" y="217"/>
                    </a:lnTo>
                    <a:lnTo>
                      <a:pt x="648" y="213"/>
                    </a:lnTo>
                    <a:lnTo>
                      <a:pt x="643" y="210"/>
                    </a:lnTo>
                    <a:lnTo>
                      <a:pt x="652" y="203"/>
                    </a:lnTo>
                    <a:lnTo>
                      <a:pt x="659" y="208"/>
                    </a:lnTo>
                    <a:lnTo>
                      <a:pt x="666" y="213"/>
                    </a:lnTo>
                    <a:lnTo>
                      <a:pt x="676" y="217"/>
                    </a:lnTo>
                    <a:lnTo>
                      <a:pt x="685" y="217"/>
                    </a:lnTo>
                    <a:lnTo>
                      <a:pt x="687" y="213"/>
                    </a:lnTo>
                    <a:lnTo>
                      <a:pt x="687" y="208"/>
                    </a:lnTo>
                    <a:lnTo>
                      <a:pt x="655" y="185"/>
                    </a:lnTo>
                    <a:lnTo>
                      <a:pt x="627" y="187"/>
                    </a:lnTo>
                    <a:lnTo>
                      <a:pt x="611" y="162"/>
                    </a:lnTo>
                    <a:lnTo>
                      <a:pt x="590" y="139"/>
                    </a:lnTo>
                    <a:lnTo>
                      <a:pt x="590" y="132"/>
                    </a:lnTo>
                    <a:lnTo>
                      <a:pt x="592" y="127"/>
                    </a:lnTo>
                    <a:lnTo>
                      <a:pt x="599" y="120"/>
                    </a:lnTo>
                    <a:lnTo>
                      <a:pt x="606" y="122"/>
                    </a:lnTo>
                    <a:lnTo>
                      <a:pt x="615" y="139"/>
                    </a:lnTo>
                    <a:lnTo>
                      <a:pt x="622" y="155"/>
                    </a:lnTo>
                    <a:lnTo>
                      <a:pt x="641" y="153"/>
                    </a:lnTo>
                    <a:lnTo>
                      <a:pt x="643" y="150"/>
                    </a:lnTo>
                    <a:lnTo>
                      <a:pt x="643" y="148"/>
                    </a:lnTo>
                    <a:lnTo>
                      <a:pt x="641" y="143"/>
                    </a:lnTo>
                    <a:lnTo>
                      <a:pt x="634" y="134"/>
                    </a:lnTo>
                    <a:lnTo>
                      <a:pt x="639" y="127"/>
                    </a:lnTo>
                    <a:lnTo>
                      <a:pt x="643" y="122"/>
                    </a:lnTo>
                    <a:lnTo>
                      <a:pt x="648" y="122"/>
                    </a:lnTo>
                    <a:lnTo>
                      <a:pt x="662" y="125"/>
                    </a:lnTo>
                    <a:lnTo>
                      <a:pt x="703" y="146"/>
                    </a:lnTo>
                    <a:lnTo>
                      <a:pt x="713" y="162"/>
                    </a:lnTo>
                    <a:lnTo>
                      <a:pt x="726" y="166"/>
                    </a:lnTo>
                    <a:lnTo>
                      <a:pt x="729" y="162"/>
                    </a:lnTo>
                    <a:lnTo>
                      <a:pt x="731" y="155"/>
                    </a:lnTo>
                    <a:lnTo>
                      <a:pt x="729" y="150"/>
                    </a:lnTo>
                    <a:lnTo>
                      <a:pt x="726" y="146"/>
                    </a:lnTo>
                    <a:lnTo>
                      <a:pt x="717" y="136"/>
                    </a:lnTo>
                    <a:lnTo>
                      <a:pt x="713" y="127"/>
                    </a:lnTo>
                    <a:lnTo>
                      <a:pt x="664" y="115"/>
                    </a:lnTo>
                    <a:lnTo>
                      <a:pt x="662" y="90"/>
                    </a:lnTo>
                    <a:lnTo>
                      <a:pt x="687" y="83"/>
                    </a:lnTo>
                    <a:lnTo>
                      <a:pt x="715" y="48"/>
                    </a:lnTo>
                    <a:lnTo>
                      <a:pt x="791" y="25"/>
                    </a:lnTo>
                    <a:lnTo>
                      <a:pt x="798" y="30"/>
                    </a:lnTo>
                    <a:lnTo>
                      <a:pt x="801" y="32"/>
                    </a:lnTo>
                    <a:lnTo>
                      <a:pt x="805" y="32"/>
                    </a:lnTo>
                    <a:lnTo>
                      <a:pt x="861" y="23"/>
                    </a:lnTo>
                    <a:lnTo>
                      <a:pt x="865" y="21"/>
                    </a:lnTo>
                    <a:lnTo>
                      <a:pt x="868" y="14"/>
                    </a:lnTo>
                    <a:lnTo>
                      <a:pt x="865" y="2"/>
                    </a:lnTo>
                    <a:lnTo>
                      <a:pt x="872" y="0"/>
                    </a:lnTo>
                    <a:lnTo>
                      <a:pt x="882" y="0"/>
                    </a:lnTo>
                    <a:lnTo>
                      <a:pt x="895" y="0"/>
                    </a:lnTo>
                    <a:lnTo>
                      <a:pt x="898"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0" name="Freeform 2991"/>
              <p:cNvSpPr>
                <a:spLocks/>
              </p:cNvSpPr>
              <p:nvPr userDrawn="1"/>
            </p:nvSpPr>
            <p:spPr bwMode="auto">
              <a:xfrm>
                <a:off x="3513" y="841"/>
                <a:ext cx="139" cy="77"/>
              </a:xfrm>
              <a:custGeom>
                <a:avLst/>
                <a:gdLst>
                  <a:gd name="T0" fmla="*/ 134 w 139"/>
                  <a:gd name="T1" fmla="*/ 0 h 77"/>
                  <a:gd name="T2" fmla="*/ 134 w 139"/>
                  <a:gd name="T3" fmla="*/ 0 h 77"/>
                  <a:gd name="T4" fmla="*/ 139 w 139"/>
                  <a:gd name="T5" fmla="*/ 10 h 77"/>
                  <a:gd name="T6" fmla="*/ 127 w 139"/>
                  <a:gd name="T7" fmla="*/ 28 h 77"/>
                  <a:gd name="T8" fmla="*/ 127 w 139"/>
                  <a:gd name="T9" fmla="*/ 28 h 77"/>
                  <a:gd name="T10" fmla="*/ 106 w 139"/>
                  <a:gd name="T11" fmla="*/ 35 h 77"/>
                  <a:gd name="T12" fmla="*/ 106 w 139"/>
                  <a:gd name="T13" fmla="*/ 35 h 77"/>
                  <a:gd name="T14" fmla="*/ 102 w 139"/>
                  <a:gd name="T15" fmla="*/ 40 h 77"/>
                  <a:gd name="T16" fmla="*/ 97 w 139"/>
                  <a:gd name="T17" fmla="*/ 42 h 77"/>
                  <a:gd name="T18" fmla="*/ 88 w 139"/>
                  <a:gd name="T19" fmla="*/ 47 h 77"/>
                  <a:gd name="T20" fmla="*/ 67 w 139"/>
                  <a:gd name="T21" fmla="*/ 49 h 77"/>
                  <a:gd name="T22" fmla="*/ 67 w 139"/>
                  <a:gd name="T23" fmla="*/ 49 h 77"/>
                  <a:gd name="T24" fmla="*/ 62 w 139"/>
                  <a:gd name="T25" fmla="*/ 54 h 77"/>
                  <a:gd name="T26" fmla="*/ 58 w 139"/>
                  <a:gd name="T27" fmla="*/ 56 h 77"/>
                  <a:gd name="T28" fmla="*/ 49 w 139"/>
                  <a:gd name="T29" fmla="*/ 63 h 77"/>
                  <a:gd name="T30" fmla="*/ 39 w 139"/>
                  <a:gd name="T31" fmla="*/ 67 h 77"/>
                  <a:gd name="T32" fmla="*/ 35 w 139"/>
                  <a:gd name="T33" fmla="*/ 72 h 77"/>
                  <a:gd name="T34" fmla="*/ 32 w 139"/>
                  <a:gd name="T35" fmla="*/ 77 h 77"/>
                  <a:gd name="T36" fmla="*/ 0 w 139"/>
                  <a:gd name="T37" fmla="*/ 74 h 77"/>
                  <a:gd name="T38" fmla="*/ 0 w 139"/>
                  <a:gd name="T39" fmla="*/ 74 h 77"/>
                  <a:gd name="T40" fmla="*/ 2 w 139"/>
                  <a:gd name="T41" fmla="*/ 67 h 77"/>
                  <a:gd name="T42" fmla="*/ 5 w 139"/>
                  <a:gd name="T43" fmla="*/ 63 h 77"/>
                  <a:gd name="T44" fmla="*/ 9 w 139"/>
                  <a:gd name="T45" fmla="*/ 63 h 77"/>
                  <a:gd name="T46" fmla="*/ 9 w 139"/>
                  <a:gd name="T47" fmla="*/ 63 h 77"/>
                  <a:gd name="T48" fmla="*/ 11 w 139"/>
                  <a:gd name="T49" fmla="*/ 63 h 77"/>
                  <a:gd name="T50" fmla="*/ 14 w 139"/>
                  <a:gd name="T51" fmla="*/ 47 h 77"/>
                  <a:gd name="T52" fmla="*/ 37 w 139"/>
                  <a:gd name="T53" fmla="*/ 47 h 77"/>
                  <a:gd name="T54" fmla="*/ 37 w 139"/>
                  <a:gd name="T55" fmla="*/ 47 h 77"/>
                  <a:gd name="T56" fmla="*/ 42 w 139"/>
                  <a:gd name="T57" fmla="*/ 35 h 77"/>
                  <a:gd name="T58" fmla="*/ 46 w 139"/>
                  <a:gd name="T59" fmla="*/ 23 h 77"/>
                  <a:gd name="T60" fmla="*/ 46 w 139"/>
                  <a:gd name="T61" fmla="*/ 23 h 77"/>
                  <a:gd name="T62" fmla="*/ 116 w 139"/>
                  <a:gd name="T63" fmla="*/ 16 h 77"/>
                  <a:gd name="T64" fmla="*/ 116 w 139"/>
                  <a:gd name="T65" fmla="*/ 16 h 77"/>
                  <a:gd name="T66" fmla="*/ 120 w 139"/>
                  <a:gd name="T67" fmla="*/ 12 h 77"/>
                  <a:gd name="T68" fmla="*/ 123 w 139"/>
                  <a:gd name="T69" fmla="*/ 5 h 77"/>
                  <a:gd name="T70" fmla="*/ 127 w 139"/>
                  <a:gd name="T71" fmla="*/ 0 h 77"/>
                  <a:gd name="T72" fmla="*/ 132 w 139"/>
                  <a:gd name="T73" fmla="*/ 0 h 77"/>
                  <a:gd name="T74" fmla="*/ 134 w 139"/>
                  <a:gd name="T75" fmla="*/ 0 h 77"/>
                  <a:gd name="T76" fmla="*/ 134 w 139"/>
                  <a:gd name="T77" fmla="*/ 0 h 7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39" h="77">
                    <a:moveTo>
                      <a:pt x="134" y="0"/>
                    </a:moveTo>
                    <a:lnTo>
                      <a:pt x="134" y="0"/>
                    </a:lnTo>
                    <a:lnTo>
                      <a:pt x="139" y="10"/>
                    </a:lnTo>
                    <a:lnTo>
                      <a:pt x="127" y="28"/>
                    </a:lnTo>
                    <a:lnTo>
                      <a:pt x="106" y="35"/>
                    </a:lnTo>
                    <a:lnTo>
                      <a:pt x="102" y="40"/>
                    </a:lnTo>
                    <a:lnTo>
                      <a:pt x="97" y="42"/>
                    </a:lnTo>
                    <a:lnTo>
                      <a:pt x="88" y="47"/>
                    </a:lnTo>
                    <a:lnTo>
                      <a:pt x="67" y="49"/>
                    </a:lnTo>
                    <a:lnTo>
                      <a:pt x="62" y="54"/>
                    </a:lnTo>
                    <a:lnTo>
                      <a:pt x="58" y="56"/>
                    </a:lnTo>
                    <a:lnTo>
                      <a:pt x="49" y="63"/>
                    </a:lnTo>
                    <a:lnTo>
                      <a:pt x="39" y="67"/>
                    </a:lnTo>
                    <a:lnTo>
                      <a:pt x="35" y="72"/>
                    </a:lnTo>
                    <a:lnTo>
                      <a:pt x="32" y="77"/>
                    </a:lnTo>
                    <a:lnTo>
                      <a:pt x="0" y="74"/>
                    </a:lnTo>
                    <a:lnTo>
                      <a:pt x="2" y="67"/>
                    </a:lnTo>
                    <a:lnTo>
                      <a:pt x="5" y="63"/>
                    </a:lnTo>
                    <a:lnTo>
                      <a:pt x="9" y="63"/>
                    </a:lnTo>
                    <a:lnTo>
                      <a:pt x="11" y="63"/>
                    </a:lnTo>
                    <a:lnTo>
                      <a:pt x="14" y="47"/>
                    </a:lnTo>
                    <a:lnTo>
                      <a:pt x="37" y="47"/>
                    </a:lnTo>
                    <a:lnTo>
                      <a:pt x="42" y="35"/>
                    </a:lnTo>
                    <a:lnTo>
                      <a:pt x="46" y="23"/>
                    </a:lnTo>
                    <a:lnTo>
                      <a:pt x="116" y="16"/>
                    </a:lnTo>
                    <a:lnTo>
                      <a:pt x="120" y="12"/>
                    </a:lnTo>
                    <a:lnTo>
                      <a:pt x="123" y="5"/>
                    </a:lnTo>
                    <a:lnTo>
                      <a:pt x="127" y="0"/>
                    </a:lnTo>
                    <a:lnTo>
                      <a:pt x="132" y="0"/>
                    </a:lnTo>
                    <a:lnTo>
                      <a:pt x="13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1" name="Freeform 2992"/>
              <p:cNvSpPr>
                <a:spLocks/>
              </p:cNvSpPr>
              <p:nvPr userDrawn="1"/>
            </p:nvSpPr>
            <p:spPr bwMode="auto">
              <a:xfrm>
                <a:off x="1206" y="844"/>
                <a:ext cx="139" cy="69"/>
              </a:xfrm>
              <a:custGeom>
                <a:avLst/>
                <a:gdLst>
                  <a:gd name="T0" fmla="*/ 139 w 139"/>
                  <a:gd name="T1" fmla="*/ 23 h 69"/>
                  <a:gd name="T2" fmla="*/ 139 w 139"/>
                  <a:gd name="T3" fmla="*/ 23 h 69"/>
                  <a:gd name="T4" fmla="*/ 125 w 139"/>
                  <a:gd name="T5" fmla="*/ 30 h 69"/>
                  <a:gd name="T6" fmla="*/ 111 w 139"/>
                  <a:gd name="T7" fmla="*/ 34 h 69"/>
                  <a:gd name="T8" fmla="*/ 81 w 139"/>
                  <a:gd name="T9" fmla="*/ 46 h 69"/>
                  <a:gd name="T10" fmla="*/ 41 w 139"/>
                  <a:gd name="T11" fmla="*/ 67 h 69"/>
                  <a:gd name="T12" fmla="*/ 41 w 139"/>
                  <a:gd name="T13" fmla="*/ 67 h 69"/>
                  <a:gd name="T14" fmla="*/ 23 w 139"/>
                  <a:gd name="T15" fmla="*/ 67 h 69"/>
                  <a:gd name="T16" fmla="*/ 4 w 139"/>
                  <a:gd name="T17" fmla="*/ 69 h 69"/>
                  <a:gd name="T18" fmla="*/ 0 w 139"/>
                  <a:gd name="T19" fmla="*/ 62 h 69"/>
                  <a:gd name="T20" fmla="*/ 4 w 139"/>
                  <a:gd name="T21" fmla="*/ 46 h 69"/>
                  <a:gd name="T22" fmla="*/ 4 w 139"/>
                  <a:gd name="T23" fmla="*/ 46 h 69"/>
                  <a:gd name="T24" fmla="*/ 16 w 139"/>
                  <a:gd name="T25" fmla="*/ 41 h 69"/>
                  <a:gd name="T26" fmla="*/ 27 w 139"/>
                  <a:gd name="T27" fmla="*/ 37 h 69"/>
                  <a:gd name="T28" fmla="*/ 48 w 139"/>
                  <a:gd name="T29" fmla="*/ 20 h 69"/>
                  <a:gd name="T30" fmla="*/ 85 w 139"/>
                  <a:gd name="T31" fmla="*/ 0 h 69"/>
                  <a:gd name="T32" fmla="*/ 118 w 139"/>
                  <a:gd name="T33" fmla="*/ 2 h 69"/>
                  <a:gd name="T34" fmla="*/ 139 w 139"/>
                  <a:gd name="T35" fmla="*/ 23 h 6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9" h="69">
                    <a:moveTo>
                      <a:pt x="139" y="23"/>
                    </a:moveTo>
                    <a:lnTo>
                      <a:pt x="139" y="23"/>
                    </a:lnTo>
                    <a:lnTo>
                      <a:pt x="125" y="30"/>
                    </a:lnTo>
                    <a:lnTo>
                      <a:pt x="111" y="34"/>
                    </a:lnTo>
                    <a:lnTo>
                      <a:pt x="81" y="46"/>
                    </a:lnTo>
                    <a:lnTo>
                      <a:pt x="41" y="67"/>
                    </a:lnTo>
                    <a:lnTo>
                      <a:pt x="23" y="67"/>
                    </a:lnTo>
                    <a:lnTo>
                      <a:pt x="4" y="69"/>
                    </a:lnTo>
                    <a:lnTo>
                      <a:pt x="0" y="62"/>
                    </a:lnTo>
                    <a:lnTo>
                      <a:pt x="4" y="46"/>
                    </a:lnTo>
                    <a:lnTo>
                      <a:pt x="16" y="41"/>
                    </a:lnTo>
                    <a:lnTo>
                      <a:pt x="27" y="37"/>
                    </a:lnTo>
                    <a:lnTo>
                      <a:pt x="48" y="20"/>
                    </a:lnTo>
                    <a:lnTo>
                      <a:pt x="85" y="0"/>
                    </a:lnTo>
                    <a:lnTo>
                      <a:pt x="118" y="2"/>
                    </a:lnTo>
                    <a:lnTo>
                      <a:pt x="139"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2" name="Freeform 2993"/>
              <p:cNvSpPr>
                <a:spLocks/>
              </p:cNvSpPr>
              <p:nvPr userDrawn="1"/>
            </p:nvSpPr>
            <p:spPr bwMode="auto">
              <a:xfrm>
                <a:off x="4571" y="855"/>
                <a:ext cx="27" cy="19"/>
              </a:xfrm>
              <a:custGeom>
                <a:avLst/>
                <a:gdLst>
                  <a:gd name="T0" fmla="*/ 27 w 27"/>
                  <a:gd name="T1" fmla="*/ 2 h 19"/>
                  <a:gd name="T2" fmla="*/ 9 w 27"/>
                  <a:gd name="T3" fmla="*/ 19 h 19"/>
                  <a:gd name="T4" fmla="*/ 2 w 27"/>
                  <a:gd name="T5" fmla="*/ 19 h 19"/>
                  <a:gd name="T6" fmla="*/ 0 w 27"/>
                  <a:gd name="T7" fmla="*/ 14 h 19"/>
                  <a:gd name="T8" fmla="*/ 18 w 27"/>
                  <a:gd name="T9" fmla="*/ 0 h 19"/>
                  <a:gd name="T10" fmla="*/ 18 w 27"/>
                  <a:gd name="T11" fmla="*/ 0 h 19"/>
                  <a:gd name="T12" fmla="*/ 27 w 27"/>
                  <a:gd name="T13" fmla="*/ 2 h 19"/>
                  <a:gd name="T14" fmla="*/ 27 w 27"/>
                  <a:gd name="T15" fmla="*/ 2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 h="19">
                    <a:moveTo>
                      <a:pt x="27" y="2"/>
                    </a:moveTo>
                    <a:lnTo>
                      <a:pt x="9" y="19"/>
                    </a:lnTo>
                    <a:lnTo>
                      <a:pt x="2" y="19"/>
                    </a:lnTo>
                    <a:lnTo>
                      <a:pt x="0" y="14"/>
                    </a:lnTo>
                    <a:lnTo>
                      <a:pt x="18" y="0"/>
                    </a:lnTo>
                    <a:lnTo>
                      <a:pt x="2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3" name="Freeform 2994"/>
              <p:cNvSpPr>
                <a:spLocks/>
              </p:cNvSpPr>
              <p:nvPr userDrawn="1"/>
            </p:nvSpPr>
            <p:spPr bwMode="auto">
              <a:xfrm>
                <a:off x="255" y="862"/>
                <a:ext cx="703" cy="324"/>
              </a:xfrm>
              <a:custGeom>
                <a:avLst/>
                <a:gdLst>
                  <a:gd name="T0" fmla="*/ 585 w 703"/>
                  <a:gd name="T1" fmla="*/ 9 h 324"/>
                  <a:gd name="T2" fmla="*/ 634 w 703"/>
                  <a:gd name="T3" fmla="*/ 23 h 324"/>
                  <a:gd name="T4" fmla="*/ 453 w 703"/>
                  <a:gd name="T5" fmla="*/ 257 h 324"/>
                  <a:gd name="T6" fmla="*/ 453 w 703"/>
                  <a:gd name="T7" fmla="*/ 289 h 324"/>
                  <a:gd name="T8" fmla="*/ 437 w 703"/>
                  <a:gd name="T9" fmla="*/ 282 h 324"/>
                  <a:gd name="T10" fmla="*/ 388 w 703"/>
                  <a:gd name="T11" fmla="*/ 248 h 324"/>
                  <a:gd name="T12" fmla="*/ 365 w 703"/>
                  <a:gd name="T13" fmla="*/ 222 h 324"/>
                  <a:gd name="T14" fmla="*/ 347 w 703"/>
                  <a:gd name="T15" fmla="*/ 234 h 324"/>
                  <a:gd name="T16" fmla="*/ 275 w 703"/>
                  <a:gd name="T17" fmla="*/ 248 h 324"/>
                  <a:gd name="T18" fmla="*/ 291 w 703"/>
                  <a:gd name="T19" fmla="*/ 236 h 324"/>
                  <a:gd name="T20" fmla="*/ 354 w 703"/>
                  <a:gd name="T21" fmla="*/ 215 h 324"/>
                  <a:gd name="T22" fmla="*/ 354 w 703"/>
                  <a:gd name="T23" fmla="*/ 213 h 324"/>
                  <a:gd name="T24" fmla="*/ 291 w 703"/>
                  <a:gd name="T25" fmla="*/ 218 h 324"/>
                  <a:gd name="T26" fmla="*/ 62 w 703"/>
                  <a:gd name="T27" fmla="*/ 322 h 324"/>
                  <a:gd name="T28" fmla="*/ 0 w 703"/>
                  <a:gd name="T29" fmla="*/ 322 h 324"/>
                  <a:gd name="T30" fmla="*/ 67 w 703"/>
                  <a:gd name="T31" fmla="*/ 303 h 324"/>
                  <a:gd name="T32" fmla="*/ 129 w 703"/>
                  <a:gd name="T33" fmla="*/ 280 h 324"/>
                  <a:gd name="T34" fmla="*/ 157 w 703"/>
                  <a:gd name="T35" fmla="*/ 264 h 324"/>
                  <a:gd name="T36" fmla="*/ 168 w 703"/>
                  <a:gd name="T37" fmla="*/ 259 h 324"/>
                  <a:gd name="T38" fmla="*/ 178 w 703"/>
                  <a:gd name="T39" fmla="*/ 250 h 324"/>
                  <a:gd name="T40" fmla="*/ 162 w 703"/>
                  <a:gd name="T41" fmla="*/ 245 h 324"/>
                  <a:gd name="T42" fmla="*/ 143 w 703"/>
                  <a:gd name="T43" fmla="*/ 238 h 324"/>
                  <a:gd name="T44" fmla="*/ 129 w 703"/>
                  <a:gd name="T45" fmla="*/ 238 h 324"/>
                  <a:gd name="T46" fmla="*/ 162 w 703"/>
                  <a:gd name="T47" fmla="*/ 213 h 324"/>
                  <a:gd name="T48" fmla="*/ 171 w 703"/>
                  <a:gd name="T49" fmla="*/ 199 h 324"/>
                  <a:gd name="T50" fmla="*/ 157 w 703"/>
                  <a:gd name="T51" fmla="*/ 197 h 324"/>
                  <a:gd name="T52" fmla="*/ 136 w 703"/>
                  <a:gd name="T53" fmla="*/ 208 h 324"/>
                  <a:gd name="T54" fmla="*/ 131 w 703"/>
                  <a:gd name="T55" fmla="*/ 201 h 324"/>
                  <a:gd name="T56" fmla="*/ 155 w 703"/>
                  <a:gd name="T57" fmla="*/ 176 h 324"/>
                  <a:gd name="T58" fmla="*/ 208 w 703"/>
                  <a:gd name="T59" fmla="*/ 151 h 324"/>
                  <a:gd name="T60" fmla="*/ 252 w 703"/>
                  <a:gd name="T61" fmla="*/ 148 h 324"/>
                  <a:gd name="T62" fmla="*/ 284 w 703"/>
                  <a:gd name="T63" fmla="*/ 139 h 324"/>
                  <a:gd name="T64" fmla="*/ 300 w 703"/>
                  <a:gd name="T65" fmla="*/ 134 h 324"/>
                  <a:gd name="T66" fmla="*/ 305 w 703"/>
                  <a:gd name="T67" fmla="*/ 130 h 324"/>
                  <a:gd name="T68" fmla="*/ 298 w 703"/>
                  <a:gd name="T69" fmla="*/ 123 h 324"/>
                  <a:gd name="T70" fmla="*/ 289 w 703"/>
                  <a:gd name="T71" fmla="*/ 120 h 324"/>
                  <a:gd name="T72" fmla="*/ 287 w 703"/>
                  <a:gd name="T73" fmla="*/ 111 h 324"/>
                  <a:gd name="T74" fmla="*/ 243 w 703"/>
                  <a:gd name="T75" fmla="*/ 114 h 324"/>
                  <a:gd name="T76" fmla="*/ 275 w 703"/>
                  <a:gd name="T77" fmla="*/ 81 h 324"/>
                  <a:gd name="T78" fmla="*/ 321 w 703"/>
                  <a:gd name="T79" fmla="*/ 72 h 324"/>
                  <a:gd name="T80" fmla="*/ 363 w 703"/>
                  <a:gd name="T81" fmla="*/ 79 h 324"/>
                  <a:gd name="T82" fmla="*/ 370 w 703"/>
                  <a:gd name="T83" fmla="*/ 53 h 324"/>
                  <a:gd name="T84" fmla="*/ 393 w 703"/>
                  <a:gd name="T85" fmla="*/ 28 h 324"/>
                  <a:gd name="T86" fmla="*/ 490 w 703"/>
                  <a:gd name="T87" fmla="*/ 5 h 324"/>
                  <a:gd name="T88" fmla="*/ 573 w 703"/>
                  <a:gd name="T89" fmla="*/ 0 h 3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03" h="324">
                    <a:moveTo>
                      <a:pt x="573" y="0"/>
                    </a:moveTo>
                    <a:lnTo>
                      <a:pt x="573" y="0"/>
                    </a:lnTo>
                    <a:lnTo>
                      <a:pt x="585" y="9"/>
                    </a:lnTo>
                    <a:lnTo>
                      <a:pt x="592" y="14"/>
                    </a:lnTo>
                    <a:lnTo>
                      <a:pt x="599" y="16"/>
                    </a:lnTo>
                    <a:lnTo>
                      <a:pt x="634" y="23"/>
                    </a:lnTo>
                    <a:lnTo>
                      <a:pt x="650" y="39"/>
                    </a:lnTo>
                    <a:lnTo>
                      <a:pt x="703" y="58"/>
                    </a:lnTo>
                    <a:lnTo>
                      <a:pt x="453" y="257"/>
                    </a:lnTo>
                    <a:lnTo>
                      <a:pt x="453" y="289"/>
                    </a:lnTo>
                    <a:lnTo>
                      <a:pt x="444" y="294"/>
                    </a:lnTo>
                    <a:lnTo>
                      <a:pt x="437" y="282"/>
                    </a:lnTo>
                    <a:lnTo>
                      <a:pt x="442" y="266"/>
                    </a:lnTo>
                    <a:lnTo>
                      <a:pt x="430" y="257"/>
                    </a:lnTo>
                    <a:lnTo>
                      <a:pt x="388" y="248"/>
                    </a:lnTo>
                    <a:lnTo>
                      <a:pt x="365" y="222"/>
                    </a:lnTo>
                    <a:lnTo>
                      <a:pt x="358" y="225"/>
                    </a:lnTo>
                    <a:lnTo>
                      <a:pt x="351" y="227"/>
                    </a:lnTo>
                    <a:lnTo>
                      <a:pt x="347" y="234"/>
                    </a:lnTo>
                    <a:lnTo>
                      <a:pt x="342" y="238"/>
                    </a:lnTo>
                    <a:lnTo>
                      <a:pt x="277" y="250"/>
                    </a:lnTo>
                    <a:lnTo>
                      <a:pt x="275" y="248"/>
                    </a:lnTo>
                    <a:lnTo>
                      <a:pt x="282" y="241"/>
                    </a:lnTo>
                    <a:lnTo>
                      <a:pt x="291" y="236"/>
                    </a:lnTo>
                    <a:lnTo>
                      <a:pt x="312" y="227"/>
                    </a:lnTo>
                    <a:lnTo>
                      <a:pt x="333" y="222"/>
                    </a:lnTo>
                    <a:lnTo>
                      <a:pt x="354" y="215"/>
                    </a:lnTo>
                    <a:lnTo>
                      <a:pt x="354" y="213"/>
                    </a:lnTo>
                    <a:lnTo>
                      <a:pt x="347" y="211"/>
                    </a:lnTo>
                    <a:lnTo>
                      <a:pt x="340" y="206"/>
                    </a:lnTo>
                    <a:lnTo>
                      <a:pt x="291" y="218"/>
                    </a:lnTo>
                    <a:lnTo>
                      <a:pt x="236" y="241"/>
                    </a:lnTo>
                    <a:lnTo>
                      <a:pt x="226" y="257"/>
                    </a:lnTo>
                    <a:lnTo>
                      <a:pt x="62" y="322"/>
                    </a:lnTo>
                    <a:lnTo>
                      <a:pt x="41" y="317"/>
                    </a:lnTo>
                    <a:lnTo>
                      <a:pt x="4" y="324"/>
                    </a:lnTo>
                    <a:lnTo>
                      <a:pt x="0" y="322"/>
                    </a:lnTo>
                    <a:lnTo>
                      <a:pt x="7" y="315"/>
                    </a:lnTo>
                    <a:lnTo>
                      <a:pt x="44" y="303"/>
                    </a:lnTo>
                    <a:lnTo>
                      <a:pt x="67" y="303"/>
                    </a:lnTo>
                    <a:lnTo>
                      <a:pt x="97" y="287"/>
                    </a:lnTo>
                    <a:lnTo>
                      <a:pt x="129" y="280"/>
                    </a:lnTo>
                    <a:lnTo>
                      <a:pt x="143" y="273"/>
                    </a:lnTo>
                    <a:lnTo>
                      <a:pt x="150" y="269"/>
                    </a:lnTo>
                    <a:lnTo>
                      <a:pt x="157" y="264"/>
                    </a:lnTo>
                    <a:lnTo>
                      <a:pt x="164" y="262"/>
                    </a:lnTo>
                    <a:lnTo>
                      <a:pt x="168" y="259"/>
                    </a:lnTo>
                    <a:lnTo>
                      <a:pt x="175" y="257"/>
                    </a:lnTo>
                    <a:lnTo>
                      <a:pt x="178" y="250"/>
                    </a:lnTo>
                    <a:lnTo>
                      <a:pt x="171" y="248"/>
                    </a:lnTo>
                    <a:lnTo>
                      <a:pt x="162" y="245"/>
                    </a:lnTo>
                    <a:lnTo>
                      <a:pt x="155" y="250"/>
                    </a:lnTo>
                    <a:lnTo>
                      <a:pt x="143" y="238"/>
                    </a:lnTo>
                    <a:lnTo>
                      <a:pt x="131" y="241"/>
                    </a:lnTo>
                    <a:lnTo>
                      <a:pt x="129" y="238"/>
                    </a:lnTo>
                    <a:lnTo>
                      <a:pt x="145" y="222"/>
                    </a:lnTo>
                    <a:lnTo>
                      <a:pt x="162" y="213"/>
                    </a:lnTo>
                    <a:lnTo>
                      <a:pt x="168" y="208"/>
                    </a:lnTo>
                    <a:lnTo>
                      <a:pt x="171" y="199"/>
                    </a:lnTo>
                    <a:lnTo>
                      <a:pt x="166" y="197"/>
                    </a:lnTo>
                    <a:lnTo>
                      <a:pt x="162" y="195"/>
                    </a:lnTo>
                    <a:lnTo>
                      <a:pt x="157" y="197"/>
                    </a:lnTo>
                    <a:lnTo>
                      <a:pt x="155" y="199"/>
                    </a:lnTo>
                    <a:lnTo>
                      <a:pt x="145" y="204"/>
                    </a:lnTo>
                    <a:lnTo>
                      <a:pt x="136" y="208"/>
                    </a:lnTo>
                    <a:lnTo>
                      <a:pt x="131" y="208"/>
                    </a:lnTo>
                    <a:lnTo>
                      <a:pt x="131" y="201"/>
                    </a:lnTo>
                    <a:lnTo>
                      <a:pt x="157" y="192"/>
                    </a:lnTo>
                    <a:lnTo>
                      <a:pt x="155" y="176"/>
                    </a:lnTo>
                    <a:lnTo>
                      <a:pt x="166" y="167"/>
                    </a:lnTo>
                    <a:lnTo>
                      <a:pt x="189" y="164"/>
                    </a:lnTo>
                    <a:lnTo>
                      <a:pt x="208" y="151"/>
                    </a:lnTo>
                    <a:lnTo>
                      <a:pt x="231" y="148"/>
                    </a:lnTo>
                    <a:lnTo>
                      <a:pt x="252" y="148"/>
                    </a:lnTo>
                    <a:lnTo>
                      <a:pt x="263" y="146"/>
                    </a:lnTo>
                    <a:lnTo>
                      <a:pt x="275" y="144"/>
                    </a:lnTo>
                    <a:lnTo>
                      <a:pt x="284" y="139"/>
                    </a:lnTo>
                    <a:lnTo>
                      <a:pt x="293" y="134"/>
                    </a:lnTo>
                    <a:lnTo>
                      <a:pt x="300" y="134"/>
                    </a:lnTo>
                    <a:lnTo>
                      <a:pt x="303" y="134"/>
                    </a:lnTo>
                    <a:lnTo>
                      <a:pt x="305" y="130"/>
                    </a:lnTo>
                    <a:lnTo>
                      <a:pt x="307" y="127"/>
                    </a:lnTo>
                    <a:lnTo>
                      <a:pt x="298" y="123"/>
                    </a:lnTo>
                    <a:lnTo>
                      <a:pt x="291" y="120"/>
                    </a:lnTo>
                    <a:lnTo>
                      <a:pt x="289" y="120"/>
                    </a:lnTo>
                    <a:lnTo>
                      <a:pt x="289" y="116"/>
                    </a:lnTo>
                    <a:lnTo>
                      <a:pt x="287" y="111"/>
                    </a:lnTo>
                    <a:lnTo>
                      <a:pt x="275" y="111"/>
                    </a:lnTo>
                    <a:lnTo>
                      <a:pt x="263" y="120"/>
                    </a:lnTo>
                    <a:lnTo>
                      <a:pt x="243" y="114"/>
                    </a:lnTo>
                    <a:lnTo>
                      <a:pt x="243" y="107"/>
                    </a:lnTo>
                    <a:lnTo>
                      <a:pt x="275" y="81"/>
                    </a:lnTo>
                    <a:lnTo>
                      <a:pt x="305" y="74"/>
                    </a:lnTo>
                    <a:lnTo>
                      <a:pt x="321" y="72"/>
                    </a:lnTo>
                    <a:lnTo>
                      <a:pt x="337" y="70"/>
                    </a:lnTo>
                    <a:lnTo>
                      <a:pt x="344" y="79"/>
                    </a:lnTo>
                    <a:lnTo>
                      <a:pt x="363" y="79"/>
                    </a:lnTo>
                    <a:lnTo>
                      <a:pt x="363" y="63"/>
                    </a:lnTo>
                    <a:lnTo>
                      <a:pt x="370" y="53"/>
                    </a:lnTo>
                    <a:lnTo>
                      <a:pt x="372" y="39"/>
                    </a:lnTo>
                    <a:lnTo>
                      <a:pt x="393" y="28"/>
                    </a:lnTo>
                    <a:lnTo>
                      <a:pt x="407" y="33"/>
                    </a:lnTo>
                    <a:lnTo>
                      <a:pt x="421" y="35"/>
                    </a:lnTo>
                    <a:lnTo>
                      <a:pt x="490" y="5"/>
                    </a:lnTo>
                    <a:lnTo>
                      <a:pt x="532" y="2"/>
                    </a:lnTo>
                    <a:lnTo>
                      <a:pt x="573"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4" name="Freeform 2995"/>
              <p:cNvSpPr>
                <a:spLocks/>
              </p:cNvSpPr>
              <p:nvPr userDrawn="1"/>
            </p:nvSpPr>
            <p:spPr bwMode="auto">
              <a:xfrm>
                <a:off x="1483" y="883"/>
                <a:ext cx="84" cy="49"/>
              </a:xfrm>
              <a:custGeom>
                <a:avLst/>
                <a:gdLst>
                  <a:gd name="T0" fmla="*/ 84 w 84"/>
                  <a:gd name="T1" fmla="*/ 9 h 49"/>
                  <a:gd name="T2" fmla="*/ 84 w 84"/>
                  <a:gd name="T3" fmla="*/ 12 h 49"/>
                  <a:gd name="T4" fmla="*/ 72 w 84"/>
                  <a:gd name="T5" fmla="*/ 23 h 49"/>
                  <a:gd name="T6" fmla="*/ 72 w 84"/>
                  <a:gd name="T7" fmla="*/ 23 h 49"/>
                  <a:gd name="T8" fmla="*/ 74 w 84"/>
                  <a:gd name="T9" fmla="*/ 32 h 49"/>
                  <a:gd name="T10" fmla="*/ 54 w 84"/>
                  <a:gd name="T11" fmla="*/ 46 h 49"/>
                  <a:gd name="T12" fmla="*/ 54 w 84"/>
                  <a:gd name="T13" fmla="*/ 46 h 49"/>
                  <a:gd name="T14" fmla="*/ 10 w 84"/>
                  <a:gd name="T15" fmla="*/ 49 h 49"/>
                  <a:gd name="T16" fmla="*/ 10 w 84"/>
                  <a:gd name="T17" fmla="*/ 49 h 49"/>
                  <a:gd name="T18" fmla="*/ 10 w 84"/>
                  <a:gd name="T19" fmla="*/ 42 h 49"/>
                  <a:gd name="T20" fmla="*/ 12 w 84"/>
                  <a:gd name="T21" fmla="*/ 37 h 49"/>
                  <a:gd name="T22" fmla="*/ 12 w 84"/>
                  <a:gd name="T23" fmla="*/ 37 h 49"/>
                  <a:gd name="T24" fmla="*/ 7 w 84"/>
                  <a:gd name="T25" fmla="*/ 30 h 49"/>
                  <a:gd name="T26" fmla="*/ 0 w 84"/>
                  <a:gd name="T27" fmla="*/ 23 h 49"/>
                  <a:gd name="T28" fmla="*/ 0 w 84"/>
                  <a:gd name="T29" fmla="*/ 23 h 49"/>
                  <a:gd name="T30" fmla="*/ 7 w 84"/>
                  <a:gd name="T31" fmla="*/ 14 h 49"/>
                  <a:gd name="T32" fmla="*/ 12 w 84"/>
                  <a:gd name="T33" fmla="*/ 12 h 49"/>
                  <a:gd name="T34" fmla="*/ 17 w 84"/>
                  <a:gd name="T35" fmla="*/ 12 h 49"/>
                  <a:gd name="T36" fmla="*/ 30 w 84"/>
                  <a:gd name="T37" fmla="*/ 21 h 49"/>
                  <a:gd name="T38" fmla="*/ 30 w 84"/>
                  <a:gd name="T39" fmla="*/ 21 h 49"/>
                  <a:gd name="T40" fmla="*/ 40 w 84"/>
                  <a:gd name="T41" fmla="*/ 18 h 49"/>
                  <a:gd name="T42" fmla="*/ 42 w 84"/>
                  <a:gd name="T43" fmla="*/ 5 h 49"/>
                  <a:gd name="T44" fmla="*/ 61 w 84"/>
                  <a:gd name="T45" fmla="*/ 0 h 49"/>
                  <a:gd name="T46" fmla="*/ 61 w 84"/>
                  <a:gd name="T47" fmla="*/ 0 h 49"/>
                  <a:gd name="T48" fmla="*/ 72 w 84"/>
                  <a:gd name="T49" fmla="*/ 5 h 49"/>
                  <a:gd name="T50" fmla="*/ 84 w 84"/>
                  <a:gd name="T51" fmla="*/ 9 h 49"/>
                  <a:gd name="T52" fmla="*/ 84 w 84"/>
                  <a:gd name="T53" fmla="*/ 9 h 4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4" h="49">
                    <a:moveTo>
                      <a:pt x="84" y="9"/>
                    </a:moveTo>
                    <a:lnTo>
                      <a:pt x="84" y="12"/>
                    </a:lnTo>
                    <a:lnTo>
                      <a:pt x="72" y="23"/>
                    </a:lnTo>
                    <a:lnTo>
                      <a:pt x="74" y="32"/>
                    </a:lnTo>
                    <a:lnTo>
                      <a:pt x="54" y="46"/>
                    </a:lnTo>
                    <a:lnTo>
                      <a:pt x="10" y="49"/>
                    </a:lnTo>
                    <a:lnTo>
                      <a:pt x="10" y="42"/>
                    </a:lnTo>
                    <a:lnTo>
                      <a:pt x="12" y="37"/>
                    </a:lnTo>
                    <a:lnTo>
                      <a:pt x="7" y="30"/>
                    </a:lnTo>
                    <a:lnTo>
                      <a:pt x="0" y="23"/>
                    </a:lnTo>
                    <a:lnTo>
                      <a:pt x="7" y="14"/>
                    </a:lnTo>
                    <a:lnTo>
                      <a:pt x="12" y="12"/>
                    </a:lnTo>
                    <a:lnTo>
                      <a:pt x="17" y="12"/>
                    </a:lnTo>
                    <a:lnTo>
                      <a:pt x="30" y="21"/>
                    </a:lnTo>
                    <a:lnTo>
                      <a:pt x="40" y="18"/>
                    </a:lnTo>
                    <a:lnTo>
                      <a:pt x="42" y="5"/>
                    </a:lnTo>
                    <a:lnTo>
                      <a:pt x="61" y="0"/>
                    </a:lnTo>
                    <a:lnTo>
                      <a:pt x="72" y="5"/>
                    </a:lnTo>
                    <a:lnTo>
                      <a:pt x="84"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5" name="Freeform 2996"/>
              <p:cNvSpPr>
                <a:spLocks/>
              </p:cNvSpPr>
              <p:nvPr userDrawn="1"/>
            </p:nvSpPr>
            <p:spPr bwMode="auto">
              <a:xfrm>
                <a:off x="1590" y="883"/>
                <a:ext cx="60" cy="39"/>
              </a:xfrm>
              <a:custGeom>
                <a:avLst/>
                <a:gdLst>
                  <a:gd name="T0" fmla="*/ 60 w 60"/>
                  <a:gd name="T1" fmla="*/ 5 h 39"/>
                  <a:gd name="T2" fmla="*/ 58 w 60"/>
                  <a:gd name="T3" fmla="*/ 14 h 39"/>
                  <a:gd name="T4" fmla="*/ 58 w 60"/>
                  <a:gd name="T5" fmla="*/ 14 h 39"/>
                  <a:gd name="T6" fmla="*/ 44 w 60"/>
                  <a:gd name="T7" fmla="*/ 23 h 39"/>
                  <a:gd name="T8" fmla="*/ 30 w 60"/>
                  <a:gd name="T9" fmla="*/ 30 h 39"/>
                  <a:gd name="T10" fmla="*/ 16 w 60"/>
                  <a:gd name="T11" fmla="*/ 37 h 39"/>
                  <a:gd name="T12" fmla="*/ 7 w 60"/>
                  <a:gd name="T13" fmla="*/ 39 h 39"/>
                  <a:gd name="T14" fmla="*/ 0 w 60"/>
                  <a:gd name="T15" fmla="*/ 39 h 39"/>
                  <a:gd name="T16" fmla="*/ 0 w 60"/>
                  <a:gd name="T17" fmla="*/ 21 h 39"/>
                  <a:gd name="T18" fmla="*/ 16 w 60"/>
                  <a:gd name="T19" fmla="*/ 0 h 39"/>
                  <a:gd name="T20" fmla="*/ 16 w 60"/>
                  <a:gd name="T21" fmla="*/ 0 h 39"/>
                  <a:gd name="T22" fmla="*/ 60 w 60"/>
                  <a:gd name="T23" fmla="*/ 5 h 39"/>
                  <a:gd name="T24" fmla="*/ 60 w 60"/>
                  <a:gd name="T25" fmla="*/ 5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0" h="39">
                    <a:moveTo>
                      <a:pt x="60" y="5"/>
                    </a:moveTo>
                    <a:lnTo>
                      <a:pt x="58" y="14"/>
                    </a:lnTo>
                    <a:lnTo>
                      <a:pt x="44" y="23"/>
                    </a:lnTo>
                    <a:lnTo>
                      <a:pt x="30" y="30"/>
                    </a:lnTo>
                    <a:lnTo>
                      <a:pt x="16" y="37"/>
                    </a:lnTo>
                    <a:lnTo>
                      <a:pt x="7" y="39"/>
                    </a:lnTo>
                    <a:lnTo>
                      <a:pt x="0" y="39"/>
                    </a:lnTo>
                    <a:lnTo>
                      <a:pt x="0" y="21"/>
                    </a:lnTo>
                    <a:lnTo>
                      <a:pt x="16" y="0"/>
                    </a:lnTo>
                    <a:lnTo>
                      <a:pt x="60"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6" name="Freeform 2997"/>
              <p:cNvSpPr>
                <a:spLocks/>
              </p:cNvSpPr>
              <p:nvPr userDrawn="1"/>
            </p:nvSpPr>
            <p:spPr bwMode="auto">
              <a:xfrm>
                <a:off x="1254" y="888"/>
                <a:ext cx="181" cy="94"/>
              </a:xfrm>
              <a:custGeom>
                <a:avLst/>
                <a:gdLst>
                  <a:gd name="T0" fmla="*/ 95 w 181"/>
                  <a:gd name="T1" fmla="*/ 2 h 94"/>
                  <a:gd name="T2" fmla="*/ 95 w 181"/>
                  <a:gd name="T3" fmla="*/ 2 h 94"/>
                  <a:gd name="T4" fmla="*/ 104 w 181"/>
                  <a:gd name="T5" fmla="*/ 16 h 94"/>
                  <a:gd name="T6" fmla="*/ 104 w 181"/>
                  <a:gd name="T7" fmla="*/ 16 h 94"/>
                  <a:gd name="T8" fmla="*/ 128 w 181"/>
                  <a:gd name="T9" fmla="*/ 2 h 94"/>
                  <a:gd name="T10" fmla="*/ 128 w 181"/>
                  <a:gd name="T11" fmla="*/ 2 h 94"/>
                  <a:gd name="T12" fmla="*/ 128 w 181"/>
                  <a:gd name="T13" fmla="*/ 2 h 94"/>
                  <a:gd name="T14" fmla="*/ 144 w 181"/>
                  <a:gd name="T15" fmla="*/ 13 h 94"/>
                  <a:gd name="T16" fmla="*/ 158 w 181"/>
                  <a:gd name="T17" fmla="*/ 27 h 94"/>
                  <a:gd name="T18" fmla="*/ 158 w 181"/>
                  <a:gd name="T19" fmla="*/ 27 h 94"/>
                  <a:gd name="T20" fmla="*/ 158 w 181"/>
                  <a:gd name="T21" fmla="*/ 30 h 94"/>
                  <a:gd name="T22" fmla="*/ 160 w 181"/>
                  <a:gd name="T23" fmla="*/ 32 h 94"/>
                  <a:gd name="T24" fmla="*/ 160 w 181"/>
                  <a:gd name="T25" fmla="*/ 32 h 94"/>
                  <a:gd name="T26" fmla="*/ 174 w 181"/>
                  <a:gd name="T27" fmla="*/ 27 h 94"/>
                  <a:gd name="T28" fmla="*/ 178 w 181"/>
                  <a:gd name="T29" fmla="*/ 34 h 94"/>
                  <a:gd name="T30" fmla="*/ 162 w 181"/>
                  <a:gd name="T31" fmla="*/ 57 h 94"/>
                  <a:gd name="T32" fmla="*/ 162 w 181"/>
                  <a:gd name="T33" fmla="*/ 57 h 94"/>
                  <a:gd name="T34" fmla="*/ 167 w 181"/>
                  <a:gd name="T35" fmla="*/ 64 h 94"/>
                  <a:gd name="T36" fmla="*/ 174 w 181"/>
                  <a:gd name="T37" fmla="*/ 69 h 94"/>
                  <a:gd name="T38" fmla="*/ 181 w 181"/>
                  <a:gd name="T39" fmla="*/ 71 h 94"/>
                  <a:gd name="T40" fmla="*/ 181 w 181"/>
                  <a:gd name="T41" fmla="*/ 71 h 94"/>
                  <a:gd name="T42" fmla="*/ 172 w 181"/>
                  <a:gd name="T43" fmla="*/ 78 h 94"/>
                  <a:gd name="T44" fmla="*/ 165 w 181"/>
                  <a:gd name="T45" fmla="*/ 78 h 94"/>
                  <a:gd name="T46" fmla="*/ 160 w 181"/>
                  <a:gd name="T47" fmla="*/ 78 h 94"/>
                  <a:gd name="T48" fmla="*/ 160 w 181"/>
                  <a:gd name="T49" fmla="*/ 78 h 94"/>
                  <a:gd name="T50" fmla="*/ 155 w 181"/>
                  <a:gd name="T51" fmla="*/ 78 h 94"/>
                  <a:gd name="T52" fmla="*/ 153 w 181"/>
                  <a:gd name="T53" fmla="*/ 78 h 94"/>
                  <a:gd name="T54" fmla="*/ 151 w 181"/>
                  <a:gd name="T55" fmla="*/ 78 h 94"/>
                  <a:gd name="T56" fmla="*/ 153 w 181"/>
                  <a:gd name="T57" fmla="*/ 88 h 94"/>
                  <a:gd name="T58" fmla="*/ 153 w 181"/>
                  <a:gd name="T59" fmla="*/ 88 h 94"/>
                  <a:gd name="T60" fmla="*/ 116 w 181"/>
                  <a:gd name="T61" fmla="*/ 94 h 94"/>
                  <a:gd name="T62" fmla="*/ 116 w 181"/>
                  <a:gd name="T63" fmla="*/ 94 h 94"/>
                  <a:gd name="T64" fmla="*/ 114 w 181"/>
                  <a:gd name="T65" fmla="*/ 88 h 94"/>
                  <a:gd name="T66" fmla="*/ 54 w 181"/>
                  <a:gd name="T67" fmla="*/ 85 h 94"/>
                  <a:gd name="T68" fmla="*/ 23 w 181"/>
                  <a:gd name="T69" fmla="*/ 92 h 94"/>
                  <a:gd name="T70" fmla="*/ 23 w 181"/>
                  <a:gd name="T71" fmla="*/ 92 h 94"/>
                  <a:gd name="T72" fmla="*/ 7 w 181"/>
                  <a:gd name="T73" fmla="*/ 85 h 94"/>
                  <a:gd name="T74" fmla="*/ 7 w 181"/>
                  <a:gd name="T75" fmla="*/ 85 h 94"/>
                  <a:gd name="T76" fmla="*/ 7 w 181"/>
                  <a:gd name="T77" fmla="*/ 74 h 94"/>
                  <a:gd name="T78" fmla="*/ 5 w 181"/>
                  <a:gd name="T79" fmla="*/ 67 h 94"/>
                  <a:gd name="T80" fmla="*/ 0 w 181"/>
                  <a:gd name="T81" fmla="*/ 64 h 94"/>
                  <a:gd name="T82" fmla="*/ 70 w 181"/>
                  <a:gd name="T83" fmla="*/ 57 h 94"/>
                  <a:gd name="T84" fmla="*/ 70 w 181"/>
                  <a:gd name="T85" fmla="*/ 57 h 94"/>
                  <a:gd name="T86" fmla="*/ 70 w 181"/>
                  <a:gd name="T87" fmla="*/ 57 h 94"/>
                  <a:gd name="T88" fmla="*/ 70 w 181"/>
                  <a:gd name="T89" fmla="*/ 55 h 94"/>
                  <a:gd name="T90" fmla="*/ 70 w 181"/>
                  <a:gd name="T91" fmla="*/ 55 h 94"/>
                  <a:gd name="T92" fmla="*/ 21 w 181"/>
                  <a:gd name="T93" fmla="*/ 34 h 94"/>
                  <a:gd name="T94" fmla="*/ 44 w 181"/>
                  <a:gd name="T95" fmla="*/ 30 h 94"/>
                  <a:gd name="T96" fmla="*/ 44 w 181"/>
                  <a:gd name="T97" fmla="*/ 30 h 94"/>
                  <a:gd name="T98" fmla="*/ 44 w 181"/>
                  <a:gd name="T99" fmla="*/ 27 h 94"/>
                  <a:gd name="T100" fmla="*/ 35 w 181"/>
                  <a:gd name="T101" fmla="*/ 13 h 94"/>
                  <a:gd name="T102" fmla="*/ 35 w 181"/>
                  <a:gd name="T103" fmla="*/ 13 h 94"/>
                  <a:gd name="T104" fmla="*/ 60 w 181"/>
                  <a:gd name="T105" fmla="*/ 7 h 94"/>
                  <a:gd name="T106" fmla="*/ 74 w 181"/>
                  <a:gd name="T107" fmla="*/ 4 h 94"/>
                  <a:gd name="T108" fmla="*/ 86 w 181"/>
                  <a:gd name="T109" fmla="*/ 0 h 94"/>
                  <a:gd name="T110" fmla="*/ 86 w 181"/>
                  <a:gd name="T111" fmla="*/ 0 h 94"/>
                  <a:gd name="T112" fmla="*/ 95 w 181"/>
                  <a:gd name="T113" fmla="*/ 2 h 94"/>
                  <a:gd name="T114" fmla="*/ 95 w 181"/>
                  <a:gd name="T115" fmla="*/ 2 h 9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81" h="94">
                    <a:moveTo>
                      <a:pt x="95" y="2"/>
                    </a:moveTo>
                    <a:lnTo>
                      <a:pt x="95" y="2"/>
                    </a:lnTo>
                    <a:lnTo>
                      <a:pt x="104" y="16"/>
                    </a:lnTo>
                    <a:lnTo>
                      <a:pt x="128" y="2"/>
                    </a:lnTo>
                    <a:lnTo>
                      <a:pt x="144" y="13"/>
                    </a:lnTo>
                    <a:lnTo>
                      <a:pt x="158" y="27"/>
                    </a:lnTo>
                    <a:lnTo>
                      <a:pt x="158" y="30"/>
                    </a:lnTo>
                    <a:lnTo>
                      <a:pt x="160" y="32"/>
                    </a:lnTo>
                    <a:lnTo>
                      <a:pt x="174" y="27"/>
                    </a:lnTo>
                    <a:lnTo>
                      <a:pt x="178" y="34"/>
                    </a:lnTo>
                    <a:lnTo>
                      <a:pt x="162" y="57"/>
                    </a:lnTo>
                    <a:lnTo>
                      <a:pt x="167" y="64"/>
                    </a:lnTo>
                    <a:lnTo>
                      <a:pt x="174" y="69"/>
                    </a:lnTo>
                    <a:lnTo>
                      <a:pt x="181" y="71"/>
                    </a:lnTo>
                    <a:lnTo>
                      <a:pt x="172" y="78"/>
                    </a:lnTo>
                    <a:lnTo>
                      <a:pt x="165" y="78"/>
                    </a:lnTo>
                    <a:lnTo>
                      <a:pt x="160" y="78"/>
                    </a:lnTo>
                    <a:lnTo>
                      <a:pt x="155" y="78"/>
                    </a:lnTo>
                    <a:lnTo>
                      <a:pt x="153" y="78"/>
                    </a:lnTo>
                    <a:lnTo>
                      <a:pt x="151" y="78"/>
                    </a:lnTo>
                    <a:lnTo>
                      <a:pt x="153" y="88"/>
                    </a:lnTo>
                    <a:lnTo>
                      <a:pt x="116" y="94"/>
                    </a:lnTo>
                    <a:lnTo>
                      <a:pt x="114" y="88"/>
                    </a:lnTo>
                    <a:lnTo>
                      <a:pt x="54" y="85"/>
                    </a:lnTo>
                    <a:lnTo>
                      <a:pt x="23" y="92"/>
                    </a:lnTo>
                    <a:lnTo>
                      <a:pt x="7" y="85"/>
                    </a:lnTo>
                    <a:lnTo>
                      <a:pt x="7" y="74"/>
                    </a:lnTo>
                    <a:lnTo>
                      <a:pt x="5" y="67"/>
                    </a:lnTo>
                    <a:lnTo>
                      <a:pt x="0" y="64"/>
                    </a:lnTo>
                    <a:lnTo>
                      <a:pt x="70" y="57"/>
                    </a:lnTo>
                    <a:lnTo>
                      <a:pt x="70" y="55"/>
                    </a:lnTo>
                    <a:lnTo>
                      <a:pt x="21" y="34"/>
                    </a:lnTo>
                    <a:lnTo>
                      <a:pt x="44" y="30"/>
                    </a:lnTo>
                    <a:lnTo>
                      <a:pt x="44" y="27"/>
                    </a:lnTo>
                    <a:lnTo>
                      <a:pt x="35" y="13"/>
                    </a:lnTo>
                    <a:lnTo>
                      <a:pt x="60" y="7"/>
                    </a:lnTo>
                    <a:lnTo>
                      <a:pt x="74" y="4"/>
                    </a:lnTo>
                    <a:lnTo>
                      <a:pt x="86" y="0"/>
                    </a:lnTo>
                    <a:lnTo>
                      <a:pt x="95"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7" name="Freeform 2998"/>
              <p:cNvSpPr>
                <a:spLocks/>
              </p:cNvSpPr>
              <p:nvPr userDrawn="1"/>
            </p:nvSpPr>
            <p:spPr bwMode="auto">
              <a:xfrm>
                <a:off x="1636" y="890"/>
                <a:ext cx="276" cy="280"/>
              </a:xfrm>
              <a:custGeom>
                <a:avLst/>
                <a:gdLst>
                  <a:gd name="T0" fmla="*/ 42 w 276"/>
                  <a:gd name="T1" fmla="*/ 53 h 280"/>
                  <a:gd name="T2" fmla="*/ 46 w 276"/>
                  <a:gd name="T3" fmla="*/ 55 h 280"/>
                  <a:gd name="T4" fmla="*/ 88 w 276"/>
                  <a:gd name="T5" fmla="*/ 21 h 280"/>
                  <a:gd name="T6" fmla="*/ 104 w 276"/>
                  <a:gd name="T7" fmla="*/ 11 h 280"/>
                  <a:gd name="T8" fmla="*/ 100 w 276"/>
                  <a:gd name="T9" fmla="*/ 44 h 280"/>
                  <a:gd name="T10" fmla="*/ 100 w 276"/>
                  <a:gd name="T11" fmla="*/ 46 h 280"/>
                  <a:gd name="T12" fmla="*/ 139 w 276"/>
                  <a:gd name="T13" fmla="*/ 44 h 280"/>
                  <a:gd name="T14" fmla="*/ 176 w 276"/>
                  <a:gd name="T15" fmla="*/ 53 h 280"/>
                  <a:gd name="T16" fmla="*/ 199 w 276"/>
                  <a:gd name="T17" fmla="*/ 69 h 280"/>
                  <a:gd name="T18" fmla="*/ 195 w 276"/>
                  <a:gd name="T19" fmla="*/ 81 h 280"/>
                  <a:gd name="T20" fmla="*/ 225 w 276"/>
                  <a:gd name="T21" fmla="*/ 86 h 280"/>
                  <a:gd name="T22" fmla="*/ 227 w 276"/>
                  <a:gd name="T23" fmla="*/ 95 h 280"/>
                  <a:gd name="T24" fmla="*/ 236 w 276"/>
                  <a:gd name="T25" fmla="*/ 102 h 280"/>
                  <a:gd name="T26" fmla="*/ 220 w 276"/>
                  <a:gd name="T27" fmla="*/ 118 h 280"/>
                  <a:gd name="T28" fmla="*/ 211 w 276"/>
                  <a:gd name="T29" fmla="*/ 129 h 280"/>
                  <a:gd name="T30" fmla="*/ 208 w 276"/>
                  <a:gd name="T31" fmla="*/ 139 h 280"/>
                  <a:gd name="T32" fmla="*/ 225 w 276"/>
                  <a:gd name="T33" fmla="*/ 153 h 280"/>
                  <a:gd name="T34" fmla="*/ 243 w 276"/>
                  <a:gd name="T35" fmla="*/ 167 h 280"/>
                  <a:gd name="T36" fmla="*/ 262 w 276"/>
                  <a:gd name="T37" fmla="*/ 171 h 280"/>
                  <a:gd name="T38" fmla="*/ 276 w 276"/>
                  <a:gd name="T39" fmla="*/ 180 h 280"/>
                  <a:gd name="T40" fmla="*/ 266 w 276"/>
                  <a:gd name="T41" fmla="*/ 183 h 280"/>
                  <a:gd name="T42" fmla="*/ 234 w 276"/>
                  <a:gd name="T43" fmla="*/ 199 h 280"/>
                  <a:gd name="T44" fmla="*/ 206 w 276"/>
                  <a:gd name="T45" fmla="*/ 206 h 280"/>
                  <a:gd name="T46" fmla="*/ 208 w 276"/>
                  <a:gd name="T47" fmla="*/ 178 h 280"/>
                  <a:gd name="T48" fmla="*/ 195 w 276"/>
                  <a:gd name="T49" fmla="*/ 173 h 280"/>
                  <a:gd name="T50" fmla="*/ 169 w 276"/>
                  <a:gd name="T51" fmla="*/ 199 h 280"/>
                  <a:gd name="T52" fmla="*/ 174 w 276"/>
                  <a:gd name="T53" fmla="*/ 213 h 280"/>
                  <a:gd name="T54" fmla="*/ 171 w 276"/>
                  <a:gd name="T55" fmla="*/ 229 h 280"/>
                  <a:gd name="T56" fmla="*/ 176 w 276"/>
                  <a:gd name="T57" fmla="*/ 236 h 280"/>
                  <a:gd name="T58" fmla="*/ 190 w 276"/>
                  <a:gd name="T59" fmla="*/ 243 h 280"/>
                  <a:gd name="T60" fmla="*/ 162 w 276"/>
                  <a:gd name="T61" fmla="*/ 264 h 280"/>
                  <a:gd name="T62" fmla="*/ 157 w 276"/>
                  <a:gd name="T63" fmla="*/ 259 h 280"/>
                  <a:gd name="T64" fmla="*/ 151 w 276"/>
                  <a:gd name="T65" fmla="*/ 248 h 280"/>
                  <a:gd name="T66" fmla="*/ 127 w 276"/>
                  <a:gd name="T67" fmla="*/ 245 h 280"/>
                  <a:gd name="T68" fmla="*/ 125 w 276"/>
                  <a:gd name="T69" fmla="*/ 257 h 280"/>
                  <a:gd name="T70" fmla="*/ 141 w 276"/>
                  <a:gd name="T71" fmla="*/ 280 h 280"/>
                  <a:gd name="T72" fmla="*/ 93 w 276"/>
                  <a:gd name="T73" fmla="*/ 257 h 280"/>
                  <a:gd name="T74" fmla="*/ 65 w 276"/>
                  <a:gd name="T75" fmla="*/ 227 h 280"/>
                  <a:gd name="T76" fmla="*/ 60 w 276"/>
                  <a:gd name="T77" fmla="*/ 213 h 280"/>
                  <a:gd name="T78" fmla="*/ 37 w 276"/>
                  <a:gd name="T79" fmla="*/ 227 h 280"/>
                  <a:gd name="T80" fmla="*/ 21 w 276"/>
                  <a:gd name="T81" fmla="*/ 222 h 280"/>
                  <a:gd name="T82" fmla="*/ 14 w 276"/>
                  <a:gd name="T83" fmla="*/ 224 h 280"/>
                  <a:gd name="T84" fmla="*/ 12 w 276"/>
                  <a:gd name="T85" fmla="*/ 208 h 280"/>
                  <a:gd name="T86" fmla="*/ 33 w 276"/>
                  <a:gd name="T87" fmla="*/ 190 h 280"/>
                  <a:gd name="T88" fmla="*/ 58 w 276"/>
                  <a:gd name="T89" fmla="*/ 197 h 280"/>
                  <a:gd name="T90" fmla="*/ 81 w 276"/>
                  <a:gd name="T91" fmla="*/ 194 h 280"/>
                  <a:gd name="T92" fmla="*/ 86 w 276"/>
                  <a:gd name="T93" fmla="*/ 169 h 280"/>
                  <a:gd name="T94" fmla="*/ 155 w 276"/>
                  <a:gd name="T95" fmla="*/ 102 h 280"/>
                  <a:gd name="T96" fmla="*/ 148 w 276"/>
                  <a:gd name="T97" fmla="*/ 88 h 280"/>
                  <a:gd name="T98" fmla="*/ 111 w 276"/>
                  <a:gd name="T99" fmla="*/ 74 h 280"/>
                  <a:gd name="T100" fmla="*/ 83 w 276"/>
                  <a:gd name="T101" fmla="*/ 95 h 280"/>
                  <a:gd name="T102" fmla="*/ 37 w 276"/>
                  <a:gd name="T103" fmla="*/ 86 h 280"/>
                  <a:gd name="T104" fmla="*/ 19 w 276"/>
                  <a:gd name="T105" fmla="*/ 90 h 280"/>
                  <a:gd name="T106" fmla="*/ 0 w 276"/>
                  <a:gd name="T107" fmla="*/ 72 h 280"/>
                  <a:gd name="T108" fmla="*/ 2 w 276"/>
                  <a:gd name="T109" fmla="*/ 67 h 280"/>
                  <a:gd name="T110" fmla="*/ 9 w 276"/>
                  <a:gd name="T111" fmla="*/ 62 h 280"/>
                  <a:gd name="T112" fmla="*/ 2 w 276"/>
                  <a:gd name="T113" fmla="*/ 42 h 280"/>
                  <a:gd name="T114" fmla="*/ 67 w 276"/>
                  <a:gd name="T115" fmla="*/ 0 h 280"/>
                  <a:gd name="T116" fmla="*/ 70 w 276"/>
                  <a:gd name="T117" fmla="*/ 5 h 28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76" h="280">
                    <a:moveTo>
                      <a:pt x="70" y="5"/>
                    </a:moveTo>
                    <a:lnTo>
                      <a:pt x="44" y="39"/>
                    </a:lnTo>
                    <a:lnTo>
                      <a:pt x="42" y="53"/>
                    </a:lnTo>
                    <a:lnTo>
                      <a:pt x="44" y="55"/>
                    </a:lnTo>
                    <a:lnTo>
                      <a:pt x="46" y="55"/>
                    </a:lnTo>
                    <a:lnTo>
                      <a:pt x="88" y="25"/>
                    </a:lnTo>
                    <a:lnTo>
                      <a:pt x="88" y="21"/>
                    </a:lnTo>
                    <a:lnTo>
                      <a:pt x="88" y="16"/>
                    </a:lnTo>
                    <a:lnTo>
                      <a:pt x="104" y="11"/>
                    </a:lnTo>
                    <a:lnTo>
                      <a:pt x="118" y="5"/>
                    </a:lnTo>
                    <a:lnTo>
                      <a:pt x="123" y="9"/>
                    </a:lnTo>
                    <a:lnTo>
                      <a:pt x="100" y="44"/>
                    </a:lnTo>
                    <a:lnTo>
                      <a:pt x="100" y="46"/>
                    </a:lnTo>
                    <a:lnTo>
                      <a:pt x="109" y="44"/>
                    </a:lnTo>
                    <a:lnTo>
                      <a:pt x="118" y="44"/>
                    </a:lnTo>
                    <a:lnTo>
                      <a:pt x="139" y="44"/>
                    </a:lnTo>
                    <a:lnTo>
                      <a:pt x="162" y="39"/>
                    </a:lnTo>
                    <a:lnTo>
                      <a:pt x="176" y="53"/>
                    </a:lnTo>
                    <a:lnTo>
                      <a:pt x="174" y="65"/>
                    </a:lnTo>
                    <a:lnTo>
                      <a:pt x="174" y="67"/>
                    </a:lnTo>
                    <a:lnTo>
                      <a:pt x="199" y="69"/>
                    </a:lnTo>
                    <a:lnTo>
                      <a:pt x="197" y="76"/>
                    </a:lnTo>
                    <a:lnTo>
                      <a:pt x="195" y="81"/>
                    </a:lnTo>
                    <a:lnTo>
                      <a:pt x="195" y="83"/>
                    </a:lnTo>
                    <a:lnTo>
                      <a:pt x="225" y="86"/>
                    </a:lnTo>
                    <a:lnTo>
                      <a:pt x="225" y="90"/>
                    </a:lnTo>
                    <a:lnTo>
                      <a:pt x="227" y="95"/>
                    </a:lnTo>
                    <a:lnTo>
                      <a:pt x="232" y="95"/>
                    </a:lnTo>
                    <a:lnTo>
                      <a:pt x="236" y="97"/>
                    </a:lnTo>
                    <a:lnTo>
                      <a:pt x="236" y="102"/>
                    </a:lnTo>
                    <a:lnTo>
                      <a:pt x="225" y="118"/>
                    </a:lnTo>
                    <a:lnTo>
                      <a:pt x="220" y="118"/>
                    </a:lnTo>
                    <a:lnTo>
                      <a:pt x="218" y="120"/>
                    </a:lnTo>
                    <a:lnTo>
                      <a:pt x="215" y="125"/>
                    </a:lnTo>
                    <a:lnTo>
                      <a:pt x="211" y="129"/>
                    </a:lnTo>
                    <a:lnTo>
                      <a:pt x="208" y="136"/>
                    </a:lnTo>
                    <a:lnTo>
                      <a:pt x="208" y="139"/>
                    </a:lnTo>
                    <a:lnTo>
                      <a:pt x="215" y="143"/>
                    </a:lnTo>
                    <a:lnTo>
                      <a:pt x="220" y="148"/>
                    </a:lnTo>
                    <a:lnTo>
                      <a:pt x="225" y="153"/>
                    </a:lnTo>
                    <a:lnTo>
                      <a:pt x="229" y="155"/>
                    </a:lnTo>
                    <a:lnTo>
                      <a:pt x="234" y="153"/>
                    </a:lnTo>
                    <a:lnTo>
                      <a:pt x="243" y="167"/>
                    </a:lnTo>
                    <a:lnTo>
                      <a:pt x="252" y="164"/>
                    </a:lnTo>
                    <a:lnTo>
                      <a:pt x="262" y="171"/>
                    </a:lnTo>
                    <a:lnTo>
                      <a:pt x="276" y="169"/>
                    </a:lnTo>
                    <a:lnTo>
                      <a:pt x="276" y="180"/>
                    </a:lnTo>
                    <a:lnTo>
                      <a:pt x="271" y="180"/>
                    </a:lnTo>
                    <a:lnTo>
                      <a:pt x="266" y="183"/>
                    </a:lnTo>
                    <a:lnTo>
                      <a:pt x="262" y="199"/>
                    </a:lnTo>
                    <a:lnTo>
                      <a:pt x="234" y="199"/>
                    </a:lnTo>
                    <a:lnTo>
                      <a:pt x="213" y="222"/>
                    </a:lnTo>
                    <a:lnTo>
                      <a:pt x="208" y="222"/>
                    </a:lnTo>
                    <a:lnTo>
                      <a:pt x="206" y="206"/>
                    </a:lnTo>
                    <a:lnTo>
                      <a:pt x="213" y="194"/>
                    </a:lnTo>
                    <a:lnTo>
                      <a:pt x="208" y="178"/>
                    </a:lnTo>
                    <a:lnTo>
                      <a:pt x="201" y="176"/>
                    </a:lnTo>
                    <a:lnTo>
                      <a:pt x="195" y="173"/>
                    </a:lnTo>
                    <a:lnTo>
                      <a:pt x="183" y="187"/>
                    </a:lnTo>
                    <a:lnTo>
                      <a:pt x="169" y="199"/>
                    </a:lnTo>
                    <a:lnTo>
                      <a:pt x="171" y="206"/>
                    </a:lnTo>
                    <a:lnTo>
                      <a:pt x="174" y="213"/>
                    </a:lnTo>
                    <a:lnTo>
                      <a:pt x="176" y="220"/>
                    </a:lnTo>
                    <a:lnTo>
                      <a:pt x="174" y="224"/>
                    </a:lnTo>
                    <a:lnTo>
                      <a:pt x="171" y="229"/>
                    </a:lnTo>
                    <a:lnTo>
                      <a:pt x="171" y="231"/>
                    </a:lnTo>
                    <a:lnTo>
                      <a:pt x="176" y="236"/>
                    </a:lnTo>
                    <a:lnTo>
                      <a:pt x="188" y="236"/>
                    </a:lnTo>
                    <a:lnTo>
                      <a:pt x="190" y="243"/>
                    </a:lnTo>
                    <a:lnTo>
                      <a:pt x="169" y="268"/>
                    </a:lnTo>
                    <a:lnTo>
                      <a:pt x="162" y="264"/>
                    </a:lnTo>
                    <a:lnTo>
                      <a:pt x="160" y="261"/>
                    </a:lnTo>
                    <a:lnTo>
                      <a:pt x="157" y="259"/>
                    </a:lnTo>
                    <a:lnTo>
                      <a:pt x="155" y="254"/>
                    </a:lnTo>
                    <a:lnTo>
                      <a:pt x="155" y="250"/>
                    </a:lnTo>
                    <a:lnTo>
                      <a:pt x="151" y="248"/>
                    </a:lnTo>
                    <a:lnTo>
                      <a:pt x="146" y="248"/>
                    </a:lnTo>
                    <a:lnTo>
                      <a:pt x="137" y="248"/>
                    </a:lnTo>
                    <a:lnTo>
                      <a:pt x="127" y="245"/>
                    </a:lnTo>
                    <a:lnTo>
                      <a:pt x="125" y="252"/>
                    </a:lnTo>
                    <a:lnTo>
                      <a:pt x="125" y="257"/>
                    </a:lnTo>
                    <a:lnTo>
                      <a:pt x="141" y="275"/>
                    </a:lnTo>
                    <a:lnTo>
                      <a:pt x="141" y="280"/>
                    </a:lnTo>
                    <a:lnTo>
                      <a:pt x="130" y="275"/>
                    </a:lnTo>
                    <a:lnTo>
                      <a:pt x="118" y="271"/>
                    </a:lnTo>
                    <a:lnTo>
                      <a:pt x="93" y="257"/>
                    </a:lnTo>
                    <a:lnTo>
                      <a:pt x="86" y="234"/>
                    </a:lnTo>
                    <a:lnTo>
                      <a:pt x="65" y="227"/>
                    </a:lnTo>
                    <a:lnTo>
                      <a:pt x="60" y="213"/>
                    </a:lnTo>
                    <a:lnTo>
                      <a:pt x="49" y="217"/>
                    </a:lnTo>
                    <a:lnTo>
                      <a:pt x="37" y="227"/>
                    </a:lnTo>
                    <a:lnTo>
                      <a:pt x="30" y="222"/>
                    </a:lnTo>
                    <a:lnTo>
                      <a:pt x="26" y="222"/>
                    </a:lnTo>
                    <a:lnTo>
                      <a:pt x="21" y="222"/>
                    </a:lnTo>
                    <a:lnTo>
                      <a:pt x="14" y="224"/>
                    </a:lnTo>
                    <a:lnTo>
                      <a:pt x="12" y="222"/>
                    </a:lnTo>
                    <a:lnTo>
                      <a:pt x="12" y="217"/>
                    </a:lnTo>
                    <a:lnTo>
                      <a:pt x="12" y="208"/>
                    </a:lnTo>
                    <a:lnTo>
                      <a:pt x="33" y="190"/>
                    </a:lnTo>
                    <a:lnTo>
                      <a:pt x="42" y="192"/>
                    </a:lnTo>
                    <a:lnTo>
                      <a:pt x="49" y="197"/>
                    </a:lnTo>
                    <a:lnTo>
                      <a:pt x="58" y="197"/>
                    </a:lnTo>
                    <a:lnTo>
                      <a:pt x="67" y="197"/>
                    </a:lnTo>
                    <a:lnTo>
                      <a:pt x="81" y="194"/>
                    </a:lnTo>
                    <a:lnTo>
                      <a:pt x="86" y="183"/>
                    </a:lnTo>
                    <a:lnTo>
                      <a:pt x="86" y="176"/>
                    </a:lnTo>
                    <a:lnTo>
                      <a:pt x="86" y="169"/>
                    </a:lnTo>
                    <a:lnTo>
                      <a:pt x="114" y="155"/>
                    </a:lnTo>
                    <a:lnTo>
                      <a:pt x="155" y="102"/>
                    </a:lnTo>
                    <a:lnTo>
                      <a:pt x="153" y="95"/>
                    </a:lnTo>
                    <a:lnTo>
                      <a:pt x="148" y="88"/>
                    </a:lnTo>
                    <a:lnTo>
                      <a:pt x="120" y="86"/>
                    </a:lnTo>
                    <a:lnTo>
                      <a:pt x="111" y="74"/>
                    </a:lnTo>
                    <a:lnTo>
                      <a:pt x="95" y="90"/>
                    </a:lnTo>
                    <a:lnTo>
                      <a:pt x="83" y="95"/>
                    </a:lnTo>
                    <a:lnTo>
                      <a:pt x="44" y="81"/>
                    </a:lnTo>
                    <a:lnTo>
                      <a:pt x="37" y="86"/>
                    </a:lnTo>
                    <a:lnTo>
                      <a:pt x="33" y="90"/>
                    </a:lnTo>
                    <a:lnTo>
                      <a:pt x="19" y="90"/>
                    </a:lnTo>
                    <a:lnTo>
                      <a:pt x="12" y="79"/>
                    </a:lnTo>
                    <a:lnTo>
                      <a:pt x="7" y="74"/>
                    </a:lnTo>
                    <a:lnTo>
                      <a:pt x="0" y="72"/>
                    </a:lnTo>
                    <a:lnTo>
                      <a:pt x="0" y="67"/>
                    </a:lnTo>
                    <a:lnTo>
                      <a:pt x="2" y="67"/>
                    </a:lnTo>
                    <a:lnTo>
                      <a:pt x="7" y="65"/>
                    </a:lnTo>
                    <a:lnTo>
                      <a:pt x="9" y="62"/>
                    </a:lnTo>
                    <a:lnTo>
                      <a:pt x="12" y="60"/>
                    </a:lnTo>
                    <a:lnTo>
                      <a:pt x="12" y="55"/>
                    </a:lnTo>
                    <a:lnTo>
                      <a:pt x="2" y="42"/>
                    </a:lnTo>
                    <a:lnTo>
                      <a:pt x="37" y="9"/>
                    </a:lnTo>
                    <a:lnTo>
                      <a:pt x="67" y="0"/>
                    </a:lnTo>
                    <a:lnTo>
                      <a:pt x="70"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8" name="Freeform 2999"/>
              <p:cNvSpPr>
                <a:spLocks/>
              </p:cNvSpPr>
              <p:nvPr userDrawn="1"/>
            </p:nvSpPr>
            <p:spPr bwMode="auto">
              <a:xfrm>
                <a:off x="1775" y="901"/>
                <a:ext cx="39" cy="14"/>
              </a:xfrm>
              <a:custGeom>
                <a:avLst/>
                <a:gdLst>
                  <a:gd name="T0" fmla="*/ 32 w 39"/>
                  <a:gd name="T1" fmla="*/ 14 h 14"/>
                  <a:gd name="T2" fmla="*/ 0 w 39"/>
                  <a:gd name="T3" fmla="*/ 14 h 14"/>
                  <a:gd name="T4" fmla="*/ 0 w 39"/>
                  <a:gd name="T5" fmla="*/ 7 h 14"/>
                  <a:gd name="T6" fmla="*/ 16 w 39"/>
                  <a:gd name="T7" fmla="*/ 0 h 14"/>
                  <a:gd name="T8" fmla="*/ 39 w 39"/>
                  <a:gd name="T9" fmla="*/ 10 h 14"/>
                  <a:gd name="T10" fmla="*/ 32 w 39"/>
                  <a:gd name="T11" fmla="*/ 14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 h="14">
                    <a:moveTo>
                      <a:pt x="32" y="14"/>
                    </a:moveTo>
                    <a:lnTo>
                      <a:pt x="0" y="14"/>
                    </a:lnTo>
                    <a:lnTo>
                      <a:pt x="0" y="7"/>
                    </a:lnTo>
                    <a:lnTo>
                      <a:pt x="16" y="0"/>
                    </a:lnTo>
                    <a:lnTo>
                      <a:pt x="39" y="10"/>
                    </a:lnTo>
                    <a:lnTo>
                      <a:pt x="32"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9" name="Freeform 3000"/>
              <p:cNvSpPr>
                <a:spLocks/>
              </p:cNvSpPr>
              <p:nvPr userDrawn="1"/>
            </p:nvSpPr>
            <p:spPr bwMode="auto">
              <a:xfrm>
                <a:off x="3721" y="908"/>
                <a:ext cx="12" cy="10"/>
              </a:xfrm>
              <a:custGeom>
                <a:avLst/>
                <a:gdLst>
                  <a:gd name="T0" fmla="*/ 12 w 12"/>
                  <a:gd name="T1" fmla="*/ 5 h 10"/>
                  <a:gd name="T2" fmla="*/ 12 w 12"/>
                  <a:gd name="T3" fmla="*/ 5 h 10"/>
                  <a:gd name="T4" fmla="*/ 9 w 12"/>
                  <a:gd name="T5" fmla="*/ 10 h 10"/>
                  <a:gd name="T6" fmla="*/ 3 w 12"/>
                  <a:gd name="T7" fmla="*/ 10 h 10"/>
                  <a:gd name="T8" fmla="*/ 3 w 12"/>
                  <a:gd name="T9" fmla="*/ 10 h 10"/>
                  <a:gd name="T10" fmla="*/ 0 w 12"/>
                  <a:gd name="T11" fmla="*/ 7 h 10"/>
                  <a:gd name="T12" fmla="*/ 0 w 12"/>
                  <a:gd name="T13" fmla="*/ 7 h 10"/>
                  <a:gd name="T14" fmla="*/ 0 w 12"/>
                  <a:gd name="T15" fmla="*/ 3 h 10"/>
                  <a:gd name="T16" fmla="*/ 0 w 12"/>
                  <a:gd name="T17" fmla="*/ 3 h 10"/>
                  <a:gd name="T18" fmla="*/ 3 w 12"/>
                  <a:gd name="T19" fmla="*/ 0 h 10"/>
                  <a:gd name="T20" fmla="*/ 7 w 12"/>
                  <a:gd name="T21" fmla="*/ 0 h 10"/>
                  <a:gd name="T22" fmla="*/ 12 w 12"/>
                  <a:gd name="T23" fmla="*/ 5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10">
                    <a:moveTo>
                      <a:pt x="12" y="5"/>
                    </a:moveTo>
                    <a:lnTo>
                      <a:pt x="12" y="5"/>
                    </a:lnTo>
                    <a:lnTo>
                      <a:pt x="9" y="10"/>
                    </a:lnTo>
                    <a:lnTo>
                      <a:pt x="3" y="10"/>
                    </a:lnTo>
                    <a:lnTo>
                      <a:pt x="0" y="7"/>
                    </a:lnTo>
                    <a:lnTo>
                      <a:pt x="0" y="3"/>
                    </a:lnTo>
                    <a:lnTo>
                      <a:pt x="3" y="0"/>
                    </a:lnTo>
                    <a:lnTo>
                      <a:pt x="7" y="0"/>
                    </a:lnTo>
                    <a:lnTo>
                      <a:pt x="12"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0" name="Freeform 3001"/>
              <p:cNvSpPr>
                <a:spLocks/>
              </p:cNvSpPr>
              <p:nvPr userDrawn="1"/>
            </p:nvSpPr>
            <p:spPr bwMode="auto">
              <a:xfrm>
                <a:off x="2576" y="911"/>
                <a:ext cx="14" cy="7"/>
              </a:xfrm>
              <a:custGeom>
                <a:avLst/>
                <a:gdLst>
                  <a:gd name="T0" fmla="*/ 14 w 14"/>
                  <a:gd name="T1" fmla="*/ 0 h 7"/>
                  <a:gd name="T2" fmla="*/ 14 w 14"/>
                  <a:gd name="T3" fmla="*/ 0 h 7"/>
                  <a:gd name="T4" fmla="*/ 2 w 14"/>
                  <a:gd name="T5" fmla="*/ 7 h 7"/>
                  <a:gd name="T6" fmla="*/ 2 w 14"/>
                  <a:gd name="T7" fmla="*/ 7 h 7"/>
                  <a:gd name="T8" fmla="*/ 0 w 14"/>
                  <a:gd name="T9" fmla="*/ 4 h 7"/>
                  <a:gd name="T10" fmla="*/ 0 w 14"/>
                  <a:gd name="T11" fmla="*/ 4 h 7"/>
                  <a:gd name="T12" fmla="*/ 0 w 14"/>
                  <a:gd name="T13" fmla="*/ 2 h 7"/>
                  <a:gd name="T14" fmla="*/ 0 w 14"/>
                  <a:gd name="T15" fmla="*/ 0 h 7"/>
                  <a:gd name="T16" fmla="*/ 0 w 14"/>
                  <a:gd name="T17" fmla="*/ 0 h 7"/>
                  <a:gd name="T18" fmla="*/ 7 w 14"/>
                  <a:gd name="T19" fmla="*/ 0 h 7"/>
                  <a:gd name="T20" fmla="*/ 14 w 14"/>
                  <a:gd name="T21" fmla="*/ 0 h 7"/>
                  <a:gd name="T22" fmla="*/ 14 w 14"/>
                  <a:gd name="T23" fmla="*/ 0 h 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7">
                    <a:moveTo>
                      <a:pt x="14" y="0"/>
                    </a:moveTo>
                    <a:lnTo>
                      <a:pt x="14" y="0"/>
                    </a:lnTo>
                    <a:lnTo>
                      <a:pt x="2" y="7"/>
                    </a:lnTo>
                    <a:lnTo>
                      <a:pt x="0" y="4"/>
                    </a:lnTo>
                    <a:lnTo>
                      <a:pt x="0" y="2"/>
                    </a:lnTo>
                    <a:lnTo>
                      <a:pt x="0" y="0"/>
                    </a:lnTo>
                    <a:lnTo>
                      <a:pt x="7" y="0"/>
                    </a:lnTo>
                    <a:lnTo>
                      <a:pt x="1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1" name="Freeform 3002"/>
              <p:cNvSpPr>
                <a:spLocks/>
              </p:cNvSpPr>
              <p:nvPr userDrawn="1"/>
            </p:nvSpPr>
            <p:spPr bwMode="auto">
              <a:xfrm>
                <a:off x="678" y="918"/>
                <a:ext cx="1164" cy="694"/>
              </a:xfrm>
              <a:custGeom>
                <a:avLst/>
                <a:gdLst>
                  <a:gd name="T0" fmla="*/ 470 w 1164"/>
                  <a:gd name="T1" fmla="*/ 23 h 694"/>
                  <a:gd name="T2" fmla="*/ 481 w 1164"/>
                  <a:gd name="T3" fmla="*/ 27 h 694"/>
                  <a:gd name="T4" fmla="*/ 565 w 1164"/>
                  <a:gd name="T5" fmla="*/ 58 h 694"/>
                  <a:gd name="T6" fmla="*/ 586 w 1164"/>
                  <a:gd name="T7" fmla="*/ 113 h 694"/>
                  <a:gd name="T8" fmla="*/ 634 w 1164"/>
                  <a:gd name="T9" fmla="*/ 81 h 694"/>
                  <a:gd name="T10" fmla="*/ 750 w 1164"/>
                  <a:gd name="T11" fmla="*/ 90 h 694"/>
                  <a:gd name="T12" fmla="*/ 775 w 1164"/>
                  <a:gd name="T13" fmla="*/ 113 h 694"/>
                  <a:gd name="T14" fmla="*/ 849 w 1164"/>
                  <a:gd name="T15" fmla="*/ 85 h 694"/>
                  <a:gd name="T16" fmla="*/ 831 w 1164"/>
                  <a:gd name="T17" fmla="*/ 53 h 694"/>
                  <a:gd name="T18" fmla="*/ 889 w 1164"/>
                  <a:gd name="T19" fmla="*/ 48 h 694"/>
                  <a:gd name="T20" fmla="*/ 884 w 1164"/>
                  <a:gd name="T21" fmla="*/ 83 h 694"/>
                  <a:gd name="T22" fmla="*/ 893 w 1164"/>
                  <a:gd name="T23" fmla="*/ 106 h 694"/>
                  <a:gd name="T24" fmla="*/ 965 w 1164"/>
                  <a:gd name="T25" fmla="*/ 74 h 694"/>
                  <a:gd name="T26" fmla="*/ 995 w 1164"/>
                  <a:gd name="T27" fmla="*/ 90 h 694"/>
                  <a:gd name="T28" fmla="*/ 905 w 1164"/>
                  <a:gd name="T29" fmla="*/ 127 h 694"/>
                  <a:gd name="T30" fmla="*/ 852 w 1164"/>
                  <a:gd name="T31" fmla="*/ 155 h 694"/>
                  <a:gd name="T32" fmla="*/ 778 w 1164"/>
                  <a:gd name="T33" fmla="*/ 143 h 694"/>
                  <a:gd name="T34" fmla="*/ 810 w 1164"/>
                  <a:gd name="T35" fmla="*/ 194 h 694"/>
                  <a:gd name="T36" fmla="*/ 761 w 1164"/>
                  <a:gd name="T37" fmla="*/ 196 h 694"/>
                  <a:gd name="T38" fmla="*/ 724 w 1164"/>
                  <a:gd name="T39" fmla="*/ 206 h 694"/>
                  <a:gd name="T40" fmla="*/ 704 w 1164"/>
                  <a:gd name="T41" fmla="*/ 222 h 694"/>
                  <a:gd name="T42" fmla="*/ 627 w 1164"/>
                  <a:gd name="T43" fmla="*/ 294 h 694"/>
                  <a:gd name="T44" fmla="*/ 692 w 1164"/>
                  <a:gd name="T45" fmla="*/ 361 h 694"/>
                  <a:gd name="T46" fmla="*/ 757 w 1164"/>
                  <a:gd name="T47" fmla="*/ 398 h 694"/>
                  <a:gd name="T48" fmla="*/ 736 w 1164"/>
                  <a:gd name="T49" fmla="*/ 463 h 694"/>
                  <a:gd name="T50" fmla="*/ 750 w 1164"/>
                  <a:gd name="T51" fmla="*/ 476 h 694"/>
                  <a:gd name="T52" fmla="*/ 801 w 1164"/>
                  <a:gd name="T53" fmla="*/ 453 h 694"/>
                  <a:gd name="T54" fmla="*/ 870 w 1164"/>
                  <a:gd name="T55" fmla="*/ 314 h 694"/>
                  <a:gd name="T56" fmla="*/ 995 w 1164"/>
                  <a:gd name="T57" fmla="*/ 247 h 694"/>
                  <a:gd name="T58" fmla="*/ 1025 w 1164"/>
                  <a:gd name="T59" fmla="*/ 287 h 694"/>
                  <a:gd name="T60" fmla="*/ 1041 w 1164"/>
                  <a:gd name="T61" fmla="*/ 328 h 694"/>
                  <a:gd name="T62" fmla="*/ 1067 w 1164"/>
                  <a:gd name="T63" fmla="*/ 333 h 694"/>
                  <a:gd name="T64" fmla="*/ 1095 w 1164"/>
                  <a:gd name="T65" fmla="*/ 298 h 694"/>
                  <a:gd name="T66" fmla="*/ 1099 w 1164"/>
                  <a:gd name="T67" fmla="*/ 340 h 694"/>
                  <a:gd name="T68" fmla="*/ 1106 w 1164"/>
                  <a:gd name="T69" fmla="*/ 409 h 694"/>
                  <a:gd name="T70" fmla="*/ 1139 w 1164"/>
                  <a:gd name="T71" fmla="*/ 428 h 694"/>
                  <a:gd name="T72" fmla="*/ 1118 w 1164"/>
                  <a:gd name="T73" fmla="*/ 446 h 694"/>
                  <a:gd name="T74" fmla="*/ 1148 w 1164"/>
                  <a:gd name="T75" fmla="*/ 449 h 694"/>
                  <a:gd name="T76" fmla="*/ 1072 w 1164"/>
                  <a:gd name="T77" fmla="*/ 530 h 694"/>
                  <a:gd name="T78" fmla="*/ 852 w 1164"/>
                  <a:gd name="T79" fmla="*/ 597 h 694"/>
                  <a:gd name="T80" fmla="*/ 953 w 1164"/>
                  <a:gd name="T81" fmla="*/ 557 h 694"/>
                  <a:gd name="T82" fmla="*/ 951 w 1164"/>
                  <a:gd name="T83" fmla="*/ 576 h 694"/>
                  <a:gd name="T84" fmla="*/ 944 w 1164"/>
                  <a:gd name="T85" fmla="*/ 590 h 694"/>
                  <a:gd name="T86" fmla="*/ 984 w 1164"/>
                  <a:gd name="T87" fmla="*/ 645 h 694"/>
                  <a:gd name="T88" fmla="*/ 937 w 1164"/>
                  <a:gd name="T89" fmla="*/ 659 h 694"/>
                  <a:gd name="T90" fmla="*/ 935 w 1164"/>
                  <a:gd name="T91" fmla="*/ 648 h 694"/>
                  <a:gd name="T92" fmla="*/ 907 w 1164"/>
                  <a:gd name="T93" fmla="*/ 643 h 694"/>
                  <a:gd name="T94" fmla="*/ 847 w 1164"/>
                  <a:gd name="T95" fmla="*/ 627 h 694"/>
                  <a:gd name="T96" fmla="*/ 717 w 1164"/>
                  <a:gd name="T97" fmla="*/ 671 h 694"/>
                  <a:gd name="T98" fmla="*/ 606 w 1164"/>
                  <a:gd name="T99" fmla="*/ 689 h 694"/>
                  <a:gd name="T100" fmla="*/ 680 w 1164"/>
                  <a:gd name="T101" fmla="*/ 631 h 694"/>
                  <a:gd name="T102" fmla="*/ 553 w 1164"/>
                  <a:gd name="T103" fmla="*/ 548 h 694"/>
                  <a:gd name="T104" fmla="*/ 30 w 1164"/>
                  <a:gd name="T105" fmla="*/ 437 h 694"/>
                  <a:gd name="T106" fmla="*/ 9 w 1164"/>
                  <a:gd name="T107" fmla="*/ 430 h 694"/>
                  <a:gd name="T108" fmla="*/ 12 w 1164"/>
                  <a:gd name="T109" fmla="*/ 402 h 694"/>
                  <a:gd name="T110" fmla="*/ 16 w 1164"/>
                  <a:gd name="T111" fmla="*/ 382 h 694"/>
                  <a:gd name="T112" fmla="*/ 63 w 1164"/>
                  <a:gd name="T113" fmla="*/ 291 h 694"/>
                  <a:gd name="T114" fmla="*/ 58 w 1164"/>
                  <a:gd name="T115" fmla="*/ 226 h 694"/>
                  <a:gd name="T116" fmla="*/ 289 w 1164"/>
                  <a:gd name="T117" fmla="*/ 2 h 694"/>
                  <a:gd name="T118" fmla="*/ 366 w 1164"/>
                  <a:gd name="T119" fmla="*/ 16 h 694"/>
                  <a:gd name="T120" fmla="*/ 391 w 1164"/>
                  <a:gd name="T121" fmla="*/ 18 h 694"/>
                  <a:gd name="T122" fmla="*/ 419 w 1164"/>
                  <a:gd name="T123" fmla="*/ 18 h 69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164" h="694">
                    <a:moveTo>
                      <a:pt x="461" y="7"/>
                    </a:moveTo>
                    <a:lnTo>
                      <a:pt x="461" y="7"/>
                    </a:lnTo>
                    <a:lnTo>
                      <a:pt x="458" y="14"/>
                    </a:lnTo>
                    <a:lnTo>
                      <a:pt x="456" y="23"/>
                    </a:lnTo>
                    <a:lnTo>
                      <a:pt x="463" y="23"/>
                    </a:lnTo>
                    <a:lnTo>
                      <a:pt x="470" y="23"/>
                    </a:lnTo>
                    <a:lnTo>
                      <a:pt x="491" y="11"/>
                    </a:lnTo>
                    <a:lnTo>
                      <a:pt x="495" y="11"/>
                    </a:lnTo>
                    <a:lnTo>
                      <a:pt x="498" y="14"/>
                    </a:lnTo>
                    <a:lnTo>
                      <a:pt x="481" y="27"/>
                    </a:lnTo>
                    <a:lnTo>
                      <a:pt x="481" y="30"/>
                    </a:lnTo>
                    <a:lnTo>
                      <a:pt x="523" y="37"/>
                    </a:lnTo>
                    <a:lnTo>
                      <a:pt x="549" y="53"/>
                    </a:lnTo>
                    <a:lnTo>
                      <a:pt x="565" y="53"/>
                    </a:lnTo>
                    <a:lnTo>
                      <a:pt x="565" y="58"/>
                    </a:lnTo>
                    <a:lnTo>
                      <a:pt x="530" y="71"/>
                    </a:lnTo>
                    <a:lnTo>
                      <a:pt x="530" y="74"/>
                    </a:lnTo>
                    <a:lnTo>
                      <a:pt x="539" y="83"/>
                    </a:lnTo>
                    <a:lnTo>
                      <a:pt x="588" y="83"/>
                    </a:lnTo>
                    <a:lnTo>
                      <a:pt x="590" y="97"/>
                    </a:lnTo>
                    <a:lnTo>
                      <a:pt x="586" y="113"/>
                    </a:lnTo>
                    <a:lnTo>
                      <a:pt x="590" y="115"/>
                    </a:lnTo>
                    <a:lnTo>
                      <a:pt x="595" y="118"/>
                    </a:lnTo>
                    <a:lnTo>
                      <a:pt x="623" y="88"/>
                    </a:lnTo>
                    <a:lnTo>
                      <a:pt x="627" y="88"/>
                    </a:lnTo>
                    <a:lnTo>
                      <a:pt x="630" y="85"/>
                    </a:lnTo>
                    <a:lnTo>
                      <a:pt x="634" y="81"/>
                    </a:lnTo>
                    <a:lnTo>
                      <a:pt x="632" y="74"/>
                    </a:lnTo>
                    <a:lnTo>
                      <a:pt x="660" y="71"/>
                    </a:lnTo>
                    <a:lnTo>
                      <a:pt x="678" y="88"/>
                    </a:lnTo>
                    <a:lnTo>
                      <a:pt x="713" y="95"/>
                    </a:lnTo>
                    <a:lnTo>
                      <a:pt x="750" y="90"/>
                    </a:lnTo>
                    <a:lnTo>
                      <a:pt x="761" y="99"/>
                    </a:lnTo>
                    <a:lnTo>
                      <a:pt x="780" y="83"/>
                    </a:lnTo>
                    <a:lnTo>
                      <a:pt x="789" y="88"/>
                    </a:lnTo>
                    <a:lnTo>
                      <a:pt x="775" y="113"/>
                    </a:lnTo>
                    <a:lnTo>
                      <a:pt x="780" y="118"/>
                    </a:lnTo>
                    <a:lnTo>
                      <a:pt x="785" y="120"/>
                    </a:lnTo>
                    <a:lnTo>
                      <a:pt x="815" y="101"/>
                    </a:lnTo>
                    <a:lnTo>
                      <a:pt x="845" y="90"/>
                    </a:lnTo>
                    <a:lnTo>
                      <a:pt x="849" y="85"/>
                    </a:lnTo>
                    <a:lnTo>
                      <a:pt x="852" y="81"/>
                    </a:lnTo>
                    <a:lnTo>
                      <a:pt x="838" y="74"/>
                    </a:lnTo>
                    <a:lnTo>
                      <a:pt x="845" y="60"/>
                    </a:lnTo>
                    <a:lnTo>
                      <a:pt x="831" y="53"/>
                    </a:lnTo>
                    <a:lnTo>
                      <a:pt x="833" y="37"/>
                    </a:lnTo>
                    <a:lnTo>
                      <a:pt x="852" y="27"/>
                    </a:lnTo>
                    <a:lnTo>
                      <a:pt x="868" y="30"/>
                    </a:lnTo>
                    <a:lnTo>
                      <a:pt x="882" y="25"/>
                    </a:lnTo>
                    <a:lnTo>
                      <a:pt x="889" y="44"/>
                    </a:lnTo>
                    <a:lnTo>
                      <a:pt x="889" y="48"/>
                    </a:lnTo>
                    <a:lnTo>
                      <a:pt x="884" y="51"/>
                    </a:lnTo>
                    <a:lnTo>
                      <a:pt x="875" y="51"/>
                    </a:lnTo>
                    <a:lnTo>
                      <a:pt x="868" y="58"/>
                    </a:lnTo>
                    <a:lnTo>
                      <a:pt x="884" y="83"/>
                    </a:lnTo>
                    <a:lnTo>
                      <a:pt x="891" y="81"/>
                    </a:lnTo>
                    <a:lnTo>
                      <a:pt x="898" y="81"/>
                    </a:lnTo>
                    <a:lnTo>
                      <a:pt x="905" y="81"/>
                    </a:lnTo>
                    <a:lnTo>
                      <a:pt x="907" y="81"/>
                    </a:lnTo>
                    <a:lnTo>
                      <a:pt x="910" y="85"/>
                    </a:lnTo>
                    <a:lnTo>
                      <a:pt x="893" y="106"/>
                    </a:lnTo>
                    <a:lnTo>
                      <a:pt x="896" y="108"/>
                    </a:lnTo>
                    <a:lnTo>
                      <a:pt x="910" y="111"/>
                    </a:lnTo>
                    <a:lnTo>
                      <a:pt x="944" y="90"/>
                    </a:lnTo>
                    <a:lnTo>
                      <a:pt x="956" y="90"/>
                    </a:lnTo>
                    <a:lnTo>
                      <a:pt x="965" y="74"/>
                    </a:lnTo>
                    <a:lnTo>
                      <a:pt x="979" y="71"/>
                    </a:lnTo>
                    <a:lnTo>
                      <a:pt x="988" y="78"/>
                    </a:lnTo>
                    <a:lnTo>
                      <a:pt x="991" y="83"/>
                    </a:lnTo>
                    <a:lnTo>
                      <a:pt x="997" y="83"/>
                    </a:lnTo>
                    <a:lnTo>
                      <a:pt x="995" y="90"/>
                    </a:lnTo>
                    <a:lnTo>
                      <a:pt x="988" y="95"/>
                    </a:lnTo>
                    <a:lnTo>
                      <a:pt x="977" y="104"/>
                    </a:lnTo>
                    <a:lnTo>
                      <a:pt x="967" y="122"/>
                    </a:lnTo>
                    <a:lnTo>
                      <a:pt x="930" y="139"/>
                    </a:lnTo>
                    <a:lnTo>
                      <a:pt x="912" y="122"/>
                    </a:lnTo>
                    <a:lnTo>
                      <a:pt x="905" y="127"/>
                    </a:lnTo>
                    <a:lnTo>
                      <a:pt x="900" y="134"/>
                    </a:lnTo>
                    <a:lnTo>
                      <a:pt x="884" y="127"/>
                    </a:lnTo>
                    <a:lnTo>
                      <a:pt x="877" y="136"/>
                    </a:lnTo>
                    <a:lnTo>
                      <a:pt x="868" y="145"/>
                    </a:lnTo>
                    <a:lnTo>
                      <a:pt x="852" y="155"/>
                    </a:lnTo>
                    <a:lnTo>
                      <a:pt x="812" y="139"/>
                    </a:lnTo>
                    <a:lnTo>
                      <a:pt x="789" y="143"/>
                    </a:lnTo>
                    <a:lnTo>
                      <a:pt x="785" y="141"/>
                    </a:lnTo>
                    <a:lnTo>
                      <a:pt x="780" y="141"/>
                    </a:lnTo>
                    <a:lnTo>
                      <a:pt x="778" y="143"/>
                    </a:lnTo>
                    <a:lnTo>
                      <a:pt x="775" y="145"/>
                    </a:lnTo>
                    <a:lnTo>
                      <a:pt x="796" y="159"/>
                    </a:lnTo>
                    <a:lnTo>
                      <a:pt x="829" y="162"/>
                    </a:lnTo>
                    <a:lnTo>
                      <a:pt x="831" y="169"/>
                    </a:lnTo>
                    <a:lnTo>
                      <a:pt x="810" y="194"/>
                    </a:lnTo>
                    <a:lnTo>
                      <a:pt x="794" y="187"/>
                    </a:lnTo>
                    <a:lnTo>
                      <a:pt x="785" y="185"/>
                    </a:lnTo>
                    <a:lnTo>
                      <a:pt x="773" y="185"/>
                    </a:lnTo>
                    <a:lnTo>
                      <a:pt x="768" y="185"/>
                    </a:lnTo>
                    <a:lnTo>
                      <a:pt x="766" y="189"/>
                    </a:lnTo>
                    <a:lnTo>
                      <a:pt x="761" y="196"/>
                    </a:lnTo>
                    <a:lnTo>
                      <a:pt x="754" y="194"/>
                    </a:lnTo>
                    <a:lnTo>
                      <a:pt x="752" y="194"/>
                    </a:lnTo>
                    <a:lnTo>
                      <a:pt x="748" y="196"/>
                    </a:lnTo>
                    <a:lnTo>
                      <a:pt x="743" y="213"/>
                    </a:lnTo>
                    <a:lnTo>
                      <a:pt x="724" y="206"/>
                    </a:lnTo>
                    <a:lnTo>
                      <a:pt x="715" y="220"/>
                    </a:lnTo>
                    <a:lnTo>
                      <a:pt x="715" y="224"/>
                    </a:lnTo>
                    <a:lnTo>
                      <a:pt x="715" y="226"/>
                    </a:lnTo>
                    <a:lnTo>
                      <a:pt x="713" y="229"/>
                    </a:lnTo>
                    <a:lnTo>
                      <a:pt x="704" y="222"/>
                    </a:lnTo>
                    <a:lnTo>
                      <a:pt x="692" y="217"/>
                    </a:lnTo>
                    <a:lnTo>
                      <a:pt x="678" y="233"/>
                    </a:lnTo>
                    <a:lnTo>
                      <a:pt x="678" y="250"/>
                    </a:lnTo>
                    <a:lnTo>
                      <a:pt x="636" y="277"/>
                    </a:lnTo>
                    <a:lnTo>
                      <a:pt x="632" y="287"/>
                    </a:lnTo>
                    <a:lnTo>
                      <a:pt x="627" y="294"/>
                    </a:lnTo>
                    <a:lnTo>
                      <a:pt x="646" y="310"/>
                    </a:lnTo>
                    <a:lnTo>
                      <a:pt x="639" y="328"/>
                    </a:lnTo>
                    <a:lnTo>
                      <a:pt x="641" y="331"/>
                    </a:lnTo>
                    <a:lnTo>
                      <a:pt x="678" y="342"/>
                    </a:lnTo>
                    <a:lnTo>
                      <a:pt x="692" y="361"/>
                    </a:lnTo>
                    <a:lnTo>
                      <a:pt x="690" y="368"/>
                    </a:lnTo>
                    <a:lnTo>
                      <a:pt x="690" y="370"/>
                    </a:lnTo>
                    <a:lnTo>
                      <a:pt x="692" y="372"/>
                    </a:lnTo>
                    <a:lnTo>
                      <a:pt x="729" y="393"/>
                    </a:lnTo>
                    <a:lnTo>
                      <a:pt x="757" y="398"/>
                    </a:lnTo>
                    <a:lnTo>
                      <a:pt x="745" y="423"/>
                    </a:lnTo>
                    <a:lnTo>
                      <a:pt x="741" y="432"/>
                    </a:lnTo>
                    <a:lnTo>
                      <a:pt x="729" y="444"/>
                    </a:lnTo>
                    <a:lnTo>
                      <a:pt x="731" y="453"/>
                    </a:lnTo>
                    <a:lnTo>
                      <a:pt x="736" y="463"/>
                    </a:lnTo>
                    <a:lnTo>
                      <a:pt x="734" y="469"/>
                    </a:lnTo>
                    <a:lnTo>
                      <a:pt x="731" y="474"/>
                    </a:lnTo>
                    <a:lnTo>
                      <a:pt x="738" y="479"/>
                    </a:lnTo>
                    <a:lnTo>
                      <a:pt x="741" y="481"/>
                    </a:lnTo>
                    <a:lnTo>
                      <a:pt x="743" y="479"/>
                    </a:lnTo>
                    <a:lnTo>
                      <a:pt x="750" y="476"/>
                    </a:lnTo>
                    <a:lnTo>
                      <a:pt x="757" y="481"/>
                    </a:lnTo>
                    <a:lnTo>
                      <a:pt x="766" y="481"/>
                    </a:lnTo>
                    <a:lnTo>
                      <a:pt x="771" y="481"/>
                    </a:lnTo>
                    <a:lnTo>
                      <a:pt x="773" y="486"/>
                    </a:lnTo>
                    <a:lnTo>
                      <a:pt x="775" y="486"/>
                    </a:lnTo>
                    <a:lnTo>
                      <a:pt x="801" y="453"/>
                    </a:lnTo>
                    <a:lnTo>
                      <a:pt x="812" y="407"/>
                    </a:lnTo>
                    <a:lnTo>
                      <a:pt x="845" y="388"/>
                    </a:lnTo>
                    <a:lnTo>
                      <a:pt x="870" y="344"/>
                    </a:lnTo>
                    <a:lnTo>
                      <a:pt x="870" y="331"/>
                    </a:lnTo>
                    <a:lnTo>
                      <a:pt x="870" y="314"/>
                    </a:lnTo>
                    <a:lnTo>
                      <a:pt x="905" y="296"/>
                    </a:lnTo>
                    <a:lnTo>
                      <a:pt x="919" y="263"/>
                    </a:lnTo>
                    <a:lnTo>
                      <a:pt x="937" y="238"/>
                    </a:lnTo>
                    <a:lnTo>
                      <a:pt x="967" y="243"/>
                    </a:lnTo>
                    <a:lnTo>
                      <a:pt x="995" y="247"/>
                    </a:lnTo>
                    <a:lnTo>
                      <a:pt x="1004" y="275"/>
                    </a:lnTo>
                    <a:lnTo>
                      <a:pt x="1009" y="277"/>
                    </a:lnTo>
                    <a:lnTo>
                      <a:pt x="1014" y="280"/>
                    </a:lnTo>
                    <a:lnTo>
                      <a:pt x="1023" y="282"/>
                    </a:lnTo>
                    <a:lnTo>
                      <a:pt x="1025" y="287"/>
                    </a:lnTo>
                    <a:lnTo>
                      <a:pt x="1004" y="296"/>
                    </a:lnTo>
                    <a:lnTo>
                      <a:pt x="1009" y="310"/>
                    </a:lnTo>
                    <a:lnTo>
                      <a:pt x="1023" y="321"/>
                    </a:lnTo>
                    <a:lnTo>
                      <a:pt x="1032" y="326"/>
                    </a:lnTo>
                    <a:lnTo>
                      <a:pt x="1041" y="328"/>
                    </a:lnTo>
                    <a:lnTo>
                      <a:pt x="1051" y="338"/>
                    </a:lnTo>
                    <a:lnTo>
                      <a:pt x="1055" y="335"/>
                    </a:lnTo>
                    <a:lnTo>
                      <a:pt x="1060" y="331"/>
                    </a:lnTo>
                    <a:lnTo>
                      <a:pt x="1062" y="328"/>
                    </a:lnTo>
                    <a:lnTo>
                      <a:pt x="1067" y="333"/>
                    </a:lnTo>
                    <a:lnTo>
                      <a:pt x="1072" y="335"/>
                    </a:lnTo>
                    <a:lnTo>
                      <a:pt x="1074" y="338"/>
                    </a:lnTo>
                    <a:lnTo>
                      <a:pt x="1083" y="317"/>
                    </a:lnTo>
                    <a:lnTo>
                      <a:pt x="1088" y="307"/>
                    </a:lnTo>
                    <a:lnTo>
                      <a:pt x="1095" y="298"/>
                    </a:lnTo>
                    <a:lnTo>
                      <a:pt x="1095" y="291"/>
                    </a:lnTo>
                    <a:lnTo>
                      <a:pt x="1097" y="289"/>
                    </a:lnTo>
                    <a:lnTo>
                      <a:pt x="1097" y="287"/>
                    </a:lnTo>
                    <a:lnTo>
                      <a:pt x="1104" y="296"/>
                    </a:lnTo>
                    <a:lnTo>
                      <a:pt x="1104" y="333"/>
                    </a:lnTo>
                    <a:lnTo>
                      <a:pt x="1099" y="340"/>
                    </a:lnTo>
                    <a:lnTo>
                      <a:pt x="1102" y="354"/>
                    </a:lnTo>
                    <a:lnTo>
                      <a:pt x="1104" y="358"/>
                    </a:lnTo>
                    <a:lnTo>
                      <a:pt x="1104" y="365"/>
                    </a:lnTo>
                    <a:lnTo>
                      <a:pt x="1095" y="393"/>
                    </a:lnTo>
                    <a:lnTo>
                      <a:pt x="1102" y="400"/>
                    </a:lnTo>
                    <a:lnTo>
                      <a:pt x="1106" y="409"/>
                    </a:lnTo>
                    <a:lnTo>
                      <a:pt x="1104" y="414"/>
                    </a:lnTo>
                    <a:lnTo>
                      <a:pt x="1104" y="419"/>
                    </a:lnTo>
                    <a:lnTo>
                      <a:pt x="1120" y="425"/>
                    </a:lnTo>
                    <a:lnTo>
                      <a:pt x="1139" y="428"/>
                    </a:lnTo>
                    <a:lnTo>
                      <a:pt x="1143" y="432"/>
                    </a:lnTo>
                    <a:lnTo>
                      <a:pt x="1146" y="435"/>
                    </a:lnTo>
                    <a:lnTo>
                      <a:pt x="1146" y="437"/>
                    </a:lnTo>
                    <a:lnTo>
                      <a:pt x="1146" y="439"/>
                    </a:lnTo>
                    <a:lnTo>
                      <a:pt x="1127" y="444"/>
                    </a:lnTo>
                    <a:lnTo>
                      <a:pt x="1118" y="446"/>
                    </a:lnTo>
                    <a:lnTo>
                      <a:pt x="1106" y="446"/>
                    </a:lnTo>
                    <a:lnTo>
                      <a:pt x="1104" y="451"/>
                    </a:lnTo>
                    <a:lnTo>
                      <a:pt x="1104" y="458"/>
                    </a:lnTo>
                    <a:lnTo>
                      <a:pt x="1127" y="453"/>
                    </a:lnTo>
                    <a:lnTo>
                      <a:pt x="1148" y="449"/>
                    </a:lnTo>
                    <a:lnTo>
                      <a:pt x="1164" y="460"/>
                    </a:lnTo>
                    <a:lnTo>
                      <a:pt x="1159" y="476"/>
                    </a:lnTo>
                    <a:lnTo>
                      <a:pt x="1139" y="502"/>
                    </a:lnTo>
                    <a:lnTo>
                      <a:pt x="1099" y="506"/>
                    </a:lnTo>
                    <a:lnTo>
                      <a:pt x="1072" y="530"/>
                    </a:lnTo>
                    <a:lnTo>
                      <a:pt x="1039" y="534"/>
                    </a:lnTo>
                    <a:lnTo>
                      <a:pt x="986" y="525"/>
                    </a:lnTo>
                    <a:lnTo>
                      <a:pt x="947" y="530"/>
                    </a:lnTo>
                    <a:lnTo>
                      <a:pt x="919" y="550"/>
                    </a:lnTo>
                    <a:lnTo>
                      <a:pt x="903" y="550"/>
                    </a:lnTo>
                    <a:lnTo>
                      <a:pt x="852" y="597"/>
                    </a:lnTo>
                    <a:lnTo>
                      <a:pt x="852" y="599"/>
                    </a:lnTo>
                    <a:lnTo>
                      <a:pt x="854" y="599"/>
                    </a:lnTo>
                    <a:lnTo>
                      <a:pt x="861" y="601"/>
                    </a:lnTo>
                    <a:lnTo>
                      <a:pt x="868" y="604"/>
                    </a:lnTo>
                    <a:lnTo>
                      <a:pt x="916" y="564"/>
                    </a:lnTo>
                    <a:lnTo>
                      <a:pt x="953" y="557"/>
                    </a:lnTo>
                    <a:lnTo>
                      <a:pt x="958" y="564"/>
                    </a:lnTo>
                    <a:lnTo>
                      <a:pt x="965" y="571"/>
                    </a:lnTo>
                    <a:lnTo>
                      <a:pt x="963" y="574"/>
                    </a:lnTo>
                    <a:lnTo>
                      <a:pt x="958" y="576"/>
                    </a:lnTo>
                    <a:lnTo>
                      <a:pt x="951" y="576"/>
                    </a:lnTo>
                    <a:lnTo>
                      <a:pt x="944" y="576"/>
                    </a:lnTo>
                    <a:lnTo>
                      <a:pt x="935" y="576"/>
                    </a:lnTo>
                    <a:lnTo>
                      <a:pt x="935" y="581"/>
                    </a:lnTo>
                    <a:lnTo>
                      <a:pt x="935" y="585"/>
                    </a:lnTo>
                    <a:lnTo>
                      <a:pt x="944" y="590"/>
                    </a:lnTo>
                    <a:lnTo>
                      <a:pt x="953" y="592"/>
                    </a:lnTo>
                    <a:lnTo>
                      <a:pt x="958" y="627"/>
                    </a:lnTo>
                    <a:lnTo>
                      <a:pt x="970" y="634"/>
                    </a:lnTo>
                    <a:lnTo>
                      <a:pt x="977" y="638"/>
                    </a:lnTo>
                    <a:lnTo>
                      <a:pt x="984" y="645"/>
                    </a:lnTo>
                    <a:lnTo>
                      <a:pt x="986" y="645"/>
                    </a:lnTo>
                    <a:lnTo>
                      <a:pt x="986" y="643"/>
                    </a:lnTo>
                    <a:lnTo>
                      <a:pt x="991" y="641"/>
                    </a:lnTo>
                    <a:lnTo>
                      <a:pt x="1000" y="648"/>
                    </a:lnTo>
                    <a:lnTo>
                      <a:pt x="979" y="659"/>
                    </a:lnTo>
                    <a:lnTo>
                      <a:pt x="937" y="659"/>
                    </a:lnTo>
                    <a:lnTo>
                      <a:pt x="916" y="689"/>
                    </a:lnTo>
                    <a:lnTo>
                      <a:pt x="912" y="685"/>
                    </a:lnTo>
                    <a:lnTo>
                      <a:pt x="919" y="659"/>
                    </a:lnTo>
                    <a:lnTo>
                      <a:pt x="935" y="648"/>
                    </a:lnTo>
                    <a:lnTo>
                      <a:pt x="949" y="652"/>
                    </a:lnTo>
                    <a:lnTo>
                      <a:pt x="951" y="645"/>
                    </a:lnTo>
                    <a:lnTo>
                      <a:pt x="953" y="641"/>
                    </a:lnTo>
                    <a:lnTo>
                      <a:pt x="940" y="627"/>
                    </a:lnTo>
                    <a:lnTo>
                      <a:pt x="937" y="627"/>
                    </a:lnTo>
                    <a:lnTo>
                      <a:pt x="907" y="643"/>
                    </a:lnTo>
                    <a:lnTo>
                      <a:pt x="898" y="641"/>
                    </a:lnTo>
                    <a:lnTo>
                      <a:pt x="903" y="611"/>
                    </a:lnTo>
                    <a:lnTo>
                      <a:pt x="893" y="599"/>
                    </a:lnTo>
                    <a:lnTo>
                      <a:pt x="882" y="601"/>
                    </a:lnTo>
                    <a:lnTo>
                      <a:pt x="873" y="604"/>
                    </a:lnTo>
                    <a:lnTo>
                      <a:pt x="847" y="627"/>
                    </a:lnTo>
                    <a:lnTo>
                      <a:pt x="833" y="648"/>
                    </a:lnTo>
                    <a:lnTo>
                      <a:pt x="810" y="657"/>
                    </a:lnTo>
                    <a:lnTo>
                      <a:pt x="768" y="655"/>
                    </a:lnTo>
                    <a:lnTo>
                      <a:pt x="743" y="662"/>
                    </a:lnTo>
                    <a:lnTo>
                      <a:pt x="729" y="666"/>
                    </a:lnTo>
                    <a:lnTo>
                      <a:pt x="717" y="671"/>
                    </a:lnTo>
                    <a:lnTo>
                      <a:pt x="683" y="675"/>
                    </a:lnTo>
                    <a:lnTo>
                      <a:pt x="653" y="692"/>
                    </a:lnTo>
                    <a:lnTo>
                      <a:pt x="630" y="685"/>
                    </a:lnTo>
                    <a:lnTo>
                      <a:pt x="616" y="694"/>
                    </a:lnTo>
                    <a:lnTo>
                      <a:pt x="606" y="689"/>
                    </a:lnTo>
                    <a:lnTo>
                      <a:pt x="655" y="638"/>
                    </a:lnTo>
                    <a:lnTo>
                      <a:pt x="662" y="638"/>
                    </a:lnTo>
                    <a:lnTo>
                      <a:pt x="671" y="638"/>
                    </a:lnTo>
                    <a:lnTo>
                      <a:pt x="676" y="638"/>
                    </a:lnTo>
                    <a:lnTo>
                      <a:pt x="678" y="636"/>
                    </a:lnTo>
                    <a:lnTo>
                      <a:pt x="680" y="631"/>
                    </a:lnTo>
                    <a:lnTo>
                      <a:pt x="676" y="620"/>
                    </a:lnTo>
                    <a:lnTo>
                      <a:pt x="630" y="585"/>
                    </a:lnTo>
                    <a:lnTo>
                      <a:pt x="609" y="534"/>
                    </a:lnTo>
                    <a:lnTo>
                      <a:pt x="606" y="534"/>
                    </a:lnTo>
                    <a:lnTo>
                      <a:pt x="586" y="532"/>
                    </a:lnTo>
                    <a:lnTo>
                      <a:pt x="553" y="548"/>
                    </a:lnTo>
                    <a:lnTo>
                      <a:pt x="500" y="546"/>
                    </a:lnTo>
                    <a:lnTo>
                      <a:pt x="468" y="523"/>
                    </a:lnTo>
                    <a:lnTo>
                      <a:pt x="461" y="520"/>
                    </a:lnTo>
                    <a:lnTo>
                      <a:pt x="169" y="497"/>
                    </a:lnTo>
                    <a:lnTo>
                      <a:pt x="26" y="474"/>
                    </a:lnTo>
                    <a:lnTo>
                      <a:pt x="30" y="437"/>
                    </a:lnTo>
                    <a:lnTo>
                      <a:pt x="23" y="430"/>
                    </a:lnTo>
                    <a:lnTo>
                      <a:pt x="21" y="428"/>
                    </a:lnTo>
                    <a:lnTo>
                      <a:pt x="16" y="430"/>
                    </a:lnTo>
                    <a:lnTo>
                      <a:pt x="12" y="432"/>
                    </a:lnTo>
                    <a:lnTo>
                      <a:pt x="9" y="430"/>
                    </a:lnTo>
                    <a:lnTo>
                      <a:pt x="9" y="428"/>
                    </a:lnTo>
                    <a:lnTo>
                      <a:pt x="5" y="423"/>
                    </a:lnTo>
                    <a:lnTo>
                      <a:pt x="0" y="419"/>
                    </a:lnTo>
                    <a:lnTo>
                      <a:pt x="0" y="416"/>
                    </a:lnTo>
                    <a:lnTo>
                      <a:pt x="0" y="412"/>
                    </a:lnTo>
                    <a:lnTo>
                      <a:pt x="12" y="402"/>
                    </a:lnTo>
                    <a:lnTo>
                      <a:pt x="16" y="400"/>
                    </a:lnTo>
                    <a:lnTo>
                      <a:pt x="23" y="398"/>
                    </a:lnTo>
                    <a:lnTo>
                      <a:pt x="26" y="395"/>
                    </a:lnTo>
                    <a:lnTo>
                      <a:pt x="28" y="391"/>
                    </a:lnTo>
                    <a:lnTo>
                      <a:pt x="16" y="382"/>
                    </a:lnTo>
                    <a:lnTo>
                      <a:pt x="12" y="382"/>
                    </a:lnTo>
                    <a:lnTo>
                      <a:pt x="9" y="382"/>
                    </a:lnTo>
                    <a:lnTo>
                      <a:pt x="7" y="384"/>
                    </a:lnTo>
                    <a:lnTo>
                      <a:pt x="2" y="382"/>
                    </a:lnTo>
                    <a:lnTo>
                      <a:pt x="63" y="328"/>
                    </a:lnTo>
                    <a:lnTo>
                      <a:pt x="72" y="303"/>
                    </a:lnTo>
                    <a:lnTo>
                      <a:pt x="63" y="291"/>
                    </a:lnTo>
                    <a:lnTo>
                      <a:pt x="76" y="250"/>
                    </a:lnTo>
                    <a:lnTo>
                      <a:pt x="76" y="243"/>
                    </a:lnTo>
                    <a:lnTo>
                      <a:pt x="74" y="236"/>
                    </a:lnTo>
                    <a:lnTo>
                      <a:pt x="67" y="226"/>
                    </a:lnTo>
                    <a:lnTo>
                      <a:pt x="58" y="226"/>
                    </a:lnTo>
                    <a:lnTo>
                      <a:pt x="51" y="226"/>
                    </a:lnTo>
                    <a:lnTo>
                      <a:pt x="35" y="233"/>
                    </a:lnTo>
                    <a:lnTo>
                      <a:pt x="35" y="231"/>
                    </a:lnTo>
                    <a:lnTo>
                      <a:pt x="35" y="203"/>
                    </a:lnTo>
                    <a:lnTo>
                      <a:pt x="285" y="2"/>
                    </a:lnTo>
                    <a:lnTo>
                      <a:pt x="289" y="2"/>
                    </a:lnTo>
                    <a:lnTo>
                      <a:pt x="294" y="4"/>
                    </a:lnTo>
                    <a:lnTo>
                      <a:pt x="299" y="11"/>
                    </a:lnTo>
                    <a:lnTo>
                      <a:pt x="303" y="18"/>
                    </a:lnTo>
                    <a:lnTo>
                      <a:pt x="310" y="25"/>
                    </a:lnTo>
                    <a:lnTo>
                      <a:pt x="356" y="11"/>
                    </a:lnTo>
                    <a:lnTo>
                      <a:pt x="366" y="16"/>
                    </a:lnTo>
                    <a:lnTo>
                      <a:pt x="377" y="18"/>
                    </a:lnTo>
                    <a:lnTo>
                      <a:pt x="393" y="11"/>
                    </a:lnTo>
                    <a:lnTo>
                      <a:pt x="393" y="14"/>
                    </a:lnTo>
                    <a:lnTo>
                      <a:pt x="391" y="18"/>
                    </a:lnTo>
                    <a:lnTo>
                      <a:pt x="387" y="23"/>
                    </a:lnTo>
                    <a:lnTo>
                      <a:pt x="375" y="34"/>
                    </a:lnTo>
                    <a:lnTo>
                      <a:pt x="375" y="41"/>
                    </a:lnTo>
                    <a:lnTo>
                      <a:pt x="384" y="41"/>
                    </a:lnTo>
                    <a:lnTo>
                      <a:pt x="391" y="39"/>
                    </a:lnTo>
                    <a:lnTo>
                      <a:pt x="419" y="18"/>
                    </a:lnTo>
                    <a:lnTo>
                      <a:pt x="440" y="16"/>
                    </a:lnTo>
                    <a:lnTo>
                      <a:pt x="458" y="0"/>
                    </a:lnTo>
                    <a:lnTo>
                      <a:pt x="46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2" name="Freeform 3003"/>
              <p:cNvSpPr>
                <a:spLocks/>
              </p:cNvSpPr>
              <p:nvPr userDrawn="1"/>
            </p:nvSpPr>
            <p:spPr bwMode="auto">
              <a:xfrm>
                <a:off x="3497" y="941"/>
                <a:ext cx="83" cy="51"/>
              </a:xfrm>
              <a:custGeom>
                <a:avLst/>
                <a:gdLst>
                  <a:gd name="T0" fmla="*/ 65 w 83"/>
                  <a:gd name="T1" fmla="*/ 30 h 51"/>
                  <a:gd name="T2" fmla="*/ 83 w 83"/>
                  <a:gd name="T3" fmla="*/ 48 h 51"/>
                  <a:gd name="T4" fmla="*/ 83 w 83"/>
                  <a:gd name="T5" fmla="*/ 51 h 51"/>
                  <a:gd name="T6" fmla="*/ 83 w 83"/>
                  <a:gd name="T7" fmla="*/ 51 h 51"/>
                  <a:gd name="T8" fmla="*/ 39 w 83"/>
                  <a:gd name="T9" fmla="*/ 48 h 51"/>
                  <a:gd name="T10" fmla="*/ 39 w 83"/>
                  <a:gd name="T11" fmla="*/ 48 h 51"/>
                  <a:gd name="T12" fmla="*/ 32 w 83"/>
                  <a:gd name="T13" fmla="*/ 44 h 51"/>
                  <a:gd name="T14" fmla="*/ 23 w 83"/>
                  <a:gd name="T15" fmla="*/ 39 h 51"/>
                  <a:gd name="T16" fmla="*/ 16 w 83"/>
                  <a:gd name="T17" fmla="*/ 37 h 51"/>
                  <a:gd name="T18" fmla="*/ 11 w 83"/>
                  <a:gd name="T19" fmla="*/ 37 h 51"/>
                  <a:gd name="T20" fmla="*/ 7 w 83"/>
                  <a:gd name="T21" fmla="*/ 39 h 51"/>
                  <a:gd name="T22" fmla="*/ 7 w 83"/>
                  <a:gd name="T23" fmla="*/ 39 h 51"/>
                  <a:gd name="T24" fmla="*/ 2 w 83"/>
                  <a:gd name="T25" fmla="*/ 32 h 51"/>
                  <a:gd name="T26" fmla="*/ 0 w 83"/>
                  <a:gd name="T27" fmla="*/ 28 h 51"/>
                  <a:gd name="T28" fmla="*/ 11 w 83"/>
                  <a:gd name="T29" fmla="*/ 14 h 51"/>
                  <a:gd name="T30" fmla="*/ 14 w 83"/>
                  <a:gd name="T31" fmla="*/ 0 h 51"/>
                  <a:gd name="T32" fmla="*/ 46 w 83"/>
                  <a:gd name="T33" fmla="*/ 0 h 51"/>
                  <a:gd name="T34" fmla="*/ 65 w 83"/>
                  <a:gd name="T35" fmla="*/ 30 h 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83" h="51">
                    <a:moveTo>
                      <a:pt x="65" y="30"/>
                    </a:moveTo>
                    <a:lnTo>
                      <a:pt x="83" y="48"/>
                    </a:lnTo>
                    <a:lnTo>
                      <a:pt x="83" y="51"/>
                    </a:lnTo>
                    <a:lnTo>
                      <a:pt x="39" y="48"/>
                    </a:lnTo>
                    <a:lnTo>
                      <a:pt x="32" y="44"/>
                    </a:lnTo>
                    <a:lnTo>
                      <a:pt x="23" y="39"/>
                    </a:lnTo>
                    <a:lnTo>
                      <a:pt x="16" y="37"/>
                    </a:lnTo>
                    <a:lnTo>
                      <a:pt x="11" y="37"/>
                    </a:lnTo>
                    <a:lnTo>
                      <a:pt x="7" y="39"/>
                    </a:lnTo>
                    <a:lnTo>
                      <a:pt x="2" y="32"/>
                    </a:lnTo>
                    <a:lnTo>
                      <a:pt x="0" y="28"/>
                    </a:lnTo>
                    <a:lnTo>
                      <a:pt x="11" y="14"/>
                    </a:lnTo>
                    <a:lnTo>
                      <a:pt x="14" y="0"/>
                    </a:lnTo>
                    <a:lnTo>
                      <a:pt x="46" y="0"/>
                    </a:lnTo>
                    <a:lnTo>
                      <a:pt x="65"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3" name="Freeform 3004"/>
              <p:cNvSpPr>
                <a:spLocks/>
              </p:cNvSpPr>
              <p:nvPr userDrawn="1"/>
            </p:nvSpPr>
            <p:spPr bwMode="auto">
              <a:xfrm>
                <a:off x="1460" y="976"/>
                <a:ext cx="30" cy="20"/>
              </a:xfrm>
              <a:custGeom>
                <a:avLst/>
                <a:gdLst>
                  <a:gd name="T0" fmla="*/ 30 w 30"/>
                  <a:gd name="T1" fmla="*/ 18 h 20"/>
                  <a:gd name="T2" fmla="*/ 30 w 30"/>
                  <a:gd name="T3" fmla="*/ 18 h 20"/>
                  <a:gd name="T4" fmla="*/ 28 w 30"/>
                  <a:gd name="T5" fmla="*/ 20 h 20"/>
                  <a:gd name="T6" fmla="*/ 0 w 30"/>
                  <a:gd name="T7" fmla="*/ 6 h 20"/>
                  <a:gd name="T8" fmla="*/ 10 w 30"/>
                  <a:gd name="T9" fmla="*/ 0 h 20"/>
                  <a:gd name="T10" fmla="*/ 21 w 30"/>
                  <a:gd name="T11" fmla="*/ 2 h 20"/>
                  <a:gd name="T12" fmla="*/ 30 w 30"/>
                  <a:gd name="T13" fmla="*/ 18 h 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20">
                    <a:moveTo>
                      <a:pt x="30" y="18"/>
                    </a:moveTo>
                    <a:lnTo>
                      <a:pt x="30" y="18"/>
                    </a:lnTo>
                    <a:lnTo>
                      <a:pt x="28" y="20"/>
                    </a:lnTo>
                    <a:lnTo>
                      <a:pt x="0" y="6"/>
                    </a:lnTo>
                    <a:lnTo>
                      <a:pt x="10" y="0"/>
                    </a:lnTo>
                    <a:lnTo>
                      <a:pt x="21" y="2"/>
                    </a:lnTo>
                    <a:lnTo>
                      <a:pt x="30"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4" name="Freeform 3005"/>
              <p:cNvSpPr>
                <a:spLocks/>
              </p:cNvSpPr>
              <p:nvPr userDrawn="1"/>
            </p:nvSpPr>
            <p:spPr bwMode="auto">
              <a:xfrm>
                <a:off x="2877" y="982"/>
                <a:ext cx="347" cy="308"/>
              </a:xfrm>
              <a:custGeom>
                <a:avLst/>
                <a:gdLst>
                  <a:gd name="T0" fmla="*/ 303 w 347"/>
                  <a:gd name="T1" fmla="*/ 19 h 308"/>
                  <a:gd name="T2" fmla="*/ 324 w 347"/>
                  <a:gd name="T3" fmla="*/ 17 h 308"/>
                  <a:gd name="T4" fmla="*/ 330 w 347"/>
                  <a:gd name="T5" fmla="*/ 17 h 308"/>
                  <a:gd name="T6" fmla="*/ 326 w 347"/>
                  <a:gd name="T7" fmla="*/ 28 h 308"/>
                  <a:gd name="T8" fmla="*/ 317 w 347"/>
                  <a:gd name="T9" fmla="*/ 37 h 308"/>
                  <a:gd name="T10" fmla="*/ 328 w 347"/>
                  <a:gd name="T11" fmla="*/ 44 h 308"/>
                  <a:gd name="T12" fmla="*/ 347 w 347"/>
                  <a:gd name="T13" fmla="*/ 42 h 308"/>
                  <a:gd name="T14" fmla="*/ 342 w 347"/>
                  <a:gd name="T15" fmla="*/ 58 h 308"/>
                  <a:gd name="T16" fmla="*/ 321 w 347"/>
                  <a:gd name="T17" fmla="*/ 61 h 308"/>
                  <a:gd name="T18" fmla="*/ 291 w 347"/>
                  <a:gd name="T19" fmla="*/ 44 h 308"/>
                  <a:gd name="T20" fmla="*/ 240 w 347"/>
                  <a:gd name="T21" fmla="*/ 81 h 308"/>
                  <a:gd name="T22" fmla="*/ 229 w 347"/>
                  <a:gd name="T23" fmla="*/ 68 h 308"/>
                  <a:gd name="T24" fmla="*/ 180 w 347"/>
                  <a:gd name="T25" fmla="*/ 91 h 308"/>
                  <a:gd name="T26" fmla="*/ 150 w 347"/>
                  <a:gd name="T27" fmla="*/ 114 h 308"/>
                  <a:gd name="T28" fmla="*/ 143 w 347"/>
                  <a:gd name="T29" fmla="*/ 135 h 308"/>
                  <a:gd name="T30" fmla="*/ 127 w 347"/>
                  <a:gd name="T31" fmla="*/ 142 h 308"/>
                  <a:gd name="T32" fmla="*/ 122 w 347"/>
                  <a:gd name="T33" fmla="*/ 186 h 308"/>
                  <a:gd name="T34" fmla="*/ 106 w 347"/>
                  <a:gd name="T35" fmla="*/ 190 h 308"/>
                  <a:gd name="T36" fmla="*/ 92 w 347"/>
                  <a:gd name="T37" fmla="*/ 206 h 308"/>
                  <a:gd name="T38" fmla="*/ 101 w 347"/>
                  <a:gd name="T39" fmla="*/ 269 h 308"/>
                  <a:gd name="T40" fmla="*/ 67 w 347"/>
                  <a:gd name="T41" fmla="*/ 276 h 308"/>
                  <a:gd name="T42" fmla="*/ 64 w 347"/>
                  <a:gd name="T43" fmla="*/ 278 h 308"/>
                  <a:gd name="T44" fmla="*/ 57 w 347"/>
                  <a:gd name="T45" fmla="*/ 292 h 308"/>
                  <a:gd name="T46" fmla="*/ 20 w 347"/>
                  <a:gd name="T47" fmla="*/ 308 h 308"/>
                  <a:gd name="T48" fmla="*/ 6 w 347"/>
                  <a:gd name="T49" fmla="*/ 304 h 308"/>
                  <a:gd name="T50" fmla="*/ 6 w 347"/>
                  <a:gd name="T51" fmla="*/ 274 h 308"/>
                  <a:gd name="T52" fmla="*/ 20 w 347"/>
                  <a:gd name="T53" fmla="*/ 260 h 308"/>
                  <a:gd name="T54" fmla="*/ 16 w 347"/>
                  <a:gd name="T55" fmla="*/ 248 h 308"/>
                  <a:gd name="T56" fmla="*/ 20 w 347"/>
                  <a:gd name="T57" fmla="*/ 243 h 308"/>
                  <a:gd name="T58" fmla="*/ 23 w 347"/>
                  <a:gd name="T59" fmla="*/ 237 h 308"/>
                  <a:gd name="T60" fmla="*/ 0 w 347"/>
                  <a:gd name="T61" fmla="*/ 225 h 308"/>
                  <a:gd name="T62" fmla="*/ 0 w 347"/>
                  <a:gd name="T63" fmla="*/ 223 h 308"/>
                  <a:gd name="T64" fmla="*/ 6 w 347"/>
                  <a:gd name="T65" fmla="*/ 216 h 308"/>
                  <a:gd name="T66" fmla="*/ 20 w 347"/>
                  <a:gd name="T67" fmla="*/ 213 h 308"/>
                  <a:gd name="T68" fmla="*/ 23 w 347"/>
                  <a:gd name="T69" fmla="*/ 209 h 308"/>
                  <a:gd name="T70" fmla="*/ 23 w 347"/>
                  <a:gd name="T71" fmla="*/ 204 h 308"/>
                  <a:gd name="T72" fmla="*/ 67 w 347"/>
                  <a:gd name="T73" fmla="*/ 190 h 308"/>
                  <a:gd name="T74" fmla="*/ 64 w 347"/>
                  <a:gd name="T75" fmla="*/ 183 h 308"/>
                  <a:gd name="T76" fmla="*/ 104 w 347"/>
                  <a:gd name="T77" fmla="*/ 137 h 308"/>
                  <a:gd name="T78" fmla="*/ 106 w 347"/>
                  <a:gd name="T79" fmla="*/ 125 h 308"/>
                  <a:gd name="T80" fmla="*/ 113 w 347"/>
                  <a:gd name="T81" fmla="*/ 118 h 308"/>
                  <a:gd name="T82" fmla="*/ 138 w 347"/>
                  <a:gd name="T83" fmla="*/ 100 h 308"/>
                  <a:gd name="T84" fmla="*/ 166 w 347"/>
                  <a:gd name="T85" fmla="*/ 70 h 308"/>
                  <a:gd name="T86" fmla="*/ 182 w 347"/>
                  <a:gd name="T87" fmla="*/ 65 h 308"/>
                  <a:gd name="T88" fmla="*/ 189 w 347"/>
                  <a:gd name="T89" fmla="*/ 54 h 308"/>
                  <a:gd name="T90" fmla="*/ 217 w 347"/>
                  <a:gd name="T91" fmla="*/ 49 h 308"/>
                  <a:gd name="T92" fmla="*/ 247 w 347"/>
                  <a:gd name="T93" fmla="*/ 31 h 308"/>
                  <a:gd name="T94" fmla="*/ 252 w 347"/>
                  <a:gd name="T95" fmla="*/ 24 h 308"/>
                  <a:gd name="T96" fmla="*/ 266 w 347"/>
                  <a:gd name="T97" fmla="*/ 24 h 308"/>
                  <a:gd name="T98" fmla="*/ 280 w 347"/>
                  <a:gd name="T99" fmla="*/ 17 h 308"/>
                  <a:gd name="T100" fmla="*/ 284 w 347"/>
                  <a:gd name="T101" fmla="*/ 7 h 308"/>
                  <a:gd name="T102" fmla="*/ 284 w 347"/>
                  <a:gd name="T103" fmla="*/ 3 h 308"/>
                  <a:gd name="T104" fmla="*/ 291 w 347"/>
                  <a:gd name="T105" fmla="*/ 0 h 308"/>
                  <a:gd name="T106" fmla="*/ 298 w 347"/>
                  <a:gd name="T107" fmla="*/ 14 h 308"/>
                  <a:gd name="T108" fmla="*/ 303 w 347"/>
                  <a:gd name="T109" fmla="*/ 19 h 3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47" h="308">
                    <a:moveTo>
                      <a:pt x="303" y="19"/>
                    </a:moveTo>
                    <a:lnTo>
                      <a:pt x="303" y="19"/>
                    </a:lnTo>
                    <a:lnTo>
                      <a:pt x="317" y="17"/>
                    </a:lnTo>
                    <a:lnTo>
                      <a:pt x="324" y="17"/>
                    </a:lnTo>
                    <a:lnTo>
                      <a:pt x="330" y="17"/>
                    </a:lnTo>
                    <a:lnTo>
                      <a:pt x="330" y="24"/>
                    </a:lnTo>
                    <a:lnTo>
                      <a:pt x="326" y="28"/>
                    </a:lnTo>
                    <a:lnTo>
                      <a:pt x="321" y="33"/>
                    </a:lnTo>
                    <a:lnTo>
                      <a:pt x="317" y="37"/>
                    </a:lnTo>
                    <a:lnTo>
                      <a:pt x="328" y="44"/>
                    </a:lnTo>
                    <a:lnTo>
                      <a:pt x="347" y="42"/>
                    </a:lnTo>
                    <a:lnTo>
                      <a:pt x="342" y="58"/>
                    </a:lnTo>
                    <a:lnTo>
                      <a:pt x="321" y="61"/>
                    </a:lnTo>
                    <a:lnTo>
                      <a:pt x="307" y="51"/>
                    </a:lnTo>
                    <a:lnTo>
                      <a:pt x="291" y="44"/>
                    </a:lnTo>
                    <a:lnTo>
                      <a:pt x="252" y="81"/>
                    </a:lnTo>
                    <a:lnTo>
                      <a:pt x="240" y="81"/>
                    </a:lnTo>
                    <a:lnTo>
                      <a:pt x="229" y="68"/>
                    </a:lnTo>
                    <a:lnTo>
                      <a:pt x="180" y="91"/>
                    </a:lnTo>
                    <a:lnTo>
                      <a:pt x="171" y="109"/>
                    </a:lnTo>
                    <a:lnTo>
                      <a:pt x="150" y="114"/>
                    </a:lnTo>
                    <a:lnTo>
                      <a:pt x="143" y="135"/>
                    </a:lnTo>
                    <a:lnTo>
                      <a:pt x="127" y="142"/>
                    </a:lnTo>
                    <a:lnTo>
                      <a:pt x="122" y="186"/>
                    </a:lnTo>
                    <a:lnTo>
                      <a:pt x="113" y="188"/>
                    </a:lnTo>
                    <a:lnTo>
                      <a:pt x="106" y="190"/>
                    </a:lnTo>
                    <a:lnTo>
                      <a:pt x="101" y="188"/>
                    </a:lnTo>
                    <a:lnTo>
                      <a:pt x="92" y="206"/>
                    </a:lnTo>
                    <a:lnTo>
                      <a:pt x="101" y="230"/>
                    </a:lnTo>
                    <a:lnTo>
                      <a:pt x="101" y="269"/>
                    </a:lnTo>
                    <a:lnTo>
                      <a:pt x="83" y="297"/>
                    </a:lnTo>
                    <a:lnTo>
                      <a:pt x="67" y="276"/>
                    </a:lnTo>
                    <a:lnTo>
                      <a:pt x="64" y="278"/>
                    </a:lnTo>
                    <a:lnTo>
                      <a:pt x="57" y="292"/>
                    </a:lnTo>
                    <a:lnTo>
                      <a:pt x="20" y="308"/>
                    </a:lnTo>
                    <a:lnTo>
                      <a:pt x="6" y="304"/>
                    </a:lnTo>
                    <a:lnTo>
                      <a:pt x="6" y="290"/>
                    </a:lnTo>
                    <a:lnTo>
                      <a:pt x="6" y="274"/>
                    </a:lnTo>
                    <a:lnTo>
                      <a:pt x="20" y="260"/>
                    </a:lnTo>
                    <a:lnTo>
                      <a:pt x="18" y="255"/>
                    </a:lnTo>
                    <a:lnTo>
                      <a:pt x="16" y="248"/>
                    </a:lnTo>
                    <a:lnTo>
                      <a:pt x="20" y="243"/>
                    </a:lnTo>
                    <a:lnTo>
                      <a:pt x="23" y="237"/>
                    </a:lnTo>
                    <a:lnTo>
                      <a:pt x="11" y="232"/>
                    </a:lnTo>
                    <a:lnTo>
                      <a:pt x="0" y="225"/>
                    </a:lnTo>
                    <a:lnTo>
                      <a:pt x="0" y="223"/>
                    </a:lnTo>
                    <a:lnTo>
                      <a:pt x="0" y="220"/>
                    </a:lnTo>
                    <a:lnTo>
                      <a:pt x="6" y="216"/>
                    </a:lnTo>
                    <a:lnTo>
                      <a:pt x="13" y="216"/>
                    </a:lnTo>
                    <a:lnTo>
                      <a:pt x="20" y="213"/>
                    </a:lnTo>
                    <a:lnTo>
                      <a:pt x="23" y="209"/>
                    </a:lnTo>
                    <a:lnTo>
                      <a:pt x="23" y="204"/>
                    </a:lnTo>
                    <a:lnTo>
                      <a:pt x="46" y="197"/>
                    </a:lnTo>
                    <a:lnTo>
                      <a:pt x="67" y="190"/>
                    </a:lnTo>
                    <a:lnTo>
                      <a:pt x="64" y="183"/>
                    </a:lnTo>
                    <a:lnTo>
                      <a:pt x="62" y="179"/>
                    </a:lnTo>
                    <a:lnTo>
                      <a:pt x="104" y="137"/>
                    </a:lnTo>
                    <a:lnTo>
                      <a:pt x="106" y="125"/>
                    </a:lnTo>
                    <a:lnTo>
                      <a:pt x="108" y="121"/>
                    </a:lnTo>
                    <a:lnTo>
                      <a:pt x="113" y="118"/>
                    </a:lnTo>
                    <a:lnTo>
                      <a:pt x="138" y="100"/>
                    </a:lnTo>
                    <a:lnTo>
                      <a:pt x="164" y="81"/>
                    </a:lnTo>
                    <a:lnTo>
                      <a:pt x="166" y="70"/>
                    </a:lnTo>
                    <a:lnTo>
                      <a:pt x="182" y="65"/>
                    </a:lnTo>
                    <a:lnTo>
                      <a:pt x="187" y="58"/>
                    </a:lnTo>
                    <a:lnTo>
                      <a:pt x="189" y="54"/>
                    </a:lnTo>
                    <a:lnTo>
                      <a:pt x="215" y="49"/>
                    </a:lnTo>
                    <a:lnTo>
                      <a:pt x="217" y="49"/>
                    </a:lnTo>
                    <a:lnTo>
                      <a:pt x="219" y="33"/>
                    </a:lnTo>
                    <a:lnTo>
                      <a:pt x="247" y="31"/>
                    </a:lnTo>
                    <a:lnTo>
                      <a:pt x="252" y="24"/>
                    </a:lnTo>
                    <a:lnTo>
                      <a:pt x="266" y="24"/>
                    </a:lnTo>
                    <a:lnTo>
                      <a:pt x="273" y="19"/>
                    </a:lnTo>
                    <a:lnTo>
                      <a:pt x="280" y="17"/>
                    </a:lnTo>
                    <a:lnTo>
                      <a:pt x="284" y="12"/>
                    </a:lnTo>
                    <a:lnTo>
                      <a:pt x="284" y="7"/>
                    </a:lnTo>
                    <a:lnTo>
                      <a:pt x="284" y="3"/>
                    </a:lnTo>
                    <a:lnTo>
                      <a:pt x="289" y="0"/>
                    </a:lnTo>
                    <a:lnTo>
                      <a:pt x="291" y="0"/>
                    </a:lnTo>
                    <a:lnTo>
                      <a:pt x="296" y="5"/>
                    </a:lnTo>
                    <a:lnTo>
                      <a:pt x="298" y="14"/>
                    </a:lnTo>
                    <a:lnTo>
                      <a:pt x="303"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5" name="Freeform 3006"/>
              <p:cNvSpPr>
                <a:spLocks/>
              </p:cNvSpPr>
              <p:nvPr userDrawn="1"/>
            </p:nvSpPr>
            <p:spPr bwMode="auto">
              <a:xfrm>
                <a:off x="2069" y="987"/>
                <a:ext cx="16" cy="14"/>
              </a:xfrm>
              <a:custGeom>
                <a:avLst/>
                <a:gdLst>
                  <a:gd name="T0" fmla="*/ 16 w 16"/>
                  <a:gd name="T1" fmla="*/ 9 h 14"/>
                  <a:gd name="T2" fmla="*/ 16 w 16"/>
                  <a:gd name="T3" fmla="*/ 9 h 14"/>
                  <a:gd name="T4" fmla="*/ 14 w 16"/>
                  <a:gd name="T5" fmla="*/ 12 h 14"/>
                  <a:gd name="T6" fmla="*/ 11 w 16"/>
                  <a:gd name="T7" fmla="*/ 14 h 14"/>
                  <a:gd name="T8" fmla="*/ 5 w 16"/>
                  <a:gd name="T9" fmla="*/ 12 h 14"/>
                  <a:gd name="T10" fmla="*/ 5 w 16"/>
                  <a:gd name="T11" fmla="*/ 12 h 14"/>
                  <a:gd name="T12" fmla="*/ 0 w 16"/>
                  <a:gd name="T13" fmla="*/ 5 h 14"/>
                  <a:gd name="T14" fmla="*/ 0 w 16"/>
                  <a:gd name="T15" fmla="*/ 2 h 14"/>
                  <a:gd name="T16" fmla="*/ 2 w 16"/>
                  <a:gd name="T17" fmla="*/ 0 h 14"/>
                  <a:gd name="T18" fmla="*/ 2 w 16"/>
                  <a:gd name="T19" fmla="*/ 0 h 14"/>
                  <a:gd name="T20" fmla="*/ 11 w 16"/>
                  <a:gd name="T21" fmla="*/ 2 h 14"/>
                  <a:gd name="T22" fmla="*/ 14 w 16"/>
                  <a:gd name="T23" fmla="*/ 5 h 14"/>
                  <a:gd name="T24" fmla="*/ 16 w 16"/>
                  <a:gd name="T25" fmla="*/ 9 h 14"/>
                  <a:gd name="T26" fmla="*/ 16 w 16"/>
                  <a:gd name="T27" fmla="*/ 9 h 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6" h="14">
                    <a:moveTo>
                      <a:pt x="16" y="9"/>
                    </a:moveTo>
                    <a:lnTo>
                      <a:pt x="16" y="9"/>
                    </a:lnTo>
                    <a:lnTo>
                      <a:pt x="14" y="12"/>
                    </a:lnTo>
                    <a:lnTo>
                      <a:pt x="11" y="14"/>
                    </a:lnTo>
                    <a:lnTo>
                      <a:pt x="5" y="12"/>
                    </a:lnTo>
                    <a:lnTo>
                      <a:pt x="0" y="5"/>
                    </a:lnTo>
                    <a:lnTo>
                      <a:pt x="0" y="2"/>
                    </a:lnTo>
                    <a:lnTo>
                      <a:pt x="2" y="0"/>
                    </a:lnTo>
                    <a:lnTo>
                      <a:pt x="11" y="2"/>
                    </a:lnTo>
                    <a:lnTo>
                      <a:pt x="14" y="5"/>
                    </a:lnTo>
                    <a:lnTo>
                      <a:pt x="16"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6" name="Freeform 3007"/>
              <p:cNvSpPr>
                <a:spLocks/>
              </p:cNvSpPr>
              <p:nvPr userDrawn="1"/>
            </p:nvSpPr>
            <p:spPr bwMode="auto">
              <a:xfrm>
                <a:off x="3610" y="994"/>
                <a:ext cx="19" cy="16"/>
              </a:xfrm>
              <a:custGeom>
                <a:avLst/>
                <a:gdLst>
                  <a:gd name="T0" fmla="*/ 19 w 19"/>
                  <a:gd name="T1" fmla="*/ 14 h 16"/>
                  <a:gd name="T2" fmla="*/ 16 w 19"/>
                  <a:gd name="T3" fmla="*/ 16 h 16"/>
                  <a:gd name="T4" fmla="*/ 0 w 19"/>
                  <a:gd name="T5" fmla="*/ 14 h 16"/>
                  <a:gd name="T6" fmla="*/ 0 w 19"/>
                  <a:gd name="T7" fmla="*/ 14 h 16"/>
                  <a:gd name="T8" fmla="*/ 0 w 19"/>
                  <a:gd name="T9" fmla="*/ 7 h 16"/>
                  <a:gd name="T10" fmla="*/ 0 w 19"/>
                  <a:gd name="T11" fmla="*/ 2 h 16"/>
                  <a:gd name="T12" fmla="*/ 5 w 19"/>
                  <a:gd name="T13" fmla="*/ 0 h 16"/>
                  <a:gd name="T14" fmla="*/ 5 w 19"/>
                  <a:gd name="T15" fmla="*/ 0 h 16"/>
                  <a:gd name="T16" fmla="*/ 9 w 19"/>
                  <a:gd name="T17" fmla="*/ 2 h 16"/>
                  <a:gd name="T18" fmla="*/ 12 w 19"/>
                  <a:gd name="T19" fmla="*/ 5 h 16"/>
                  <a:gd name="T20" fmla="*/ 19 w 19"/>
                  <a:gd name="T21" fmla="*/ 14 h 16"/>
                  <a:gd name="T22" fmla="*/ 19 w 19"/>
                  <a:gd name="T23" fmla="*/ 14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16">
                    <a:moveTo>
                      <a:pt x="19" y="14"/>
                    </a:moveTo>
                    <a:lnTo>
                      <a:pt x="16" y="16"/>
                    </a:lnTo>
                    <a:lnTo>
                      <a:pt x="0" y="14"/>
                    </a:lnTo>
                    <a:lnTo>
                      <a:pt x="0" y="7"/>
                    </a:lnTo>
                    <a:lnTo>
                      <a:pt x="0" y="2"/>
                    </a:lnTo>
                    <a:lnTo>
                      <a:pt x="5" y="0"/>
                    </a:lnTo>
                    <a:lnTo>
                      <a:pt x="9" y="2"/>
                    </a:lnTo>
                    <a:lnTo>
                      <a:pt x="12" y="5"/>
                    </a:lnTo>
                    <a:lnTo>
                      <a:pt x="19"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7" name="Freeform 3008"/>
              <p:cNvSpPr>
                <a:spLocks/>
              </p:cNvSpPr>
              <p:nvPr userDrawn="1"/>
            </p:nvSpPr>
            <p:spPr bwMode="auto">
              <a:xfrm>
                <a:off x="3120" y="996"/>
                <a:ext cx="9" cy="3"/>
              </a:xfrm>
              <a:custGeom>
                <a:avLst/>
                <a:gdLst>
                  <a:gd name="T0" fmla="*/ 9 w 9"/>
                  <a:gd name="T1" fmla="*/ 0 h 3"/>
                  <a:gd name="T2" fmla="*/ 9 w 9"/>
                  <a:gd name="T3" fmla="*/ 0 h 3"/>
                  <a:gd name="T4" fmla="*/ 0 w 9"/>
                  <a:gd name="T5" fmla="*/ 3 h 3"/>
                  <a:gd name="T6" fmla="*/ 0 w 9"/>
                  <a:gd name="T7" fmla="*/ 3 h 3"/>
                  <a:gd name="T8" fmla="*/ 0 w 9"/>
                  <a:gd name="T9" fmla="*/ 3 h 3"/>
                  <a:gd name="T10" fmla="*/ 0 w 9"/>
                  <a:gd name="T11" fmla="*/ 3 h 3"/>
                  <a:gd name="T12" fmla="*/ 4 w 9"/>
                  <a:gd name="T13" fmla="*/ 0 h 3"/>
                  <a:gd name="T14" fmla="*/ 9 w 9"/>
                  <a:gd name="T15" fmla="*/ 0 h 3"/>
                  <a:gd name="T16" fmla="*/ 9 w 9"/>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3">
                    <a:moveTo>
                      <a:pt x="9" y="0"/>
                    </a:moveTo>
                    <a:lnTo>
                      <a:pt x="9" y="0"/>
                    </a:lnTo>
                    <a:lnTo>
                      <a:pt x="0" y="3"/>
                    </a:lnTo>
                    <a:lnTo>
                      <a:pt x="4" y="0"/>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8" name="Freeform 3009"/>
              <p:cNvSpPr>
                <a:spLocks/>
              </p:cNvSpPr>
              <p:nvPr userDrawn="1"/>
            </p:nvSpPr>
            <p:spPr bwMode="auto">
              <a:xfrm>
                <a:off x="2050" y="1003"/>
                <a:ext cx="19" cy="19"/>
              </a:xfrm>
              <a:custGeom>
                <a:avLst/>
                <a:gdLst>
                  <a:gd name="T0" fmla="*/ 19 w 19"/>
                  <a:gd name="T1" fmla="*/ 0 h 19"/>
                  <a:gd name="T2" fmla="*/ 19 w 19"/>
                  <a:gd name="T3" fmla="*/ 0 h 19"/>
                  <a:gd name="T4" fmla="*/ 17 w 19"/>
                  <a:gd name="T5" fmla="*/ 5 h 19"/>
                  <a:gd name="T6" fmla="*/ 17 w 19"/>
                  <a:gd name="T7" fmla="*/ 12 h 19"/>
                  <a:gd name="T8" fmla="*/ 17 w 19"/>
                  <a:gd name="T9" fmla="*/ 16 h 19"/>
                  <a:gd name="T10" fmla="*/ 14 w 19"/>
                  <a:gd name="T11" fmla="*/ 19 h 19"/>
                  <a:gd name="T12" fmla="*/ 10 w 19"/>
                  <a:gd name="T13" fmla="*/ 19 h 19"/>
                  <a:gd name="T14" fmla="*/ 10 w 19"/>
                  <a:gd name="T15" fmla="*/ 19 h 19"/>
                  <a:gd name="T16" fmla="*/ 5 w 19"/>
                  <a:gd name="T17" fmla="*/ 10 h 19"/>
                  <a:gd name="T18" fmla="*/ 0 w 19"/>
                  <a:gd name="T19" fmla="*/ 3 h 19"/>
                  <a:gd name="T20" fmla="*/ 0 w 19"/>
                  <a:gd name="T21" fmla="*/ 3 h 19"/>
                  <a:gd name="T22" fmla="*/ 19 w 19"/>
                  <a:gd name="T23" fmla="*/ 0 h 19"/>
                  <a:gd name="T24" fmla="*/ 19 w 19"/>
                  <a:gd name="T25" fmla="*/ 0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9" h="19">
                    <a:moveTo>
                      <a:pt x="19" y="0"/>
                    </a:moveTo>
                    <a:lnTo>
                      <a:pt x="19" y="0"/>
                    </a:lnTo>
                    <a:lnTo>
                      <a:pt x="17" y="5"/>
                    </a:lnTo>
                    <a:lnTo>
                      <a:pt x="17" y="12"/>
                    </a:lnTo>
                    <a:lnTo>
                      <a:pt x="17" y="16"/>
                    </a:lnTo>
                    <a:lnTo>
                      <a:pt x="14" y="19"/>
                    </a:lnTo>
                    <a:lnTo>
                      <a:pt x="10" y="19"/>
                    </a:lnTo>
                    <a:lnTo>
                      <a:pt x="5" y="10"/>
                    </a:lnTo>
                    <a:lnTo>
                      <a:pt x="0" y="3"/>
                    </a:lnTo>
                    <a:lnTo>
                      <a:pt x="1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9" name="Freeform 3010"/>
              <p:cNvSpPr>
                <a:spLocks/>
              </p:cNvSpPr>
              <p:nvPr userDrawn="1"/>
            </p:nvSpPr>
            <p:spPr bwMode="auto">
              <a:xfrm>
                <a:off x="2664" y="1003"/>
                <a:ext cx="11" cy="12"/>
              </a:xfrm>
              <a:custGeom>
                <a:avLst/>
                <a:gdLst>
                  <a:gd name="T0" fmla="*/ 0 w 11"/>
                  <a:gd name="T1" fmla="*/ 12 h 12"/>
                  <a:gd name="T2" fmla="*/ 0 w 11"/>
                  <a:gd name="T3" fmla="*/ 12 h 12"/>
                  <a:gd name="T4" fmla="*/ 0 w 11"/>
                  <a:gd name="T5" fmla="*/ 3 h 12"/>
                  <a:gd name="T6" fmla="*/ 11 w 11"/>
                  <a:gd name="T7" fmla="*/ 0 h 12"/>
                  <a:gd name="T8" fmla="*/ 11 w 11"/>
                  <a:gd name="T9" fmla="*/ 12 h 12"/>
                  <a:gd name="T10" fmla="*/ 0 w 11"/>
                  <a:gd name="T11" fmla="*/ 12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 h="12">
                    <a:moveTo>
                      <a:pt x="0" y="12"/>
                    </a:moveTo>
                    <a:lnTo>
                      <a:pt x="0" y="12"/>
                    </a:lnTo>
                    <a:lnTo>
                      <a:pt x="0" y="3"/>
                    </a:lnTo>
                    <a:lnTo>
                      <a:pt x="11" y="0"/>
                    </a:lnTo>
                    <a:lnTo>
                      <a:pt x="11" y="12"/>
                    </a:lnTo>
                    <a:lnTo>
                      <a:pt x="0"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0" name="Freeform 3011"/>
              <p:cNvSpPr>
                <a:spLocks/>
              </p:cNvSpPr>
              <p:nvPr userDrawn="1"/>
            </p:nvSpPr>
            <p:spPr bwMode="auto">
              <a:xfrm>
                <a:off x="1060" y="1008"/>
                <a:ext cx="81" cy="51"/>
              </a:xfrm>
              <a:custGeom>
                <a:avLst/>
                <a:gdLst>
                  <a:gd name="T0" fmla="*/ 81 w 81"/>
                  <a:gd name="T1" fmla="*/ 7 h 51"/>
                  <a:gd name="T2" fmla="*/ 81 w 81"/>
                  <a:gd name="T3" fmla="*/ 9 h 51"/>
                  <a:gd name="T4" fmla="*/ 72 w 81"/>
                  <a:gd name="T5" fmla="*/ 21 h 51"/>
                  <a:gd name="T6" fmla="*/ 74 w 81"/>
                  <a:gd name="T7" fmla="*/ 30 h 51"/>
                  <a:gd name="T8" fmla="*/ 69 w 81"/>
                  <a:gd name="T9" fmla="*/ 39 h 51"/>
                  <a:gd name="T10" fmla="*/ 69 w 81"/>
                  <a:gd name="T11" fmla="*/ 39 h 51"/>
                  <a:gd name="T12" fmla="*/ 48 w 81"/>
                  <a:gd name="T13" fmla="*/ 39 h 51"/>
                  <a:gd name="T14" fmla="*/ 28 w 81"/>
                  <a:gd name="T15" fmla="*/ 51 h 51"/>
                  <a:gd name="T16" fmla="*/ 28 w 81"/>
                  <a:gd name="T17" fmla="*/ 51 h 51"/>
                  <a:gd name="T18" fmla="*/ 23 w 81"/>
                  <a:gd name="T19" fmla="*/ 51 h 51"/>
                  <a:gd name="T20" fmla="*/ 18 w 81"/>
                  <a:gd name="T21" fmla="*/ 49 h 51"/>
                  <a:gd name="T22" fmla="*/ 21 w 81"/>
                  <a:gd name="T23" fmla="*/ 39 h 51"/>
                  <a:gd name="T24" fmla="*/ 21 w 81"/>
                  <a:gd name="T25" fmla="*/ 39 h 51"/>
                  <a:gd name="T26" fmla="*/ 2 w 81"/>
                  <a:gd name="T27" fmla="*/ 35 h 51"/>
                  <a:gd name="T28" fmla="*/ 2 w 81"/>
                  <a:gd name="T29" fmla="*/ 32 h 51"/>
                  <a:gd name="T30" fmla="*/ 16 w 81"/>
                  <a:gd name="T31" fmla="*/ 21 h 51"/>
                  <a:gd name="T32" fmla="*/ 16 w 81"/>
                  <a:gd name="T33" fmla="*/ 21 h 51"/>
                  <a:gd name="T34" fmla="*/ 7 w 81"/>
                  <a:gd name="T35" fmla="*/ 16 h 51"/>
                  <a:gd name="T36" fmla="*/ 2 w 81"/>
                  <a:gd name="T37" fmla="*/ 14 h 51"/>
                  <a:gd name="T38" fmla="*/ 0 w 81"/>
                  <a:gd name="T39" fmla="*/ 9 h 51"/>
                  <a:gd name="T40" fmla="*/ 14 w 81"/>
                  <a:gd name="T41" fmla="*/ 2 h 51"/>
                  <a:gd name="T42" fmla="*/ 44 w 81"/>
                  <a:gd name="T43" fmla="*/ 9 h 51"/>
                  <a:gd name="T44" fmla="*/ 72 w 81"/>
                  <a:gd name="T45" fmla="*/ 0 h 51"/>
                  <a:gd name="T46" fmla="*/ 72 w 81"/>
                  <a:gd name="T47" fmla="*/ 0 h 51"/>
                  <a:gd name="T48" fmla="*/ 76 w 81"/>
                  <a:gd name="T49" fmla="*/ 2 h 51"/>
                  <a:gd name="T50" fmla="*/ 81 w 81"/>
                  <a:gd name="T51" fmla="*/ 7 h 51"/>
                  <a:gd name="T52" fmla="*/ 81 w 81"/>
                  <a:gd name="T53" fmla="*/ 7 h 5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1" h="51">
                    <a:moveTo>
                      <a:pt x="81" y="7"/>
                    </a:moveTo>
                    <a:lnTo>
                      <a:pt x="81" y="9"/>
                    </a:lnTo>
                    <a:lnTo>
                      <a:pt x="72" y="21"/>
                    </a:lnTo>
                    <a:lnTo>
                      <a:pt x="74" y="30"/>
                    </a:lnTo>
                    <a:lnTo>
                      <a:pt x="69" y="39"/>
                    </a:lnTo>
                    <a:lnTo>
                      <a:pt x="48" y="39"/>
                    </a:lnTo>
                    <a:lnTo>
                      <a:pt x="28" y="51"/>
                    </a:lnTo>
                    <a:lnTo>
                      <a:pt x="23" y="51"/>
                    </a:lnTo>
                    <a:lnTo>
                      <a:pt x="18" y="49"/>
                    </a:lnTo>
                    <a:lnTo>
                      <a:pt x="21" y="39"/>
                    </a:lnTo>
                    <a:lnTo>
                      <a:pt x="2" y="35"/>
                    </a:lnTo>
                    <a:lnTo>
                      <a:pt x="2" y="32"/>
                    </a:lnTo>
                    <a:lnTo>
                      <a:pt x="16" y="21"/>
                    </a:lnTo>
                    <a:lnTo>
                      <a:pt x="7" y="16"/>
                    </a:lnTo>
                    <a:lnTo>
                      <a:pt x="2" y="14"/>
                    </a:lnTo>
                    <a:lnTo>
                      <a:pt x="0" y="9"/>
                    </a:lnTo>
                    <a:lnTo>
                      <a:pt x="14" y="2"/>
                    </a:lnTo>
                    <a:lnTo>
                      <a:pt x="44" y="9"/>
                    </a:lnTo>
                    <a:lnTo>
                      <a:pt x="72" y="0"/>
                    </a:lnTo>
                    <a:lnTo>
                      <a:pt x="76" y="2"/>
                    </a:lnTo>
                    <a:lnTo>
                      <a:pt x="8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1" name="Freeform 3012"/>
              <p:cNvSpPr>
                <a:spLocks/>
              </p:cNvSpPr>
              <p:nvPr userDrawn="1"/>
            </p:nvSpPr>
            <p:spPr bwMode="auto">
              <a:xfrm>
                <a:off x="1065" y="1013"/>
                <a:ext cx="71" cy="44"/>
              </a:xfrm>
              <a:custGeom>
                <a:avLst/>
                <a:gdLst>
                  <a:gd name="T0" fmla="*/ 71 w 71"/>
                  <a:gd name="T1" fmla="*/ 2 h 44"/>
                  <a:gd name="T2" fmla="*/ 62 w 71"/>
                  <a:gd name="T3" fmla="*/ 16 h 44"/>
                  <a:gd name="T4" fmla="*/ 62 w 71"/>
                  <a:gd name="T5" fmla="*/ 16 h 44"/>
                  <a:gd name="T6" fmla="*/ 64 w 71"/>
                  <a:gd name="T7" fmla="*/ 23 h 44"/>
                  <a:gd name="T8" fmla="*/ 64 w 71"/>
                  <a:gd name="T9" fmla="*/ 27 h 44"/>
                  <a:gd name="T10" fmla="*/ 62 w 71"/>
                  <a:gd name="T11" fmla="*/ 30 h 44"/>
                  <a:gd name="T12" fmla="*/ 62 w 71"/>
                  <a:gd name="T13" fmla="*/ 30 h 44"/>
                  <a:gd name="T14" fmla="*/ 53 w 71"/>
                  <a:gd name="T15" fmla="*/ 30 h 44"/>
                  <a:gd name="T16" fmla="*/ 41 w 71"/>
                  <a:gd name="T17" fmla="*/ 30 h 44"/>
                  <a:gd name="T18" fmla="*/ 20 w 71"/>
                  <a:gd name="T19" fmla="*/ 44 h 44"/>
                  <a:gd name="T20" fmla="*/ 20 w 71"/>
                  <a:gd name="T21" fmla="*/ 44 h 44"/>
                  <a:gd name="T22" fmla="*/ 18 w 71"/>
                  <a:gd name="T23" fmla="*/ 44 h 44"/>
                  <a:gd name="T24" fmla="*/ 18 w 71"/>
                  <a:gd name="T25" fmla="*/ 41 h 44"/>
                  <a:gd name="T26" fmla="*/ 18 w 71"/>
                  <a:gd name="T27" fmla="*/ 37 h 44"/>
                  <a:gd name="T28" fmla="*/ 18 w 71"/>
                  <a:gd name="T29" fmla="*/ 37 h 44"/>
                  <a:gd name="T30" fmla="*/ 18 w 71"/>
                  <a:gd name="T31" fmla="*/ 30 h 44"/>
                  <a:gd name="T32" fmla="*/ 16 w 71"/>
                  <a:gd name="T33" fmla="*/ 30 h 44"/>
                  <a:gd name="T34" fmla="*/ 4 w 71"/>
                  <a:gd name="T35" fmla="*/ 27 h 44"/>
                  <a:gd name="T36" fmla="*/ 16 w 71"/>
                  <a:gd name="T37" fmla="*/ 16 h 44"/>
                  <a:gd name="T38" fmla="*/ 16 w 71"/>
                  <a:gd name="T39" fmla="*/ 16 h 44"/>
                  <a:gd name="T40" fmla="*/ 16 w 71"/>
                  <a:gd name="T41" fmla="*/ 16 h 44"/>
                  <a:gd name="T42" fmla="*/ 9 w 71"/>
                  <a:gd name="T43" fmla="*/ 11 h 44"/>
                  <a:gd name="T44" fmla="*/ 0 w 71"/>
                  <a:gd name="T45" fmla="*/ 6 h 44"/>
                  <a:gd name="T46" fmla="*/ 0 w 71"/>
                  <a:gd name="T47" fmla="*/ 4 h 44"/>
                  <a:gd name="T48" fmla="*/ 9 w 71"/>
                  <a:gd name="T49" fmla="*/ 0 h 44"/>
                  <a:gd name="T50" fmla="*/ 39 w 71"/>
                  <a:gd name="T51" fmla="*/ 9 h 44"/>
                  <a:gd name="T52" fmla="*/ 39 w 71"/>
                  <a:gd name="T53" fmla="*/ 9 h 44"/>
                  <a:gd name="T54" fmla="*/ 67 w 71"/>
                  <a:gd name="T55" fmla="*/ 0 h 44"/>
                  <a:gd name="T56" fmla="*/ 71 w 71"/>
                  <a:gd name="T57" fmla="*/ 2 h 4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1" h="44">
                    <a:moveTo>
                      <a:pt x="71" y="2"/>
                    </a:moveTo>
                    <a:lnTo>
                      <a:pt x="62" y="16"/>
                    </a:lnTo>
                    <a:lnTo>
                      <a:pt x="64" y="23"/>
                    </a:lnTo>
                    <a:lnTo>
                      <a:pt x="64" y="27"/>
                    </a:lnTo>
                    <a:lnTo>
                      <a:pt x="62" y="30"/>
                    </a:lnTo>
                    <a:lnTo>
                      <a:pt x="53" y="30"/>
                    </a:lnTo>
                    <a:lnTo>
                      <a:pt x="41" y="30"/>
                    </a:lnTo>
                    <a:lnTo>
                      <a:pt x="20" y="44"/>
                    </a:lnTo>
                    <a:lnTo>
                      <a:pt x="18" y="44"/>
                    </a:lnTo>
                    <a:lnTo>
                      <a:pt x="18" y="41"/>
                    </a:lnTo>
                    <a:lnTo>
                      <a:pt x="18" y="37"/>
                    </a:lnTo>
                    <a:lnTo>
                      <a:pt x="18" y="30"/>
                    </a:lnTo>
                    <a:lnTo>
                      <a:pt x="16" y="30"/>
                    </a:lnTo>
                    <a:lnTo>
                      <a:pt x="4" y="27"/>
                    </a:lnTo>
                    <a:lnTo>
                      <a:pt x="16" y="16"/>
                    </a:lnTo>
                    <a:lnTo>
                      <a:pt x="9" y="11"/>
                    </a:lnTo>
                    <a:lnTo>
                      <a:pt x="0" y="6"/>
                    </a:lnTo>
                    <a:lnTo>
                      <a:pt x="0" y="4"/>
                    </a:lnTo>
                    <a:lnTo>
                      <a:pt x="9" y="0"/>
                    </a:lnTo>
                    <a:lnTo>
                      <a:pt x="39" y="9"/>
                    </a:lnTo>
                    <a:lnTo>
                      <a:pt x="67" y="0"/>
                    </a:lnTo>
                    <a:lnTo>
                      <a:pt x="71"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2" name="Freeform 3013"/>
              <p:cNvSpPr>
                <a:spLocks/>
              </p:cNvSpPr>
              <p:nvPr userDrawn="1"/>
            </p:nvSpPr>
            <p:spPr bwMode="auto">
              <a:xfrm>
                <a:off x="1719" y="1024"/>
                <a:ext cx="12" cy="9"/>
              </a:xfrm>
              <a:custGeom>
                <a:avLst/>
                <a:gdLst>
                  <a:gd name="T0" fmla="*/ 12 w 12"/>
                  <a:gd name="T1" fmla="*/ 0 h 9"/>
                  <a:gd name="T2" fmla="*/ 12 w 12"/>
                  <a:gd name="T3" fmla="*/ 0 h 9"/>
                  <a:gd name="T4" fmla="*/ 12 w 12"/>
                  <a:gd name="T5" fmla="*/ 2 h 9"/>
                  <a:gd name="T6" fmla="*/ 10 w 12"/>
                  <a:gd name="T7" fmla="*/ 7 h 9"/>
                  <a:gd name="T8" fmla="*/ 5 w 12"/>
                  <a:gd name="T9" fmla="*/ 9 h 9"/>
                  <a:gd name="T10" fmla="*/ 5 w 12"/>
                  <a:gd name="T11" fmla="*/ 9 h 9"/>
                  <a:gd name="T12" fmla="*/ 0 w 12"/>
                  <a:gd name="T13" fmla="*/ 9 h 9"/>
                  <a:gd name="T14" fmla="*/ 0 w 12"/>
                  <a:gd name="T15" fmla="*/ 7 h 9"/>
                  <a:gd name="T16" fmla="*/ 0 w 12"/>
                  <a:gd name="T17" fmla="*/ 0 h 9"/>
                  <a:gd name="T18" fmla="*/ 0 w 12"/>
                  <a:gd name="T19" fmla="*/ 0 h 9"/>
                  <a:gd name="T20" fmla="*/ 12 w 12"/>
                  <a:gd name="T21" fmla="*/ 0 h 9"/>
                  <a:gd name="T22" fmla="*/ 12 w 12"/>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9">
                    <a:moveTo>
                      <a:pt x="12" y="0"/>
                    </a:moveTo>
                    <a:lnTo>
                      <a:pt x="12" y="0"/>
                    </a:lnTo>
                    <a:lnTo>
                      <a:pt x="12" y="2"/>
                    </a:lnTo>
                    <a:lnTo>
                      <a:pt x="10" y="7"/>
                    </a:lnTo>
                    <a:lnTo>
                      <a:pt x="5" y="9"/>
                    </a:lnTo>
                    <a:lnTo>
                      <a:pt x="0" y="9"/>
                    </a:lnTo>
                    <a:lnTo>
                      <a:pt x="0" y="7"/>
                    </a:lnTo>
                    <a:lnTo>
                      <a:pt x="0" y="0"/>
                    </a:lnTo>
                    <a:lnTo>
                      <a:pt x="12"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3" name="Freeform 3014"/>
              <p:cNvSpPr>
                <a:spLocks/>
              </p:cNvSpPr>
              <p:nvPr userDrawn="1"/>
            </p:nvSpPr>
            <p:spPr bwMode="auto">
              <a:xfrm>
                <a:off x="3471" y="1024"/>
                <a:ext cx="12" cy="14"/>
              </a:xfrm>
              <a:custGeom>
                <a:avLst/>
                <a:gdLst>
                  <a:gd name="T0" fmla="*/ 12 w 12"/>
                  <a:gd name="T1" fmla="*/ 5 h 14"/>
                  <a:gd name="T2" fmla="*/ 12 w 12"/>
                  <a:gd name="T3" fmla="*/ 5 h 14"/>
                  <a:gd name="T4" fmla="*/ 10 w 12"/>
                  <a:gd name="T5" fmla="*/ 12 h 14"/>
                  <a:gd name="T6" fmla="*/ 10 w 12"/>
                  <a:gd name="T7" fmla="*/ 12 h 14"/>
                  <a:gd name="T8" fmla="*/ 3 w 12"/>
                  <a:gd name="T9" fmla="*/ 14 h 14"/>
                  <a:gd name="T10" fmla="*/ 0 w 12"/>
                  <a:gd name="T11" fmla="*/ 7 h 14"/>
                  <a:gd name="T12" fmla="*/ 5 w 12"/>
                  <a:gd name="T13" fmla="*/ 0 h 14"/>
                  <a:gd name="T14" fmla="*/ 5 w 12"/>
                  <a:gd name="T15" fmla="*/ 0 h 14"/>
                  <a:gd name="T16" fmla="*/ 10 w 12"/>
                  <a:gd name="T17" fmla="*/ 2 h 14"/>
                  <a:gd name="T18" fmla="*/ 12 w 12"/>
                  <a:gd name="T19" fmla="*/ 2 h 14"/>
                  <a:gd name="T20" fmla="*/ 12 w 12"/>
                  <a:gd name="T21" fmla="*/ 5 h 14"/>
                  <a:gd name="T22" fmla="*/ 12 w 12"/>
                  <a:gd name="T23" fmla="*/ 5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14">
                    <a:moveTo>
                      <a:pt x="12" y="5"/>
                    </a:moveTo>
                    <a:lnTo>
                      <a:pt x="12" y="5"/>
                    </a:lnTo>
                    <a:lnTo>
                      <a:pt x="10" y="12"/>
                    </a:lnTo>
                    <a:lnTo>
                      <a:pt x="3" y="14"/>
                    </a:lnTo>
                    <a:lnTo>
                      <a:pt x="0" y="7"/>
                    </a:lnTo>
                    <a:lnTo>
                      <a:pt x="5" y="0"/>
                    </a:lnTo>
                    <a:lnTo>
                      <a:pt x="10" y="2"/>
                    </a:lnTo>
                    <a:lnTo>
                      <a:pt x="12" y="2"/>
                    </a:lnTo>
                    <a:lnTo>
                      <a:pt x="12"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4" name="Freeform 3015"/>
              <p:cNvSpPr>
                <a:spLocks/>
              </p:cNvSpPr>
              <p:nvPr userDrawn="1"/>
            </p:nvSpPr>
            <p:spPr bwMode="auto">
              <a:xfrm>
                <a:off x="3103" y="1031"/>
                <a:ext cx="158" cy="218"/>
              </a:xfrm>
              <a:custGeom>
                <a:avLst/>
                <a:gdLst>
                  <a:gd name="T0" fmla="*/ 95 w 158"/>
                  <a:gd name="T1" fmla="*/ 16 h 218"/>
                  <a:gd name="T2" fmla="*/ 100 w 158"/>
                  <a:gd name="T3" fmla="*/ 30 h 218"/>
                  <a:gd name="T4" fmla="*/ 118 w 158"/>
                  <a:gd name="T5" fmla="*/ 46 h 218"/>
                  <a:gd name="T6" fmla="*/ 118 w 158"/>
                  <a:gd name="T7" fmla="*/ 46 h 218"/>
                  <a:gd name="T8" fmla="*/ 118 w 158"/>
                  <a:gd name="T9" fmla="*/ 69 h 218"/>
                  <a:gd name="T10" fmla="*/ 121 w 158"/>
                  <a:gd name="T11" fmla="*/ 79 h 218"/>
                  <a:gd name="T12" fmla="*/ 123 w 158"/>
                  <a:gd name="T13" fmla="*/ 83 h 218"/>
                  <a:gd name="T14" fmla="*/ 125 w 158"/>
                  <a:gd name="T15" fmla="*/ 88 h 218"/>
                  <a:gd name="T16" fmla="*/ 132 w 158"/>
                  <a:gd name="T17" fmla="*/ 118 h 218"/>
                  <a:gd name="T18" fmla="*/ 158 w 158"/>
                  <a:gd name="T19" fmla="*/ 157 h 218"/>
                  <a:gd name="T20" fmla="*/ 158 w 158"/>
                  <a:gd name="T21" fmla="*/ 157 h 218"/>
                  <a:gd name="T22" fmla="*/ 148 w 158"/>
                  <a:gd name="T23" fmla="*/ 171 h 218"/>
                  <a:gd name="T24" fmla="*/ 139 w 158"/>
                  <a:gd name="T25" fmla="*/ 185 h 218"/>
                  <a:gd name="T26" fmla="*/ 118 w 158"/>
                  <a:gd name="T27" fmla="*/ 211 h 218"/>
                  <a:gd name="T28" fmla="*/ 107 w 158"/>
                  <a:gd name="T29" fmla="*/ 206 h 218"/>
                  <a:gd name="T30" fmla="*/ 35 w 158"/>
                  <a:gd name="T31" fmla="*/ 218 h 218"/>
                  <a:gd name="T32" fmla="*/ 35 w 158"/>
                  <a:gd name="T33" fmla="*/ 218 h 218"/>
                  <a:gd name="T34" fmla="*/ 28 w 158"/>
                  <a:gd name="T35" fmla="*/ 206 h 218"/>
                  <a:gd name="T36" fmla="*/ 10 w 158"/>
                  <a:gd name="T37" fmla="*/ 206 h 218"/>
                  <a:gd name="T38" fmla="*/ 10 w 158"/>
                  <a:gd name="T39" fmla="*/ 206 h 218"/>
                  <a:gd name="T40" fmla="*/ 5 w 158"/>
                  <a:gd name="T41" fmla="*/ 192 h 218"/>
                  <a:gd name="T42" fmla="*/ 3 w 158"/>
                  <a:gd name="T43" fmla="*/ 176 h 218"/>
                  <a:gd name="T44" fmla="*/ 0 w 158"/>
                  <a:gd name="T45" fmla="*/ 144 h 218"/>
                  <a:gd name="T46" fmla="*/ 0 w 158"/>
                  <a:gd name="T47" fmla="*/ 144 h 218"/>
                  <a:gd name="T48" fmla="*/ 12 w 158"/>
                  <a:gd name="T49" fmla="*/ 134 h 218"/>
                  <a:gd name="T50" fmla="*/ 23 w 158"/>
                  <a:gd name="T51" fmla="*/ 130 h 218"/>
                  <a:gd name="T52" fmla="*/ 49 w 158"/>
                  <a:gd name="T53" fmla="*/ 120 h 218"/>
                  <a:gd name="T54" fmla="*/ 60 w 158"/>
                  <a:gd name="T55" fmla="*/ 107 h 218"/>
                  <a:gd name="T56" fmla="*/ 60 w 158"/>
                  <a:gd name="T57" fmla="*/ 107 h 218"/>
                  <a:gd name="T58" fmla="*/ 60 w 158"/>
                  <a:gd name="T59" fmla="*/ 107 h 218"/>
                  <a:gd name="T60" fmla="*/ 51 w 158"/>
                  <a:gd name="T61" fmla="*/ 95 h 218"/>
                  <a:gd name="T62" fmla="*/ 47 w 158"/>
                  <a:gd name="T63" fmla="*/ 88 h 218"/>
                  <a:gd name="T64" fmla="*/ 40 w 158"/>
                  <a:gd name="T65" fmla="*/ 86 h 218"/>
                  <a:gd name="T66" fmla="*/ 33 w 158"/>
                  <a:gd name="T67" fmla="*/ 83 h 218"/>
                  <a:gd name="T68" fmla="*/ 17 w 158"/>
                  <a:gd name="T69" fmla="*/ 37 h 218"/>
                  <a:gd name="T70" fmla="*/ 17 w 158"/>
                  <a:gd name="T71" fmla="*/ 37 h 218"/>
                  <a:gd name="T72" fmla="*/ 23 w 158"/>
                  <a:gd name="T73" fmla="*/ 37 h 218"/>
                  <a:gd name="T74" fmla="*/ 28 w 158"/>
                  <a:gd name="T75" fmla="*/ 37 h 218"/>
                  <a:gd name="T76" fmla="*/ 65 w 158"/>
                  <a:gd name="T77" fmla="*/ 0 h 218"/>
                  <a:gd name="T78" fmla="*/ 65 w 158"/>
                  <a:gd name="T79" fmla="*/ 0 h 218"/>
                  <a:gd name="T80" fmla="*/ 95 w 158"/>
                  <a:gd name="T81" fmla="*/ 16 h 218"/>
                  <a:gd name="T82" fmla="*/ 95 w 158"/>
                  <a:gd name="T83" fmla="*/ 16 h 21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8" h="218">
                    <a:moveTo>
                      <a:pt x="95" y="16"/>
                    </a:moveTo>
                    <a:lnTo>
                      <a:pt x="100" y="30"/>
                    </a:lnTo>
                    <a:lnTo>
                      <a:pt x="118" y="46"/>
                    </a:lnTo>
                    <a:lnTo>
                      <a:pt x="118" y="69"/>
                    </a:lnTo>
                    <a:lnTo>
                      <a:pt x="121" y="79"/>
                    </a:lnTo>
                    <a:lnTo>
                      <a:pt x="123" y="83"/>
                    </a:lnTo>
                    <a:lnTo>
                      <a:pt x="125" y="88"/>
                    </a:lnTo>
                    <a:lnTo>
                      <a:pt x="132" y="118"/>
                    </a:lnTo>
                    <a:lnTo>
                      <a:pt x="158" y="157"/>
                    </a:lnTo>
                    <a:lnTo>
                      <a:pt x="148" y="171"/>
                    </a:lnTo>
                    <a:lnTo>
                      <a:pt x="139" y="185"/>
                    </a:lnTo>
                    <a:lnTo>
                      <a:pt x="118" y="211"/>
                    </a:lnTo>
                    <a:lnTo>
                      <a:pt x="107" y="206"/>
                    </a:lnTo>
                    <a:lnTo>
                      <a:pt x="35" y="218"/>
                    </a:lnTo>
                    <a:lnTo>
                      <a:pt x="28" y="206"/>
                    </a:lnTo>
                    <a:lnTo>
                      <a:pt x="10" y="206"/>
                    </a:lnTo>
                    <a:lnTo>
                      <a:pt x="5" y="192"/>
                    </a:lnTo>
                    <a:lnTo>
                      <a:pt x="3" y="176"/>
                    </a:lnTo>
                    <a:lnTo>
                      <a:pt x="0" y="144"/>
                    </a:lnTo>
                    <a:lnTo>
                      <a:pt x="12" y="134"/>
                    </a:lnTo>
                    <a:lnTo>
                      <a:pt x="23" y="130"/>
                    </a:lnTo>
                    <a:lnTo>
                      <a:pt x="49" y="120"/>
                    </a:lnTo>
                    <a:lnTo>
                      <a:pt x="60" y="107"/>
                    </a:lnTo>
                    <a:lnTo>
                      <a:pt x="51" y="95"/>
                    </a:lnTo>
                    <a:lnTo>
                      <a:pt x="47" y="88"/>
                    </a:lnTo>
                    <a:lnTo>
                      <a:pt x="40" y="86"/>
                    </a:lnTo>
                    <a:lnTo>
                      <a:pt x="33" y="83"/>
                    </a:lnTo>
                    <a:lnTo>
                      <a:pt x="17" y="37"/>
                    </a:lnTo>
                    <a:lnTo>
                      <a:pt x="23" y="37"/>
                    </a:lnTo>
                    <a:lnTo>
                      <a:pt x="28" y="37"/>
                    </a:lnTo>
                    <a:lnTo>
                      <a:pt x="65" y="0"/>
                    </a:lnTo>
                    <a:lnTo>
                      <a:pt x="95"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5" name="Freeform 3016"/>
              <p:cNvSpPr>
                <a:spLocks/>
              </p:cNvSpPr>
              <p:nvPr userDrawn="1"/>
            </p:nvSpPr>
            <p:spPr bwMode="auto">
              <a:xfrm>
                <a:off x="2962" y="1054"/>
                <a:ext cx="169" cy="301"/>
              </a:xfrm>
              <a:custGeom>
                <a:avLst/>
                <a:gdLst>
                  <a:gd name="T0" fmla="*/ 141 w 169"/>
                  <a:gd name="T1" fmla="*/ 0 h 301"/>
                  <a:gd name="T2" fmla="*/ 141 w 169"/>
                  <a:gd name="T3" fmla="*/ 0 h 301"/>
                  <a:gd name="T4" fmla="*/ 148 w 169"/>
                  <a:gd name="T5" fmla="*/ 5 h 301"/>
                  <a:gd name="T6" fmla="*/ 153 w 169"/>
                  <a:gd name="T7" fmla="*/ 9 h 301"/>
                  <a:gd name="T8" fmla="*/ 158 w 169"/>
                  <a:gd name="T9" fmla="*/ 21 h 301"/>
                  <a:gd name="T10" fmla="*/ 160 w 169"/>
                  <a:gd name="T11" fmla="*/ 33 h 301"/>
                  <a:gd name="T12" fmla="*/ 164 w 169"/>
                  <a:gd name="T13" fmla="*/ 44 h 301"/>
                  <a:gd name="T14" fmla="*/ 164 w 169"/>
                  <a:gd name="T15" fmla="*/ 44 h 301"/>
                  <a:gd name="T16" fmla="*/ 167 w 169"/>
                  <a:gd name="T17" fmla="*/ 51 h 301"/>
                  <a:gd name="T18" fmla="*/ 169 w 169"/>
                  <a:gd name="T19" fmla="*/ 56 h 301"/>
                  <a:gd name="T20" fmla="*/ 169 w 169"/>
                  <a:gd name="T21" fmla="*/ 60 h 301"/>
                  <a:gd name="T22" fmla="*/ 169 w 169"/>
                  <a:gd name="T23" fmla="*/ 63 h 301"/>
                  <a:gd name="T24" fmla="*/ 164 w 169"/>
                  <a:gd name="T25" fmla="*/ 65 h 301"/>
                  <a:gd name="T26" fmla="*/ 139 w 169"/>
                  <a:gd name="T27" fmla="*/ 86 h 301"/>
                  <a:gd name="T28" fmla="*/ 132 w 169"/>
                  <a:gd name="T29" fmla="*/ 109 h 301"/>
                  <a:gd name="T30" fmla="*/ 93 w 169"/>
                  <a:gd name="T31" fmla="*/ 125 h 301"/>
                  <a:gd name="T32" fmla="*/ 93 w 169"/>
                  <a:gd name="T33" fmla="*/ 125 h 301"/>
                  <a:gd name="T34" fmla="*/ 88 w 169"/>
                  <a:gd name="T35" fmla="*/ 137 h 301"/>
                  <a:gd name="T36" fmla="*/ 86 w 169"/>
                  <a:gd name="T37" fmla="*/ 148 h 301"/>
                  <a:gd name="T38" fmla="*/ 88 w 169"/>
                  <a:gd name="T39" fmla="*/ 181 h 301"/>
                  <a:gd name="T40" fmla="*/ 104 w 169"/>
                  <a:gd name="T41" fmla="*/ 190 h 301"/>
                  <a:gd name="T42" fmla="*/ 104 w 169"/>
                  <a:gd name="T43" fmla="*/ 211 h 301"/>
                  <a:gd name="T44" fmla="*/ 72 w 169"/>
                  <a:gd name="T45" fmla="*/ 239 h 301"/>
                  <a:gd name="T46" fmla="*/ 70 w 169"/>
                  <a:gd name="T47" fmla="*/ 283 h 301"/>
                  <a:gd name="T48" fmla="*/ 70 w 169"/>
                  <a:gd name="T49" fmla="*/ 283 h 301"/>
                  <a:gd name="T50" fmla="*/ 56 w 169"/>
                  <a:gd name="T51" fmla="*/ 287 h 301"/>
                  <a:gd name="T52" fmla="*/ 42 w 169"/>
                  <a:gd name="T53" fmla="*/ 292 h 301"/>
                  <a:gd name="T54" fmla="*/ 42 w 169"/>
                  <a:gd name="T55" fmla="*/ 292 h 301"/>
                  <a:gd name="T56" fmla="*/ 42 w 169"/>
                  <a:gd name="T57" fmla="*/ 296 h 301"/>
                  <a:gd name="T58" fmla="*/ 37 w 169"/>
                  <a:gd name="T59" fmla="*/ 299 h 301"/>
                  <a:gd name="T60" fmla="*/ 33 w 169"/>
                  <a:gd name="T61" fmla="*/ 299 h 301"/>
                  <a:gd name="T62" fmla="*/ 28 w 169"/>
                  <a:gd name="T63" fmla="*/ 301 h 301"/>
                  <a:gd name="T64" fmla="*/ 14 w 169"/>
                  <a:gd name="T65" fmla="*/ 287 h 301"/>
                  <a:gd name="T66" fmla="*/ 0 w 169"/>
                  <a:gd name="T67" fmla="*/ 229 h 301"/>
                  <a:gd name="T68" fmla="*/ 19 w 169"/>
                  <a:gd name="T69" fmla="*/ 197 h 301"/>
                  <a:gd name="T70" fmla="*/ 19 w 169"/>
                  <a:gd name="T71" fmla="*/ 197 h 301"/>
                  <a:gd name="T72" fmla="*/ 19 w 169"/>
                  <a:gd name="T73" fmla="*/ 165 h 301"/>
                  <a:gd name="T74" fmla="*/ 19 w 169"/>
                  <a:gd name="T75" fmla="*/ 148 h 301"/>
                  <a:gd name="T76" fmla="*/ 16 w 169"/>
                  <a:gd name="T77" fmla="*/ 141 h 301"/>
                  <a:gd name="T78" fmla="*/ 12 w 169"/>
                  <a:gd name="T79" fmla="*/ 134 h 301"/>
                  <a:gd name="T80" fmla="*/ 19 w 169"/>
                  <a:gd name="T81" fmla="*/ 121 h 301"/>
                  <a:gd name="T82" fmla="*/ 19 w 169"/>
                  <a:gd name="T83" fmla="*/ 121 h 301"/>
                  <a:gd name="T84" fmla="*/ 30 w 169"/>
                  <a:gd name="T85" fmla="*/ 121 h 301"/>
                  <a:gd name="T86" fmla="*/ 39 w 169"/>
                  <a:gd name="T87" fmla="*/ 116 h 301"/>
                  <a:gd name="T88" fmla="*/ 46 w 169"/>
                  <a:gd name="T89" fmla="*/ 72 h 301"/>
                  <a:gd name="T90" fmla="*/ 60 w 169"/>
                  <a:gd name="T91" fmla="*/ 65 h 301"/>
                  <a:gd name="T92" fmla="*/ 67 w 169"/>
                  <a:gd name="T93" fmla="*/ 44 h 301"/>
                  <a:gd name="T94" fmla="*/ 67 w 169"/>
                  <a:gd name="T95" fmla="*/ 44 h 301"/>
                  <a:gd name="T96" fmla="*/ 81 w 169"/>
                  <a:gd name="T97" fmla="*/ 42 h 301"/>
                  <a:gd name="T98" fmla="*/ 86 w 169"/>
                  <a:gd name="T99" fmla="*/ 40 h 301"/>
                  <a:gd name="T100" fmla="*/ 90 w 169"/>
                  <a:gd name="T101" fmla="*/ 35 h 301"/>
                  <a:gd name="T102" fmla="*/ 97 w 169"/>
                  <a:gd name="T103" fmla="*/ 21 h 301"/>
                  <a:gd name="T104" fmla="*/ 97 w 169"/>
                  <a:gd name="T105" fmla="*/ 21 h 301"/>
                  <a:gd name="T106" fmla="*/ 141 w 169"/>
                  <a:gd name="T107" fmla="*/ 0 h 301"/>
                  <a:gd name="T108" fmla="*/ 141 w 169"/>
                  <a:gd name="T109" fmla="*/ 0 h 30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69" h="301">
                    <a:moveTo>
                      <a:pt x="141" y="0"/>
                    </a:moveTo>
                    <a:lnTo>
                      <a:pt x="141" y="0"/>
                    </a:lnTo>
                    <a:lnTo>
                      <a:pt x="148" y="5"/>
                    </a:lnTo>
                    <a:lnTo>
                      <a:pt x="153" y="9"/>
                    </a:lnTo>
                    <a:lnTo>
                      <a:pt x="158" y="21"/>
                    </a:lnTo>
                    <a:lnTo>
                      <a:pt x="160" y="33"/>
                    </a:lnTo>
                    <a:lnTo>
                      <a:pt x="164" y="44"/>
                    </a:lnTo>
                    <a:lnTo>
                      <a:pt x="167" y="51"/>
                    </a:lnTo>
                    <a:lnTo>
                      <a:pt x="169" y="56"/>
                    </a:lnTo>
                    <a:lnTo>
                      <a:pt x="169" y="60"/>
                    </a:lnTo>
                    <a:lnTo>
                      <a:pt x="169" y="63"/>
                    </a:lnTo>
                    <a:lnTo>
                      <a:pt x="164" y="65"/>
                    </a:lnTo>
                    <a:lnTo>
                      <a:pt x="139" y="86"/>
                    </a:lnTo>
                    <a:lnTo>
                      <a:pt x="132" y="109"/>
                    </a:lnTo>
                    <a:lnTo>
                      <a:pt x="93" y="125"/>
                    </a:lnTo>
                    <a:lnTo>
                      <a:pt x="88" y="137"/>
                    </a:lnTo>
                    <a:lnTo>
                      <a:pt x="86" y="148"/>
                    </a:lnTo>
                    <a:lnTo>
                      <a:pt x="88" y="181"/>
                    </a:lnTo>
                    <a:lnTo>
                      <a:pt x="104" y="190"/>
                    </a:lnTo>
                    <a:lnTo>
                      <a:pt x="104" y="211"/>
                    </a:lnTo>
                    <a:lnTo>
                      <a:pt x="72" y="239"/>
                    </a:lnTo>
                    <a:lnTo>
                      <a:pt x="70" y="283"/>
                    </a:lnTo>
                    <a:lnTo>
                      <a:pt x="56" y="287"/>
                    </a:lnTo>
                    <a:lnTo>
                      <a:pt x="42" y="292"/>
                    </a:lnTo>
                    <a:lnTo>
                      <a:pt x="42" y="296"/>
                    </a:lnTo>
                    <a:lnTo>
                      <a:pt x="37" y="299"/>
                    </a:lnTo>
                    <a:lnTo>
                      <a:pt x="33" y="299"/>
                    </a:lnTo>
                    <a:lnTo>
                      <a:pt x="28" y="301"/>
                    </a:lnTo>
                    <a:lnTo>
                      <a:pt x="14" y="287"/>
                    </a:lnTo>
                    <a:lnTo>
                      <a:pt x="0" y="229"/>
                    </a:lnTo>
                    <a:lnTo>
                      <a:pt x="19" y="197"/>
                    </a:lnTo>
                    <a:lnTo>
                      <a:pt x="19" y="165"/>
                    </a:lnTo>
                    <a:lnTo>
                      <a:pt x="19" y="148"/>
                    </a:lnTo>
                    <a:lnTo>
                      <a:pt x="16" y="141"/>
                    </a:lnTo>
                    <a:lnTo>
                      <a:pt x="12" y="134"/>
                    </a:lnTo>
                    <a:lnTo>
                      <a:pt x="19" y="121"/>
                    </a:lnTo>
                    <a:lnTo>
                      <a:pt x="30" y="121"/>
                    </a:lnTo>
                    <a:lnTo>
                      <a:pt x="39" y="116"/>
                    </a:lnTo>
                    <a:lnTo>
                      <a:pt x="46" y="72"/>
                    </a:lnTo>
                    <a:lnTo>
                      <a:pt x="60" y="65"/>
                    </a:lnTo>
                    <a:lnTo>
                      <a:pt x="67" y="44"/>
                    </a:lnTo>
                    <a:lnTo>
                      <a:pt x="81" y="42"/>
                    </a:lnTo>
                    <a:lnTo>
                      <a:pt x="86" y="40"/>
                    </a:lnTo>
                    <a:lnTo>
                      <a:pt x="90" y="35"/>
                    </a:lnTo>
                    <a:lnTo>
                      <a:pt x="97" y="21"/>
                    </a:lnTo>
                    <a:lnTo>
                      <a:pt x="14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6" name="Freeform 3017"/>
              <p:cNvSpPr>
                <a:spLocks/>
              </p:cNvSpPr>
              <p:nvPr userDrawn="1"/>
            </p:nvSpPr>
            <p:spPr bwMode="auto">
              <a:xfrm>
                <a:off x="1513" y="1070"/>
                <a:ext cx="81" cy="58"/>
              </a:xfrm>
              <a:custGeom>
                <a:avLst/>
                <a:gdLst>
                  <a:gd name="T0" fmla="*/ 63 w 81"/>
                  <a:gd name="T1" fmla="*/ 14 h 58"/>
                  <a:gd name="T2" fmla="*/ 63 w 81"/>
                  <a:gd name="T3" fmla="*/ 14 h 58"/>
                  <a:gd name="T4" fmla="*/ 68 w 81"/>
                  <a:gd name="T5" fmla="*/ 19 h 58"/>
                  <a:gd name="T6" fmla="*/ 75 w 81"/>
                  <a:gd name="T7" fmla="*/ 24 h 58"/>
                  <a:gd name="T8" fmla="*/ 72 w 81"/>
                  <a:gd name="T9" fmla="*/ 42 h 58"/>
                  <a:gd name="T10" fmla="*/ 81 w 81"/>
                  <a:gd name="T11" fmla="*/ 51 h 58"/>
                  <a:gd name="T12" fmla="*/ 72 w 81"/>
                  <a:gd name="T13" fmla="*/ 58 h 58"/>
                  <a:gd name="T14" fmla="*/ 63 w 81"/>
                  <a:gd name="T15" fmla="*/ 56 h 58"/>
                  <a:gd name="T16" fmla="*/ 63 w 81"/>
                  <a:gd name="T17" fmla="*/ 40 h 58"/>
                  <a:gd name="T18" fmla="*/ 63 w 81"/>
                  <a:gd name="T19" fmla="*/ 40 h 58"/>
                  <a:gd name="T20" fmla="*/ 58 w 81"/>
                  <a:gd name="T21" fmla="*/ 35 h 58"/>
                  <a:gd name="T22" fmla="*/ 51 w 81"/>
                  <a:gd name="T23" fmla="*/ 33 h 58"/>
                  <a:gd name="T24" fmla="*/ 51 w 81"/>
                  <a:gd name="T25" fmla="*/ 33 h 58"/>
                  <a:gd name="T26" fmla="*/ 17 w 81"/>
                  <a:gd name="T27" fmla="*/ 56 h 58"/>
                  <a:gd name="T28" fmla="*/ 17 w 81"/>
                  <a:gd name="T29" fmla="*/ 56 h 58"/>
                  <a:gd name="T30" fmla="*/ 0 w 81"/>
                  <a:gd name="T31" fmla="*/ 44 h 58"/>
                  <a:gd name="T32" fmla="*/ 0 w 81"/>
                  <a:gd name="T33" fmla="*/ 44 h 58"/>
                  <a:gd name="T34" fmla="*/ 12 w 81"/>
                  <a:gd name="T35" fmla="*/ 37 h 58"/>
                  <a:gd name="T36" fmla="*/ 26 w 81"/>
                  <a:gd name="T37" fmla="*/ 30 h 58"/>
                  <a:gd name="T38" fmla="*/ 38 w 81"/>
                  <a:gd name="T39" fmla="*/ 24 h 58"/>
                  <a:gd name="T40" fmla="*/ 42 w 81"/>
                  <a:gd name="T41" fmla="*/ 17 h 58"/>
                  <a:gd name="T42" fmla="*/ 47 w 81"/>
                  <a:gd name="T43" fmla="*/ 10 h 58"/>
                  <a:gd name="T44" fmla="*/ 47 w 81"/>
                  <a:gd name="T45" fmla="*/ 10 h 58"/>
                  <a:gd name="T46" fmla="*/ 51 w 81"/>
                  <a:gd name="T47" fmla="*/ 5 h 58"/>
                  <a:gd name="T48" fmla="*/ 54 w 81"/>
                  <a:gd name="T49" fmla="*/ 0 h 58"/>
                  <a:gd name="T50" fmla="*/ 58 w 81"/>
                  <a:gd name="T51" fmla="*/ 3 h 58"/>
                  <a:gd name="T52" fmla="*/ 63 w 81"/>
                  <a:gd name="T53" fmla="*/ 14 h 5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1" h="58">
                    <a:moveTo>
                      <a:pt x="63" y="14"/>
                    </a:moveTo>
                    <a:lnTo>
                      <a:pt x="63" y="14"/>
                    </a:lnTo>
                    <a:lnTo>
                      <a:pt x="68" y="19"/>
                    </a:lnTo>
                    <a:lnTo>
                      <a:pt x="75" y="24"/>
                    </a:lnTo>
                    <a:lnTo>
                      <a:pt x="72" y="42"/>
                    </a:lnTo>
                    <a:lnTo>
                      <a:pt x="81" y="51"/>
                    </a:lnTo>
                    <a:lnTo>
                      <a:pt x="72" y="58"/>
                    </a:lnTo>
                    <a:lnTo>
                      <a:pt x="63" y="56"/>
                    </a:lnTo>
                    <a:lnTo>
                      <a:pt x="63" y="40"/>
                    </a:lnTo>
                    <a:lnTo>
                      <a:pt x="58" y="35"/>
                    </a:lnTo>
                    <a:lnTo>
                      <a:pt x="51" y="33"/>
                    </a:lnTo>
                    <a:lnTo>
                      <a:pt x="17" y="56"/>
                    </a:lnTo>
                    <a:lnTo>
                      <a:pt x="0" y="44"/>
                    </a:lnTo>
                    <a:lnTo>
                      <a:pt x="12" y="37"/>
                    </a:lnTo>
                    <a:lnTo>
                      <a:pt x="26" y="30"/>
                    </a:lnTo>
                    <a:lnTo>
                      <a:pt x="38" y="24"/>
                    </a:lnTo>
                    <a:lnTo>
                      <a:pt x="42" y="17"/>
                    </a:lnTo>
                    <a:lnTo>
                      <a:pt x="47" y="10"/>
                    </a:lnTo>
                    <a:lnTo>
                      <a:pt x="51" y="5"/>
                    </a:lnTo>
                    <a:lnTo>
                      <a:pt x="54" y="0"/>
                    </a:lnTo>
                    <a:lnTo>
                      <a:pt x="58" y="3"/>
                    </a:lnTo>
                    <a:lnTo>
                      <a:pt x="63"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7" name="Freeform 3018"/>
              <p:cNvSpPr>
                <a:spLocks/>
              </p:cNvSpPr>
              <p:nvPr userDrawn="1"/>
            </p:nvSpPr>
            <p:spPr bwMode="auto">
              <a:xfrm>
                <a:off x="1393" y="1087"/>
                <a:ext cx="37" cy="23"/>
              </a:xfrm>
              <a:custGeom>
                <a:avLst/>
                <a:gdLst>
                  <a:gd name="T0" fmla="*/ 37 w 37"/>
                  <a:gd name="T1" fmla="*/ 20 h 23"/>
                  <a:gd name="T2" fmla="*/ 37 w 37"/>
                  <a:gd name="T3" fmla="*/ 20 h 23"/>
                  <a:gd name="T4" fmla="*/ 37 w 37"/>
                  <a:gd name="T5" fmla="*/ 23 h 23"/>
                  <a:gd name="T6" fmla="*/ 19 w 37"/>
                  <a:gd name="T7" fmla="*/ 23 h 23"/>
                  <a:gd name="T8" fmla="*/ 0 w 37"/>
                  <a:gd name="T9" fmla="*/ 7 h 23"/>
                  <a:gd name="T10" fmla="*/ 0 w 37"/>
                  <a:gd name="T11" fmla="*/ 7 h 23"/>
                  <a:gd name="T12" fmla="*/ 2 w 37"/>
                  <a:gd name="T13" fmla="*/ 2 h 23"/>
                  <a:gd name="T14" fmla="*/ 7 w 37"/>
                  <a:gd name="T15" fmla="*/ 0 h 23"/>
                  <a:gd name="T16" fmla="*/ 9 w 37"/>
                  <a:gd name="T17" fmla="*/ 0 h 23"/>
                  <a:gd name="T18" fmla="*/ 37 w 37"/>
                  <a:gd name="T19" fmla="*/ 20 h 2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7" h="23">
                    <a:moveTo>
                      <a:pt x="37" y="20"/>
                    </a:moveTo>
                    <a:lnTo>
                      <a:pt x="37" y="20"/>
                    </a:lnTo>
                    <a:lnTo>
                      <a:pt x="37" y="23"/>
                    </a:lnTo>
                    <a:lnTo>
                      <a:pt x="19" y="23"/>
                    </a:lnTo>
                    <a:lnTo>
                      <a:pt x="0" y="7"/>
                    </a:lnTo>
                    <a:lnTo>
                      <a:pt x="2" y="2"/>
                    </a:lnTo>
                    <a:lnTo>
                      <a:pt x="7" y="0"/>
                    </a:lnTo>
                    <a:lnTo>
                      <a:pt x="9" y="0"/>
                    </a:lnTo>
                    <a:lnTo>
                      <a:pt x="37" y="2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8" name="Freeform 3019"/>
              <p:cNvSpPr>
                <a:spLocks/>
              </p:cNvSpPr>
              <p:nvPr userDrawn="1"/>
            </p:nvSpPr>
            <p:spPr bwMode="auto">
              <a:xfrm>
                <a:off x="1032" y="1089"/>
                <a:ext cx="153" cy="55"/>
              </a:xfrm>
              <a:custGeom>
                <a:avLst/>
                <a:gdLst>
                  <a:gd name="T0" fmla="*/ 74 w 153"/>
                  <a:gd name="T1" fmla="*/ 16 h 55"/>
                  <a:gd name="T2" fmla="*/ 70 w 153"/>
                  <a:gd name="T3" fmla="*/ 23 h 55"/>
                  <a:gd name="T4" fmla="*/ 83 w 153"/>
                  <a:gd name="T5" fmla="*/ 28 h 55"/>
                  <a:gd name="T6" fmla="*/ 137 w 153"/>
                  <a:gd name="T7" fmla="*/ 9 h 55"/>
                  <a:gd name="T8" fmla="*/ 137 w 153"/>
                  <a:gd name="T9" fmla="*/ 9 h 55"/>
                  <a:gd name="T10" fmla="*/ 144 w 153"/>
                  <a:gd name="T11" fmla="*/ 14 h 55"/>
                  <a:gd name="T12" fmla="*/ 153 w 153"/>
                  <a:gd name="T13" fmla="*/ 21 h 55"/>
                  <a:gd name="T14" fmla="*/ 153 w 153"/>
                  <a:gd name="T15" fmla="*/ 21 h 55"/>
                  <a:gd name="T16" fmla="*/ 151 w 153"/>
                  <a:gd name="T17" fmla="*/ 25 h 55"/>
                  <a:gd name="T18" fmla="*/ 148 w 153"/>
                  <a:gd name="T19" fmla="*/ 30 h 55"/>
                  <a:gd name="T20" fmla="*/ 116 w 153"/>
                  <a:gd name="T21" fmla="*/ 37 h 55"/>
                  <a:gd name="T22" fmla="*/ 116 w 153"/>
                  <a:gd name="T23" fmla="*/ 37 h 55"/>
                  <a:gd name="T24" fmla="*/ 104 w 153"/>
                  <a:gd name="T25" fmla="*/ 32 h 55"/>
                  <a:gd name="T26" fmla="*/ 95 w 153"/>
                  <a:gd name="T27" fmla="*/ 32 h 55"/>
                  <a:gd name="T28" fmla="*/ 95 w 153"/>
                  <a:gd name="T29" fmla="*/ 32 h 55"/>
                  <a:gd name="T30" fmla="*/ 79 w 153"/>
                  <a:gd name="T31" fmla="*/ 42 h 55"/>
                  <a:gd name="T32" fmla="*/ 70 w 153"/>
                  <a:gd name="T33" fmla="*/ 46 h 55"/>
                  <a:gd name="T34" fmla="*/ 60 w 153"/>
                  <a:gd name="T35" fmla="*/ 46 h 55"/>
                  <a:gd name="T36" fmla="*/ 37 w 153"/>
                  <a:gd name="T37" fmla="*/ 55 h 55"/>
                  <a:gd name="T38" fmla="*/ 37 w 153"/>
                  <a:gd name="T39" fmla="*/ 55 h 55"/>
                  <a:gd name="T40" fmla="*/ 5 w 153"/>
                  <a:gd name="T41" fmla="*/ 53 h 55"/>
                  <a:gd name="T42" fmla="*/ 5 w 153"/>
                  <a:gd name="T43" fmla="*/ 53 h 55"/>
                  <a:gd name="T44" fmla="*/ 2 w 153"/>
                  <a:gd name="T45" fmla="*/ 49 h 55"/>
                  <a:gd name="T46" fmla="*/ 0 w 153"/>
                  <a:gd name="T47" fmla="*/ 44 h 55"/>
                  <a:gd name="T48" fmla="*/ 0 w 153"/>
                  <a:gd name="T49" fmla="*/ 44 h 55"/>
                  <a:gd name="T50" fmla="*/ 9 w 153"/>
                  <a:gd name="T51" fmla="*/ 37 h 55"/>
                  <a:gd name="T52" fmla="*/ 14 w 153"/>
                  <a:gd name="T53" fmla="*/ 35 h 55"/>
                  <a:gd name="T54" fmla="*/ 19 w 153"/>
                  <a:gd name="T55" fmla="*/ 32 h 55"/>
                  <a:gd name="T56" fmla="*/ 49 w 153"/>
                  <a:gd name="T57" fmla="*/ 28 h 55"/>
                  <a:gd name="T58" fmla="*/ 49 w 153"/>
                  <a:gd name="T59" fmla="*/ 28 h 55"/>
                  <a:gd name="T60" fmla="*/ 58 w 153"/>
                  <a:gd name="T61" fmla="*/ 14 h 55"/>
                  <a:gd name="T62" fmla="*/ 58 w 153"/>
                  <a:gd name="T63" fmla="*/ 14 h 55"/>
                  <a:gd name="T64" fmla="*/ 58 w 153"/>
                  <a:gd name="T65" fmla="*/ 7 h 55"/>
                  <a:gd name="T66" fmla="*/ 58 w 153"/>
                  <a:gd name="T67" fmla="*/ 0 h 55"/>
                  <a:gd name="T68" fmla="*/ 58 w 153"/>
                  <a:gd name="T69" fmla="*/ 0 h 55"/>
                  <a:gd name="T70" fmla="*/ 63 w 153"/>
                  <a:gd name="T71" fmla="*/ 0 h 55"/>
                  <a:gd name="T72" fmla="*/ 65 w 153"/>
                  <a:gd name="T73" fmla="*/ 0 h 55"/>
                  <a:gd name="T74" fmla="*/ 70 w 153"/>
                  <a:gd name="T75" fmla="*/ 5 h 55"/>
                  <a:gd name="T76" fmla="*/ 72 w 153"/>
                  <a:gd name="T77" fmla="*/ 9 h 55"/>
                  <a:gd name="T78" fmla="*/ 74 w 153"/>
                  <a:gd name="T79" fmla="*/ 16 h 55"/>
                  <a:gd name="T80" fmla="*/ 74 w 153"/>
                  <a:gd name="T81" fmla="*/ 16 h 5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3" h="55">
                    <a:moveTo>
                      <a:pt x="74" y="16"/>
                    </a:moveTo>
                    <a:lnTo>
                      <a:pt x="70" y="23"/>
                    </a:lnTo>
                    <a:lnTo>
                      <a:pt x="83" y="28"/>
                    </a:lnTo>
                    <a:lnTo>
                      <a:pt x="137" y="9"/>
                    </a:lnTo>
                    <a:lnTo>
                      <a:pt x="144" y="14"/>
                    </a:lnTo>
                    <a:lnTo>
                      <a:pt x="153" y="21"/>
                    </a:lnTo>
                    <a:lnTo>
                      <a:pt x="151" y="25"/>
                    </a:lnTo>
                    <a:lnTo>
                      <a:pt x="148" y="30"/>
                    </a:lnTo>
                    <a:lnTo>
                      <a:pt x="116" y="37"/>
                    </a:lnTo>
                    <a:lnTo>
                      <a:pt x="104" y="32"/>
                    </a:lnTo>
                    <a:lnTo>
                      <a:pt x="95" y="32"/>
                    </a:lnTo>
                    <a:lnTo>
                      <a:pt x="79" y="42"/>
                    </a:lnTo>
                    <a:lnTo>
                      <a:pt x="70" y="46"/>
                    </a:lnTo>
                    <a:lnTo>
                      <a:pt x="60" y="46"/>
                    </a:lnTo>
                    <a:lnTo>
                      <a:pt x="37" y="55"/>
                    </a:lnTo>
                    <a:lnTo>
                      <a:pt x="5" y="53"/>
                    </a:lnTo>
                    <a:lnTo>
                      <a:pt x="2" y="49"/>
                    </a:lnTo>
                    <a:lnTo>
                      <a:pt x="0" y="44"/>
                    </a:lnTo>
                    <a:lnTo>
                      <a:pt x="9" y="37"/>
                    </a:lnTo>
                    <a:lnTo>
                      <a:pt x="14" y="35"/>
                    </a:lnTo>
                    <a:lnTo>
                      <a:pt x="19" y="32"/>
                    </a:lnTo>
                    <a:lnTo>
                      <a:pt x="49" y="28"/>
                    </a:lnTo>
                    <a:lnTo>
                      <a:pt x="58" y="14"/>
                    </a:lnTo>
                    <a:lnTo>
                      <a:pt x="58" y="7"/>
                    </a:lnTo>
                    <a:lnTo>
                      <a:pt x="58" y="0"/>
                    </a:lnTo>
                    <a:lnTo>
                      <a:pt x="63" y="0"/>
                    </a:lnTo>
                    <a:lnTo>
                      <a:pt x="65" y="0"/>
                    </a:lnTo>
                    <a:lnTo>
                      <a:pt x="70" y="5"/>
                    </a:lnTo>
                    <a:lnTo>
                      <a:pt x="72" y="9"/>
                    </a:lnTo>
                    <a:lnTo>
                      <a:pt x="74"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9" name="Freeform 3020"/>
              <p:cNvSpPr>
                <a:spLocks/>
              </p:cNvSpPr>
              <p:nvPr userDrawn="1"/>
            </p:nvSpPr>
            <p:spPr bwMode="auto">
              <a:xfrm>
                <a:off x="1398" y="1091"/>
                <a:ext cx="25" cy="16"/>
              </a:xfrm>
              <a:custGeom>
                <a:avLst/>
                <a:gdLst>
                  <a:gd name="T0" fmla="*/ 25 w 25"/>
                  <a:gd name="T1" fmla="*/ 16 h 16"/>
                  <a:gd name="T2" fmla="*/ 14 w 25"/>
                  <a:gd name="T3" fmla="*/ 16 h 16"/>
                  <a:gd name="T4" fmla="*/ 0 w 25"/>
                  <a:gd name="T5" fmla="*/ 3 h 16"/>
                  <a:gd name="T6" fmla="*/ 2 w 25"/>
                  <a:gd name="T7" fmla="*/ 0 h 16"/>
                  <a:gd name="T8" fmla="*/ 2 w 25"/>
                  <a:gd name="T9" fmla="*/ 0 h 16"/>
                  <a:gd name="T10" fmla="*/ 25 w 25"/>
                  <a:gd name="T11" fmla="*/ 16 h 16"/>
                  <a:gd name="T12" fmla="*/ 25 w 25"/>
                  <a:gd name="T13" fmla="*/ 16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5" h="16">
                    <a:moveTo>
                      <a:pt x="25" y="16"/>
                    </a:moveTo>
                    <a:lnTo>
                      <a:pt x="14" y="16"/>
                    </a:lnTo>
                    <a:lnTo>
                      <a:pt x="0" y="3"/>
                    </a:lnTo>
                    <a:lnTo>
                      <a:pt x="2" y="0"/>
                    </a:lnTo>
                    <a:lnTo>
                      <a:pt x="25"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0" name="Freeform 3021"/>
              <p:cNvSpPr>
                <a:spLocks/>
              </p:cNvSpPr>
              <p:nvPr userDrawn="1"/>
            </p:nvSpPr>
            <p:spPr bwMode="auto">
              <a:xfrm>
                <a:off x="1034" y="1091"/>
                <a:ext cx="146" cy="51"/>
              </a:xfrm>
              <a:custGeom>
                <a:avLst/>
                <a:gdLst>
                  <a:gd name="T0" fmla="*/ 68 w 146"/>
                  <a:gd name="T1" fmla="*/ 14 h 51"/>
                  <a:gd name="T2" fmla="*/ 68 w 146"/>
                  <a:gd name="T3" fmla="*/ 14 h 51"/>
                  <a:gd name="T4" fmla="*/ 65 w 146"/>
                  <a:gd name="T5" fmla="*/ 19 h 51"/>
                  <a:gd name="T6" fmla="*/ 63 w 146"/>
                  <a:gd name="T7" fmla="*/ 21 h 51"/>
                  <a:gd name="T8" fmla="*/ 65 w 146"/>
                  <a:gd name="T9" fmla="*/ 26 h 51"/>
                  <a:gd name="T10" fmla="*/ 84 w 146"/>
                  <a:gd name="T11" fmla="*/ 28 h 51"/>
                  <a:gd name="T12" fmla="*/ 84 w 146"/>
                  <a:gd name="T13" fmla="*/ 28 h 51"/>
                  <a:gd name="T14" fmla="*/ 135 w 146"/>
                  <a:gd name="T15" fmla="*/ 12 h 51"/>
                  <a:gd name="T16" fmla="*/ 146 w 146"/>
                  <a:gd name="T17" fmla="*/ 19 h 51"/>
                  <a:gd name="T18" fmla="*/ 146 w 146"/>
                  <a:gd name="T19" fmla="*/ 19 h 51"/>
                  <a:gd name="T20" fmla="*/ 144 w 146"/>
                  <a:gd name="T21" fmla="*/ 23 h 51"/>
                  <a:gd name="T22" fmla="*/ 142 w 146"/>
                  <a:gd name="T23" fmla="*/ 26 h 51"/>
                  <a:gd name="T24" fmla="*/ 114 w 146"/>
                  <a:gd name="T25" fmla="*/ 30 h 51"/>
                  <a:gd name="T26" fmla="*/ 95 w 146"/>
                  <a:gd name="T27" fmla="*/ 26 h 51"/>
                  <a:gd name="T28" fmla="*/ 95 w 146"/>
                  <a:gd name="T29" fmla="*/ 26 h 51"/>
                  <a:gd name="T30" fmla="*/ 86 w 146"/>
                  <a:gd name="T31" fmla="*/ 30 h 51"/>
                  <a:gd name="T32" fmla="*/ 77 w 146"/>
                  <a:gd name="T33" fmla="*/ 37 h 51"/>
                  <a:gd name="T34" fmla="*/ 68 w 146"/>
                  <a:gd name="T35" fmla="*/ 42 h 51"/>
                  <a:gd name="T36" fmla="*/ 61 w 146"/>
                  <a:gd name="T37" fmla="*/ 42 h 51"/>
                  <a:gd name="T38" fmla="*/ 56 w 146"/>
                  <a:gd name="T39" fmla="*/ 42 h 51"/>
                  <a:gd name="T40" fmla="*/ 35 w 146"/>
                  <a:gd name="T41" fmla="*/ 51 h 51"/>
                  <a:gd name="T42" fmla="*/ 5 w 146"/>
                  <a:gd name="T43" fmla="*/ 49 h 51"/>
                  <a:gd name="T44" fmla="*/ 0 w 146"/>
                  <a:gd name="T45" fmla="*/ 44 h 51"/>
                  <a:gd name="T46" fmla="*/ 0 w 146"/>
                  <a:gd name="T47" fmla="*/ 44 h 51"/>
                  <a:gd name="T48" fmla="*/ 5 w 146"/>
                  <a:gd name="T49" fmla="*/ 40 h 51"/>
                  <a:gd name="T50" fmla="*/ 12 w 146"/>
                  <a:gd name="T51" fmla="*/ 35 h 51"/>
                  <a:gd name="T52" fmla="*/ 24 w 146"/>
                  <a:gd name="T53" fmla="*/ 33 h 51"/>
                  <a:gd name="T54" fmla="*/ 35 w 146"/>
                  <a:gd name="T55" fmla="*/ 30 h 51"/>
                  <a:gd name="T56" fmla="*/ 49 w 146"/>
                  <a:gd name="T57" fmla="*/ 28 h 51"/>
                  <a:gd name="T58" fmla="*/ 58 w 146"/>
                  <a:gd name="T59" fmla="*/ 14 h 51"/>
                  <a:gd name="T60" fmla="*/ 61 w 146"/>
                  <a:gd name="T61" fmla="*/ 0 h 51"/>
                  <a:gd name="T62" fmla="*/ 61 w 146"/>
                  <a:gd name="T63" fmla="*/ 0 h 51"/>
                  <a:gd name="T64" fmla="*/ 68 w 146"/>
                  <a:gd name="T65" fmla="*/ 14 h 5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6" h="51">
                    <a:moveTo>
                      <a:pt x="68" y="14"/>
                    </a:moveTo>
                    <a:lnTo>
                      <a:pt x="68" y="14"/>
                    </a:lnTo>
                    <a:lnTo>
                      <a:pt x="65" y="19"/>
                    </a:lnTo>
                    <a:lnTo>
                      <a:pt x="63" y="21"/>
                    </a:lnTo>
                    <a:lnTo>
                      <a:pt x="65" y="26"/>
                    </a:lnTo>
                    <a:lnTo>
                      <a:pt x="84" y="28"/>
                    </a:lnTo>
                    <a:lnTo>
                      <a:pt x="135" y="12"/>
                    </a:lnTo>
                    <a:lnTo>
                      <a:pt x="146" y="19"/>
                    </a:lnTo>
                    <a:lnTo>
                      <a:pt x="144" y="23"/>
                    </a:lnTo>
                    <a:lnTo>
                      <a:pt x="142" y="26"/>
                    </a:lnTo>
                    <a:lnTo>
                      <a:pt x="114" y="30"/>
                    </a:lnTo>
                    <a:lnTo>
                      <a:pt x="95" y="26"/>
                    </a:lnTo>
                    <a:lnTo>
                      <a:pt x="86" y="30"/>
                    </a:lnTo>
                    <a:lnTo>
                      <a:pt x="77" y="37"/>
                    </a:lnTo>
                    <a:lnTo>
                      <a:pt x="68" y="42"/>
                    </a:lnTo>
                    <a:lnTo>
                      <a:pt x="61" y="42"/>
                    </a:lnTo>
                    <a:lnTo>
                      <a:pt x="56" y="42"/>
                    </a:lnTo>
                    <a:lnTo>
                      <a:pt x="35" y="51"/>
                    </a:lnTo>
                    <a:lnTo>
                      <a:pt x="5" y="49"/>
                    </a:lnTo>
                    <a:lnTo>
                      <a:pt x="0" y="44"/>
                    </a:lnTo>
                    <a:lnTo>
                      <a:pt x="5" y="40"/>
                    </a:lnTo>
                    <a:lnTo>
                      <a:pt x="12" y="35"/>
                    </a:lnTo>
                    <a:lnTo>
                      <a:pt x="24" y="33"/>
                    </a:lnTo>
                    <a:lnTo>
                      <a:pt x="35" y="30"/>
                    </a:lnTo>
                    <a:lnTo>
                      <a:pt x="49" y="28"/>
                    </a:lnTo>
                    <a:lnTo>
                      <a:pt x="58" y="14"/>
                    </a:lnTo>
                    <a:lnTo>
                      <a:pt x="61" y="0"/>
                    </a:lnTo>
                    <a:lnTo>
                      <a:pt x="68"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1" name="Freeform 3022"/>
              <p:cNvSpPr>
                <a:spLocks/>
              </p:cNvSpPr>
              <p:nvPr userDrawn="1"/>
            </p:nvSpPr>
            <p:spPr bwMode="auto">
              <a:xfrm>
                <a:off x="2446" y="1096"/>
                <a:ext cx="141" cy="69"/>
              </a:xfrm>
              <a:custGeom>
                <a:avLst/>
                <a:gdLst>
                  <a:gd name="T0" fmla="*/ 141 w 141"/>
                  <a:gd name="T1" fmla="*/ 14 h 69"/>
                  <a:gd name="T2" fmla="*/ 141 w 141"/>
                  <a:gd name="T3" fmla="*/ 14 h 69"/>
                  <a:gd name="T4" fmla="*/ 139 w 141"/>
                  <a:gd name="T5" fmla="*/ 25 h 69"/>
                  <a:gd name="T6" fmla="*/ 137 w 141"/>
                  <a:gd name="T7" fmla="*/ 30 h 69"/>
                  <a:gd name="T8" fmla="*/ 137 w 141"/>
                  <a:gd name="T9" fmla="*/ 37 h 69"/>
                  <a:gd name="T10" fmla="*/ 118 w 141"/>
                  <a:gd name="T11" fmla="*/ 55 h 69"/>
                  <a:gd name="T12" fmla="*/ 49 w 141"/>
                  <a:gd name="T13" fmla="*/ 69 h 69"/>
                  <a:gd name="T14" fmla="*/ 9 w 141"/>
                  <a:gd name="T15" fmla="*/ 65 h 69"/>
                  <a:gd name="T16" fmla="*/ 9 w 141"/>
                  <a:gd name="T17" fmla="*/ 65 h 69"/>
                  <a:gd name="T18" fmla="*/ 9 w 141"/>
                  <a:gd name="T19" fmla="*/ 51 h 69"/>
                  <a:gd name="T20" fmla="*/ 7 w 141"/>
                  <a:gd name="T21" fmla="*/ 46 h 69"/>
                  <a:gd name="T22" fmla="*/ 2 w 141"/>
                  <a:gd name="T23" fmla="*/ 42 h 69"/>
                  <a:gd name="T24" fmla="*/ 2 w 141"/>
                  <a:gd name="T25" fmla="*/ 42 h 69"/>
                  <a:gd name="T26" fmla="*/ 5 w 141"/>
                  <a:gd name="T27" fmla="*/ 37 h 69"/>
                  <a:gd name="T28" fmla="*/ 7 w 141"/>
                  <a:gd name="T29" fmla="*/ 35 h 69"/>
                  <a:gd name="T30" fmla="*/ 7 w 141"/>
                  <a:gd name="T31" fmla="*/ 30 h 69"/>
                  <a:gd name="T32" fmla="*/ 7 w 141"/>
                  <a:gd name="T33" fmla="*/ 30 h 69"/>
                  <a:gd name="T34" fmla="*/ 2 w 141"/>
                  <a:gd name="T35" fmla="*/ 28 h 69"/>
                  <a:gd name="T36" fmla="*/ 0 w 141"/>
                  <a:gd name="T37" fmla="*/ 25 h 69"/>
                  <a:gd name="T38" fmla="*/ 0 w 141"/>
                  <a:gd name="T39" fmla="*/ 23 h 69"/>
                  <a:gd name="T40" fmla="*/ 0 w 141"/>
                  <a:gd name="T41" fmla="*/ 23 h 69"/>
                  <a:gd name="T42" fmla="*/ 5 w 141"/>
                  <a:gd name="T43" fmla="*/ 21 h 69"/>
                  <a:gd name="T44" fmla="*/ 9 w 141"/>
                  <a:gd name="T45" fmla="*/ 18 h 69"/>
                  <a:gd name="T46" fmla="*/ 9 w 141"/>
                  <a:gd name="T47" fmla="*/ 18 h 69"/>
                  <a:gd name="T48" fmla="*/ 19 w 141"/>
                  <a:gd name="T49" fmla="*/ 9 h 69"/>
                  <a:gd name="T50" fmla="*/ 23 w 141"/>
                  <a:gd name="T51" fmla="*/ 2 h 69"/>
                  <a:gd name="T52" fmla="*/ 28 w 141"/>
                  <a:gd name="T53" fmla="*/ 0 h 69"/>
                  <a:gd name="T54" fmla="*/ 37 w 141"/>
                  <a:gd name="T55" fmla="*/ 9 h 69"/>
                  <a:gd name="T56" fmla="*/ 37 w 141"/>
                  <a:gd name="T57" fmla="*/ 9 h 69"/>
                  <a:gd name="T58" fmla="*/ 32 w 141"/>
                  <a:gd name="T59" fmla="*/ 14 h 69"/>
                  <a:gd name="T60" fmla="*/ 32 w 141"/>
                  <a:gd name="T61" fmla="*/ 16 h 69"/>
                  <a:gd name="T62" fmla="*/ 35 w 141"/>
                  <a:gd name="T63" fmla="*/ 18 h 69"/>
                  <a:gd name="T64" fmla="*/ 35 w 141"/>
                  <a:gd name="T65" fmla="*/ 18 h 69"/>
                  <a:gd name="T66" fmla="*/ 39 w 141"/>
                  <a:gd name="T67" fmla="*/ 21 h 69"/>
                  <a:gd name="T68" fmla="*/ 42 w 141"/>
                  <a:gd name="T69" fmla="*/ 23 h 69"/>
                  <a:gd name="T70" fmla="*/ 63 w 141"/>
                  <a:gd name="T71" fmla="*/ 4 h 69"/>
                  <a:gd name="T72" fmla="*/ 76 w 141"/>
                  <a:gd name="T73" fmla="*/ 16 h 69"/>
                  <a:gd name="T74" fmla="*/ 97 w 141"/>
                  <a:gd name="T75" fmla="*/ 7 h 69"/>
                  <a:gd name="T76" fmla="*/ 97 w 141"/>
                  <a:gd name="T77" fmla="*/ 7 h 69"/>
                  <a:gd name="T78" fmla="*/ 104 w 141"/>
                  <a:gd name="T79" fmla="*/ 9 h 69"/>
                  <a:gd name="T80" fmla="*/ 111 w 141"/>
                  <a:gd name="T81" fmla="*/ 7 h 69"/>
                  <a:gd name="T82" fmla="*/ 125 w 141"/>
                  <a:gd name="T83" fmla="*/ 0 h 69"/>
                  <a:gd name="T84" fmla="*/ 141 w 141"/>
                  <a:gd name="T85" fmla="*/ 14 h 6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1" h="69">
                    <a:moveTo>
                      <a:pt x="141" y="14"/>
                    </a:moveTo>
                    <a:lnTo>
                      <a:pt x="141" y="14"/>
                    </a:lnTo>
                    <a:lnTo>
                      <a:pt x="139" y="25"/>
                    </a:lnTo>
                    <a:lnTo>
                      <a:pt x="137" y="30"/>
                    </a:lnTo>
                    <a:lnTo>
                      <a:pt x="137" y="37"/>
                    </a:lnTo>
                    <a:lnTo>
                      <a:pt x="118" y="55"/>
                    </a:lnTo>
                    <a:lnTo>
                      <a:pt x="49" y="69"/>
                    </a:lnTo>
                    <a:lnTo>
                      <a:pt x="9" y="65"/>
                    </a:lnTo>
                    <a:lnTo>
                      <a:pt x="9" y="51"/>
                    </a:lnTo>
                    <a:lnTo>
                      <a:pt x="7" y="46"/>
                    </a:lnTo>
                    <a:lnTo>
                      <a:pt x="2" y="42"/>
                    </a:lnTo>
                    <a:lnTo>
                      <a:pt x="5" y="37"/>
                    </a:lnTo>
                    <a:lnTo>
                      <a:pt x="7" y="35"/>
                    </a:lnTo>
                    <a:lnTo>
                      <a:pt x="7" y="30"/>
                    </a:lnTo>
                    <a:lnTo>
                      <a:pt x="2" y="28"/>
                    </a:lnTo>
                    <a:lnTo>
                      <a:pt x="0" y="25"/>
                    </a:lnTo>
                    <a:lnTo>
                      <a:pt x="0" y="23"/>
                    </a:lnTo>
                    <a:lnTo>
                      <a:pt x="5" y="21"/>
                    </a:lnTo>
                    <a:lnTo>
                      <a:pt x="9" y="18"/>
                    </a:lnTo>
                    <a:lnTo>
                      <a:pt x="19" y="9"/>
                    </a:lnTo>
                    <a:lnTo>
                      <a:pt x="23" y="2"/>
                    </a:lnTo>
                    <a:lnTo>
                      <a:pt x="28" y="0"/>
                    </a:lnTo>
                    <a:lnTo>
                      <a:pt x="37" y="9"/>
                    </a:lnTo>
                    <a:lnTo>
                      <a:pt x="32" y="14"/>
                    </a:lnTo>
                    <a:lnTo>
                      <a:pt x="32" y="16"/>
                    </a:lnTo>
                    <a:lnTo>
                      <a:pt x="35" y="18"/>
                    </a:lnTo>
                    <a:lnTo>
                      <a:pt x="39" y="21"/>
                    </a:lnTo>
                    <a:lnTo>
                      <a:pt x="42" y="23"/>
                    </a:lnTo>
                    <a:lnTo>
                      <a:pt x="63" y="4"/>
                    </a:lnTo>
                    <a:lnTo>
                      <a:pt x="76" y="16"/>
                    </a:lnTo>
                    <a:lnTo>
                      <a:pt x="97" y="7"/>
                    </a:lnTo>
                    <a:lnTo>
                      <a:pt x="104" y="9"/>
                    </a:lnTo>
                    <a:lnTo>
                      <a:pt x="111" y="7"/>
                    </a:lnTo>
                    <a:lnTo>
                      <a:pt x="125" y="0"/>
                    </a:lnTo>
                    <a:lnTo>
                      <a:pt x="141"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2" name="Freeform 3023"/>
              <p:cNvSpPr>
                <a:spLocks/>
              </p:cNvSpPr>
              <p:nvPr userDrawn="1"/>
            </p:nvSpPr>
            <p:spPr bwMode="auto">
              <a:xfrm>
                <a:off x="1546" y="1135"/>
                <a:ext cx="16" cy="7"/>
              </a:xfrm>
              <a:custGeom>
                <a:avLst/>
                <a:gdLst>
                  <a:gd name="T0" fmla="*/ 16 w 16"/>
                  <a:gd name="T1" fmla="*/ 3 h 7"/>
                  <a:gd name="T2" fmla="*/ 16 w 16"/>
                  <a:gd name="T3" fmla="*/ 3 h 7"/>
                  <a:gd name="T4" fmla="*/ 9 w 16"/>
                  <a:gd name="T5" fmla="*/ 7 h 7"/>
                  <a:gd name="T6" fmla="*/ 5 w 16"/>
                  <a:gd name="T7" fmla="*/ 7 h 7"/>
                  <a:gd name="T8" fmla="*/ 0 w 16"/>
                  <a:gd name="T9" fmla="*/ 7 h 7"/>
                  <a:gd name="T10" fmla="*/ 11 w 16"/>
                  <a:gd name="T11" fmla="*/ 0 h 7"/>
                  <a:gd name="T12" fmla="*/ 11 w 16"/>
                  <a:gd name="T13" fmla="*/ 0 h 7"/>
                  <a:gd name="T14" fmla="*/ 16 w 16"/>
                  <a:gd name="T15" fmla="*/ 3 h 7"/>
                  <a:gd name="T16" fmla="*/ 16 w 16"/>
                  <a:gd name="T17" fmla="*/ 3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7">
                    <a:moveTo>
                      <a:pt x="16" y="3"/>
                    </a:moveTo>
                    <a:lnTo>
                      <a:pt x="16" y="3"/>
                    </a:lnTo>
                    <a:lnTo>
                      <a:pt x="9" y="7"/>
                    </a:lnTo>
                    <a:lnTo>
                      <a:pt x="5" y="7"/>
                    </a:lnTo>
                    <a:lnTo>
                      <a:pt x="0" y="7"/>
                    </a:lnTo>
                    <a:lnTo>
                      <a:pt x="11" y="0"/>
                    </a:lnTo>
                    <a:lnTo>
                      <a:pt x="16"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3" name="Freeform 3024"/>
              <p:cNvSpPr>
                <a:spLocks/>
              </p:cNvSpPr>
              <p:nvPr userDrawn="1"/>
            </p:nvSpPr>
            <p:spPr bwMode="auto">
              <a:xfrm>
                <a:off x="697" y="1147"/>
                <a:ext cx="53" cy="134"/>
              </a:xfrm>
              <a:custGeom>
                <a:avLst/>
                <a:gdLst>
                  <a:gd name="T0" fmla="*/ 53 w 53"/>
                  <a:gd name="T1" fmla="*/ 11 h 134"/>
                  <a:gd name="T2" fmla="*/ 53 w 53"/>
                  <a:gd name="T3" fmla="*/ 23 h 134"/>
                  <a:gd name="T4" fmla="*/ 39 w 53"/>
                  <a:gd name="T5" fmla="*/ 62 h 134"/>
                  <a:gd name="T6" fmla="*/ 48 w 53"/>
                  <a:gd name="T7" fmla="*/ 74 h 134"/>
                  <a:gd name="T8" fmla="*/ 41 w 53"/>
                  <a:gd name="T9" fmla="*/ 99 h 134"/>
                  <a:gd name="T10" fmla="*/ 0 w 53"/>
                  <a:gd name="T11" fmla="*/ 134 h 134"/>
                  <a:gd name="T12" fmla="*/ 0 w 53"/>
                  <a:gd name="T13" fmla="*/ 134 h 134"/>
                  <a:gd name="T14" fmla="*/ 4 w 53"/>
                  <a:gd name="T15" fmla="*/ 115 h 134"/>
                  <a:gd name="T16" fmla="*/ 4 w 53"/>
                  <a:gd name="T17" fmla="*/ 115 h 134"/>
                  <a:gd name="T18" fmla="*/ 0 w 53"/>
                  <a:gd name="T19" fmla="*/ 111 h 134"/>
                  <a:gd name="T20" fmla="*/ 20 w 53"/>
                  <a:gd name="T21" fmla="*/ 85 h 134"/>
                  <a:gd name="T22" fmla="*/ 20 w 53"/>
                  <a:gd name="T23" fmla="*/ 85 h 134"/>
                  <a:gd name="T24" fmla="*/ 18 w 53"/>
                  <a:gd name="T25" fmla="*/ 83 h 134"/>
                  <a:gd name="T26" fmla="*/ 16 w 53"/>
                  <a:gd name="T27" fmla="*/ 81 h 134"/>
                  <a:gd name="T28" fmla="*/ 13 w 53"/>
                  <a:gd name="T29" fmla="*/ 76 h 134"/>
                  <a:gd name="T30" fmla="*/ 16 w 53"/>
                  <a:gd name="T31" fmla="*/ 74 h 134"/>
                  <a:gd name="T32" fmla="*/ 30 w 53"/>
                  <a:gd name="T33" fmla="*/ 44 h 134"/>
                  <a:gd name="T34" fmla="*/ 32 w 53"/>
                  <a:gd name="T35" fmla="*/ 18 h 134"/>
                  <a:gd name="T36" fmla="*/ 39 w 53"/>
                  <a:gd name="T37" fmla="*/ 0 h 134"/>
                  <a:gd name="T38" fmla="*/ 39 w 53"/>
                  <a:gd name="T39" fmla="*/ 0 h 134"/>
                  <a:gd name="T40" fmla="*/ 46 w 53"/>
                  <a:gd name="T41" fmla="*/ 0 h 134"/>
                  <a:gd name="T42" fmla="*/ 48 w 53"/>
                  <a:gd name="T43" fmla="*/ 2 h 134"/>
                  <a:gd name="T44" fmla="*/ 50 w 53"/>
                  <a:gd name="T45" fmla="*/ 7 h 134"/>
                  <a:gd name="T46" fmla="*/ 53 w 53"/>
                  <a:gd name="T47" fmla="*/ 11 h 134"/>
                  <a:gd name="T48" fmla="*/ 53 w 53"/>
                  <a:gd name="T49" fmla="*/ 11 h 13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3" h="134">
                    <a:moveTo>
                      <a:pt x="53" y="11"/>
                    </a:moveTo>
                    <a:lnTo>
                      <a:pt x="53" y="23"/>
                    </a:lnTo>
                    <a:lnTo>
                      <a:pt x="39" y="62"/>
                    </a:lnTo>
                    <a:lnTo>
                      <a:pt x="48" y="74"/>
                    </a:lnTo>
                    <a:lnTo>
                      <a:pt x="41" y="99"/>
                    </a:lnTo>
                    <a:lnTo>
                      <a:pt x="0" y="134"/>
                    </a:lnTo>
                    <a:lnTo>
                      <a:pt x="4" y="115"/>
                    </a:lnTo>
                    <a:lnTo>
                      <a:pt x="0" y="111"/>
                    </a:lnTo>
                    <a:lnTo>
                      <a:pt x="20" y="85"/>
                    </a:lnTo>
                    <a:lnTo>
                      <a:pt x="18" y="83"/>
                    </a:lnTo>
                    <a:lnTo>
                      <a:pt x="16" y="81"/>
                    </a:lnTo>
                    <a:lnTo>
                      <a:pt x="13" y="76"/>
                    </a:lnTo>
                    <a:lnTo>
                      <a:pt x="16" y="74"/>
                    </a:lnTo>
                    <a:lnTo>
                      <a:pt x="30" y="44"/>
                    </a:lnTo>
                    <a:lnTo>
                      <a:pt x="32" y="18"/>
                    </a:lnTo>
                    <a:lnTo>
                      <a:pt x="39" y="0"/>
                    </a:lnTo>
                    <a:lnTo>
                      <a:pt x="46" y="0"/>
                    </a:lnTo>
                    <a:lnTo>
                      <a:pt x="48" y="2"/>
                    </a:lnTo>
                    <a:lnTo>
                      <a:pt x="50" y="7"/>
                    </a:lnTo>
                    <a:lnTo>
                      <a:pt x="53"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4" name="Freeform 3025"/>
              <p:cNvSpPr>
                <a:spLocks/>
              </p:cNvSpPr>
              <p:nvPr userDrawn="1"/>
            </p:nvSpPr>
            <p:spPr bwMode="auto">
              <a:xfrm>
                <a:off x="449" y="1149"/>
                <a:ext cx="9" cy="9"/>
              </a:xfrm>
              <a:custGeom>
                <a:avLst/>
                <a:gdLst>
                  <a:gd name="T0" fmla="*/ 0 w 9"/>
                  <a:gd name="T1" fmla="*/ 9 h 9"/>
                  <a:gd name="T2" fmla="*/ 0 w 9"/>
                  <a:gd name="T3" fmla="*/ 9 h 9"/>
                  <a:gd name="T4" fmla="*/ 5 w 9"/>
                  <a:gd name="T5" fmla="*/ 2 h 9"/>
                  <a:gd name="T6" fmla="*/ 7 w 9"/>
                  <a:gd name="T7" fmla="*/ 0 h 9"/>
                  <a:gd name="T8" fmla="*/ 9 w 9"/>
                  <a:gd name="T9" fmla="*/ 0 h 9"/>
                  <a:gd name="T10" fmla="*/ 0 w 9"/>
                  <a:gd name="T11" fmla="*/ 9 h 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9">
                    <a:moveTo>
                      <a:pt x="0" y="9"/>
                    </a:moveTo>
                    <a:lnTo>
                      <a:pt x="0" y="9"/>
                    </a:lnTo>
                    <a:lnTo>
                      <a:pt x="5" y="2"/>
                    </a:lnTo>
                    <a:lnTo>
                      <a:pt x="7" y="0"/>
                    </a:lnTo>
                    <a:lnTo>
                      <a:pt x="9" y="0"/>
                    </a:lnTo>
                    <a:lnTo>
                      <a:pt x="0"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5" name="Freeform 3026"/>
              <p:cNvSpPr>
                <a:spLocks/>
              </p:cNvSpPr>
              <p:nvPr userDrawn="1"/>
            </p:nvSpPr>
            <p:spPr bwMode="auto">
              <a:xfrm>
                <a:off x="1564" y="1158"/>
                <a:ext cx="14" cy="21"/>
              </a:xfrm>
              <a:custGeom>
                <a:avLst/>
                <a:gdLst>
                  <a:gd name="T0" fmla="*/ 14 w 14"/>
                  <a:gd name="T1" fmla="*/ 10 h 21"/>
                  <a:gd name="T2" fmla="*/ 5 w 14"/>
                  <a:gd name="T3" fmla="*/ 21 h 21"/>
                  <a:gd name="T4" fmla="*/ 0 w 14"/>
                  <a:gd name="T5" fmla="*/ 14 h 21"/>
                  <a:gd name="T6" fmla="*/ 0 w 14"/>
                  <a:gd name="T7" fmla="*/ 14 h 21"/>
                  <a:gd name="T8" fmla="*/ 3 w 14"/>
                  <a:gd name="T9" fmla="*/ 7 h 21"/>
                  <a:gd name="T10" fmla="*/ 5 w 14"/>
                  <a:gd name="T11" fmla="*/ 5 h 21"/>
                  <a:gd name="T12" fmla="*/ 10 w 14"/>
                  <a:gd name="T13" fmla="*/ 0 h 21"/>
                  <a:gd name="T14" fmla="*/ 10 w 14"/>
                  <a:gd name="T15" fmla="*/ 0 h 21"/>
                  <a:gd name="T16" fmla="*/ 14 w 14"/>
                  <a:gd name="T17" fmla="*/ 5 h 21"/>
                  <a:gd name="T18" fmla="*/ 14 w 14"/>
                  <a:gd name="T19" fmla="*/ 7 h 21"/>
                  <a:gd name="T20" fmla="*/ 14 w 14"/>
                  <a:gd name="T21" fmla="*/ 10 h 21"/>
                  <a:gd name="T22" fmla="*/ 14 w 14"/>
                  <a:gd name="T23" fmla="*/ 10 h 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21">
                    <a:moveTo>
                      <a:pt x="14" y="10"/>
                    </a:moveTo>
                    <a:lnTo>
                      <a:pt x="5" y="21"/>
                    </a:lnTo>
                    <a:lnTo>
                      <a:pt x="0" y="14"/>
                    </a:lnTo>
                    <a:lnTo>
                      <a:pt x="3" y="7"/>
                    </a:lnTo>
                    <a:lnTo>
                      <a:pt x="5" y="5"/>
                    </a:lnTo>
                    <a:lnTo>
                      <a:pt x="10" y="0"/>
                    </a:lnTo>
                    <a:lnTo>
                      <a:pt x="14" y="5"/>
                    </a:lnTo>
                    <a:lnTo>
                      <a:pt x="14" y="7"/>
                    </a:lnTo>
                    <a:lnTo>
                      <a:pt x="14"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6" name="Freeform 3027"/>
              <p:cNvSpPr>
                <a:spLocks/>
              </p:cNvSpPr>
              <p:nvPr userDrawn="1"/>
            </p:nvSpPr>
            <p:spPr bwMode="auto">
              <a:xfrm>
                <a:off x="701" y="1179"/>
                <a:ext cx="3" cy="2"/>
              </a:xfrm>
              <a:custGeom>
                <a:avLst/>
                <a:gdLst>
                  <a:gd name="T0" fmla="*/ 3 w 3"/>
                  <a:gd name="T1" fmla="*/ 2 h 2"/>
                  <a:gd name="T2" fmla="*/ 3 w 3"/>
                  <a:gd name="T3" fmla="*/ 2 h 2"/>
                  <a:gd name="T4" fmla="*/ 3 w 3"/>
                  <a:gd name="T5" fmla="*/ 2 h 2"/>
                  <a:gd name="T6" fmla="*/ 0 w 3"/>
                  <a:gd name="T7" fmla="*/ 0 h 2"/>
                  <a:gd name="T8" fmla="*/ 0 w 3"/>
                  <a:gd name="T9" fmla="*/ 0 h 2"/>
                  <a:gd name="T10" fmla="*/ 3 w 3"/>
                  <a:gd name="T11" fmla="*/ 0 h 2"/>
                  <a:gd name="T12" fmla="*/ 3 w 3"/>
                  <a:gd name="T13" fmla="*/ 0 h 2"/>
                  <a:gd name="T14" fmla="*/ 3 w 3"/>
                  <a:gd name="T15" fmla="*/ 0 h 2"/>
                  <a:gd name="T16" fmla="*/ 3 w 3"/>
                  <a:gd name="T17" fmla="*/ 2 h 2"/>
                  <a:gd name="T18" fmla="*/ 3 w 3"/>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 h="2">
                    <a:moveTo>
                      <a:pt x="3" y="2"/>
                    </a:moveTo>
                    <a:lnTo>
                      <a:pt x="3" y="2"/>
                    </a:lnTo>
                    <a:lnTo>
                      <a:pt x="0" y="0"/>
                    </a:lnTo>
                    <a:lnTo>
                      <a:pt x="3" y="0"/>
                    </a:lnTo>
                    <a:lnTo>
                      <a:pt x="3"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7" name="Freeform 3028"/>
              <p:cNvSpPr>
                <a:spLocks/>
              </p:cNvSpPr>
              <p:nvPr userDrawn="1"/>
            </p:nvSpPr>
            <p:spPr bwMode="auto">
              <a:xfrm>
                <a:off x="3309" y="1184"/>
                <a:ext cx="30" cy="37"/>
              </a:xfrm>
              <a:custGeom>
                <a:avLst/>
                <a:gdLst>
                  <a:gd name="T0" fmla="*/ 21 w 30"/>
                  <a:gd name="T1" fmla="*/ 0 h 37"/>
                  <a:gd name="T2" fmla="*/ 30 w 30"/>
                  <a:gd name="T3" fmla="*/ 28 h 37"/>
                  <a:gd name="T4" fmla="*/ 30 w 30"/>
                  <a:gd name="T5" fmla="*/ 28 h 37"/>
                  <a:gd name="T6" fmla="*/ 28 w 30"/>
                  <a:gd name="T7" fmla="*/ 37 h 37"/>
                  <a:gd name="T8" fmla="*/ 16 w 30"/>
                  <a:gd name="T9" fmla="*/ 37 h 37"/>
                  <a:gd name="T10" fmla="*/ 0 w 30"/>
                  <a:gd name="T11" fmla="*/ 21 h 37"/>
                  <a:gd name="T12" fmla="*/ 0 w 30"/>
                  <a:gd name="T13" fmla="*/ 21 h 37"/>
                  <a:gd name="T14" fmla="*/ 10 w 30"/>
                  <a:gd name="T15" fmla="*/ 0 h 37"/>
                  <a:gd name="T16" fmla="*/ 10 w 30"/>
                  <a:gd name="T17" fmla="*/ 0 h 37"/>
                  <a:gd name="T18" fmla="*/ 14 w 30"/>
                  <a:gd name="T19" fmla="*/ 0 h 37"/>
                  <a:gd name="T20" fmla="*/ 21 w 30"/>
                  <a:gd name="T21" fmla="*/ 0 h 37"/>
                  <a:gd name="T22" fmla="*/ 21 w 30"/>
                  <a:gd name="T23" fmla="*/ 0 h 3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 h="37">
                    <a:moveTo>
                      <a:pt x="21" y="0"/>
                    </a:moveTo>
                    <a:lnTo>
                      <a:pt x="30" y="28"/>
                    </a:lnTo>
                    <a:lnTo>
                      <a:pt x="28" y="37"/>
                    </a:lnTo>
                    <a:lnTo>
                      <a:pt x="16" y="37"/>
                    </a:lnTo>
                    <a:lnTo>
                      <a:pt x="0" y="21"/>
                    </a:lnTo>
                    <a:lnTo>
                      <a:pt x="10" y="0"/>
                    </a:lnTo>
                    <a:lnTo>
                      <a:pt x="14" y="0"/>
                    </a:lnTo>
                    <a:lnTo>
                      <a:pt x="2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8" name="Freeform 3029"/>
              <p:cNvSpPr>
                <a:spLocks/>
              </p:cNvSpPr>
              <p:nvPr userDrawn="1"/>
            </p:nvSpPr>
            <p:spPr bwMode="auto">
              <a:xfrm>
                <a:off x="3314" y="1186"/>
                <a:ext cx="23" cy="33"/>
              </a:xfrm>
              <a:custGeom>
                <a:avLst/>
                <a:gdLst>
                  <a:gd name="T0" fmla="*/ 23 w 23"/>
                  <a:gd name="T1" fmla="*/ 26 h 33"/>
                  <a:gd name="T2" fmla="*/ 21 w 23"/>
                  <a:gd name="T3" fmla="*/ 33 h 33"/>
                  <a:gd name="T4" fmla="*/ 14 w 23"/>
                  <a:gd name="T5" fmla="*/ 33 h 33"/>
                  <a:gd name="T6" fmla="*/ 0 w 23"/>
                  <a:gd name="T7" fmla="*/ 19 h 33"/>
                  <a:gd name="T8" fmla="*/ 0 w 23"/>
                  <a:gd name="T9" fmla="*/ 19 h 33"/>
                  <a:gd name="T10" fmla="*/ 5 w 23"/>
                  <a:gd name="T11" fmla="*/ 9 h 33"/>
                  <a:gd name="T12" fmla="*/ 7 w 23"/>
                  <a:gd name="T13" fmla="*/ 0 h 33"/>
                  <a:gd name="T14" fmla="*/ 11 w 23"/>
                  <a:gd name="T15" fmla="*/ 0 h 33"/>
                  <a:gd name="T16" fmla="*/ 23 w 23"/>
                  <a:gd name="T17" fmla="*/ 26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 h="33">
                    <a:moveTo>
                      <a:pt x="23" y="26"/>
                    </a:moveTo>
                    <a:lnTo>
                      <a:pt x="21" y="33"/>
                    </a:lnTo>
                    <a:lnTo>
                      <a:pt x="14" y="33"/>
                    </a:lnTo>
                    <a:lnTo>
                      <a:pt x="0" y="19"/>
                    </a:lnTo>
                    <a:lnTo>
                      <a:pt x="5" y="9"/>
                    </a:lnTo>
                    <a:lnTo>
                      <a:pt x="7" y="0"/>
                    </a:lnTo>
                    <a:lnTo>
                      <a:pt x="11" y="0"/>
                    </a:lnTo>
                    <a:lnTo>
                      <a:pt x="23"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9" name="Freeform 3030"/>
              <p:cNvSpPr>
                <a:spLocks/>
              </p:cNvSpPr>
              <p:nvPr userDrawn="1"/>
            </p:nvSpPr>
            <p:spPr bwMode="auto">
              <a:xfrm>
                <a:off x="218" y="1188"/>
                <a:ext cx="9" cy="5"/>
              </a:xfrm>
              <a:custGeom>
                <a:avLst/>
                <a:gdLst>
                  <a:gd name="T0" fmla="*/ 9 w 9"/>
                  <a:gd name="T1" fmla="*/ 3 h 5"/>
                  <a:gd name="T2" fmla="*/ 9 w 9"/>
                  <a:gd name="T3" fmla="*/ 3 h 5"/>
                  <a:gd name="T4" fmla="*/ 0 w 9"/>
                  <a:gd name="T5" fmla="*/ 5 h 5"/>
                  <a:gd name="T6" fmla="*/ 0 w 9"/>
                  <a:gd name="T7" fmla="*/ 3 h 5"/>
                  <a:gd name="T8" fmla="*/ 0 w 9"/>
                  <a:gd name="T9" fmla="*/ 3 h 5"/>
                  <a:gd name="T10" fmla="*/ 4 w 9"/>
                  <a:gd name="T11" fmla="*/ 3 h 5"/>
                  <a:gd name="T12" fmla="*/ 6 w 9"/>
                  <a:gd name="T13" fmla="*/ 0 h 5"/>
                  <a:gd name="T14" fmla="*/ 9 w 9"/>
                  <a:gd name="T15" fmla="*/ 3 h 5"/>
                  <a:gd name="T16" fmla="*/ 9 w 9"/>
                  <a:gd name="T17" fmla="*/ 3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5">
                    <a:moveTo>
                      <a:pt x="9" y="3"/>
                    </a:moveTo>
                    <a:lnTo>
                      <a:pt x="9" y="3"/>
                    </a:lnTo>
                    <a:lnTo>
                      <a:pt x="0" y="5"/>
                    </a:lnTo>
                    <a:lnTo>
                      <a:pt x="0" y="3"/>
                    </a:lnTo>
                    <a:lnTo>
                      <a:pt x="4" y="3"/>
                    </a:lnTo>
                    <a:lnTo>
                      <a:pt x="6" y="0"/>
                    </a:lnTo>
                    <a:lnTo>
                      <a:pt x="9"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0" name="Freeform 3031"/>
              <p:cNvSpPr>
                <a:spLocks/>
              </p:cNvSpPr>
              <p:nvPr userDrawn="1"/>
            </p:nvSpPr>
            <p:spPr bwMode="auto">
              <a:xfrm>
                <a:off x="1731" y="1195"/>
                <a:ext cx="14" cy="10"/>
              </a:xfrm>
              <a:custGeom>
                <a:avLst/>
                <a:gdLst>
                  <a:gd name="T0" fmla="*/ 14 w 14"/>
                  <a:gd name="T1" fmla="*/ 3 h 10"/>
                  <a:gd name="T2" fmla="*/ 14 w 14"/>
                  <a:gd name="T3" fmla="*/ 3 h 10"/>
                  <a:gd name="T4" fmla="*/ 2 w 14"/>
                  <a:gd name="T5" fmla="*/ 10 h 10"/>
                  <a:gd name="T6" fmla="*/ 2 w 14"/>
                  <a:gd name="T7" fmla="*/ 10 h 10"/>
                  <a:gd name="T8" fmla="*/ 0 w 14"/>
                  <a:gd name="T9" fmla="*/ 5 h 10"/>
                  <a:gd name="T10" fmla="*/ 0 w 14"/>
                  <a:gd name="T11" fmla="*/ 5 h 10"/>
                  <a:gd name="T12" fmla="*/ 7 w 14"/>
                  <a:gd name="T13" fmla="*/ 0 h 10"/>
                  <a:gd name="T14" fmla="*/ 9 w 14"/>
                  <a:gd name="T15" fmla="*/ 0 h 10"/>
                  <a:gd name="T16" fmla="*/ 14 w 14"/>
                  <a:gd name="T17" fmla="*/ 3 h 10"/>
                  <a:gd name="T18" fmla="*/ 14 w 14"/>
                  <a:gd name="T19" fmla="*/ 3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10">
                    <a:moveTo>
                      <a:pt x="14" y="3"/>
                    </a:moveTo>
                    <a:lnTo>
                      <a:pt x="14" y="3"/>
                    </a:lnTo>
                    <a:lnTo>
                      <a:pt x="2" y="10"/>
                    </a:lnTo>
                    <a:lnTo>
                      <a:pt x="0" y="5"/>
                    </a:lnTo>
                    <a:lnTo>
                      <a:pt x="7" y="0"/>
                    </a:lnTo>
                    <a:lnTo>
                      <a:pt x="9" y="0"/>
                    </a:lnTo>
                    <a:lnTo>
                      <a:pt x="14"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1" name="Freeform 3032"/>
              <p:cNvSpPr>
                <a:spLocks/>
              </p:cNvSpPr>
              <p:nvPr userDrawn="1"/>
            </p:nvSpPr>
            <p:spPr bwMode="auto">
              <a:xfrm>
                <a:off x="2675" y="1198"/>
                <a:ext cx="3" cy="7"/>
              </a:xfrm>
              <a:custGeom>
                <a:avLst/>
                <a:gdLst>
                  <a:gd name="T0" fmla="*/ 3 w 3"/>
                  <a:gd name="T1" fmla="*/ 7 h 7"/>
                  <a:gd name="T2" fmla="*/ 3 w 3"/>
                  <a:gd name="T3" fmla="*/ 7 h 7"/>
                  <a:gd name="T4" fmla="*/ 0 w 3"/>
                  <a:gd name="T5" fmla="*/ 4 h 7"/>
                  <a:gd name="T6" fmla="*/ 0 w 3"/>
                  <a:gd name="T7" fmla="*/ 4 h 7"/>
                  <a:gd name="T8" fmla="*/ 3 w 3"/>
                  <a:gd name="T9" fmla="*/ 0 h 7"/>
                  <a:gd name="T10" fmla="*/ 3 w 3"/>
                  <a:gd name="T11" fmla="*/ 7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7">
                    <a:moveTo>
                      <a:pt x="3" y="7"/>
                    </a:moveTo>
                    <a:lnTo>
                      <a:pt x="3" y="7"/>
                    </a:lnTo>
                    <a:lnTo>
                      <a:pt x="0" y="4"/>
                    </a:lnTo>
                    <a:lnTo>
                      <a:pt x="3" y="0"/>
                    </a:lnTo>
                    <a:lnTo>
                      <a:pt x="3"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2" name="Freeform 3033"/>
              <p:cNvSpPr>
                <a:spLocks/>
              </p:cNvSpPr>
              <p:nvPr userDrawn="1"/>
            </p:nvSpPr>
            <p:spPr bwMode="auto">
              <a:xfrm>
                <a:off x="164" y="1200"/>
                <a:ext cx="14" cy="9"/>
              </a:xfrm>
              <a:custGeom>
                <a:avLst/>
                <a:gdLst>
                  <a:gd name="T0" fmla="*/ 14 w 14"/>
                  <a:gd name="T1" fmla="*/ 0 h 9"/>
                  <a:gd name="T2" fmla="*/ 14 w 14"/>
                  <a:gd name="T3" fmla="*/ 0 h 9"/>
                  <a:gd name="T4" fmla="*/ 12 w 14"/>
                  <a:gd name="T5" fmla="*/ 2 h 9"/>
                  <a:gd name="T6" fmla="*/ 10 w 14"/>
                  <a:gd name="T7" fmla="*/ 5 h 9"/>
                  <a:gd name="T8" fmla="*/ 0 w 14"/>
                  <a:gd name="T9" fmla="*/ 9 h 9"/>
                  <a:gd name="T10" fmla="*/ 0 w 14"/>
                  <a:gd name="T11" fmla="*/ 9 h 9"/>
                  <a:gd name="T12" fmla="*/ 0 w 14"/>
                  <a:gd name="T13" fmla="*/ 9 h 9"/>
                  <a:gd name="T14" fmla="*/ 0 w 14"/>
                  <a:gd name="T15" fmla="*/ 7 h 9"/>
                  <a:gd name="T16" fmla="*/ 5 w 14"/>
                  <a:gd name="T17" fmla="*/ 0 h 9"/>
                  <a:gd name="T18" fmla="*/ 5 w 14"/>
                  <a:gd name="T19" fmla="*/ 0 h 9"/>
                  <a:gd name="T20" fmla="*/ 14 w 14"/>
                  <a:gd name="T21" fmla="*/ 0 h 9"/>
                  <a:gd name="T22" fmla="*/ 14 w 14"/>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9">
                    <a:moveTo>
                      <a:pt x="14" y="0"/>
                    </a:moveTo>
                    <a:lnTo>
                      <a:pt x="14" y="0"/>
                    </a:lnTo>
                    <a:lnTo>
                      <a:pt x="12" y="2"/>
                    </a:lnTo>
                    <a:lnTo>
                      <a:pt x="10" y="5"/>
                    </a:lnTo>
                    <a:lnTo>
                      <a:pt x="0" y="9"/>
                    </a:lnTo>
                    <a:lnTo>
                      <a:pt x="0" y="7"/>
                    </a:lnTo>
                    <a:lnTo>
                      <a:pt x="5" y="0"/>
                    </a:lnTo>
                    <a:lnTo>
                      <a:pt x="1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3" name="Freeform 3034"/>
              <p:cNvSpPr>
                <a:spLocks/>
              </p:cNvSpPr>
              <p:nvPr userDrawn="1"/>
            </p:nvSpPr>
            <p:spPr bwMode="auto">
              <a:xfrm>
                <a:off x="120" y="1202"/>
                <a:ext cx="14" cy="10"/>
              </a:xfrm>
              <a:custGeom>
                <a:avLst/>
                <a:gdLst>
                  <a:gd name="T0" fmla="*/ 14 w 14"/>
                  <a:gd name="T1" fmla="*/ 0 h 10"/>
                  <a:gd name="T2" fmla="*/ 14 w 14"/>
                  <a:gd name="T3" fmla="*/ 0 h 10"/>
                  <a:gd name="T4" fmla="*/ 10 w 14"/>
                  <a:gd name="T5" fmla="*/ 5 h 10"/>
                  <a:gd name="T6" fmla="*/ 3 w 14"/>
                  <a:gd name="T7" fmla="*/ 10 h 10"/>
                  <a:gd name="T8" fmla="*/ 3 w 14"/>
                  <a:gd name="T9" fmla="*/ 10 h 10"/>
                  <a:gd name="T10" fmla="*/ 3 w 14"/>
                  <a:gd name="T11" fmla="*/ 10 h 10"/>
                  <a:gd name="T12" fmla="*/ 0 w 14"/>
                  <a:gd name="T13" fmla="*/ 7 h 10"/>
                  <a:gd name="T14" fmla="*/ 0 w 14"/>
                  <a:gd name="T15" fmla="*/ 7 h 10"/>
                  <a:gd name="T16" fmla="*/ 7 w 14"/>
                  <a:gd name="T17" fmla="*/ 3 h 10"/>
                  <a:gd name="T18" fmla="*/ 10 w 14"/>
                  <a:gd name="T19" fmla="*/ 0 h 10"/>
                  <a:gd name="T20" fmla="*/ 14 w 14"/>
                  <a:gd name="T21" fmla="*/ 0 h 10"/>
                  <a:gd name="T22" fmla="*/ 14 w 14"/>
                  <a:gd name="T23" fmla="*/ 0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0">
                    <a:moveTo>
                      <a:pt x="14" y="0"/>
                    </a:moveTo>
                    <a:lnTo>
                      <a:pt x="14" y="0"/>
                    </a:lnTo>
                    <a:lnTo>
                      <a:pt x="10" y="5"/>
                    </a:lnTo>
                    <a:lnTo>
                      <a:pt x="3" y="10"/>
                    </a:lnTo>
                    <a:lnTo>
                      <a:pt x="0" y="7"/>
                    </a:lnTo>
                    <a:lnTo>
                      <a:pt x="7" y="3"/>
                    </a:lnTo>
                    <a:lnTo>
                      <a:pt x="10" y="0"/>
                    </a:lnTo>
                    <a:lnTo>
                      <a:pt x="1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4" name="Freeform 3035"/>
              <p:cNvSpPr>
                <a:spLocks/>
              </p:cNvSpPr>
              <p:nvPr userDrawn="1"/>
            </p:nvSpPr>
            <p:spPr bwMode="auto">
              <a:xfrm>
                <a:off x="687" y="1202"/>
                <a:ext cx="1" cy="3"/>
              </a:xfrm>
              <a:custGeom>
                <a:avLst/>
                <a:gdLst>
                  <a:gd name="T0" fmla="*/ 0 w 1"/>
                  <a:gd name="T1" fmla="*/ 3 h 3"/>
                  <a:gd name="T2" fmla="*/ 0 w 1"/>
                  <a:gd name="T3" fmla="*/ 3 h 3"/>
                  <a:gd name="T4" fmla="*/ 0 w 1"/>
                  <a:gd name="T5" fmla="*/ 0 h 3"/>
                  <a:gd name="T6" fmla="*/ 0 w 1"/>
                  <a:gd name="T7" fmla="*/ 0 h 3"/>
                  <a:gd name="T8" fmla="*/ 0 w 1"/>
                  <a:gd name="T9" fmla="*/ 3 h 3"/>
                  <a:gd name="T10" fmla="*/ 0 w 1"/>
                  <a:gd name="T11" fmla="*/ 3 h 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3">
                    <a:moveTo>
                      <a:pt x="0" y="3"/>
                    </a:moveTo>
                    <a:lnTo>
                      <a:pt x="0" y="3"/>
                    </a:lnTo>
                    <a:lnTo>
                      <a:pt x="0" y="0"/>
                    </a:lnTo>
                    <a:lnTo>
                      <a:pt x="0"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5" name="Freeform 3036"/>
              <p:cNvSpPr>
                <a:spLocks/>
              </p:cNvSpPr>
              <p:nvPr userDrawn="1"/>
            </p:nvSpPr>
            <p:spPr bwMode="auto">
              <a:xfrm>
                <a:off x="3249" y="1207"/>
                <a:ext cx="33" cy="39"/>
              </a:xfrm>
              <a:custGeom>
                <a:avLst/>
                <a:gdLst>
                  <a:gd name="T0" fmla="*/ 28 w 33"/>
                  <a:gd name="T1" fmla="*/ 7 h 39"/>
                  <a:gd name="T2" fmla="*/ 28 w 33"/>
                  <a:gd name="T3" fmla="*/ 7 h 39"/>
                  <a:gd name="T4" fmla="*/ 33 w 33"/>
                  <a:gd name="T5" fmla="*/ 16 h 39"/>
                  <a:gd name="T6" fmla="*/ 33 w 33"/>
                  <a:gd name="T7" fmla="*/ 21 h 39"/>
                  <a:gd name="T8" fmla="*/ 30 w 33"/>
                  <a:gd name="T9" fmla="*/ 25 h 39"/>
                  <a:gd name="T10" fmla="*/ 28 w 33"/>
                  <a:gd name="T11" fmla="*/ 32 h 39"/>
                  <a:gd name="T12" fmla="*/ 28 w 33"/>
                  <a:gd name="T13" fmla="*/ 32 h 39"/>
                  <a:gd name="T14" fmla="*/ 23 w 33"/>
                  <a:gd name="T15" fmla="*/ 37 h 39"/>
                  <a:gd name="T16" fmla="*/ 21 w 33"/>
                  <a:gd name="T17" fmla="*/ 39 h 39"/>
                  <a:gd name="T18" fmla="*/ 19 w 33"/>
                  <a:gd name="T19" fmla="*/ 39 h 39"/>
                  <a:gd name="T20" fmla="*/ 19 w 33"/>
                  <a:gd name="T21" fmla="*/ 39 h 39"/>
                  <a:gd name="T22" fmla="*/ 2 w 33"/>
                  <a:gd name="T23" fmla="*/ 30 h 39"/>
                  <a:gd name="T24" fmla="*/ 2 w 33"/>
                  <a:gd name="T25" fmla="*/ 30 h 39"/>
                  <a:gd name="T26" fmla="*/ 0 w 33"/>
                  <a:gd name="T27" fmla="*/ 14 h 39"/>
                  <a:gd name="T28" fmla="*/ 0 w 33"/>
                  <a:gd name="T29" fmla="*/ 7 h 39"/>
                  <a:gd name="T30" fmla="*/ 5 w 33"/>
                  <a:gd name="T31" fmla="*/ 0 h 39"/>
                  <a:gd name="T32" fmla="*/ 7 w 33"/>
                  <a:gd name="T33" fmla="*/ 0 h 39"/>
                  <a:gd name="T34" fmla="*/ 28 w 33"/>
                  <a:gd name="T35" fmla="*/ 7 h 3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3" h="39">
                    <a:moveTo>
                      <a:pt x="28" y="7"/>
                    </a:moveTo>
                    <a:lnTo>
                      <a:pt x="28" y="7"/>
                    </a:lnTo>
                    <a:lnTo>
                      <a:pt x="33" y="16"/>
                    </a:lnTo>
                    <a:lnTo>
                      <a:pt x="33" y="21"/>
                    </a:lnTo>
                    <a:lnTo>
                      <a:pt x="30" y="25"/>
                    </a:lnTo>
                    <a:lnTo>
                      <a:pt x="28" y="32"/>
                    </a:lnTo>
                    <a:lnTo>
                      <a:pt x="23" y="37"/>
                    </a:lnTo>
                    <a:lnTo>
                      <a:pt x="21" y="39"/>
                    </a:lnTo>
                    <a:lnTo>
                      <a:pt x="19" y="39"/>
                    </a:lnTo>
                    <a:lnTo>
                      <a:pt x="2" y="30"/>
                    </a:lnTo>
                    <a:lnTo>
                      <a:pt x="0" y="14"/>
                    </a:lnTo>
                    <a:lnTo>
                      <a:pt x="0" y="7"/>
                    </a:lnTo>
                    <a:lnTo>
                      <a:pt x="5" y="0"/>
                    </a:lnTo>
                    <a:lnTo>
                      <a:pt x="7" y="0"/>
                    </a:lnTo>
                    <a:lnTo>
                      <a:pt x="28"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6" name="Freeform 3037"/>
              <p:cNvSpPr>
                <a:spLocks/>
              </p:cNvSpPr>
              <p:nvPr userDrawn="1"/>
            </p:nvSpPr>
            <p:spPr bwMode="auto">
              <a:xfrm>
                <a:off x="3254" y="1212"/>
                <a:ext cx="23" cy="30"/>
              </a:xfrm>
              <a:custGeom>
                <a:avLst/>
                <a:gdLst>
                  <a:gd name="T0" fmla="*/ 23 w 23"/>
                  <a:gd name="T1" fmla="*/ 13 h 30"/>
                  <a:gd name="T2" fmla="*/ 23 w 23"/>
                  <a:gd name="T3" fmla="*/ 13 h 30"/>
                  <a:gd name="T4" fmla="*/ 23 w 23"/>
                  <a:gd name="T5" fmla="*/ 23 h 30"/>
                  <a:gd name="T6" fmla="*/ 21 w 23"/>
                  <a:gd name="T7" fmla="*/ 27 h 30"/>
                  <a:gd name="T8" fmla="*/ 16 w 23"/>
                  <a:gd name="T9" fmla="*/ 30 h 30"/>
                  <a:gd name="T10" fmla="*/ 16 w 23"/>
                  <a:gd name="T11" fmla="*/ 30 h 30"/>
                  <a:gd name="T12" fmla="*/ 9 w 23"/>
                  <a:gd name="T13" fmla="*/ 27 h 30"/>
                  <a:gd name="T14" fmla="*/ 2 w 23"/>
                  <a:gd name="T15" fmla="*/ 23 h 30"/>
                  <a:gd name="T16" fmla="*/ 2 w 23"/>
                  <a:gd name="T17" fmla="*/ 23 h 30"/>
                  <a:gd name="T18" fmla="*/ 0 w 23"/>
                  <a:gd name="T19" fmla="*/ 11 h 30"/>
                  <a:gd name="T20" fmla="*/ 0 w 23"/>
                  <a:gd name="T21" fmla="*/ 4 h 30"/>
                  <a:gd name="T22" fmla="*/ 2 w 23"/>
                  <a:gd name="T23" fmla="*/ 0 h 30"/>
                  <a:gd name="T24" fmla="*/ 2 w 23"/>
                  <a:gd name="T25" fmla="*/ 0 h 30"/>
                  <a:gd name="T26" fmla="*/ 9 w 23"/>
                  <a:gd name="T27" fmla="*/ 2 h 30"/>
                  <a:gd name="T28" fmla="*/ 16 w 23"/>
                  <a:gd name="T29" fmla="*/ 4 h 30"/>
                  <a:gd name="T30" fmla="*/ 21 w 23"/>
                  <a:gd name="T31" fmla="*/ 7 h 30"/>
                  <a:gd name="T32" fmla="*/ 23 w 23"/>
                  <a:gd name="T33" fmla="*/ 11 h 30"/>
                  <a:gd name="T34" fmla="*/ 23 w 23"/>
                  <a:gd name="T35" fmla="*/ 13 h 30"/>
                  <a:gd name="T36" fmla="*/ 23 w 23"/>
                  <a:gd name="T37" fmla="*/ 13 h 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3" h="30">
                    <a:moveTo>
                      <a:pt x="23" y="13"/>
                    </a:moveTo>
                    <a:lnTo>
                      <a:pt x="23" y="13"/>
                    </a:lnTo>
                    <a:lnTo>
                      <a:pt x="23" y="23"/>
                    </a:lnTo>
                    <a:lnTo>
                      <a:pt x="21" y="27"/>
                    </a:lnTo>
                    <a:lnTo>
                      <a:pt x="16" y="30"/>
                    </a:lnTo>
                    <a:lnTo>
                      <a:pt x="9" y="27"/>
                    </a:lnTo>
                    <a:lnTo>
                      <a:pt x="2" y="23"/>
                    </a:lnTo>
                    <a:lnTo>
                      <a:pt x="0" y="11"/>
                    </a:lnTo>
                    <a:lnTo>
                      <a:pt x="0" y="4"/>
                    </a:lnTo>
                    <a:lnTo>
                      <a:pt x="2" y="0"/>
                    </a:lnTo>
                    <a:lnTo>
                      <a:pt x="9" y="2"/>
                    </a:lnTo>
                    <a:lnTo>
                      <a:pt x="16" y="4"/>
                    </a:lnTo>
                    <a:lnTo>
                      <a:pt x="21" y="7"/>
                    </a:lnTo>
                    <a:lnTo>
                      <a:pt x="23" y="11"/>
                    </a:lnTo>
                    <a:lnTo>
                      <a:pt x="23"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7" name="Freeform 3038"/>
              <p:cNvSpPr>
                <a:spLocks/>
              </p:cNvSpPr>
              <p:nvPr userDrawn="1"/>
            </p:nvSpPr>
            <p:spPr bwMode="auto">
              <a:xfrm>
                <a:off x="5385" y="1216"/>
                <a:ext cx="9" cy="12"/>
              </a:xfrm>
              <a:custGeom>
                <a:avLst/>
                <a:gdLst>
                  <a:gd name="T0" fmla="*/ 9 w 9"/>
                  <a:gd name="T1" fmla="*/ 5 h 12"/>
                  <a:gd name="T2" fmla="*/ 9 w 9"/>
                  <a:gd name="T3" fmla="*/ 5 h 12"/>
                  <a:gd name="T4" fmla="*/ 9 w 9"/>
                  <a:gd name="T5" fmla="*/ 9 h 12"/>
                  <a:gd name="T6" fmla="*/ 7 w 9"/>
                  <a:gd name="T7" fmla="*/ 12 h 12"/>
                  <a:gd name="T8" fmla="*/ 7 w 9"/>
                  <a:gd name="T9" fmla="*/ 12 h 12"/>
                  <a:gd name="T10" fmla="*/ 2 w 9"/>
                  <a:gd name="T11" fmla="*/ 12 h 12"/>
                  <a:gd name="T12" fmla="*/ 0 w 9"/>
                  <a:gd name="T13" fmla="*/ 9 h 12"/>
                  <a:gd name="T14" fmla="*/ 0 w 9"/>
                  <a:gd name="T15" fmla="*/ 9 h 12"/>
                  <a:gd name="T16" fmla="*/ 0 w 9"/>
                  <a:gd name="T17" fmla="*/ 5 h 12"/>
                  <a:gd name="T18" fmla="*/ 2 w 9"/>
                  <a:gd name="T19" fmla="*/ 0 h 12"/>
                  <a:gd name="T20" fmla="*/ 2 w 9"/>
                  <a:gd name="T21" fmla="*/ 0 h 12"/>
                  <a:gd name="T22" fmla="*/ 7 w 9"/>
                  <a:gd name="T23" fmla="*/ 3 h 12"/>
                  <a:gd name="T24" fmla="*/ 9 w 9"/>
                  <a:gd name="T25" fmla="*/ 5 h 12"/>
                  <a:gd name="T26" fmla="*/ 9 w 9"/>
                  <a:gd name="T27" fmla="*/ 5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12">
                    <a:moveTo>
                      <a:pt x="9" y="5"/>
                    </a:moveTo>
                    <a:lnTo>
                      <a:pt x="9" y="5"/>
                    </a:lnTo>
                    <a:lnTo>
                      <a:pt x="9" y="9"/>
                    </a:lnTo>
                    <a:lnTo>
                      <a:pt x="7" y="12"/>
                    </a:lnTo>
                    <a:lnTo>
                      <a:pt x="2" y="12"/>
                    </a:lnTo>
                    <a:lnTo>
                      <a:pt x="0" y="9"/>
                    </a:lnTo>
                    <a:lnTo>
                      <a:pt x="0" y="5"/>
                    </a:lnTo>
                    <a:lnTo>
                      <a:pt x="2" y="0"/>
                    </a:lnTo>
                    <a:lnTo>
                      <a:pt x="7" y="3"/>
                    </a:lnTo>
                    <a:lnTo>
                      <a:pt x="9"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8" name="Freeform 3039"/>
              <p:cNvSpPr>
                <a:spLocks/>
              </p:cNvSpPr>
              <p:nvPr userDrawn="1"/>
            </p:nvSpPr>
            <p:spPr bwMode="auto">
              <a:xfrm>
                <a:off x="9" y="1225"/>
                <a:ext cx="12" cy="10"/>
              </a:xfrm>
              <a:custGeom>
                <a:avLst/>
                <a:gdLst>
                  <a:gd name="T0" fmla="*/ 12 w 12"/>
                  <a:gd name="T1" fmla="*/ 5 h 10"/>
                  <a:gd name="T2" fmla="*/ 12 w 12"/>
                  <a:gd name="T3" fmla="*/ 5 h 10"/>
                  <a:gd name="T4" fmla="*/ 7 w 12"/>
                  <a:gd name="T5" fmla="*/ 7 h 10"/>
                  <a:gd name="T6" fmla="*/ 5 w 12"/>
                  <a:gd name="T7" fmla="*/ 10 h 10"/>
                  <a:gd name="T8" fmla="*/ 0 w 12"/>
                  <a:gd name="T9" fmla="*/ 7 h 10"/>
                  <a:gd name="T10" fmla="*/ 0 w 12"/>
                  <a:gd name="T11" fmla="*/ 7 h 10"/>
                  <a:gd name="T12" fmla="*/ 7 w 12"/>
                  <a:gd name="T13" fmla="*/ 3 h 10"/>
                  <a:gd name="T14" fmla="*/ 10 w 12"/>
                  <a:gd name="T15" fmla="*/ 0 h 10"/>
                  <a:gd name="T16" fmla="*/ 12 w 12"/>
                  <a:gd name="T17" fmla="*/ 5 h 10"/>
                  <a:gd name="T18" fmla="*/ 12 w 12"/>
                  <a:gd name="T19" fmla="*/ 5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 h="10">
                    <a:moveTo>
                      <a:pt x="12" y="5"/>
                    </a:moveTo>
                    <a:lnTo>
                      <a:pt x="12" y="5"/>
                    </a:lnTo>
                    <a:lnTo>
                      <a:pt x="7" y="7"/>
                    </a:lnTo>
                    <a:lnTo>
                      <a:pt x="5" y="10"/>
                    </a:lnTo>
                    <a:lnTo>
                      <a:pt x="0" y="7"/>
                    </a:lnTo>
                    <a:lnTo>
                      <a:pt x="7" y="3"/>
                    </a:lnTo>
                    <a:lnTo>
                      <a:pt x="10" y="0"/>
                    </a:lnTo>
                    <a:lnTo>
                      <a:pt x="12"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9" name="Rectangle 3040"/>
              <p:cNvSpPr>
                <a:spLocks noChangeArrowheads="1"/>
              </p:cNvSpPr>
              <p:nvPr userDrawn="1"/>
            </p:nvSpPr>
            <p:spPr bwMode="auto">
              <a:xfrm>
                <a:off x="93" y="1228"/>
                <a:ext cx="1" cy="2"/>
              </a:xfrm>
              <a:prstGeom prst="rect">
                <a:avLst/>
              </a:prstGeom>
              <a:solidFill>
                <a:schemeClr val="hlink"/>
              </a:solidFill>
              <a:ln>
                <a:noFill/>
              </a:ln>
              <a:extLst>
                <a:ext uri="{91240B29-F687-4F45-9708-019B960494DF}">
                  <a14:hiddenLine xmlns:a14="http://schemas.microsoft.com/office/drawing/2010/main" w="3175">
                    <a:solidFill>
                      <a:schemeClr val="accent1"/>
                    </a:solidFill>
                    <a:miter lim="800000"/>
                    <a:headEnd/>
                    <a:tailEnd/>
                  </a14:hiddenLine>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20" name="Freeform 3041"/>
              <p:cNvSpPr>
                <a:spLocks/>
              </p:cNvSpPr>
              <p:nvPr userDrawn="1"/>
            </p:nvSpPr>
            <p:spPr bwMode="auto">
              <a:xfrm>
                <a:off x="680" y="1230"/>
                <a:ext cx="7" cy="7"/>
              </a:xfrm>
              <a:custGeom>
                <a:avLst/>
                <a:gdLst>
                  <a:gd name="T0" fmla="*/ 7 w 7"/>
                  <a:gd name="T1" fmla="*/ 0 h 7"/>
                  <a:gd name="T2" fmla="*/ 7 w 7"/>
                  <a:gd name="T3" fmla="*/ 0 h 7"/>
                  <a:gd name="T4" fmla="*/ 5 w 7"/>
                  <a:gd name="T5" fmla="*/ 5 h 7"/>
                  <a:gd name="T6" fmla="*/ 0 w 7"/>
                  <a:gd name="T7" fmla="*/ 7 h 7"/>
                  <a:gd name="T8" fmla="*/ 0 w 7"/>
                  <a:gd name="T9" fmla="*/ 7 h 7"/>
                  <a:gd name="T10" fmla="*/ 0 w 7"/>
                  <a:gd name="T11" fmla="*/ 5 h 7"/>
                  <a:gd name="T12" fmla="*/ 0 w 7"/>
                  <a:gd name="T13" fmla="*/ 2 h 7"/>
                  <a:gd name="T14" fmla="*/ 0 w 7"/>
                  <a:gd name="T15" fmla="*/ 2 h 7"/>
                  <a:gd name="T16" fmla="*/ 7 w 7"/>
                  <a:gd name="T17" fmla="*/ 0 h 7"/>
                  <a:gd name="T18" fmla="*/ 7 w 7"/>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7">
                    <a:moveTo>
                      <a:pt x="7" y="0"/>
                    </a:moveTo>
                    <a:lnTo>
                      <a:pt x="7" y="0"/>
                    </a:lnTo>
                    <a:lnTo>
                      <a:pt x="5" y="5"/>
                    </a:lnTo>
                    <a:lnTo>
                      <a:pt x="0" y="7"/>
                    </a:lnTo>
                    <a:lnTo>
                      <a:pt x="0" y="5"/>
                    </a:lnTo>
                    <a:lnTo>
                      <a:pt x="0" y="2"/>
                    </a:lnTo>
                    <a:lnTo>
                      <a:pt x="7"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1" name="Freeform 3042"/>
              <p:cNvSpPr>
                <a:spLocks/>
              </p:cNvSpPr>
              <p:nvPr userDrawn="1"/>
            </p:nvSpPr>
            <p:spPr bwMode="auto">
              <a:xfrm>
                <a:off x="49" y="1244"/>
                <a:ext cx="11" cy="5"/>
              </a:xfrm>
              <a:custGeom>
                <a:avLst/>
                <a:gdLst>
                  <a:gd name="T0" fmla="*/ 11 w 11"/>
                  <a:gd name="T1" fmla="*/ 2 h 5"/>
                  <a:gd name="T2" fmla="*/ 11 w 11"/>
                  <a:gd name="T3" fmla="*/ 2 h 5"/>
                  <a:gd name="T4" fmla="*/ 9 w 11"/>
                  <a:gd name="T5" fmla="*/ 5 h 5"/>
                  <a:gd name="T6" fmla="*/ 7 w 11"/>
                  <a:gd name="T7" fmla="*/ 5 h 5"/>
                  <a:gd name="T8" fmla="*/ 2 w 11"/>
                  <a:gd name="T9" fmla="*/ 5 h 5"/>
                  <a:gd name="T10" fmla="*/ 0 w 11"/>
                  <a:gd name="T11" fmla="*/ 2 h 5"/>
                  <a:gd name="T12" fmla="*/ 0 w 11"/>
                  <a:gd name="T13" fmla="*/ 2 h 5"/>
                  <a:gd name="T14" fmla="*/ 7 w 11"/>
                  <a:gd name="T15" fmla="*/ 0 h 5"/>
                  <a:gd name="T16" fmla="*/ 9 w 11"/>
                  <a:gd name="T17" fmla="*/ 0 h 5"/>
                  <a:gd name="T18" fmla="*/ 11 w 11"/>
                  <a:gd name="T19" fmla="*/ 2 h 5"/>
                  <a:gd name="T20" fmla="*/ 11 w 11"/>
                  <a:gd name="T21" fmla="*/ 2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 h="5">
                    <a:moveTo>
                      <a:pt x="11" y="2"/>
                    </a:moveTo>
                    <a:lnTo>
                      <a:pt x="11" y="2"/>
                    </a:lnTo>
                    <a:lnTo>
                      <a:pt x="9" y="5"/>
                    </a:lnTo>
                    <a:lnTo>
                      <a:pt x="7" y="5"/>
                    </a:lnTo>
                    <a:lnTo>
                      <a:pt x="2" y="5"/>
                    </a:lnTo>
                    <a:lnTo>
                      <a:pt x="0" y="2"/>
                    </a:lnTo>
                    <a:lnTo>
                      <a:pt x="7" y="0"/>
                    </a:lnTo>
                    <a:lnTo>
                      <a:pt x="9" y="0"/>
                    </a:lnTo>
                    <a:lnTo>
                      <a:pt x="11"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2" name="Freeform 3043"/>
              <p:cNvSpPr>
                <a:spLocks/>
              </p:cNvSpPr>
              <p:nvPr userDrawn="1"/>
            </p:nvSpPr>
            <p:spPr bwMode="auto">
              <a:xfrm>
                <a:off x="3145" y="1265"/>
                <a:ext cx="62" cy="35"/>
              </a:xfrm>
              <a:custGeom>
                <a:avLst/>
                <a:gdLst>
                  <a:gd name="T0" fmla="*/ 62 w 62"/>
                  <a:gd name="T1" fmla="*/ 30 h 35"/>
                  <a:gd name="T2" fmla="*/ 21 w 62"/>
                  <a:gd name="T3" fmla="*/ 35 h 35"/>
                  <a:gd name="T4" fmla="*/ 21 w 62"/>
                  <a:gd name="T5" fmla="*/ 35 h 35"/>
                  <a:gd name="T6" fmla="*/ 14 w 62"/>
                  <a:gd name="T7" fmla="*/ 25 h 35"/>
                  <a:gd name="T8" fmla="*/ 12 w 62"/>
                  <a:gd name="T9" fmla="*/ 23 h 35"/>
                  <a:gd name="T10" fmla="*/ 5 w 62"/>
                  <a:gd name="T11" fmla="*/ 21 h 35"/>
                  <a:gd name="T12" fmla="*/ 0 w 62"/>
                  <a:gd name="T13" fmla="*/ 14 h 35"/>
                  <a:gd name="T14" fmla="*/ 0 w 62"/>
                  <a:gd name="T15" fmla="*/ 14 h 35"/>
                  <a:gd name="T16" fmla="*/ 7 w 62"/>
                  <a:gd name="T17" fmla="*/ 9 h 35"/>
                  <a:gd name="T18" fmla="*/ 9 w 62"/>
                  <a:gd name="T19" fmla="*/ 7 h 35"/>
                  <a:gd name="T20" fmla="*/ 14 w 62"/>
                  <a:gd name="T21" fmla="*/ 7 h 35"/>
                  <a:gd name="T22" fmla="*/ 56 w 62"/>
                  <a:gd name="T23" fmla="*/ 0 h 35"/>
                  <a:gd name="T24" fmla="*/ 56 w 62"/>
                  <a:gd name="T25" fmla="*/ 0 h 35"/>
                  <a:gd name="T26" fmla="*/ 62 w 62"/>
                  <a:gd name="T27" fmla="*/ 30 h 35"/>
                  <a:gd name="T28" fmla="*/ 62 w 62"/>
                  <a:gd name="T29" fmla="*/ 30 h 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2" h="35">
                    <a:moveTo>
                      <a:pt x="62" y="30"/>
                    </a:moveTo>
                    <a:lnTo>
                      <a:pt x="21" y="35"/>
                    </a:lnTo>
                    <a:lnTo>
                      <a:pt x="14" y="25"/>
                    </a:lnTo>
                    <a:lnTo>
                      <a:pt x="12" y="23"/>
                    </a:lnTo>
                    <a:lnTo>
                      <a:pt x="5" y="21"/>
                    </a:lnTo>
                    <a:lnTo>
                      <a:pt x="0" y="14"/>
                    </a:lnTo>
                    <a:lnTo>
                      <a:pt x="7" y="9"/>
                    </a:lnTo>
                    <a:lnTo>
                      <a:pt x="9" y="7"/>
                    </a:lnTo>
                    <a:lnTo>
                      <a:pt x="14" y="7"/>
                    </a:lnTo>
                    <a:lnTo>
                      <a:pt x="56" y="0"/>
                    </a:lnTo>
                    <a:lnTo>
                      <a:pt x="62"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3" name="Freeform 3044"/>
              <p:cNvSpPr>
                <a:spLocks/>
              </p:cNvSpPr>
              <p:nvPr userDrawn="1"/>
            </p:nvSpPr>
            <p:spPr bwMode="auto">
              <a:xfrm>
                <a:off x="648" y="1267"/>
                <a:ext cx="18" cy="14"/>
              </a:xfrm>
              <a:custGeom>
                <a:avLst/>
                <a:gdLst>
                  <a:gd name="T0" fmla="*/ 18 w 18"/>
                  <a:gd name="T1" fmla="*/ 2 h 14"/>
                  <a:gd name="T2" fmla="*/ 18 w 18"/>
                  <a:gd name="T3" fmla="*/ 2 h 14"/>
                  <a:gd name="T4" fmla="*/ 2 w 18"/>
                  <a:gd name="T5" fmla="*/ 14 h 14"/>
                  <a:gd name="T6" fmla="*/ 2 w 18"/>
                  <a:gd name="T7" fmla="*/ 14 h 14"/>
                  <a:gd name="T8" fmla="*/ 0 w 18"/>
                  <a:gd name="T9" fmla="*/ 12 h 14"/>
                  <a:gd name="T10" fmla="*/ 0 w 18"/>
                  <a:gd name="T11" fmla="*/ 9 h 14"/>
                  <a:gd name="T12" fmla="*/ 0 w 18"/>
                  <a:gd name="T13" fmla="*/ 5 h 14"/>
                  <a:gd name="T14" fmla="*/ 0 w 18"/>
                  <a:gd name="T15" fmla="*/ 5 h 14"/>
                  <a:gd name="T16" fmla="*/ 9 w 18"/>
                  <a:gd name="T17" fmla="*/ 0 h 14"/>
                  <a:gd name="T18" fmla="*/ 14 w 18"/>
                  <a:gd name="T19" fmla="*/ 0 h 14"/>
                  <a:gd name="T20" fmla="*/ 18 w 18"/>
                  <a:gd name="T21" fmla="*/ 2 h 14"/>
                  <a:gd name="T22" fmla="*/ 18 w 18"/>
                  <a:gd name="T23" fmla="*/ 2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 h="14">
                    <a:moveTo>
                      <a:pt x="18" y="2"/>
                    </a:moveTo>
                    <a:lnTo>
                      <a:pt x="18" y="2"/>
                    </a:lnTo>
                    <a:lnTo>
                      <a:pt x="2" y="14"/>
                    </a:lnTo>
                    <a:lnTo>
                      <a:pt x="0" y="12"/>
                    </a:lnTo>
                    <a:lnTo>
                      <a:pt x="0" y="9"/>
                    </a:lnTo>
                    <a:lnTo>
                      <a:pt x="0" y="5"/>
                    </a:lnTo>
                    <a:lnTo>
                      <a:pt x="9" y="0"/>
                    </a:lnTo>
                    <a:lnTo>
                      <a:pt x="14" y="0"/>
                    </a:lnTo>
                    <a:lnTo>
                      <a:pt x="18"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4" name="Freeform 3045"/>
              <p:cNvSpPr>
                <a:spLocks/>
              </p:cNvSpPr>
              <p:nvPr userDrawn="1"/>
            </p:nvSpPr>
            <p:spPr bwMode="auto">
              <a:xfrm>
                <a:off x="2675" y="1279"/>
                <a:ext cx="121" cy="196"/>
              </a:xfrm>
              <a:custGeom>
                <a:avLst/>
                <a:gdLst>
                  <a:gd name="T0" fmla="*/ 53 w 121"/>
                  <a:gd name="T1" fmla="*/ 4 h 196"/>
                  <a:gd name="T2" fmla="*/ 44 w 121"/>
                  <a:gd name="T3" fmla="*/ 16 h 196"/>
                  <a:gd name="T4" fmla="*/ 30 w 121"/>
                  <a:gd name="T5" fmla="*/ 21 h 196"/>
                  <a:gd name="T6" fmla="*/ 28 w 121"/>
                  <a:gd name="T7" fmla="*/ 25 h 196"/>
                  <a:gd name="T8" fmla="*/ 28 w 121"/>
                  <a:gd name="T9" fmla="*/ 30 h 196"/>
                  <a:gd name="T10" fmla="*/ 63 w 121"/>
                  <a:gd name="T11" fmla="*/ 32 h 196"/>
                  <a:gd name="T12" fmla="*/ 67 w 121"/>
                  <a:gd name="T13" fmla="*/ 34 h 196"/>
                  <a:gd name="T14" fmla="*/ 53 w 121"/>
                  <a:gd name="T15" fmla="*/ 55 h 196"/>
                  <a:gd name="T16" fmla="*/ 40 w 121"/>
                  <a:gd name="T17" fmla="*/ 60 h 196"/>
                  <a:gd name="T18" fmla="*/ 74 w 121"/>
                  <a:gd name="T19" fmla="*/ 85 h 196"/>
                  <a:gd name="T20" fmla="*/ 90 w 121"/>
                  <a:gd name="T21" fmla="*/ 148 h 196"/>
                  <a:gd name="T22" fmla="*/ 93 w 121"/>
                  <a:gd name="T23" fmla="*/ 148 h 196"/>
                  <a:gd name="T24" fmla="*/ 95 w 121"/>
                  <a:gd name="T25" fmla="*/ 148 h 196"/>
                  <a:gd name="T26" fmla="*/ 118 w 121"/>
                  <a:gd name="T27" fmla="*/ 139 h 196"/>
                  <a:gd name="T28" fmla="*/ 121 w 121"/>
                  <a:gd name="T29" fmla="*/ 145 h 196"/>
                  <a:gd name="T30" fmla="*/ 111 w 121"/>
                  <a:gd name="T31" fmla="*/ 157 h 196"/>
                  <a:gd name="T32" fmla="*/ 107 w 121"/>
                  <a:gd name="T33" fmla="*/ 162 h 196"/>
                  <a:gd name="T34" fmla="*/ 109 w 121"/>
                  <a:gd name="T35" fmla="*/ 173 h 196"/>
                  <a:gd name="T36" fmla="*/ 79 w 121"/>
                  <a:gd name="T37" fmla="*/ 178 h 196"/>
                  <a:gd name="T38" fmla="*/ 51 w 121"/>
                  <a:gd name="T39" fmla="*/ 192 h 196"/>
                  <a:gd name="T40" fmla="*/ 3 w 121"/>
                  <a:gd name="T41" fmla="*/ 196 h 196"/>
                  <a:gd name="T42" fmla="*/ 0 w 121"/>
                  <a:gd name="T43" fmla="*/ 194 h 196"/>
                  <a:gd name="T44" fmla="*/ 16 w 121"/>
                  <a:gd name="T45" fmla="*/ 180 h 196"/>
                  <a:gd name="T46" fmla="*/ 37 w 121"/>
                  <a:gd name="T47" fmla="*/ 178 h 196"/>
                  <a:gd name="T48" fmla="*/ 40 w 121"/>
                  <a:gd name="T49" fmla="*/ 169 h 196"/>
                  <a:gd name="T50" fmla="*/ 26 w 121"/>
                  <a:gd name="T51" fmla="*/ 166 h 196"/>
                  <a:gd name="T52" fmla="*/ 9 w 121"/>
                  <a:gd name="T53" fmla="*/ 164 h 196"/>
                  <a:gd name="T54" fmla="*/ 7 w 121"/>
                  <a:gd name="T55" fmla="*/ 159 h 196"/>
                  <a:gd name="T56" fmla="*/ 26 w 121"/>
                  <a:gd name="T57" fmla="*/ 152 h 196"/>
                  <a:gd name="T58" fmla="*/ 30 w 121"/>
                  <a:gd name="T59" fmla="*/ 127 h 196"/>
                  <a:gd name="T60" fmla="*/ 44 w 121"/>
                  <a:gd name="T61" fmla="*/ 127 h 196"/>
                  <a:gd name="T62" fmla="*/ 51 w 121"/>
                  <a:gd name="T63" fmla="*/ 122 h 196"/>
                  <a:gd name="T64" fmla="*/ 49 w 121"/>
                  <a:gd name="T65" fmla="*/ 99 h 196"/>
                  <a:gd name="T66" fmla="*/ 21 w 121"/>
                  <a:gd name="T67" fmla="*/ 90 h 196"/>
                  <a:gd name="T68" fmla="*/ 16 w 121"/>
                  <a:gd name="T69" fmla="*/ 69 h 196"/>
                  <a:gd name="T70" fmla="*/ 0 w 121"/>
                  <a:gd name="T71" fmla="*/ 46 h 196"/>
                  <a:gd name="T72" fmla="*/ 30 w 121"/>
                  <a:gd name="T73" fmla="*/ 0 h 196"/>
                  <a:gd name="T74" fmla="*/ 49 w 121"/>
                  <a:gd name="T75" fmla="*/ 0 h 196"/>
                  <a:gd name="T76" fmla="*/ 53 w 121"/>
                  <a:gd name="T77" fmla="*/ 4 h 19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21" h="196">
                    <a:moveTo>
                      <a:pt x="53" y="4"/>
                    </a:moveTo>
                    <a:lnTo>
                      <a:pt x="53" y="4"/>
                    </a:lnTo>
                    <a:lnTo>
                      <a:pt x="51" y="11"/>
                    </a:lnTo>
                    <a:lnTo>
                      <a:pt x="44" y="16"/>
                    </a:lnTo>
                    <a:lnTo>
                      <a:pt x="37" y="18"/>
                    </a:lnTo>
                    <a:lnTo>
                      <a:pt x="30" y="21"/>
                    </a:lnTo>
                    <a:lnTo>
                      <a:pt x="28" y="25"/>
                    </a:lnTo>
                    <a:lnTo>
                      <a:pt x="26" y="27"/>
                    </a:lnTo>
                    <a:lnTo>
                      <a:pt x="28" y="30"/>
                    </a:lnTo>
                    <a:lnTo>
                      <a:pt x="63" y="32"/>
                    </a:lnTo>
                    <a:lnTo>
                      <a:pt x="67" y="34"/>
                    </a:lnTo>
                    <a:lnTo>
                      <a:pt x="53" y="55"/>
                    </a:lnTo>
                    <a:lnTo>
                      <a:pt x="44" y="58"/>
                    </a:lnTo>
                    <a:lnTo>
                      <a:pt x="40" y="60"/>
                    </a:lnTo>
                    <a:lnTo>
                      <a:pt x="37" y="64"/>
                    </a:lnTo>
                    <a:lnTo>
                      <a:pt x="74" y="85"/>
                    </a:lnTo>
                    <a:lnTo>
                      <a:pt x="86" y="108"/>
                    </a:lnTo>
                    <a:lnTo>
                      <a:pt x="90" y="148"/>
                    </a:lnTo>
                    <a:lnTo>
                      <a:pt x="93" y="148"/>
                    </a:lnTo>
                    <a:lnTo>
                      <a:pt x="95" y="148"/>
                    </a:lnTo>
                    <a:lnTo>
                      <a:pt x="118" y="139"/>
                    </a:lnTo>
                    <a:lnTo>
                      <a:pt x="121" y="143"/>
                    </a:lnTo>
                    <a:lnTo>
                      <a:pt x="121" y="145"/>
                    </a:lnTo>
                    <a:lnTo>
                      <a:pt x="116" y="152"/>
                    </a:lnTo>
                    <a:lnTo>
                      <a:pt x="111" y="157"/>
                    </a:lnTo>
                    <a:lnTo>
                      <a:pt x="107" y="162"/>
                    </a:lnTo>
                    <a:lnTo>
                      <a:pt x="107" y="166"/>
                    </a:lnTo>
                    <a:lnTo>
                      <a:pt x="109" y="173"/>
                    </a:lnTo>
                    <a:lnTo>
                      <a:pt x="100" y="183"/>
                    </a:lnTo>
                    <a:lnTo>
                      <a:pt x="79" y="178"/>
                    </a:lnTo>
                    <a:lnTo>
                      <a:pt x="51" y="192"/>
                    </a:lnTo>
                    <a:lnTo>
                      <a:pt x="3" y="196"/>
                    </a:lnTo>
                    <a:lnTo>
                      <a:pt x="0" y="194"/>
                    </a:lnTo>
                    <a:lnTo>
                      <a:pt x="16" y="180"/>
                    </a:lnTo>
                    <a:lnTo>
                      <a:pt x="33" y="180"/>
                    </a:lnTo>
                    <a:lnTo>
                      <a:pt x="37" y="178"/>
                    </a:lnTo>
                    <a:lnTo>
                      <a:pt x="42" y="171"/>
                    </a:lnTo>
                    <a:lnTo>
                      <a:pt x="40" y="169"/>
                    </a:lnTo>
                    <a:lnTo>
                      <a:pt x="26" y="166"/>
                    </a:lnTo>
                    <a:lnTo>
                      <a:pt x="9" y="164"/>
                    </a:lnTo>
                    <a:lnTo>
                      <a:pt x="7" y="159"/>
                    </a:lnTo>
                    <a:lnTo>
                      <a:pt x="26" y="152"/>
                    </a:lnTo>
                    <a:lnTo>
                      <a:pt x="30" y="127"/>
                    </a:lnTo>
                    <a:lnTo>
                      <a:pt x="35" y="125"/>
                    </a:lnTo>
                    <a:lnTo>
                      <a:pt x="44" y="127"/>
                    </a:lnTo>
                    <a:lnTo>
                      <a:pt x="49" y="125"/>
                    </a:lnTo>
                    <a:lnTo>
                      <a:pt x="51" y="122"/>
                    </a:lnTo>
                    <a:lnTo>
                      <a:pt x="51" y="120"/>
                    </a:lnTo>
                    <a:lnTo>
                      <a:pt x="49" y="99"/>
                    </a:lnTo>
                    <a:lnTo>
                      <a:pt x="46" y="97"/>
                    </a:lnTo>
                    <a:lnTo>
                      <a:pt x="21" y="90"/>
                    </a:lnTo>
                    <a:lnTo>
                      <a:pt x="16" y="69"/>
                    </a:lnTo>
                    <a:lnTo>
                      <a:pt x="7" y="69"/>
                    </a:lnTo>
                    <a:lnTo>
                      <a:pt x="0" y="46"/>
                    </a:lnTo>
                    <a:lnTo>
                      <a:pt x="30" y="0"/>
                    </a:lnTo>
                    <a:lnTo>
                      <a:pt x="44" y="0"/>
                    </a:lnTo>
                    <a:lnTo>
                      <a:pt x="49" y="0"/>
                    </a:lnTo>
                    <a:lnTo>
                      <a:pt x="53"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5" name="Freeform 3046"/>
              <p:cNvSpPr>
                <a:spLocks/>
              </p:cNvSpPr>
              <p:nvPr userDrawn="1"/>
            </p:nvSpPr>
            <p:spPr bwMode="auto">
              <a:xfrm>
                <a:off x="1511" y="1283"/>
                <a:ext cx="2" cy="3"/>
              </a:xfrm>
              <a:custGeom>
                <a:avLst/>
                <a:gdLst>
                  <a:gd name="T0" fmla="*/ 2 w 2"/>
                  <a:gd name="T1" fmla="*/ 0 h 3"/>
                  <a:gd name="T2" fmla="*/ 2 w 2"/>
                  <a:gd name="T3" fmla="*/ 0 h 3"/>
                  <a:gd name="T4" fmla="*/ 0 w 2"/>
                  <a:gd name="T5" fmla="*/ 3 h 3"/>
                  <a:gd name="T6" fmla="*/ 0 w 2"/>
                  <a:gd name="T7" fmla="*/ 3 h 3"/>
                  <a:gd name="T8" fmla="*/ 2 w 2"/>
                  <a:gd name="T9" fmla="*/ 0 h 3"/>
                  <a:gd name="T10" fmla="*/ 2 w 2"/>
                  <a:gd name="T11" fmla="*/ 0 h 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3">
                    <a:moveTo>
                      <a:pt x="2" y="0"/>
                    </a:moveTo>
                    <a:lnTo>
                      <a:pt x="2" y="0"/>
                    </a:lnTo>
                    <a:lnTo>
                      <a:pt x="0" y="3"/>
                    </a:lnTo>
                    <a:lnTo>
                      <a:pt x="2"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6" name="Freeform 3047"/>
              <p:cNvSpPr>
                <a:spLocks/>
              </p:cNvSpPr>
              <p:nvPr userDrawn="1"/>
            </p:nvSpPr>
            <p:spPr bwMode="auto">
              <a:xfrm>
                <a:off x="5066" y="1286"/>
                <a:ext cx="166" cy="189"/>
              </a:xfrm>
              <a:custGeom>
                <a:avLst/>
                <a:gdLst>
                  <a:gd name="T0" fmla="*/ 41 w 166"/>
                  <a:gd name="T1" fmla="*/ 25 h 189"/>
                  <a:gd name="T2" fmla="*/ 41 w 166"/>
                  <a:gd name="T3" fmla="*/ 25 h 189"/>
                  <a:gd name="T4" fmla="*/ 51 w 166"/>
                  <a:gd name="T5" fmla="*/ 27 h 189"/>
                  <a:gd name="T6" fmla="*/ 58 w 166"/>
                  <a:gd name="T7" fmla="*/ 53 h 189"/>
                  <a:gd name="T8" fmla="*/ 60 w 166"/>
                  <a:gd name="T9" fmla="*/ 55 h 189"/>
                  <a:gd name="T10" fmla="*/ 90 w 166"/>
                  <a:gd name="T11" fmla="*/ 69 h 189"/>
                  <a:gd name="T12" fmla="*/ 90 w 166"/>
                  <a:gd name="T13" fmla="*/ 69 h 189"/>
                  <a:gd name="T14" fmla="*/ 134 w 166"/>
                  <a:gd name="T15" fmla="*/ 113 h 189"/>
                  <a:gd name="T16" fmla="*/ 134 w 166"/>
                  <a:gd name="T17" fmla="*/ 113 h 189"/>
                  <a:gd name="T18" fmla="*/ 125 w 166"/>
                  <a:gd name="T19" fmla="*/ 118 h 189"/>
                  <a:gd name="T20" fmla="*/ 115 w 166"/>
                  <a:gd name="T21" fmla="*/ 122 h 189"/>
                  <a:gd name="T22" fmla="*/ 115 w 166"/>
                  <a:gd name="T23" fmla="*/ 122 h 189"/>
                  <a:gd name="T24" fmla="*/ 132 w 166"/>
                  <a:gd name="T25" fmla="*/ 150 h 189"/>
                  <a:gd name="T26" fmla="*/ 166 w 166"/>
                  <a:gd name="T27" fmla="*/ 176 h 189"/>
                  <a:gd name="T28" fmla="*/ 166 w 166"/>
                  <a:gd name="T29" fmla="*/ 178 h 189"/>
                  <a:gd name="T30" fmla="*/ 166 w 166"/>
                  <a:gd name="T31" fmla="*/ 178 h 189"/>
                  <a:gd name="T32" fmla="*/ 155 w 166"/>
                  <a:gd name="T33" fmla="*/ 182 h 189"/>
                  <a:gd name="T34" fmla="*/ 150 w 166"/>
                  <a:gd name="T35" fmla="*/ 185 h 189"/>
                  <a:gd name="T36" fmla="*/ 148 w 166"/>
                  <a:gd name="T37" fmla="*/ 189 h 189"/>
                  <a:gd name="T38" fmla="*/ 146 w 166"/>
                  <a:gd name="T39" fmla="*/ 189 h 189"/>
                  <a:gd name="T40" fmla="*/ 134 w 166"/>
                  <a:gd name="T41" fmla="*/ 182 h 189"/>
                  <a:gd name="T42" fmla="*/ 111 w 166"/>
                  <a:gd name="T43" fmla="*/ 141 h 189"/>
                  <a:gd name="T44" fmla="*/ 11 w 166"/>
                  <a:gd name="T45" fmla="*/ 25 h 189"/>
                  <a:gd name="T46" fmla="*/ 11 w 166"/>
                  <a:gd name="T47" fmla="*/ 25 h 189"/>
                  <a:gd name="T48" fmla="*/ 0 w 166"/>
                  <a:gd name="T49" fmla="*/ 0 h 189"/>
                  <a:gd name="T50" fmla="*/ 11 w 166"/>
                  <a:gd name="T51" fmla="*/ 2 h 189"/>
                  <a:gd name="T52" fmla="*/ 41 w 166"/>
                  <a:gd name="T53" fmla="*/ 25 h 18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66" h="189">
                    <a:moveTo>
                      <a:pt x="41" y="25"/>
                    </a:moveTo>
                    <a:lnTo>
                      <a:pt x="41" y="25"/>
                    </a:lnTo>
                    <a:lnTo>
                      <a:pt x="51" y="27"/>
                    </a:lnTo>
                    <a:lnTo>
                      <a:pt x="58" y="53"/>
                    </a:lnTo>
                    <a:lnTo>
                      <a:pt x="60" y="55"/>
                    </a:lnTo>
                    <a:lnTo>
                      <a:pt x="90" y="69"/>
                    </a:lnTo>
                    <a:lnTo>
                      <a:pt x="134" y="113"/>
                    </a:lnTo>
                    <a:lnTo>
                      <a:pt x="125" y="118"/>
                    </a:lnTo>
                    <a:lnTo>
                      <a:pt x="115" y="122"/>
                    </a:lnTo>
                    <a:lnTo>
                      <a:pt x="132" y="150"/>
                    </a:lnTo>
                    <a:lnTo>
                      <a:pt x="166" y="176"/>
                    </a:lnTo>
                    <a:lnTo>
                      <a:pt x="166" y="178"/>
                    </a:lnTo>
                    <a:lnTo>
                      <a:pt x="155" y="182"/>
                    </a:lnTo>
                    <a:lnTo>
                      <a:pt x="150" y="185"/>
                    </a:lnTo>
                    <a:lnTo>
                      <a:pt x="148" y="189"/>
                    </a:lnTo>
                    <a:lnTo>
                      <a:pt x="146" y="189"/>
                    </a:lnTo>
                    <a:lnTo>
                      <a:pt x="134" y="182"/>
                    </a:lnTo>
                    <a:lnTo>
                      <a:pt x="111" y="141"/>
                    </a:lnTo>
                    <a:lnTo>
                      <a:pt x="11" y="25"/>
                    </a:lnTo>
                    <a:lnTo>
                      <a:pt x="0" y="0"/>
                    </a:lnTo>
                    <a:lnTo>
                      <a:pt x="11" y="2"/>
                    </a:lnTo>
                    <a:lnTo>
                      <a:pt x="41"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7" name="Freeform 3048"/>
              <p:cNvSpPr>
                <a:spLocks/>
              </p:cNvSpPr>
              <p:nvPr userDrawn="1"/>
            </p:nvSpPr>
            <p:spPr bwMode="auto">
              <a:xfrm>
                <a:off x="632" y="1293"/>
                <a:ext cx="11" cy="16"/>
              </a:xfrm>
              <a:custGeom>
                <a:avLst/>
                <a:gdLst>
                  <a:gd name="T0" fmla="*/ 11 w 11"/>
                  <a:gd name="T1" fmla="*/ 7 h 16"/>
                  <a:gd name="T2" fmla="*/ 11 w 11"/>
                  <a:gd name="T3" fmla="*/ 7 h 16"/>
                  <a:gd name="T4" fmla="*/ 9 w 11"/>
                  <a:gd name="T5" fmla="*/ 9 h 16"/>
                  <a:gd name="T6" fmla="*/ 7 w 11"/>
                  <a:gd name="T7" fmla="*/ 13 h 16"/>
                  <a:gd name="T8" fmla="*/ 2 w 11"/>
                  <a:gd name="T9" fmla="*/ 16 h 16"/>
                  <a:gd name="T10" fmla="*/ 0 w 11"/>
                  <a:gd name="T11" fmla="*/ 13 h 16"/>
                  <a:gd name="T12" fmla="*/ 0 w 11"/>
                  <a:gd name="T13" fmla="*/ 13 h 16"/>
                  <a:gd name="T14" fmla="*/ 0 w 11"/>
                  <a:gd name="T15" fmla="*/ 7 h 16"/>
                  <a:gd name="T16" fmla="*/ 4 w 11"/>
                  <a:gd name="T17" fmla="*/ 0 h 16"/>
                  <a:gd name="T18" fmla="*/ 4 w 11"/>
                  <a:gd name="T19" fmla="*/ 0 h 16"/>
                  <a:gd name="T20" fmla="*/ 9 w 11"/>
                  <a:gd name="T21" fmla="*/ 2 h 16"/>
                  <a:gd name="T22" fmla="*/ 11 w 11"/>
                  <a:gd name="T23" fmla="*/ 7 h 16"/>
                  <a:gd name="T24" fmla="*/ 11 w 11"/>
                  <a:gd name="T25" fmla="*/ 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 h="16">
                    <a:moveTo>
                      <a:pt x="11" y="7"/>
                    </a:moveTo>
                    <a:lnTo>
                      <a:pt x="11" y="7"/>
                    </a:lnTo>
                    <a:lnTo>
                      <a:pt x="9" y="9"/>
                    </a:lnTo>
                    <a:lnTo>
                      <a:pt x="7" y="13"/>
                    </a:lnTo>
                    <a:lnTo>
                      <a:pt x="2" y="16"/>
                    </a:lnTo>
                    <a:lnTo>
                      <a:pt x="0" y="13"/>
                    </a:lnTo>
                    <a:lnTo>
                      <a:pt x="0" y="7"/>
                    </a:lnTo>
                    <a:lnTo>
                      <a:pt x="4" y="0"/>
                    </a:lnTo>
                    <a:lnTo>
                      <a:pt x="9" y="2"/>
                    </a:lnTo>
                    <a:lnTo>
                      <a:pt x="1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8" name="Freeform 3049"/>
              <p:cNvSpPr>
                <a:spLocks/>
              </p:cNvSpPr>
              <p:nvPr userDrawn="1"/>
            </p:nvSpPr>
            <p:spPr bwMode="auto">
              <a:xfrm>
                <a:off x="4506" y="1300"/>
                <a:ext cx="55" cy="106"/>
              </a:xfrm>
              <a:custGeom>
                <a:avLst/>
                <a:gdLst>
                  <a:gd name="T0" fmla="*/ 41 w 55"/>
                  <a:gd name="T1" fmla="*/ 0 h 106"/>
                  <a:gd name="T2" fmla="*/ 41 w 55"/>
                  <a:gd name="T3" fmla="*/ 0 h 106"/>
                  <a:gd name="T4" fmla="*/ 55 w 55"/>
                  <a:gd name="T5" fmla="*/ 32 h 106"/>
                  <a:gd name="T6" fmla="*/ 51 w 55"/>
                  <a:gd name="T7" fmla="*/ 76 h 106"/>
                  <a:gd name="T8" fmla="*/ 51 w 55"/>
                  <a:gd name="T9" fmla="*/ 76 h 106"/>
                  <a:gd name="T10" fmla="*/ 11 w 55"/>
                  <a:gd name="T11" fmla="*/ 106 h 106"/>
                  <a:gd name="T12" fmla="*/ 11 w 55"/>
                  <a:gd name="T13" fmla="*/ 106 h 106"/>
                  <a:gd name="T14" fmla="*/ 2 w 55"/>
                  <a:gd name="T15" fmla="*/ 101 h 106"/>
                  <a:gd name="T16" fmla="*/ 2 w 55"/>
                  <a:gd name="T17" fmla="*/ 101 h 106"/>
                  <a:gd name="T18" fmla="*/ 0 w 55"/>
                  <a:gd name="T19" fmla="*/ 92 h 106"/>
                  <a:gd name="T20" fmla="*/ 25 w 55"/>
                  <a:gd name="T21" fmla="*/ 67 h 106"/>
                  <a:gd name="T22" fmla="*/ 37 w 55"/>
                  <a:gd name="T23" fmla="*/ 32 h 106"/>
                  <a:gd name="T24" fmla="*/ 37 w 55"/>
                  <a:gd name="T25" fmla="*/ 32 h 106"/>
                  <a:gd name="T26" fmla="*/ 34 w 55"/>
                  <a:gd name="T27" fmla="*/ 13 h 106"/>
                  <a:gd name="T28" fmla="*/ 34 w 55"/>
                  <a:gd name="T29" fmla="*/ 6 h 106"/>
                  <a:gd name="T30" fmla="*/ 39 w 55"/>
                  <a:gd name="T31" fmla="*/ 0 h 106"/>
                  <a:gd name="T32" fmla="*/ 41 w 55"/>
                  <a:gd name="T33" fmla="*/ 0 h 10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106">
                    <a:moveTo>
                      <a:pt x="41" y="0"/>
                    </a:moveTo>
                    <a:lnTo>
                      <a:pt x="41" y="0"/>
                    </a:lnTo>
                    <a:lnTo>
                      <a:pt x="55" y="32"/>
                    </a:lnTo>
                    <a:lnTo>
                      <a:pt x="51" y="76"/>
                    </a:lnTo>
                    <a:lnTo>
                      <a:pt x="11" y="106"/>
                    </a:lnTo>
                    <a:lnTo>
                      <a:pt x="2" y="101"/>
                    </a:lnTo>
                    <a:lnTo>
                      <a:pt x="0" y="92"/>
                    </a:lnTo>
                    <a:lnTo>
                      <a:pt x="25" y="67"/>
                    </a:lnTo>
                    <a:lnTo>
                      <a:pt x="37" y="32"/>
                    </a:lnTo>
                    <a:lnTo>
                      <a:pt x="34" y="13"/>
                    </a:lnTo>
                    <a:lnTo>
                      <a:pt x="34" y="6"/>
                    </a:lnTo>
                    <a:lnTo>
                      <a:pt x="39" y="0"/>
                    </a:lnTo>
                    <a:lnTo>
                      <a:pt x="4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9" name="Freeform 3050"/>
              <p:cNvSpPr>
                <a:spLocks/>
              </p:cNvSpPr>
              <p:nvPr userDrawn="1"/>
            </p:nvSpPr>
            <p:spPr bwMode="auto">
              <a:xfrm>
                <a:off x="3115" y="1300"/>
                <a:ext cx="116" cy="57"/>
              </a:xfrm>
              <a:custGeom>
                <a:avLst/>
                <a:gdLst>
                  <a:gd name="T0" fmla="*/ 104 w 116"/>
                  <a:gd name="T1" fmla="*/ 4 h 57"/>
                  <a:gd name="T2" fmla="*/ 104 w 116"/>
                  <a:gd name="T3" fmla="*/ 4 h 57"/>
                  <a:gd name="T4" fmla="*/ 116 w 116"/>
                  <a:gd name="T5" fmla="*/ 43 h 57"/>
                  <a:gd name="T6" fmla="*/ 97 w 116"/>
                  <a:gd name="T7" fmla="*/ 57 h 57"/>
                  <a:gd name="T8" fmla="*/ 97 w 116"/>
                  <a:gd name="T9" fmla="*/ 57 h 57"/>
                  <a:gd name="T10" fmla="*/ 60 w 116"/>
                  <a:gd name="T11" fmla="*/ 41 h 57"/>
                  <a:gd name="T12" fmla="*/ 30 w 116"/>
                  <a:gd name="T13" fmla="*/ 37 h 57"/>
                  <a:gd name="T14" fmla="*/ 30 w 116"/>
                  <a:gd name="T15" fmla="*/ 37 h 57"/>
                  <a:gd name="T16" fmla="*/ 9 w 116"/>
                  <a:gd name="T17" fmla="*/ 48 h 57"/>
                  <a:gd name="T18" fmla="*/ 0 w 116"/>
                  <a:gd name="T19" fmla="*/ 13 h 57"/>
                  <a:gd name="T20" fmla="*/ 0 w 116"/>
                  <a:gd name="T21" fmla="*/ 13 h 57"/>
                  <a:gd name="T22" fmla="*/ 5 w 116"/>
                  <a:gd name="T23" fmla="*/ 9 h 57"/>
                  <a:gd name="T24" fmla="*/ 7 w 116"/>
                  <a:gd name="T25" fmla="*/ 9 h 57"/>
                  <a:gd name="T26" fmla="*/ 11 w 116"/>
                  <a:gd name="T27" fmla="*/ 9 h 57"/>
                  <a:gd name="T28" fmla="*/ 11 w 116"/>
                  <a:gd name="T29" fmla="*/ 9 h 57"/>
                  <a:gd name="T30" fmla="*/ 18 w 116"/>
                  <a:gd name="T31" fmla="*/ 13 h 57"/>
                  <a:gd name="T32" fmla="*/ 28 w 116"/>
                  <a:gd name="T33" fmla="*/ 20 h 57"/>
                  <a:gd name="T34" fmla="*/ 37 w 116"/>
                  <a:gd name="T35" fmla="*/ 23 h 57"/>
                  <a:gd name="T36" fmla="*/ 42 w 116"/>
                  <a:gd name="T37" fmla="*/ 23 h 57"/>
                  <a:gd name="T38" fmla="*/ 46 w 116"/>
                  <a:gd name="T39" fmla="*/ 20 h 57"/>
                  <a:gd name="T40" fmla="*/ 51 w 116"/>
                  <a:gd name="T41" fmla="*/ 4 h 57"/>
                  <a:gd name="T42" fmla="*/ 51 w 116"/>
                  <a:gd name="T43" fmla="*/ 4 h 57"/>
                  <a:gd name="T44" fmla="*/ 74 w 116"/>
                  <a:gd name="T45" fmla="*/ 2 h 57"/>
                  <a:gd name="T46" fmla="*/ 97 w 116"/>
                  <a:gd name="T47" fmla="*/ 0 h 57"/>
                  <a:gd name="T48" fmla="*/ 104 w 116"/>
                  <a:gd name="T49" fmla="*/ 4 h 5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6" h="57">
                    <a:moveTo>
                      <a:pt x="104" y="4"/>
                    </a:moveTo>
                    <a:lnTo>
                      <a:pt x="104" y="4"/>
                    </a:lnTo>
                    <a:lnTo>
                      <a:pt x="116" y="43"/>
                    </a:lnTo>
                    <a:lnTo>
                      <a:pt x="97" y="57"/>
                    </a:lnTo>
                    <a:lnTo>
                      <a:pt x="60" y="41"/>
                    </a:lnTo>
                    <a:lnTo>
                      <a:pt x="30" y="37"/>
                    </a:lnTo>
                    <a:lnTo>
                      <a:pt x="9" y="48"/>
                    </a:lnTo>
                    <a:lnTo>
                      <a:pt x="0" y="13"/>
                    </a:lnTo>
                    <a:lnTo>
                      <a:pt x="5" y="9"/>
                    </a:lnTo>
                    <a:lnTo>
                      <a:pt x="7" y="9"/>
                    </a:lnTo>
                    <a:lnTo>
                      <a:pt x="11" y="9"/>
                    </a:lnTo>
                    <a:lnTo>
                      <a:pt x="18" y="13"/>
                    </a:lnTo>
                    <a:lnTo>
                      <a:pt x="28" y="20"/>
                    </a:lnTo>
                    <a:lnTo>
                      <a:pt x="37" y="23"/>
                    </a:lnTo>
                    <a:lnTo>
                      <a:pt x="42" y="23"/>
                    </a:lnTo>
                    <a:lnTo>
                      <a:pt x="46" y="20"/>
                    </a:lnTo>
                    <a:lnTo>
                      <a:pt x="51" y="4"/>
                    </a:lnTo>
                    <a:lnTo>
                      <a:pt x="74" y="2"/>
                    </a:lnTo>
                    <a:lnTo>
                      <a:pt x="97" y="0"/>
                    </a:lnTo>
                    <a:lnTo>
                      <a:pt x="104"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0" name="Freeform 3051"/>
              <p:cNvSpPr>
                <a:spLocks/>
              </p:cNvSpPr>
              <p:nvPr userDrawn="1"/>
            </p:nvSpPr>
            <p:spPr bwMode="auto">
              <a:xfrm>
                <a:off x="4510" y="1306"/>
                <a:ext cx="49" cy="98"/>
              </a:xfrm>
              <a:custGeom>
                <a:avLst/>
                <a:gdLst>
                  <a:gd name="T0" fmla="*/ 49 w 49"/>
                  <a:gd name="T1" fmla="*/ 26 h 98"/>
                  <a:gd name="T2" fmla="*/ 44 w 49"/>
                  <a:gd name="T3" fmla="*/ 68 h 98"/>
                  <a:gd name="T4" fmla="*/ 44 w 49"/>
                  <a:gd name="T5" fmla="*/ 68 h 98"/>
                  <a:gd name="T6" fmla="*/ 7 w 49"/>
                  <a:gd name="T7" fmla="*/ 98 h 98"/>
                  <a:gd name="T8" fmla="*/ 7 w 49"/>
                  <a:gd name="T9" fmla="*/ 98 h 98"/>
                  <a:gd name="T10" fmla="*/ 3 w 49"/>
                  <a:gd name="T11" fmla="*/ 93 h 98"/>
                  <a:gd name="T12" fmla="*/ 0 w 49"/>
                  <a:gd name="T13" fmla="*/ 91 h 98"/>
                  <a:gd name="T14" fmla="*/ 0 w 49"/>
                  <a:gd name="T15" fmla="*/ 88 h 98"/>
                  <a:gd name="T16" fmla="*/ 23 w 49"/>
                  <a:gd name="T17" fmla="*/ 63 h 98"/>
                  <a:gd name="T18" fmla="*/ 37 w 49"/>
                  <a:gd name="T19" fmla="*/ 24 h 98"/>
                  <a:gd name="T20" fmla="*/ 37 w 49"/>
                  <a:gd name="T21" fmla="*/ 24 h 98"/>
                  <a:gd name="T22" fmla="*/ 35 w 49"/>
                  <a:gd name="T23" fmla="*/ 12 h 98"/>
                  <a:gd name="T24" fmla="*/ 35 w 49"/>
                  <a:gd name="T25" fmla="*/ 5 h 98"/>
                  <a:gd name="T26" fmla="*/ 35 w 49"/>
                  <a:gd name="T27" fmla="*/ 0 h 98"/>
                  <a:gd name="T28" fmla="*/ 35 w 49"/>
                  <a:gd name="T29" fmla="*/ 0 h 98"/>
                  <a:gd name="T30" fmla="*/ 42 w 49"/>
                  <a:gd name="T31" fmla="*/ 12 h 98"/>
                  <a:gd name="T32" fmla="*/ 49 w 49"/>
                  <a:gd name="T33" fmla="*/ 26 h 98"/>
                  <a:gd name="T34" fmla="*/ 49 w 49"/>
                  <a:gd name="T35" fmla="*/ 26 h 9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9" h="98">
                    <a:moveTo>
                      <a:pt x="49" y="26"/>
                    </a:moveTo>
                    <a:lnTo>
                      <a:pt x="44" y="68"/>
                    </a:lnTo>
                    <a:lnTo>
                      <a:pt x="7" y="98"/>
                    </a:lnTo>
                    <a:lnTo>
                      <a:pt x="3" y="93"/>
                    </a:lnTo>
                    <a:lnTo>
                      <a:pt x="0" y="91"/>
                    </a:lnTo>
                    <a:lnTo>
                      <a:pt x="0" y="88"/>
                    </a:lnTo>
                    <a:lnTo>
                      <a:pt x="23" y="63"/>
                    </a:lnTo>
                    <a:lnTo>
                      <a:pt x="37" y="24"/>
                    </a:lnTo>
                    <a:lnTo>
                      <a:pt x="35" y="12"/>
                    </a:lnTo>
                    <a:lnTo>
                      <a:pt x="35" y="5"/>
                    </a:lnTo>
                    <a:lnTo>
                      <a:pt x="35" y="0"/>
                    </a:lnTo>
                    <a:lnTo>
                      <a:pt x="42" y="12"/>
                    </a:lnTo>
                    <a:lnTo>
                      <a:pt x="49"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1" name="Freeform 3052"/>
              <p:cNvSpPr>
                <a:spLocks/>
              </p:cNvSpPr>
              <p:nvPr userDrawn="1"/>
            </p:nvSpPr>
            <p:spPr bwMode="auto">
              <a:xfrm>
                <a:off x="2909" y="1311"/>
                <a:ext cx="42" cy="72"/>
              </a:xfrm>
              <a:custGeom>
                <a:avLst/>
                <a:gdLst>
                  <a:gd name="T0" fmla="*/ 42 w 42"/>
                  <a:gd name="T1" fmla="*/ 28 h 72"/>
                  <a:gd name="T2" fmla="*/ 42 w 42"/>
                  <a:gd name="T3" fmla="*/ 28 h 72"/>
                  <a:gd name="T4" fmla="*/ 37 w 42"/>
                  <a:gd name="T5" fmla="*/ 32 h 72"/>
                  <a:gd name="T6" fmla="*/ 32 w 42"/>
                  <a:gd name="T7" fmla="*/ 37 h 72"/>
                  <a:gd name="T8" fmla="*/ 30 w 42"/>
                  <a:gd name="T9" fmla="*/ 42 h 72"/>
                  <a:gd name="T10" fmla="*/ 30 w 42"/>
                  <a:gd name="T11" fmla="*/ 49 h 72"/>
                  <a:gd name="T12" fmla="*/ 30 w 42"/>
                  <a:gd name="T13" fmla="*/ 49 h 72"/>
                  <a:gd name="T14" fmla="*/ 25 w 42"/>
                  <a:gd name="T15" fmla="*/ 51 h 72"/>
                  <a:gd name="T16" fmla="*/ 21 w 42"/>
                  <a:gd name="T17" fmla="*/ 51 h 72"/>
                  <a:gd name="T18" fmla="*/ 21 w 42"/>
                  <a:gd name="T19" fmla="*/ 70 h 72"/>
                  <a:gd name="T20" fmla="*/ 21 w 42"/>
                  <a:gd name="T21" fmla="*/ 70 h 72"/>
                  <a:gd name="T22" fmla="*/ 11 w 42"/>
                  <a:gd name="T23" fmla="*/ 72 h 72"/>
                  <a:gd name="T24" fmla="*/ 9 w 42"/>
                  <a:gd name="T25" fmla="*/ 72 h 72"/>
                  <a:gd name="T26" fmla="*/ 7 w 42"/>
                  <a:gd name="T27" fmla="*/ 70 h 72"/>
                  <a:gd name="T28" fmla="*/ 5 w 42"/>
                  <a:gd name="T29" fmla="*/ 67 h 72"/>
                  <a:gd name="T30" fmla="*/ 5 w 42"/>
                  <a:gd name="T31" fmla="*/ 67 h 72"/>
                  <a:gd name="T32" fmla="*/ 7 w 42"/>
                  <a:gd name="T33" fmla="*/ 46 h 72"/>
                  <a:gd name="T34" fmla="*/ 5 w 42"/>
                  <a:gd name="T35" fmla="*/ 35 h 72"/>
                  <a:gd name="T36" fmla="*/ 5 w 42"/>
                  <a:gd name="T37" fmla="*/ 30 h 72"/>
                  <a:gd name="T38" fmla="*/ 0 w 42"/>
                  <a:gd name="T39" fmla="*/ 26 h 72"/>
                  <a:gd name="T40" fmla="*/ 0 w 42"/>
                  <a:gd name="T41" fmla="*/ 26 h 72"/>
                  <a:gd name="T42" fmla="*/ 9 w 42"/>
                  <a:gd name="T43" fmla="*/ 7 h 72"/>
                  <a:gd name="T44" fmla="*/ 9 w 42"/>
                  <a:gd name="T45" fmla="*/ 7 h 72"/>
                  <a:gd name="T46" fmla="*/ 32 w 42"/>
                  <a:gd name="T47" fmla="*/ 0 h 72"/>
                  <a:gd name="T48" fmla="*/ 42 w 42"/>
                  <a:gd name="T49" fmla="*/ 28 h 7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2" h="72">
                    <a:moveTo>
                      <a:pt x="42" y="28"/>
                    </a:moveTo>
                    <a:lnTo>
                      <a:pt x="42" y="28"/>
                    </a:lnTo>
                    <a:lnTo>
                      <a:pt x="37" y="32"/>
                    </a:lnTo>
                    <a:lnTo>
                      <a:pt x="32" y="37"/>
                    </a:lnTo>
                    <a:lnTo>
                      <a:pt x="30" y="42"/>
                    </a:lnTo>
                    <a:lnTo>
                      <a:pt x="30" y="49"/>
                    </a:lnTo>
                    <a:lnTo>
                      <a:pt x="25" y="51"/>
                    </a:lnTo>
                    <a:lnTo>
                      <a:pt x="21" y="51"/>
                    </a:lnTo>
                    <a:lnTo>
                      <a:pt x="21" y="70"/>
                    </a:lnTo>
                    <a:lnTo>
                      <a:pt x="11" y="72"/>
                    </a:lnTo>
                    <a:lnTo>
                      <a:pt x="9" y="72"/>
                    </a:lnTo>
                    <a:lnTo>
                      <a:pt x="7" y="70"/>
                    </a:lnTo>
                    <a:lnTo>
                      <a:pt x="5" y="67"/>
                    </a:lnTo>
                    <a:lnTo>
                      <a:pt x="7" y="46"/>
                    </a:lnTo>
                    <a:lnTo>
                      <a:pt x="5" y="35"/>
                    </a:lnTo>
                    <a:lnTo>
                      <a:pt x="5" y="30"/>
                    </a:lnTo>
                    <a:lnTo>
                      <a:pt x="0" y="26"/>
                    </a:lnTo>
                    <a:lnTo>
                      <a:pt x="9" y="7"/>
                    </a:lnTo>
                    <a:lnTo>
                      <a:pt x="32" y="0"/>
                    </a:lnTo>
                    <a:lnTo>
                      <a:pt x="42"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2" name="Freeform 3053"/>
              <p:cNvSpPr>
                <a:spLocks/>
              </p:cNvSpPr>
              <p:nvPr userDrawn="1"/>
            </p:nvSpPr>
            <p:spPr bwMode="auto">
              <a:xfrm>
                <a:off x="4112" y="1330"/>
                <a:ext cx="970" cy="810"/>
              </a:xfrm>
              <a:custGeom>
                <a:avLst/>
                <a:gdLst>
                  <a:gd name="T0" fmla="*/ 875 w 970"/>
                  <a:gd name="T1" fmla="*/ 97 h 810"/>
                  <a:gd name="T2" fmla="*/ 938 w 970"/>
                  <a:gd name="T3" fmla="*/ 101 h 810"/>
                  <a:gd name="T4" fmla="*/ 965 w 970"/>
                  <a:gd name="T5" fmla="*/ 187 h 810"/>
                  <a:gd name="T6" fmla="*/ 949 w 970"/>
                  <a:gd name="T7" fmla="*/ 245 h 810"/>
                  <a:gd name="T8" fmla="*/ 898 w 970"/>
                  <a:gd name="T9" fmla="*/ 321 h 810"/>
                  <a:gd name="T10" fmla="*/ 852 w 970"/>
                  <a:gd name="T11" fmla="*/ 310 h 810"/>
                  <a:gd name="T12" fmla="*/ 817 w 970"/>
                  <a:gd name="T13" fmla="*/ 319 h 810"/>
                  <a:gd name="T14" fmla="*/ 840 w 970"/>
                  <a:gd name="T15" fmla="*/ 379 h 810"/>
                  <a:gd name="T16" fmla="*/ 884 w 970"/>
                  <a:gd name="T17" fmla="*/ 388 h 810"/>
                  <a:gd name="T18" fmla="*/ 861 w 970"/>
                  <a:gd name="T19" fmla="*/ 428 h 810"/>
                  <a:gd name="T20" fmla="*/ 917 w 970"/>
                  <a:gd name="T21" fmla="*/ 506 h 810"/>
                  <a:gd name="T22" fmla="*/ 919 w 970"/>
                  <a:gd name="T23" fmla="*/ 525 h 810"/>
                  <a:gd name="T24" fmla="*/ 933 w 970"/>
                  <a:gd name="T25" fmla="*/ 534 h 810"/>
                  <a:gd name="T26" fmla="*/ 919 w 970"/>
                  <a:gd name="T27" fmla="*/ 553 h 810"/>
                  <a:gd name="T28" fmla="*/ 935 w 970"/>
                  <a:gd name="T29" fmla="*/ 643 h 810"/>
                  <a:gd name="T30" fmla="*/ 935 w 970"/>
                  <a:gd name="T31" fmla="*/ 685 h 810"/>
                  <a:gd name="T32" fmla="*/ 889 w 970"/>
                  <a:gd name="T33" fmla="*/ 742 h 810"/>
                  <a:gd name="T34" fmla="*/ 854 w 970"/>
                  <a:gd name="T35" fmla="*/ 747 h 810"/>
                  <a:gd name="T36" fmla="*/ 794 w 970"/>
                  <a:gd name="T37" fmla="*/ 782 h 810"/>
                  <a:gd name="T38" fmla="*/ 778 w 970"/>
                  <a:gd name="T39" fmla="*/ 784 h 810"/>
                  <a:gd name="T40" fmla="*/ 741 w 970"/>
                  <a:gd name="T41" fmla="*/ 770 h 810"/>
                  <a:gd name="T42" fmla="*/ 697 w 970"/>
                  <a:gd name="T43" fmla="*/ 745 h 810"/>
                  <a:gd name="T44" fmla="*/ 644 w 970"/>
                  <a:gd name="T45" fmla="*/ 768 h 810"/>
                  <a:gd name="T46" fmla="*/ 588 w 970"/>
                  <a:gd name="T47" fmla="*/ 759 h 810"/>
                  <a:gd name="T48" fmla="*/ 537 w 970"/>
                  <a:gd name="T49" fmla="*/ 648 h 810"/>
                  <a:gd name="T50" fmla="*/ 498 w 970"/>
                  <a:gd name="T51" fmla="*/ 611 h 810"/>
                  <a:gd name="T52" fmla="*/ 357 w 970"/>
                  <a:gd name="T53" fmla="*/ 648 h 810"/>
                  <a:gd name="T54" fmla="*/ 306 w 970"/>
                  <a:gd name="T55" fmla="*/ 636 h 810"/>
                  <a:gd name="T56" fmla="*/ 190 w 970"/>
                  <a:gd name="T57" fmla="*/ 592 h 810"/>
                  <a:gd name="T58" fmla="*/ 130 w 970"/>
                  <a:gd name="T59" fmla="*/ 553 h 810"/>
                  <a:gd name="T60" fmla="*/ 132 w 970"/>
                  <a:gd name="T61" fmla="*/ 511 h 810"/>
                  <a:gd name="T62" fmla="*/ 141 w 970"/>
                  <a:gd name="T63" fmla="*/ 506 h 810"/>
                  <a:gd name="T64" fmla="*/ 139 w 970"/>
                  <a:gd name="T65" fmla="*/ 467 h 810"/>
                  <a:gd name="T66" fmla="*/ 74 w 970"/>
                  <a:gd name="T67" fmla="*/ 465 h 810"/>
                  <a:gd name="T68" fmla="*/ 26 w 970"/>
                  <a:gd name="T69" fmla="*/ 432 h 810"/>
                  <a:gd name="T70" fmla="*/ 5 w 970"/>
                  <a:gd name="T71" fmla="*/ 372 h 810"/>
                  <a:gd name="T72" fmla="*/ 19 w 970"/>
                  <a:gd name="T73" fmla="*/ 377 h 810"/>
                  <a:gd name="T74" fmla="*/ 40 w 970"/>
                  <a:gd name="T75" fmla="*/ 344 h 810"/>
                  <a:gd name="T76" fmla="*/ 84 w 970"/>
                  <a:gd name="T77" fmla="*/ 263 h 810"/>
                  <a:gd name="T78" fmla="*/ 77 w 970"/>
                  <a:gd name="T79" fmla="*/ 252 h 810"/>
                  <a:gd name="T80" fmla="*/ 91 w 970"/>
                  <a:gd name="T81" fmla="*/ 208 h 810"/>
                  <a:gd name="T82" fmla="*/ 132 w 970"/>
                  <a:gd name="T83" fmla="*/ 206 h 810"/>
                  <a:gd name="T84" fmla="*/ 139 w 970"/>
                  <a:gd name="T85" fmla="*/ 157 h 810"/>
                  <a:gd name="T86" fmla="*/ 213 w 970"/>
                  <a:gd name="T87" fmla="*/ 164 h 810"/>
                  <a:gd name="T88" fmla="*/ 378 w 970"/>
                  <a:gd name="T89" fmla="*/ 291 h 810"/>
                  <a:gd name="T90" fmla="*/ 556 w 970"/>
                  <a:gd name="T91" fmla="*/ 305 h 810"/>
                  <a:gd name="T92" fmla="*/ 641 w 970"/>
                  <a:gd name="T93" fmla="*/ 226 h 810"/>
                  <a:gd name="T94" fmla="*/ 676 w 970"/>
                  <a:gd name="T95" fmla="*/ 208 h 810"/>
                  <a:gd name="T96" fmla="*/ 715 w 970"/>
                  <a:gd name="T97" fmla="*/ 162 h 810"/>
                  <a:gd name="T98" fmla="*/ 667 w 970"/>
                  <a:gd name="T99" fmla="*/ 83 h 810"/>
                  <a:gd name="T100" fmla="*/ 644 w 970"/>
                  <a:gd name="T101" fmla="*/ 9 h 810"/>
                  <a:gd name="T102" fmla="*/ 681 w 970"/>
                  <a:gd name="T103" fmla="*/ 2 h 81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970" h="810">
                    <a:moveTo>
                      <a:pt x="750" y="25"/>
                    </a:moveTo>
                    <a:lnTo>
                      <a:pt x="780" y="44"/>
                    </a:lnTo>
                    <a:lnTo>
                      <a:pt x="815" y="85"/>
                    </a:lnTo>
                    <a:lnTo>
                      <a:pt x="875" y="97"/>
                    </a:lnTo>
                    <a:lnTo>
                      <a:pt x="887" y="113"/>
                    </a:lnTo>
                    <a:lnTo>
                      <a:pt x="910" y="118"/>
                    </a:lnTo>
                    <a:lnTo>
                      <a:pt x="928" y="106"/>
                    </a:lnTo>
                    <a:lnTo>
                      <a:pt x="938" y="101"/>
                    </a:lnTo>
                    <a:lnTo>
                      <a:pt x="947" y="97"/>
                    </a:lnTo>
                    <a:lnTo>
                      <a:pt x="954" y="101"/>
                    </a:lnTo>
                    <a:lnTo>
                      <a:pt x="970" y="175"/>
                    </a:lnTo>
                    <a:lnTo>
                      <a:pt x="965" y="187"/>
                    </a:lnTo>
                    <a:lnTo>
                      <a:pt x="949" y="180"/>
                    </a:lnTo>
                    <a:lnTo>
                      <a:pt x="947" y="180"/>
                    </a:lnTo>
                    <a:lnTo>
                      <a:pt x="949" y="245"/>
                    </a:lnTo>
                    <a:lnTo>
                      <a:pt x="956" y="259"/>
                    </a:lnTo>
                    <a:lnTo>
                      <a:pt x="931" y="282"/>
                    </a:lnTo>
                    <a:lnTo>
                      <a:pt x="914" y="289"/>
                    </a:lnTo>
                    <a:lnTo>
                      <a:pt x="898" y="321"/>
                    </a:lnTo>
                    <a:lnTo>
                      <a:pt x="884" y="317"/>
                    </a:lnTo>
                    <a:lnTo>
                      <a:pt x="868" y="321"/>
                    </a:lnTo>
                    <a:lnTo>
                      <a:pt x="854" y="337"/>
                    </a:lnTo>
                    <a:lnTo>
                      <a:pt x="852" y="337"/>
                    </a:lnTo>
                    <a:lnTo>
                      <a:pt x="852" y="310"/>
                    </a:lnTo>
                    <a:lnTo>
                      <a:pt x="826" y="298"/>
                    </a:lnTo>
                    <a:lnTo>
                      <a:pt x="817" y="319"/>
                    </a:lnTo>
                    <a:lnTo>
                      <a:pt x="799" y="331"/>
                    </a:lnTo>
                    <a:lnTo>
                      <a:pt x="782" y="342"/>
                    </a:lnTo>
                    <a:lnTo>
                      <a:pt x="782" y="361"/>
                    </a:lnTo>
                    <a:lnTo>
                      <a:pt x="792" y="370"/>
                    </a:lnTo>
                    <a:lnTo>
                      <a:pt x="840" y="379"/>
                    </a:lnTo>
                    <a:lnTo>
                      <a:pt x="850" y="375"/>
                    </a:lnTo>
                    <a:lnTo>
                      <a:pt x="882" y="379"/>
                    </a:lnTo>
                    <a:lnTo>
                      <a:pt x="884" y="386"/>
                    </a:lnTo>
                    <a:lnTo>
                      <a:pt x="884" y="388"/>
                    </a:lnTo>
                    <a:lnTo>
                      <a:pt x="877" y="393"/>
                    </a:lnTo>
                    <a:lnTo>
                      <a:pt x="870" y="398"/>
                    </a:lnTo>
                    <a:lnTo>
                      <a:pt x="861" y="428"/>
                    </a:lnTo>
                    <a:lnTo>
                      <a:pt x="875" y="460"/>
                    </a:lnTo>
                    <a:lnTo>
                      <a:pt x="894" y="472"/>
                    </a:lnTo>
                    <a:lnTo>
                      <a:pt x="917" y="506"/>
                    </a:lnTo>
                    <a:lnTo>
                      <a:pt x="917" y="511"/>
                    </a:lnTo>
                    <a:lnTo>
                      <a:pt x="914" y="518"/>
                    </a:lnTo>
                    <a:lnTo>
                      <a:pt x="917" y="523"/>
                    </a:lnTo>
                    <a:lnTo>
                      <a:pt x="919" y="525"/>
                    </a:lnTo>
                    <a:lnTo>
                      <a:pt x="921" y="525"/>
                    </a:lnTo>
                    <a:lnTo>
                      <a:pt x="928" y="530"/>
                    </a:lnTo>
                    <a:lnTo>
                      <a:pt x="933" y="534"/>
                    </a:lnTo>
                    <a:lnTo>
                      <a:pt x="933" y="539"/>
                    </a:lnTo>
                    <a:lnTo>
                      <a:pt x="928" y="543"/>
                    </a:lnTo>
                    <a:lnTo>
                      <a:pt x="924" y="548"/>
                    </a:lnTo>
                    <a:lnTo>
                      <a:pt x="919" y="553"/>
                    </a:lnTo>
                    <a:lnTo>
                      <a:pt x="947" y="574"/>
                    </a:lnTo>
                    <a:lnTo>
                      <a:pt x="947" y="585"/>
                    </a:lnTo>
                    <a:lnTo>
                      <a:pt x="956" y="594"/>
                    </a:lnTo>
                    <a:lnTo>
                      <a:pt x="935" y="643"/>
                    </a:lnTo>
                    <a:lnTo>
                      <a:pt x="940" y="655"/>
                    </a:lnTo>
                    <a:lnTo>
                      <a:pt x="944" y="668"/>
                    </a:lnTo>
                    <a:lnTo>
                      <a:pt x="935" y="685"/>
                    </a:lnTo>
                    <a:lnTo>
                      <a:pt x="928" y="689"/>
                    </a:lnTo>
                    <a:lnTo>
                      <a:pt x="921" y="694"/>
                    </a:lnTo>
                    <a:lnTo>
                      <a:pt x="917" y="712"/>
                    </a:lnTo>
                    <a:lnTo>
                      <a:pt x="901" y="724"/>
                    </a:lnTo>
                    <a:lnTo>
                      <a:pt x="889" y="742"/>
                    </a:lnTo>
                    <a:lnTo>
                      <a:pt x="861" y="742"/>
                    </a:lnTo>
                    <a:lnTo>
                      <a:pt x="859" y="745"/>
                    </a:lnTo>
                    <a:lnTo>
                      <a:pt x="854" y="747"/>
                    </a:lnTo>
                    <a:lnTo>
                      <a:pt x="852" y="745"/>
                    </a:lnTo>
                    <a:lnTo>
                      <a:pt x="847" y="742"/>
                    </a:lnTo>
                    <a:lnTo>
                      <a:pt x="831" y="763"/>
                    </a:lnTo>
                    <a:lnTo>
                      <a:pt x="794" y="782"/>
                    </a:lnTo>
                    <a:lnTo>
                      <a:pt x="794" y="807"/>
                    </a:lnTo>
                    <a:lnTo>
                      <a:pt x="794" y="810"/>
                    </a:lnTo>
                    <a:lnTo>
                      <a:pt x="778" y="784"/>
                    </a:lnTo>
                    <a:lnTo>
                      <a:pt x="778" y="775"/>
                    </a:lnTo>
                    <a:lnTo>
                      <a:pt x="778" y="766"/>
                    </a:lnTo>
                    <a:lnTo>
                      <a:pt x="759" y="768"/>
                    </a:lnTo>
                    <a:lnTo>
                      <a:pt x="741" y="770"/>
                    </a:lnTo>
                    <a:lnTo>
                      <a:pt x="722" y="756"/>
                    </a:lnTo>
                    <a:lnTo>
                      <a:pt x="704" y="745"/>
                    </a:lnTo>
                    <a:lnTo>
                      <a:pt x="697" y="745"/>
                    </a:lnTo>
                    <a:lnTo>
                      <a:pt x="690" y="747"/>
                    </a:lnTo>
                    <a:lnTo>
                      <a:pt x="676" y="752"/>
                    </a:lnTo>
                    <a:lnTo>
                      <a:pt x="646" y="761"/>
                    </a:lnTo>
                    <a:lnTo>
                      <a:pt x="644" y="768"/>
                    </a:lnTo>
                    <a:lnTo>
                      <a:pt x="641" y="773"/>
                    </a:lnTo>
                    <a:lnTo>
                      <a:pt x="634" y="782"/>
                    </a:lnTo>
                    <a:lnTo>
                      <a:pt x="621" y="786"/>
                    </a:lnTo>
                    <a:lnTo>
                      <a:pt x="593" y="775"/>
                    </a:lnTo>
                    <a:lnTo>
                      <a:pt x="588" y="759"/>
                    </a:lnTo>
                    <a:lnTo>
                      <a:pt x="574" y="756"/>
                    </a:lnTo>
                    <a:lnTo>
                      <a:pt x="535" y="717"/>
                    </a:lnTo>
                    <a:lnTo>
                      <a:pt x="549" y="668"/>
                    </a:lnTo>
                    <a:lnTo>
                      <a:pt x="537" y="648"/>
                    </a:lnTo>
                    <a:lnTo>
                      <a:pt x="528" y="645"/>
                    </a:lnTo>
                    <a:lnTo>
                      <a:pt x="519" y="643"/>
                    </a:lnTo>
                    <a:lnTo>
                      <a:pt x="498" y="611"/>
                    </a:lnTo>
                    <a:lnTo>
                      <a:pt x="445" y="613"/>
                    </a:lnTo>
                    <a:lnTo>
                      <a:pt x="403" y="655"/>
                    </a:lnTo>
                    <a:lnTo>
                      <a:pt x="384" y="643"/>
                    </a:lnTo>
                    <a:lnTo>
                      <a:pt x="357" y="648"/>
                    </a:lnTo>
                    <a:lnTo>
                      <a:pt x="350" y="643"/>
                    </a:lnTo>
                    <a:lnTo>
                      <a:pt x="343" y="641"/>
                    </a:lnTo>
                    <a:lnTo>
                      <a:pt x="324" y="636"/>
                    </a:lnTo>
                    <a:lnTo>
                      <a:pt x="306" y="636"/>
                    </a:lnTo>
                    <a:lnTo>
                      <a:pt x="290" y="634"/>
                    </a:lnTo>
                    <a:lnTo>
                      <a:pt x="262" y="615"/>
                    </a:lnTo>
                    <a:lnTo>
                      <a:pt x="248" y="615"/>
                    </a:lnTo>
                    <a:lnTo>
                      <a:pt x="202" y="590"/>
                    </a:lnTo>
                    <a:lnTo>
                      <a:pt x="190" y="592"/>
                    </a:lnTo>
                    <a:lnTo>
                      <a:pt x="135" y="560"/>
                    </a:lnTo>
                    <a:lnTo>
                      <a:pt x="130" y="555"/>
                    </a:lnTo>
                    <a:lnTo>
                      <a:pt x="130" y="553"/>
                    </a:lnTo>
                    <a:lnTo>
                      <a:pt x="137" y="541"/>
                    </a:lnTo>
                    <a:lnTo>
                      <a:pt x="137" y="537"/>
                    </a:lnTo>
                    <a:lnTo>
                      <a:pt x="137" y="530"/>
                    </a:lnTo>
                    <a:lnTo>
                      <a:pt x="132" y="511"/>
                    </a:lnTo>
                    <a:lnTo>
                      <a:pt x="137" y="509"/>
                    </a:lnTo>
                    <a:lnTo>
                      <a:pt x="139" y="509"/>
                    </a:lnTo>
                    <a:lnTo>
                      <a:pt x="141" y="506"/>
                    </a:lnTo>
                    <a:lnTo>
                      <a:pt x="146" y="490"/>
                    </a:lnTo>
                    <a:lnTo>
                      <a:pt x="148" y="481"/>
                    </a:lnTo>
                    <a:lnTo>
                      <a:pt x="148" y="469"/>
                    </a:lnTo>
                    <a:lnTo>
                      <a:pt x="139" y="467"/>
                    </a:lnTo>
                    <a:lnTo>
                      <a:pt x="130" y="467"/>
                    </a:lnTo>
                    <a:lnTo>
                      <a:pt x="114" y="469"/>
                    </a:lnTo>
                    <a:lnTo>
                      <a:pt x="97" y="474"/>
                    </a:lnTo>
                    <a:lnTo>
                      <a:pt x="81" y="479"/>
                    </a:lnTo>
                    <a:lnTo>
                      <a:pt x="74" y="465"/>
                    </a:lnTo>
                    <a:lnTo>
                      <a:pt x="54" y="458"/>
                    </a:lnTo>
                    <a:lnTo>
                      <a:pt x="42" y="437"/>
                    </a:lnTo>
                    <a:lnTo>
                      <a:pt x="26" y="432"/>
                    </a:lnTo>
                    <a:lnTo>
                      <a:pt x="23" y="421"/>
                    </a:lnTo>
                    <a:lnTo>
                      <a:pt x="17" y="412"/>
                    </a:lnTo>
                    <a:lnTo>
                      <a:pt x="0" y="395"/>
                    </a:lnTo>
                    <a:lnTo>
                      <a:pt x="5" y="372"/>
                    </a:lnTo>
                    <a:lnTo>
                      <a:pt x="7" y="370"/>
                    </a:lnTo>
                    <a:lnTo>
                      <a:pt x="10" y="370"/>
                    </a:lnTo>
                    <a:lnTo>
                      <a:pt x="14" y="372"/>
                    </a:lnTo>
                    <a:lnTo>
                      <a:pt x="19" y="377"/>
                    </a:lnTo>
                    <a:lnTo>
                      <a:pt x="26" y="377"/>
                    </a:lnTo>
                    <a:lnTo>
                      <a:pt x="28" y="377"/>
                    </a:lnTo>
                    <a:lnTo>
                      <a:pt x="33" y="375"/>
                    </a:lnTo>
                    <a:lnTo>
                      <a:pt x="40" y="344"/>
                    </a:lnTo>
                    <a:lnTo>
                      <a:pt x="51" y="344"/>
                    </a:lnTo>
                    <a:lnTo>
                      <a:pt x="86" y="326"/>
                    </a:lnTo>
                    <a:lnTo>
                      <a:pt x="100" y="296"/>
                    </a:lnTo>
                    <a:lnTo>
                      <a:pt x="84" y="263"/>
                    </a:lnTo>
                    <a:lnTo>
                      <a:pt x="79" y="259"/>
                    </a:lnTo>
                    <a:lnTo>
                      <a:pt x="77" y="256"/>
                    </a:lnTo>
                    <a:lnTo>
                      <a:pt x="77" y="252"/>
                    </a:lnTo>
                    <a:lnTo>
                      <a:pt x="88" y="236"/>
                    </a:lnTo>
                    <a:lnTo>
                      <a:pt x="88" y="226"/>
                    </a:lnTo>
                    <a:lnTo>
                      <a:pt x="91" y="217"/>
                    </a:lnTo>
                    <a:lnTo>
                      <a:pt x="91" y="208"/>
                    </a:lnTo>
                    <a:lnTo>
                      <a:pt x="97" y="201"/>
                    </a:lnTo>
                    <a:lnTo>
                      <a:pt x="104" y="203"/>
                    </a:lnTo>
                    <a:lnTo>
                      <a:pt x="114" y="203"/>
                    </a:lnTo>
                    <a:lnTo>
                      <a:pt x="132" y="206"/>
                    </a:lnTo>
                    <a:lnTo>
                      <a:pt x="141" y="192"/>
                    </a:lnTo>
                    <a:lnTo>
                      <a:pt x="141" y="175"/>
                    </a:lnTo>
                    <a:lnTo>
                      <a:pt x="139" y="157"/>
                    </a:lnTo>
                    <a:lnTo>
                      <a:pt x="146" y="155"/>
                    </a:lnTo>
                    <a:lnTo>
                      <a:pt x="151" y="152"/>
                    </a:lnTo>
                    <a:lnTo>
                      <a:pt x="153" y="152"/>
                    </a:lnTo>
                    <a:lnTo>
                      <a:pt x="213" y="164"/>
                    </a:lnTo>
                    <a:lnTo>
                      <a:pt x="232" y="178"/>
                    </a:lnTo>
                    <a:lnTo>
                      <a:pt x="241" y="226"/>
                    </a:lnTo>
                    <a:lnTo>
                      <a:pt x="246" y="229"/>
                    </a:lnTo>
                    <a:lnTo>
                      <a:pt x="329" y="268"/>
                    </a:lnTo>
                    <a:lnTo>
                      <a:pt x="378" y="291"/>
                    </a:lnTo>
                    <a:lnTo>
                      <a:pt x="463" y="289"/>
                    </a:lnTo>
                    <a:lnTo>
                      <a:pt x="475" y="294"/>
                    </a:lnTo>
                    <a:lnTo>
                      <a:pt x="489" y="300"/>
                    </a:lnTo>
                    <a:lnTo>
                      <a:pt x="556" y="305"/>
                    </a:lnTo>
                    <a:lnTo>
                      <a:pt x="623" y="282"/>
                    </a:lnTo>
                    <a:lnTo>
                      <a:pt x="634" y="266"/>
                    </a:lnTo>
                    <a:lnTo>
                      <a:pt x="634" y="245"/>
                    </a:lnTo>
                    <a:lnTo>
                      <a:pt x="641" y="226"/>
                    </a:lnTo>
                    <a:lnTo>
                      <a:pt x="648" y="231"/>
                    </a:lnTo>
                    <a:lnTo>
                      <a:pt x="655" y="229"/>
                    </a:lnTo>
                    <a:lnTo>
                      <a:pt x="669" y="224"/>
                    </a:lnTo>
                    <a:lnTo>
                      <a:pt x="676" y="208"/>
                    </a:lnTo>
                    <a:lnTo>
                      <a:pt x="683" y="189"/>
                    </a:lnTo>
                    <a:lnTo>
                      <a:pt x="711" y="173"/>
                    </a:lnTo>
                    <a:lnTo>
                      <a:pt x="715" y="162"/>
                    </a:lnTo>
                    <a:lnTo>
                      <a:pt x="708" y="143"/>
                    </a:lnTo>
                    <a:lnTo>
                      <a:pt x="662" y="145"/>
                    </a:lnTo>
                    <a:lnTo>
                      <a:pt x="646" y="129"/>
                    </a:lnTo>
                    <a:lnTo>
                      <a:pt x="644" y="115"/>
                    </a:lnTo>
                    <a:lnTo>
                      <a:pt x="667" y="83"/>
                    </a:lnTo>
                    <a:lnTo>
                      <a:pt x="671" y="39"/>
                    </a:lnTo>
                    <a:lnTo>
                      <a:pt x="660" y="23"/>
                    </a:lnTo>
                    <a:lnTo>
                      <a:pt x="644" y="13"/>
                    </a:lnTo>
                    <a:lnTo>
                      <a:pt x="644" y="9"/>
                    </a:lnTo>
                    <a:lnTo>
                      <a:pt x="648" y="4"/>
                    </a:lnTo>
                    <a:lnTo>
                      <a:pt x="651" y="2"/>
                    </a:lnTo>
                    <a:lnTo>
                      <a:pt x="655" y="0"/>
                    </a:lnTo>
                    <a:lnTo>
                      <a:pt x="681" y="2"/>
                    </a:lnTo>
                    <a:lnTo>
                      <a:pt x="704" y="9"/>
                    </a:lnTo>
                    <a:lnTo>
                      <a:pt x="750"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3" name="Freeform 3054"/>
              <p:cNvSpPr>
                <a:spLocks/>
              </p:cNvSpPr>
              <p:nvPr userDrawn="1"/>
            </p:nvSpPr>
            <p:spPr bwMode="auto">
              <a:xfrm>
                <a:off x="3126" y="1341"/>
                <a:ext cx="84" cy="63"/>
              </a:xfrm>
              <a:custGeom>
                <a:avLst/>
                <a:gdLst>
                  <a:gd name="T0" fmla="*/ 84 w 84"/>
                  <a:gd name="T1" fmla="*/ 21 h 63"/>
                  <a:gd name="T2" fmla="*/ 84 w 84"/>
                  <a:gd name="T3" fmla="*/ 23 h 63"/>
                  <a:gd name="T4" fmla="*/ 65 w 84"/>
                  <a:gd name="T5" fmla="*/ 58 h 63"/>
                  <a:gd name="T6" fmla="*/ 65 w 84"/>
                  <a:gd name="T7" fmla="*/ 58 h 63"/>
                  <a:gd name="T8" fmla="*/ 49 w 84"/>
                  <a:gd name="T9" fmla="*/ 63 h 63"/>
                  <a:gd name="T10" fmla="*/ 26 w 84"/>
                  <a:gd name="T11" fmla="*/ 42 h 63"/>
                  <a:gd name="T12" fmla="*/ 24 w 84"/>
                  <a:gd name="T13" fmla="*/ 21 h 63"/>
                  <a:gd name="T14" fmla="*/ 21 w 84"/>
                  <a:gd name="T15" fmla="*/ 21 h 63"/>
                  <a:gd name="T16" fmla="*/ 0 w 84"/>
                  <a:gd name="T17" fmla="*/ 14 h 63"/>
                  <a:gd name="T18" fmla="*/ 0 w 84"/>
                  <a:gd name="T19" fmla="*/ 12 h 63"/>
                  <a:gd name="T20" fmla="*/ 19 w 84"/>
                  <a:gd name="T21" fmla="*/ 0 h 63"/>
                  <a:gd name="T22" fmla="*/ 47 w 84"/>
                  <a:gd name="T23" fmla="*/ 5 h 63"/>
                  <a:gd name="T24" fmla="*/ 84 w 84"/>
                  <a:gd name="T25" fmla="*/ 21 h 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4" h="63">
                    <a:moveTo>
                      <a:pt x="84" y="21"/>
                    </a:moveTo>
                    <a:lnTo>
                      <a:pt x="84" y="23"/>
                    </a:lnTo>
                    <a:lnTo>
                      <a:pt x="65" y="58"/>
                    </a:lnTo>
                    <a:lnTo>
                      <a:pt x="49" y="63"/>
                    </a:lnTo>
                    <a:lnTo>
                      <a:pt x="26" y="42"/>
                    </a:lnTo>
                    <a:lnTo>
                      <a:pt x="24" y="21"/>
                    </a:lnTo>
                    <a:lnTo>
                      <a:pt x="21" y="21"/>
                    </a:lnTo>
                    <a:lnTo>
                      <a:pt x="0" y="14"/>
                    </a:lnTo>
                    <a:lnTo>
                      <a:pt x="0" y="12"/>
                    </a:lnTo>
                    <a:lnTo>
                      <a:pt x="19" y="0"/>
                    </a:lnTo>
                    <a:lnTo>
                      <a:pt x="47" y="5"/>
                    </a:lnTo>
                    <a:lnTo>
                      <a:pt x="84"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4" name="Freeform 3055"/>
              <p:cNvSpPr>
                <a:spLocks/>
              </p:cNvSpPr>
              <p:nvPr userDrawn="1"/>
            </p:nvSpPr>
            <p:spPr bwMode="auto">
              <a:xfrm>
                <a:off x="3166" y="1346"/>
                <a:ext cx="132" cy="120"/>
              </a:xfrm>
              <a:custGeom>
                <a:avLst/>
                <a:gdLst>
                  <a:gd name="T0" fmla="*/ 113 w 132"/>
                  <a:gd name="T1" fmla="*/ 48 h 120"/>
                  <a:gd name="T2" fmla="*/ 113 w 132"/>
                  <a:gd name="T3" fmla="*/ 48 h 120"/>
                  <a:gd name="T4" fmla="*/ 132 w 132"/>
                  <a:gd name="T5" fmla="*/ 58 h 120"/>
                  <a:gd name="T6" fmla="*/ 132 w 132"/>
                  <a:gd name="T7" fmla="*/ 58 h 120"/>
                  <a:gd name="T8" fmla="*/ 132 w 132"/>
                  <a:gd name="T9" fmla="*/ 62 h 120"/>
                  <a:gd name="T10" fmla="*/ 132 w 132"/>
                  <a:gd name="T11" fmla="*/ 62 h 120"/>
                  <a:gd name="T12" fmla="*/ 125 w 132"/>
                  <a:gd name="T13" fmla="*/ 74 h 120"/>
                  <a:gd name="T14" fmla="*/ 122 w 132"/>
                  <a:gd name="T15" fmla="*/ 78 h 120"/>
                  <a:gd name="T16" fmla="*/ 122 w 132"/>
                  <a:gd name="T17" fmla="*/ 83 h 120"/>
                  <a:gd name="T18" fmla="*/ 116 w 132"/>
                  <a:gd name="T19" fmla="*/ 97 h 120"/>
                  <a:gd name="T20" fmla="*/ 118 w 132"/>
                  <a:gd name="T21" fmla="*/ 111 h 120"/>
                  <a:gd name="T22" fmla="*/ 111 w 132"/>
                  <a:gd name="T23" fmla="*/ 120 h 120"/>
                  <a:gd name="T24" fmla="*/ 67 w 132"/>
                  <a:gd name="T25" fmla="*/ 109 h 120"/>
                  <a:gd name="T26" fmla="*/ 18 w 132"/>
                  <a:gd name="T27" fmla="*/ 120 h 120"/>
                  <a:gd name="T28" fmla="*/ 7 w 132"/>
                  <a:gd name="T29" fmla="*/ 109 h 120"/>
                  <a:gd name="T30" fmla="*/ 0 w 132"/>
                  <a:gd name="T31" fmla="*/ 88 h 120"/>
                  <a:gd name="T32" fmla="*/ 11 w 132"/>
                  <a:gd name="T33" fmla="*/ 62 h 120"/>
                  <a:gd name="T34" fmla="*/ 28 w 132"/>
                  <a:gd name="T35" fmla="*/ 58 h 120"/>
                  <a:gd name="T36" fmla="*/ 48 w 132"/>
                  <a:gd name="T37" fmla="*/ 16 h 120"/>
                  <a:gd name="T38" fmla="*/ 67 w 132"/>
                  <a:gd name="T39" fmla="*/ 0 h 120"/>
                  <a:gd name="T40" fmla="*/ 109 w 132"/>
                  <a:gd name="T41" fmla="*/ 4 h 120"/>
                  <a:gd name="T42" fmla="*/ 113 w 132"/>
                  <a:gd name="T43" fmla="*/ 48 h 12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2" h="120">
                    <a:moveTo>
                      <a:pt x="113" y="48"/>
                    </a:moveTo>
                    <a:lnTo>
                      <a:pt x="113" y="48"/>
                    </a:lnTo>
                    <a:lnTo>
                      <a:pt x="132" y="58"/>
                    </a:lnTo>
                    <a:lnTo>
                      <a:pt x="132" y="62"/>
                    </a:lnTo>
                    <a:lnTo>
                      <a:pt x="125" y="74"/>
                    </a:lnTo>
                    <a:lnTo>
                      <a:pt x="122" y="78"/>
                    </a:lnTo>
                    <a:lnTo>
                      <a:pt x="122" y="83"/>
                    </a:lnTo>
                    <a:lnTo>
                      <a:pt x="116" y="97"/>
                    </a:lnTo>
                    <a:lnTo>
                      <a:pt x="118" y="111"/>
                    </a:lnTo>
                    <a:lnTo>
                      <a:pt x="111" y="120"/>
                    </a:lnTo>
                    <a:lnTo>
                      <a:pt x="67" y="109"/>
                    </a:lnTo>
                    <a:lnTo>
                      <a:pt x="18" y="120"/>
                    </a:lnTo>
                    <a:lnTo>
                      <a:pt x="7" y="109"/>
                    </a:lnTo>
                    <a:lnTo>
                      <a:pt x="0" y="88"/>
                    </a:lnTo>
                    <a:lnTo>
                      <a:pt x="11" y="62"/>
                    </a:lnTo>
                    <a:lnTo>
                      <a:pt x="28" y="58"/>
                    </a:lnTo>
                    <a:lnTo>
                      <a:pt x="48" y="16"/>
                    </a:lnTo>
                    <a:lnTo>
                      <a:pt x="67" y="0"/>
                    </a:lnTo>
                    <a:lnTo>
                      <a:pt x="109" y="4"/>
                    </a:lnTo>
                    <a:lnTo>
                      <a:pt x="113" y="4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5" name="Freeform 3056"/>
              <p:cNvSpPr>
                <a:spLocks/>
              </p:cNvSpPr>
              <p:nvPr userDrawn="1"/>
            </p:nvSpPr>
            <p:spPr bwMode="auto">
              <a:xfrm>
                <a:off x="5346" y="1350"/>
                <a:ext cx="4" cy="14"/>
              </a:xfrm>
              <a:custGeom>
                <a:avLst/>
                <a:gdLst>
                  <a:gd name="T0" fmla="*/ 4 w 4"/>
                  <a:gd name="T1" fmla="*/ 14 h 14"/>
                  <a:gd name="T2" fmla="*/ 4 w 4"/>
                  <a:gd name="T3" fmla="*/ 14 h 14"/>
                  <a:gd name="T4" fmla="*/ 0 w 4"/>
                  <a:gd name="T5" fmla="*/ 14 h 14"/>
                  <a:gd name="T6" fmla="*/ 0 w 4"/>
                  <a:gd name="T7" fmla="*/ 0 h 14"/>
                  <a:gd name="T8" fmla="*/ 4 w 4"/>
                  <a:gd name="T9" fmla="*/ 0 h 14"/>
                  <a:gd name="T10" fmla="*/ 4 w 4"/>
                  <a:gd name="T11" fmla="*/ 0 h 14"/>
                  <a:gd name="T12" fmla="*/ 4 w 4"/>
                  <a:gd name="T13" fmla="*/ 7 h 14"/>
                  <a:gd name="T14" fmla="*/ 4 w 4"/>
                  <a:gd name="T15" fmla="*/ 14 h 14"/>
                  <a:gd name="T16" fmla="*/ 4 w 4"/>
                  <a:gd name="T17" fmla="*/ 14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 h="14">
                    <a:moveTo>
                      <a:pt x="4" y="14"/>
                    </a:moveTo>
                    <a:lnTo>
                      <a:pt x="4" y="14"/>
                    </a:lnTo>
                    <a:lnTo>
                      <a:pt x="0" y="14"/>
                    </a:lnTo>
                    <a:lnTo>
                      <a:pt x="0" y="0"/>
                    </a:lnTo>
                    <a:lnTo>
                      <a:pt x="4" y="0"/>
                    </a:lnTo>
                    <a:lnTo>
                      <a:pt x="4" y="7"/>
                    </a:lnTo>
                    <a:lnTo>
                      <a:pt x="4"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6" name="Freeform 3057"/>
              <p:cNvSpPr>
                <a:spLocks/>
              </p:cNvSpPr>
              <p:nvPr userDrawn="1"/>
            </p:nvSpPr>
            <p:spPr bwMode="auto">
              <a:xfrm>
                <a:off x="655" y="1355"/>
                <a:ext cx="30" cy="44"/>
              </a:xfrm>
              <a:custGeom>
                <a:avLst/>
                <a:gdLst>
                  <a:gd name="T0" fmla="*/ 28 w 30"/>
                  <a:gd name="T1" fmla="*/ 42 h 44"/>
                  <a:gd name="T2" fmla="*/ 28 w 30"/>
                  <a:gd name="T3" fmla="*/ 42 h 44"/>
                  <a:gd name="T4" fmla="*/ 23 w 30"/>
                  <a:gd name="T5" fmla="*/ 44 h 44"/>
                  <a:gd name="T6" fmla="*/ 23 w 30"/>
                  <a:gd name="T7" fmla="*/ 44 h 44"/>
                  <a:gd name="T8" fmla="*/ 18 w 30"/>
                  <a:gd name="T9" fmla="*/ 39 h 44"/>
                  <a:gd name="T10" fmla="*/ 14 w 30"/>
                  <a:gd name="T11" fmla="*/ 37 h 44"/>
                  <a:gd name="T12" fmla="*/ 11 w 30"/>
                  <a:gd name="T13" fmla="*/ 32 h 44"/>
                  <a:gd name="T14" fmla="*/ 14 w 30"/>
                  <a:gd name="T15" fmla="*/ 28 h 44"/>
                  <a:gd name="T16" fmla="*/ 14 w 30"/>
                  <a:gd name="T17" fmla="*/ 26 h 44"/>
                  <a:gd name="T18" fmla="*/ 14 w 30"/>
                  <a:gd name="T19" fmla="*/ 26 h 44"/>
                  <a:gd name="T20" fmla="*/ 0 w 30"/>
                  <a:gd name="T21" fmla="*/ 14 h 44"/>
                  <a:gd name="T22" fmla="*/ 0 w 30"/>
                  <a:gd name="T23" fmla="*/ 14 h 44"/>
                  <a:gd name="T24" fmla="*/ 0 w 30"/>
                  <a:gd name="T25" fmla="*/ 0 h 44"/>
                  <a:gd name="T26" fmla="*/ 30 w 30"/>
                  <a:gd name="T27" fmla="*/ 0 h 44"/>
                  <a:gd name="T28" fmla="*/ 28 w 30"/>
                  <a:gd name="T29" fmla="*/ 42 h 4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0" h="44">
                    <a:moveTo>
                      <a:pt x="28" y="42"/>
                    </a:moveTo>
                    <a:lnTo>
                      <a:pt x="28" y="42"/>
                    </a:lnTo>
                    <a:lnTo>
                      <a:pt x="23" y="44"/>
                    </a:lnTo>
                    <a:lnTo>
                      <a:pt x="18" y="39"/>
                    </a:lnTo>
                    <a:lnTo>
                      <a:pt x="14" y="37"/>
                    </a:lnTo>
                    <a:lnTo>
                      <a:pt x="11" y="32"/>
                    </a:lnTo>
                    <a:lnTo>
                      <a:pt x="14" y="28"/>
                    </a:lnTo>
                    <a:lnTo>
                      <a:pt x="14" y="26"/>
                    </a:lnTo>
                    <a:lnTo>
                      <a:pt x="0" y="14"/>
                    </a:lnTo>
                    <a:lnTo>
                      <a:pt x="0" y="0"/>
                    </a:lnTo>
                    <a:lnTo>
                      <a:pt x="30" y="0"/>
                    </a:lnTo>
                    <a:lnTo>
                      <a:pt x="28" y="4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7" name="Freeform 3058"/>
              <p:cNvSpPr>
                <a:spLocks/>
              </p:cNvSpPr>
              <p:nvPr userDrawn="1"/>
            </p:nvSpPr>
            <p:spPr bwMode="auto">
              <a:xfrm>
                <a:off x="2597" y="1357"/>
                <a:ext cx="81" cy="88"/>
              </a:xfrm>
              <a:custGeom>
                <a:avLst/>
                <a:gdLst>
                  <a:gd name="T0" fmla="*/ 76 w 81"/>
                  <a:gd name="T1" fmla="*/ 10 h 88"/>
                  <a:gd name="T2" fmla="*/ 81 w 81"/>
                  <a:gd name="T3" fmla="*/ 17 h 88"/>
                  <a:gd name="T4" fmla="*/ 81 w 81"/>
                  <a:gd name="T5" fmla="*/ 17 h 88"/>
                  <a:gd name="T6" fmla="*/ 64 w 81"/>
                  <a:gd name="T7" fmla="*/ 67 h 88"/>
                  <a:gd name="T8" fmla="*/ 64 w 81"/>
                  <a:gd name="T9" fmla="*/ 67 h 88"/>
                  <a:gd name="T10" fmla="*/ 57 w 81"/>
                  <a:gd name="T11" fmla="*/ 72 h 88"/>
                  <a:gd name="T12" fmla="*/ 53 w 81"/>
                  <a:gd name="T13" fmla="*/ 77 h 88"/>
                  <a:gd name="T14" fmla="*/ 37 w 81"/>
                  <a:gd name="T15" fmla="*/ 79 h 88"/>
                  <a:gd name="T16" fmla="*/ 23 w 81"/>
                  <a:gd name="T17" fmla="*/ 84 h 88"/>
                  <a:gd name="T18" fmla="*/ 16 w 81"/>
                  <a:gd name="T19" fmla="*/ 86 h 88"/>
                  <a:gd name="T20" fmla="*/ 9 w 81"/>
                  <a:gd name="T21" fmla="*/ 88 h 88"/>
                  <a:gd name="T22" fmla="*/ 0 w 81"/>
                  <a:gd name="T23" fmla="*/ 81 h 88"/>
                  <a:gd name="T24" fmla="*/ 0 w 81"/>
                  <a:gd name="T25" fmla="*/ 81 h 88"/>
                  <a:gd name="T26" fmla="*/ 0 w 81"/>
                  <a:gd name="T27" fmla="*/ 79 h 88"/>
                  <a:gd name="T28" fmla="*/ 0 w 81"/>
                  <a:gd name="T29" fmla="*/ 74 h 88"/>
                  <a:gd name="T30" fmla="*/ 4 w 81"/>
                  <a:gd name="T31" fmla="*/ 72 h 88"/>
                  <a:gd name="T32" fmla="*/ 11 w 81"/>
                  <a:gd name="T33" fmla="*/ 70 h 88"/>
                  <a:gd name="T34" fmla="*/ 16 w 81"/>
                  <a:gd name="T35" fmla="*/ 67 h 88"/>
                  <a:gd name="T36" fmla="*/ 16 w 81"/>
                  <a:gd name="T37" fmla="*/ 67 h 88"/>
                  <a:gd name="T38" fmla="*/ 16 w 81"/>
                  <a:gd name="T39" fmla="*/ 56 h 88"/>
                  <a:gd name="T40" fmla="*/ 13 w 81"/>
                  <a:gd name="T41" fmla="*/ 49 h 88"/>
                  <a:gd name="T42" fmla="*/ 11 w 81"/>
                  <a:gd name="T43" fmla="*/ 44 h 88"/>
                  <a:gd name="T44" fmla="*/ 27 w 81"/>
                  <a:gd name="T45" fmla="*/ 26 h 88"/>
                  <a:gd name="T46" fmla="*/ 27 w 81"/>
                  <a:gd name="T47" fmla="*/ 26 h 88"/>
                  <a:gd name="T48" fmla="*/ 30 w 81"/>
                  <a:gd name="T49" fmla="*/ 24 h 88"/>
                  <a:gd name="T50" fmla="*/ 34 w 81"/>
                  <a:gd name="T51" fmla="*/ 24 h 88"/>
                  <a:gd name="T52" fmla="*/ 32 w 81"/>
                  <a:gd name="T53" fmla="*/ 5 h 88"/>
                  <a:gd name="T54" fmla="*/ 37 w 81"/>
                  <a:gd name="T55" fmla="*/ 0 h 88"/>
                  <a:gd name="T56" fmla="*/ 37 w 81"/>
                  <a:gd name="T57" fmla="*/ 0 h 88"/>
                  <a:gd name="T58" fmla="*/ 46 w 81"/>
                  <a:gd name="T59" fmla="*/ 3 h 88"/>
                  <a:gd name="T60" fmla="*/ 55 w 81"/>
                  <a:gd name="T61" fmla="*/ 7 h 88"/>
                  <a:gd name="T62" fmla="*/ 64 w 81"/>
                  <a:gd name="T63" fmla="*/ 10 h 88"/>
                  <a:gd name="T64" fmla="*/ 76 w 81"/>
                  <a:gd name="T65" fmla="*/ 10 h 88"/>
                  <a:gd name="T66" fmla="*/ 76 w 81"/>
                  <a:gd name="T67" fmla="*/ 10 h 8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1" h="88">
                    <a:moveTo>
                      <a:pt x="76" y="10"/>
                    </a:moveTo>
                    <a:lnTo>
                      <a:pt x="81" y="17"/>
                    </a:lnTo>
                    <a:lnTo>
                      <a:pt x="64" y="67"/>
                    </a:lnTo>
                    <a:lnTo>
                      <a:pt x="57" y="72"/>
                    </a:lnTo>
                    <a:lnTo>
                      <a:pt x="53" y="77"/>
                    </a:lnTo>
                    <a:lnTo>
                      <a:pt x="37" y="79"/>
                    </a:lnTo>
                    <a:lnTo>
                      <a:pt x="23" y="84"/>
                    </a:lnTo>
                    <a:lnTo>
                      <a:pt x="16" y="86"/>
                    </a:lnTo>
                    <a:lnTo>
                      <a:pt x="9" y="88"/>
                    </a:lnTo>
                    <a:lnTo>
                      <a:pt x="0" y="81"/>
                    </a:lnTo>
                    <a:lnTo>
                      <a:pt x="0" y="79"/>
                    </a:lnTo>
                    <a:lnTo>
                      <a:pt x="0" y="74"/>
                    </a:lnTo>
                    <a:lnTo>
                      <a:pt x="4" y="72"/>
                    </a:lnTo>
                    <a:lnTo>
                      <a:pt x="11" y="70"/>
                    </a:lnTo>
                    <a:lnTo>
                      <a:pt x="16" y="67"/>
                    </a:lnTo>
                    <a:lnTo>
                      <a:pt x="16" y="56"/>
                    </a:lnTo>
                    <a:lnTo>
                      <a:pt x="13" y="49"/>
                    </a:lnTo>
                    <a:lnTo>
                      <a:pt x="11" y="44"/>
                    </a:lnTo>
                    <a:lnTo>
                      <a:pt x="27" y="26"/>
                    </a:lnTo>
                    <a:lnTo>
                      <a:pt x="30" y="24"/>
                    </a:lnTo>
                    <a:lnTo>
                      <a:pt x="34" y="24"/>
                    </a:lnTo>
                    <a:lnTo>
                      <a:pt x="32" y="5"/>
                    </a:lnTo>
                    <a:lnTo>
                      <a:pt x="37" y="0"/>
                    </a:lnTo>
                    <a:lnTo>
                      <a:pt x="46" y="3"/>
                    </a:lnTo>
                    <a:lnTo>
                      <a:pt x="55" y="7"/>
                    </a:lnTo>
                    <a:lnTo>
                      <a:pt x="64" y="10"/>
                    </a:lnTo>
                    <a:lnTo>
                      <a:pt x="76"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8" name="Freeform 3059"/>
              <p:cNvSpPr>
                <a:spLocks/>
              </p:cNvSpPr>
              <p:nvPr userDrawn="1"/>
            </p:nvSpPr>
            <p:spPr bwMode="auto">
              <a:xfrm>
                <a:off x="3096" y="1357"/>
                <a:ext cx="51" cy="24"/>
              </a:xfrm>
              <a:custGeom>
                <a:avLst/>
                <a:gdLst>
                  <a:gd name="T0" fmla="*/ 49 w 51"/>
                  <a:gd name="T1" fmla="*/ 7 h 24"/>
                  <a:gd name="T2" fmla="*/ 49 w 51"/>
                  <a:gd name="T3" fmla="*/ 7 h 24"/>
                  <a:gd name="T4" fmla="*/ 51 w 51"/>
                  <a:gd name="T5" fmla="*/ 24 h 24"/>
                  <a:gd name="T6" fmla="*/ 51 w 51"/>
                  <a:gd name="T7" fmla="*/ 24 h 24"/>
                  <a:gd name="T8" fmla="*/ 35 w 51"/>
                  <a:gd name="T9" fmla="*/ 21 h 24"/>
                  <a:gd name="T10" fmla="*/ 0 w 51"/>
                  <a:gd name="T11" fmla="*/ 21 h 24"/>
                  <a:gd name="T12" fmla="*/ 12 w 51"/>
                  <a:gd name="T13" fmla="*/ 10 h 24"/>
                  <a:gd name="T14" fmla="*/ 12 w 51"/>
                  <a:gd name="T15" fmla="*/ 10 h 24"/>
                  <a:gd name="T16" fmla="*/ 21 w 51"/>
                  <a:gd name="T17" fmla="*/ 7 h 24"/>
                  <a:gd name="T18" fmla="*/ 26 w 51"/>
                  <a:gd name="T19" fmla="*/ 5 h 24"/>
                  <a:gd name="T20" fmla="*/ 30 w 51"/>
                  <a:gd name="T21" fmla="*/ 0 h 24"/>
                  <a:gd name="T22" fmla="*/ 49 w 51"/>
                  <a:gd name="T23" fmla="*/ 7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1" h="24">
                    <a:moveTo>
                      <a:pt x="49" y="7"/>
                    </a:moveTo>
                    <a:lnTo>
                      <a:pt x="49" y="7"/>
                    </a:lnTo>
                    <a:lnTo>
                      <a:pt x="51" y="24"/>
                    </a:lnTo>
                    <a:lnTo>
                      <a:pt x="35" y="21"/>
                    </a:lnTo>
                    <a:lnTo>
                      <a:pt x="0" y="21"/>
                    </a:lnTo>
                    <a:lnTo>
                      <a:pt x="12" y="10"/>
                    </a:lnTo>
                    <a:lnTo>
                      <a:pt x="21" y="7"/>
                    </a:lnTo>
                    <a:lnTo>
                      <a:pt x="26" y="5"/>
                    </a:lnTo>
                    <a:lnTo>
                      <a:pt x="30" y="0"/>
                    </a:lnTo>
                    <a:lnTo>
                      <a:pt x="49"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9" name="Freeform 3060"/>
              <p:cNvSpPr>
                <a:spLocks/>
              </p:cNvSpPr>
              <p:nvPr userDrawn="1"/>
            </p:nvSpPr>
            <p:spPr bwMode="auto">
              <a:xfrm>
                <a:off x="1430" y="1364"/>
                <a:ext cx="9" cy="12"/>
              </a:xfrm>
              <a:custGeom>
                <a:avLst/>
                <a:gdLst>
                  <a:gd name="T0" fmla="*/ 9 w 9"/>
                  <a:gd name="T1" fmla="*/ 5 h 12"/>
                  <a:gd name="T2" fmla="*/ 9 w 9"/>
                  <a:gd name="T3" fmla="*/ 5 h 12"/>
                  <a:gd name="T4" fmla="*/ 7 w 9"/>
                  <a:gd name="T5" fmla="*/ 10 h 12"/>
                  <a:gd name="T6" fmla="*/ 5 w 9"/>
                  <a:gd name="T7" fmla="*/ 12 h 12"/>
                  <a:gd name="T8" fmla="*/ 2 w 9"/>
                  <a:gd name="T9" fmla="*/ 12 h 12"/>
                  <a:gd name="T10" fmla="*/ 2 w 9"/>
                  <a:gd name="T11" fmla="*/ 12 h 12"/>
                  <a:gd name="T12" fmla="*/ 0 w 9"/>
                  <a:gd name="T13" fmla="*/ 10 h 12"/>
                  <a:gd name="T14" fmla="*/ 0 w 9"/>
                  <a:gd name="T15" fmla="*/ 7 h 12"/>
                  <a:gd name="T16" fmla="*/ 0 w 9"/>
                  <a:gd name="T17" fmla="*/ 3 h 12"/>
                  <a:gd name="T18" fmla="*/ 0 w 9"/>
                  <a:gd name="T19" fmla="*/ 3 h 12"/>
                  <a:gd name="T20" fmla="*/ 0 w 9"/>
                  <a:gd name="T21" fmla="*/ 0 h 12"/>
                  <a:gd name="T22" fmla="*/ 2 w 9"/>
                  <a:gd name="T23" fmla="*/ 0 h 12"/>
                  <a:gd name="T24" fmla="*/ 5 w 9"/>
                  <a:gd name="T25" fmla="*/ 0 h 12"/>
                  <a:gd name="T26" fmla="*/ 9 w 9"/>
                  <a:gd name="T27" fmla="*/ 5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12">
                    <a:moveTo>
                      <a:pt x="9" y="5"/>
                    </a:moveTo>
                    <a:lnTo>
                      <a:pt x="9" y="5"/>
                    </a:lnTo>
                    <a:lnTo>
                      <a:pt x="7" y="10"/>
                    </a:lnTo>
                    <a:lnTo>
                      <a:pt x="5" y="12"/>
                    </a:lnTo>
                    <a:lnTo>
                      <a:pt x="2" y="12"/>
                    </a:lnTo>
                    <a:lnTo>
                      <a:pt x="0" y="10"/>
                    </a:lnTo>
                    <a:lnTo>
                      <a:pt x="0" y="7"/>
                    </a:lnTo>
                    <a:lnTo>
                      <a:pt x="0" y="3"/>
                    </a:lnTo>
                    <a:lnTo>
                      <a:pt x="0" y="0"/>
                    </a:lnTo>
                    <a:lnTo>
                      <a:pt x="2" y="0"/>
                    </a:lnTo>
                    <a:lnTo>
                      <a:pt x="5" y="0"/>
                    </a:lnTo>
                    <a:lnTo>
                      <a:pt x="9"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0" name="Freeform 3061"/>
              <p:cNvSpPr>
                <a:spLocks/>
              </p:cNvSpPr>
              <p:nvPr userDrawn="1"/>
            </p:nvSpPr>
            <p:spPr bwMode="auto">
              <a:xfrm>
                <a:off x="3018" y="1371"/>
                <a:ext cx="162" cy="137"/>
              </a:xfrm>
              <a:custGeom>
                <a:avLst/>
                <a:gdLst>
                  <a:gd name="T0" fmla="*/ 71 w 162"/>
                  <a:gd name="T1" fmla="*/ 10 h 137"/>
                  <a:gd name="T2" fmla="*/ 71 w 162"/>
                  <a:gd name="T3" fmla="*/ 10 h 137"/>
                  <a:gd name="T4" fmla="*/ 102 w 162"/>
                  <a:gd name="T5" fmla="*/ 10 h 137"/>
                  <a:gd name="T6" fmla="*/ 115 w 162"/>
                  <a:gd name="T7" fmla="*/ 10 h 137"/>
                  <a:gd name="T8" fmla="*/ 129 w 162"/>
                  <a:gd name="T9" fmla="*/ 14 h 137"/>
                  <a:gd name="T10" fmla="*/ 155 w 162"/>
                  <a:gd name="T11" fmla="*/ 35 h 137"/>
                  <a:gd name="T12" fmla="*/ 145 w 162"/>
                  <a:gd name="T13" fmla="*/ 63 h 137"/>
                  <a:gd name="T14" fmla="*/ 145 w 162"/>
                  <a:gd name="T15" fmla="*/ 63 h 137"/>
                  <a:gd name="T16" fmla="*/ 150 w 162"/>
                  <a:gd name="T17" fmla="*/ 81 h 137"/>
                  <a:gd name="T18" fmla="*/ 155 w 162"/>
                  <a:gd name="T19" fmla="*/ 91 h 137"/>
                  <a:gd name="T20" fmla="*/ 162 w 162"/>
                  <a:gd name="T21" fmla="*/ 97 h 137"/>
                  <a:gd name="T22" fmla="*/ 139 w 162"/>
                  <a:gd name="T23" fmla="*/ 137 h 137"/>
                  <a:gd name="T24" fmla="*/ 139 w 162"/>
                  <a:gd name="T25" fmla="*/ 137 h 137"/>
                  <a:gd name="T26" fmla="*/ 120 w 162"/>
                  <a:gd name="T27" fmla="*/ 137 h 137"/>
                  <a:gd name="T28" fmla="*/ 102 w 162"/>
                  <a:gd name="T29" fmla="*/ 134 h 137"/>
                  <a:gd name="T30" fmla="*/ 62 w 162"/>
                  <a:gd name="T31" fmla="*/ 102 h 137"/>
                  <a:gd name="T32" fmla="*/ 23 w 162"/>
                  <a:gd name="T33" fmla="*/ 104 h 137"/>
                  <a:gd name="T34" fmla="*/ 23 w 162"/>
                  <a:gd name="T35" fmla="*/ 104 h 137"/>
                  <a:gd name="T36" fmla="*/ 0 w 162"/>
                  <a:gd name="T37" fmla="*/ 91 h 137"/>
                  <a:gd name="T38" fmla="*/ 0 w 162"/>
                  <a:gd name="T39" fmla="*/ 91 h 137"/>
                  <a:gd name="T40" fmla="*/ 0 w 162"/>
                  <a:gd name="T41" fmla="*/ 74 h 137"/>
                  <a:gd name="T42" fmla="*/ 2 w 162"/>
                  <a:gd name="T43" fmla="*/ 56 h 137"/>
                  <a:gd name="T44" fmla="*/ 2 w 162"/>
                  <a:gd name="T45" fmla="*/ 40 h 137"/>
                  <a:gd name="T46" fmla="*/ 2 w 162"/>
                  <a:gd name="T47" fmla="*/ 30 h 137"/>
                  <a:gd name="T48" fmla="*/ 0 w 162"/>
                  <a:gd name="T49" fmla="*/ 21 h 137"/>
                  <a:gd name="T50" fmla="*/ 44 w 162"/>
                  <a:gd name="T51" fmla="*/ 0 h 137"/>
                  <a:gd name="T52" fmla="*/ 44 w 162"/>
                  <a:gd name="T53" fmla="*/ 0 h 137"/>
                  <a:gd name="T54" fmla="*/ 71 w 162"/>
                  <a:gd name="T55" fmla="*/ 10 h 137"/>
                  <a:gd name="T56" fmla="*/ 71 w 162"/>
                  <a:gd name="T57" fmla="*/ 10 h 1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62" h="137">
                    <a:moveTo>
                      <a:pt x="71" y="10"/>
                    </a:moveTo>
                    <a:lnTo>
                      <a:pt x="71" y="10"/>
                    </a:lnTo>
                    <a:lnTo>
                      <a:pt x="102" y="10"/>
                    </a:lnTo>
                    <a:lnTo>
                      <a:pt x="115" y="10"/>
                    </a:lnTo>
                    <a:lnTo>
                      <a:pt x="129" y="14"/>
                    </a:lnTo>
                    <a:lnTo>
                      <a:pt x="155" y="35"/>
                    </a:lnTo>
                    <a:lnTo>
                      <a:pt x="145" y="63"/>
                    </a:lnTo>
                    <a:lnTo>
                      <a:pt x="150" y="81"/>
                    </a:lnTo>
                    <a:lnTo>
                      <a:pt x="155" y="91"/>
                    </a:lnTo>
                    <a:lnTo>
                      <a:pt x="162" y="97"/>
                    </a:lnTo>
                    <a:lnTo>
                      <a:pt x="139" y="137"/>
                    </a:lnTo>
                    <a:lnTo>
                      <a:pt x="120" y="137"/>
                    </a:lnTo>
                    <a:lnTo>
                      <a:pt x="102" y="134"/>
                    </a:lnTo>
                    <a:lnTo>
                      <a:pt x="62" y="102"/>
                    </a:lnTo>
                    <a:lnTo>
                      <a:pt x="23" y="104"/>
                    </a:lnTo>
                    <a:lnTo>
                      <a:pt x="0" y="91"/>
                    </a:lnTo>
                    <a:lnTo>
                      <a:pt x="0" y="74"/>
                    </a:lnTo>
                    <a:lnTo>
                      <a:pt x="2" y="56"/>
                    </a:lnTo>
                    <a:lnTo>
                      <a:pt x="2" y="40"/>
                    </a:lnTo>
                    <a:lnTo>
                      <a:pt x="2" y="30"/>
                    </a:lnTo>
                    <a:lnTo>
                      <a:pt x="0" y="21"/>
                    </a:lnTo>
                    <a:lnTo>
                      <a:pt x="44" y="0"/>
                    </a:lnTo>
                    <a:lnTo>
                      <a:pt x="71"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1" name="Freeform 3062"/>
              <p:cNvSpPr>
                <a:spLocks/>
              </p:cNvSpPr>
              <p:nvPr userDrawn="1"/>
            </p:nvSpPr>
            <p:spPr bwMode="auto">
              <a:xfrm>
                <a:off x="2872" y="1383"/>
                <a:ext cx="146" cy="162"/>
              </a:xfrm>
              <a:custGeom>
                <a:avLst/>
                <a:gdLst>
                  <a:gd name="T0" fmla="*/ 125 w 146"/>
                  <a:gd name="T1" fmla="*/ 11 h 162"/>
                  <a:gd name="T2" fmla="*/ 141 w 146"/>
                  <a:gd name="T3" fmla="*/ 11 h 162"/>
                  <a:gd name="T4" fmla="*/ 141 w 146"/>
                  <a:gd name="T5" fmla="*/ 11 h 162"/>
                  <a:gd name="T6" fmla="*/ 143 w 146"/>
                  <a:gd name="T7" fmla="*/ 21 h 162"/>
                  <a:gd name="T8" fmla="*/ 146 w 146"/>
                  <a:gd name="T9" fmla="*/ 28 h 162"/>
                  <a:gd name="T10" fmla="*/ 143 w 146"/>
                  <a:gd name="T11" fmla="*/ 44 h 162"/>
                  <a:gd name="T12" fmla="*/ 143 w 146"/>
                  <a:gd name="T13" fmla="*/ 62 h 162"/>
                  <a:gd name="T14" fmla="*/ 141 w 146"/>
                  <a:gd name="T15" fmla="*/ 79 h 162"/>
                  <a:gd name="T16" fmla="*/ 120 w 146"/>
                  <a:gd name="T17" fmla="*/ 90 h 162"/>
                  <a:gd name="T18" fmla="*/ 120 w 146"/>
                  <a:gd name="T19" fmla="*/ 90 h 162"/>
                  <a:gd name="T20" fmla="*/ 116 w 146"/>
                  <a:gd name="T21" fmla="*/ 104 h 162"/>
                  <a:gd name="T22" fmla="*/ 111 w 146"/>
                  <a:gd name="T23" fmla="*/ 118 h 162"/>
                  <a:gd name="T24" fmla="*/ 111 w 146"/>
                  <a:gd name="T25" fmla="*/ 118 h 162"/>
                  <a:gd name="T26" fmla="*/ 116 w 146"/>
                  <a:gd name="T27" fmla="*/ 125 h 162"/>
                  <a:gd name="T28" fmla="*/ 123 w 146"/>
                  <a:gd name="T29" fmla="*/ 132 h 162"/>
                  <a:gd name="T30" fmla="*/ 123 w 146"/>
                  <a:gd name="T31" fmla="*/ 132 h 162"/>
                  <a:gd name="T32" fmla="*/ 118 w 146"/>
                  <a:gd name="T33" fmla="*/ 157 h 162"/>
                  <a:gd name="T34" fmla="*/ 118 w 146"/>
                  <a:gd name="T35" fmla="*/ 157 h 162"/>
                  <a:gd name="T36" fmla="*/ 99 w 146"/>
                  <a:gd name="T37" fmla="*/ 157 h 162"/>
                  <a:gd name="T38" fmla="*/ 81 w 146"/>
                  <a:gd name="T39" fmla="*/ 157 h 162"/>
                  <a:gd name="T40" fmla="*/ 72 w 146"/>
                  <a:gd name="T41" fmla="*/ 162 h 162"/>
                  <a:gd name="T42" fmla="*/ 72 w 146"/>
                  <a:gd name="T43" fmla="*/ 162 h 162"/>
                  <a:gd name="T44" fmla="*/ 30 w 146"/>
                  <a:gd name="T45" fmla="*/ 160 h 162"/>
                  <a:gd name="T46" fmla="*/ 28 w 146"/>
                  <a:gd name="T47" fmla="*/ 127 h 162"/>
                  <a:gd name="T48" fmla="*/ 9 w 146"/>
                  <a:gd name="T49" fmla="*/ 113 h 162"/>
                  <a:gd name="T50" fmla="*/ 9 w 146"/>
                  <a:gd name="T51" fmla="*/ 113 h 162"/>
                  <a:gd name="T52" fmla="*/ 7 w 146"/>
                  <a:gd name="T53" fmla="*/ 104 h 162"/>
                  <a:gd name="T54" fmla="*/ 5 w 146"/>
                  <a:gd name="T55" fmla="*/ 97 h 162"/>
                  <a:gd name="T56" fmla="*/ 0 w 146"/>
                  <a:gd name="T57" fmla="*/ 81 h 162"/>
                  <a:gd name="T58" fmla="*/ 0 w 146"/>
                  <a:gd name="T59" fmla="*/ 81 h 162"/>
                  <a:gd name="T60" fmla="*/ 11 w 146"/>
                  <a:gd name="T61" fmla="*/ 74 h 162"/>
                  <a:gd name="T62" fmla="*/ 21 w 146"/>
                  <a:gd name="T63" fmla="*/ 65 h 162"/>
                  <a:gd name="T64" fmla="*/ 21 w 146"/>
                  <a:gd name="T65" fmla="*/ 65 h 162"/>
                  <a:gd name="T66" fmla="*/ 30 w 146"/>
                  <a:gd name="T67" fmla="*/ 21 h 162"/>
                  <a:gd name="T68" fmla="*/ 46 w 146"/>
                  <a:gd name="T69" fmla="*/ 16 h 162"/>
                  <a:gd name="T70" fmla="*/ 46 w 146"/>
                  <a:gd name="T71" fmla="*/ 16 h 162"/>
                  <a:gd name="T72" fmla="*/ 48 w 146"/>
                  <a:gd name="T73" fmla="*/ 11 h 162"/>
                  <a:gd name="T74" fmla="*/ 48 w 146"/>
                  <a:gd name="T75" fmla="*/ 4 h 162"/>
                  <a:gd name="T76" fmla="*/ 48 w 146"/>
                  <a:gd name="T77" fmla="*/ 4 h 162"/>
                  <a:gd name="T78" fmla="*/ 53 w 146"/>
                  <a:gd name="T79" fmla="*/ 2 h 162"/>
                  <a:gd name="T80" fmla="*/ 58 w 146"/>
                  <a:gd name="T81" fmla="*/ 2 h 162"/>
                  <a:gd name="T82" fmla="*/ 65 w 146"/>
                  <a:gd name="T83" fmla="*/ 4 h 162"/>
                  <a:gd name="T84" fmla="*/ 72 w 146"/>
                  <a:gd name="T85" fmla="*/ 9 h 162"/>
                  <a:gd name="T86" fmla="*/ 79 w 146"/>
                  <a:gd name="T87" fmla="*/ 11 h 162"/>
                  <a:gd name="T88" fmla="*/ 79 w 146"/>
                  <a:gd name="T89" fmla="*/ 11 h 162"/>
                  <a:gd name="T90" fmla="*/ 97 w 146"/>
                  <a:gd name="T91" fmla="*/ 9 h 162"/>
                  <a:gd name="T92" fmla="*/ 104 w 146"/>
                  <a:gd name="T93" fmla="*/ 7 h 162"/>
                  <a:gd name="T94" fmla="*/ 111 w 146"/>
                  <a:gd name="T95" fmla="*/ 0 h 162"/>
                  <a:gd name="T96" fmla="*/ 111 w 146"/>
                  <a:gd name="T97" fmla="*/ 0 h 162"/>
                  <a:gd name="T98" fmla="*/ 116 w 146"/>
                  <a:gd name="T99" fmla="*/ 0 h 162"/>
                  <a:gd name="T100" fmla="*/ 118 w 146"/>
                  <a:gd name="T101" fmla="*/ 4 h 162"/>
                  <a:gd name="T102" fmla="*/ 120 w 146"/>
                  <a:gd name="T103" fmla="*/ 9 h 162"/>
                  <a:gd name="T104" fmla="*/ 125 w 146"/>
                  <a:gd name="T105" fmla="*/ 11 h 162"/>
                  <a:gd name="T106" fmla="*/ 125 w 146"/>
                  <a:gd name="T107" fmla="*/ 11 h 16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46" h="162">
                    <a:moveTo>
                      <a:pt x="125" y="11"/>
                    </a:moveTo>
                    <a:lnTo>
                      <a:pt x="141" y="11"/>
                    </a:lnTo>
                    <a:lnTo>
                      <a:pt x="143" y="21"/>
                    </a:lnTo>
                    <a:lnTo>
                      <a:pt x="146" y="28"/>
                    </a:lnTo>
                    <a:lnTo>
                      <a:pt x="143" y="44"/>
                    </a:lnTo>
                    <a:lnTo>
                      <a:pt x="143" y="62"/>
                    </a:lnTo>
                    <a:lnTo>
                      <a:pt x="141" y="79"/>
                    </a:lnTo>
                    <a:lnTo>
                      <a:pt x="120" y="90"/>
                    </a:lnTo>
                    <a:lnTo>
                      <a:pt x="116" y="104"/>
                    </a:lnTo>
                    <a:lnTo>
                      <a:pt x="111" y="118"/>
                    </a:lnTo>
                    <a:lnTo>
                      <a:pt x="116" y="125"/>
                    </a:lnTo>
                    <a:lnTo>
                      <a:pt x="123" y="132"/>
                    </a:lnTo>
                    <a:lnTo>
                      <a:pt x="118" y="157"/>
                    </a:lnTo>
                    <a:lnTo>
                      <a:pt x="99" y="157"/>
                    </a:lnTo>
                    <a:lnTo>
                      <a:pt x="81" y="157"/>
                    </a:lnTo>
                    <a:lnTo>
                      <a:pt x="72" y="162"/>
                    </a:lnTo>
                    <a:lnTo>
                      <a:pt x="30" y="160"/>
                    </a:lnTo>
                    <a:lnTo>
                      <a:pt x="28" y="127"/>
                    </a:lnTo>
                    <a:lnTo>
                      <a:pt x="9" y="113"/>
                    </a:lnTo>
                    <a:lnTo>
                      <a:pt x="7" y="104"/>
                    </a:lnTo>
                    <a:lnTo>
                      <a:pt x="5" y="97"/>
                    </a:lnTo>
                    <a:lnTo>
                      <a:pt x="0" y="81"/>
                    </a:lnTo>
                    <a:lnTo>
                      <a:pt x="11" y="74"/>
                    </a:lnTo>
                    <a:lnTo>
                      <a:pt x="21" y="65"/>
                    </a:lnTo>
                    <a:lnTo>
                      <a:pt x="30" y="21"/>
                    </a:lnTo>
                    <a:lnTo>
                      <a:pt x="46" y="16"/>
                    </a:lnTo>
                    <a:lnTo>
                      <a:pt x="48" y="11"/>
                    </a:lnTo>
                    <a:lnTo>
                      <a:pt x="48" y="4"/>
                    </a:lnTo>
                    <a:lnTo>
                      <a:pt x="53" y="2"/>
                    </a:lnTo>
                    <a:lnTo>
                      <a:pt x="58" y="2"/>
                    </a:lnTo>
                    <a:lnTo>
                      <a:pt x="65" y="4"/>
                    </a:lnTo>
                    <a:lnTo>
                      <a:pt x="72" y="9"/>
                    </a:lnTo>
                    <a:lnTo>
                      <a:pt x="79" y="11"/>
                    </a:lnTo>
                    <a:lnTo>
                      <a:pt x="97" y="9"/>
                    </a:lnTo>
                    <a:lnTo>
                      <a:pt x="104" y="7"/>
                    </a:lnTo>
                    <a:lnTo>
                      <a:pt x="111" y="0"/>
                    </a:lnTo>
                    <a:lnTo>
                      <a:pt x="116" y="0"/>
                    </a:lnTo>
                    <a:lnTo>
                      <a:pt x="118" y="4"/>
                    </a:lnTo>
                    <a:lnTo>
                      <a:pt x="120" y="9"/>
                    </a:lnTo>
                    <a:lnTo>
                      <a:pt x="125"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2" name="Freeform 3063"/>
              <p:cNvSpPr>
                <a:spLocks/>
              </p:cNvSpPr>
              <p:nvPr userDrawn="1"/>
            </p:nvSpPr>
            <p:spPr bwMode="auto">
              <a:xfrm>
                <a:off x="5346" y="1390"/>
                <a:ext cx="11" cy="11"/>
              </a:xfrm>
              <a:custGeom>
                <a:avLst/>
                <a:gdLst>
                  <a:gd name="T0" fmla="*/ 11 w 11"/>
                  <a:gd name="T1" fmla="*/ 4 h 11"/>
                  <a:gd name="T2" fmla="*/ 11 w 11"/>
                  <a:gd name="T3" fmla="*/ 4 h 11"/>
                  <a:gd name="T4" fmla="*/ 11 w 11"/>
                  <a:gd name="T5" fmla="*/ 9 h 11"/>
                  <a:gd name="T6" fmla="*/ 9 w 11"/>
                  <a:gd name="T7" fmla="*/ 11 h 11"/>
                  <a:gd name="T8" fmla="*/ 9 w 11"/>
                  <a:gd name="T9" fmla="*/ 11 h 11"/>
                  <a:gd name="T10" fmla="*/ 4 w 11"/>
                  <a:gd name="T11" fmla="*/ 11 h 11"/>
                  <a:gd name="T12" fmla="*/ 2 w 11"/>
                  <a:gd name="T13" fmla="*/ 9 h 11"/>
                  <a:gd name="T14" fmla="*/ 2 w 11"/>
                  <a:gd name="T15" fmla="*/ 9 h 11"/>
                  <a:gd name="T16" fmla="*/ 0 w 11"/>
                  <a:gd name="T17" fmla="*/ 7 h 11"/>
                  <a:gd name="T18" fmla="*/ 2 w 11"/>
                  <a:gd name="T19" fmla="*/ 2 h 11"/>
                  <a:gd name="T20" fmla="*/ 2 w 11"/>
                  <a:gd name="T21" fmla="*/ 2 h 11"/>
                  <a:gd name="T22" fmla="*/ 7 w 11"/>
                  <a:gd name="T23" fmla="*/ 0 h 11"/>
                  <a:gd name="T24" fmla="*/ 7 w 11"/>
                  <a:gd name="T25" fmla="*/ 0 h 11"/>
                  <a:gd name="T26" fmla="*/ 9 w 11"/>
                  <a:gd name="T27" fmla="*/ 2 h 11"/>
                  <a:gd name="T28" fmla="*/ 11 w 11"/>
                  <a:gd name="T29" fmla="*/ 4 h 11"/>
                  <a:gd name="T30" fmla="*/ 11 w 11"/>
                  <a:gd name="T31" fmla="*/ 4 h 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 h="11">
                    <a:moveTo>
                      <a:pt x="11" y="4"/>
                    </a:moveTo>
                    <a:lnTo>
                      <a:pt x="11" y="4"/>
                    </a:lnTo>
                    <a:lnTo>
                      <a:pt x="11" y="9"/>
                    </a:lnTo>
                    <a:lnTo>
                      <a:pt x="9" y="11"/>
                    </a:lnTo>
                    <a:lnTo>
                      <a:pt x="4" y="11"/>
                    </a:lnTo>
                    <a:lnTo>
                      <a:pt x="2" y="9"/>
                    </a:lnTo>
                    <a:lnTo>
                      <a:pt x="0" y="7"/>
                    </a:lnTo>
                    <a:lnTo>
                      <a:pt x="2" y="2"/>
                    </a:lnTo>
                    <a:lnTo>
                      <a:pt x="7" y="0"/>
                    </a:lnTo>
                    <a:lnTo>
                      <a:pt x="9" y="2"/>
                    </a:lnTo>
                    <a:lnTo>
                      <a:pt x="11"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3" name="Freeform 3064"/>
              <p:cNvSpPr>
                <a:spLocks/>
              </p:cNvSpPr>
              <p:nvPr userDrawn="1"/>
            </p:nvSpPr>
            <p:spPr bwMode="auto">
              <a:xfrm>
                <a:off x="507" y="1397"/>
                <a:ext cx="1069" cy="625"/>
              </a:xfrm>
              <a:custGeom>
                <a:avLst/>
                <a:gdLst>
                  <a:gd name="T0" fmla="*/ 722 w 1069"/>
                  <a:gd name="T1" fmla="*/ 78 h 625"/>
                  <a:gd name="T2" fmla="*/ 673 w 1069"/>
                  <a:gd name="T3" fmla="*/ 102 h 625"/>
                  <a:gd name="T4" fmla="*/ 733 w 1069"/>
                  <a:gd name="T5" fmla="*/ 97 h 625"/>
                  <a:gd name="T6" fmla="*/ 773 w 1069"/>
                  <a:gd name="T7" fmla="*/ 113 h 625"/>
                  <a:gd name="T8" fmla="*/ 715 w 1069"/>
                  <a:gd name="T9" fmla="*/ 136 h 625"/>
                  <a:gd name="T10" fmla="*/ 717 w 1069"/>
                  <a:gd name="T11" fmla="*/ 152 h 625"/>
                  <a:gd name="T12" fmla="*/ 699 w 1069"/>
                  <a:gd name="T13" fmla="*/ 227 h 625"/>
                  <a:gd name="T14" fmla="*/ 759 w 1069"/>
                  <a:gd name="T15" fmla="*/ 155 h 625"/>
                  <a:gd name="T16" fmla="*/ 784 w 1069"/>
                  <a:gd name="T17" fmla="*/ 150 h 625"/>
                  <a:gd name="T18" fmla="*/ 777 w 1069"/>
                  <a:gd name="T19" fmla="*/ 203 h 625"/>
                  <a:gd name="T20" fmla="*/ 810 w 1069"/>
                  <a:gd name="T21" fmla="*/ 227 h 625"/>
                  <a:gd name="T22" fmla="*/ 905 w 1069"/>
                  <a:gd name="T23" fmla="*/ 189 h 625"/>
                  <a:gd name="T24" fmla="*/ 1020 w 1069"/>
                  <a:gd name="T25" fmla="*/ 150 h 625"/>
                  <a:gd name="T26" fmla="*/ 1062 w 1069"/>
                  <a:gd name="T27" fmla="*/ 122 h 625"/>
                  <a:gd name="T28" fmla="*/ 1067 w 1069"/>
                  <a:gd name="T29" fmla="*/ 164 h 625"/>
                  <a:gd name="T30" fmla="*/ 1030 w 1069"/>
                  <a:gd name="T31" fmla="*/ 180 h 625"/>
                  <a:gd name="T32" fmla="*/ 1009 w 1069"/>
                  <a:gd name="T33" fmla="*/ 203 h 625"/>
                  <a:gd name="T34" fmla="*/ 979 w 1069"/>
                  <a:gd name="T35" fmla="*/ 220 h 625"/>
                  <a:gd name="T36" fmla="*/ 963 w 1069"/>
                  <a:gd name="T37" fmla="*/ 243 h 625"/>
                  <a:gd name="T38" fmla="*/ 905 w 1069"/>
                  <a:gd name="T39" fmla="*/ 275 h 625"/>
                  <a:gd name="T40" fmla="*/ 870 w 1069"/>
                  <a:gd name="T41" fmla="*/ 296 h 625"/>
                  <a:gd name="T42" fmla="*/ 858 w 1069"/>
                  <a:gd name="T43" fmla="*/ 328 h 625"/>
                  <a:gd name="T44" fmla="*/ 856 w 1069"/>
                  <a:gd name="T45" fmla="*/ 296 h 625"/>
                  <a:gd name="T46" fmla="*/ 840 w 1069"/>
                  <a:gd name="T47" fmla="*/ 328 h 625"/>
                  <a:gd name="T48" fmla="*/ 824 w 1069"/>
                  <a:gd name="T49" fmla="*/ 342 h 625"/>
                  <a:gd name="T50" fmla="*/ 831 w 1069"/>
                  <a:gd name="T51" fmla="*/ 356 h 625"/>
                  <a:gd name="T52" fmla="*/ 833 w 1069"/>
                  <a:gd name="T53" fmla="*/ 375 h 625"/>
                  <a:gd name="T54" fmla="*/ 814 w 1069"/>
                  <a:gd name="T55" fmla="*/ 386 h 625"/>
                  <a:gd name="T56" fmla="*/ 722 w 1069"/>
                  <a:gd name="T57" fmla="*/ 458 h 625"/>
                  <a:gd name="T58" fmla="*/ 687 w 1069"/>
                  <a:gd name="T59" fmla="*/ 523 h 625"/>
                  <a:gd name="T60" fmla="*/ 685 w 1069"/>
                  <a:gd name="T61" fmla="*/ 576 h 625"/>
                  <a:gd name="T62" fmla="*/ 669 w 1069"/>
                  <a:gd name="T63" fmla="*/ 625 h 625"/>
                  <a:gd name="T64" fmla="*/ 652 w 1069"/>
                  <a:gd name="T65" fmla="*/ 567 h 625"/>
                  <a:gd name="T66" fmla="*/ 627 w 1069"/>
                  <a:gd name="T67" fmla="*/ 507 h 625"/>
                  <a:gd name="T68" fmla="*/ 604 w 1069"/>
                  <a:gd name="T69" fmla="*/ 495 h 625"/>
                  <a:gd name="T70" fmla="*/ 583 w 1069"/>
                  <a:gd name="T71" fmla="*/ 493 h 625"/>
                  <a:gd name="T72" fmla="*/ 544 w 1069"/>
                  <a:gd name="T73" fmla="*/ 495 h 625"/>
                  <a:gd name="T74" fmla="*/ 530 w 1069"/>
                  <a:gd name="T75" fmla="*/ 532 h 625"/>
                  <a:gd name="T76" fmla="*/ 463 w 1069"/>
                  <a:gd name="T77" fmla="*/ 513 h 625"/>
                  <a:gd name="T78" fmla="*/ 421 w 1069"/>
                  <a:gd name="T79" fmla="*/ 509 h 625"/>
                  <a:gd name="T80" fmla="*/ 386 w 1069"/>
                  <a:gd name="T81" fmla="*/ 532 h 625"/>
                  <a:gd name="T82" fmla="*/ 335 w 1069"/>
                  <a:gd name="T83" fmla="*/ 585 h 625"/>
                  <a:gd name="T84" fmla="*/ 238 w 1069"/>
                  <a:gd name="T85" fmla="*/ 465 h 625"/>
                  <a:gd name="T86" fmla="*/ 92 w 1069"/>
                  <a:gd name="T87" fmla="*/ 423 h 625"/>
                  <a:gd name="T88" fmla="*/ 25 w 1069"/>
                  <a:gd name="T89" fmla="*/ 368 h 625"/>
                  <a:gd name="T90" fmla="*/ 2 w 1069"/>
                  <a:gd name="T91" fmla="*/ 314 h 625"/>
                  <a:gd name="T92" fmla="*/ 2 w 1069"/>
                  <a:gd name="T93" fmla="*/ 284 h 625"/>
                  <a:gd name="T94" fmla="*/ 21 w 1069"/>
                  <a:gd name="T95" fmla="*/ 287 h 625"/>
                  <a:gd name="T96" fmla="*/ 25 w 1069"/>
                  <a:gd name="T97" fmla="*/ 277 h 625"/>
                  <a:gd name="T98" fmla="*/ 18 w 1069"/>
                  <a:gd name="T99" fmla="*/ 215 h 625"/>
                  <a:gd name="T100" fmla="*/ 88 w 1069"/>
                  <a:gd name="T101" fmla="*/ 115 h 625"/>
                  <a:gd name="T102" fmla="*/ 134 w 1069"/>
                  <a:gd name="T103" fmla="*/ 67 h 625"/>
                  <a:gd name="T104" fmla="*/ 178 w 1069"/>
                  <a:gd name="T105" fmla="*/ 34 h 625"/>
                  <a:gd name="T106" fmla="*/ 636 w 1069"/>
                  <a:gd name="T107" fmla="*/ 46 h 62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069" h="625">
                    <a:moveTo>
                      <a:pt x="636" y="46"/>
                    </a:moveTo>
                    <a:lnTo>
                      <a:pt x="671" y="69"/>
                    </a:lnTo>
                    <a:lnTo>
                      <a:pt x="722" y="74"/>
                    </a:lnTo>
                    <a:lnTo>
                      <a:pt x="722" y="78"/>
                    </a:lnTo>
                    <a:lnTo>
                      <a:pt x="678" y="90"/>
                    </a:lnTo>
                    <a:lnTo>
                      <a:pt x="676" y="95"/>
                    </a:lnTo>
                    <a:lnTo>
                      <a:pt x="673" y="102"/>
                    </a:lnTo>
                    <a:lnTo>
                      <a:pt x="680" y="104"/>
                    </a:lnTo>
                    <a:lnTo>
                      <a:pt x="685" y="104"/>
                    </a:lnTo>
                    <a:lnTo>
                      <a:pt x="733" y="97"/>
                    </a:lnTo>
                    <a:lnTo>
                      <a:pt x="745" y="104"/>
                    </a:lnTo>
                    <a:lnTo>
                      <a:pt x="750" y="108"/>
                    </a:lnTo>
                    <a:lnTo>
                      <a:pt x="757" y="111"/>
                    </a:lnTo>
                    <a:lnTo>
                      <a:pt x="773" y="113"/>
                    </a:lnTo>
                    <a:lnTo>
                      <a:pt x="787" y="118"/>
                    </a:lnTo>
                    <a:lnTo>
                      <a:pt x="784" y="122"/>
                    </a:lnTo>
                    <a:lnTo>
                      <a:pt x="743" y="127"/>
                    </a:lnTo>
                    <a:lnTo>
                      <a:pt x="715" y="136"/>
                    </a:lnTo>
                    <a:lnTo>
                      <a:pt x="713" y="141"/>
                    </a:lnTo>
                    <a:lnTo>
                      <a:pt x="710" y="146"/>
                    </a:lnTo>
                    <a:lnTo>
                      <a:pt x="717" y="152"/>
                    </a:lnTo>
                    <a:lnTo>
                      <a:pt x="706" y="166"/>
                    </a:lnTo>
                    <a:lnTo>
                      <a:pt x="696" y="185"/>
                    </a:lnTo>
                    <a:lnTo>
                      <a:pt x="682" y="220"/>
                    </a:lnTo>
                    <a:lnTo>
                      <a:pt x="692" y="229"/>
                    </a:lnTo>
                    <a:lnTo>
                      <a:pt x="699" y="227"/>
                    </a:lnTo>
                    <a:lnTo>
                      <a:pt x="729" y="196"/>
                    </a:lnTo>
                    <a:lnTo>
                      <a:pt x="729" y="176"/>
                    </a:lnTo>
                    <a:lnTo>
                      <a:pt x="740" y="157"/>
                    </a:lnTo>
                    <a:lnTo>
                      <a:pt x="759" y="155"/>
                    </a:lnTo>
                    <a:lnTo>
                      <a:pt x="768" y="150"/>
                    </a:lnTo>
                    <a:lnTo>
                      <a:pt x="777" y="146"/>
                    </a:lnTo>
                    <a:lnTo>
                      <a:pt x="784" y="150"/>
                    </a:lnTo>
                    <a:lnTo>
                      <a:pt x="775" y="176"/>
                    </a:lnTo>
                    <a:lnTo>
                      <a:pt x="777" y="176"/>
                    </a:lnTo>
                    <a:lnTo>
                      <a:pt x="789" y="176"/>
                    </a:lnTo>
                    <a:lnTo>
                      <a:pt x="777" y="203"/>
                    </a:lnTo>
                    <a:lnTo>
                      <a:pt x="763" y="217"/>
                    </a:lnTo>
                    <a:lnTo>
                      <a:pt x="766" y="227"/>
                    </a:lnTo>
                    <a:lnTo>
                      <a:pt x="768" y="233"/>
                    </a:lnTo>
                    <a:lnTo>
                      <a:pt x="810" y="227"/>
                    </a:lnTo>
                    <a:lnTo>
                      <a:pt x="854" y="201"/>
                    </a:lnTo>
                    <a:lnTo>
                      <a:pt x="879" y="213"/>
                    </a:lnTo>
                    <a:lnTo>
                      <a:pt x="898" y="208"/>
                    </a:lnTo>
                    <a:lnTo>
                      <a:pt x="905" y="189"/>
                    </a:lnTo>
                    <a:lnTo>
                      <a:pt x="942" y="178"/>
                    </a:lnTo>
                    <a:lnTo>
                      <a:pt x="983" y="183"/>
                    </a:lnTo>
                    <a:lnTo>
                      <a:pt x="1006" y="173"/>
                    </a:lnTo>
                    <a:lnTo>
                      <a:pt x="1020" y="150"/>
                    </a:lnTo>
                    <a:lnTo>
                      <a:pt x="1039" y="134"/>
                    </a:lnTo>
                    <a:lnTo>
                      <a:pt x="1050" y="127"/>
                    </a:lnTo>
                    <a:lnTo>
                      <a:pt x="1062" y="122"/>
                    </a:lnTo>
                    <a:lnTo>
                      <a:pt x="1067" y="127"/>
                    </a:lnTo>
                    <a:lnTo>
                      <a:pt x="1069" y="132"/>
                    </a:lnTo>
                    <a:lnTo>
                      <a:pt x="1069" y="143"/>
                    </a:lnTo>
                    <a:lnTo>
                      <a:pt x="1067" y="152"/>
                    </a:lnTo>
                    <a:lnTo>
                      <a:pt x="1067" y="164"/>
                    </a:lnTo>
                    <a:lnTo>
                      <a:pt x="1060" y="173"/>
                    </a:lnTo>
                    <a:lnTo>
                      <a:pt x="1055" y="178"/>
                    </a:lnTo>
                    <a:lnTo>
                      <a:pt x="1050" y="178"/>
                    </a:lnTo>
                    <a:lnTo>
                      <a:pt x="1030" y="180"/>
                    </a:lnTo>
                    <a:lnTo>
                      <a:pt x="1027" y="180"/>
                    </a:lnTo>
                    <a:lnTo>
                      <a:pt x="1025" y="196"/>
                    </a:lnTo>
                    <a:lnTo>
                      <a:pt x="1016" y="199"/>
                    </a:lnTo>
                    <a:lnTo>
                      <a:pt x="1009" y="203"/>
                    </a:lnTo>
                    <a:lnTo>
                      <a:pt x="1004" y="199"/>
                    </a:lnTo>
                    <a:lnTo>
                      <a:pt x="997" y="196"/>
                    </a:lnTo>
                    <a:lnTo>
                      <a:pt x="979" y="220"/>
                    </a:lnTo>
                    <a:lnTo>
                      <a:pt x="981" y="231"/>
                    </a:lnTo>
                    <a:lnTo>
                      <a:pt x="986" y="243"/>
                    </a:lnTo>
                    <a:lnTo>
                      <a:pt x="976" y="245"/>
                    </a:lnTo>
                    <a:lnTo>
                      <a:pt x="963" y="243"/>
                    </a:lnTo>
                    <a:lnTo>
                      <a:pt x="958" y="252"/>
                    </a:lnTo>
                    <a:lnTo>
                      <a:pt x="953" y="264"/>
                    </a:lnTo>
                    <a:lnTo>
                      <a:pt x="939" y="264"/>
                    </a:lnTo>
                    <a:lnTo>
                      <a:pt x="925" y="273"/>
                    </a:lnTo>
                    <a:lnTo>
                      <a:pt x="905" y="275"/>
                    </a:lnTo>
                    <a:lnTo>
                      <a:pt x="888" y="298"/>
                    </a:lnTo>
                    <a:lnTo>
                      <a:pt x="879" y="298"/>
                    </a:lnTo>
                    <a:lnTo>
                      <a:pt x="870" y="296"/>
                    </a:lnTo>
                    <a:lnTo>
                      <a:pt x="865" y="308"/>
                    </a:lnTo>
                    <a:lnTo>
                      <a:pt x="863" y="314"/>
                    </a:lnTo>
                    <a:lnTo>
                      <a:pt x="863" y="321"/>
                    </a:lnTo>
                    <a:lnTo>
                      <a:pt x="858" y="328"/>
                    </a:lnTo>
                    <a:lnTo>
                      <a:pt x="856" y="331"/>
                    </a:lnTo>
                    <a:lnTo>
                      <a:pt x="851" y="328"/>
                    </a:lnTo>
                    <a:lnTo>
                      <a:pt x="856" y="296"/>
                    </a:lnTo>
                    <a:lnTo>
                      <a:pt x="854" y="296"/>
                    </a:lnTo>
                    <a:lnTo>
                      <a:pt x="835" y="312"/>
                    </a:lnTo>
                    <a:lnTo>
                      <a:pt x="840" y="328"/>
                    </a:lnTo>
                    <a:lnTo>
                      <a:pt x="833" y="338"/>
                    </a:lnTo>
                    <a:lnTo>
                      <a:pt x="826" y="338"/>
                    </a:lnTo>
                    <a:lnTo>
                      <a:pt x="824" y="340"/>
                    </a:lnTo>
                    <a:lnTo>
                      <a:pt x="824" y="342"/>
                    </a:lnTo>
                    <a:lnTo>
                      <a:pt x="824" y="347"/>
                    </a:lnTo>
                    <a:lnTo>
                      <a:pt x="826" y="349"/>
                    </a:lnTo>
                    <a:lnTo>
                      <a:pt x="831" y="356"/>
                    </a:lnTo>
                    <a:lnTo>
                      <a:pt x="831" y="361"/>
                    </a:lnTo>
                    <a:lnTo>
                      <a:pt x="828" y="368"/>
                    </a:lnTo>
                    <a:lnTo>
                      <a:pt x="828" y="372"/>
                    </a:lnTo>
                    <a:lnTo>
                      <a:pt x="828" y="375"/>
                    </a:lnTo>
                    <a:lnTo>
                      <a:pt x="833" y="375"/>
                    </a:lnTo>
                    <a:lnTo>
                      <a:pt x="831" y="384"/>
                    </a:lnTo>
                    <a:lnTo>
                      <a:pt x="826" y="386"/>
                    </a:lnTo>
                    <a:lnTo>
                      <a:pt x="819" y="386"/>
                    </a:lnTo>
                    <a:lnTo>
                      <a:pt x="814" y="386"/>
                    </a:lnTo>
                    <a:lnTo>
                      <a:pt x="812" y="386"/>
                    </a:lnTo>
                    <a:lnTo>
                      <a:pt x="810" y="389"/>
                    </a:lnTo>
                    <a:lnTo>
                      <a:pt x="810" y="398"/>
                    </a:lnTo>
                    <a:lnTo>
                      <a:pt x="722" y="458"/>
                    </a:lnTo>
                    <a:lnTo>
                      <a:pt x="717" y="458"/>
                    </a:lnTo>
                    <a:lnTo>
                      <a:pt x="715" y="456"/>
                    </a:lnTo>
                    <a:lnTo>
                      <a:pt x="687" y="504"/>
                    </a:lnTo>
                    <a:lnTo>
                      <a:pt x="687" y="523"/>
                    </a:lnTo>
                    <a:lnTo>
                      <a:pt x="689" y="541"/>
                    </a:lnTo>
                    <a:lnTo>
                      <a:pt x="689" y="557"/>
                    </a:lnTo>
                    <a:lnTo>
                      <a:pt x="687" y="567"/>
                    </a:lnTo>
                    <a:lnTo>
                      <a:pt x="685" y="576"/>
                    </a:lnTo>
                    <a:lnTo>
                      <a:pt x="687" y="583"/>
                    </a:lnTo>
                    <a:lnTo>
                      <a:pt x="685" y="590"/>
                    </a:lnTo>
                    <a:lnTo>
                      <a:pt x="680" y="601"/>
                    </a:lnTo>
                    <a:lnTo>
                      <a:pt x="676" y="613"/>
                    </a:lnTo>
                    <a:lnTo>
                      <a:pt x="669" y="625"/>
                    </a:lnTo>
                    <a:lnTo>
                      <a:pt x="655" y="615"/>
                    </a:lnTo>
                    <a:lnTo>
                      <a:pt x="645" y="578"/>
                    </a:lnTo>
                    <a:lnTo>
                      <a:pt x="650" y="571"/>
                    </a:lnTo>
                    <a:lnTo>
                      <a:pt x="652" y="567"/>
                    </a:lnTo>
                    <a:lnTo>
                      <a:pt x="641" y="553"/>
                    </a:lnTo>
                    <a:lnTo>
                      <a:pt x="650" y="530"/>
                    </a:lnTo>
                    <a:lnTo>
                      <a:pt x="627" y="507"/>
                    </a:lnTo>
                    <a:lnTo>
                      <a:pt x="620" y="504"/>
                    </a:lnTo>
                    <a:lnTo>
                      <a:pt x="613" y="502"/>
                    </a:lnTo>
                    <a:lnTo>
                      <a:pt x="606" y="497"/>
                    </a:lnTo>
                    <a:lnTo>
                      <a:pt x="604" y="495"/>
                    </a:lnTo>
                    <a:lnTo>
                      <a:pt x="601" y="490"/>
                    </a:lnTo>
                    <a:lnTo>
                      <a:pt x="599" y="490"/>
                    </a:lnTo>
                    <a:lnTo>
                      <a:pt x="595" y="490"/>
                    </a:lnTo>
                    <a:lnTo>
                      <a:pt x="583" y="493"/>
                    </a:lnTo>
                    <a:lnTo>
                      <a:pt x="576" y="488"/>
                    </a:lnTo>
                    <a:lnTo>
                      <a:pt x="574" y="486"/>
                    </a:lnTo>
                    <a:lnTo>
                      <a:pt x="571" y="486"/>
                    </a:lnTo>
                    <a:lnTo>
                      <a:pt x="544" y="495"/>
                    </a:lnTo>
                    <a:lnTo>
                      <a:pt x="537" y="509"/>
                    </a:lnTo>
                    <a:lnTo>
                      <a:pt x="539" y="516"/>
                    </a:lnTo>
                    <a:lnTo>
                      <a:pt x="544" y="525"/>
                    </a:lnTo>
                    <a:lnTo>
                      <a:pt x="530" y="532"/>
                    </a:lnTo>
                    <a:lnTo>
                      <a:pt x="520" y="520"/>
                    </a:lnTo>
                    <a:lnTo>
                      <a:pt x="500" y="520"/>
                    </a:lnTo>
                    <a:lnTo>
                      <a:pt x="481" y="509"/>
                    </a:lnTo>
                    <a:lnTo>
                      <a:pt x="463" y="513"/>
                    </a:lnTo>
                    <a:lnTo>
                      <a:pt x="446" y="511"/>
                    </a:lnTo>
                    <a:lnTo>
                      <a:pt x="430" y="507"/>
                    </a:lnTo>
                    <a:lnTo>
                      <a:pt x="426" y="507"/>
                    </a:lnTo>
                    <a:lnTo>
                      <a:pt x="421" y="509"/>
                    </a:lnTo>
                    <a:lnTo>
                      <a:pt x="414" y="516"/>
                    </a:lnTo>
                    <a:lnTo>
                      <a:pt x="409" y="523"/>
                    </a:lnTo>
                    <a:lnTo>
                      <a:pt x="402" y="530"/>
                    </a:lnTo>
                    <a:lnTo>
                      <a:pt x="386" y="532"/>
                    </a:lnTo>
                    <a:lnTo>
                      <a:pt x="361" y="567"/>
                    </a:lnTo>
                    <a:lnTo>
                      <a:pt x="356" y="604"/>
                    </a:lnTo>
                    <a:lnTo>
                      <a:pt x="354" y="604"/>
                    </a:lnTo>
                    <a:lnTo>
                      <a:pt x="335" y="585"/>
                    </a:lnTo>
                    <a:lnTo>
                      <a:pt x="324" y="516"/>
                    </a:lnTo>
                    <a:lnTo>
                      <a:pt x="296" y="493"/>
                    </a:lnTo>
                    <a:lnTo>
                      <a:pt x="275" y="507"/>
                    </a:lnTo>
                    <a:lnTo>
                      <a:pt x="261" y="504"/>
                    </a:lnTo>
                    <a:lnTo>
                      <a:pt x="238" y="465"/>
                    </a:lnTo>
                    <a:lnTo>
                      <a:pt x="210" y="449"/>
                    </a:lnTo>
                    <a:lnTo>
                      <a:pt x="173" y="460"/>
                    </a:lnTo>
                    <a:lnTo>
                      <a:pt x="111" y="435"/>
                    </a:lnTo>
                    <a:lnTo>
                      <a:pt x="92" y="423"/>
                    </a:lnTo>
                    <a:lnTo>
                      <a:pt x="37" y="430"/>
                    </a:lnTo>
                    <a:lnTo>
                      <a:pt x="39" y="423"/>
                    </a:lnTo>
                    <a:lnTo>
                      <a:pt x="25" y="368"/>
                    </a:lnTo>
                    <a:lnTo>
                      <a:pt x="4" y="361"/>
                    </a:lnTo>
                    <a:lnTo>
                      <a:pt x="0" y="351"/>
                    </a:lnTo>
                    <a:lnTo>
                      <a:pt x="0" y="326"/>
                    </a:lnTo>
                    <a:lnTo>
                      <a:pt x="2" y="314"/>
                    </a:lnTo>
                    <a:lnTo>
                      <a:pt x="7" y="303"/>
                    </a:lnTo>
                    <a:lnTo>
                      <a:pt x="2" y="294"/>
                    </a:lnTo>
                    <a:lnTo>
                      <a:pt x="0" y="289"/>
                    </a:lnTo>
                    <a:lnTo>
                      <a:pt x="2" y="284"/>
                    </a:lnTo>
                    <a:lnTo>
                      <a:pt x="9" y="287"/>
                    </a:lnTo>
                    <a:lnTo>
                      <a:pt x="14" y="289"/>
                    </a:lnTo>
                    <a:lnTo>
                      <a:pt x="18" y="289"/>
                    </a:lnTo>
                    <a:lnTo>
                      <a:pt x="21" y="287"/>
                    </a:lnTo>
                    <a:lnTo>
                      <a:pt x="23" y="284"/>
                    </a:lnTo>
                    <a:lnTo>
                      <a:pt x="23" y="280"/>
                    </a:lnTo>
                    <a:lnTo>
                      <a:pt x="25" y="277"/>
                    </a:lnTo>
                    <a:lnTo>
                      <a:pt x="9" y="268"/>
                    </a:lnTo>
                    <a:lnTo>
                      <a:pt x="14" y="240"/>
                    </a:lnTo>
                    <a:lnTo>
                      <a:pt x="18" y="215"/>
                    </a:lnTo>
                    <a:lnTo>
                      <a:pt x="39" y="189"/>
                    </a:lnTo>
                    <a:lnTo>
                      <a:pt x="58" y="164"/>
                    </a:lnTo>
                    <a:lnTo>
                      <a:pt x="72" y="139"/>
                    </a:lnTo>
                    <a:lnTo>
                      <a:pt x="88" y="115"/>
                    </a:lnTo>
                    <a:lnTo>
                      <a:pt x="122" y="69"/>
                    </a:lnTo>
                    <a:lnTo>
                      <a:pt x="127" y="71"/>
                    </a:lnTo>
                    <a:lnTo>
                      <a:pt x="129" y="71"/>
                    </a:lnTo>
                    <a:lnTo>
                      <a:pt x="134" y="67"/>
                    </a:lnTo>
                    <a:lnTo>
                      <a:pt x="139" y="39"/>
                    </a:lnTo>
                    <a:lnTo>
                      <a:pt x="153" y="16"/>
                    </a:lnTo>
                    <a:lnTo>
                      <a:pt x="155" y="14"/>
                    </a:lnTo>
                    <a:lnTo>
                      <a:pt x="178" y="34"/>
                    </a:lnTo>
                    <a:lnTo>
                      <a:pt x="194" y="14"/>
                    </a:lnTo>
                    <a:lnTo>
                      <a:pt x="197" y="0"/>
                    </a:lnTo>
                    <a:lnTo>
                      <a:pt x="342" y="23"/>
                    </a:lnTo>
                    <a:lnTo>
                      <a:pt x="636" y="4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4" name="Freeform 3065"/>
              <p:cNvSpPr>
                <a:spLocks/>
              </p:cNvSpPr>
              <p:nvPr userDrawn="1"/>
            </p:nvSpPr>
            <p:spPr bwMode="auto">
              <a:xfrm>
                <a:off x="4265" y="1401"/>
                <a:ext cx="558" cy="232"/>
              </a:xfrm>
              <a:custGeom>
                <a:avLst/>
                <a:gdLst>
                  <a:gd name="T0" fmla="*/ 183 w 558"/>
                  <a:gd name="T1" fmla="*/ 5 h 232"/>
                  <a:gd name="T2" fmla="*/ 218 w 558"/>
                  <a:gd name="T3" fmla="*/ 26 h 232"/>
                  <a:gd name="T4" fmla="*/ 227 w 558"/>
                  <a:gd name="T5" fmla="*/ 40 h 232"/>
                  <a:gd name="T6" fmla="*/ 354 w 558"/>
                  <a:gd name="T7" fmla="*/ 54 h 232"/>
                  <a:gd name="T8" fmla="*/ 444 w 558"/>
                  <a:gd name="T9" fmla="*/ 21 h 232"/>
                  <a:gd name="T10" fmla="*/ 477 w 558"/>
                  <a:gd name="T11" fmla="*/ 37 h 232"/>
                  <a:gd name="T12" fmla="*/ 488 w 558"/>
                  <a:gd name="T13" fmla="*/ 61 h 232"/>
                  <a:gd name="T14" fmla="*/ 553 w 558"/>
                  <a:gd name="T15" fmla="*/ 74 h 232"/>
                  <a:gd name="T16" fmla="*/ 558 w 558"/>
                  <a:gd name="T17" fmla="*/ 86 h 232"/>
                  <a:gd name="T18" fmla="*/ 555 w 558"/>
                  <a:gd name="T19" fmla="*/ 98 h 232"/>
                  <a:gd name="T20" fmla="*/ 528 w 558"/>
                  <a:gd name="T21" fmla="*/ 116 h 232"/>
                  <a:gd name="T22" fmla="*/ 514 w 558"/>
                  <a:gd name="T23" fmla="*/ 151 h 232"/>
                  <a:gd name="T24" fmla="*/ 498 w 558"/>
                  <a:gd name="T25" fmla="*/ 155 h 232"/>
                  <a:gd name="T26" fmla="*/ 486 w 558"/>
                  <a:gd name="T27" fmla="*/ 153 h 232"/>
                  <a:gd name="T28" fmla="*/ 477 w 558"/>
                  <a:gd name="T29" fmla="*/ 176 h 232"/>
                  <a:gd name="T30" fmla="*/ 479 w 558"/>
                  <a:gd name="T31" fmla="*/ 195 h 232"/>
                  <a:gd name="T32" fmla="*/ 470 w 558"/>
                  <a:gd name="T33" fmla="*/ 206 h 232"/>
                  <a:gd name="T34" fmla="*/ 403 w 558"/>
                  <a:gd name="T35" fmla="*/ 232 h 232"/>
                  <a:gd name="T36" fmla="*/ 312 w 558"/>
                  <a:gd name="T37" fmla="*/ 213 h 232"/>
                  <a:gd name="T38" fmla="*/ 93 w 558"/>
                  <a:gd name="T39" fmla="*/ 153 h 232"/>
                  <a:gd name="T40" fmla="*/ 63 w 558"/>
                  <a:gd name="T41" fmla="*/ 88 h 232"/>
                  <a:gd name="T42" fmla="*/ 0 w 558"/>
                  <a:gd name="T43" fmla="*/ 79 h 232"/>
                  <a:gd name="T44" fmla="*/ 9 w 558"/>
                  <a:gd name="T45" fmla="*/ 65 h 232"/>
                  <a:gd name="T46" fmla="*/ 28 w 558"/>
                  <a:gd name="T47" fmla="*/ 63 h 232"/>
                  <a:gd name="T48" fmla="*/ 42 w 558"/>
                  <a:gd name="T49" fmla="*/ 49 h 232"/>
                  <a:gd name="T50" fmla="*/ 51 w 558"/>
                  <a:gd name="T51" fmla="*/ 33 h 232"/>
                  <a:gd name="T52" fmla="*/ 63 w 558"/>
                  <a:gd name="T53" fmla="*/ 30 h 232"/>
                  <a:gd name="T54" fmla="*/ 72 w 558"/>
                  <a:gd name="T55" fmla="*/ 33 h 232"/>
                  <a:gd name="T56" fmla="*/ 102 w 558"/>
                  <a:gd name="T57" fmla="*/ 40 h 232"/>
                  <a:gd name="T58" fmla="*/ 106 w 558"/>
                  <a:gd name="T59" fmla="*/ 49 h 232"/>
                  <a:gd name="T60" fmla="*/ 113 w 558"/>
                  <a:gd name="T61" fmla="*/ 56 h 232"/>
                  <a:gd name="T62" fmla="*/ 137 w 558"/>
                  <a:gd name="T63" fmla="*/ 58 h 232"/>
                  <a:gd name="T64" fmla="*/ 167 w 558"/>
                  <a:gd name="T65" fmla="*/ 51 h 232"/>
                  <a:gd name="T66" fmla="*/ 148 w 558"/>
                  <a:gd name="T67" fmla="*/ 10 h 232"/>
                  <a:gd name="T68" fmla="*/ 183 w 558"/>
                  <a:gd name="T69" fmla="*/ 5 h 2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8" h="232">
                    <a:moveTo>
                      <a:pt x="183" y="5"/>
                    </a:moveTo>
                    <a:lnTo>
                      <a:pt x="183" y="5"/>
                    </a:lnTo>
                    <a:lnTo>
                      <a:pt x="206" y="19"/>
                    </a:lnTo>
                    <a:lnTo>
                      <a:pt x="218" y="26"/>
                    </a:lnTo>
                    <a:lnTo>
                      <a:pt x="225" y="37"/>
                    </a:lnTo>
                    <a:lnTo>
                      <a:pt x="227" y="40"/>
                    </a:lnTo>
                    <a:lnTo>
                      <a:pt x="310" y="40"/>
                    </a:lnTo>
                    <a:lnTo>
                      <a:pt x="354" y="54"/>
                    </a:lnTo>
                    <a:lnTo>
                      <a:pt x="419" y="42"/>
                    </a:lnTo>
                    <a:lnTo>
                      <a:pt x="444" y="21"/>
                    </a:lnTo>
                    <a:lnTo>
                      <a:pt x="463" y="37"/>
                    </a:lnTo>
                    <a:lnTo>
                      <a:pt x="477" y="37"/>
                    </a:lnTo>
                    <a:lnTo>
                      <a:pt x="488" y="44"/>
                    </a:lnTo>
                    <a:lnTo>
                      <a:pt x="488" y="61"/>
                    </a:lnTo>
                    <a:lnTo>
                      <a:pt x="507" y="79"/>
                    </a:lnTo>
                    <a:lnTo>
                      <a:pt x="553" y="74"/>
                    </a:lnTo>
                    <a:lnTo>
                      <a:pt x="558" y="86"/>
                    </a:lnTo>
                    <a:lnTo>
                      <a:pt x="558" y="93"/>
                    </a:lnTo>
                    <a:lnTo>
                      <a:pt x="555" y="98"/>
                    </a:lnTo>
                    <a:lnTo>
                      <a:pt x="528" y="116"/>
                    </a:lnTo>
                    <a:lnTo>
                      <a:pt x="514" y="151"/>
                    </a:lnTo>
                    <a:lnTo>
                      <a:pt x="498" y="155"/>
                    </a:lnTo>
                    <a:lnTo>
                      <a:pt x="491" y="153"/>
                    </a:lnTo>
                    <a:lnTo>
                      <a:pt x="486" y="153"/>
                    </a:lnTo>
                    <a:lnTo>
                      <a:pt x="477" y="176"/>
                    </a:lnTo>
                    <a:lnTo>
                      <a:pt x="479" y="195"/>
                    </a:lnTo>
                    <a:lnTo>
                      <a:pt x="472" y="202"/>
                    </a:lnTo>
                    <a:lnTo>
                      <a:pt x="470" y="206"/>
                    </a:lnTo>
                    <a:lnTo>
                      <a:pt x="465" y="209"/>
                    </a:lnTo>
                    <a:lnTo>
                      <a:pt x="403" y="232"/>
                    </a:lnTo>
                    <a:lnTo>
                      <a:pt x="336" y="227"/>
                    </a:lnTo>
                    <a:lnTo>
                      <a:pt x="312" y="213"/>
                    </a:lnTo>
                    <a:lnTo>
                      <a:pt x="225" y="216"/>
                    </a:lnTo>
                    <a:lnTo>
                      <a:pt x="93" y="153"/>
                    </a:lnTo>
                    <a:lnTo>
                      <a:pt x="81" y="104"/>
                    </a:lnTo>
                    <a:lnTo>
                      <a:pt x="63" y="88"/>
                    </a:lnTo>
                    <a:lnTo>
                      <a:pt x="0" y="79"/>
                    </a:lnTo>
                    <a:lnTo>
                      <a:pt x="5" y="72"/>
                    </a:lnTo>
                    <a:lnTo>
                      <a:pt x="9" y="65"/>
                    </a:lnTo>
                    <a:lnTo>
                      <a:pt x="28" y="63"/>
                    </a:lnTo>
                    <a:lnTo>
                      <a:pt x="35" y="56"/>
                    </a:lnTo>
                    <a:lnTo>
                      <a:pt x="42" y="49"/>
                    </a:lnTo>
                    <a:lnTo>
                      <a:pt x="49" y="42"/>
                    </a:lnTo>
                    <a:lnTo>
                      <a:pt x="51" y="33"/>
                    </a:lnTo>
                    <a:lnTo>
                      <a:pt x="63" y="30"/>
                    </a:lnTo>
                    <a:lnTo>
                      <a:pt x="67" y="30"/>
                    </a:lnTo>
                    <a:lnTo>
                      <a:pt x="72" y="33"/>
                    </a:lnTo>
                    <a:lnTo>
                      <a:pt x="86" y="40"/>
                    </a:lnTo>
                    <a:lnTo>
                      <a:pt x="102" y="40"/>
                    </a:lnTo>
                    <a:lnTo>
                      <a:pt x="106" y="49"/>
                    </a:lnTo>
                    <a:lnTo>
                      <a:pt x="109" y="54"/>
                    </a:lnTo>
                    <a:lnTo>
                      <a:pt x="113" y="56"/>
                    </a:lnTo>
                    <a:lnTo>
                      <a:pt x="137" y="58"/>
                    </a:lnTo>
                    <a:lnTo>
                      <a:pt x="153" y="56"/>
                    </a:lnTo>
                    <a:lnTo>
                      <a:pt x="167" y="51"/>
                    </a:lnTo>
                    <a:lnTo>
                      <a:pt x="167" y="49"/>
                    </a:lnTo>
                    <a:lnTo>
                      <a:pt x="148" y="10"/>
                    </a:lnTo>
                    <a:lnTo>
                      <a:pt x="153" y="0"/>
                    </a:lnTo>
                    <a:lnTo>
                      <a:pt x="183"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5" name="Freeform 3066"/>
              <p:cNvSpPr>
                <a:spLocks/>
              </p:cNvSpPr>
              <p:nvPr userDrawn="1"/>
            </p:nvSpPr>
            <p:spPr bwMode="auto">
              <a:xfrm>
                <a:off x="2830" y="1404"/>
                <a:ext cx="70" cy="58"/>
              </a:xfrm>
              <a:custGeom>
                <a:avLst/>
                <a:gdLst>
                  <a:gd name="T0" fmla="*/ 60 w 70"/>
                  <a:gd name="T1" fmla="*/ 44 h 58"/>
                  <a:gd name="T2" fmla="*/ 60 w 70"/>
                  <a:gd name="T3" fmla="*/ 44 h 58"/>
                  <a:gd name="T4" fmla="*/ 40 w 70"/>
                  <a:gd name="T5" fmla="*/ 58 h 58"/>
                  <a:gd name="T6" fmla="*/ 0 w 70"/>
                  <a:gd name="T7" fmla="*/ 55 h 58"/>
                  <a:gd name="T8" fmla="*/ 0 w 70"/>
                  <a:gd name="T9" fmla="*/ 55 h 58"/>
                  <a:gd name="T10" fmla="*/ 5 w 70"/>
                  <a:gd name="T11" fmla="*/ 41 h 58"/>
                  <a:gd name="T12" fmla="*/ 12 w 70"/>
                  <a:gd name="T13" fmla="*/ 27 h 58"/>
                  <a:gd name="T14" fmla="*/ 12 w 70"/>
                  <a:gd name="T15" fmla="*/ 27 h 58"/>
                  <a:gd name="T16" fmla="*/ 16 w 70"/>
                  <a:gd name="T17" fmla="*/ 23 h 58"/>
                  <a:gd name="T18" fmla="*/ 19 w 70"/>
                  <a:gd name="T19" fmla="*/ 23 h 58"/>
                  <a:gd name="T20" fmla="*/ 21 w 70"/>
                  <a:gd name="T21" fmla="*/ 23 h 58"/>
                  <a:gd name="T22" fmla="*/ 21 w 70"/>
                  <a:gd name="T23" fmla="*/ 23 h 58"/>
                  <a:gd name="T24" fmla="*/ 30 w 70"/>
                  <a:gd name="T25" fmla="*/ 30 h 58"/>
                  <a:gd name="T26" fmla="*/ 35 w 70"/>
                  <a:gd name="T27" fmla="*/ 30 h 58"/>
                  <a:gd name="T28" fmla="*/ 40 w 70"/>
                  <a:gd name="T29" fmla="*/ 27 h 58"/>
                  <a:gd name="T30" fmla="*/ 42 w 70"/>
                  <a:gd name="T31" fmla="*/ 27 h 58"/>
                  <a:gd name="T32" fmla="*/ 42 w 70"/>
                  <a:gd name="T33" fmla="*/ 7 h 58"/>
                  <a:gd name="T34" fmla="*/ 70 w 70"/>
                  <a:gd name="T35" fmla="*/ 0 h 58"/>
                  <a:gd name="T36" fmla="*/ 60 w 70"/>
                  <a:gd name="T37" fmla="*/ 44 h 5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0" h="58">
                    <a:moveTo>
                      <a:pt x="60" y="44"/>
                    </a:moveTo>
                    <a:lnTo>
                      <a:pt x="60" y="44"/>
                    </a:lnTo>
                    <a:lnTo>
                      <a:pt x="40" y="58"/>
                    </a:lnTo>
                    <a:lnTo>
                      <a:pt x="0" y="55"/>
                    </a:lnTo>
                    <a:lnTo>
                      <a:pt x="5" y="41"/>
                    </a:lnTo>
                    <a:lnTo>
                      <a:pt x="12" y="27"/>
                    </a:lnTo>
                    <a:lnTo>
                      <a:pt x="16" y="23"/>
                    </a:lnTo>
                    <a:lnTo>
                      <a:pt x="19" y="23"/>
                    </a:lnTo>
                    <a:lnTo>
                      <a:pt x="21" y="23"/>
                    </a:lnTo>
                    <a:lnTo>
                      <a:pt x="30" y="30"/>
                    </a:lnTo>
                    <a:lnTo>
                      <a:pt x="35" y="30"/>
                    </a:lnTo>
                    <a:lnTo>
                      <a:pt x="40" y="27"/>
                    </a:lnTo>
                    <a:lnTo>
                      <a:pt x="42" y="27"/>
                    </a:lnTo>
                    <a:lnTo>
                      <a:pt x="42" y="7"/>
                    </a:lnTo>
                    <a:lnTo>
                      <a:pt x="70" y="0"/>
                    </a:lnTo>
                    <a:lnTo>
                      <a:pt x="60" y="4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6" name="Freeform 3067"/>
              <p:cNvSpPr>
                <a:spLocks/>
              </p:cNvSpPr>
              <p:nvPr userDrawn="1"/>
            </p:nvSpPr>
            <p:spPr bwMode="auto">
              <a:xfrm>
                <a:off x="3159" y="1420"/>
                <a:ext cx="275" cy="183"/>
              </a:xfrm>
              <a:custGeom>
                <a:avLst/>
                <a:gdLst>
                  <a:gd name="T0" fmla="*/ 275 w 275"/>
                  <a:gd name="T1" fmla="*/ 74 h 183"/>
                  <a:gd name="T2" fmla="*/ 254 w 275"/>
                  <a:gd name="T3" fmla="*/ 120 h 183"/>
                  <a:gd name="T4" fmla="*/ 224 w 275"/>
                  <a:gd name="T5" fmla="*/ 139 h 183"/>
                  <a:gd name="T6" fmla="*/ 220 w 275"/>
                  <a:gd name="T7" fmla="*/ 136 h 183"/>
                  <a:gd name="T8" fmla="*/ 215 w 275"/>
                  <a:gd name="T9" fmla="*/ 139 h 183"/>
                  <a:gd name="T10" fmla="*/ 215 w 275"/>
                  <a:gd name="T11" fmla="*/ 148 h 183"/>
                  <a:gd name="T12" fmla="*/ 220 w 275"/>
                  <a:gd name="T13" fmla="*/ 155 h 183"/>
                  <a:gd name="T14" fmla="*/ 227 w 275"/>
                  <a:gd name="T15" fmla="*/ 160 h 183"/>
                  <a:gd name="T16" fmla="*/ 229 w 275"/>
                  <a:gd name="T17" fmla="*/ 166 h 183"/>
                  <a:gd name="T18" fmla="*/ 227 w 275"/>
                  <a:gd name="T19" fmla="*/ 171 h 183"/>
                  <a:gd name="T20" fmla="*/ 197 w 275"/>
                  <a:gd name="T21" fmla="*/ 183 h 183"/>
                  <a:gd name="T22" fmla="*/ 185 w 275"/>
                  <a:gd name="T23" fmla="*/ 171 h 183"/>
                  <a:gd name="T24" fmla="*/ 180 w 275"/>
                  <a:gd name="T25" fmla="*/ 162 h 183"/>
                  <a:gd name="T26" fmla="*/ 180 w 275"/>
                  <a:gd name="T27" fmla="*/ 157 h 183"/>
                  <a:gd name="T28" fmla="*/ 180 w 275"/>
                  <a:gd name="T29" fmla="*/ 155 h 183"/>
                  <a:gd name="T30" fmla="*/ 166 w 275"/>
                  <a:gd name="T31" fmla="*/ 150 h 183"/>
                  <a:gd name="T32" fmla="*/ 162 w 275"/>
                  <a:gd name="T33" fmla="*/ 139 h 183"/>
                  <a:gd name="T34" fmla="*/ 127 w 275"/>
                  <a:gd name="T35" fmla="*/ 141 h 183"/>
                  <a:gd name="T36" fmla="*/ 118 w 275"/>
                  <a:gd name="T37" fmla="*/ 132 h 183"/>
                  <a:gd name="T38" fmla="*/ 111 w 275"/>
                  <a:gd name="T39" fmla="*/ 118 h 183"/>
                  <a:gd name="T40" fmla="*/ 92 w 275"/>
                  <a:gd name="T41" fmla="*/ 118 h 183"/>
                  <a:gd name="T42" fmla="*/ 44 w 275"/>
                  <a:gd name="T43" fmla="*/ 113 h 183"/>
                  <a:gd name="T44" fmla="*/ 7 w 275"/>
                  <a:gd name="T45" fmla="*/ 118 h 183"/>
                  <a:gd name="T46" fmla="*/ 0 w 275"/>
                  <a:gd name="T47" fmla="*/ 113 h 183"/>
                  <a:gd name="T48" fmla="*/ 0 w 275"/>
                  <a:gd name="T49" fmla="*/ 99 h 183"/>
                  <a:gd name="T50" fmla="*/ 25 w 275"/>
                  <a:gd name="T51" fmla="*/ 51 h 183"/>
                  <a:gd name="T52" fmla="*/ 120 w 275"/>
                  <a:gd name="T53" fmla="*/ 51 h 183"/>
                  <a:gd name="T54" fmla="*/ 127 w 275"/>
                  <a:gd name="T55" fmla="*/ 37 h 183"/>
                  <a:gd name="T56" fmla="*/ 127 w 275"/>
                  <a:gd name="T57" fmla="*/ 23 h 183"/>
                  <a:gd name="T58" fmla="*/ 134 w 275"/>
                  <a:gd name="T59" fmla="*/ 11 h 183"/>
                  <a:gd name="T60" fmla="*/ 155 w 275"/>
                  <a:gd name="T61" fmla="*/ 7 h 183"/>
                  <a:gd name="T62" fmla="*/ 176 w 275"/>
                  <a:gd name="T63" fmla="*/ 4 h 183"/>
                  <a:gd name="T64" fmla="*/ 194 w 275"/>
                  <a:gd name="T65" fmla="*/ 35 h 18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5" h="183">
                    <a:moveTo>
                      <a:pt x="273" y="74"/>
                    </a:moveTo>
                    <a:lnTo>
                      <a:pt x="275" y="74"/>
                    </a:lnTo>
                    <a:lnTo>
                      <a:pt x="271" y="102"/>
                    </a:lnTo>
                    <a:lnTo>
                      <a:pt x="254" y="120"/>
                    </a:lnTo>
                    <a:lnTo>
                      <a:pt x="257" y="125"/>
                    </a:lnTo>
                    <a:lnTo>
                      <a:pt x="224" y="139"/>
                    </a:lnTo>
                    <a:lnTo>
                      <a:pt x="220" y="136"/>
                    </a:lnTo>
                    <a:lnTo>
                      <a:pt x="217" y="139"/>
                    </a:lnTo>
                    <a:lnTo>
                      <a:pt x="215" y="139"/>
                    </a:lnTo>
                    <a:lnTo>
                      <a:pt x="215" y="148"/>
                    </a:lnTo>
                    <a:lnTo>
                      <a:pt x="215" y="153"/>
                    </a:lnTo>
                    <a:lnTo>
                      <a:pt x="220" y="155"/>
                    </a:lnTo>
                    <a:lnTo>
                      <a:pt x="227" y="160"/>
                    </a:lnTo>
                    <a:lnTo>
                      <a:pt x="229" y="162"/>
                    </a:lnTo>
                    <a:lnTo>
                      <a:pt x="229" y="166"/>
                    </a:lnTo>
                    <a:lnTo>
                      <a:pt x="227" y="171"/>
                    </a:lnTo>
                    <a:lnTo>
                      <a:pt x="197" y="183"/>
                    </a:lnTo>
                    <a:lnTo>
                      <a:pt x="192" y="178"/>
                    </a:lnTo>
                    <a:lnTo>
                      <a:pt x="185" y="171"/>
                    </a:lnTo>
                    <a:lnTo>
                      <a:pt x="180" y="164"/>
                    </a:lnTo>
                    <a:lnTo>
                      <a:pt x="180" y="162"/>
                    </a:lnTo>
                    <a:lnTo>
                      <a:pt x="180" y="157"/>
                    </a:lnTo>
                    <a:lnTo>
                      <a:pt x="180" y="155"/>
                    </a:lnTo>
                    <a:lnTo>
                      <a:pt x="166" y="150"/>
                    </a:lnTo>
                    <a:lnTo>
                      <a:pt x="164" y="146"/>
                    </a:lnTo>
                    <a:lnTo>
                      <a:pt x="162" y="139"/>
                    </a:lnTo>
                    <a:lnTo>
                      <a:pt x="127" y="141"/>
                    </a:lnTo>
                    <a:lnTo>
                      <a:pt x="120" y="136"/>
                    </a:lnTo>
                    <a:lnTo>
                      <a:pt x="118" y="132"/>
                    </a:lnTo>
                    <a:lnTo>
                      <a:pt x="113" y="125"/>
                    </a:lnTo>
                    <a:lnTo>
                      <a:pt x="111" y="118"/>
                    </a:lnTo>
                    <a:lnTo>
                      <a:pt x="92" y="118"/>
                    </a:lnTo>
                    <a:lnTo>
                      <a:pt x="76" y="116"/>
                    </a:lnTo>
                    <a:lnTo>
                      <a:pt x="44" y="113"/>
                    </a:lnTo>
                    <a:lnTo>
                      <a:pt x="7" y="118"/>
                    </a:lnTo>
                    <a:lnTo>
                      <a:pt x="2" y="116"/>
                    </a:lnTo>
                    <a:lnTo>
                      <a:pt x="0" y="113"/>
                    </a:lnTo>
                    <a:lnTo>
                      <a:pt x="0" y="106"/>
                    </a:lnTo>
                    <a:lnTo>
                      <a:pt x="0" y="99"/>
                    </a:lnTo>
                    <a:lnTo>
                      <a:pt x="0" y="92"/>
                    </a:lnTo>
                    <a:lnTo>
                      <a:pt x="25" y="51"/>
                    </a:lnTo>
                    <a:lnTo>
                      <a:pt x="76" y="39"/>
                    </a:lnTo>
                    <a:lnTo>
                      <a:pt x="120" y="51"/>
                    </a:lnTo>
                    <a:lnTo>
                      <a:pt x="127" y="37"/>
                    </a:lnTo>
                    <a:lnTo>
                      <a:pt x="127" y="23"/>
                    </a:lnTo>
                    <a:lnTo>
                      <a:pt x="129" y="18"/>
                    </a:lnTo>
                    <a:lnTo>
                      <a:pt x="134" y="11"/>
                    </a:lnTo>
                    <a:lnTo>
                      <a:pt x="155" y="7"/>
                    </a:lnTo>
                    <a:lnTo>
                      <a:pt x="164" y="4"/>
                    </a:lnTo>
                    <a:lnTo>
                      <a:pt x="176" y="4"/>
                    </a:lnTo>
                    <a:lnTo>
                      <a:pt x="180" y="0"/>
                    </a:lnTo>
                    <a:lnTo>
                      <a:pt x="194" y="35"/>
                    </a:lnTo>
                    <a:lnTo>
                      <a:pt x="273" y="7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7" name="Freeform 3068"/>
              <p:cNvSpPr>
                <a:spLocks/>
              </p:cNvSpPr>
              <p:nvPr userDrawn="1"/>
            </p:nvSpPr>
            <p:spPr bwMode="auto">
              <a:xfrm>
                <a:off x="5346" y="1429"/>
                <a:ext cx="11" cy="9"/>
              </a:xfrm>
              <a:custGeom>
                <a:avLst/>
                <a:gdLst>
                  <a:gd name="T0" fmla="*/ 11 w 11"/>
                  <a:gd name="T1" fmla="*/ 2 h 9"/>
                  <a:gd name="T2" fmla="*/ 11 w 11"/>
                  <a:gd name="T3" fmla="*/ 2 h 9"/>
                  <a:gd name="T4" fmla="*/ 11 w 11"/>
                  <a:gd name="T5" fmla="*/ 7 h 9"/>
                  <a:gd name="T6" fmla="*/ 9 w 11"/>
                  <a:gd name="T7" fmla="*/ 9 h 9"/>
                  <a:gd name="T8" fmla="*/ 9 w 11"/>
                  <a:gd name="T9" fmla="*/ 9 h 9"/>
                  <a:gd name="T10" fmla="*/ 4 w 11"/>
                  <a:gd name="T11" fmla="*/ 9 h 9"/>
                  <a:gd name="T12" fmla="*/ 0 w 11"/>
                  <a:gd name="T13" fmla="*/ 7 h 9"/>
                  <a:gd name="T14" fmla="*/ 0 w 11"/>
                  <a:gd name="T15" fmla="*/ 7 h 9"/>
                  <a:gd name="T16" fmla="*/ 0 w 11"/>
                  <a:gd name="T17" fmla="*/ 2 h 9"/>
                  <a:gd name="T18" fmla="*/ 4 w 11"/>
                  <a:gd name="T19" fmla="*/ 0 h 9"/>
                  <a:gd name="T20" fmla="*/ 4 w 11"/>
                  <a:gd name="T21" fmla="*/ 0 h 9"/>
                  <a:gd name="T22" fmla="*/ 9 w 11"/>
                  <a:gd name="T23" fmla="*/ 0 h 9"/>
                  <a:gd name="T24" fmla="*/ 11 w 11"/>
                  <a:gd name="T25" fmla="*/ 2 h 9"/>
                  <a:gd name="T26" fmla="*/ 11 w 11"/>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1" h="9">
                    <a:moveTo>
                      <a:pt x="11" y="2"/>
                    </a:moveTo>
                    <a:lnTo>
                      <a:pt x="11" y="2"/>
                    </a:lnTo>
                    <a:lnTo>
                      <a:pt x="11" y="7"/>
                    </a:lnTo>
                    <a:lnTo>
                      <a:pt x="9" y="9"/>
                    </a:lnTo>
                    <a:lnTo>
                      <a:pt x="4" y="9"/>
                    </a:lnTo>
                    <a:lnTo>
                      <a:pt x="0" y="7"/>
                    </a:lnTo>
                    <a:lnTo>
                      <a:pt x="0" y="2"/>
                    </a:lnTo>
                    <a:lnTo>
                      <a:pt x="4" y="0"/>
                    </a:lnTo>
                    <a:lnTo>
                      <a:pt x="9" y="0"/>
                    </a:lnTo>
                    <a:lnTo>
                      <a:pt x="11"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8" name="Freeform 3069"/>
              <p:cNvSpPr>
                <a:spLocks/>
              </p:cNvSpPr>
              <p:nvPr userDrawn="1"/>
            </p:nvSpPr>
            <p:spPr bwMode="auto">
              <a:xfrm>
                <a:off x="1747" y="1434"/>
                <a:ext cx="109" cy="104"/>
              </a:xfrm>
              <a:custGeom>
                <a:avLst/>
                <a:gdLst>
                  <a:gd name="T0" fmla="*/ 81 w 109"/>
                  <a:gd name="T1" fmla="*/ 7 h 104"/>
                  <a:gd name="T2" fmla="*/ 58 w 109"/>
                  <a:gd name="T3" fmla="*/ 18 h 104"/>
                  <a:gd name="T4" fmla="*/ 63 w 109"/>
                  <a:gd name="T5" fmla="*/ 30 h 104"/>
                  <a:gd name="T6" fmla="*/ 67 w 109"/>
                  <a:gd name="T7" fmla="*/ 30 h 104"/>
                  <a:gd name="T8" fmla="*/ 70 w 109"/>
                  <a:gd name="T9" fmla="*/ 34 h 104"/>
                  <a:gd name="T10" fmla="*/ 72 w 109"/>
                  <a:gd name="T11" fmla="*/ 46 h 104"/>
                  <a:gd name="T12" fmla="*/ 102 w 109"/>
                  <a:gd name="T13" fmla="*/ 48 h 104"/>
                  <a:gd name="T14" fmla="*/ 102 w 109"/>
                  <a:gd name="T15" fmla="*/ 53 h 104"/>
                  <a:gd name="T16" fmla="*/ 90 w 109"/>
                  <a:gd name="T17" fmla="*/ 71 h 104"/>
                  <a:gd name="T18" fmla="*/ 95 w 109"/>
                  <a:gd name="T19" fmla="*/ 74 h 104"/>
                  <a:gd name="T20" fmla="*/ 109 w 109"/>
                  <a:gd name="T21" fmla="*/ 83 h 104"/>
                  <a:gd name="T22" fmla="*/ 102 w 109"/>
                  <a:gd name="T23" fmla="*/ 99 h 104"/>
                  <a:gd name="T24" fmla="*/ 88 w 109"/>
                  <a:gd name="T25" fmla="*/ 92 h 104"/>
                  <a:gd name="T26" fmla="*/ 81 w 109"/>
                  <a:gd name="T27" fmla="*/ 92 h 104"/>
                  <a:gd name="T28" fmla="*/ 79 w 109"/>
                  <a:gd name="T29" fmla="*/ 88 h 104"/>
                  <a:gd name="T30" fmla="*/ 72 w 109"/>
                  <a:gd name="T31" fmla="*/ 83 h 104"/>
                  <a:gd name="T32" fmla="*/ 53 w 109"/>
                  <a:gd name="T33" fmla="*/ 102 h 104"/>
                  <a:gd name="T34" fmla="*/ 46 w 109"/>
                  <a:gd name="T35" fmla="*/ 102 h 104"/>
                  <a:gd name="T36" fmla="*/ 58 w 109"/>
                  <a:gd name="T37" fmla="*/ 88 h 104"/>
                  <a:gd name="T38" fmla="*/ 56 w 109"/>
                  <a:gd name="T39" fmla="*/ 83 h 104"/>
                  <a:gd name="T40" fmla="*/ 51 w 109"/>
                  <a:gd name="T41" fmla="*/ 83 h 104"/>
                  <a:gd name="T42" fmla="*/ 46 w 109"/>
                  <a:gd name="T43" fmla="*/ 78 h 104"/>
                  <a:gd name="T44" fmla="*/ 46 w 109"/>
                  <a:gd name="T45" fmla="*/ 71 h 104"/>
                  <a:gd name="T46" fmla="*/ 40 w 109"/>
                  <a:gd name="T47" fmla="*/ 67 h 104"/>
                  <a:gd name="T48" fmla="*/ 28 w 109"/>
                  <a:gd name="T49" fmla="*/ 76 h 104"/>
                  <a:gd name="T50" fmla="*/ 3 w 109"/>
                  <a:gd name="T51" fmla="*/ 74 h 104"/>
                  <a:gd name="T52" fmla="*/ 0 w 109"/>
                  <a:gd name="T53" fmla="*/ 71 h 104"/>
                  <a:gd name="T54" fmla="*/ 9 w 109"/>
                  <a:gd name="T55" fmla="*/ 62 h 104"/>
                  <a:gd name="T56" fmla="*/ 12 w 109"/>
                  <a:gd name="T57" fmla="*/ 55 h 104"/>
                  <a:gd name="T58" fmla="*/ 16 w 109"/>
                  <a:gd name="T59" fmla="*/ 46 h 104"/>
                  <a:gd name="T60" fmla="*/ 26 w 109"/>
                  <a:gd name="T61" fmla="*/ 34 h 104"/>
                  <a:gd name="T62" fmla="*/ 53 w 109"/>
                  <a:gd name="T63" fmla="*/ 14 h 104"/>
                  <a:gd name="T64" fmla="*/ 84 w 109"/>
                  <a:gd name="T65" fmla="*/ 0 h 104"/>
                  <a:gd name="T66" fmla="*/ 84 w 109"/>
                  <a:gd name="T67" fmla="*/ 2 h 104"/>
                  <a:gd name="T68" fmla="*/ 81 w 109"/>
                  <a:gd name="T69" fmla="*/ 7 h 10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9" h="104">
                    <a:moveTo>
                      <a:pt x="81" y="7"/>
                    </a:moveTo>
                    <a:lnTo>
                      <a:pt x="81" y="7"/>
                    </a:lnTo>
                    <a:lnTo>
                      <a:pt x="58" y="18"/>
                    </a:lnTo>
                    <a:lnTo>
                      <a:pt x="60" y="23"/>
                    </a:lnTo>
                    <a:lnTo>
                      <a:pt x="63" y="30"/>
                    </a:lnTo>
                    <a:lnTo>
                      <a:pt x="67" y="30"/>
                    </a:lnTo>
                    <a:lnTo>
                      <a:pt x="70" y="30"/>
                    </a:lnTo>
                    <a:lnTo>
                      <a:pt x="70" y="34"/>
                    </a:lnTo>
                    <a:lnTo>
                      <a:pt x="70" y="41"/>
                    </a:lnTo>
                    <a:lnTo>
                      <a:pt x="72" y="46"/>
                    </a:lnTo>
                    <a:lnTo>
                      <a:pt x="72" y="48"/>
                    </a:lnTo>
                    <a:lnTo>
                      <a:pt x="102" y="48"/>
                    </a:lnTo>
                    <a:lnTo>
                      <a:pt x="102" y="53"/>
                    </a:lnTo>
                    <a:lnTo>
                      <a:pt x="100" y="60"/>
                    </a:lnTo>
                    <a:lnTo>
                      <a:pt x="90" y="71"/>
                    </a:lnTo>
                    <a:lnTo>
                      <a:pt x="95" y="74"/>
                    </a:lnTo>
                    <a:lnTo>
                      <a:pt x="100" y="76"/>
                    </a:lnTo>
                    <a:lnTo>
                      <a:pt x="109" y="83"/>
                    </a:lnTo>
                    <a:lnTo>
                      <a:pt x="102" y="99"/>
                    </a:lnTo>
                    <a:lnTo>
                      <a:pt x="97" y="102"/>
                    </a:lnTo>
                    <a:lnTo>
                      <a:pt x="88" y="92"/>
                    </a:lnTo>
                    <a:lnTo>
                      <a:pt x="81" y="92"/>
                    </a:lnTo>
                    <a:lnTo>
                      <a:pt x="79" y="90"/>
                    </a:lnTo>
                    <a:lnTo>
                      <a:pt x="79" y="88"/>
                    </a:lnTo>
                    <a:lnTo>
                      <a:pt x="72" y="83"/>
                    </a:lnTo>
                    <a:lnTo>
                      <a:pt x="53" y="102"/>
                    </a:lnTo>
                    <a:lnTo>
                      <a:pt x="49" y="104"/>
                    </a:lnTo>
                    <a:lnTo>
                      <a:pt x="46" y="102"/>
                    </a:lnTo>
                    <a:lnTo>
                      <a:pt x="58" y="88"/>
                    </a:lnTo>
                    <a:lnTo>
                      <a:pt x="56" y="85"/>
                    </a:lnTo>
                    <a:lnTo>
                      <a:pt x="56" y="83"/>
                    </a:lnTo>
                    <a:lnTo>
                      <a:pt x="51" y="83"/>
                    </a:lnTo>
                    <a:lnTo>
                      <a:pt x="49" y="81"/>
                    </a:lnTo>
                    <a:lnTo>
                      <a:pt x="46" y="78"/>
                    </a:lnTo>
                    <a:lnTo>
                      <a:pt x="46" y="71"/>
                    </a:lnTo>
                    <a:lnTo>
                      <a:pt x="42" y="69"/>
                    </a:lnTo>
                    <a:lnTo>
                      <a:pt x="40" y="67"/>
                    </a:lnTo>
                    <a:lnTo>
                      <a:pt x="35" y="71"/>
                    </a:lnTo>
                    <a:lnTo>
                      <a:pt x="28" y="76"/>
                    </a:lnTo>
                    <a:lnTo>
                      <a:pt x="23" y="78"/>
                    </a:lnTo>
                    <a:lnTo>
                      <a:pt x="3" y="74"/>
                    </a:lnTo>
                    <a:lnTo>
                      <a:pt x="0" y="71"/>
                    </a:lnTo>
                    <a:lnTo>
                      <a:pt x="3" y="67"/>
                    </a:lnTo>
                    <a:lnTo>
                      <a:pt x="9" y="62"/>
                    </a:lnTo>
                    <a:lnTo>
                      <a:pt x="12" y="58"/>
                    </a:lnTo>
                    <a:lnTo>
                      <a:pt x="12" y="55"/>
                    </a:lnTo>
                    <a:lnTo>
                      <a:pt x="9" y="53"/>
                    </a:lnTo>
                    <a:lnTo>
                      <a:pt x="16" y="46"/>
                    </a:lnTo>
                    <a:lnTo>
                      <a:pt x="16" y="34"/>
                    </a:lnTo>
                    <a:lnTo>
                      <a:pt x="26" y="34"/>
                    </a:lnTo>
                    <a:lnTo>
                      <a:pt x="53" y="14"/>
                    </a:lnTo>
                    <a:lnTo>
                      <a:pt x="67" y="4"/>
                    </a:lnTo>
                    <a:lnTo>
                      <a:pt x="84" y="0"/>
                    </a:lnTo>
                    <a:lnTo>
                      <a:pt x="84" y="2"/>
                    </a:lnTo>
                    <a:lnTo>
                      <a:pt x="8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9" name="Freeform 3070"/>
              <p:cNvSpPr>
                <a:spLocks/>
              </p:cNvSpPr>
              <p:nvPr userDrawn="1"/>
            </p:nvSpPr>
            <p:spPr bwMode="auto">
              <a:xfrm>
                <a:off x="1185" y="1455"/>
                <a:ext cx="169" cy="166"/>
              </a:xfrm>
              <a:custGeom>
                <a:avLst/>
                <a:gdLst>
                  <a:gd name="T0" fmla="*/ 120 w 169"/>
                  <a:gd name="T1" fmla="*/ 50 h 166"/>
                  <a:gd name="T2" fmla="*/ 166 w 169"/>
                  <a:gd name="T3" fmla="*/ 85 h 166"/>
                  <a:gd name="T4" fmla="*/ 166 w 169"/>
                  <a:gd name="T5" fmla="*/ 85 h 166"/>
                  <a:gd name="T6" fmla="*/ 169 w 169"/>
                  <a:gd name="T7" fmla="*/ 92 h 166"/>
                  <a:gd name="T8" fmla="*/ 169 w 169"/>
                  <a:gd name="T9" fmla="*/ 94 h 166"/>
                  <a:gd name="T10" fmla="*/ 166 w 169"/>
                  <a:gd name="T11" fmla="*/ 97 h 166"/>
                  <a:gd name="T12" fmla="*/ 166 w 169"/>
                  <a:gd name="T13" fmla="*/ 97 h 166"/>
                  <a:gd name="T14" fmla="*/ 146 w 169"/>
                  <a:gd name="T15" fmla="*/ 99 h 166"/>
                  <a:gd name="T16" fmla="*/ 106 w 169"/>
                  <a:gd name="T17" fmla="*/ 136 h 166"/>
                  <a:gd name="T18" fmla="*/ 106 w 169"/>
                  <a:gd name="T19" fmla="*/ 136 h 166"/>
                  <a:gd name="T20" fmla="*/ 111 w 169"/>
                  <a:gd name="T21" fmla="*/ 127 h 166"/>
                  <a:gd name="T22" fmla="*/ 116 w 169"/>
                  <a:gd name="T23" fmla="*/ 115 h 166"/>
                  <a:gd name="T24" fmla="*/ 116 w 169"/>
                  <a:gd name="T25" fmla="*/ 115 h 166"/>
                  <a:gd name="T26" fmla="*/ 109 w 169"/>
                  <a:gd name="T27" fmla="*/ 115 h 166"/>
                  <a:gd name="T28" fmla="*/ 102 w 169"/>
                  <a:gd name="T29" fmla="*/ 113 h 166"/>
                  <a:gd name="T30" fmla="*/ 102 w 169"/>
                  <a:gd name="T31" fmla="*/ 113 h 166"/>
                  <a:gd name="T32" fmla="*/ 111 w 169"/>
                  <a:gd name="T33" fmla="*/ 90 h 166"/>
                  <a:gd name="T34" fmla="*/ 111 w 169"/>
                  <a:gd name="T35" fmla="*/ 90 h 166"/>
                  <a:gd name="T36" fmla="*/ 104 w 169"/>
                  <a:gd name="T37" fmla="*/ 85 h 166"/>
                  <a:gd name="T38" fmla="*/ 97 w 169"/>
                  <a:gd name="T39" fmla="*/ 83 h 166"/>
                  <a:gd name="T40" fmla="*/ 97 w 169"/>
                  <a:gd name="T41" fmla="*/ 83 h 166"/>
                  <a:gd name="T42" fmla="*/ 90 w 169"/>
                  <a:gd name="T43" fmla="*/ 90 h 166"/>
                  <a:gd name="T44" fmla="*/ 81 w 169"/>
                  <a:gd name="T45" fmla="*/ 92 h 166"/>
                  <a:gd name="T46" fmla="*/ 60 w 169"/>
                  <a:gd name="T47" fmla="*/ 97 h 166"/>
                  <a:gd name="T48" fmla="*/ 48 w 169"/>
                  <a:gd name="T49" fmla="*/ 118 h 166"/>
                  <a:gd name="T50" fmla="*/ 46 w 169"/>
                  <a:gd name="T51" fmla="*/ 136 h 166"/>
                  <a:gd name="T52" fmla="*/ 21 w 169"/>
                  <a:gd name="T53" fmla="*/ 166 h 166"/>
                  <a:gd name="T54" fmla="*/ 21 w 169"/>
                  <a:gd name="T55" fmla="*/ 166 h 166"/>
                  <a:gd name="T56" fmla="*/ 14 w 169"/>
                  <a:gd name="T57" fmla="*/ 166 h 166"/>
                  <a:gd name="T58" fmla="*/ 14 w 169"/>
                  <a:gd name="T59" fmla="*/ 166 h 166"/>
                  <a:gd name="T60" fmla="*/ 9 w 169"/>
                  <a:gd name="T61" fmla="*/ 162 h 166"/>
                  <a:gd name="T62" fmla="*/ 9 w 169"/>
                  <a:gd name="T63" fmla="*/ 162 h 166"/>
                  <a:gd name="T64" fmla="*/ 23 w 169"/>
                  <a:gd name="T65" fmla="*/ 127 h 166"/>
                  <a:gd name="T66" fmla="*/ 32 w 169"/>
                  <a:gd name="T67" fmla="*/ 108 h 166"/>
                  <a:gd name="T68" fmla="*/ 44 w 169"/>
                  <a:gd name="T69" fmla="*/ 92 h 166"/>
                  <a:gd name="T70" fmla="*/ 44 w 169"/>
                  <a:gd name="T71" fmla="*/ 92 h 166"/>
                  <a:gd name="T72" fmla="*/ 39 w 169"/>
                  <a:gd name="T73" fmla="*/ 88 h 166"/>
                  <a:gd name="T74" fmla="*/ 37 w 169"/>
                  <a:gd name="T75" fmla="*/ 85 h 166"/>
                  <a:gd name="T76" fmla="*/ 39 w 169"/>
                  <a:gd name="T77" fmla="*/ 83 h 166"/>
                  <a:gd name="T78" fmla="*/ 39 w 169"/>
                  <a:gd name="T79" fmla="*/ 83 h 166"/>
                  <a:gd name="T80" fmla="*/ 67 w 169"/>
                  <a:gd name="T81" fmla="*/ 71 h 166"/>
                  <a:gd name="T82" fmla="*/ 109 w 169"/>
                  <a:gd name="T83" fmla="*/ 69 h 166"/>
                  <a:gd name="T84" fmla="*/ 109 w 169"/>
                  <a:gd name="T85" fmla="*/ 69 h 166"/>
                  <a:gd name="T86" fmla="*/ 111 w 169"/>
                  <a:gd name="T87" fmla="*/ 62 h 166"/>
                  <a:gd name="T88" fmla="*/ 113 w 169"/>
                  <a:gd name="T89" fmla="*/ 57 h 166"/>
                  <a:gd name="T90" fmla="*/ 113 w 169"/>
                  <a:gd name="T91" fmla="*/ 57 h 166"/>
                  <a:gd name="T92" fmla="*/ 95 w 169"/>
                  <a:gd name="T93" fmla="*/ 50 h 166"/>
                  <a:gd name="T94" fmla="*/ 76 w 169"/>
                  <a:gd name="T95" fmla="*/ 48 h 166"/>
                  <a:gd name="T96" fmla="*/ 58 w 169"/>
                  <a:gd name="T97" fmla="*/ 34 h 166"/>
                  <a:gd name="T98" fmla="*/ 58 w 169"/>
                  <a:gd name="T99" fmla="*/ 34 h 166"/>
                  <a:gd name="T100" fmla="*/ 4 w 169"/>
                  <a:gd name="T101" fmla="*/ 44 h 166"/>
                  <a:gd name="T102" fmla="*/ 0 w 169"/>
                  <a:gd name="T103" fmla="*/ 41 h 166"/>
                  <a:gd name="T104" fmla="*/ 0 w 169"/>
                  <a:gd name="T105" fmla="*/ 41 h 166"/>
                  <a:gd name="T106" fmla="*/ 2 w 169"/>
                  <a:gd name="T107" fmla="*/ 39 h 166"/>
                  <a:gd name="T108" fmla="*/ 2 w 169"/>
                  <a:gd name="T109" fmla="*/ 37 h 166"/>
                  <a:gd name="T110" fmla="*/ 46 w 169"/>
                  <a:gd name="T111" fmla="*/ 23 h 166"/>
                  <a:gd name="T112" fmla="*/ 46 w 169"/>
                  <a:gd name="T113" fmla="*/ 23 h 166"/>
                  <a:gd name="T114" fmla="*/ 48 w 169"/>
                  <a:gd name="T115" fmla="*/ 13 h 166"/>
                  <a:gd name="T116" fmla="*/ 81 w 169"/>
                  <a:gd name="T117" fmla="*/ 0 h 166"/>
                  <a:gd name="T118" fmla="*/ 97 w 169"/>
                  <a:gd name="T119" fmla="*/ 0 h 166"/>
                  <a:gd name="T120" fmla="*/ 120 w 169"/>
                  <a:gd name="T121" fmla="*/ 50 h 16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69" h="166">
                    <a:moveTo>
                      <a:pt x="120" y="50"/>
                    </a:moveTo>
                    <a:lnTo>
                      <a:pt x="166" y="85"/>
                    </a:lnTo>
                    <a:lnTo>
                      <a:pt x="169" y="92"/>
                    </a:lnTo>
                    <a:lnTo>
                      <a:pt x="169" y="94"/>
                    </a:lnTo>
                    <a:lnTo>
                      <a:pt x="166" y="97"/>
                    </a:lnTo>
                    <a:lnTo>
                      <a:pt x="146" y="99"/>
                    </a:lnTo>
                    <a:lnTo>
                      <a:pt x="106" y="136"/>
                    </a:lnTo>
                    <a:lnTo>
                      <a:pt x="111" y="127"/>
                    </a:lnTo>
                    <a:lnTo>
                      <a:pt x="116" y="115"/>
                    </a:lnTo>
                    <a:lnTo>
                      <a:pt x="109" y="115"/>
                    </a:lnTo>
                    <a:lnTo>
                      <a:pt x="102" y="113"/>
                    </a:lnTo>
                    <a:lnTo>
                      <a:pt x="111" y="90"/>
                    </a:lnTo>
                    <a:lnTo>
                      <a:pt x="104" y="85"/>
                    </a:lnTo>
                    <a:lnTo>
                      <a:pt x="97" y="83"/>
                    </a:lnTo>
                    <a:lnTo>
                      <a:pt x="90" y="90"/>
                    </a:lnTo>
                    <a:lnTo>
                      <a:pt x="81" y="92"/>
                    </a:lnTo>
                    <a:lnTo>
                      <a:pt x="60" y="97"/>
                    </a:lnTo>
                    <a:lnTo>
                      <a:pt x="48" y="118"/>
                    </a:lnTo>
                    <a:lnTo>
                      <a:pt x="46" y="136"/>
                    </a:lnTo>
                    <a:lnTo>
                      <a:pt x="21" y="166"/>
                    </a:lnTo>
                    <a:lnTo>
                      <a:pt x="14" y="166"/>
                    </a:lnTo>
                    <a:lnTo>
                      <a:pt x="9" y="162"/>
                    </a:lnTo>
                    <a:lnTo>
                      <a:pt x="23" y="127"/>
                    </a:lnTo>
                    <a:lnTo>
                      <a:pt x="32" y="108"/>
                    </a:lnTo>
                    <a:lnTo>
                      <a:pt x="44" y="92"/>
                    </a:lnTo>
                    <a:lnTo>
                      <a:pt x="39" y="88"/>
                    </a:lnTo>
                    <a:lnTo>
                      <a:pt x="37" y="85"/>
                    </a:lnTo>
                    <a:lnTo>
                      <a:pt x="39" y="83"/>
                    </a:lnTo>
                    <a:lnTo>
                      <a:pt x="67" y="71"/>
                    </a:lnTo>
                    <a:lnTo>
                      <a:pt x="109" y="69"/>
                    </a:lnTo>
                    <a:lnTo>
                      <a:pt x="111" y="62"/>
                    </a:lnTo>
                    <a:lnTo>
                      <a:pt x="113" y="57"/>
                    </a:lnTo>
                    <a:lnTo>
                      <a:pt x="95" y="50"/>
                    </a:lnTo>
                    <a:lnTo>
                      <a:pt x="76" y="48"/>
                    </a:lnTo>
                    <a:lnTo>
                      <a:pt x="58" y="34"/>
                    </a:lnTo>
                    <a:lnTo>
                      <a:pt x="4" y="44"/>
                    </a:lnTo>
                    <a:lnTo>
                      <a:pt x="0" y="41"/>
                    </a:lnTo>
                    <a:lnTo>
                      <a:pt x="2" y="39"/>
                    </a:lnTo>
                    <a:lnTo>
                      <a:pt x="2" y="37"/>
                    </a:lnTo>
                    <a:lnTo>
                      <a:pt x="46" y="23"/>
                    </a:lnTo>
                    <a:lnTo>
                      <a:pt x="48" y="13"/>
                    </a:lnTo>
                    <a:lnTo>
                      <a:pt x="81" y="0"/>
                    </a:lnTo>
                    <a:lnTo>
                      <a:pt x="97" y="0"/>
                    </a:lnTo>
                    <a:lnTo>
                      <a:pt x="120" y="5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0" name="Freeform 3071"/>
              <p:cNvSpPr>
                <a:spLocks/>
              </p:cNvSpPr>
              <p:nvPr userDrawn="1"/>
            </p:nvSpPr>
            <p:spPr bwMode="auto">
              <a:xfrm>
                <a:off x="2689" y="1459"/>
                <a:ext cx="211" cy="208"/>
              </a:xfrm>
              <a:custGeom>
                <a:avLst/>
                <a:gdLst>
                  <a:gd name="T0" fmla="*/ 137 w 211"/>
                  <a:gd name="T1" fmla="*/ 5 h 208"/>
                  <a:gd name="T2" fmla="*/ 141 w 211"/>
                  <a:gd name="T3" fmla="*/ 26 h 208"/>
                  <a:gd name="T4" fmla="*/ 141 w 211"/>
                  <a:gd name="T5" fmla="*/ 26 h 208"/>
                  <a:gd name="T6" fmla="*/ 176 w 211"/>
                  <a:gd name="T7" fmla="*/ 42 h 208"/>
                  <a:gd name="T8" fmla="*/ 176 w 211"/>
                  <a:gd name="T9" fmla="*/ 42 h 208"/>
                  <a:gd name="T10" fmla="*/ 190 w 211"/>
                  <a:gd name="T11" fmla="*/ 40 h 208"/>
                  <a:gd name="T12" fmla="*/ 190 w 211"/>
                  <a:gd name="T13" fmla="*/ 40 h 208"/>
                  <a:gd name="T14" fmla="*/ 206 w 211"/>
                  <a:gd name="T15" fmla="*/ 53 h 208"/>
                  <a:gd name="T16" fmla="*/ 211 w 211"/>
                  <a:gd name="T17" fmla="*/ 86 h 208"/>
                  <a:gd name="T18" fmla="*/ 192 w 211"/>
                  <a:gd name="T19" fmla="*/ 109 h 208"/>
                  <a:gd name="T20" fmla="*/ 192 w 211"/>
                  <a:gd name="T21" fmla="*/ 109 h 208"/>
                  <a:gd name="T22" fmla="*/ 194 w 211"/>
                  <a:gd name="T23" fmla="*/ 123 h 208"/>
                  <a:gd name="T24" fmla="*/ 194 w 211"/>
                  <a:gd name="T25" fmla="*/ 123 h 208"/>
                  <a:gd name="T26" fmla="*/ 206 w 211"/>
                  <a:gd name="T27" fmla="*/ 127 h 208"/>
                  <a:gd name="T28" fmla="*/ 206 w 211"/>
                  <a:gd name="T29" fmla="*/ 127 h 208"/>
                  <a:gd name="T30" fmla="*/ 206 w 211"/>
                  <a:gd name="T31" fmla="*/ 141 h 208"/>
                  <a:gd name="T32" fmla="*/ 206 w 211"/>
                  <a:gd name="T33" fmla="*/ 148 h 208"/>
                  <a:gd name="T34" fmla="*/ 204 w 211"/>
                  <a:gd name="T35" fmla="*/ 151 h 208"/>
                  <a:gd name="T36" fmla="*/ 201 w 211"/>
                  <a:gd name="T37" fmla="*/ 151 h 208"/>
                  <a:gd name="T38" fmla="*/ 201 w 211"/>
                  <a:gd name="T39" fmla="*/ 151 h 208"/>
                  <a:gd name="T40" fmla="*/ 204 w 211"/>
                  <a:gd name="T41" fmla="*/ 162 h 208"/>
                  <a:gd name="T42" fmla="*/ 206 w 211"/>
                  <a:gd name="T43" fmla="*/ 171 h 208"/>
                  <a:gd name="T44" fmla="*/ 206 w 211"/>
                  <a:gd name="T45" fmla="*/ 171 h 208"/>
                  <a:gd name="T46" fmla="*/ 197 w 211"/>
                  <a:gd name="T47" fmla="*/ 183 h 208"/>
                  <a:gd name="T48" fmla="*/ 197 w 211"/>
                  <a:gd name="T49" fmla="*/ 183 h 208"/>
                  <a:gd name="T50" fmla="*/ 141 w 211"/>
                  <a:gd name="T51" fmla="*/ 174 h 208"/>
                  <a:gd name="T52" fmla="*/ 141 w 211"/>
                  <a:gd name="T53" fmla="*/ 174 h 208"/>
                  <a:gd name="T54" fmla="*/ 127 w 211"/>
                  <a:gd name="T55" fmla="*/ 208 h 208"/>
                  <a:gd name="T56" fmla="*/ 37 w 211"/>
                  <a:gd name="T57" fmla="*/ 174 h 208"/>
                  <a:gd name="T58" fmla="*/ 60 w 211"/>
                  <a:gd name="T59" fmla="*/ 132 h 208"/>
                  <a:gd name="T60" fmla="*/ 42 w 211"/>
                  <a:gd name="T61" fmla="*/ 84 h 208"/>
                  <a:gd name="T62" fmla="*/ 0 w 211"/>
                  <a:gd name="T63" fmla="*/ 56 h 208"/>
                  <a:gd name="T64" fmla="*/ 7 w 211"/>
                  <a:gd name="T65" fmla="*/ 51 h 208"/>
                  <a:gd name="T66" fmla="*/ 39 w 211"/>
                  <a:gd name="T67" fmla="*/ 58 h 208"/>
                  <a:gd name="T68" fmla="*/ 39 w 211"/>
                  <a:gd name="T69" fmla="*/ 58 h 208"/>
                  <a:gd name="T70" fmla="*/ 44 w 211"/>
                  <a:gd name="T71" fmla="*/ 49 h 208"/>
                  <a:gd name="T72" fmla="*/ 44 w 211"/>
                  <a:gd name="T73" fmla="*/ 42 h 208"/>
                  <a:gd name="T74" fmla="*/ 44 w 211"/>
                  <a:gd name="T75" fmla="*/ 35 h 208"/>
                  <a:gd name="T76" fmla="*/ 44 w 211"/>
                  <a:gd name="T77" fmla="*/ 35 h 208"/>
                  <a:gd name="T78" fmla="*/ 51 w 211"/>
                  <a:gd name="T79" fmla="*/ 35 h 208"/>
                  <a:gd name="T80" fmla="*/ 70 w 211"/>
                  <a:gd name="T81" fmla="*/ 46 h 208"/>
                  <a:gd name="T82" fmla="*/ 70 w 211"/>
                  <a:gd name="T83" fmla="*/ 46 h 208"/>
                  <a:gd name="T84" fmla="*/ 81 w 211"/>
                  <a:gd name="T85" fmla="*/ 46 h 208"/>
                  <a:gd name="T86" fmla="*/ 81 w 211"/>
                  <a:gd name="T87" fmla="*/ 46 h 208"/>
                  <a:gd name="T88" fmla="*/ 95 w 211"/>
                  <a:gd name="T89" fmla="*/ 33 h 208"/>
                  <a:gd name="T90" fmla="*/ 111 w 211"/>
                  <a:gd name="T91" fmla="*/ 19 h 208"/>
                  <a:gd name="T92" fmla="*/ 111 w 211"/>
                  <a:gd name="T93" fmla="*/ 3 h 208"/>
                  <a:gd name="T94" fmla="*/ 111 w 211"/>
                  <a:gd name="T95" fmla="*/ 3 h 208"/>
                  <a:gd name="T96" fmla="*/ 118 w 211"/>
                  <a:gd name="T97" fmla="*/ 3 h 208"/>
                  <a:gd name="T98" fmla="*/ 125 w 211"/>
                  <a:gd name="T99" fmla="*/ 0 h 208"/>
                  <a:gd name="T100" fmla="*/ 130 w 211"/>
                  <a:gd name="T101" fmla="*/ 0 h 208"/>
                  <a:gd name="T102" fmla="*/ 137 w 211"/>
                  <a:gd name="T103" fmla="*/ 5 h 208"/>
                  <a:gd name="T104" fmla="*/ 137 w 211"/>
                  <a:gd name="T105" fmla="*/ 5 h 20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11" h="208">
                    <a:moveTo>
                      <a:pt x="137" y="5"/>
                    </a:moveTo>
                    <a:lnTo>
                      <a:pt x="141" y="26"/>
                    </a:lnTo>
                    <a:lnTo>
                      <a:pt x="176" y="42"/>
                    </a:lnTo>
                    <a:lnTo>
                      <a:pt x="190" y="40"/>
                    </a:lnTo>
                    <a:lnTo>
                      <a:pt x="206" y="53"/>
                    </a:lnTo>
                    <a:lnTo>
                      <a:pt x="211" y="86"/>
                    </a:lnTo>
                    <a:lnTo>
                      <a:pt x="192" y="109"/>
                    </a:lnTo>
                    <a:lnTo>
                      <a:pt x="194" y="123"/>
                    </a:lnTo>
                    <a:lnTo>
                      <a:pt x="206" y="127"/>
                    </a:lnTo>
                    <a:lnTo>
                      <a:pt x="206" y="141"/>
                    </a:lnTo>
                    <a:lnTo>
                      <a:pt x="206" y="148"/>
                    </a:lnTo>
                    <a:lnTo>
                      <a:pt x="204" y="151"/>
                    </a:lnTo>
                    <a:lnTo>
                      <a:pt x="201" y="151"/>
                    </a:lnTo>
                    <a:lnTo>
                      <a:pt x="204" y="162"/>
                    </a:lnTo>
                    <a:lnTo>
                      <a:pt x="206" y="171"/>
                    </a:lnTo>
                    <a:lnTo>
                      <a:pt x="197" y="183"/>
                    </a:lnTo>
                    <a:lnTo>
                      <a:pt x="141" y="174"/>
                    </a:lnTo>
                    <a:lnTo>
                      <a:pt x="127" y="208"/>
                    </a:lnTo>
                    <a:lnTo>
                      <a:pt x="37" y="174"/>
                    </a:lnTo>
                    <a:lnTo>
                      <a:pt x="60" y="132"/>
                    </a:lnTo>
                    <a:lnTo>
                      <a:pt x="42" y="84"/>
                    </a:lnTo>
                    <a:lnTo>
                      <a:pt x="0" y="56"/>
                    </a:lnTo>
                    <a:lnTo>
                      <a:pt x="7" y="51"/>
                    </a:lnTo>
                    <a:lnTo>
                      <a:pt x="39" y="58"/>
                    </a:lnTo>
                    <a:lnTo>
                      <a:pt x="44" y="49"/>
                    </a:lnTo>
                    <a:lnTo>
                      <a:pt x="44" y="42"/>
                    </a:lnTo>
                    <a:lnTo>
                      <a:pt x="44" y="35"/>
                    </a:lnTo>
                    <a:lnTo>
                      <a:pt x="51" y="35"/>
                    </a:lnTo>
                    <a:lnTo>
                      <a:pt x="70" y="46"/>
                    </a:lnTo>
                    <a:lnTo>
                      <a:pt x="81" y="46"/>
                    </a:lnTo>
                    <a:lnTo>
                      <a:pt x="95" y="33"/>
                    </a:lnTo>
                    <a:lnTo>
                      <a:pt x="111" y="19"/>
                    </a:lnTo>
                    <a:lnTo>
                      <a:pt x="111" y="3"/>
                    </a:lnTo>
                    <a:lnTo>
                      <a:pt x="118" y="3"/>
                    </a:lnTo>
                    <a:lnTo>
                      <a:pt x="125" y="0"/>
                    </a:lnTo>
                    <a:lnTo>
                      <a:pt x="130" y="0"/>
                    </a:lnTo>
                    <a:lnTo>
                      <a:pt x="137"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1" name="Freeform 3072"/>
              <p:cNvSpPr>
                <a:spLocks/>
              </p:cNvSpPr>
              <p:nvPr userDrawn="1"/>
            </p:nvSpPr>
            <p:spPr bwMode="auto">
              <a:xfrm>
                <a:off x="1682" y="1462"/>
                <a:ext cx="21" cy="16"/>
              </a:xfrm>
              <a:custGeom>
                <a:avLst/>
                <a:gdLst>
                  <a:gd name="T0" fmla="*/ 19 w 21"/>
                  <a:gd name="T1" fmla="*/ 16 h 16"/>
                  <a:gd name="T2" fmla="*/ 19 w 21"/>
                  <a:gd name="T3" fmla="*/ 16 h 16"/>
                  <a:gd name="T4" fmla="*/ 7 w 21"/>
                  <a:gd name="T5" fmla="*/ 11 h 16"/>
                  <a:gd name="T6" fmla="*/ 3 w 21"/>
                  <a:gd name="T7" fmla="*/ 6 h 16"/>
                  <a:gd name="T8" fmla="*/ 0 w 21"/>
                  <a:gd name="T9" fmla="*/ 0 h 16"/>
                  <a:gd name="T10" fmla="*/ 21 w 21"/>
                  <a:gd name="T11" fmla="*/ 11 h 16"/>
                  <a:gd name="T12" fmla="*/ 19 w 21"/>
                  <a:gd name="T13" fmla="*/ 16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 h="16">
                    <a:moveTo>
                      <a:pt x="19" y="16"/>
                    </a:moveTo>
                    <a:lnTo>
                      <a:pt x="19" y="16"/>
                    </a:lnTo>
                    <a:lnTo>
                      <a:pt x="7" y="11"/>
                    </a:lnTo>
                    <a:lnTo>
                      <a:pt x="3" y="6"/>
                    </a:lnTo>
                    <a:lnTo>
                      <a:pt x="0" y="0"/>
                    </a:lnTo>
                    <a:lnTo>
                      <a:pt x="21" y="11"/>
                    </a:lnTo>
                    <a:lnTo>
                      <a:pt x="19"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2" name="Freeform 3073"/>
              <p:cNvSpPr>
                <a:spLocks/>
              </p:cNvSpPr>
              <p:nvPr userDrawn="1"/>
            </p:nvSpPr>
            <p:spPr bwMode="auto">
              <a:xfrm>
                <a:off x="2988" y="1466"/>
                <a:ext cx="166" cy="77"/>
              </a:xfrm>
              <a:custGeom>
                <a:avLst/>
                <a:gdLst>
                  <a:gd name="T0" fmla="*/ 51 w 166"/>
                  <a:gd name="T1" fmla="*/ 14 h 77"/>
                  <a:gd name="T2" fmla="*/ 90 w 166"/>
                  <a:gd name="T3" fmla="*/ 12 h 77"/>
                  <a:gd name="T4" fmla="*/ 129 w 166"/>
                  <a:gd name="T5" fmla="*/ 44 h 77"/>
                  <a:gd name="T6" fmla="*/ 166 w 166"/>
                  <a:gd name="T7" fmla="*/ 46 h 77"/>
                  <a:gd name="T8" fmla="*/ 166 w 166"/>
                  <a:gd name="T9" fmla="*/ 65 h 77"/>
                  <a:gd name="T10" fmla="*/ 159 w 166"/>
                  <a:gd name="T11" fmla="*/ 60 h 77"/>
                  <a:gd name="T12" fmla="*/ 120 w 166"/>
                  <a:gd name="T13" fmla="*/ 63 h 77"/>
                  <a:gd name="T14" fmla="*/ 97 w 166"/>
                  <a:gd name="T15" fmla="*/ 77 h 77"/>
                  <a:gd name="T16" fmla="*/ 76 w 166"/>
                  <a:gd name="T17" fmla="*/ 70 h 77"/>
                  <a:gd name="T18" fmla="*/ 76 w 166"/>
                  <a:gd name="T19" fmla="*/ 70 h 77"/>
                  <a:gd name="T20" fmla="*/ 67 w 166"/>
                  <a:gd name="T21" fmla="*/ 51 h 77"/>
                  <a:gd name="T22" fmla="*/ 9 w 166"/>
                  <a:gd name="T23" fmla="*/ 46 h 77"/>
                  <a:gd name="T24" fmla="*/ 0 w 166"/>
                  <a:gd name="T25" fmla="*/ 35 h 77"/>
                  <a:gd name="T26" fmla="*/ 7 w 166"/>
                  <a:gd name="T27" fmla="*/ 9 h 77"/>
                  <a:gd name="T28" fmla="*/ 25 w 166"/>
                  <a:gd name="T29" fmla="*/ 0 h 77"/>
                  <a:gd name="T30" fmla="*/ 25 w 166"/>
                  <a:gd name="T31" fmla="*/ 0 h 77"/>
                  <a:gd name="T32" fmla="*/ 39 w 166"/>
                  <a:gd name="T33" fmla="*/ 7 h 77"/>
                  <a:gd name="T34" fmla="*/ 51 w 166"/>
                  <a:gd name="T35" fmla="*/ 14 h 77"/>
                  <a:gd name="T36" fmla="*/ 51 w 166"/>
                  <a:gd name="T37" fmla="*/ 14 h 7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6" h="77">
                    <a:moveTo>
                      <a:pt x="51" y="14"/>
                    </a:moveTo>
                    <a:lnTo>
                      <a:pt x="90" y="12"/>
                    </a:lnTo>
                    <a:lnTo>
                      <a:pt x="129" y="44"/>
                    </a:lnTo>
                    <a:lnTo>
                      <a:pt x="166" y="46"/>
                    </a:lnTo>
                    <a:lnTo>
                      <a:pt x="166" y="65"/>
                    </a:lnTo>
                    <a:lnTo>
                      <a:pt x="159" y="60"/>
                    </a:lnTo>
                    <a:lnTo>
                      <a:pt x="120" y="63"/>
                    </a:lnTo>
                    <a:lnTo>
                      <a:pt x="97" y="77"/>
                    </a:lnTo>
                    <a:lnTo>
                      <a:pt x="76" y="70"/>
                    </a:lnTo>
                    <a:lnTo>
                      <a:pt x="67" y="51"/>
                    </a:lnTo>
                    <a:lnTo>
                      <a:pt x="9" y="46"/>
                    </a:lnTo>
                    <a:lnTo>
                      <a:pt x="0" y="35"/>
                    </a:lnTo>
                    <a:lnTo>
                      <a:pt x="7" y="9"/>
                    </a:lnTo>
                    <a:lnTo>
                      <a:pt x="25" y="0"/>
                    </a:lnTo>
                    <a:lnTo>
                      <a:pt x="39" y="7"/>
                    </a:lnTo>
                    <a:lnTo>
                      <a:pt x="51"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3" name="Freeform 3074"/>
              <p:cNvSpPr>
                <a:spLocks/>
              </p:cNvSpPr>
              <p:nvPr userDrawn="1"/>
            </p:nvSpPr>
            <p:spPr bwMode="auto">
              <a:xfrm>
                <a:off x="5325" y="1475"/>
                <a:ext cx="16" cy="24"/>
              </a:xfrm>
              <a:custGeom>
                <a:avLst/>
                <a:gdLst>
                  <a:gd name="T0" fmla="*/ 16 w 16"/>
                  <a:gd name="T1" fmla="*/ 3 h 24"/>
                  <a:gd name="T2" fmla="*/ 16 w 16"/>
                  <a:gd name="T3" fmla="*/ 5 h 24"/>
                  <a:gd name="T4" fmla="*/ 7 w 16"/>
                  <a:gd name="T5" fmla="*/ 24 h 24"/>
                  <a:gd name="T6" fmla="*/ 7 w 16"/>
                  <a:gd name="T7" fmla="*/ 24 h 24"/>
                  <a:gd name="T8" fmla="*/ 0 w 16"/>
                  <a:gd name="T9" fmla="*/ 21 h 24"/>
                  <a:gd name="T10" fmla="*/ 12 w 16"/>
                  <a:gd name="T11" fmla="*/ 0 h 24"/>
                  <a:gd name="T12" fmla="*/ 12 w 16"/>
                  <a:gd name="T13" fmla="*/ 0 h 24"/>
                  <a:gd name="T14" fmla="*/ 16 w 16"/>
                  <a:gd name="T15" fmla="*/ 3 h 24"/>
                  <a:gd name="T16" fmla="*/ 16 w 16"/>
                  <a:gd name="T17" fmla="*/ 3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24">
                    <a:moveTo>
                      <a:pt x="16" y="3"/>
                    </a:moveTo>
                    <a:lnTo>
                      <a:pt x="16" y="5"/>
                    </a:lnTo>
                    <a:lnTo>
                      <a:pt x="7" y="24"/>
                    </a:lnTo>
                    <a:lnTo>
                      <a:pt x="0" y="21"/>
                    </a:lnTo>
                    <a:lnTo>
                      <a:pt x="12" y="0"/>
                    </a:lnTo>
                    <a:lnTo>
                      <a:pt x="16"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4" name="Freeform 3075"/>
              <p:cNvSpPr>
                <a:spLocks/>
              </p:cNvSpPr>
              <p:nvPr userDrawn="1"/>
            </p:nvSpPr>
            <p:spPr bwMode="auto">
              <a:xfrm>
                <a:off x="5223" y="1494"/>
                <a:ext cx="88" cy="83"/>
              </a:xfrm>
              <a:custGeom>
                <a:avLst/>
                <a:gdLst>
                  <a:gd name="T0" fmla="*/ 26 w 88"/>
                  <a:gd name="T1" fmla="*/ 11 h 83"/>
                  <a:gd name="T2" fmla="*/ 51 w 88"/>
                  <a:gd name="T3" fmla="*/ 18 h 83"/>
                  <a:gd name="T4" fmla="*/ 51 w 88"/>
                  <a:gd name="T5" fmla="*/ 18 h 83"/>
                  <a:gd name="T6" fmla="*/ 72 w 88"/>
                  <a:gd name="T7" fmla="*/ 14 h 83"/>
                  <a:gd name="T8" fmla="*/ 88 w 88"/>
                  <a:gd name="T9" fmla="*/ 39 h 83"/>
                  <a:gd name="T10" fmla="*/ 83 w 88"/>
                  <a:gd name="T11" fmla="*/ 53 h 83"/>
                  <a:gd name="T12" fmla="*/ 83 w 88"/>
                  <a:gd name="T13" fmla="*/ 53 h 83"/>
                  <a:gd name="T14" fmla="*/ 76 w 88"/>
                  <a:gd name="T15" fmla="*/ 60 h 83"/>
                  <a:gd name="T16" fmla="*/ 74 w 88"/>
                  <a:gd name="T17" fmla="*/ 65 h 83"/>
                  <a:gd name="T18" fmla="*/ 72 w 88"/>
                  <a:gd name="T19" fmla="*/ 69 h 83"/>
                  <a:gd name="T20" fmla="*/ 72 w 88"/>
                  <a:gd name="T21" fmla="*/ 69 h 83"/>
                  <a:gd name="T22" fmla="*/ 53 w 88"/>
                  <a:gd name="T23" fmla="*/ 67 h 83"/>
                  <a:gd name="T24" fmla="*/ 37 w 88"/>
                  <a:gd name="T25" fmla="*/ 65 h 83"/>
                  <a:gd name="T26" fmla="*/ 37 w 88"/>
                  <a:gd name="T27" fmla="*/ 65 h 83"/>
                  <a:gd name="T28" fmla="*/ 30 w 88"/>
                  <a:gd name="T29" fmla="*/ 69 h 83"/>
                  <a:gd name="T30" fmla="*/ 33 w 88"/>
                  <a:gd name="T31" fmla="*/ 81 h 83"/>
                  <a:gd name="T32" fmla="*/ 23 w 88"/>
                  <a:gd name="T33" fmla="*/ 83 h 83"/>
                  <a:gd name="T34" fmla="*/ 14 w 88"/>
                  <a:gd name="T35" fmla="*/ 76 h 83"/>
                  <a:gd name="T36" fmla="*/ 14 w 88"/>
                  <a:gd name="T37" fmla="*/ 76 h 83"/>
                  <a:gd name="T38" fmla="*/ 7 w 88"/>
                  <a:gd name="T39" fmla="*/ 49 h 83"/>
                  <a:gd name="T40" fmla="*/ 7 w 88"/>
                  <a:gd name="T41" fmla="*/ 49 h 83"/>
                  <a:gd name="T42" fmla="*/ 12 w 88"/>
                  <a:gd name="T43" fmla="*/ 49 h 83"/>
                  <a:gd name="T44" fmla="*/ 16 w 88"/>
                  <a:gd name="T45" fmla="*/ 49 h 83"/>
                  <a:gd name="T46" fmla="*/ 19 w 88"/>
                  <a:gd name="T47" fmla="*/ 49 h 83"/>
                  <a:gd name="T48" fmla="*/ 23 w 88"/>
                  <a:gd name="T49" fmla="*/ 46 h 83"/>
                  <a:gd name="T50" fmla="*/ 23 w 88"/>
                  <a:gd name="T51" fmla="*/ 42 h 83"/>
                  <a:gd name="T52" fmla="*/ 23 w 88"/>
                  <a:gd name="T53" fmla="*/ 42 h 83"/>
                  <a:gd name="T54" fmla="*/ 14 w 88"/>
                  <a:gd name="T55" fmla="*/ 21 h 83"/>
                  <a:gd name="T56" fmla="*/ 9 w 88"/>
                  <a:gd name="T57" fmla="*/ 11 h 83"/>
                  <a:gd name="T58" fmla="*/ 0 w 88"/>
                  <a:gd name="T59" fmla="*/ 2 h 83"/>
                  <a:gd name="T60" fmla="*/ 0 w 88"/>
                  <a:gd name="T61" fmla="*/ 0 h 83"/>
                  <a:gd name="T62" fmla="*/ 0 w 88"/>
                  <a:gd name="T63" fmla="*/ 0 h 83"/>
                  <a:gd name="T64" fmla="*/ 7 w 88"/>
                  <a:gd name="T65" fmla="*/ 0 h 83"/>
                  <a:gd name="T66" fmla="*/ 14 w 88"/>
                  <a:gd name="T67" fmla="*/ 5 h 83"/>
                  <a:gd name="T68" fmla="*/ 26 w 88"/>
                  <a:gd name="T69" fmla="*/ 11 h 83"/>
                  <a:gd name="T70" fmla="*/ 26 w 88"/>
                  <a:gd name="T71" fmla="*/ 11 h 8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8" h="83">
                    <a:moveTo>
                      <a:pt x="26" y="11"/>
                    </a:moveTo>
                    <a:lnTo>
                      <a:pt x="51" y="18"/>
                    </a:lnTo>
                    <a:lnTo>
                      <a:pt x="72" y="14"/>
                    </a:lnTo>
                    <a:lnTo>
                      <a:pt x="88" y="39"/>
                    </a:lnTo>
                    <a:lnTo>
                      <a:pt x="83" y="53"/>
                    </a:lnTo>
                    <a:lnTo>
                      <a:pt x="76" y="60"/>
                    </a:lnTo>
                    <a:lnTo>
                      <a:pt x="74" y="65"/>
                    </a:lnTo>
                    <a:lnTo>
                      <a:pt x="72" y="69"/>
                    </a:lnTo>
                    <a:lnTo>
                      <a:pt x="53" y="67"/>
                    </a:lnTo>
                    <a:lnTo>
                      <a:pt x="37" y="65"/>
                    </a:lnTo>
                    <a:lnTo>
                      <a:pt x="30" y="69"/>
                    </a:lnTo>
                    <a:lnTo>
                      <a:pt x="33" y="81"/>
                    </a:lnTo>
                    <a:lnTo>
                      <a:pt x="23" y="83"/>
                    </a:lnTo>
                    <a:lnTo>
                      <a:pt x="14" y="76"/>
                    </a:lnTo>
                    <a:lnTo>
                      <a:pt x="7" y="49"/>
                    </a:lnTo>
                    <a:lnTo>
                      <a:pt x="12" y="49"/>
                    </a:lnTo>
                    <a:lnTo>
                      <a:pt x="16" y="49"/>
                    </a:lnTo>
                    <a:lnTo>
                      <a:pt x="19" y="49"/>
                    </a:lnTo>
                    <a:lnTo>
                      <a:pt x="23" y="46"/>
                    </a:lnTo>
                    <a:lnTo>
                      <a:pt x="23" y="42"/>
                    </a:lnTo>
                    <a:lnTo>
                      <a:pt x="14" y="21"/>
                    </a:lnTo>
                    <a:lnTo>
                      <a:pt x="9" y="11"/>
                    </a:lnTo>
                    <a:lnTo>
                      <a:pt x="0" y="2"/>
                    </a:lnTo>
                    <a:lnTo>
                      <a:pt x="0" y="0"/>
                    </a:lnTo>
                    <a:lnTo>
                      <a:pt x="7" y="0"/>
                    </a:lnTo>
                    <a:lnTo>
                      <a:pt x="14" y="5"/>
                    </a:lnTo>
                    <a:lnTo>
                      <a:pt x="26"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5" name="Freeform 3076"/>
              <p:cNvSpPr>
                <a:spLocks/>
              </p:cNvSpPr>
              <p:nvPr userDrawn="1"/>
            </p:nvSpPr>
            <p:spPr bwMode="auto">
              <a:xfrm>
                <a:off x="2946" y="1515"/>
                <a:ext cx="116" cy="67"/>
              </a:xfrm>
              <a:custGeom>
                <a:avLst/>
                <a:gdLst>
                  <a:gd name="T0" fmla="*/ 116 w 116"/>
                  <a:gd name="T1" fmla="*/ 23 h 67"/>
                  <a:gd name="T2" fmla="*/ 116 w 116"/>
                  <a:gd name="T3" fmla="*/ 23 h 67"/>
                  <a:gd name="T4" fmla="*/ 99 w 116"/>
                  <a:gd name="T5" fmla="*/ 53 h 67"/>
                  <a:gd name="T6" fmla="*/ 39 w 116"/>
                  <a:gd name="T7" fmla="*/ 67 h 67"/>
                  <a:gd name="T8" fmla="*/ 30 w 116"/>
                  <a:gd name="T9" fmla="*/ 55 h 67"/>
                  <a:gd name="T10" fmla="*/ 2 w 116"/>
                  <a:gd name="T11" fmla="*/ 48 h 67"/>
                  <a:gd name="T12" fmla="*/ 2 w 116"/>
                  <a:gd name="T13" fmla="*/ 48 h 67"/>
                  <a:gd name="T14" fmla="*/ 2 w 116"/>
                  <a:gd name="T15" fmla="*/ 44 h 67"/>
                  <a:gd name="T16" fmla="*/ 0 w 116"/>
                  <a:gd name="T17" fmla="*/ 37 h 67"/>
                  <a:gd name="T18" fmla="*/ 2 w 116"/>
                  <a:gd name="T19" fmla="*/ 32 h 67"/>
                  <a:gd name="T20" fmla="*/ 5 w 116"/>
                  <a:gd name="T21" fmla="*/ 30 h 67"/>
                  <a:gd name="T22" fmla="*/ 7 w 116"/>
                  <a:gd name="T23" fmla="*/ 30 h 67"/>
                  <a:gd name="T24" fmla="*/ 46 w 116"/>
                  <a:gd name="T25" fmla="*/ 30 h 67"/>
                  <a:gd name="T26" fmla="*/ 46 w 116"/>
                  <a:gd name="T27" fmla="*/ 30 h 67"/>
                  <a:gd name="T28" fmla="*/ 46 w 116"/>
                  <a:gd name="T29" fmla="*/ 30 h 67"/>
                  <a:gd name="T30" fmla="*/ 53 w 116"/>
                  <a:gd name="T31" fmla="*/ 0 h 67"/>
                  <a:gd name="T32" fmla="*/ 106 w 116"/>
                  <a:gd name="T33" fmla="*/ 7 h 67"/>
                  <a:gd name="T34" fmla="*/ 116 w 116"/>
                  <a:gd name="T35" fmla="*/ 23 h 6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16" h="67">
                    <a:moveTo>
                      <a:pt x="116" y="23"/>
                    </a:moveTo>
                    <a:lnTo>
                      <a:pt x="116" y="23"/>
                    </a:lnTo>
                    <a:lnTo>
                      <a:pt x="99" y="53"/>
                    </a:lnTo>
                    <a:lnTo>
                      <a:pt x="39" y="67"/>
                    </a:lnTo>
                    <a:lnTo>
                      <a:pt x="30" y="55"/>
                    </a:lnTo>
                    <a:lnTo>
                      <a:pt x="2" y="48"/>
                    </a:lnTo>
                    <a:lnTo>
                      <a:pt x="2" y="44"/>
                    </a:lnTo>
                    <a:lnTo>
                      <a:pt x="0" y="37"/>
                    </a:lnTo>
                    <a:lnTo>
                      <a:pt x="2" y="32"/>
                    </a:lnTo>
                    <a:lnTo>
                      <a:pt x="5" y="30"/>
                    </a:lnTo>
                    <a:lnTo>
                      <a:pt x="7" y="30"/>
                    </a:lnTo>
                    <a:lnTo>
                      <a:pt x="46" y="30"/>
                    </a:lnTo>
                    <a:lnTo>
                      <a:pt x="53" y="0"/>
                    </a:lnTo>
                    <a:lnTo>
                      <a:pt x="106" y="7"/>
                    </a:lnTo>
                    <a:lnTo>
                      <a:pt x="116"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6" name="Freeform 3077"/>
              <p:cNvSpPr>
                <a:spLocks/>
              </p:cNvSpPr>
              <p:nvPr userDrawn="1"/>
            </p:nvSpPr>
            <p:spPr bwMode="auto">
              <a:xfrm>
                <a:off x="1687" y="1519"/>
                <a:ext cx="19" cy="30"/>
              </a:xfrm>
              <a:custGeom>
                <a:avLst/>
                <a:gdLst>
                  <a:gd name="T0" fmla="*/ 19 w 19"/>
                  <a:gd name="T1" fmla="*/ 3 h 30"/>
                  <a:gd name="T2" fmla="*/ 19 w 19"/>
                  <a:gd name="T3" fmla="*/ 3 h 30"/>
                  <a:gd name="T4" fmla="*/ 9 w 19"/>
                  <a:gd name="T5" fmla="*/ 21 h 30"/>
                  <a:gd name="T6" fmla="*/ 9 w 19"/>
                  <a:gd name="T7" fmla="*/ 21 h 30"/>
                  <a:gd name="T8" fmla="*/ 9 w 19"/>
                  <a:gd name="T9" fmla="*/ 30 h 30"/>
                  <a:gd name="T10" fmla="*/ 2 w 19"/>
                  <a:gd name="T11" fmla="*/ 30 h 30"/>
                  <a:gd name="T12" fmla="*/ 0 w 19"/>
                  <a:gd name="T13" fmla="*/ 12 h 30"/>
                  <a:gd name="T14" fmla="*/ 14 w 19"/>
                  <a:gd name="T15" fmla="*/ 0 h 30"/>
                  <a:gd name="T16" fmla="*/ 14 w 19"/>
                  <a:gd name="T17" fmla="*/ 0 h 30"/>
                  <a:gd name="T18" fmla="*/ 19 w 19"/>
                  <a:gd name="T19" fmla="*/ 3 h 30"/>
                  <a:gd name="T20" fmla="*/ 19 w 19"/>
                  <a:gd name="T21" fmla="*/ 3 h 3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30">
                    <a:moveTo>
                      <a:pt x="19" y="3"/>
                    </a:moveTo>
                    <a:lnTo>
                      <a:pt x="19" y="3"/>
                    </a:lnTo>
                    <a:lnTo>
                      <a:pt x="9" y="21"/>
                    </a:lnTo>
                    <a:lnTo>
                      <a:pt x="9" y="30"/>
                    </a:lnTo>
                    <a:lnTo>
                      <a:pt x="2" y="30"/>
                    </a:lnTo>
                    <a:lnTo>
                      <a:pt x="0" y="12"/>
                    </a:lnTo>
                    <a:lnTo>
                      <a:pt x="14" y="0"/>
                    </a:lnTo>
                    <a:lnTo>
                      <a:pt x="19"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7" name="Freeform 3078"/>
              <p:cNvSpPr>
                <a:spLocks/>
              </p:cNvSpPr>
              <p:nvPr userDrawn="1"/>
            </p:nvSpPr>
            <p:spPr bwMode="auto">
              <a:xfrm>
                <a:off x="1650" y="1519"/>
                <a:ext cx="21" cy="21"/>
              </a:xfrm>
              <a:custGeom>
                <a:avLst/>
                <a:gdLst>
                  <a:gd name="T0" fmla="*/ 21 w 21"/>
                  <a:gd name="T1" fmla="*/ 17 h 21"/>
                  <a:gd name="T2" fmla="*/ 21 w 21"/>
                  <a:gd name="T3" fmla="*/ 17 h 21"/>
                  <a:gd name="T4" fmla="*/ 21 w 21"/>
                  <a:gd name="T5" fmla="*/ 21 h 21"/>
                  <a:gd name="T6" fmla="*/ 2 w 21"/>
                  <a:gd name="T7" fmla="*/ 12 h 21"/>
                  <a:gd name="T8" fmla="*/ 2 w 21"/>
                  <a:gd name="T9" fmla="*/ 12 h 21"/>
                  <a:gd name="T10" fmla="*/ 0 w 21"/>
                  <a:gd name="T11" fmla="*/ 5 h 21"/>
                  <a:gd name="T12" fmla="*/ 0 w 21"/>
                  <a:gd name="T13" fmla="*/ 3 h 21"/>
                  <a:gd name="T14" fmla="*/ 2 w 21"/>
                  <a:gd name="T15" fmla="*/ 0 h 21"/>
                  <a:gd name="T16" fmla="*/ 21 w 21"/>
                  <a:gd name="T17" fmla="*/ 17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21">
                    <a:moveTo>
                      <a:pt x="21" y="17"/>
                    </a:moveTo>
                    <a:lnTo>
                      <a:pt x="21" y="17"/>
                    </a:lnTo>
                    <a:lnTo>
                      <a:pt x="21" y="21"/>
                    </a:lnTo>
                    <a:lnTo>
                      <a:pt x="2" y="12"/>
                    </a:lnTo>
                    <a:lnTo>
                      <a:pt x="0" y="5"/>
                    </a:lnTo>
                    <a:lnTo>
                      <a:pt x="0" y="3"/>
                    </a:lnTo>
                    <a:lnTo>
                      <a:pt x="2" y="0"/>
                    </a:lnTo>
                    <a:lnTo>
                      <a:pt x="21" y="1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8" name="Freeform 3079"/>
              <p:cNvSpPr>
                <a:spLocks/>
              </p:cNvSpPr>
              <p:nvPr userDrawn="1"/>
            </p:nvSpPr>
            <p:spPr bwMode="auto">
              <a:xfrm>
                <a:off x="4054" y="1529"/>
                <a:ext cx="88" cy="44"/>
              </a:xfrm>
              <a:custGeom>
                <a:avLst/>
                <a:gdLst>
                  <a:gd name="T0" fmla="*/ 88 w 88"/>
                  <a:gd name="T1" fmla="*/ 7 h 44"/>
                  <a:gd name="T2" fmla="*/ 81 w 88"/>
                  <a:gd name="T3" fmla="*/ 11 h 44"/>
                  <a:gd name="T4" fmla="*/ 81 w 88"/>
                  <a:gd name="T5" fmla="*/ 11 h 44"/>
                  <a:gd name="T6" fmla="*/ 24 w 88"/>
                  <a:gd name="T7" fmla="*/ 14 h 44"/>
                  <a:gd name="T8" fmla="*/ 24 w 88"/>
                  <a:gd name="T9" fmla="*/ 14 h 44"/>
                  <a:gd name="T10" fmla="*/ 19 w 88"/>
                  <a:gd name="T11" fmla="*/ 20 h 44"/>
                  <a:gd name="T12" fmla="*/ 19 w 88"/>
                  <a:gd name="T13" fmla="*/ 27 h 44"/>
                  <a:gd name="T14" fmla="*/ 19 w 88"/>
                  <a:gd name="T15" fmla="*/ 44 h 44"/>
                  <a:gd name="T16" fmla="*/ 19 w 88"/>
                  <a:gd name="T17" fmla="*/ 44 h 44"/>
                  <a:gd name="T18" fmla="*/ 14 w 88"/>
                  <a:gd name="T19" fmla="*/ 44 h 44"/>
                  <a:gd name="T20" fmla="*/ 12 w 88"/>
                  <a:gd name="T21" fmla="*/ 44 h 44"/>
                  <a:gd name="T22" fmla="*/ 7 w 88"/>
                  <a:gd name="T23" fmla="*/ 39 h 44"/>
                  <a:gd name="T24" fmla="*/ 3 w 88"/>
                  <a:gd name="T25" fmla="*/ 32 h 44"/>
                  <a:gd name="T26" fmla="*/ 0 w 88"/>
                  <a:gd name="T27" fmla="*/ 25 h 44"/>
                  <a:gd name="T28" fmla="*/ 0 w 88"/>
                  <a:gd name="T29" fmla="*/ 25 h 44"/>
                  <a:gd name="T30" fmla="*/ 5 w 88"/>
                  <a:gd name="T31" fmla="*/ 16 h 44"/>
                  <a:gd name="T32" fmla="*/ 7 w 88"/>
                  <a:gd name="T33" fmla="*/ 11 h 44"/>
                  <a:gd name="T34" fmla="*/ 7 w 88"/>
                  <a:gd name="T35" fmla="*/ 7 h 44"/>
                  <a:gd name="T36" fmla="*/ 7 w 88"/>
                  <a:gd name="T37" fmla="*/ 7 h 44"/>
                  <a:gd name="T38" fmla="*/ 21 w 88"/>
                  <a:gd name="T39" fmla="*/ 0 h 44"/>
                  <a:gd name="T40" fmla="*/ 21 w 88"/>
                  <a:gd name="T41" fmla="*/ 0 h 44"/>
                  <a:gd name="T42" fmla="*/ 88 w 88"/>
                  <a:gd name="T43" fmla="*/ 7 h 44"/>
                  <a:gd name="T44" fmla="*/ 88 w 88"/>
                  <a:gd name="T45" fmla="*/ 7 h 4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8" h="44">
                    <a:moveTo>
                      <a:pt x="88" y="7"/>
                    </a:moveTo>
                    <a:lnTo>
                      <a:pt x="81" y="11"/>
                    </a:lnTo>
                    <a:lnTo>
                      <a:pt x="24" y="14"/>
                    </a:lnTo>
                    <a:lnTo>
                      <a:pt x="19" y="20"/>
                    </a:lnTo>
                    <a:lnTo>
                      <a:pt x="19" y="27"/>
                    </a:lnTo>
                    <a:lnTo>
                      <a:pt x="19" y="44"/>
                    </a:lnTo>
                    <a:lnTo>
                      <a:pt x="14" y="44"/>
                    </a:lnTo>
                    <a:lnTo>
                      <a:pt x="12" y="44"/>
                    </a:lnTo>
                    <a:lnTo>
                      <a:pt x="7" y="39"/>
                    </a:lnTo>
                    <a:lnTo>
                      <a:pt x="3" y="32"/>
                    </a:lnTo>
                    <a:lnTo>
                      <a:pt x="0" y="25"/>
                    </a:lnTo>
                    <a:lnTo>
                      <a:pt x="5" y="16"/>
                    </a:lnTo>
                    <a:lnTo>
                      <a:pt x="7" y="11"/>
                    </a:lnTo>
                    <a:lnTo>
                      <a:pt x="7" y="7"/>
                    </a:lnTo>
                    <a:lnTo>
                      <a:pt x="21" y="0"/>
                    </a:lnTo>
                    <a:lnTo>
                      <a:pt x="88"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9" name="Freeform 3080"/>
              <p:cNvSpPr>
                <a:spLocks/>
              </p:cNvSpPr>
              <p:nvPr userDrawn="1"/>
            </p:nvSpPr>
            <p:spPr bwMode="auto">
              <a:xfrm>
                <a:off x="3050" y="1529"/>
                <a:ext cx="111" cy="57"/>
              </a:xfrm>
              <a:custGeom>
                <a:avLst/>
                <a:gdLst>
                  <a:gd name="T0" fmla="*/ 81 w 111"/>
                  <a:gd name="T1" fmla="*/ 41 h 57"/>
                  <a:gd name="T2" fmla="*/ 81 w 111"/>
                  <a:gd name="T3" fmla="*/ 41 h 57"/>
                  <a:gd name="T4" fmla="*/ 74 w 111"/>
                  <a:gd name="T5" fmla="*/ 41 h 57"/>
                  <a:gd name="T6" fmla="*/ 67 w 111"/>
                  <a:gd name="T7" fmla="*/ 41 h 57"/>
                  <a:gd name="T8" fmla="*/ 58 w 111"/>
                  <a:gd name="T9" fmla="*/ 44 h 57"/>
                  <a:gd name="T10" fmla="*/ 56 w 111"/>
                  <a:gd name="T11" fmla="*/ 46 h 57"/>
                  <a:gd name="T12" fmla="*/ 56 w 111"/>
                  <a:gd name="T13" fmla="*/ 51 h 57"/>
                  <a:gd name="T14" fmla="*/ 37 w 111"/>
                  <a:gd name="T15" fmla="*/ 57 h 57"/>
                  <a:gd name="T16" fmla="*/ 0 w 111"/>
                  <a:gd name="T17" fmla="*/ 41 h 57"/>
                  <a:gd name="T18" fmla="*/ 14 w 111"/>
                  <a:gd name="T19" fmla="*/ 11 h 57"/>
                  <a:gd name="T20" fmla="*/ 14 w 111"/>
                  <a:gd name="T21" fmla="*/ 11 h 57"/>
                  <a:gd name="T22" fmla="*/ 35 w 111"/>
                  <a:gd name="T23" fmla="*/ 16 h 57"/>
                  <a:gd name="T24" fmla="*/ 60 w 111"/>
                  <a:gd name="T25" fmla="*/ 4 h 57"/>
                  <a:gd name="T26" fmla="*/ 95 w 111"/>
                  <a:gd name="T27" fmla="*/ 0 h 57"/>
                  <a:gd name="T28" fmla="*/ 111 w 111"/>
                  <a:gd name="T29" fmla="*/ 11 h 57"/>
                  <a:gd name="T30" fmla="*/ 81 w 111"/>
                  <a:gd name="T31" fmla="*/ 41 h 5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1" h="57">
                    <a:moveTo>
                      <a:pt x="81" y="41"/>
                    </a:moveTo>
                    <a:lnTo>
                      <a:pt x="81" y="41"/>
                    </a:lnTo>
                    <a:lnTo>
                      <a:pt x="74" y="41"/>
                    </a:lnTo>
                    <a:lnTo>
                      <a:pt x="67" y="41"/>
                    </a:lnTo>
                    <a:lnTo>
                      <a:pt x="58" y="44"/>
                    </a:lnTo>
                    <a:lnTo>
                      <a:pt x="56" y="46"/>
                    </a:lnTo>
                    <a:lnTo>
                      <a:pt x="56" y="51"/>
                    </a:lnTo>
                    <a:lnTo>
                      <a:pt x="37" y="57"/>
                    </a:lnTo>
                    <a:lnTo>
                      <a:pt x="0" y="41"/>
                    </a:lnTo>
                    <a:lnTo>
                      <a:pt x="14" y="11"/>
                    </a:lnTo>
                    <a:lnTo>
                      <a:pt x="35" y="16"/>
                    </a:lnTo>
                    <a:lnTo>
                      <a:pt x="60" y="4"/>
                    </a:lnTo>
                    <a:lnTo>
                      <a:pt x="95" y="0"/>
                    </a:lnTo>
                    <a:lnTo>
                      <a:pt x="111" y="11"/>
                    </a:lnTo>
                    <a:lnTo>
                      <a:pt x="81" y="4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0" name="Freeform 3081"/>
              <p:cNvSpPr>
                <a:spLocks/>
              </p:cNvSpPr>
              <p:nvPr userDrawn="1"/>
            </p:nvSpPr>
            <p:spPr bwMode="auto">
              <a:xfrm>
                <a:off x="3136" y="1538"/>
                <a:ext cx="146" cy="99"/>
              </a:xfrm>
              <a:custGeom>
                <a:avLst/>
                <a:gdLst>
                  <a:gd name="T0" fmla="*/ 122 w 146"/>
                  <a:gd name="T1" fmla="*/ 44 h 99"/>
                  <a:gd name="T2" fmla="*/ 125 w 146"/>
                  <a:gd name="T3" fmla="*/ 44 h 99"/>
                  <a:gd name="T4" fmla="*/ 146 w 146"/>
                  <a:gd name="T5" fmla="*/ 42 h 99"/>
                  <a:gd name="T6" fmla="*/ 143 w 146"/>
                  <a:gd name="T7" fmla="*/ 58 h 99"/>
                  <a:gd name="T8" fmla="*/ 143 w 146"/>
                  <a:gd name="T9" fmla="*/ 58 h 99"/>
                  <a:gd name="T10" fmla="*/ 136 w 146"/>
                  <a:gd name="T11" fmla="*/ 60 h 99"/>
                  <a:gd name="T12" fmla="*/ 132 w 146"/>
                  <a:gd name="T13" fmla="*/ 62 h 99"/>
                  <a:gd name="T14" fmla="*/ 129 w 146"/>
                  <a:gd name="T15" fmla="*/ 92 h 99"/>
                  <a:gd name="T16" fmla="*/ 125 w 146"/>
                  <a:gd name="T17" fmla="*/ 95 h 99"/>
                  <a:gd name="T18" fmla="*/ 85 w 146"/>
                  <a:gd name="T19" fmla="*/ 81 h 99"/>
                  <a:gd name="T20" fmla="*/ 30 w 146"/>
                  <a:gd name="T21" fmla="*/ 99 h 99"/>
                  <a:gd name="T22" fmla="*/ 30 w 146"/>
                  <a:gd name="T23" fmla="*/ 99 h 99"/>
                  <a:gd name="T24" fmla="*/ 27 w 146"/>
                  <a:gd name="T25" fmla="*/ 97 h 99"/>
                  <a:gd name="T26" fmla="*/ 25 w 146"/>
                  <a:gd name="T27" fmla="*/ 92 h 99"/>
                  <a:gd name="T28" fmla="*/ 41 w 146"/>
                  <a:gd name="T29" fmla="*/ 76 h 99"/>
                  <a:gd name="T30" fmla="*/ 37 w 146"/>
                  <a:gd name="T31" fmla="*/ 58 h 99"/>
                  <a:gd name="T32" fmla="*/ 37 w 146"/>
                  <a:gd name="T33" fmla="*/ 58 h 99"/>
                  <a:gd name="T34" fmla="*/ 18 w 146"/>
                  <a:gd name="T35" fmla="*/ 48 h 99"/>
                  <a:gd name="T36" fmla="*/ 2 w 146"/>
                  <a:gd name="T37" fmla="*/ 42 h 99"/>
                  <a:gd name="T38" fmla="*/ 2 w 146"/>
                  <a:gd name="T39" fmla="*/ 42 h 99"/>
                  <a:gd name="T40" fmla="*/ 0 w 146"/>
                  <a:gd name="T41" fmla="*/ 35 h 99"/>
                  <a:gd name="T42" fmla="*/ 0 w 146"/>
                  <a:gd name="T43" fmla="*/ 35 h 99"/>
                  <a:gd name="T44" fmla="*/ 30 w 146"/>
                  <a:gd name="T45" fmla="*/ 2 h 99"/>
                  <a:gd name="T46" fmla="*/ 67 w 146"/>
                  <a:gd name="T47" fmla="*/ 0 h 99"/>
                  <a:gd name="T48" fmla="*/ 108 w 146"/>
                  <a:gd name="T49" fmla="*/ 2 h 99"/>
                  <a:gd name="T50" fmla="*/ 122 w 146"/>
                  <a:gd name="T51" fmla="*/ 44 h 9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46" h="99">
                    <a:moveTo>
                      <a:pt x="122" y="44"/>
                    </a:moveTo>
                    <a:lnTo>
                      <a:pt x="125" y="44"/>
                    </a:lnTo>
                    <a:lnTo>
                      <a:pt x="146" y="42"/>
                    </a:lnTo>
                    <a:lnTo>
                      <a:pt x="143" y="58"/>
                    </a:lnTo>
                    <a:lnTo>
                      <a:pt x="136" y="60"/>
                    </a:lnTo>
                    <a:lnTo>
                      <a:pt x="132" y="62"/>
                    </a:lnTo>
                    <a:lnTo>
                      <a:pt x="129" y="92"/>
                    </a:lnTo>
                    <a:lnTo>
                      <a:pt x="125" y="95"/>
                    </a:lnTo>
                    <a:lnTo>
                      <a:pt x="85" y="81"/>
                    </a:lnTo>
                    <a:lnTo>
                      <a:pt x="30" y="99"/>
                    </a:lnTo>
                    <a:lnTo>
                      <a:pt x="27" y="97"/>
                    </a:lnTo>
                    <a:lnTo>
                      <a:pt x="25" y="92"/>
                    </a:lnTo>
                    <a:lnTo>
                      <a:pt x="41" y="76"/>
                    </a:lnTo>
                    <a:lnTo>
                      <a:pt x="37" y="58"/>
                    </a:lnTo>
                    <a:lnTo>
                      <a:pt x="18" y="48"/>
                    </a:lnTo>
                    <a:lnTo>
                      <a:pt x="2" y="42"/>
                    </a:lnTo>
                    <a:lnTo>
                      <a:pt x="0" y="35"/>
                    </a:lnTo>
                    <a:lnTo>
                      <a:pt x="30" y="2"/>
                    </a:lnTo>
                    <a:lnTo>
                      <a:pt x="67" y="0"/>
                    </a:lnTo>
                    <a:lnTo>
                      <a:pt x="108" y="2"/>
                    </a:lnTo>
                    <a:lnTo>
                      <a:pt x="122" y="4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1" name="Freeform 3082"/>
              <p:cNvSpPr>
                <a:spLocks/>
              </p:cNvSpPr>
              <p:nvPr userDrawn="1"/>
            </p:nvSpPr>
            <p:spPr bwMode="auto">
              <a:xfrm>
                <a:off x="3249" y="1540"/>
                <a:ext cx="35" cy="37"/>
              </a:xfrm>
              <a:custGeom>
                <a:avLst/>
                <a:gdLst>
                  <a:gd name="T0" fmla="*/ 19 w 35"/>
                  <a:gd name="T1" fmla="*/ 0 h 37"/>
                  <a:gd name="T2" fmla="*/ 19 w 35"/>
                  <a:gd name="T3" fmla="*/ 0 h 37"/>
                  <a:gd name="T4" fmla="*/ 26 w 35"/>
                  <a:gd name="T5" fmla="*/ 14 h 37"/>
                  <a:gd name="T6" fmla="*/ 28 w 35"/>
                  <a:gd name="T7" fmla="*/ 21 h 37"/>
                  <a:gd name="T8" fmla="*/ 35 w 35"/>
                  <a:gd name="T9" fmla="*/ 26 h 37"/>
                  <a:gd name="T10" fmla="*/ 33 w 35"/>
                  <a:gd name="T11" fmla="*/ 35 h 37"/>
                  <a:gd name="T12" fmla="*/ 12 w 35"/>
                  <a:gd name="T13" fmla="*/ 37 h 37"/>
                  <a:gd name="T14" fmla="*/ 0 w 35"/>
                  <a:gd name="T15" fmla="*/ 0 h 37"/>
                  <a:gd name="T16" fmla="*/ 19 w 35"/>
                  <a:gd name="T17" fmla="*/ 0 h 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5" h="37">
                    <a:moveTo>
                      <a:pt x="19" y="0"/>
                    </a:moveTo>
                    <a:lnTo>
                      <a:pt x="19" y="0"/>
                    </a:lnTo>
                    <a:lnTo>
                      <a:pt x="26" y="14"/>
                    </a:lnTo>
                    <a:lnTo>
                      <a:pt x="28" y="21"/>
                    </a:lnTo>
                    <a:lnTo>
                      <a:pt x="35" y="26"/>
                    </a:lnTo>
                    <a:lnTo>
                      <a:pt x="33" y="35"/>
                    </a:lnTo>
                    <a:lnTo>
                      <a:pt x="12" y="37"/>
                    </a:lnTo>
                    <a:lnTo>
                      <a:pt x="0" y="0"/>
                    </a:lnTo>
                    <a:lnTo>
                      <a:pt x="1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2" name="Freeform 3083"/>
              <p:cNvSpPr>
                <a:spLocks/>
              </p:cNvSpPr>
              <p:nvPr userDrawn="1"/>
            </p:nvSpPr>
            <p:spPr bwMode="auto">
              <a:xfrm>
                <a:off x="3793" y="1543"/>
                <a:ext cx="53" cy="67"/>
              </a:xfrm>
              <a:custGeom>
                <a:avLst/>
                <a:gdLst>
                  <a:gd name="T0" fmla="*/ 53 w 53"/>
                  <a:gd name="T1" fmla="*/ 6 h 67"/>
                  <a:gd name="T2" fmla="*/ 53 w 53"/>
                  <a:gd name="T3" fmla="*/ 6 h 67"/>
                  <a:gd name="T4" fmla="*/ 53 w 53"/>
                  <a:gd name="T5" fmla="*/ 13 h 67"/>
                  <a:gd name="T6" fmla="*/ 51 w 53"/>
                  <a:gd name="T7" fmla="*/ 20 h 67"/>
                  <a:gd name="T8" fmla="*/ 49 w 53"/>
                  <a:gd name="T9" fmla="*/ 27 h 67"/>
                  <a:gd name="T10" fmla="*/ 51 w 53"/>
                  <a:gd name="T11" fmla="*/ 30 h 67"/>
                  <a:gd name="T12" fmla="*/ 53 w 53"/>
                  <a:gd name="T13" fmla="*/ 34 h 67"/>
                  <a:gd name="T14" fmla="*/ 49 w 53"/>
                  <a:gd name="T15" fmla="*/ 48 h 67"/>
                  <a:gd name="T16" fmla="*/ 53 w 53"/>
                  <a:gd name="T17" fmla="*/ 55 h 67"/>
                  <a:gd name="T18" fmla="*/ 44 w 53"/>
                  <a:gd name="T19" fmla="*/ 67 h 67"/>
                  <a:gd name="T20" fmla="*/ 7 w 53"/>
                  <a:gd name="T21" fmla="*/ 67 h 67"/>
                  <a:gd name="T22" fmla="*/ 7 w 53"/>
                  <a:gd name="T23" fmla="*/ 67 h 67"/>
                  <a:gd name="T24" fmla="*/ 5 w 53"/>
                  <a:gd name="T25" fmla="*/ 57 h 67"/>
                  <a:gd name="T26" fmla="*/ 5 w 53"/>
                  <a:gd name="T27" fmla="*/ 48 h 67"/>
                  <a:gd name="T28" fmla="*/ 2 w 53"/>
                  <a:gd name="T29" fmla="*/ 37 h 67"/>
                  <a:gd name="T30" fmla="*/ 0 w 53"/>
                  <a:gd name="T31" fmla="*/ 30 h 67"/>
                  <a:gd name="T32" fmla="*/ 0 w 53"/>
                  <a:gd name="T33" fmla="*/ 30 h 67"/>
                  <a:gd name="T34" fmla="*/ 5 w 53"/>
                  <a:gd name="T35" fmla="*/ 27 h 67"/>
                  <a:gd name="T36" fmla="*/ 9 w 53"/>
                  <a:gd name="T37" fmla="*/ 25 h 67"/>
                  <a:gd name="T38" fmla="*/ 16 w 53"/>
                  <a:gd name="T39" fmla="*/ 18 h 67"/>
                  <a:gd name="T40" fmla="*/ 21 w 53"/>
                  <a:gd name="T41" fmla="*/ 9 h 67"/>
                  <a:gd name="T42" fmla="*/ 28 w 53"/>
                  <a:gd name="T43" fmla="*/ 0 h 67"/>
                  <a:gd name="T44" fmla="*/ 53 w 53"/>
                  <a:gd name="T45" fmla="*/ 6 h 6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3" h="67">
                    <a:moveTo>
                      <a:pt x="53" y="6"/>
                    </a:moveTo>
                    <a:lnTo>
                      <a:pt x="53" y="6"/>
                    </a:lnTo>
                    <a:lnTo>
                      <a:pt x="53" y="13"/>
                    </a:lnTo>
                    <a:lnTo>
                      <a:pt x="51" y="20"/>
                    </a:lnTo>
                    <a:lnTo>
                      <a:pt x="49" y="27"/>
                    </a:lnTo>
                    <a:lnTo>
                      <a:pt x="51" y="30"/>
                    </a:lnTo>
                    <a:lnTo>
                      <a:pt x="53" y="34"/>
                    </a:lnTo>
                    <a:lnTo>
                      <a:pt x="49" y="48"/>
                    </a:lnTo>
                    <a:lnTo>
                      <a:pt x="53" y="55"/>
                    </a:lnTo>
                    <a:lnTo>
                      <a:pt x="44" y="67"/>
                    </a:lnTo>
                    <a:lnTo>
                      <a:pt x="7" y="67"/>
                    </a:lnTo>
                    <a:lnTo>
                      <a:pt x="5" y="57"/>
                    </a:lnTo>
                    <a:lnTo>
                      <a:pt x="5" y="48"/>
                    </a:lnTo>
                    <a:lnTo>
                      <a:pt x="2" y="37"/>
                    </a:lnTo>
                    <a:lnTo>
                      <a:pt x="0" y="30"/>
                    </a:lnTo>
                    <a:lnTo>
                      <a:pt x="5" y="27"/>
                    </a:lnTo>
                    <a:lnTo>
                      <a:pt x="9" y="25"/>
                    </a:lnTo>
                    <a:lnTo>
                      <a:pt x="16" y="18"/>
                    </a:lnTo>
                    <a:lnTo>
                      <a:pt x="21" y="9"/>
                    </a:lnTo>
                    <a:lnTo>
                      <a:pt x="28" y="0"/>
                    </a:lnTo>
                    <a:lnTo>
                      <a:pt x="53" y="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3" name="Freeform 3084"/>
              <p:cNvSpPr>
                <a:spLocks/>
              </p:cNvSpPr>
              <p:nvPr userDrawn="1"/>
            </p:nvSpPr>
            <p:spPr bwMode="auto">
              <a:xfrm>
                <a:off x="3261" y="1545"/>
                <a:ext cx="238" cy="141"/>
              </a:xfrm>
              <a:custGeom>
                <a:avLst/>
                <a:gdLst>
                  <a:gd name="T0" fmla="*/ 164 w 238"/>
                  <a:gd name="T1" fmla="*/ 16 h 141"/>
                  <a:gd name="T2" fmla="*/ 169 w 238"/>
                  <a:gd name="T3" fmla="*/ 32 h 141"/>
                  <a:gd name="T4" fmla="*/ 152 w 238"/>
                  <a:gd name="T5" fmla="*/ 32 h 141"/>
                  <a:gd name="T6" fmla="*/ 145 w 238"/>
                  <a:gd name="T7" fmla="*/ 41 h 141"/>
                  <a:gd name="T8" fmla="*/ 162 w 238"/>
                  <a:gd name="T9" fmla="*/ 58 h 141"/>
                  <a:gd name="T10" fmla="*/ 236 w 238"/>
                  <a:gd name="T11" fmla="*/ 99 h 141"/>
                  <a:gd name="T12" fmla="*/ 238 w 238"/>
                  <a:gd name="T13" fmla="*/ 118 h 141"/>
                  <a:gd name="T14" fmla="*/ 231 w 238"/>
                  <a:gd name="T15" fmla="*/ 134 h 141"/>
                  <a:gd name="T16" fmla="*/ 199 w 238"/>
                  <a:gd name="T17" fmla="*/ 132 h 141"/>
                  <a:gd name="T18" fmla="*/ 169 w 238"/>
                  <a:gd name="T19" fmla="*/ 127 h 141"/>
                  <a:gd name="T20" fmla="*/ 152 w 238"/>
                  <a:gd name="T21" fmla="*/ 120 h 141"/>
                  <a:gd name="T22" fmla="*/ 120 w 238"/>
                  <a:gd name="T23" fmla="*/ 109 h 141"/>
                  <a:gd name="T24" fmla="*/ 16 w 238"/>
                  <a:gd name="T25" fmla="*/ 141 h 141"/>
                  <a:gd name="T26" fmla="*/ 0 w 238"/>
                  <a:gd name="T27" fmla="*/ 102 h 141"/>
                  <a:gd name="T28" fmla="*/ 2 w 238"/>
                  <a:gd name="T29" fmla="*/ 90 h 141"/>
                  <a:gd name="T30" fmla="*/ 7 w 238"/>
                  <a:gd name="T31" fmla="*/ 88 h 141"/>
                  <a:gd name="T32" fmla="*/ 9 w 238"/>
                  <a:gd name="T33" fmla="*/ 58 h 141"/>
                  <a:gd name="T34" fmla="*/ 23 w 238"/>
                  <a:gd name="T35" fmla="*/ 53 h 141"/>
                  <a:gd name="T36" fmla="*/ 23 w 238"/>
                  <a:gd name="T37" fmla="*/ 37 h 141"/>
                  <a:gd name="T38" fmla="*/ 58 w 238"/>
                  <a:gd name="T39" fmla="*/ 18 h 141"/>
                  <a:gd name="T40" fmla="*/ 60 w 238"/>
                  <a:gd name="T41" fmla="*/ 25 h 141"/>
                  <a:gd name="T42" fmla="*/ 64 w 238"/>
                  <a:gd name="T43" fmla="*/ 30 h 141"/>
                  <a:gd name="T44" fmla="*/ 71 w 238"/>
                  <a:gd name="T45" fmla="*/ 32 h 141"/>
                  <a:gd name="T46" fmla="*/ 74 w 238"/>
                  <a:gd name="T47" fmla="*/ 37 h 141"/>
                  <a:gd name="T48" fmla="*/ 74 w 238"/>
                  <a:gd name="T49" fmla="*/ 39 h 141"/>
                  <a:gd name="T50" fmla="*/ 95 w 238"/>
                  <a:gd name="T51" fmla="*/ 62 h 141"/>
                  <a:gd name="T52" fmla="*/ 111 w 238"/>
                  <a:gd name="T53" fmla="*/ 55 h 141"/>
                  <a:gd name="T54" fmla="*/ 129 w 238"/>
                  <a:gd name="T55" fmla="*/ 48 h 141"/>
                  <a:gd name="T56" fmla="*/ 118 w 238"/>
                  <a:gd name="T57" fmla="*/ 25 h 141"/>
                  <a:gd name="T58" fmla="*/ 118 w 238"/>
                  <a:gd name="T59" fmla="*/ 16 h 141"/>
                  <a:gd name="T60" fmla="*/ 136 w 238"/>
                  <a:gd name="T61" fmla="*/ 11 h 141"/>
                  <a:gd name="T62" fmla="*/ 157 w 238"/>
                  <a:gd name="T63" fmla="*/ 2 h 141"/>
                  <a:gd name="T64" fmla="*/ 171 w 238"/>
                  <a:gd name="T65" fmla="*/ 0 h 141"/>
                  <a:gd name="T66" fmla="*/ 176 w 238"/>
                  <a:gd name="T67" fmla="*/ 4 h 14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38" h="141">
                    <a:moveTo>
                      <a:pt x="176" y="4"/>
                    </a:moveTo>
                    <a:lnTo>
                      <a:pt x="164" y="16"/>
                    </a:lnTo>
                    <a:lnTo>
                      <a:pt x="169" y="32"/>
                    </a:lnTo>
                    <a:lnTo>
                      <a:pt x="152" y="32"/>
                    </a:lnTo>
                    <a:lnTo>
                      <a:pt x="148" y="39"/>
                    </a:lnTo>
                    <a:lnTo>
                      <a:pt x="145" y="41"/>
                    </a:lnTo>
                    <a:lnTo>
                      <a:pt x="145" y="44"/>
                    </a:lnTo>
                    <a:lnTo>
                      <a:pt x="162" y="58"/>
                    </a:lnTo>
                    <a:lnTo>
                      <a:pt x="236" y="99"/>
                    </a:lnTo>
                    <a:lnTo>
                      <a:pt x="238" y="109"/>
                    </a:lnTo>
                    <a:lnTo>
                      <a:pt x="238" y="118"/>
                    </a:lnTo>
                    <a:lnTo>
                      <a:pt x="236" y="127"/>
                    </a:lnTo>
                    <a:lnTo>
                      <a:pt x="231" y="134"/>
                    </a:lnTo>
                    <a:lnTo>
                      <a:pt x="199" y="132"/>
                    </a:lnTo>
                    <a:lnTo>
                      <a:pt x="169" y="127"/>
                    </a:lnTo>
                    <a:lnTo>
                      <a:pt x="162" y="122"/>
                    </a:lnTo>
                    <a:lnTo>
                      <a:pt x="152" y="120"/>
                    </a:lnTo>
                    <a:lnTo>
                      <a:pt x="132" y="118"/>
                    </a:lnTo>
                    <a:lnTo>
                      <a:pt x="120" y="109"/>
                    </a:lnTo>
                    <a:lnTo>
                      <a:pt x="34" y="141"/>
                    </a:lnTo>
                    <a:lnTo>
                      <a:pt x="16" y="141"/>
                    </a:lnTo>
                    <a:lnTo>
                      <a:pt x="0" y="102"/>
                    </a:lnTo>
                    <a:lnTo>
                      <a:pt x="0" y="95"/>
                    </a:lnTo>
                    <a:lnTo>
                      <a:pt x="2" y="90"/>
                    </a:lnTo>
                    <a:lnTo>
                      <a:pt x="7" y="88"/>
                    </a:lnTo>
                    <a:lnTo>
                      <a:pt x="9" y="58"/>
                    </a:lnTo>
                    <a:lnTo>
                      <a:pt x="16" y="55"/>
                    </a:lnTo>
                    <a:lnTo>
                      <a:pt x="23" y="53"/>
                    </a:lnTo>
                    <a:lnTo>
                      <a:pt x="23" y="37"/>
                    </a:lnTo>
                    <a:lnTo>
                      <a:pt x="27" y="21"/>
                    </a:lnTo>
                    <a:lnTo>
                      <a:pt x="58" y="18"/>
                    </a:lnTo>
                    <a:lnTo>
                      <a:pt x="60" y="25"/>
                    </a:lnTo>
                    <a:lnTo>
                      <a:pt x="62" y="28"/>
                    </a:lnTo>
                    <a:lnTo>
                      <a:pt x="64" y="30"/>
                    </a:lnTo>
                    <a:lnTo>
                      <a:pt x="71" y="32"/>
                    </a:lnTo>
                    <a:lnTo>
                      <a:pt x="74" y="32"/>
                    </a:lnTo>
                    <a:lnTo>
                      <a:pt x="74" y="37"/>
                    </a:lnTo>
                    <a:lnTo>
                      <a:pt x="74" y="39"/>
                    </a:lnTo>
                    <a:lnTo>
                      <a:pt x="74" y="44"/>
                    </a:lnTo>
                    <a:lnTo>
                      <a:pt x="95" y="62"/>
                    </a:lnTo>
                    <a:lnTo>
                      <a:pt x="111" y="55"/>
                    </a:lnTo>
                    <a:lnTo>
                      <a:pt x="129" y="48"/>
                    </a:lnTo>
                    <a:lnTo>
                      <a:pt x="132" y="37"/>
                    </a:lnTo>
                    <a:lnTo>
                      <a:pt x="118" y="25"/>
                    </a:lnTo>
                    <a:lnTo>
                      <a:pt x="118" y="16"/>
                    </a:lnTo>
                    <a:lnTo>
                      <a:pt x="127" y="14"/>
                    </a:lnTo>
                    <a:lnTo>
                      <a:pt x="136" y="11"/>
                    </a:lnTo>
                    <a:lnTo>
                      <a:pt x="157" y="2"/>
                    </a:lnTo>
                    <a:lnTo>
                      <a:pt x="171" y="0"/>
                    </a:lnTo>
                    <a:lnTo>
                      <a:pt x="176"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4" name="Freeform 3085"/>
              <p:cNvSpPr>
                <a:spLocks/>
              </p:cNvSpPr>
              <p:nvPr userDrawn="1"/>
            </p:nvSpPr>
            <p:spPr bwMode="auto">
              <a:xfrm>
                <a:off x="2886" y="1547"/>
                <a:ext cx="58" cy="37"/>
              </a:xfrm>
              <a:custGeom>
                <a:avLst/>
                <a:gdLst>
                  <a:gd name="T0" fmla="*/ 58 w 58"/>
                  <a:gd name="T1" fmla="*/ 19 h 37"/>
                  <a:gd name="T2" fmla="*/ 46 w 58"/>
                  <a:gd name="T3" fmla="*/ 37 h 37"/>
                  <a:gd name="T4" fmla="*/ 46 w 58"/>
                  <a:gd name="T5" fmla="*/ 37 h 37"/>
                  <a:gd name="T6" fmla="*/ 28 w 58"/>
                  <a:gd name="T7" fmla="*/ 30 h 37"/>
                  <a:gd name="T8" fmla="*/ 11 w 58"/>
                  <a:gd name="T9" fmla="*/ 37 h 37"/>
                  <a:gd name="T10" fmla="*/ 11 w 58"/>
                  <a:gd name="T11" fmla="*/ 37 h 37"/>
                  <a:gd name="T12" fmla="*/ 2 w 58"/>
                  <a:gd name="T13" fmla="*/ 33 h 37"/>
                  <a:gd name="T14" fmla="*/ 0 w 58"/>
                  <a:gd name="T15" fmla="*/ 21 h 37"/>
                  <a:gd name="T16" fmla="*/ 16 w 58"/>
                  <a:gd name="T17" fmla="*/ 0 h 37"/>
                  <a:gd name="T18" fmla="*/ 58 w 58"/>
                  <a:gd name="T19" fmla="*/ 2 h 37"/>
                  <a:gd name="T20" fmla="*/ 58 w 58"/>
                  <a:gd name="T21" fmla="*/ 19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37">
                    <a:moveTo>
                      <a:pt x="58" y="19"/>
                    </a:moveTo>
                    <a:lnTo>
                      <a:pt x="46" y="37"/>
                    </a:lnTo>
                    <a:lnTo>
                      <a:pt x="28" y="30"/>
                    </a:lnTo>
                    <a:lnTo>
                      <a:pt x="11" y="37"/>
                    </a:lnTo>
                    <a:lnTo>
                      <a:pt x="2" y="33"/>
                    </a:lnTo>
                    <a:lnTo>
                      <a:pt x="0" y="21"/>
                    </a:lnTo>
                    <a:lnTo>
                      <a:pt x="16" y="0"/>
                    </a:lnTo>
                    <a:lnTo>
                      <a:pt x="58" y="2"/>
                    </a:lnTo>
                    <a:lnTo>
                      <a:pt x="58"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5" name="Freeform 3086"/>
              <p:cNvSpPr>
                <a:spLocks/>
              </p:cNvSpPr>
              <p:nvPr userDrawn="1"/>
            </p:nvSpPr>
            <p:spPr bwMode="auto">
              <a:xfrm>
                <a:off x="3585" y="1549"/>
                <a:ext cx="166" cy="237"/>
              </a:xfrm>
              <a:custGeom>
                <a:avLst/>
                <a:gdLst>
                  <a:gd name="T0" fmla="*/ 95 w 166"/>
                  <a:gd name="T1" fmla="*/ 12 h 237"/>
                  <a:gd name="T2" fmla="*/ 97 w 166"/>
                  <a:gd name="T3" fmla="*/ 24 h 237"/>
                  <a:gd name="T4" fmla="*/ 67 w 166"/>
                  <a:gd name="T5" fmla="*/ 54 h 237"/>
                  <a:gd name="T6" fmla="*/ 69 w 166"/>
                  <a:gd name="T7" fmla="*/ 54 h 237"/>
                  <a:gd name="T8" fmla="*/ 85 w 166"/>
                  <a:gd name="T9" fmla="*/ 72 h 237"/>
                  <a:gd name="T10" fmla="*/ 85 w 166"/>
                  <a:gd name="T11" fmla="*/ 79 h 237"/>
                  <a:gd name="T12" fmla="*/ 113 w 166"/>
                  <a:gd name="T13" fmla="*/ 98 h 237"/>
                  <a:gd name="T14" fmla="*/ 115 w 166"/>
                  <a:gd name="T15" fmla="*/ 112 h 237"/>
                  <a:gd name="T16" fmla="*/ 125 w 166"/>
                  <a:gd name="T17" fmla="*/ 118 h 237"/>
                  <a:gd name="T18" fmla="*/ 127 w 166"/>
                  <a:gd name="T19" fmla="*/ 118 h 237"/>
                  <a:gd name="T20" fmla="*/ 132 w 166"/>
                  <a:gd name="T21" fmla="*/ 116 h 237"/>
                  <a:gd name="T22" fmla="*/ 136 w 166"/>
                  <a:gd name="T23" fmla="*/ 107 h 237"/>
                  <a:gd name="T24" fmla="*/ 141 w 166"/>
                  <a:gd name="T25" fmla="*/ 107 h 237"/>
                  <a:gd name="T26" fmla="*/ 150 w 166"/>
                  <a:gd name="T27" fmla="*/ 121 h 237"/>
                  <a:gd name="T28" fmla="*/ 152 w 166"/>
                  <a:gd name="T29" fmla="*/ 135 h 237"/>
                  <a:gd name="T30" fmla="*/ 127 w 166"/>
                  <a:gd name="T31" fmla="*/ 139 h 237"/>
                  <a:gd name="T32" fmla="*/ 127 w 166"/>
                  <a:gd name="T33" fmla="*/ 144 h 237"/>
                  <a:gd name="T34" fmla="*/ 127 w 166"/>
                  <a:gd name="T35" fmla="*/ 151 h 237"/>
                  <a:gd name="T36" fmla="*/ 129 w 166"/>
                  <a:gd name="T37" fmla="*/ 156 h 237"/>
                  <a:gd name="T38" fmla="*/ 145 w 166"/>
                  <a:gd name="T39" fmla="*/ 162 h 237"/>
                  <a:gd name="T40" fmla="*/ 166 w 166"/>
                  <a:gd name="T41" fmla="*/ 220 h 237"/>
                  <a:gd name="T42" fmla="*/ 166 w 166"/>
                  <a:gd name="T43" fmla="*/ 232 h 237"/>
                  <a:gd name="T44" fmla="*/ 145 w 166"/>
                  <a:gd name="T45" fmla="*/ 232 h 237"/>
                  <a:gd name="T46" fmla="*/ 132 w 166"/>
                  <a:gd name="T47" fmla="*/ 234 h 237"/>
                  <a:gd name="T48" fmla="*/ 127 w 166"/>
                  <a:gd name="T49" fmla="*/ 237 h 237"/>
                  <a:gd name="T50" fmla="*/ 85 w 166"/>
                  <a:gd name="T51" fmla="*/ 213 h 237"/>
                  <a:gd name="T52" fmla="*/ 69 w 166"/>
                  <a:gd name="T53" fmla="*/ 209 h 237"/>
                  <a:gd name="T54" fmla="*/ 76 w 166"/>
                  <a:gd name="T55" fmla="*/ 172 h 237"/>
                  <a:gd name="T56" fmla="*/ 67 w 166"/>
                  <a:gd name="T57" fmla="*/ 132 h 237"/>
                  <a:gd name="T58" fmla="*/ 55 w 166"/>
                  <a:gd name="T59" fmla="*/ 118 h 237"/>
                  <a:gd name="T60" fmla="*/ 30 w 166"/>
                  <a:gd name="T61" fmla="*/ 75 h 237"/>
                  <a:gd name="T62" fmla="*/ 27 w 166"/>
                  <a:gd name="T63" fmla="*/ 68 h 237"/>
                  <a:gd name="T64" fmla="*/ 25 w 166"/>
                  <a:gd name="T65" fmla="*/ 63 h 237"/>
                  <a:gd name="T66" fmla="*/ 18 w 166"/>
                  <a:gd name="T67" fmla="*/ 17 h 237"/>
                  <a:gd name="T68" fmla="*/ 39 w 166"/>
                  <a:gd name="T69" fmla="*/ 17 h 237"/>
                  <a:gd name="T70" fmla="*/ 41 w 166"/>
                  <a:gd name="T71" fmla="*/ 12 h 237"/>
                  <a:gd name="T72" fmla="*/ 46 w 166"/>
                  <a:gd name="T73" fmla="*/ 5 h 237"/>
                  <a:gd name="T74" fmla="*/ 95 w 166"/>
                  <a:gd name="T75" fmla="*/ 12 h 23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6" h="237">
                    <a:moveTo>
                      <a:pt x="95" y="12"/>
                    </a:moveTo>
                    <a:lnTo>
                      <a:pt x="95" y="12"/>
                    </a:lnTo>
                    <a:lnTo>
                      <a:pt x="97" y="21"/>
                    </a:lnTo>
                    <a:lnTo>
                      <a:pt x="97" y="24"/>
                    </a:lnTo>
                    <a:lnTo>
                      <a:pt x="92" y="26"/>
                    </a:lnTo>
                    <a:lnTo>
                      <a:pt x="67" y="54"/>
                    </a:lnTo>
                    <a:lnTo>
                      <a:pt x="69" y="54"/>
                    </a:lnTo>
                    <a:lnTo>
                      <a:pt x="81" y="65"/>
                    </a:lnTo>
                    <a:lnTo>
                      <a:pt x="85" y="72"/>
                    </a:lnTo>
                    <a:lnTo>
                      <a:pt x="85" y="79"/>
                    </a:lnTo>
                    <a:lnTo>
                      <a:pt x="99" y="88"/>
                    </a:lnTo>
                    <a:lnTo>
                      <a:pt x="113" y="98"/>
                    </a:lnTo>
                    <a:lnTo>
                      <a:pt x="115" y="112"/>
                    </a:lnTo>
                    <a:lnTo>
                      <a:pt x="120" y="116"/>
                    </a:lnTo>
                    <a:lnTo>
                      <a:pt x="125" y="118"/>
                    </a:lnTo>
                    <a:lnTo>
                      <a:pt x="127" y="118"/>
                    </a:lnTo>
                    <a:lnTo>
                      <a:pt x="129" y="118"/>
                    </a:lnTo>
                    <a:lnTo>
                      <a:pt x="132" y="116"/>
                    </a:lnTo>
                    <a:lnTo>
                      <a:pt x="134" y="112"/>
                    </a:lnTo>
                    <a:lnTo>
                      <a:pt x="136" y="107"/>
                    </a:lnTo>
                    <a:lnTo>
                      <a:pt x="139" y="107"/>
                    </a:lnTo>
                    <a:lnTo>
                      <a:pt x="141" y="107"/>
                    </a:lnTo>
                    <a:lnTo>
                      <a:pt x="150" y="121"/>
                    </a:lnTo>
                    <a:lnTo>
                      <a:pt x="152" y="128"/>
                    </a:lnTo>
                    <a:lnTo>
                      <a:pt x="152" y="135"/>
                    </a:lnTo>
                    <a:lnTo>
                      <a:pt x="127" y="139"/>
                    </a:lnTo>
                    <a:lnTo>
                      <a:pt x="127" y="142"/>
                    </a:lnTo>
                    <a:lnTo>
                      <a:pt x="127" y="144"/>
                    </a:lnTo>
                    <a:lnTo>
                      <a:pt x="127" y="151"/>
                    </a:lnTo>
                    <a:lnTo>
                      <a:pt x="127" y="153"/>
                    </a:lnTo>
                    <a:lnTo>
                      <a:pt x="129" y="156"/>
                    </a:lnTo>
                    <a:lnTo>
                      <a:pt x="136" y="158"/>
                    </a:lnTo>
                    <a:lnTo>
                      <a:pt x="145" y="162"/>
                    </a:lnTo>
                    <a:lnTo>
                      <a:pt x="152" y="202"/>
                    </a:lnTo>
                    <a:lnTo>
                      <a:pt x="166" y="220"/>
                    </a:lnTo>
                    <a:lnTo>
                      <a:pt x="166" y="232"/>
                    </a:lnTo>
                    <a:lnTo>
                      <a:pt x="157" y="232"/>
                    </a:lnTo>
                    <a:lnTo>
                      <a:pt x="145" y="232"/>
                    </a:lnTo>
                    <a:lnTo>
                      <a:pt x="136" y="232"/>
                    </a:lnTo>
                    <a:lnTo>
                      <a:pt x="132" y="234"/>
                    </a:lnTo>
                    <a:lnTo>
                      <a:pt x="127" y="237"/>
                    </a:lnTo>
                    <a:lnTo>
                      <a:pt x="99" y="220"/>
                    </a:lnTo>
                    <a:lnTo>
                      <a:pt x="85" y="213"/>
                    </a:lnTo>
                    <a:lnTo>
                      <a:pt x="69" y="209"/>
                    </a:lnTo>
                    <a:lnTo>
                      <a:pt x="67" y="186"/>
                    </a:lnTo>
                    <a:lnTo>
                      <a:pt x="76" y="172"/>
                    </a:lnTo>
                    <a:lnTo>
                      <a:pt x="67" y="132"/>
                    </a:lnTo>
                    <a:lnTo>
                      <a:pt x="55" y="118"/>
                    </a:lnTo>
                    <a:lnTo>
                      <a:pt x="46" y="102"/>
                    </a:lnTo>
                    <a:lnTo>
                      <a:pt x="30" y="75"/>
                    </a:lnTo>
                    <a:lnTo>
                      <a:pt x="27" y="68"/>
                    </a:lnTo>
                    <a:lnTo>
                      <a:pt x="27" y="65"/>
                    </a:lnTo>
                    <a:lnTo>
                      <a:pt x="25" y="63"/>
                    </a:lnTo>
                    <a:lnTo>
                      <a:pt x="0" y="49"/>
                    </a:lnTo>
                    <a:lnTo>
                      <a:pt x="18" y="17"/>
                    </a:lnTo>
                    <a:lnTo>
                      <a:pt x="39" y="17"/>
                    </a:lnTo>
                    <a:lnTo>
                      <a:pt x="41" y="12"/>
                    </a:lnTo>
                    <a:lnTo>
                      <a:pt x="46" y="5"/>
                    </a:lnTo>
                    <a:lnTo>
                      <a:pt x="81" y="0"/>
                    </a:lnTo>
                    <a:lnTo>
                      <a:pt x="95"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6" name="Freeform 3087"/>
              <p:cNvSpPr>
                <a:spLocks/>
              </p:cNvSpPr>
              <p:nvPr userDrawn="1"/>
            </p:nvSpPr>
            <p:spPr bwMode="auto">
              <a:xfrm>
                <a:off x="2895" y="1568"/>
                <a:ext cx="197" cy="185"/>
              </a:xfrm>
              <a:custGeom>
                <a:avLst/>
                <a:gdLst>
                  <a:gd name="T0" fmla="*/ 86 w 197"/>
                  <a:gd name="T1" fmla="*/ 14 h 185"/>
                  <a:gd name="T2" fmla="*/ 76 w 197"/>
                  <a:gd name="T3" fmla="*/ 25 h 185"/>
                  <a:gd name="T4" fmla="*/ 76 w 197"/>
                  <a:gd name="T5" fmla="*/ 25 h 185"/>
                  <a:gd name="T6" fmla="*/ 79 w 197"/>
                  <a:gd name="T7" fmla="*/ 39 h 185"/>
                  <a:gd name="T8" fmla="*/ 81 w 197"/>
                  <a:gd name="T9" fmla="*/ 44 h 185"/>
                  <a:gd name="T10" fmla="*/ 86 w 197"/>
                  <a:gd name="T11" fmla="*/ 49 h 185"/>
                  <a:gd name="T12" fmla="*/ 104 w 197"/>
                  <a:gd name="T13" fmla="*/ 65 h 185"/>
                  <a:gd name="T14" fmla="*/ 109 w 197"/>
                  <a:gd name="T15" fmla="*/ 86 h 185"/>
                  <a:gd name="T16" fmla="*/ 109 w 197"/>
                  <a:gd name="T17" fmla="*/ 86 h 185"/>
                  <a:gd name="T18" fmla="*/ 148 w 197"/>
                  <a:gd name="T19" fmla="*/ 104 h 185"/>
                  <a:gd name="T20" fmla="*/ 148 w 197"/>
                  <a:gd name="T21" fmla="*/ 104 h 185"/>
                  <a:gd name="T22" fmla="*/ 153 w 197"/>
                  <a:gd name="T23" fmla="*/ 109 h 185"/>
                  <a:gd name="T24" fmla="*/ 155 w 197"/>
                  <a:gd name="T25" fmla="*/ 116 h 185"/>
                  <a:gd name="T26" fmla="*/ 190 w 197"/>
                  <a:gd name="T27" fmla="*/ 139 h 185"/>
                  <a:gd name="T28" fmla="*/ 190 w 197"/>
                  <a:gd name="T29" fmla="*/ 139 h 185"/>
                  <a:gd name="T30" fmla="*/ 194 w 197"/>
                  <a:gd name="T31" fmla="*/ 143 h 185"/>
                  <a:gd name="T32" fmla="*/ 194 w 197"/>
                  <a:gd name="T33" fmla="*/ 146 h 185"/>
                  <a:gd name="T34" fmla="*/ 197 w 197"/>
                  <a:gd name="T35" fmla="*/ 148 h 185"/>
                  <a:gd name="T36" fmla="*/ 194 w 197"/>
                  <a:gd name="T37" fmla="*/ 148 h 185"/>
                  <a:gd name="T38" fmla="*/ 169 w 197"/>
                  <a:gd name="T39" fmla="*/ 139 h 185"/>
                  <a:gd name="T40" fmla="*/ 169 w 197"/>
                  <a:gd name="T41" fmla="*/ 139 h 185"/>
                  <a:gd name="T42" fmla="*/ 167 w 197"/>
                  <a:gd name="T43" fmla="*/ 141 h 185"/>
                  <a:gd name="T44" fmla="*/ 162 w 197"/>
                  <a:gd name="T45" fmla="*/ 146 h 185"/>
                  <a:gd name="T46" fmla="*/ 162 w 197"/>
                  <a:gd name="T47" fmla="*/ 146 h 185"/>
                  <a:gd name="T48" fmla="*/ 164 w 197"/>
                  <a:gd name="T49" fmla="*/ 155 h 185"/>
                  <a:gd name="T50" fmla="*/ 167 w 197"/>
                  <a:gd name="T51" fmla="*/ 164 h 185"/>
                  <a:gd name="T52" fmla="*/ 155 w 197"/>
                  <a:gd name="T53" fmla="*/ 185 h 185"/>
                  <a:gd name="T54" fmla="*/ 148 w 197"/>
                  <a:gd name="T55" fmla="*/ 185 h 185"/>
                  <a:gd name="T56" fmla="*/ 150 w 197"/>
                  <a:gd name="T57" fmla="*/ 153 h 185"/>
                  <a:gd name="T58" fmla="*/ 150 w 197"/>
                  <a:gd name="T59" fmla="*/ 153 h 185"/>
                  <a:gd name="T60" fmla="*/ 100 w 197"/>
                  <a:gd name="T61" fmla="*/ 111 h 185"/>
                  <a:gd name="T62" fmla="*/ 74 w 197"/>
                  <a:gd name="T63" fmla="*/ 93 h 185"/>
                  <a:gd name="T64" fmla="*/ 46 w 197"/>
                  <a:gd name="T65" fmla="*/ 79 h 185"/>
                  <a:gd name="T66" fmla="*/ 44 w 197"/>
                  <a:gd name="T67" fmla="*/ 79 h 185"/>
                  <a:gd name="T68" fmla="*/ 44 w 197"/>
                  <a:gd name="T69" fmla="*/ 56 h 185"/>
                  <a:gd name="T70" fmla="*/ 25 w 197"/>
                  <a:gd name="T71" fmla="*/ 46 h 185"/>
                  <a:gd name="T72" fmla="*/ 25 w 197"/>
                  <a:gd name="T73" fmla="*/ 46 h 185"/>
                  <a:gd name="T74" fmla="*/ 5 w 197"/>
                  <a:gd name="T75" fmla="*/ 60 h 185"/>
                  <a:gd name="T76" fmla="*/ 5 w 197"/>
                  <a:gd name="T77" fmla="*/ 60 h 185"/>
                  <a:gd name="T78" fmla="*/ 2 w 197"/>
                  <a:gd name="T79" fmla="*/ 53 h 185"/>
                  <a:gd name="T80" fmla="*/ 0 w 197"/>
                  <a:gd name="T81" fmla="*/ 49 h 185"/>
                  <a:gd name="T82" fmla="*/ 0 w 197"/>
                  <a:gd name="T83" fmla="*/ 44 h 185"/>
                  <a:gd name="T84" fmla="*/ 0 w 197"/>
                  <a:gd name="T85" fmla="*/ 42 h 185"/>
                  <a:gd name="T86" fmla="*/ 5 w 197"/>
                  <a:gd name="T87" fmla="*/ 39 h 185"/>
                  <a:gd name="T88" fmla="*/ 5 w 197"/>
                  <a:gd name="T89" fmla="*/ 21 h 185"/>
                  <a:gd name="T90" fmla="*/ 5 w 197"/>
                  <a:gd name="T91" fmla="*/ 21 h 185"/>
                  <a:gd name="T92" fmla="*/ 12 w 197"/>
                  <a:gd name="T93" fmla="*/ 16 h 185"/>
                  <a:gd name="T94" fmla="*/ 19 w 197"/>
                  <a:gd name="T95" fmla="*/ 14 h 185"/>
                  <a:gd name="T96" fmla="*/ 19 w 197"/>
                  <a:gd name="T97" fmla="*/ 14 h 185"/>
                  <a:gd name="T98" fmla="*/ 30 w 197"/>
                  <a:gd name="T99" fmla="*/ 18 h 185"/>
                  <a:gd name="T100" fmla="*/ 39 w 197"/>
                  <a:gd name="T101" fmla="*/ 21 h 185"/>
                  <a:gd name="T102" fmla="*/ 39 w 197"/>
                  <a:gd name="T103" fmla="*/ 21 h 185"/>
                  <a:gd name="T104" fmla="*/ 51 w 197"/>
                  <a:gd name="T105" fmla="*/ 0 h 185"/>
                  <a:gd name="T106" fmla="*/ 51 w 197"/>
                  <a:gd name="T107" fmla="*/ 0 h 185"/>
                  <a:gd name="T108" fmla="*/ 63 w 197"/>
                  <a:gd name="T109" fmla="*/ 2 h 185"/>
                  <a:gd name="T110" fmla="*/ 72 w 197"/>
                  <a:gd name="T111" fmla="*/ 5 h 185"/>
                  <a:gd name="T112" fmla="*/ 81 w 197"/>
                  <a:gd name="T113" fmla="*/ 7 h 185"/>
                  <a:gd name="T114" fmla="*/ 83 w 197"/>
                  <a:gd name="T115" fmla="*/ 9 h 185"/>
                  <a:gd name="T116" fmla="*/ 86 w 197"/>
                  <a:gd name="T117" fmla="*/ 14 h 185"/>
                  <a:gd name="T118" fmla="*/ 86 w 197"/>
                  <a:gd name="T119" fmla="*/ 14 h 18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97" h="185">
                    <a:moveTo>
                      <a:pt x="86" y="14"/>
                    </a:moveTo>
                    <a:lnTo>
                      <a:pt x="76" y="25"/>
                    </a:lnTo>
                    <a:lnTo>
                      <a:pt x="79" y="39"/>
                    </a:lnTo>
                    <a:lnTo>
                      <a:pt x="81" y="44"/>
                    </a:lnTo>
                    <a:lnTo>
                      <a:pt x="86" y="49"/>
                    </a:lnTo>
                    <a:lnTo>
                      <a:pt x="104" y="65"/>
                    </a:lnTo>
                    <a:lnTo>
                      <a:pt x="109" y="86"/>
                    </a:lnTo>
                    <a:lnTo>
                      <a:pt x="148" y="104"/>
                    </a:lnTo>
                    <a:lnTo>
                      <a:pt x="153" y="109"/>
                    </a:lnTo>
                    <a:lnTo>
                      <a:pt x="155" y="116"/>
                    </a:lnTo>
                    <a:lnTo>
                      <a:pt x="190" y="139"/>
                    </a:lnTo>
                    <a:lnTo>
                      <a:pt x="194" y="143"/>
                    </a:lnTo>
                    <a:lnTo>
                      <a:pt x="194" y="146"/>
                    </a:lnTo>
                    <a:lnTo>
                      <a:pt x="197" y="148"/>
                    </a:lnTo>
                    <a:lnTo>
                      <a:pt x="194" y="148"/>
                    </a:lnTo>
                    <a:lnTo>
                      <a:pt x="169" y="139"/>
                    </a:lnTo>
                    <a:lnTo>
                      <a:pt x="167" y="141"/>
                    </a:lnTo>
                    <a:lnTo>
                      <a:pt x="162" y="146"/>
                    </a:lnTo>
                    <a:lnTo>
                      <a:pt x="164" y="155"/>
                    </a:lnTo>
                    <a:lnTo>
                      <a:pt x="167" y="164"/>
                    </a:lnTo>
                    <a:lnTo>
                      <a:pt x="155" y="185"/>
                    </a:lnTo>
                    <a:lnTo>
                      <a:pt x="148" y="185"/>
                    </a:lnTo>
                    <a:lnTo>
                      <a:pt x="150" y="153"/>
                    </a:lnTo>
                    <a:lnTo>
                      <a:pt x="100" y="111"/>
                    </a:lnTo>
                    <a:lnTo>
                      <a:pt x="74" y="93"/>
                    </a:lnTo>
                    <a:lnTo>
                      <a:pt x="46" y="79"/>
                    </a:lnTo>
                    <a:lnTo>
                      <a:pt x="44" y="79"/>
                    </a:lnTo>
                    <a:lnTo>
                      <a:pt x="44" y="56"/>
                    </a:lnTo>
                    <a:lnTo>
                      <a:pt x="25" y="46"/>
                    </a:lnTo>
                    <a:lnTo>
                      <a:pt x="5" y="60"/>
                    </a:lnTo>
                    <a:lnTo>
                      <a:pt x="2" y="53"/>
                    </a:lnTo>
                    <a:lnTo>
                      <a:pt x="0" y="49"/>
                    </a:lnTo>
                    <a:lnTo>
                      <a:pt x="0" y="44"/>
                    </a:lnTo>
                    <a:lnTo>
                      <a:pt x="0" y="42"/>
                    </a:lnTo>
                    <a:lnTo>
                      <a:pt x="5" y="39"/>
                    </a:lnTo>
                    <a:lnTo>
                      <a:pt x="5" y="21"/>
                    </a:lnTo>
                    <a:lnTo>
                      <a:pt x="12" y="16"/>
                    </a:lnTo>
                    <a:lnTo>
                      <a:pt x="19" y="14"/>
                    </a:lnTo>
                    <a:lnTo>
                      <a:pt x="30" y="18"/>
                    </a:lnTo>
                    <a:lnTo>
                      <a:pt x="39" y="21"/>
                    </a:lnTo>
                    <a:lnTo>
                      <a:pt x="51" y="0"/>
                    </a:lnTo>
                    <a:lnTo>
                      <a:pt x="63" y="2"/>
                    </a:lnTo>
                    <a:lnTo>
                      <a:pt x="72" y="5"/>
                    </a:lnTo>
                    <a:lnTo>
                      <a:pt x="81" y="7"/>
                    </a:lnTo>
                    <a:lnTo>
                      <a:pt x="83" y="9"/>
                    </a:lnTo>
                    <a:lnTo>
                      <a:pt x="86"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7" name="Freeform 3088"/>
              <p:cNvSpPr>
                <a:spLocks/>
              </p:cNvSpPr>
              <p:nvPr userDrawn="1"/>
            </p:nvSpPr>
            <p:spPr bwMode="auto">
              <a:xfrm>
                <a:off x="2990" y="1573"/>
                <a:ext cx="65" cy="27"/>
              </a:xfrm>
              <a:custGeom>
                <a:avLst/>
                <a:gdLst>
                  <a:gd name="T0" fmla="*/ 65 w 65"/>
                  <a:gd name="T1" fmla="*/ 4 h 27"/>
                  <a:gd name="T2" fmla="*/ 53 w 65"/>
                  <a:gd name="T3" fmla="*/ 18 h 27"/>
                  <a:gd name="T4" fmla="*/ 53 w 65"/>
                  <a:gd name="T5" fmla="*/ 18 h 27"/>
                  <a:gd name="T6" fmla="*/ 21 w 65"/>
                  <a:gd name="T7" fmla="*/ 27 h 27"/>
                  <a:gd name="T8" fmla="*/ 21 w 65"/>
                  <a:gd name="T9" fmla="*/ 27 h 27"/>
                  <a:gd name="T10" fmla="*/ 11 w 65"/>
                  <a:gd name="T11" fmla="*/ 18 h 27"/>
                  <a:gd name="T12" fmla="*/ 0 w 65"/>
                  <a:gd name="T13" fmla="*/ 11 h 27"/>
                  <a:gd name="T14" fmla="*/ 55 w 65"/>
                  <a:gd name="T15" fmla="*/ 0 h 27"/>
                  <a:gd name="T16" fmla="*/ 55 w 65"/>
                  <a:gd name="T17" fmla="*/ 0 h 27"/>
                  <a:gd name="T18" fmla="*/ 65 w 65"/>
                  <a:gd name="T19" fmla="*/ 4 h 27"/>
                  <a:gd name="T20" fmla="*/ 65 w 65"/>
                  <a:gd name="T21" fmla="*/ 4 h 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5" h="27">
                    <a:moveTo>
                      <a:pt x="65" y="4"/>
                    </a:moveTo>
                    <a:lnTo>
                      <a:pt x="53" y="18"/>
                    </a:lnTo>
                    <a:lnTo>
                      <a:pt x="21" y="27"/>
                    </a:lnTo>
                    <a:lnTo>
                      <a:pt x="11" y="18"/>
                    </a:lnTo>
                    <a:lnTo>
                      <a:pt x="0" y="11"/>
                    </a:lnTo>
                    <a:lnTo>
                      <a:pt x="55" y="0"/>
                    </a:lnTo>
                    <a:lnTo>
                      <a:pt x="65"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8" name="Freeform 3089"/>
              <p:cNvSpPr>
                <a:spLocks/>
              </p:cNvSpPr>
              <p:nvPr userDrawn="1"/>
            </p:nvSpPr>
            <p:spPr bwMode="auto">
              <a:xfrm>
                <a:off x="3758" y="1573"/>
                <a:ext cx="343" cy="194"/>
              </a:xfrm>
              <a:custGeom>
                <a:avLst/>
                <a:gdLst>
                  <a:gd name="T0" fmla="*/ 37 w 343"/>
                  <a:gd name="T1" fmla="*/ 39 h 194"/>
                  <a:gd name="T2" fmla="*/ 40 w 343"/>
                  <a:gd name="T3" fmla="*/ 41 h 194"/>
                  <a:gd name="T4" fmla="*/ 81 w 343"/>
                  <a:gd name="T5" fmla="*/ 41 h 194"/>
                  <a:gd name="T6" fmla="*/ 93 w 343"/>
                  <a:gd name="T7" fmla="*/ 27 h 194"/>
                  <a:gd name="T8" fmla="*/ 93 w 343"/>
                  <a:gd name="T9" fmla="*/ 27 h 194"/>
                  <a:gd name="T10" fmla="*/ 90 w 343"/>
                  <a:gd name="T11" fmla="*/ 20 h 194"/>
                  <a:gd name="T12" fmla="*/ 88 w 343"/>
                  <a:gd name="T13" fmla="*/ 16 h 194"/>
                  <a:gd name="T14" fmla="*/ 90 w 343"/>
                  <a:gd name="T15" fmla="*/ 11 h 194"/>
                  <a:gd name="T16" fmla="*/ 90 w 343"/>
                  <a:gd name="T17" fmla="*/ 11 h 194"/>
                  <a:gd name="T18" fmla="*/ 90 w 343"/>
                  <a:gd name="T19" fmla="*/ 9 h 194"/>
                  <a:gd name="T20" fmla="*/ 93 w 343"/>
                  <a:gd name="T21" fmla="*/ 7 h 194"/>
                  <a:gd name="T22" fmla="*/ 97 w 343"/>
                  <a:gd name="T23" fmla="*/ 7 h 194"/>
                  <a:gd name="T24" fmla="*/ 109 w 343"/>
                  <a:gd name="T25" fmla="*/ 9 h 194"/>
                  <a:gd name="T26" fmla="*/ 130 w 343"/>
                  <a:gd name="T27" fmla="*/ 27 h 194"/>
                  <a:gd name="T28" fmla="*/ 165 w 343"/>
                  <a:gd name="T29" fmla="*/ 23 h 194"/>
                  <a:gd name="T30" fmla="*/ 188 w 343"/>
                  <a:gd name="T31" fmla="*/ 34 h 194"/>
                  <a:gd name="T32" fmla="*/ 188 w 343"/>
                  <a:gd name="T33" fmla="*/ 34 h 194"/>
                  <a:gd name="T34" fmla="*/ 197 w 343"/>
                  <a:gd name="T35" fmla="*/ 57 h 194"/>
                  <a:gd name="T36" fmla="*/ 206 w 343"/>
                  <a:gd name="T37" fmla="*/ 78 h 194"/>
                  <a:gd name="T38" fmla="*/ 239 w 343"/>
                  <a:gd name="T39" fmla="*/ 83 h 194"/>
                  <a:gd name="T40" fmla="*/ 239 w 343"/>
                  <a:gd name="T41" fmla="*/ 83 h 194"/>
                  <a:gd name="T42" fmla="*/ 287 w 343"/>
                  <a:gd name="T43" fmla="*/ 74 h 194"/>
                  <a:gd name="T44" fmla="*/ 310 w 343"/>
                  <a:gd name="T45" fmla="*/ 69 h 194"/>
                  <a:gd name="T46" fmla="*/ 336 w 343"/>
                  <a:gd name="T47" fmla="*/ 67 h 194"/>
                  <a:gd name="T48" fmla="*/ 343 w 343"/>
                  <a:gd name="T49" fmla="*/ 76 h 194"/>
                  <a:gd name="T50" fmla="*/ 336 w 343"/>
                  <a:gd name="T51" fmla="*/ 85 h 194"/>
                  <a:gd name="T52" fmla="*/ 294 w 343"/>
                  <a:gd name="T53" fmla="*/ 104 h 194"/>
                  <a:gd name="T54" fmla="*/ 294 w 343"/>
                  <a:gd name="T55" fmla="*/ 104 h 194"/>
                  <a:gd name="T56" fmla="*/ 290 w 343"/>
                  <a:gd name="T57" fmla="*/ 101 h 194"/>
                  <a:gd name="T58" fmla="*/ 287 w 343"/>
                  <a:gd name="T59" fmla="*/ 99 h 194"/>
                  <a:gd name="T60" fmla="*/ 280 w 343"/>
                  <a:gd name="T61" fmla="*/ 101 h 194"/>
                  <a:gd name="T62" fmla="*/ 273 w 343"/>
                  <a:gd name="T63" fmla="*/ 106 h 194"/>
                  <a:gd name="T64" fmla="*/ 266 w 343"/>
                  <a:gd name="T65" fmla="*/ 108 h 194"/>
                  <a:gd name="T66" fmla="*/ 264 w 343"/>
                  <a:gd name="T67" fmla="*/ 111 h 194"/>
                  <a:gd name="T68" fmla="*/ 264 w 343"/>
                  <a:gd name="T69" fmla="*/ 111 h 194"/>
                  <a:gd name="T70" fmla="*/ 262 w 343"/>
                  <a:gd name="T71" fmla="*/ 129 h 194"/>
                  <a:gd name="T72" fmla="*/ 262 w 343"/>
                  <a:gd name="T73" fmla="*/ 150 h 194"/>
                  <a:gd name="T74" fmla="*/ 264 w 343"/>
                  <a:gd name="T75" fmla="*/ 171 h 194"/>
                  <a:gd name="T76" fmla="*/ 264 w 343"/>
                  <a:gd name="T77" fmla="*/ 192 h 194"/>
                  <a:gd name="T78" fmla="*/ 264 w 343"/>
                  <a:gd name="T79" fmla="*/ 192 h 194"/>
                  <a:gd name="T80" fmla="*/ 257 w 343"/>
                  <a:gd name="T81" fmla="*/ 192 h 194"/>
                  <a:gd name="T82" fmla="*/ 250 w 343"/>
                  <a:gd name="T83" fmla="*/ 194 h 194"/>
                  <a:gd name="T84" fmla="*/ 243 w 343"/>
                  <a:gd name="T85" fmla="*/ 192 h 194"/>
                  <a:gd name="T86" fmla="*/ 241 w 343"/>
                  <a:gd name="T87" fmla="*/ 192 h 194"/>
                  <a:gd name="T88" fmla="*/ 239 w 343"/>
                  <a:gd name="T89" fmla="*/ 187 h 194"/>
                  <a:gd name="T90" fmla="*/ 239 w 343"/>
                  <a:gd name="T91" fmla="*/ 187 h 194"/>
                  <a:gd name="T92" fmla="*/ 236 w 343"/>
                  <a:gd name="T93" fmla="*/ 164 h 194"/>
                  <a:gd name="T94" fmla="*/ 232 w 343"/>
                  <a:gd name="T95" fmla="*/ 162 h 194"/>
                  <a:gd name="T96" fmla="*/ 118 w 343"/>
                  <a:gd name="T97" fmla="*/ 88 h 194"/>
                  <a:gd name="T98" fmla="*/ 86 w 343"/>
                  <a:gd name="T99" fmla="*/ 90 h 194"/>
                  <a:gd name="T100" fmla="*/ 58 w 343"/>
                  <a:gd name="T101" fmla="*/ 67 h 194"/>
                  <a:gd name="T102" fmla="*/ 19 w 343"/>
                  <a:gd name="T103" fmla="*/ 74 h 194"/>
                  <a:gd name="T104" fmla="*/ 19 w 343"/>
                  <a:gd name="T105" fmla="*/ 74 h 194"/>
                  <a:gd name="T106" fmla="*/ 14 w 343"/>
                  <a:gd name="T107" fmla="*/ 62 h 194"/>
                  <a:gd name="T108" fmla="*/ 9 w 343"/>
                  <a:gd name="T109" fmla="*/ 51 h 194"/>
                  <a:gd name="T110" fmla="*/ 0 w 343"/>
                  <a:gd name="T111" fmla="*/ 27 h 194"/>
                  <a:gd name="T112" fmla="*/ 5 w 343"/>
                  <a:gd name="T113" fmla="*/ 16 h 194"/>
                  <a:gd name="T114" fmla="*/ 30 w 343"/>
                  <a:gd name="T115" fmla="*/ 0 h 194"/>
                  <a:gd name="T116" fmla="*/ 30 w 343"/>
                  <a:gd name="T117" fmla="*/ 0 h 194"/>
                  <a:gd name="T118" fmla="*/ 35 w 343"/>
                  <a:gd name="T119" fmla="*/ 9 h 194"/>
                  <a:gd name="T120" fmla="*/ 35 w 343"/>
                  <a:gd name="T121" fmla="*/ 18 h 194"/>
                  <a:gd name="T122" fmla="*/ 37 w 343"/>
                  <a:gd name="T123" fmla="*/ 39 h 194"/>
                  <a:gd name="T124" fmla="*/ 37 w 343"/>
                  <a:gd name="T125" fmla="*/ 39 h 19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43" h="194">
                    <a:moveTo>
                      <a:pt x="37" y="39"/>
                    </a:moveTo>
                    <a:lnTo>
                      <a:pt x="40" y="41"/>
                    </a:lnTo>
                    <a:lnTo>
                      <a:pt x="81" y="41"/>
                    </a:lnTo>
                    <a:lnTo>
                      <a:pt x="93" y="27"/>
                    </a:lnTo>
                    <a:lnTo>
                      <a:pt x="90" y="20"/>
                    </a:lnTo>
                    <a:lnTo>
                      <a:pt x="88" y="16"/>
                    </a:lnTo>
                    <a:lnTo>
                      <a:pt x="90" y="11"/>
                    </a:lnTo>
                    <a:lnTo>
                      <a:pt x="90" y="9"/>
                    </a:lnTo>
                    <a:lnTo>
                      <a:pt x="93" y="7"/>
                    </a:lnTo>
                    <a:lnTo>
                      <a:pt x="97" y="7"/>
                    </a:lnTo>
                    <a:lnTo>
                      <a:pt x="109" y="9"/>
                    </a:lnTo>
                    <a:lnTo>
                      <a:pt x="130" y="27"/>
                    </a:lnTo>
                    <a:lnTo>
                      <a:pt x="165" y="23"/>
                    </a:lnTo>
                    <a:lnTo>
                      <a:pt x="188" y="34"/>
                    </a:lnTo>
                    <a:lnTo>
                      <a:pt x="197" y="57"/>
                    </a:lnTo>
                    <a:lnTo>
                      <a:pt x="206" y="78"/>
                    </a:lnTo>
                    <a:lnTo>
                      <a:pt x="239" y="83"/>
                    </a:lnTo>
                    <a:lnTo>
                      <a:pt x="287" y="74"/>
                    </a:lnTo>
                    <a:lnTo>
                      <a:pt x="310" y="69"/>
                    </a:lnTo>
                    <a:lnTo>
                      <a:pt x="336" y="67"/>
                    </a:lnTo>
                    <a:lnTo>
                      <a:pt x="343" y="76"/>
                    </a:lnTo>
                    <a:lnTo>
                      <a:pt x="336" y="85"/>
                    </a:lnTo>
                    <a:lnTo>
                      <a:pt x="294" y="104"/>
                    </a:lnTo>
                    <a:lnTo>
                      <a:pt x="290" y="101"/>
                    </a:lnTo>
                    <a:lnTo>
                      <a:pt x="287" y="99"/>
                    </a:lnTo>
                    <a:lnTo>
                      <a:pt x="280" y="101"/>
                    </a:lnTo>
                    <a:lnTo>
                      <a:pt x="273" y="106"/>
                    </a:lnTo>
                    <a:lnTo>
                      <a:pt x="266" y="108"/>
                    </a:lnTo>
                    <a:lnTo>
                      <a:pt x="264" y="111"/>
                    </a:lnTo>
                    <a:lnTo>
                      <a:pt x="262" y="129"/>
                    </a:lnTo>
                    <a:lnTo>
                      <a:pt x="262" y="150"/>
                    </a:lnTo>
                    <a:lnTo>
                      <a:pt x="264" y="171"/>
                    </a:lnTo>
                    <a:lnTo>
                      <a:pt x="264" y="192"/>
                    </a:lnTo>
                    <a:lnTo>
                      <a:pt x="257" y="192"/>
                    </a:lnTo>
                    <a:lnTo>
                      <a:pt x="250" y="194"/>
                    </a:lnTo>
                    <a:lnTo>
                      <a:pt x="243" y="192"/>
                    </a:lnTo>
                    <a:lnTo>
                      <a:pt x="241" y="192"/>
                    </a:lnTo>
                    <a:lnTo>
                      <a:pt x="239" y="187"/>
                    </a:lnTo>
                    <a:lnTo>
                      <a:pt x="236" y="164"/>
                    </a:lnTo>
                    <a:lnTo>
                      <a:pt x="232" y="162"/>
                    </a:lnTo>
                    <a:lnTo>
                      <a:pt x="118" y="88"/>
                    </a:lnTo>
                    <a:lnTo>
                      <a:pt x="86" y="90"/>
                    </a:lnTo>
                    <a:lnTo>
                      <a:pt x="58" y="67"/>
                    </a:lnTo>
                    <a:lnTo>
                      <a:pt x="19" y="74"/>
                    </a:lnTo>
                    <a:lnTo>
                      <a:pt x="14" y="62"/>
                    </a:lnTo>
                    <a:lnTo>
                      <a:pt x="9" y="51"/>
                    </a:lnTo>
                    <a:lnTo>
                      <a:pt x="0" y="27"/>
                    </a:lnTo>
                    <a:lnTo>
                      <a:pt x="5" y="16"/>
                    </a:lnTo>
                    <a:lnTo>
                      <a:pt x="30" y="0"/>
                    </a:lnTo>
                    <a:lnTo>
                      <a:pt x="35" y="9"/>
                    </a:lnTo>
                    <a:lnTo>
                      <a:pt x="35" y="18"/>
                    </a:lnTo>
                    <a:lnTo>
                      <a:pt x="37" y="3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9" name="Freeform 3090"/>
              <p:cNvSpPr>
                <a:spLocks/>
              </p:cNvSpPr>
              <p:nvPr userDrawn="1"/>
            </p:nvSpPr>
            <p:spPr bwMode="auto">
              <a:xfrm>
                <a:off x="3094" y="1573"/>
                <a:ext cx="79" cy="101"/>
              </a:xfrm>
              <a:custGeom>
                <a:avLst/>
                <a:gdLst>
                  <a:gd name="T0" fmla="*/ 39 w 79"/>
                  <a:gd name="T1" fmla="*/ 9 h 101"/>
                  <a:gd name="T2" fmla="*/ 39 w 79"/>
                  <a:gd name="T3" fmla="*/ 9 h 101"/>
                  <a:gd name="T4" fmla="*/ 58 w 79"/>
                  <a:gd name="T5" fmla="*/ 16 h 101"/>
                  <a:gd name="T6" fmla="*/ 74 w 79"/>
                  <a:gd name="T7" fmla="*/ 25 h 101"/>
                  <a:gd name="T8" fmla="*/ 74 w 79"/>
                  <a:gd name="T9" fmla="*/ 25 h 101"/>
                  <a:gd name="T10" fmla="*/ 79 w 79"/>
                  <a:gd name="T11" fmla="*/ 41 h 101"/>
                  <a:gd name="T12" fmla="*/ 63 w 79"/>
                  <a:gd name="T13" fmla="*/ 60 h 101"/>
                  <a:gd name="T14" fmla="*/ 63 w 79"/>
                  <a:gd name="T15" fmla="*/ 60 h 101"/>
                  <a:gd name="T16" fmla="*/ 72 w 79"/>
                  <a:gd name="T17" fmla="*/ 69 h 101"/>
                  <a:gd name="T18" fmla="*/ 72 w 79"/>
                  <a:gd name="T19" fmla="*/ 69 h 101"/>
                  <a:gd name="T20" fmla="*/ 72 w 79"/>
                  <a:gd name="T21" fmla="*/ 74 h 101"/>
                  <a:gd name="T22" fmla="*/ 74 w 79"/>
                  <a:gd name="T23" fmla="*/ 78 h 101"/>
                  <a:gd name="T24" fmla="*/ 76 w 79"/>
                  <a:gd name="T25" fmla="*/ 83 h 101"/>
                  <a:gd name="T26" fmla="*/ 72 w 79"/>
                  <a:gd name="T27" fmla="*/ 88 h 101"/>
                  <a:gd name="T28" fmla="*/ 53 w 79"/>
                  <a:gd name="T29" fmla="*/ 92 h 101"/>
                  <a:gd name="T30" fmla="*/ 53 w 79"/>
                  <a:gd name="T31" fmla="*/ 92 h 101"/>
                  <a:gd name="T32" fmla="*/ 37 w 79"/>
                  <a:gd name="T33" fmla="*/ 101 h 101"/>
                  <a:gd name="T34" fmla="*/ 37 w 79"/>
                  <a:gd name="T35" fmla="*/ 101 h 101"/>
                  <a:gd name="T36" fmla="*/ 32 w 79"/>
                  <a:gd name="T37" fmla="*/ 94 h 101"/>
                  <a:gd name="T38" fmla="*/ 30 w 79"/>
                  <a:gd name="T39" fmla="*/ 92 h 101"/>
                  <a:gd name="T40" fmla="*/ 28 w 79"/>
                  <a:gd name="T41" fmla="*/ 90 h 101"/>
                  <a:gd name="T42" fmla="*/ 28 w 79"/>
                  <a:gd name="T43" fmla="*/ 90 h 101"/>
                  <a:gd name="T44" fmla="*/ 23 w 79"/>
                  <a:gd name="T45" fmla="*/ 88 h 101"/>
                  <a:gd name="T46" fmla="*/ 16 w 79"/>
                  <a:gd name="T47" fmla="*/ 85 h 101"/>
                  <a:gd name="T48" fmla="*/ 7 w 79"/>
                  <a:gd name="T49" fmla="*/ 92 h 101"/>
                  <a:gd name="T50" fmla="*/ 7 w 79"/>
                  <a:gd name="T51" fmla="*/ 92 h 101"/>
                  <a:gd name="T52" fmla="*/ 2 w 79"/>
                  <a:gd name="T53" fmla="*/ 88 h 101"/>
                  <a:gd name="T54" fmla="*/ 0 w 79"/>
                  <a:gd name="T55" fmla="*/ 81 h 101"/>
                  <a:gd name="T56" fmla="*/ 0 w 79"/>
                  <a:gd name="T57" fmla="*/ 81 h 101"/>
                  <a:gd name="T58" fmla="*/ 2 w 79"/>
                  <a:gd name="T59" fmla="*/ 74 h 101"/>
                  <a:gd name="T60" fmla="*/ 7 w 79"/>
                  <a:gd name="T61" fmla="*/ 71 h 101"/>
                  <a:gd name="T62" fmla="*/ 14 w 79"/>
                  <a:gd name="T63" fmla="*/ 67 h 101"/>
                  <a:gd name="T64" fmla="*/ 19 w 79"/>
                  <a:gd name="T65" fmla="*/ 62 h 101"/>
                  <a:gd name="T66" fmla="*/ 19 w 79"/>
                  <a:gd name="T67" fmla="*/ 62 h 101"/>
                  <a:gd name="T68" fmla="*/ 19 w 79"/>
                  <a:gd name="T69" fmla="*/ 41 h 101"/>
                  <a:gd name="T70" fmla="*/ 19 w 79"/>
                  <a:gd name="T71" fmla="*/ 32 h 101"/>
                  <a:gd name="T72" fmla="*/ 23 w 79"/>
                  <a:gd name="T73" fmla="*/ 23 h 101"/>
                  <a:gd name="T74" fmla="*/ 23 w 79"/>
                  <a:gd name="T75" fmla="*/ 23 h 101"/>
                  <a:gd name="T76" fmla="*/ 21 w 79"/>
                  <a:gd name="T77" fmla="*/ 18 h 101"/>
                  <a:gd name="T78" fmla="*/ 16 w 79"/>
                  <a:gd name="T79" fmla="*/ 11 h 101"/>
                  <a:gd name="T80" fmla="*/ 14 w 79"/>
                  <a:gd name="T81" fmla="*/ 7 h 101"/>
                  <a:gd name="T82" fmla="*/ 16 w 79"/>
                  <a:gd name="T83" fmla="*/ 4 h 101"/>
                  <a:gd name="T84" fmla="*/ 19 w 79"/>
                  <a:gd name="T85" fmla="*/ 2 h 101"/>
                  <a:gd name="T86" fmla="*/ 19 w 79"/>
                  <a:gd name="T87" fmla="*/ 2 h 101"/>
                  <a:gd name="T88" fmla="*/ 26 w 79"/>
                  <a:gd name="T89" fmla="*/ 2 h 101"/>
                  <a:gd name="T90" fmla="*/ 32 w 79"/>
                  <a:gd name="T91" fmla="*/ 0 h 101"/>
                  <a:gd name="T92" fmla="*/ 39 w 79"/>
                  <a:gd name="T93" fmla="*/ 2 h 101"/>
                  <a:gd name="T94" fmla="*/ 39 w 79"/>
                  <a:gd name="T95" fmla="*/ 4 h 101"/>
                  <a:gd name="T96" fmla="*/ 39 w 79"/>
                  <a:gd name="T97" fmla="*/ 9 h 101"/>
                  <a:gd name="T98" fmla="*/ 39 w 79"/>
                  <a:gd name="T99" fmla="*/ 9 h 10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9" h="101">
                    <a:moveTo>
                      <a:pt x="39" y="9"/>
                    </a:moveTo>
                    <a:lnTo>
                      <a:pt x="39" y="9"/>
                    </a:lnTo>
                    <a:lnTo>
                      <a:pt x="58" y="16"/>
                    </a:lnTo>
                    <a:lnTo>
                      <a:pt x="74" y="25"/>
                    </a:lnTo>
                    <a:lnTo>
                      <a:pt x="79" y="41"/>
                    </a:lnTo>
                    <a:lnTo>
                      <a:pt x="63" y="60"/>
                    </a:lnTo>
                    <a:lnTo>
                      <a:pt x="72" y="69"/>
                    </a:lnTo>
                    <a:lnTo>
                      <a:pt x="72" y="74"/>
                    </a:lnTo>
                    <a:lnTo>
                      <a:pt x="74" y="78"/>
                    </a:lnTo>
                    <a:lnTo>
                      <a:pt x="76" y="83"/>
                    </a:lnTo>
                    <a:lnTo>
                      <a:pt x="72" y="88"/>
                    </a:lnTo>
                    <a:lnTo>
                      <a:pt x="53" y="92"/>
                    </a:lnTo>
                    <a:lnTo>
                      <a:pt x="37" y="101"/>
                    </a:lnTo>
                    <a:lnTo>
                      <a:pt x="32" y="94"/>
                    </a:lnTo>
                    <a:lnTo>
                      <a:pt x="30" y="92"/>
                    </a:lnTo>
                    <a:lnTo>
                      <a:pt x="28" y="90"/>
                    </a:lnTo>
                    <a:lnTo>
                      <a:pt x="23" y="88"/>
                    </a:lnTo>
                    <a:lnTo>
                      <a:pt x="16" y="85"/>
                    </a:lnTo>
                    <a:lnTo>
                      <a:pt x="7" y="92"/>
                    </a:lnTo>
                    <a:lnTo>
                      <a:pt x="2" y="88"/>
                    </a:lnTo>
                    <a:lnTo>
                      <a:pt x="0" y="81"/>
                    </a:lnTo>
                    <a:lnTo>
                      <a:pt x="2" y="74"/>
                    </a:lnTo>
                    <a:lnTo>
                      <a:pt x="7" y="71"/>
                    </a:lnTo>
                    <a:lnTo>
                      <a:pt x="14" y="67"/>
                    </a:lnTo>
                    <a:lnTo>
                      <a:pt x="19" y="62"/>
                    </a:lnTo>
                    <a:lnTo>
                      <a:pt x="19" y="41"/>
                    </a:lnTo>
                    <a:lnTo>
                      <a:pt x="19" y="32"/>
                    </a:lnTo>
                    <a:lnTo>
                      <a:pt x="23" y="23"/>
                    </a:lnTo>
                    <a:lnTo>
                      <a:pt x="21" y="18"/>
                    </a:lnTo>
                    <a:lnTo>
                      <a:pt x="16" y="11"/>
                    </a:lnTo>
                    <a:lnTo>
                      <a:pt x="14" y="7"/>
                    </a:lnTo>
                    <a:lnTo>
                      <a:pt x="16" y="4"/>
                    </a:lnTo>
                    <a:lnTo>
                      <a:pt x="19" y="2"/>
                    </a:lnTo>
                    <a:lnTo>
                      <a:pt x="26" y="2"/>
                    </a:lnTo>
                    <a:lnTo>
                      <a:pt x="32" y="0"/>
                    </a:lnTo>
                    <a:lnTo>
                      <a:pt x="39" y="2"/>
                    </a:lnTo>
                    <a:lnTo>
                      <a:pt x="39" y="4"/>
                    </a:lnTo>
                    <a:lnTo>
                      <a:pt x="39"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0" name="Freeform 3091"/>
              <p:cNvSpPr>
                <a:spLocks/>
              </p:cNvSpPr>
              <p:nvPr userDrawn="1"/>
            </p:nvSpPr>
            <p:spPr bwMode="auto">
              <a:xfrm>
                <a:off x="3013" y="1580"/>
                <a:ext cx="100" cy="74"/>
              </a:xfrm>
              <a:custGeom>
                <a:avLst/>
                <a:gdLst>
                  <a:gd name="T0" fmla="*/ 74 w 100"/>
                  <a:gd name="T1" fmla="*/ 9 h 74"/>
                  <a:gd name="T2" fmla="*/ 74 w 100"/>
                  <a:gd name="T3" fmla="*/ 9 h 74"/>
                  <a:gd name="T4" fmla="*/ 93 w 100"/>
                  <a:gd name="T5" fmla="*/ 2 h 74"/>
                  <a:gd name="T6" fmla="*/ 100 w 100"/>
                  <a:gd name="T7" fmla="*/ 16 h 74"/>
                  <a:gd name="T8" fmla="*/ 97 w 100"/>
                  <a:gd name="T9" fmla="*/ 23 h 74"/>
                  <a:gd name="T10" fmla="*/ 49 w 100"/>
                  <a:gd name="T11" fmla="*/ 25 h 74"/>
                  <a:gd name="T12" fmla="*/ 49 w 100"/>
                  <a:gd name="T13" fmla="*/ 25 h 74"/>
                  <a:gd name="T14" fmla="*/ 46 w 100"/>
                  <a:gd name="T15" fmla="*/ 30 h 74"/>
                  <a:gd name="T16" fmla="*/ 46 w 100"/>
                  <a:gd name="T17" fmla="*/ 37 h 74"/>
                  <a:gd name="T18" fmla="*/ 46 w 100"/>
                  <a:gd name="T19" fmla="*/ 37 h 74"/>
                  <a:gd name="T20" fmla="*/ 63 w 100"/>
                  <a:gd name="T21" fmla="*/ 50 h 74"/>
                  <a:gd name="T22" fmla="*/ 72 w 100"/>
                  <a:gd name="T23" fmla="*/ 57 h 74"/>
                  <a:gd name="T24" fmla="*/ 79 w 100"/>
                  <a:gd name="T25" fmla="*/ 67 h 74"/>
                  <a:gd name="T26" fmla="*/ 79 w 100"/>
                  <a:gd name="T27" fmla="*/ 67 h 74"/>
                  <a:gd name="T28" fmla="*/ 76 w 100"/>
                  <a:gd name="T29" fmla="*/ 74 h 74"/>
                  <a:gd name="T30" fmla="*/ 76 w 100"/>
                  <a:gd name="T31" fmla="*/ 74 h 74"/>
                  <a:gd name="T32" fmla="*/ 58 w 100"/>
                  <a:gd name="T33" fmla="*/ 62 h 74"/>
                  <a:gd name="T34" fmla="*/ 37 w 100"/>
                  <a:gd name="T35" fmla="*/ 50 h 74"/>
                  <a:gd name="T36" fmla="*/ 19 w 100"/>
                  <a:gd name="T37" fmla="*/ 39 h 74"/>
                  <a:gd name="T38" fmla="*/ 0 w 100"/>
                  <a:gd name="T39" fmla="*/ 23 h 74"/>
                  <a:gd name="T40" fmla="*/ 32 w 100"/>
                  <a:gd name="T41" fmla="*/ 13 h 74"/>
                  <a:gd name="T42" fmla="*/ 46 w 100"/>
                  <a:gd name="T43" fmla="*/ 0 h 74"/>
                  <a:gd name="T44" fmla="*/ 74 w 100"/>
                  <a:gd name="T45" fmla="*/ 9 h 7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00" h="74">
                    <a:moveTo>
                      <a:pt x="74" y="9"/>
                    </a:moveTo>
                    <a:lnTo>
                      <a:pt x="74" y="9"/>
                    </a:lnTo>
                    <a:lnTo>
                      <a:pt x="93" y="2"/>
                    </a:lnTo>
                    <a:lnTo>
                      <a:pt x="100" y="16"/>
                    </a:lnTo>
                    <a:lnTo>
                      <a:pt x="97" y="23"/>
                    </a:lnTo>
                    <a:lnTo>
                      <a:pt x="49" y="25"/>
                    </a:lnTo>
                    <a:lnTo>
                      <a:pt x="46" y="30"/>
                    </a:lnTo>
                    <a:lnTo>
                      <a:pt x="46" y="37"/>
                    </a:lnTo>
                    <a:lnTo>
                      <a:pt x="63" y="50"/>
                    </a:lnTo>
                    <a:lnTo>
                      <a:pt x="72" y="57"/>
                    </a:lnTo>
                    <a:lnTo>
                      <a:pt x="79" y="67"/>
                    </a:lnTo>
                    <a:lnTo>
                      <a:pt x="76" y="74"/>
                    </a:lnTo>
                    <a:lnTo>
                      <a:pt x="58" y="62"/>
                    </a:lnTo>
                    <a:lnTo>
                      <a:pt x="37" y="50"/>
                    </a:lnTo>
                    <a:lnTo>
                      <a:pt x="19" y="39"/>
                    </a:lnTo>
                    <a:lnTo>
                      <a:pt x="0" y="23"/>
                    </a:lnTo>
                    <a:lnTo>
                      <a:pt x="32" y="13"/>
                    </a:lnTo>
                    <a:lnTo>
                      <a:pt x="46" y="0"/>
                    </a:lnTo>
                    <a:lnTo>
                      <a:pt x="74"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1" name="Freeform 3092"/>
              <p:cNvSpPr>
                <a:spLocks/>
              </p:cNvSpPr>
              <p:nvPr userDrawn="1"/>
            </p:nvSpPr>
            <p:spPr bwMode="auto">
              <a:xfrm>
                <a:off x="1368" y="1589"/>
                <a:ext cx="39" cy="16"/>
              </a:xfrm>
              <a:custGeom>
                <a:avLst/>
                <a:gdLst>
                  <a:gd name="T0" fmla="*/ 34 w 39"/>
                  <a:gd name="T1" fmla="*/ 11 h 16"/>
                  <a:gd name="T2" fmla="*/ 21 w 39"/>
                  <a:gd name="T3" fmla="*/ 16 h 16"/>
                  <a:gd name="T4" fmla="*/ 21 w 39"/>
                  <a:gd name="T5" fmla="*/ 16 h 16"/>
                  <a:gd name="T6" fmla="*/ 0 w 39"/>
                  <a:gd name="T7" fmla="*/ 7 h 16"/>
                  <a:gd name="T8" fmla="*/ 0 w 39"/>
                  <a:gd name="T9" fmla="*/ 7 h 16"/>
                  <a:gd name="T10" fmla="*/ 21 w 39"/>
                  <a:gd name="T11" fmla="*/ 4 h 16"/>
                  <a:gd name="T12" fmla="*/ 30 w 39"/>
                  <a:gd name="T13" fmla="*/ 2 h 16"/>
                  <a:gd name="T14" fmla="*/ 39 w 39"/>
                  <a:gd name="T15" fmla="*/ 0 h 16"/>
                  <a:gd name="T16" fmla="*/ 34 w 39"/>
                  <a:gd name="T17" fmla="*/ 11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9" h="16">
                    <a:moveTo>
                      <a:pt x="34" y="11"/>
                    </a:moveTo>
                    <a:lnTo>
                      <a:pt x="21" y="16"/>
                    </a:lnTo>
                    <a:lnTo>
                      <a:pt x="0" y="7"/>
                    </a:lnTo>
                    <a:lnTo>
                      <a:pt x="21" y="4"/>
                    </a:lnTo>
                    <a:lnTo>
                      <a:pt x="30" y="2"/>
                    </a:lnTo>
                    <a:lnTo>
                      <a:pt x="39" y="0"/>
                    </a:lnTo>
                    <a:lnTo>
                      <a:pt x="34"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2" name="Freeform 3093"/>
              <p:cNvSpPr>
                <a:spLocks/>
              </p:cNvSpPr>
              <p:nvPr userDrawn="1"/>
            </p:nvSpPr>
            <p:spPr bwMode="auto">
              <a:xfrm>
                <a:off x="5015" y="1593"/>
                <a:ext cx="72" cy="123"/>
              </a:xfrm>
              <a:custGeom>
                <a:avLst/>
                <a:gdLst>
                  <a:gd name="T0" fmla="*/ 72 w 72"/>
                  <a:gd name="T1" fmla="*/ 86 h 123"/>
                  <a:gd name="T2" fmla="*/ 72 w 72"/>
                  <a:gd name="T3" fmla="*/ 86 h 123"/>
                  <a:gd name="T4" fmla="*/ 67 w 72"/>
                  <a:gd name="T5" fmla="*/ 98 h 123"/>
                  <a:gd name="T6" fmla="*/ 65 w 72"/>
                  <a:gd name="T7" fmla="*/ 107 h 123"/>
                  <a:gd name="T8" fmla="*/ 62 w 72"/>
                  <a:gd name="T9" fmla="*/ 116 h 123"/>
                  <a:gd name="T10" fmla="*/ 58 w 72"/>
                  <a:gd name="T11" fmla="*/ 121 h 123"/>
                  <a:gd name="T12" fmla="*/ 53 w 72"/>
                  <a:gd name="T13" fmla="*/ 123 h 123"/>
                  <a:gd name="T14" fmla="*/ 53 w 72"/>
                  <a:gd name="T15" fmla="*/ 123 h 123"/>
                  <a:gd name="T16" fmla="*/ 48 w 72"/>
                  <a:gd name="T17" fmla="*/ 107 h 123"/>
                  <a:gd name="T18" fmla="*/ 48 w 72"/>
                  <a:gd name="T19" fmla="*/ 105 h 123"/>
                  <a:gd name="T20" fmla="*/ 16 w 72"/>
                  <a:gd name="T21" fmla="*/ 100 h 123"/>
                  <a:gd name="T22" fmla="*/ 9 w 72"/>
                  <a:gd name="T23" fmla="*/ 93 h 123"/>
                  <a:gd name="T24" fmla="*/ 14 w 72"/>
                  <a:gd name="T25" fmla="*/ 65 h 123"/>
                  <a:gd name="T26" fmla="*/ 14 w 72"/>
                  <a:gd name="T27" fmla="*/ 65 h 123"/>
                  <a:gd name="T28" fmla="*/ 0 w 72"/>
                  <a:gd name="T29" fmla="*/ 61 h 123"/>
                  <a:gd name="T30" fmla="*/ 0 w 72"/>
                  <a:gd name="T31" fmla="*/ 58 h 123"/>
                  <a:gd name="T32" fmla="*/ 14 w 72"/>
                  <a:gd name="T33" fmla="*/ 28 h 123"/>
                  <a:gd name="T34" fmla="*/ 30 w 72"/>
                  <a:gd name="T35" fmla="*/ 21 h 123"/>
                  <a:gd name="T36" fmla="*/ 53 w 72"/>
                  <a:gd name="T37" fmla="*/ 0 h 123"/>
                  <a:gd name="T38" fmla="*/ 53 w 72"/>
                  <a:gd name="T39" fmla="*/ 63 h 123"/>
                  <a:gd name="T40" fmla="*/ 72 w 72"/>
                  <a:gd name="T41" fmla="*/ 86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2" h="123">
                    <a:moveTo>
                      <a:pt x="72" y="86"/>
                    </a:moveTo>
                    <a:lnTo>
                      <a:pt x="72" y="86"/>
                    </a:lnTo>
                    <a:lnTo>
                      <a:pt x="67" y="98"/>
                    </a:lnTo>
                    <a:lnTo>
                      <a:pt x="65" y="107"/>
                    </a:lnTo>
                    <a:lnTo>
                      <a:pt x="62" y="116"/>
                    </a:lnTo>
                    <a:lnTo>
                      <a:pt x="58" y="121"/>
                    </a:lnTo>
                    <a:lnTo>
                      <a:pt x="53" y="123"/>
                    </a:lnTo>
                    <a:lnTo>
                      <a:pt x="48" y="107"/>
                    </a:lnTo>
                    <a:lnTo>
                      <a:pt x="48" y="105"/>
                    </a:lnTo>
                    <a:lnTo>
                      <a:pt x="16" y="100"/>
                    </a:lnTo>
                    <a:lnTo>
                      <a:pt x="9" y="93"/>
                    </a:lnTo>
                    <a:lnTo>
                      <a:pt x="14" y="65"/>
                    </a:lnTo>
                    <a:lnTo>
                      <a:pt x="0" y="61"/>
                    </a:lnTo>
                    <a:lnTo>
                      <a:pt x="0" y="58"/>
                    </a:lnTo>
                    <a:lnTo>
                      <a:pt x="14" y="28"/>
                    </a:lnTo>
                    <a:lnTo>
                      <a:pt x="30" y="21"/>
                    </a:lnTo>
                    <a:lnTo>
                      <a:pt x="53" y="0"/>
                    </a:lnTo>
                    <a:lnTo>
                      <a:pt x="53" y="63"/>
                    </a:lnTo>
                    <a:lnTo>
                      <a:pt x="72" y="8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3" name="Freeform 3094"/>
              <p:cNvSpPr>
                <a:spLocks/>
              </p:cNvSpPr>
              <p:nvPr userDrawn="1"/>
            </p:nvSpPr>
            <p:spPr bwMode="auto">
              <a:xfrm>
                <a:off x="5186" y="1593"/>
                <a:ext cx="155" cy="190"/>
              </a:xfrm>
              <a:custGeom>
                <a:avLst/>
                <a:gdLst>
                  <a:gd name="T0" fmla="*/ 146 w 155"/>
                  <a:gd name="T1" fmla="*/ 93 h 190"/>
                  <a:gd name="T2" fmla="*/ 146 w 155"/>
                  <a:gd name="T3" fmla="*/ 114 h 190"/>
                  <a:gd name="T4" fmla="*/ 155 w 155"/>
                  <a:gd name="T5" fmla="*/ 128 h 190"/>
                  <a:gd name="T6" fmla="*/ 155 w 155"/>
                  <a:gd name="T7" fmla="*/ 135 h 190"/>
                  <a:gd name="T8" fmla="*/ 137 w 155"/>
                  <a:gd name="T9" fmla="*/ 130 h 190"/>
                  <a:gd name="T10" fmla="*/ 134 w 155"/>
                  <a:gd name="T11" fmla="*/ 149 h 190"/>
                  <a:gd name="T12" fmla="*/ 118 w 155"/>
                  <a:gd name="T13" fmla="*/ 149 h 190"/>
                  <a:gd name="T14" fmla="*/ 113 w 155"/>
                  <a:gd name="T15" fmla="*/ 153 h 190"/>
                  <a:gd name="T16" fmla="*/ 104 w 155"/>
                  <a:gd name="T17" fmla="*/ 149 h 190"/>
                  <a:gd name="T18" fmla="*/ 97 w 155"/>
                  <a:gd name="T19" fmla="*/ 149 h 190"/>
                  <a:gd name="T20" fmla="*/ 88 w 155"/>
                  <a:gd name="T21" fmla="*/ 153 h 190"/>
                  <a:gd name="T22" fmla="*/ 88 w 155"/>
                  <a:gd name="T23" fmla="*/ 158 h 190"/>
                  <a:gd name="T24" fmla="*/ 104 w 155"/>
                  <a:gd name="T25" fmla="*/ 179 h 190"/>
                  <a:gd name="T26" fmla="*/ 97 w 155"/>
                  <a:gd name="T27" fmla="*/ 188 h 190"/>
                  <a:gd name="T28" fmla="*/ 35 w 155"/>
                  <a:gd name="T29" fmla="*/ 169 h 190"/>
                  <a:gd name="T30" fmla="*/ 28 w 155"/>
                  <a:gd name="T31" fmla="*/ 172 h 190"/>
                  <a:gd name="T32" fmla="*/ 21 w 155"/>
                  <a:gd name="T33" fmla="*/ 188 h 190"/>
                  <a:gd name="T34" fmla="*/ 7 w 155"/>
                  <a:gd name="T35" fmla="*/ 190 h 190"/>
                  <a:gd name="T36" fmla="*/ 0 w 155"/>
                  <a:gd name="T37" fmla="*/ 186 h 190"/>
                  <a:gd name="T38" fmla="*/ 0 w 155"/>
                  <a:gd name="T39" fmla="*/ 181 h 190"/>
                  <a:gd name="T40" fmla="*/ 2 w 155"/>
                  <a:gd name="T41" fmla="*/ 174 h 190"/>
                  <a:gd name="T42" fmla="*/ 7 w 155"/>
                  <a:gd name="T43" fmla="*/ 174 h 190"/>
                  <a:gd name="T44" fmla="*/ 14 w 155"/>
                  <a:gd name="T45" fmla="*/ 167 h 190"/>
                  <a:gd name="T46" fmla="*/ 21 w 155"/>
                  <a:gd name="T47" fmla="*/ 153 h 190"/>
                  <a:gd name="T48" fmla="*/ 67 w 155"/>
                  <a:gd name="T49" fmla="*/ 128 h 190"/>
                  <a:gd name="T50" fmla="*/ 63 w 155"/>
                  <a:gd name="T51" fmla="*/ 102 h 190"/>
                  <a:gd name="T52" fmla="*/ 65 w 155"/>
                  <a:gd name="T53" fmla="*/ 95 h 190"/>
                  <a:gd name="T54" fmla="*/ 67 w 155"/>
                  <a:gd name="T55" fmla="*/ 95 h 190"/>
                  <a:gd name="T56" fmla="*/ 74 w 155"/>
                  <a:gd name="T57" fmla="*/ 112 h 190"/>
                  <a:gd name="T58" fmla="*/ 102 w 155"/>
                  <a:gd name="T59" fmla="*/ 91 h 190"/>
                  <a:gd name="T60" fmla="*/ 93 w 155"/>
                  <a:gd name="T61" fmla="*/ 72 h 190"/>
                  <a:gd name="T62" fmla="*/ 97 w 155"/>
                  <a:gd name="T63" fmla="*/ 54 h 190"/>
                  <a:gd name="T64" fmla="*/ 81 w 155"/>
                  <a:gd name="T65" fmla="*/ 33 h 190"/>
                  <a:gd name="T66" fmla="*/ 74 w 155"/>
                  <a:gd name="T67" fmla="*/ 17 h 190"/>
                  <a:gd name="T68" fmla="*/ 88 w 155"/>
                  <a:gd name="T69" fmla="*/ 0 h 190"/>
                  <a:gd name="T70" fmla="*/ 132 w 155"/>
                  <a:gd name="T71" fmla="*/ 81 h 19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55" h="190">
                    <a:moveTo>
                      <a:pt x="132" y="81"/>
                    </a:moveTo>
                    <a:lnTo>
                      <a:pt x="146" y="93"/>
                    </a:lnTo>
                    <a:lnTo>
                      <a:pt x="146" y="114"/>
                    </a:lnTo>
                    <a:lnTo>
                      <a:pt x="153" y="123"/>
                    </a:lnTo>
                    <a:lnTo>
                      <a:pt x="155" y="128"/>
                    </a:lnTo>
                    <a:lnTo>
                      <a:pt x="155" y="135"/>
                    </a:lnTo>
                    <a:lnTo>
                      <a:pt x="146" y="132"/>
                    </a:lnTo>
                    <a:lnTo>
                      <a:pt x="137" y="130"/>
                    </a:lnTo>
                    <a:lnTo>
                      <a:pt x="134" y="149"/>
                    </a:lnTo>
                    <a:lnTo>
                      <a:pt x="118" y="149"/>
                    </a:lnTo>
                    <a:lnTo>
                      <a:pt x="113" y="153"/>
                    </a:lnTo>
                    <a:lnTo>
                      <a:pt x="109" y="153"/>
                    </a:lnTo>
                    <a:lnTo>
                      <a:pt x="104" y="149"/>
                    </a:lnTo>
                    <a:lnTo>
                      <a:pt x="97" y="149"/>
                    </a:lnTo>
                    <a:lnTo>
                      <a:pt x="90" y="151"/>
                    </a:lnTo>
                    <a:lnTo>
                      <a:pt x="88" y="153"/>
                    </a:lnTo>
                    <a:lnTo>
                      <a:pt x="88" y="158"/>
                    </a:lnTo>
                    <a:lnTo>
                      <a:pt x="95" y="169"/>
                    </a:lnTo>
                    <a:lnTo>
                      <a:pt x="104" y="179"/>
                    </a:lnTo>
                    <a:lnTo>
                      <a:pt x="102" y="186"/>
                    </a:lnTo>
                    <a:lnTo>
                      <a:pt x="97" y="188"/>
                    </a:lnTo>
                    <a:lnTo>
                      <a:pt x="83" y="174"/>
                    </a:lnTo>
                    <a:lnTo>
                      <a:pt x="35" y="169"/>
                    </a:lnTo>
                    <a:lnTo>
                      <a:pt x="28" y="172"/>
                    </a:lnTo>
                    <a:lnTo>
                      <a:pt x="23" y="176"/>
                    </a:lnTo>
                    <a:lnTo>
                      <a:pt x="21" y="188"/>
                    </a:lnTo>
                    <a:lnTo>
                      <a:pt x="7" y="190"/>
                    </a:lnTo>
                    <a:lnTo>
                      <a:pt x="2" y="188"/>
                    </a:lnTo>
                    <a:lnTo>
                      <a:pt x="0" y="186"/>
                    </a:lnTo>
                    <a:lnTo>
                      <a:pt x="0" y="181"/>
                    </a:lnTo>
                    <a:lnTo>
                      <a:pt x="0" y="179"/>
                    </a:lnTo>
                    <a:lnTo>
                      <a:pt x="2" y="174"/>
                    </a:lnTo>
                    <a:lnTo>
                      <a:pt x="7" y="174"/>
                    </a:lnTo>
                    <a:lnTo>
                      <a:pt x="12" y="172"/>
                    </a:lnTo>
                    <a:lnTo>
                      <a:pt x="14" y="167"/>
                    </a:lnTo>
                    <a:lnTo>
                      <a:pt x="16" y="160"/>
                    </a:lnTo>
                    <a:lnTo>
                      <a:pt x="21" y="153"/>
                    </a:lnTo>
                    <a:lnTo>
                      <a:pt x="56" y="149"/>
                    </a:lnTo>
                    <a:lnTo>
                      <a:pt x="67" y="128"/>
                    </a:lnTo>
                    <a:lnTo>
                      <a:pt x="63" y="102"/>
                    </a:lnTo>
                    <a:lnTo>
                      <a:pt x="63" y="98"/>
                    </a:lnTo>
                    <a:lnTo>
                      <a:pt x="65" y="95"/>
                    </a:lnTo>
                    <a:lnTo>
                      <a:pt x="67" y="95"/>
                    </a:lnTo>
                    <a:lnTo>
                      <a:pt x="70" y="105"/>
                    </a:lnTo>
                    <a:lnTo>
                      <a:pt x="74" y="112"/>
                    </a:lnTo>
                    <a:lnTo>
                      <a:pt x="88" y="109"/>
                    </a:lnTo>
                    <a:lnTo>
                      <a:pt x="102" y="91"/>
                    </a:lnTo>
                    <a:lnTo>
                      <a:pt x="93" y="72"/>
                    </a:lnTo>
                    <a:lnTo>
                      <a:pt x="97" y="54"/>
                    </a:lnTo>
                    <a:lnTo>
                      <a:pt x="90" y="42"/>
                    </a:lnTo>
                    <a:lnTo>
                      <a:pt x="81" y="33"/>
                    </a:lnTo>
                    <a:lnTo>
                      <a:pt x="76" y="21"/>
                    </a:lnTo>
                    <a:lnTo>
                      <a:pt x="74" y="17"/>
                    </a:lnTo>
                    <a:lnTo>
                      <a:pt x="74" y="10"/>
                    </a:lnTo>
                    <a:lnTo>
                      <a:pt x="88" y="0"/>
                    </a:lnTo>
                    <a:lnTo>
                      <a:pt x="127" y="51"/>
                    </a:lnTo>
                    <a:lnTo>
                      <a:pt x="132" y="8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4" name="Freeform 3095"/>
              <p:cNvSpPr>
                <a:spLocks/>
              </p:cNvSpPr>
              <p:nvPr userDrawn="1"/>
            </p:nvSpPr>
            <p:spPr bwMode="auto">
              <a:xfrm>
                <a:off x="1275" y="1607"/>
                <a:ext cx="51" cy="21"/>
              </a:xfrm>
              <a:custGeom>
                <a:avLst/>
                <a:gdLst>
                  <a:gd name="T0" fmla="*/ 51 w 51"/>
                  <a:gd name="T1" fmla="*/ 5 h 21"/>
                  <a:gd name="T2" fmla="*/ 51 w 51"/>
                  <a:gd name="T3" fmla="*/ 5 h 21"/>
                  <a:gd name="T4" fmla="*/ 39 w 51"/>
                  <a:gd name="T5" fmla="*/ 12 h 21"/>
                  <a:gd name="T6" fmla="*/ 28 w 51"/>
                  <a:gd name="T7" fmla="*/ 14 h 21"/>
                  <a:gd name="T8" fmla="*/ 2 w 51"/>
                  <a:gd name="T9" fmla="*/ 21 h 21"/>
                  <a:gd name="T10" fmla="*/ 2 w 51"/>
                  <a:gd name="T11" fmla="*/ 21 h 21"/>
                  <a:gd name="T12" fmla="*/ 0 w 51"/>
                  <a:gd name="T13" fmla="*/ 14 h 21"/>
                  <a:gd name="T14" fmla="*/ 0 w 51"/>
                  <a:gd name="T15" fmla="*/ 10 h 21"/>
                  <a:gd name="T16" fmla="*/ 0 w 51"/>
                  <a:gd name="T17" fmla="*/ 10 h 21"/>
                  <a:gd name="T18" fmla="*/ 2 w 51"/>
                  <a:gd name="T19" fmla="*/ 5 h 21"/>
                  <a:gd name="T20" fmla="*/ 5 w 51"/>
                  <a:gd name="T21" fmla="*/ 5 h 21"/>
                  <a:gd name="T22" fmla="*/ 9 w 51"/>
                  <a:gd name="T23" fmla="*/ 5 h 21"/>
                  <a:gd name="T24" fmla="*/ 14 w 51"/>
                  <a:gd name="T25" fmla="*/ 7 h 21"/>
                  <a:gd name="T26" fmla="*/ 19 w 51"/>
                  <a:gd name="T27" fmla="*/ 10 h 21"/>
                  <a:gd name="T28" fmla="*/ 33 w 51"/>
                  <a:gd name="T29" fmla="*/ 0 h 21"/>
                  <a:gd name="T30" fmla="*/ 33 w 51"/>
                  <a:gd name="T31" fmla="*/ 0 h 21"/>
                  <a:gd name="T32" fmla="*/ 51 w 51"/>
                  <a:gd name="T33" fmla="*/ 5 h 21"/>
                  <a:gd name="T34" fmla="*/ 51 w 51"/>
                  <a:gd name="T35" fmla="*/ 5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21">
                    <a:moveTo>
                      <a:pt x="51" y="5"/>
                    </a:moveTo>
                    <a:lnTo>
                      <a:pt x="51" y="5"/>
                    </a:lnTo>
                    <a:lnTo>
                      <a:pt x="39" y="12"/>
                    </a:lnTo>
                    <a:lnTo>
                      <a:pt x="28" y="14"/>
                    </a:lnTo>
                    <a:lnTo>
                      <a:pt x="2" y="21"/>
                    </a:lnTo>
                    <a:lnTo>
                      <a:pt x="0" y="14"/>
                    </a:lnTo>
                    <a:lnTo>
                      <a:pt x="0" y="10"/>
                    </a:lnTo>
                    <a:lnTo>
                      <a:pt x="2" y="5"/>
                    </a:lnTo>
                    <a:lnTo>
                      <a:pt x="5" y="5"/>
                    </a:lnTo>
                    <a:lnTo>
                      <a:pt x="9" y="5"/>
                    </a:lnTo>
                    <a:lnTo>
                      <a:pt x="14" y="7"/>
                    </a:lnTo>
                    <a:lnTo>
                      <a:pt x="19" y="10"/>
                    </a:lnTo>
                    <a:lnTo>
                      <a:pt x="33" y="0"/>
                    </a:lnTo>
                    <a:lnTo>
                      <a:pt x="51"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5" name="Freeform 3096"/>
              <p:cNvSpPr>
                <a:spLocks/>
              </p:cNvSpPr>
              <p:nvPr userDrawn="1"/>
            </p:nvSpPr>
            <p:spPr bwMode="auto">
              <a:xfrm>
                <a:off x="3062" y="1607"/>
                <a:ext cx="46" cy="37"/>
              </a:xfrm>
              <a:custGeom>
                <a:avLst/>
                <a:gdLst>
                  <a:gd name="T0" fmla="*/ 46 w 46"/>
                  <a:gd name="T1" fmla="*/ 26 h 37"/>
                  <a:gd name="T2" fmla="*/ 46 w 46"/>
                  <a:gd name="T3" fmla="*/ 26 h 37"/>
                  <a:gd name="T4" fmla="*/ 32 w 46"/>
                  <a:gd name="T5" fmla="*/ 37 h 37"/>
                  <a:gd name="T6" fmla="*/ 32 w 46"/>
                  <a:gd name="T7" fmla="*/ 37 h 37"/>
                  <a:gd name="T8" fmla="*/ 25 w 46"/>
                  <a:gd name="T9" fmla="*/ 28 h 37"/>
                  <a:gd name="T10" fmla="*/ 0 w 46"/>
                  <a:gd name="T11" fmla="*/ 7 h 37"/>
                  <a:gd name="T12" fmla="*/ 2 w 46"/>
                  <a:gd name="T13" fmla="*/ 3 h 37"/>
                  <a:gd name="T14" fmla="*/ 2 w 46"/>
                  <a:gd name="T15" fmla="*/ 3 h 37"/>
                  <a:gd name="T16" fmla="*/ 46 w 46"/>
                  <a:gd name="T17" fmla="*/ 0 h 37"/>
                  <a:gd name="T18" fmla="*/ 46 w 46"/>
                  <a:gd name="T19" fmla="*/ 2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6" h="37">
                    <a:moveTo>
                      <a:pt x="46" y="26"/>
                    </a:moveTo>
                    <a:lnTo>
                      <a:pt x="46" y="26"/>
                    </a:lnTo>
                    <a:lnTo>
                      <a:pt x="32" y="37"/>
                    </a:lnTo>
                    <a:lnTo>
                      <a:pt x="25" y="28"/>
                    </a:lnTo>
                    <a:lnTo>
                      <a:pt x="0" y="7"/>
                    </a:lnTo>
                    <a:lnTo>
                      <a:pt x="2" y="3"/>
                    </a:lnTo>
                    <a:lnTo>
                      <a:pt x="46" y="0"/>
                    </a:lnTo>
                    <a:lnTo>
                      <a:pt x="46"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6" name="Freeform 3097"/>
              <p:cNvSpPr>
                <a:spLocks/>
              </p:cNvSpPr>
              <p:nvPr userDrawn="1"/>
            </p:nvSpPr>
            <p:spPr bwMode="auto">
              <a:xfrm>
                <a:off x="4045" y="1610"/>
                <a:ext cx="162" cy="95"/>
              </a:xfrm>
              <a:custGeom>
                <a:avLst/>
                <a:gdLst>
                  <a:gd name="T0" fmla="*/ 162 w 162"/>
                  <a:gd name="T1" fmla="*/ 18 h 95"/>
                  <a:gd name="T2" fmla="*/ 162 w 162"/>
                  <a:gd name="T3" fmla="*/ 18 h 95"/>
                  <a:gd name="T4" fmla="*/ 151 w 162"/>
                  <a:gd name="T5" fmla="*/ 44 h 95"/>
                  <a:gd name="T6" fmla="*/ 151 w 162"/>
                  <a:gd name="T7" fmla="*/ 44 h 95"/>
                  <a:gd name="T8" fmla="*/ 139 w 162"/>
                  <a:gd name="T9" fmla="*/ 48 h 95"/>
                  <a:gd name="T10" fmla="*/ 127 w 162"/>
                  <a:gd name="T11" fmla="*/ 55 h 95"/>
                  <a:gd name="T12" fmla="*/ 116 w 162"/>
                  <a:gd name="T13" fmla="*/ 60 h 95"/>
                  <a:gd name="T14" fmla="*/ 111 w 162"/>
                  <a:gd name="T15" fmla="*/ 60 h 95"/>
                  <a:gd name="T16" fmla="*/ 104 w 162"/>
                  <a:gd name="T17" fmla="*/ 60 h 95"/>
                  <a:gd name="T18" fmla="*/ 102 w 162"/>
                  <a:gd name="T19" fmla="*/ 62 h 95"/>
                  <a:gd name="T20" fmla="*/ 95 w 162"/>
                  <a:gd name="T21" fmla="*/ 92 h 95"/>
                  <a:gd name="T22" fmla="*/ 95 w 162"/>
                  <a:gd name="T23" fmla="*/ 92 h 95"/>
                  <a:gd name="T24" fmla="*/ 93 w 162"/>
                  <a:gd name="T25" fmla="*/ 95 h 95"/>
                  <a:gd name="T26" fmla="*/ 90 w 162"/>
                  <a:gd name="T27" fmla="*/ 95 h 95"/>
                  <a:gd name="T28" fmla="*/ 86 w 162"/>
                  <a:gd name="T29" fmla="*/ 92 h 95"/>
                  <a:gd name="T30" fmla="*/ 79 w 162"/>
                  <a:gd name="T31" fmla="*/ 88 h 95"/>
                  <a:gd name="T32" fmla="*/ 74 w 162"/>
                  <a:gd name="T33" fmla="*/ 85 h 95"/>
                  <a:gd name="T34" fmla="*/ 70 w 162"/>
                  <a:gd name="T35" fmla="*/ 90 h 95"/>
                  <a:gd name="T36" fmla="*/ 5 w 162"/>
                  <a:gd name="T37" fmla="*/ 92 h 95"/>
                  <a:gd name="T38" fmla="*/ 5 w 162"/>
                  <a:gd name="T39" fmla="*/ 92 h 95"/>
                  <a:gd name="T40" fmla="*/ 0 w 162"/>
                  <a:gd name="T41" fmla="*/ 90 h 95"/>
                  <a:gd name="T42" fmla="*/ 0 w 162"/>
                  <a:gd name="T43" fmla="*/ 85 h 95"/>
                  <a:gd name="T44" fmla="*/ 5 w 162"/>
                  <a:gd name="T45" fmla="*/ 76 h 95"/>
                  <a:gd name="T46" fmla="*/ 7 w 162"/>
                  <a:gd name="T47" fmla="*/ 69 h 95"/>
                  <a:gd name="T48" fmla="*/ 49 w 162"/>
                  <a:gd name="T49" fmla="*/ 53 h 95"/>
                  <a:gd name="T50" fmla="*/ 58 w 162"/>
                  <a:gd name="T51" fmla="*/ 41 h 95"/>
                  <a:gd name="T52" fmla="*/ 58 w 162"/>
                  <a:gd name="T53" fmla="*/ 41 h 95"/>
                  <a:gd name="T54" fmla="*/ 51 w 162"/>
                  <a:gd name="T55" fmla="*/ 27 h 95"/>
                  <a:gd name="T56" fmla="*/ 51 w 162"/>
                  <a:gd name="T57" fmla="*/ 27 h 95"/>
                  <a:gd name="T58" fmla="*/ 7 w 162"/>
                  <a:gd name="T59" fmla="*/ 32 h 95"/>
                  <a:gd name="T60" fmla="*/ 7 w 162"/>
                  <a:gd name="T61" fmla="*/ 20 h 95"/>
                  <a:gd name="T62" fmla="*/ 16 w 162"/>
                  <a:gd name="T63" fmla="*/ 9 h 95"/>
                  <a:gd name="T64" fmla="*/ 72 w 162"/>
                  <a:gd name="T65" fmla="*/ 0 h 95"/>
                  <a:gd name="T66" fmla="*/ 72 w 162"/>
                  <a:gd name="T67" fmla="*/ 0 h 95"/>
                  <a:gd name="T68" fmla="*/ 95 w 162"/>
                  <a:gd name="T69" fmla="*/ 2 h 95"/>
                  <a:gd name="T70" fmla="*/ 118 w 162"/>
                  <a:gd name="T71" fmla="*/ 7 h 95"/>
                  <a:gd name="T72" fmla="*/ 162 w 162"/>
                  <a:gd name="T73" fmla="*/ 18 h 95"/>
                  <a:gd name="T74" fmla="*/ 162 w 162"/>
                  <a:gd name="T75" fmla="*/ 18 h 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2" h="95">
                    <a:moveTo>
                      <a:pt x="162" y="18"/>
                    </a:moveTo>
                    <a:lnTo>
                      <a:pt x="162" y="18"/>
                    </a:lnTo>
                    <a:lnTo>
                      <a:pt x="151" y="44"/>
                    </a:lnTo>
                    <a:lnTo>
                      <a:pt x="139" y="48"/>
                    </a:lnTo>
                    <a:lnTo>
                      <a:pt x="127" y="55"/>
                    </a:lnTo>
                    <a:lnTo>
                      <a:pt x="116" y="60"/>
                    </a:lnTo>
                    <a:lnTo>
                      <a:pt x="111" y="60"/>
                    </a:lnTo>
                    <a:lnTo>
                      <a:pt x="104" y="60"/>
                    </a:lnTo>
                    <a:lnTo>
                      <a:pt x="102" y="62"/>
                    </a:lnTo>
                    <a:lnTo>
                      <a:pt x="95" y="92"/>
                    </a:lnTo>
                    <a:lnTo>
                      <a:pt x="93" y="95"/>
                    </a:lnTo>
                    <a:lnTo>
                      <a:pt x="90" y="95"/>
                    </a:lnTo>
                    <a:lnTo>
                      <a:pt x="86" y="92"/>
                    </a:lnTo>
                    <a:lnTo>
                      <a:pt x="79" y="88"/>
                    </a:lnTo>
                    <a:lnTo>
                      <a:pt x="74" y="85"/>
                    </a:lnTo>
                    <a:lnTo>
                      <a:pt x="70" y="90"/>
                    </a:lnTo>
                    <a:lnTo>
                      <a:pt x="5" y="92"/>
                    </a:lnTo>
                    <a:lnTo>
                      <a:pt x="0" y="90"/>
                    </a:lnTo>
                    <a:lnTo>
                      <a:pt x="0" y="85"/>
                    </a:lnTo>
                    <a:lnTo>
                      <a:pt x="5" y="76"/>
                    </a:lnTo>
                    <a:lnTo>
                      <a:pt x="7" y="69"/>
                    </a:lnTo>
                    <a:lnTo>
                      <a:pt x="49" y="53"/>
                    </a:lnTo>
                    <a:lnTo>
                      <a:pt x="58" y="41"/>
                    </a:lnTo>
                    <a:lnTo>
                      <a:pt x="51" y="27"/>
                    </a:lnTo>
                    <a:lnTo>
                      <a:pt x="7" y="32"/>
                    </a:lnTo>
                    <a:lnTo>
                      <a:pt x="7" y="20"/>
                    </a:lnTo>
                    <a:lnTo>
                      <a:pt x="16" y="9"/>
                    </a:lnTo>
                    <a:lnTo>
                      <a:pt x="72" y="0"/>
                    </a:lnTo>
                    <a:lnTo>
                      <a:pt x="95" y="2"/>
                    </a:lnTo>
                    <a:lnTo>
                      <a:pt x="118" y="7"/>
                    </a:lnTo>
                    <a:lnTo>
                      <a:pt x="162"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7" name="Freeform 3098"/>
              <p:cNvSpPr>
                <a:spLocks/>
              </p:cNvSpPr>
              <p:nvPr userDrawn="1"/>
            </p:nvSpPr>
            <p:spPr bwMode="auto">
              <a:xfrm>
                <a:off x="2597" y="1621"/>
                <a:ext cx="215" cy="174"/>
              </a:xfrm>
              <a:custGeom>
                <a:avLst/>
                <a:gdLst>
                  <a:gd name="T0" fmla="*/ 46 w 215"/>
                  <a:gd name="T1" fmla="*/ 9 h 174"/>
                  <a:gd name="T2" fmla="*/ 46 w 215"/>
                  <a:gd name="T3" fmla="*/ 9 h 174"/>
                  <a:gd name="T4" fmla="*/ 94 w 215"/>
                  <a:gd name="T5" fmla="*/ 12 h 174"/>
                  <a:gd name="T6" fmla="*/ 94 w 215"/>
                  <a:gd name="T7" fmla="*/ 12 h 174"/>
                  <a:gd name="T8" fmla="*/ 97 w 215"/>
                  <a:gd name="T9" fmla="*/ 16 h 174"/>
                  <a:gd name="T10" fmla="*/ 101 w 215"/>
                  <a:gd name="T11" fmla="*/ 16 h 174"/>
                  <a:gd name="T12" fmla="*/ 108 w 215"/>
                  <a:gd name="T13" fmla="*/ 19 h 174"/>
                  <a:gd name="T14" fmla="*/ 118 w 215"/>
                  <a:gd name="T15" fmla="*/ 16 h 174"/>
                  <a:gd name="T16" fmla="*/ 127 w 215"/>
                  <a:gd name="T17" fmla="*/ 14 h 174"/>
                  <a:gd name="T18" fmla="*/ 215 w 215"/>
                  <a:gd name="T19" fmla="*/ 49 h 174"/>
                  <a:gd name="T20" fmla="*/ 171 w 215"/>
                  <a:gd name="T21" fmla="*/ 77 h 174"/>
                  <a:gd name="T22" fmla="*/ 171 w 215"/>
                  <a:gd name="T23" fmla="*/ 77 h 174"/>
                  <a:gd name="T24" fmla="*/ 157 w 215"/>
                  <a:gd name="T25" fmla="*/ 100 h 174"/>
                  <a:gd name="T26" fmla="*/ 157 w 215"/>
                  <a:gd name="T27" fmla="*/ 100 h 174"/>
                  <a:gd name="T28" fmla="*/ 164 w 215"/>
                  <a:gd name="T29" fmla="*/ 118 h 174"/>
                  <a:gd name="T30" fmla="*/ 118 w 215"/>
                  <a:gd name="T31" fmla="*/ 169 h 174"/>
                  <a:gd name="T32" fmla="*/ 43 w 215"/>
                  <a:gd name="T33" fmla="*/ 174 h 174"/>
                  <a:gd name="T34" fmla="*/ 34 w 215"/>
                  <a:gd name="T35" fmla="*/ 158 h 174"/>
                  <a:gd name="T36" fmla="*/ 46 w 215"/>
                  <a:gd name="T37" fmla="*/ 60 h 174"/>
                  <a:gd name="T38" fmla="*/ 30 w 215"/>
                  <a:gd name="T39" fmla="*/ 49 h 174"/>
                  <a:gd name="T40" fmla="*/ 30 w 215"/>
                  <a:gd name="T41" fmla="*/ 49 h 174"/>
                  <a:gd name="T42" fmla="*/ 16 w 215"/>
                  <a:gd name="T43" fmla="*/ 46 h 174"/>
                  <a:gd name="T44" fmla="*/ 4 w 215"/>
                  <a:gd name="T45" fmla="*/ 44 h 174"/>
                  <a:gd name="T46" fmla="*/ 0 w 215"/>
                  <a:gd name="T47" fmla="*/ 19 h 174"/>
                  <a:gd name="T48" fmla="*/ 30 w 215"/>
                  <a:gd name="T49" fmla="*/ 0 h 174"/>
                  <a:gd name="T50" fmla="*/ 46 w 215"/>
                  <a:gd name="T51" fmla="*/ 9 h 17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15" h="174">
                    <a:moveTo>
                      <a:pt x="46" y="9"/>
                    </a:moveTo>
                    <a:lnTo>
                      <a:pt x="46" y="9"/>
                    </a:lnTo>
                    <a:lnTo>
                      <a:pt x="94" y="12"/>
                    </a:lnTo>
                    <a:lnTo>
                      <a:pt x="97" y="16"/>
                    </a:lnTo>
                    <a:lnTo>
                      <a:pt x="101" y="16"/>
                    </a:lnTo>
                    <a:lnTo>
                      <a:pt x="108" y="19"/>
                    </a:lnTo>
                    <a:lnTo>
                      <a:pt x="118" y="16"/>
                    </a:lnTo>
                    <a:lnTo>
                      <a:pt x="127" y="14"/>
                    </a:lnTo>
                    <a:lnTo>
                      <a:pt x="215" y="49"/>
                    </a:lnTo>
                    <a:lnTo>
                      <a:pt x="171" y="77"/>
                    </a:lnTo>
                    <a:lnTo>
                      <a:pt x="157" y="100"/>
                    </a:lnTo>
                    <a:lnTo>
                      <a:pt x="164" y="118"/>
                    </a:lnTo>
                    <a:lnTo>
                      <a:pt x="118" y="169"/>
                    </a:lnTo>
                    <a:lnTo>
                      <a:pt x="43" y="174"/>
                    </a:lnTo>
                    <a:lnTo>
                      <a:pt x="34" y="158"/>
                    </a:lnTo>
                    <a:lnTo>
                      <a:pt x="46" y="60"/>
                    </a:lnTo>
                    <a:lnTo>
                      <a:pt x="30" y="49"/>
                    </a:lnTo>
                    <a:lnTo>
                      <a:pt x="16" y="46"/>
                    </a:lnTo>
                    <a:lnTo>
                      <a:pt x="4" y="44"/>
                    </a:lnTo>
                    <a:lnTo>
                      <a:pt x="0" y="19"/>
                    </a:lnTo>
                    <a:lnTo>
                      <a:pt x="30" y="0"/>
                    </a:lnTo>
                    <a:lnTo>
                      <a:pt x="46"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8" name="Freeform 3099"/>
              <p:cNvSpPr>
                <a:spLocks/>
              </p:cNvSpPr>
              <p:nvPr userDrawn="1"/>
            </p:nvSpPr>
            <p:spPr bwMode="auto">
              <a:xfrm>
                <a:off x="3168" y="1624"/>
                <a:ext cx="104" cy="76"/>
              </a:xfrm>
              <a:custGeom>
                <a:avLst/>
                <a:gdLst>
                  <a:gd name="T0" fmla="*/ 90 w 104"/>
                  <a:gd name="T1" fmla="*/ 13 h 76"/>
                  <a:gd name="T2" fmla="*/ 90 w 104"/>
                  <a:gd name="T3" fmla="*/ 13 h 76"/>
                  <a:gd name="T4" fmla="*/ 88 w 104"/>
                  <a:gd name="T5" fmla="*/ 23 h 76"/>
                  <a:gd name="T6" fmla="*/ 88 w 104"/>
                  <a:gd name="T7" fmla="*/ 23 h 76"/>
                  <a:gd name="T8" fmla="*/ 104 w 104"/>
                  <a:gd name="T9" fmla="*/ 64 h 76"/>
                  <a:gd name="T10" fmla="*/ 104 w 104"/>
                  <a:gd name="T11" fmla="*/ 64 h 76"/>
                  <a:gd name="T12" fmla="*/ 70 w 104"/>
                  <a:gd name="T13" fmla="*/ 76 h 76"/>
                  <a:gd name="T14" fmla="*/ 70 w 104"/>
                  <a:gd name="T15" fmla="*/ 76 h 76"/>
                  <a:gd name="T16" fmla="*/ 46 w 104"/>
                  <a:gd name="T17" fmla="*/ 55 h 76"/>
                  <a:gd name="T18" fmla="*/ 46 w 104"/>
                  <a:gd name="T19" fmla="*/ 55 h 76"/>
                  <a:gd name="T20" fmla="*/ 39 w 104"/>
                  <a:gd name="T21" fmla="*/ 60 h 76"/>
                  <a:gd name="T22" fmla="*/ 35 w 104"/>
                  <a:gd name="T23" fmla="*/ 64 h 76"/>
                  <a:gd name="T24" fmla="*/ 14 w 104"/>
                  <a:gd name="T25" fmla="*/ 64 h 76"/>
                  <a:gd name="T26" fmla="*/ 14 w 104"/>
                  <a:gd name="T27" fmla="*/ 64 h 76"/>
                  <a:gd name="T28" fmla="*/ 2 w 104"/>
                  <a:gd name="T29" fmla="*/ 37 h 76"/>
                  <a:gd name="T30" fmla="*/ 2 w 104"/>
                  <a:gd name="T31" fmla="*/ 37 h 76"/>
                  <a:gd name="T32" fmla="*/ 5 w 104"/>
                  <a:gd name="T33" fmla="*/ 34 h 76"/>
                  <a:gd name="T34" fmla="*/ 7 w 104"/>
                  <a:gd name="T35" fmla="*/ 32 h 76"/>
                  <a:gd name="T36" fmla="*/ 5 w 104"/>
                  <a:gd name="T37" fmla="*/ 27 h 76"/>
                  <a:gd name="T38" fmla="*/ 2 w 104"/>
                  <a:gd name="T39" fmla="*/ 23 h 76"/>
                  <a:gd name="T40" fmla="*/ 0 w 104"/>
                  <a:gd name="T41" fmla="*/ 18 h 76"/>
                  <a:gd name="T42" fmla="*/ 53 w 104"/>
                  <a:gd name="T43" fmla="*/ 0 h 76"/>
                  <a:gd name="T44" fmla="*/ 53 w 104"/>
                  <a:gd name="T45" fmla="*/ 0 h 76"/>
                  <a:gd name="T46" fmla="*/ 72 w 104"/>
                  <a:gd name="T47" fmla="*/ 6 h 76"/>
                  <a:gd name="T48" fmla="*/ 90 w 104"/>
                  <a:gd name="T49" fmla="*/ 13 h 76"/>
                  <a:gd name="T50" fmla="*/ 90 w 104"/>
                  <a:gd name="T51" fmla="*/ 13 h 7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4" h="76">
                    <a:moveTo>
                      <a:pt x="90" y="13"/>
                    </a:moveTo>
                    <a:lnTo>
                      <a:pt x="90" y="13"/>
                    </a:lnTo>
                    <a:lnTo>
                      <a:pt x="88" y="23"/>
                    </a:lnTo>
                    <a:lnTo>
                      <a:pt x="104" y="64"/>
                    </a:lnTo>
                    <a:lnTo>
                      <a:pt x="70" y="76"/>
                    </a:lnTo>
                    <a:lnTo>
                      <a:pt x="46" y="55"/>
                    </a:lnTo>
                    <a:lnTo>
                      <a:pt x="39" y="60"/>
                    </a:lnTo>
                    <a:lnTo>
                      <a:pt x="35" y="64"/>
                    </a:lnTo>
                    <a:lnTo>
                      <a:pt x="14" y="64"/>
                    </a:lnTo>
                    <a:lnTo>
                      <a:pt x="2" y="37"/>
                    </a:lnTo>
                    <a:lnTo>
                      <a:pt x="5" y="34"/>
                    </a:lnTo>
                    <a:lnTo>
                      <a:pt x="7" y="32"/>
                    </a:lnTo>
                    <a:lnTo>
                      <a:pt x="5" y="27"/>
                    </a:lnTo>
                    <a:lnTo>
                      <a:pt x="2" y="23"/>
                    </a:lnTo>
                    <a:lnTo>
                      <a:pt x="0" y="18"/>
                    </a:lnTo>
                    <a:lnTo>
                      <a:pt x="53" y="0"/>
                    </a:lnTo>
                    <a:lnTo>
                      <a:pt x="72" y="6"/>
                    </a:lnTo>
                    <a:lnTo>
                      <a:pt x="90"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9" name="Freeform 3100"/>
              <p:cNvSpPr>
                <a:spLocks/>
              </p:cNvSpPr>
              <p:nvPr userDrawn="1"/>
            </p:nvSpPr>
            <p:spPr bwMode="auto">
              <a:xfrm>
                <a:off x="3714" y="1644"/>
                <a:ext cx="278" cy="167"/>
              </a:xfrm>
              <a:custGeom>
                <a:avLst/>
                <a:gdLst>
                  <a:gd name="T0" fmla="*/ 128 w 278"/>
                  <a:gd name="T1" fmla="*/ 23 h 167"/>
                  <a:gd name="T2" fmla="*/ 162 w 278"/>
                  <a:gd name="T3" fmla="*/ 21 h 167"/>
                  <a:gd name="T4" fmla="*/ 276 w 278"/>
                  <a:gd name="T5" fmla="*/ 95 h 167"/>
                  <a:gd name="T6" fmla="*/ 276 w 278"/>
                  <a:gd name="T7" fmla="*/ 95 h 167"/>
                  <a:gd name="T8" fmla="*/ 278 w 278"/>
                  <a:gd name="T9" fmla="*/ 114 h 167"/>
                  <a:gd name="T10" fmla="*/ 243 w 278"/>
                  <a:gd name="T11" fmla="*/ 130 h 167"/>
                  <a:gd name="T12" fmla="*/ 236 w 278"/>
                  <a:gd name="T13" fmla="*/ 155 h 167"/>
                  <a:gd name="T14" fmla="*/ 206 w 278"/>
                  <a:gd name="T15" fmla="*/ 167 h 167"/>
                  <a:gd name="T16" fmla="*/ 178 w 278"/>
                  <a:gd name="T17" fmla="*/ 162 h 167"/>
                  <a:gd name="T18" fmla="*/ 128 w 278"/>
                  <a:gd name="T19" fmla="*/ 125 h 167"/>
                  <a:gd name="T20" fmla="*/ 67 w 278"/>
                  <a:gd name="T21" fmla="*/ 111 h 167"/>
                  <a:gd name="T22" fmla="*/ 42 w 278"/>
                  <a:gd name="T23" fmla="*/ 121 h 167"/>
                  <a:gd name="T24" fmla="*/ 42 w 278"/>
                  <a:gd name="T25" fmla="*/ 121 h 167"/>
                  <a:gd name="T26" fmla="*/ 26 w 278"/>
                  <a:gd name="T27" fmla="*/ 104 h 167"/>
                  <a:gd name="T28" fmla="*/ 19 w 278"/>
                  <a:gd name="T29" fmla="*/ 67 h 167"/>
                  <a:gd name="T30" fmla="*/ 19 w 278"/>
                  <a:gd name="T31" fmla="*/ 67 h 167"/>
                  <a:gd name="T32" fmla="*/ 12 w 278"/>
                  <a:gd name="T33" fmla="*/ 61 h 167"/>
                  <a:gd name="T34" fmla="*/ 3 w 278"/>
                  <a:gd name="T35" fmla="*/ 56 h 167"/>
                  <a:gd name="T36" fmla="*/ 3 w 278"/>
                  <a:gd name="T37" fmla="*/ 56 h 167"/>
                  <a:gd name="T38" fmla="*/ 0 w 278"/>
                  <a:gd name="T39" fmla="*/ 47 h 167"/>
                  <a:gd name="T40" fmla="*/ 26 w 278"/>
                  <a:gd name="T41" fmla="*/ 44 h 167"/>
                  <a:gd name="T42" fmla="*/ 26 w 278"/>
                  <a:gd name="T43" fmla="*/ 44 h 167"/>
                  <a:gd name="T44" fmla="*/ 26 w 278"/>
                  <a:gd name="T45" fmla="*/ 40 h 167"/>
                  <a:gd name="T46" fmla="*/ 26 w 278"/>
                  <a:gd name="T47" fmla="*/ 37 h 167"/>
                  <a:gd name="T48" fmla="*/ 26 w 278"/>
                  <a:gd name="T49" fmla="*/ 28 h 167"/>
                  <a:gd name="T50" fmla="*/ 26 w 278"/>
                  <a:gd name="T51" fmla="*/ 28 h 167"/>
                  <a:gd name="T52" fmla="*/ 16 w 278"/>
                  <a:gd name="T53" fmla="*/ 10 h 167"/>
                  <a:gd name="T54" fmla="*/ 19 w 278"/>
                  <a:gd name="T55" fmla="*/ 7 h 167"/>
                  <a:gd name="T56" fmla="*/ 19 w 278"/>
                  <a:gd name="T57" fmla="*/ 7 h 167"/>
                  <a:gd name="T58" fmla="*/ 33 w 278"/>
                  <a:gd name="T59" fmla="*/ 12 h 167"/>
                  <a:gd name="T60" fmla="*/ 40 w 278"/>
                  <a:gd name="T61" fmla="*/ 12 h 167"/>
                  <a:gd name="T62" fmla="*/ 47 w 278"/>
                  <a:gd name="T63" fmla="*/ 12 h 167"/>
                  <a:gd name="T64" fmla="*/ 47 w 278"/>
                  <a:gd name="T65" fmla="*/ 12 h 167"/>
                  <a:gd name="T66" fmla="*/ 102 w 278"/>
                  <a:gd name="T67" fmla="*/ 0 h 167"/>
                  <a:gd name="T68" fmla="*/ 128 w 278"/>
                  <a:gd name="T69" fmla="*/ 23 h 16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78" h="167">
                    <a:moveTo>
                      <a:pt x="128" y="23"/>
                    </a:moveTo>
                    <a:lnTo>
                      <a:pt x="162" y="21"/>
                    </a:lnTo>
                    <a:lnTo>
                      <a:pt x="276" y="95"/>
                    </a:lnTo>
                    <a:lnTo>
                      <a:pt x="278" y="114"/>
                    </a:lnTo>
                    <a:lnTo>
                      <a:pt x="243" y="130"/>
                    </a:lnTo>
                    <a:lnTo>
                      <a:pt x="236" y="155"/>
                    </a:lnTo>
                    <a:lnTo>
                      <a:pt x="206" y="167"/>
                    </a:lnTo>
                    <a:lnTo>
                      <a:pt x="178" y="162"/>
                    </a:lnTo>
                    <a:lnTo>
                      <a:pt x="128" y="125"/>
                    </a:lnTo>
                    <a:lnTo>
                      <a:pt x="67" y="111"/>
                    </a:lnTo>
                    <a:lnTo>
                      <a:pt x="42" y="121"/>
                    </a:lnTo>
                    <a:lnTo>
                      <a:pt x="26" y="104"/>
                    </a:lnTo>
                    <a:lnTo>
                      <a:pt x="19" y="67"/>
                    </a:lnTo>
                    <a:lnTo>
                      <a:pt x="12" y="61"/>
                    </a:lnTo>
                    <a:lnTo>
                      <a:pt x="3" y="56"/>
                    </a:lnTo>
                    <a:lnTo>
                      <a:pt x="0" y="47"/>
                    </a:lnTo>
                    <a:lnTo>
                      <a:pt x="26" y="44"/>
                    </a:lnTo>
                    <a:lnTo>
                      <a:pt x="26" y="40"/>
                    </a:lnTo>
                    <a:lnTo>
                      <a:pt x="26" y="37"/>
                    </a:lnTo>
                    <a:lnTo>
                      <a:pt x="26" y="28"/>
                    </a:lnTo>
                    <a:lnTo>
                      <a:pt x="16" y="10"/>
                    </a:lnTo>
                    <a:lnTo>
                      <a:pt x="19" y="7"/>
                    </a:lnTo>
                    <a:lnTo>
                      <a:pt x="33" y="12"/>
                    </a:lnTo>
                    <a:lnTo>
                      <a:pt x="40" y="12"/>
                    </a:lnTo>
                    <a:lnTo>
                      <a:pt x="47" y="12"/>
                    </a:lnTo>
                    <a:lnTo>
                      <a:pt x="102" y="0"/>
                    </a:lnTo>
                    <a:lnTo>
                      <a:pt x="128"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0" name="Freeform 3101"/>
              <p:cNvSpPr>
                <a:spLocks/>
              </p:cNvSpPr>
              <p:nvPr userDrawn="1"/>
            </p:nvSpPr>
            <p:spPr bwMode="auto">
              <a:xfrm>
                <a:off x="3494" y="1644"/>
                <a:ext cx="118" cy="44"/>
              </a:xfrm>
              <a:custGeom>
                <a:avLst/>
                <a:gdLst>
                  <a:gd name="T0" fmla="*/ 116 w 118"/>
                  <a:gd name="T1" fmla="*/ 26 h 44"/>
                  <a:gd name="T2" fmla="*/ 116 w 118"/>
                  <a:gd name="T3" fmla="*/ 26 h 44"/>
                  <a:gd name="T4" fmla="*/ 118 w 118"/>
                  <a:gd name="T5" fmla="*/ 42 h 44"/>
                  <a:gd name="T6" fmla="*/ 51 w 118"/>
                  <a:gd name="T7" fmla="*/ 44 h 44"/>
                  <a:gd name="T8" fmla="*/ 30 w 118"/>
                  <a:gd name="T9" fmla="*/ 33 h 44"/>
                  <a:gd name="T10" fmla="*/ 30 w 118"/>
                  <a:gd name="T11" fmla="*/ 33 h 44"/>
                  <a:gd name="T12" fmla="*/ 17 w 118"/>
                  <a:gd name="T13" fmla="*/ 35 h 44"/>
                  <a:gd name="T14" fmla="*/ 3 w 118"/>
                  <a:gd name="T15" fmla="*/ 37 h 44"/>
                  <a:gd name="T16" fmla="*/ 0 w 118"/>
                  <a:gd name="T17" fmla="*/ 37 h 44"/>
                  <a:gd name="T18" fmla="*/ 0 w 118"/>
                  <a:gd name="T19" fmla="*/ 37 h 44"/>
                  <a:gd name="T20" fmla="*/ 7 w 118"/>
                  <a:gd name="T21" fmla="*/ 28 h 44"/>
                  <a:gd name="T22" fmla="*/ 10 w 118"/>
                  <a:gd name="T23" fmla="*/ 19 h 44"/>
                  <a:gd name="T24" fmla="*/ 10 w 118"/>
                  <a:gd name="T25" fmla="*/ 10 h 44"/>
                  <a:gd name="T26" fmla="*/ 7 w 118"/>
                  <a:gd name="T27" fmla="*/ 0 h 44"/>
                  <a:gd name="T28" fmla="*/ 84 w 118"/>
                  <a:gd name="T29" fmla="*/ 10 h 44"/>
                  <a:gd name="T30" fmla="*/ 116 w 118"/>
                  <a:gd name="T31" fmla="*/ 26 h 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8" h="44">
                    <a:moveTo>
                      <a:pt x="116" y="26"/>
                    </a:moveTo>
                    <a:lnTo>
                      <a:pt x="116" y="26"/>
                    </a:lnTo>
                    <a:lnTo>
                      <a:pt x="118" y="42"/>
                    </a:lnTo>
                    <a:lnTo>
                      <a:pt x="51" y="44"/>
                    </a:lnTo>
                    <a:lnTo>
                      <a:pt x="30" y="33"/>
                    </a:lnTo>
                    <a:lnTo>
                      <a:pt x="17" y="35"/>
                    </a:lnTo>
                    <a:lnTo>
                      <a:pt x="3" y="37"/>
                    </a:lnTo>
                    <a:lnTo>
                      <a:pt x="0" y="37"/>
                    </a:lnTo>
                    <a:lnTo>
                      <a:pt x="7" y="28"/>
                    </a:lnTo>
                    <a:lnTo>
                      <a:pt x="10" y="19"/>
                    </a:lnTo>
                    <a:lnTo>
                      <a:pt x="10" y="10"/>
                    </a:lnTo>
                    <a:lnTo>
                      <a:pt x="7" y="0"/>
                    </a:lnTo>
                    <a:lnTo>
                      <a:pt x="84" y="10"/>
                    </a:lnTo>
                    <a:lnTo>
                      <a:pt x="116"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1" name="Freeform 3102"/>
              <p:cNvSpPr>
                <a:spLocks/>
              </p:cNvSpPr>
              <p:nvPr userDrawn="1"/>
            </p:nvSpPr>
            <p:spPr bwMode="auto">
              <a:xfrm>
                <a:off x="2914" y="1656"/>
                <a:ext cx="9" cy="14"/>
              </a:xfrm>
              <a:custGeom>
                <a:avLst/>
                <a:gdLst>
                  <a:gd name="T0" fmla="*/ 9 w 9"/>
                  <a:gd name="T1" fmla="*/ 0 h 14"/>
                  <a:gd name="T2" fmla="*/ 9 w 9"/>
                  <a:gd name="T3" fmla="*/ 0 h 14"/>
                  <a:gd name="T4" fmla="*/ 9 w 9"/>
                  <a:gd name="T5" fmla="*/ 7 h 14"/>
                  <a:gd name="T6" fmla="*/ 6 w 9"/>
                  <a:gd name="T7" fmla="*/ 14 h 14"/>
                  <a:gd name="T8" fmla="*/ 0 w 9"/>
                  <a:gd name="T9" fmla="*/ 9 h 14"/>
                  <a:gd name="T10" fmla="*/ 2 w 9"/>
                  <a:gd name="T11" fmla="*/ 0 h 14"/>
                  <a:gd name="T12" fmla="*/ 9 w 9"/>
                  <a:gd name="T13" fmla="*/ 0 h 1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 h="14">
                    <a:moveTo>
                      <a:pt x="9" y="0"/>
                    </a:moveTo>
                    <a:lnTo>
                      <a:pt x="9" y="0"/>
                    </a:lnTo>
                    <a:lnTo>
                      <a:pt x="9" y="7"/>
                    </a:lnTo>
                    <a:lnTo>
                      <a:pt x="6" y="14"/>
                    </a:lnTo>
                    <a:lnTo>
                      <a:pt x="0" y="9"/>
                    </a:lnTo>
                    <a:lnTo>
                      <a:pt x="2" y="0"/>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2" name="Freeform 3103"/>
              <p:cNvSpPr>
                <a:spLocks/>
              </p:cNvSpPr>
              <p:nvPr userDrawn="1"/>
            </p:nvSpPr>
            <p:spPr bwMode="auto">
              <a:xfrm>
                <a:off x="3238" y="1658"/>
                <a:ext cx="344" cy="137"/>
              </a:xfrm>
              <a:custGeom>
                <a:avLst/>
                <a:gdLst>
                  <a:gd name="T0" fmla="*/ 155 w 344"/>
                  <a:gd name="T1" fmla="*/ 9 h 137"/>
                  <a:gd name="T2" fmla="*/ 155 w 344"/>
                  <a:gd name="T3" fmla="*/ 9 h 137"/>
                  <a:gd name="T4" fmla="*/ 173 w 344"/>
                  <a:gd name="T5" fmla="*/ 9 h 137"/>
                  <a:gd name="T6" fmla="*/ 180 w 344"/>
                  <a:gd name="T7" fmla="*/ 12 h 137"/>
                  <a:gd name="T8" fmla="*/ 185 w 344"/>
                  <a:gd name="T9" fmla="*/ 14 h 137"/>
                  <a:gd name="T10" fmla="*/ 187 w 344"/>
                  <a:gd name="T11" fmla="*/ 19 h 137"/>
                  <a:gd name="T12" fmla="*/ 254 w 344"/>
                  <a:gd name="T13" fmla="*/ 26 h 137"/>
                  <a:gd name="T14" fmla="*/ 254 w 344"/>
                  <a:gd name="T15" fmla="*/ 26 h 137"/>
                  <a:gd name="T16" fmla="*/ 261 w 344"/>
                  <a:gd name="T17" fmla="*/ 28 h 137"/>
                  <a:gd name="T18" fmla="*/ 270 w 344"/>
                  <a:gd name="T19" fmla="*/ 26 h 137"/>
                  <a:gd name="T20" fmla="*/ 286 w 344"/>
                  <a:gd name="T21" fmla="*/ 23 h 137"/>
                  <a:gd name="T22" fmla="*/ 305 w 344"/>
                  <a:gd name="T23" fmla="*/ 33 h 137"/>
                  <a:gd name="T24" fmla="*/ 310 w 344"/>
                  <a:gd name="T25" fmla="*/ 51 h 137"/>
                  <a:gd name="T26" fmla="*/ 337 w 344"/>
                  <a:gd name="T27" fmla="*/ 65 h 137"/>
                  <a:gd name="T28" fmla="*/ 344 w 344"/>
                  <a:gd name="T29" fmla="*/ 81 h 137"/>
                  <a:gd name="T30" fmla="*/ 344 w 344"/>
                  <a:gd name="T31" fmla="*/ 81 h 137"/>
                  <a:gd name="T32" fmla="*/ 340 w 344"/>
                  <a:gd name="T33" fmla="*/ 118 h 137"/>
                  <a:gd name="T34" fmla="*/ 340 w 344"/>
                  <a:gd name="T35" fmla="*/ 118 h 137"/>
                  <a:gd name="T36" fmla="*/ 314 w 344"/>
                  <a:gd name="T37" fmla="*/ 125 h 137"/>
                  <a:gd name="T38" fmla="*/ 286 w 344"/>
                  <a:gd name="T39" fmla="*/ 130 h 137"/>
                  <a:gd name="T40" fmla="*/ 215 w 344"/>
                  <a:gd name="T41" fmla="*/ 137 h 137"/>
                  <a:gd name="T42" fmla="*/ 201 w 344"/>
                  <a:gd name="T43" fmla="*/ 128 h 137"/>
                  <a:gd name="T44" fmla="*/ 150 w 344"/>
                  <a:gd name="T45" fmla="*/ 121 h 137"/>
                  <a:gd name="T46" fmla="*/ 150 w 344"/>
                  <a:gd name="T47" fmla="*/ 121 h 137"/>
                  <a:gd name="T48" fmla="*/ 141 w 344"/>
                  <a:gd name="T49" fmla="*/ 125 h 137"/>
                  <a:gd name="T50" fmla="*/ 134 w 344"/>
                  <a:gd name="T51" fmla="*/ 132 h 137"/>
                  <a:gd name="T52" fmla="*/ 125 w 344"/>
                  <a:gd name="T53" fmla="*/ 134 h 137"/>
                  <a:gd name="T54" fmla="*/ 118 w 344"/>
                  <a:gd name="T55" fmla="*/ 137 h 137"/>
                  <a:gd name="T56" fmla="*/ 113 w 344"/>
                  <a:gd name="T57" fmla="*/ 134 h 137"/>
                  <a:gd name="T58" fmla="*/ 92 w 344"/>
                  <a:gd name="T59" fmla="*/ 118 h 137"/>
                  <a:gd name="T60" fmla="*/ 92 w 344"/>
                  <a:gd name="T61" fmla="*/ 118 h 137"/>
                  <a:gd name="T62" fmla="*/ 85 w 344"/>
                  <a:gd name="T63" fmla="*/ 118 h 137"/>
                  <a:gd name="T64" fmla="*/ 78 w 344"/>
                  <a:gd name="T65" fmla="*/ 123 h 137"/>
                  <a:gd name="T66" fmla="*/ 67 w 344"/>
                  <a:gd name="T67" fmla="*/ 134 h 137"/>
                  <a:gd name="T68" fmla="*/ 48 w 344"/>
                  <a:gd name="T69" fmla="*/ 125 h 137"/>
                  <a:gd name="T70" fmla="*/ 48 w 344"/>
                  <a:gd name="T71" fmla="*/ 125 h 137"/>
                  <a:gd name="T72" fmla="*/ 34 w 344"/>
                  <a:gd name="T73" fmla="*/ 130 h 137"/>
                  <a:gd name="T74" fmla="*/ 27 w 344"/>
                  <a:gd name="T75" fmla="*/ 116 h 137"/>
                  <a:gd name="T76" fmla="*/ 13 w 344"/>
                  <a:gd name="T77" fmla="*/ 107 h 137"/>
                  <a:gd name="T78" fmla="*/ 13 w 344"/>
                  <a:gd name="T79" fmla="*/ 107 h 137"/>
                  <a:gd name="T80" fmla="*/ 18 w 344"/>
                  <a:gd name="T81" fmla="*/ 97 h 137"/>
                  <a:gd name="T82" fmla="*/ 4 w 344"/>
                  <a:gd name="T83" fmla="*/ 88 h 137"/>
                  <a:gd name="T84" fmla="*/ 4 w 344"/>
                  <a:gd name="T85" fmla="*/ 88 h 137"/>
                  <a:gd name="T86" fmla="*/ 4 w 344"/>
                  <a:gd name="T87" fmla="*/ 84 h 137"/>
                  <a:gd name="T88" fmla="*/ 9 w 344"/>
                  <a:gd name="T89" fmla="*/ 77 h 137"/>
                  <a:gd name="T90" fmla="*/ 9 w 344"/>
                  <a:gd name="T91" fmla="*/ 72 h 137"/>
                  <a:gd name="T92" fmla="*/ 9 w 344"/>
                  <a:gd name="T93" fmla="*/ 70 h 137"/>
                  <a:gd name="T94" fmla="*/ 6 w 344"/>
                  <a:gd name="T95" fmla="*/ 67 h 137"/>
                  <a:gd name="T96" fmla="*/ 2 w 344"/>
                  <a:gd name="T97" fmla="*/ 65 h 137"/>
                  <a:gd name="T98" fmla="*/ 0 w 344"/>
                  <a:gd name="T99" fmla="*/ 63 h 137"/>
                  <a:gd name="T100" fmla="*/ 0 w 344"/>
                  <a:gd name="T101" fmla="*/ 63 h 137"/>
                  <a:gd name="T102" fmla="*/ 4 w 344"/>
                  <a:gd name="T103" fmla="*/ 56 h 137"/>
                  <a:gd name="T104" fmla="*/ 6 w 344"/>
                  <a:gd name="T105" fmla="*/ 53 h 137"/>
                  <a:gd name="T106" fmla="*/ 11 w 344"/>
                  <a:gd name="T107" fmla="*/ 53 h 137"/>
                  <a:gd name="T108" fmla="*/ 11 w 344"/>
                  <a:gd name="T109" fmla="*/ 53 h 137"/>
                  <a:gd name="T110" fmla="*/ 18 w 344"/>
                  <a:gd name="T111" fmla="*/ 51 h 137"/>
                  <a:gd name="T112" fmla="*/ 25 w 344"/>
                  <a:gd name="T113" fmla="*/ 49 h 137"/>
                  <a:gd name="T114" fmla="*/ 39 w 344"/>
                  <a:gd name="T115" fmla="*/ 44 h 137"/>
                  <a:gd name="T116" fmla="*/ 39 w 344"/>
                  <a:gd name="T117" fmla="*/ 33 h 137"/>
                  <a:gd name="T118" fmla="*/ 60 w 344"/>
                  <a:gd name="T119" fmla="*/ 30 h 137"/>
                  <a:gd name="T120" fmla="*/ 143 w 344"/>
                  <a:gd name="T121" fmla="*/ 0 h 137"/>
                  <a:gd name="T122" fmla="*/ 155 w 344"/>
                  <a:gd name="T123" fmla="*/ 9 h 1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4" h="137">
                    <a:moveTo>
                      <a:pt x="155" y="9"/>
                    </a:moveTo>
                    <a:lnTo>
                      <a:pt x="155" y="9"/>
                    </a:lnTo>
                    <a:lnTo>
                      <a:pt x="173" y="9"/>
                    </a:lnTo>
                    <a:lnTo>
                      <a:pt x="180" y="12"/>
                    </a:lnTo>
                    <a:lnTo>
                      <a:pt x="185" y="14"/>
                    </a:lnTo>
                    <a:lnTo>
                      <a:pt x="187" y="19"/>
                    </a:lnTo>
                    <a:lnTo>
                      <a:pt x="254" y="26"/>
                    </a:lnTo>
                    <a:lnTo>
                      <a:pt x="261" y="28"/>
                    </a:lnTo>
                    <a:lnTo>
                      <a:pt x="270" y="26"/>
                    </a:lnTo>
                    <a:lnTo>
                      <a:pt x="286" y="23"/>
                    </a:lnTo>
                    <a:lnTo>
                      <a:pt x="305" y="33"/>
                    </a:lnTo>
                    <a:lnTo>
                      <a:pt x="310" y="51"/>
                    </a:lnTo>
                    <a:lnTo>
                      <a:pt x="337" y="65"/>
                    </a:lnTo>
                    <a:lnTo>
                      <a:pt x="344" y="81"/>
                    </a:lnTo>
                    <a:lnTo>
                      <a:pt x="340" y="118"/>
                    </a:lnTo>
                    <a:lnTo>
                      <a:pt x="314" y="125"/>
                    </a:lnTo>
                    <a:lnTo>
                      <a:pt x="286" y="130"/>
                    </a:lnTo>
                    <a:lnTo>
                      <a:pt x="215" y="137"/>
                    </a:lnTo>
                    <a:lnTo>
                      <a:pt x="201" y="128"/>
                    </a:lnTo>
                    <a:lnTo>
                      <a:pt x="150" y="121"/>
                    </a:lnTo>
                    <a:lnTo>
                      <a:pt x="141" y="125"/>
                    </a:lnTo>
                    <a:lnTo>
                      <a:pt x="134" y="132"/>
                    </a:lnTo>
                    <a:lnTo>
                      <a:pt x="125" y="134"/>
                    </a:lnTo>
                    <a:lnTo>
                      <a:pt x="118" y="137"/>
                    </a:lnTo>
                    <a:lnTo>
                      <a:pt x="113" y="134"/>
                    </a:lnTo>
                    <a:lnTo>
                      <a:pt x="92" y="118"/>
                    </a:lnTo>
                    <a:lnTo>
                      <a:pt x="85" y="118"/>
                    </a:lnTo>
                    <a:lnTo>
                      <a:pt x="78" y="123"/>
                    </a:lnTo>
                    <a:lnTo>
                      <a:pt x="67" y="134"/>
                    </a:lnTo>
                    <a:lnTo>
                      <a:pt x="48" y="125"/>
                    </a:lnTo>
                    <a:lnTo>
                      <a:pt x="34" y="130"/>
                    </a:lnTo>
                    <a:lnTo>
                      <a:pt x="27" y="116"/>
                    </a:lnTo>
                    <a:lnTo>
                      <a:pt x="13" y="107"/>
                    </a:lnTo>
                    <a:lnTo>
                      <a:pt x="18" y="97"/>
                    </a:lnTo>
                    <a:lnTo>
                      <a:pt x="4" y="88"/>
                    </a:lnTo>
                    <a:lnTo>
                      <a:pt x="4" y="84"/>
                    </a:lnTo>
                    <a:lnTo>
                      <a:pt x="9" y="77"/>
                    </a:lnTo>
                    <a:lnTo>
                      <a:pt x="9" y="72"/>
                    </a:lnTo>
                    <a:lnTo>
                      <a:pt x="9" y="70"/>
                    </a:lnTo>
                    <a:lnTo>
                      <a:pt x="6" y="67"/>
                    </a:lnTo>
                    <a:lnTo>
                      <a:pt x="2" y="65"/>
                    </a:lnTo>
                    <a:lnTo>
                      <a:pt x="0" y="63"/>
                    </a:lnTo>
                    <a:lnTo>
                      <a:pt x="4" y="56"/>
                    </a:lnTo>
                    <a:lnTo>
                      <a:pt x="6" y="53"/>
                    </a:lnTo>
                    <a:lnTo>
                      <a:pt x="11" y="53"/>
                    </a:lnTo>
                    <a:lnTo>
                      <a:pt x="18" y="51"/>
                    </a:lnTo>
                    <a:lnTo>
                      <a:pt x="25" y="49"/>
                    </a:lnTo>
                    <a:lnTo>
                      <a:pt x="39" y="44"/>
                    </a:lnTo>
                    <a:lnTo>
                      <a:pt x="39" y="33"/>
                    </a:lnTo>
                    <a:lnTo>
                      <a:pt x="60" y="30"/>
                    </a:lnTo>
                    <a:lnTo>
                      <a:pt x="143" y="0"/>
                    </a:lnTo>
                    <a:lnTo>
                      <a:pt x="155"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3" name="Freeform 3104"/>
              <p:cNvSpPr>
                <a:spLocks/>
              </p:cNvSpPr>
              <p:nvPr userDrawn="1"/>
            </p:nvSpPr>
            <p:spPr bwMode="auto">
              <a:xfrm>
                <a:off x="3594" y="1663"/>
                <a:ext cx="62" cy="69"/>
              </a:xfrm>
              <a:custGeom>
                <a:avLst/>
                <a:gdLst>
                  <a:gd name="T0" fmla="*/ 53 w 62"/>
                  <a:gd name="T1" fmla="*/ 18 h 69"/>
                  <a:gd name="T2" fmla="*/ 53 w 62"/>
                  <a:gd name="T3" fmla="*/ 18 h 69"/>
                  <a:gd name="T4" fmla="*/ 62 w 62"/>
                  <a:gd name="T5" fmla="*/ 58 h 69"/>
                  <a:gd name="T6" fmla="*/ 55 w 62"/>
                  <a:gd name="T7" fmla="*/ 69 h 69"/>
                  <a:gd name="T8" fmla="*/ 55 w 62"/>
                  <a:gd name="T9" fmla="*/ 69 h 69"/>
                  <a:gd name="T10" fmla="*/ 44 w 62"/>
                  <a:gd name="T11" fmla="*/ 67 h 69"/>
                  <a:gd name="T12" fmla="*/ 32 w 62"/>
                  <a:gd name="T13" fmla="*/ 65 h 69"/>
                  <a:gd name="T14" fmla="*/ 32 w 62"/>
                  <a:gd name="T15" fmla="*/ 65 h 69"/>
                  <a:gd name="T16" fmla="*/ 0 w 62"/>
                  <a:gd name="T17" fmla="*/ 32 h 69"/>
                  <a:gd name="T18" fmla="*/ 23 w 62"/>
                  <a:gd name="T19" fmla="*/ 25 h 69"/>
                  <a:gd name="T20" fmla="*/ 23 w 62"/>
                  <a:gd name="T21" fmla="*/ 25 h 69"/>
                  <a:gd name="T22" fmla="*/ 23 w 62"/>
                  <a:gd name="T23" fmla="*/ 25 h 69"/>
                  <a:gd name="T24" fmla="*/ 21 w 62"/>
                  <a:gd name="T25" fmla="*/ 7 h 69"/>
                  <a:gd name="T26" fmla="*/ 21 w 62"/>
                  <a:gd name="T27" fmla="*/ 7 h 69"/>
                  <a:gd name="T28" fmla="*/ 37 w 62"/>
                  <a:gd name="T29" fmla="*/ 0 h 69"/>
                  <a:gd name="T30" fmla="*/ 53 w 62"/>
                  <a:gd name="T31" fmla="*/ 18 h 6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2" h="69">
                    <a:moveTo>
                      <a:pt x="53" y="18"/>
                    </a:moveTo>
                    <a:lnTo>
                      <a:pt x="53" y="18"/>
                    </a:lnTo>
                    <a:lnTo>
                      <a:pt x="62" y="58"/>
                    </a:lnTo>
                    <a:lnTo>
                      <a:pt x="55" y="69"/>
                    </a:lnTo>
                    <a:lnTo>
                      <a:pt x="44" y="67"/>
                    </a:lnTo>
                    <a:lnTo>
                      <a:pt x="32" y="65"/>
                    </a:lnTo>
                    <a:lnTo>
                      <a:pt x="0" y="32"/>
                    </a:lnTo>
                    <a:lnTo>
                      <a:pt x="23" y="25"/>
                    </a:lnTo>
                    <a:lnTo>
                      <a:pt x="21" y="7"/>
                    </a:lnTo>
                    <a:lnTo>
                      <a:pt x="37" y="0"/>
                    </a:lnTo>
                    <a:lnTo>
                      <a:pt x="53"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4" name="Freeform 3105"/>
              <p:cNvSpPr>
                <a:spLocks/>
              </p:cNvSpPr>
              <p:nvPr userDrawn="1"/>
            </p:nvSpPr>
            <p:spPr bwMode="auto">
              <a:xfrm>
                <a:off x="3101" y="1663"/>
                <a:ext cx="44" cy="67"/>
              </a:xfrm>
              <a:custGeom>
                <a:avLst/>
                <a:gdLst>
                  <a:gd name="T0" fmla="*/ 21 w 44"/>
                  <a:gd name="T1" fmla="*/ 4 h 67"/>
                  <a:gd name="T2" fmla="*/ 28 w 44"/>
                  <a:gd name="T3" fmla="*/ 16 h 67"/>
                  <a:gd name="T4" fmla="*/ 28 w 44"/>
                  <a:gd name="T5" fmla="*/ 16 h 67"/>
                  <a:gd name="T6" fmla="*/ 32 w 44"/>
                  <a:gd name="T7" fmla="*/ 32 h 67"/>
                  <a:gd name="T8" fmla="*/ 32 w 44"/>
                  <a:gd name="T9" fmla="*/ 32 h 67"/>
                  <a:gd name="T10" fmla="*/ 44 w 44"/>
                  <a:gd name="T11" fmla="*/ 42 h 67"/>
                  <a:gd name="T12" fmla="*/ 44 w 44"/>
                  <a:gd name="T13" fmla="*/ 53 h 67"/>
                  <a:gd name="T14" fmla="*/ 39 w 44"/>
                  <a:gd name="T15" fmla="*/ 67 h 67"/>
                  <a:gd name="T16" fmla="*/ 23 w 44"/>
                  <a:gd name="T17" fmla="*/ 65 h 67"/>
                  <a:gd name="T18" fmla="*/ 7 w 44"/>
                  <a:gd name="T19" fmla="*/ 32 h 67"/>
                  <a:gd name="T20" fmla="*/ 0 w 44"/>
                  <a:gd name="T21" fmla="*/ 7 h 67"/>
                  <a:gd name="T22" fmla="*/ 0 w 44"/>
                  <a:gd name="T23" fmla="*/ 7 h 67"/>
                  <a:gd name="T24" fmla="*/ 9 w 44"/>
                  <a:gd name="T25" fmla="*/ 2 h 67"/>
                  <a:gd name="T26" fmla="*/ 14 w 44"/>
                  <a:gd name="T27" fmla="*/ 0 h 67"/>
                  <a:gd name="T28" fmla="*/ 16 w 44"/>
                  <a:gd name="T29" fmla="*/ 2 h 67"/>
                  <a:gd name="T30" fmla="*/ 21 w 44"/>
                  <a:gd name="T31" fmla="*/ 4 h 6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67">
                    <a:moveTo>
                      <a:pt x="21" y="4"/>
                    </a:moveTo>
                    <a:lnTo>
                      <a:pt x="28" y="16"/>
                    </a:lnTo>
                    <a:lnTo>
                      <a:pt x="32" y="32"/>
                    </a:lnTo>
                    <a:lnTo>
                      <a:pt x="44" y="42"/>
                    </a:lnTo>
                    <a:lnTo>
                      <a:pt x="44" y="53"/>
                    </a:lnTo>
                    <a:lnTo>
                      <a:pt x="39" y="67"/>
                    </a:lnTo>
                    <a:lnTo>
                      <a:pt x="23" y="65"/>
                    </a:lnTo>
                    <a:lnTo>
                      <a:pt x="7" y="32"/>
                    </a:lnTo>
                    <a:lnTo>
                      <a:pt x="0" y="7"/>
                    </a:lnTo>
                    <a:lnTo>
                      <a:pt x="9" y="2"/>
                    </a:lnTo>
                    <a:lnTo>
                      <a:pt x="14" y="0"/>
                    </a:lnTo>
                    <a:lnTo>
                      <a:pt x="16" y="2"/>
                    </a:lnTo>
                    <a:lnTo>
                      <a:pt x="21"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5" name="Freeform 3106"/>
              <p:cNvSpPr>
                <a:spLocks/>
              </p:cNvSpPr>
              <p:nvPr userDrawn="1"/>
            </p:nvSpPr>
            <p:spPr bwMode="auto">
              <a:xfrm>
                <a:off x="3133" y="1663"/>
                <a:ext cx="47" cy="37"/>
              </a:xfrm>
              <a:custGeom>
                <a:avLst/>
                <a:gdLst>
                  <a:gd name="T0" fmla="*/ 47 w 47"/>
                  <a:gd name="T1" fmla="*/ 25 h 37"/>
                  <a:gd name="T2" fmla="*/ 26 w 47"/>
                  <a:gd name="T3" fmla="*/ 30 h 37"/>
                  <a:gd name="T4" fmla="*/ 26 w 47"/>
                  <a:gd name="T5" fmla="*/ 30 h 37"/>
                  <a:gd name="T6" fmla="*/ 19 w 47"/>
                  <a:gd name="T7" fmla="*/ 35 h 37"/>
                  <a:gd name="T8" fmla="*/ 12 w 47"/>
                  <a:gd name="T9" fmla="*/ 37 h 37"/>
                  <a:gd name="T10" fmla="*/ 3 w 47"/>
                  <a:gd name="T11" fmla="*/ 30 h 37"/>
                  <a:gd name="T12" fmla="*/ 0 w 47"/>
                  <a:gd name="T13" fmla="*/ 16 h 37"/>
                  <a:gd name="T14" fmla="*/ 14 w 47"/>
                  <a:gd name="T15" fmla="*/ 4 h 37"/>
                  <a:gd name="T16" fmla="*/ 14 w 47"/>
                  <a:gd name="T17" fmla="*/ 4 h 37"/>
                  <a:gd name="T18" fmla="*/ 33 w 47"/>
                  <a:gd name="T19" fmla="*/ 0 h 37"/>
                  <a:gd name="T20" fmla="*/ 47 w 47"/>
                  <a:gd name="T21" fmla="*/ 25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7" h="37">
                    <a:moveTo>
                      <a:pt x="47" y="25"/>
                    </a:moveTo>
                    <a:lnTo>
                      <a:pt x="26" y="30"/>
                    </a:lnTo>
                    <a:lnTo>
                      <a:pt x="19" y="35"/>
                    </a:lnTo>
                    <a:lnTo>
                      <a:pt x="12" y="37"/>
                    </a:lnTo>
                    <a:lnTo>
                      <a:pt x="3" y="30"/>
                    </a:lnTo>
                    <a:lnTo>
                      <a:pt x="0" y="16"/>
                    </a:lnTo>
                    <a:lnTo>
                      <a:pt x="14" y="4"/>
                    </a:lnTo>
                    <a:lnTo>
                      <a:pt x="33" y="0"/>
                    </a:lnTo>
                    <a:lnTo>
                      <a:pt x="47"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6" name="Freeform 3107"/>
              <p:cNvSpPr>
                <a:spLocks/>
              </p:cNvSpPr>
              <p:nvPr userDrawn="1"/>
            </p:nvSpPr>
            <p:spPr bwMode="auto">
              <a:xfrm>
                <a:off x="2587" y="1670"/>
                <a:ext cx="51" cy="109"/>
              </a:xfrm>
              <a:custGeom>
                <a:avLst/>
                <a:gdLst>
                  <a:gd name="T0" fmla="*/ 51 w 51"/>
                  <a:gd name="T1" fmla="*/ 14 h 109"/>
                  <a:gd name="T2" fmla="*/ 51 w 51"/>
                  <a:gd name="T3" fmla="*/ 18 h 109"/>
                  <a:gd name="T4" fmla="*/ 40 w 51"/>
                  <a:gd name="T5" fmla="*/ 109 h 109"/>
                  <a:gd name="T6" fmla="*/ 40 w 51"/>
                  <a:gd name="T7" fmla="*/ 109 h 109"/>
                  <a:gd name="T8" fmla="*/ 23 w 51"/>
                  <a:gd name="T9" fmla="*/ 106 h 109"/>
                  <a:gd name="T10" fmla="*/ 5 w 51"/>
                  <a:gd name="T11" fmla="*/ 102 h 109"/>
                  <a:gd name="T12" fmla="*/ 5 w 51"/>
                  <a:gd name="T13" fmla="*/ 102 h 109"/>
                  <a:gd name="T14" fmla="*/ 3 w 51"/>
                  <a:gd name="T15" fmla="*/ 95 h 109"/>
                  <a:gd name="T16" fmla="*/ 3 w 51"/>
                  <a:gd name="T17" fmla="*/ 92 h 109"/>
                  <a:gd name="T18" fmla="*/ 3 w 51"/>
                  <a:gd name="T19" fmla="*/ 88 h 109"/>
                  <a:gd name="T20" fmla="*/ 3 w 51"/>
                  <a:gd name="T21" fmla="*/ 88 h 109"/>
                  <a:gd name="T22" fmla="*/ 5 w 51"/>
                  <a:gd name="T23" fmla="*/ 83 h 109"/>
                  <a:gd name="T24" fmla="*/ 5 w 51"/>
                  <a:gd name="T25" fmla="*/ 78 h 109"/>
                  <a:gd name="T26" fmla="*/ 0 w 51"/>
                  <a:gd name="T27" fmla="*/ 67 h 109"/>
                  <a:gd name="T28" fmla="*/ 16 w 51"/>
                  <a:gd name="T29" fmla="*/ 9 h 109"/>
                  <a:gd name="T30" fmla="*/ 16 w 51"/>
                  <a:gd name="T31" fmla="*/ 0 h 109"/>
                  <a:gd name="T32" fmla="*/ 37 w 51"/>
                  <a:gd name="T33" fmla="*/ 4 h 109"/>
                  <a:gd name="T34" fmla="*/ 51 w 51"/>
                  <a:gd name="T35" fmla="*/ 14 h 1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109">
                    <a:moveTo>
                      <a:pt x="51" y="14"/>
                    </a:moveTo>
                    <a:lnTo>
                      <a:pt x="51" y="18"/>
                    </a:lnTo>
                    <a:lnTo>
                      <a:pt x="40" y="109"/>
                    </a:lnTo>
                    <a:lnTo>
                      <a:pt x="23" y="106"/>
                    </a:lnTo>
                    <a:lnTo>
                      <a:pt x="5" y="102"/>
                    </a:lnTo>
                    <a:lnTo>
                      <a:pt x="3" y="95"/>
                    </a:lnTo>
                    <a:lnTo>
                      <a:pt x="3" y="92"/>
                    </a:lnTo>
                    <a:lnTo>
                      <a:pt x="3" y="88"/>
                    </a:lnTo>
                    <a:lnTo>
                      <a:pt x="5" y="83"/>
                    </a:lnTo>
                    <a:lnTo>
                      <a:pt x="5" y="78"/>
                    </a:lnTo>
                    <a:lnTo>
                      <a:pt x="0" y="67"/>
                    </a:lnTo>
                    <a:lnTo>
                      <a:pt x="16" y="9"/>
                    </a:lnTo>
                    <a:lnTo>
                      <a:pt x="16" y="0"/>
                    </a:lnTo>
                    <a:lnTo>
                      <a:pt x="37" y="4"/>
                    </a:lnTo>
                    <a:lnTo>
                      <a:pt x="51"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7" name="Freeform 3108"/>
              <p:cNvSpPr>
                <a:spLocks/>
              </p:cNvSpPr>
              <p:nvPr userDrawn="1"/>
            </p:nvSpPr>
            <p:spPr bwMode="auto">
              <a:xfrm>
                <a:off x="4022" y="1677"/>
                <a:ext cx="109" cy="90"/>
              </a:xfrm>
              <a:custGeom>
                <a:avLst/>
                <a:gdLst>
                  <a:gd name="T0" fmla="*/ 26 w 109"/>
                  <a:gd name="T1" fmla="*/ 4 h 90"/>
                  <a:gd name="T2" fmla="*/ 19 w 109"/>
                  <a:gd name="T3" fmla="*/ 21 h 90"/>
                  <a:gd name="T4" fmla="*/ 19 w 109"/>
                  <a:gd name="T5" fmla="*/ 21 h 90"/>
                  <a:gd name="T6" fmla="*/ 26 w 109"/>
                  <a:gd name="T7" fmla="*/ 30 h 90"/>
                  <a:gd name="T8" fmla="*/ 90 w 109"/>
                  <a:gd name="T9" fmla="*/ 25 h 90"/>
                  <a:gd name="T10" fmla="*/ 90 w 109"/>
                  <a:gd name="T11" fmla="*/ 25 h 90"/>
                  <a:gd name="T12" fmla="*/ 88 w 109"/>
                  <a:gd name="T13" fmla="*/ 37 h 90"/>
                  <a:gd name="T14" fmla="*/ 86 w 109"/>
                  <a:gd name="T15" fmla="*/ 51 h 90"/>
                  <a:gd name="T16" fmla="*/ 109 w 109"/>
                  <a:gd name="T17" fmla="*/ 74 h 90"/>
                  <a:gd name="T18" fmla="*/ 65 w 109"/>
                  <a:gd name="T19" fmla="*/ 90 h 90"/>
                  <a:gd name="T20" fmla="*/ 53 w 109"/>
                  <a:gd name="T21" fmla="*/ 85 h 90"/>
                  <a:gd name="T22" fmla="*/ 53 w 109"/>
                  <a:gd name="T23" fmla="*/ 85 h 90"/>
                  <a:gd name="T24" fmla="*/ 51 w 109"/>
                  <a:gd name="T25" fmla="*/ 78 h 90"/>
                  <a:gd name="T26" fmla="*/ 49 w 109"/>
                  <a:gd name="T27" fmla="*/ 69 h 90"/>
                  <a:gd name="T28" fmla="*/ 37 w 109"/>
                  <a:gd name="T29" fmla="*/ 69 h 90"/>
                  <a:gd name="T30" fmla="*/ 26 w 109"/>
                  <a:gd name="T31" fmla="*/ 83 h 90"/>
                  <a:gd name="T32" fmla="*/ 5 w 109"/>
                  <a:gd name="T33" fmla="*/ 88 h 90"/>
                  <a:gd name="T34" fmla="*/ 5 w 109"/>
                  <a:gd name="T35" fmla="*/ 88 h 90"/>
                  <a:gd name="T36" fmla="*/ 2 w 109"/>
                  <a:gd name="T37" fmla="*/ 46 h 90"/>
                  <a:gd name="T38" fmla="*/ 0 w 109"/>
                  <a:gd name="T39" fmla="*/ 28 h 90"/>
                  <a:gd name="T40" fmla="*/ 5 w 109"/>
                  <a:gd name="T41" fmla="*/ 7 h 90"/>
                  <a:gd name="T42" fmla="*/ 5 w 109"/>
                  <a:gd name="T43" fmla="*/ 7 h 90"/>
                  <a:gd name="T44" fmla="*/ 14 w 109"/>
                  <a:gd name="T45" fmla="*/ 2 h 90"/>
                  <a:gd name="T46" fmla="*/ 21 w 109"/>
                  <a:gd name="T47" fmla="*/ 0 h 90"/>
                  <a:gd name="T48" fmla="*/ 26 w 109"/>
                  <a:gd name="T49" fmla="*/ 2 h 90"/>
                  <a:gd name="T50" fmla="*/ 26 w 109"/>
                  <a:gd name="T51" fmla="*/ 4 h 9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9" h="90">
                    <a:moveTo>
                      <a:pt x="26" y="4"/>
                    </a:moveTo>
                    <a:lnTo>
                      <a:pt x="19" y="21"/>
                    </a:lnTo>
                    <a:lnTo>
                      <a:pt x="26" y="30"/>
                    </a:lnTo>
                    <a:lnTo>
                      <a:pt x="90" y="25"/>
                    </a:lnTo>
                    <a:lnTo>
                      <a:pt x="88" y="37"/>
                    </a:lnTo>
                    <a:lnTo>
                      <a:pt x="86" y="51"/>
                    </a:lnTo>
                    <a:lnTo>
                      <a:pt x="109" y="74"/>
                    </a:lnTo>
                    <a:lnTo>
                      <a:pt x="65" y="90"/>
                    </a:lnTo>
                    <a:lnTo>
                      <a:pt x="53" y="85"/>
                    </a:lnTo>
                    <a:lnTo>
                      <a:pt x="51" y="78"/>
                    </a:lnTo>
                    <a:lnTo>
                      <a:pt x="49" y="69"/>
                    </a:lnTo>
                    <a:lnTo>
                      <a:pt x="37" y="69"/>
                    </a:lnTo>
                    <a:lnTo>
                      <a:pt x="26" y="83"/>
                    </a:lnTo>
                    <a:lnTo>
                      <a:pt x="5" y="88"/>
                    </a:lnTo>
                    <a:lnTo>
                      <a:pt x="2" y="46"/>
                    </a:lnTo>
                    <a:lnTo>
                      <a:pt x="0" y="28"/>
                    </a:lnTo>
                    <a:lnTo>
                      <a:pt x="5" y="7"/>
                    </a:lnTo>
                    <a:lnTo>
                      <a:pt x="14" y="2"/>
                    </a:lnTo>
                    <a:lnTo>
                      <a:pt x="21" y="0"/>
                    </a:lnTo>
                    <a:lnTo>
                      <a:pt x="26" y="2"/>
                    </a:lnTo>
                    <a:lnTo>
                      <a:pt x="26"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8" name="Freeform 3109"/>
              <p:cNvSpPr>
                <a:spLocks/>
              </p:cNvSpPr>
              <p:nvPr userDrawn="1"/>
            </p:nvSpPr>
            <p:spPr bwMode="auto">
              <a:xfrm>
                <a:off x="5070" y="1681"/>
                <a:ext cx="56" cy="100"/>
              </a:xfrm>
              <a:custGeom>
                <a:avLst/>
                <a:gdLst>
                  <a:gd name="T0" fmla="*/ 56 w 56"/>
                  <a:gd name="T1" fmla="*/ 37 h 100"/>
                  <a:gd name="T2" fmla="*/ 56 w 56"/>
                  <a:gd name="T3" fmla="*/ 72 h 100"/>
                  <a:gd name="T4" fmla="*/ 56 w 56"/>
                  <a:gd name="T5" fmla="*/ 72 h 100"/>
                  <a:gd name="T6" fmla="*/ 47 w 56"/>
                  <a:gd name="T7" fmla="*/ 86 h 100"/>
                  <a:gd name="T8" fmla="*/ 40 w 56"/>
                  <a:gd name="T9" fmla="*/ 98 h 100"/>
                  <a:gd name="T10" fmla="*/ 33 w 56"/>
                  <a:gd name="T11" fmla="*/ 100 h 100"/>
                  <a:gd name="T12" fmla="*/ 10 w 56"/>
                  <a:gd name="T13" fmla="*/ 72 h 100"/>
                  <a:gd name="T14" fmla="*/ 10 w 56"/>
                  <a:gd name="T15" fmla="*/ 72 h 100"/>
                  <a:gd name="T16" fmla="*/ 10 w 56"/>
                  <a:gd name="T17" fmla="*/ 54 h 100"/>
                  <a:gd name="T18" fmla="*/ 7 w 56"/>
                  <a:gd name="T19" fmla="*/ 47 h 100"/>
                  <a:gd name="T20" fmla="*/ 0 w 56"/>
                  <a:gd name="T21" fmla="*/ 40 h 100"/>
                  <a:gd name="T22" fmla="*/ 12 w 56"/>
                  <a:gd name="T23" fmla="*/ 28 h 100"/>
                  <a:gd name="T24" fmla="*/ 19 w 56"/>
                  <a:gd name="T25" fmla="*/ 0 h 100"/>
                  <a:gd name="T26" fmla="*/ 37 w 56"/>
                  <a:gd name="T27" fmla="*/ 12 h 100"/>
                  <a:gd name="T28" fmla="*/ 56 w 56"/>
                  <a:gd name="T29" fmla="*/ 37 h 1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6" h="100">
                    <a:moveTo>
                      <a:pt x="56" y="37"/>
                    </a:moveTo>
                    <a:lnTo>
                      <a:pt x="56" y="72"/>
                    </a:lnTo>
                    <a:lnTo>
                      <a:pt x="47" y="86"/>
                    </a:lnTo>
                    <a:lnTo>
                      <a:pt x="40" y="98"/>
                    </a:lnTo>
                    <a:lnTo>
                      <a:pt x="33" y="100"/>
                    </a:lnTo>
                    <a:lnTo>
                      <a:pt x="10" y="72"/>
                    </a:lnTo>
                    <a:lnTo>
                      <a:pt x="10" y="54"/>
                    </a:lnTo>
                    <a:lnTo>
                      <a:pt x="7" y="47"/>
                    </a:lnTo>
                    <a:lnTo>
                      <a:pt x="0" y="40"/>
                    </a:lnTo>
                    <a:lnTo>
                      <a:pt x="12" y="28"/>
                    </a:lnTo>
                    <a:lnTo>
                      <a:pt x="19" y="0"/>
                    </a:lnTo>
                    <a:lnTo>
                      <a:pt x="37" y="12"/>
                    </a:lnTo>
                    <a:lnTo>
                      <a:pt x="56" y="3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9" name="Freeform 3110"/>
              <p:cNvSpPr>
                <a:spLocks/>
              </p:cNvSpPr>
              <p:nvPr userDrawn="1"/>
            </p:nvSpPr>
            <p:spPr bwMode="auto">
              <a:xfrm>
                <a:off x="3548" y="1691"/>
                <a:ext cx="74" cy="41"/>
              </a:xfrm>
              <a:custGeom>
                <a:avLst/>
                <a:gdLst>
                  <a:gd name="T0" fmla="*/ 48 w 74"/>
                  <a:gd name="T1" fmla="*/ 0 h 41"/>
                  <a:gd name="T2" fmla="*/ 48 w 74"/>
                  <a:gd name="T3" fmla="*/ 0 h 41"/>
                  <a:gd name="T4" fmla="*/ 39 w 74"/>
                  <a:gd name="T5" fmla="*/ 2 h 41"/>
                  <a:gd name="T6" fmla="*/ 41 w 74"/>
                  <a:gd name="T7" fmla="*/ 4 h 41"/>
                  <a:gd name="T8" fmla="*/ 74 w 74"/>
                  <a:gd name="T9" fmla="*/ 39 h 41"/>
                  <a:gd name="T10" fmla="*/ 60 w 74"/>
                  <a:gd name="T11" fmla="*/ 41 h 41"/>
                  <a:gd name="T12" fmla="*/ 60 w 74"/>
                  <a:gd name="T13" fmla="*/ 41 h 41"/>
                  <a:gd name="T14" fmla="*/ 55 w 74"/>
                  <a:gd name="T15" fmla="*/ 34 h 41"/>
                  <a:gd name="T16" fmla="*/ 53 w 74"/>
                  <a:gd name="T17" fmla="*/ 30 h 41"/>
                  <a:gd name="T18" fmla="*/ 48 w 74"/>
                  <a:gd name="T19" fmla="*/ 25 h 41"/>
                  <a:gd name="T20" fmla="*/ 37 w 74"/>
                  <a:gd name="T21" fmla="*/ 25 h 41"/>
                  <a:gd name="T22" fmla="*/ 37 w 74"/>
                  <a:gd name="T23" fmla="*/ 25 h 41"/>
                  <a:gd name="T24" fmla="*/ 32 w 74"/>
                  <a:gd name="T25" fmla="*/ 27 h 41"/>
                  <a:gd name="T26" fmla="*/ 30 w 74"/>
                  <a:gd name="T27" fmla="*/ 30 h 41"/>
                  <a:gd name="T28" fmla="*/ 25 w 74"/>
                  <a:gd name="T29" fmla="*/ 27 h 41"/>
                  <a:gd name="T30" fmla="*/ 2 w 74"/>
                  <a:gd name="T31" fmla="*/ 16 h 41"/>
                  <a:gd name="T32" fmla="*/ 0 w 74"/>
                  <a:gd name="T33" fmla="*/ 2 h 41"/>
                  <a:gd name="T34" fmla="*/ 0 w 74"/>
                  <a:gd name="T35" fmla="*/ 2 h 41"/>
                  <a:gd name="T36" fmla="*/ 48 w 74"/>
                  <a:gd name="T37" fmla="*/ 0 h 41"/>
                  <a:gd name="T38" fmla="*/ 48 w 74"/>
                  <a:gd name="T39" fmla="*/ 0 h 4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4" h="41">
                    <a:moveTo>
                      <a:pt x="48" y="0"/>
                    </a:moveTo>
                    <a:lnTo>
                      <a:pt x="48" y="0"/>
                    </a:lnTo>
                    <a:lnTo>
                      <a:pt x="39" y="2"/>
                    </a:lnTo>
                    <a:lnTo>
                      <a:pt x="41" y="4"/>
                    </a:lnTo>
                    <a:lnTo>
                      <a:pt x="74" y="39"/>
                    </a:lnTo>
                    <a:lnTo>
                      <a:pt x="60" y="41"/>
                    </a:lnTo>
                    <a:lnTo>
                      <a:pt x="55" y="34"/>
                    </a:lnTo>
                    <a:lnTo>
                      <a:pt x="53" y="30"/>
                    </a:lnTo>
                    <a:lnTo>
                      <a:pt x="48" y="25"/>
                    </a:lnTo>
                    <a:lnTo>
                      <a:pt x="37" y="25"/>
                    </a:lnTo>
                    <a:lnTo>
                      <a:pt x="32" y="27"/>
                    </a:lnTo>
                    <a:lnTo>
                      <a:pt x="30" y="30"/>
                    </a:lnTo>
                    <a:lnTo>
                      <a:pt x="25" y="27"/>
                    </a:lnTo>
                    <a:lnTo>
                      <a:pt x="2" y="16"/>
                    </a:lnTo>
                    <a:lnTo>
                      <a:pt x="0" y="2"/>
                    </a:lnTo>
                    <a:lnTo>
                      <a:pt x="48"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0" name="Freeform 3111"/>
              <p:cNvSpPr>
                <a:spLocks/>
              </p:cNvSpPr>
              <p:nvPr userDrawn="1"/>
            </p:nvSpPr>
            <p:spPr bwMode="auto">
              <a:xfrm>
                <a:off x="3143" y="1693"/>
                <a:ext cx="46" cy="90"/>
              </a:xfrm>
              <a:custGeom>
                <a:avLst/>
                <a:gdLst>
                  <a:gd name="T0" fmla="*/ 46 w 46"/>
                  <a:gd name="T1" fmla="*/ 14 h 90"/>
                  <a:gd name="T2" fmla="*/ 46 w 46"/>
                  <a:gd name="T3" fmla="*/ 14 h 90"/>
                  <a:gd name="T4" fmla="*/ 37 w 46"/>
                  <a:gd name="T5" fmla="*/ 12 h 90"/>
                  <a:gd name="T6" fmla="*/ 27 w 46"/>
                  <a:gd name="T7" fmla="*/ 9 h 90"/>
                  <a:gd name="T8" fmla="*/ 27 w 46"/>
                  <a:gd name="T9" fmla="*/ 9 h 90"/>
                  <a:gd name="T10" fmla="*/ 27 w 46"/>
                  <a:gd name="T11" fmla="*/ 12 h 90"/>
                  <a:gd name="T12" fmla="*/ 27 w 46"/>
                  <a:gd name="T13" fmla="*/ 16 h 90"/>
                  <a:gd name="T14" fmla="*/ 27 w 46"/>
                  <a:gd name="T15" fmla="*/ 16 h 90"/>
                  <a:gd name="T16" fmla="*/ 32 w 46"/>
                  <a:gd name="T17" fmla="*/ 37 h 90"/>
                  <a:gd name="T18" fmla="*/ 37 w 46"/>
                  <a:gd name="T19" fmla="*/ 46 h 90"/>
                  <a:gd name="T20" fmla="*/ 41 w 46"/>
                  <a:gd name="T21" fmla="*/ 55 h 90"/>
                  <a:gd name="T22" fmla="*/ 41 w 46"/>
                  <a:gd name="T23" fmla="*/ 55 h 90"/>
                  <a:gd name="T24" fmla="*/ 34 w 46"/>
                  <a:gd name="T25" fmla="*/ 55 h 90"/>
                  <a:gd name="T26" fmla="*/ 30 w 46"/>
                  <a:gd name="T27" fmla="*/ 58 h 90"/>
                  <a:gd name="T28" fmla="*/ 25 w 46"/>
                  <a:gd name="T29" fmla="*/ 90 h 90"/>
                  <a:gd name="T30" fmla="*/ 25 w 46"/>
                  <a:gd name="T31" fmla="*/ 90 h 90"/>
                  <a:gd name="T32" fmla="*/ 16 w 46"/>
                  <a:gd name="T33" fmla="*/ 90 h 90"/>
                  <a:gd name="T34" fmla="*/ 11 w 46"/>
                  <a:gd name="T35" fmla="*/ 90 h 90"/>
                  <a:gd name="T36" fmla="*/ 7 w 46"/>
                  <a:gd name="T37" fmla="*/ 86 h 90"/>
                  <a:gd name="T38" fmla="*/ 7 w 46"/>
                  <a:gd name="T39" fmla="*/ 67 h 90"/>
                  <a:gd name="T40" fmla="*/ 7 w 46"/>
                  <a:gd name="T41" fmla="*/ 67 h 90"/>
                  <a:gd name="T42" fmla="*/ 14 w 46"/>
                  <a:gd name="T43" fmla="*/ 62 h 90"/>
                  <a:gd name="T44" fmla="*/ 20 w 46"/>
                  <a:gd name="T45" fmla="*/ 58 h 90"/>
                  <a:gd name="T46" fmla="*/ 20 w 46"/>
                  <a:gd name="T47" fmla="*/ 58 h 90"/>
                  <a:gd name="T48" fmla="*/ 20 w 46"/>
                  <a:gd name="T49" fmla="*/ 55 h 90"/>
                  <a:gd name="T50" fmla="*/ 18 w 46"/>
                  <a:gd name="T51" fmla="*/ 55 h 90"/>
                  <a:gd name="T52" fmla="*/ 16 w 46"/>
                  <a:gd name="T53" fmla="*/ 53 h 90"/>
                  <a:gd name="T54" fmla="*/ 16 w 46"/>
                  <a:gd name="T55" fmla="*/ 53 h 90"/>
                  <a:gd name="T56" fmla="*/ 11 w 46"/>
                  <a:gd name="T57" fmla="*/ 51 h 90"/>
                  <a:gd name="T58" fmla="*/ 4 w 46"/>
                  <a:gd name="T59" fmla="*/ 49 h 90"/>
                  <a:gd name="T60" fmla="*/ 2 w 46"/>
                  <a:gd name="T61" fmla="*/ 44 h 90"/>
                  <a:gd name="T62" fmla="*/ 0 w 46"/>
                  <a:gd name="T63" fmla="*/ 42 h 90"/>
                  <a:gd name="T64" fmla="*/ 2 w 46"/>
                  <a:gd name="T65" fmla="*/ 39 h 90"/>
                  <a:gd name="T66" fmla="*/ 2 w 46"/>
                  <a:gd name="T67" fmla="*/ 39 h 90"/>
                  <a:gd name="T68" fmla="*/ 4 w 46"/>
                  <a:gd name="T69" fmla="*/ 25 h 90"/>
                  <a:gd name="T70" fmla="*/ 7 w 46"/>
                  <a:gd name="T71" fmla="*/ 18 h 90"/>
                  <a:gd name="T72" fmla="*/ 4 w 46"/>
                  <a:gd name="T73" fmla="*/ 12 h 90"/>
                  <a:gd name="T74" fmla="*/ 4 w 46"/>
                  <a:gd name="T75" fmla="*/ 12 h 90"/>
                  <a:gd name="T76" fmla="*/ 11 w 46"/>
                  <a:gd name="T77" fmla="*/ 7 h 90"/>
                  <a:gd name="T78" fmla="*/ 18 w 46"/>
                  <a:gd name="T79" fmla="*/ 2 h 90"/>
                  <a:gd name="T80" fmla="*/ 18 w 46"/>
                  <a:gd name="T81" fmla="*/ 2 h 90"/>
                  <a:gd name="T82" fmla="*/ 37 w 46"/>
                  <a:gd name="T83" fmla="*/ 0 h 90"/>
                  <a:gd name="T84" fmla="*/ 46 w 46"/>
                  <a:gd name="T85" fmla="*/ 14 h 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6" h="90">
                    <a:moveTo>
                      <a:pt x="46" y="14"/>
                    </a:moveTo>
                    <a:lnTo>
                      <a:pt x="46" y="14"/>
                    </a:lnTo>
                    <a:lnTo>
                      <a:pt x="37" y="12"/>
                    </a:lnTo>
                    <a:lnTo>
                      <a:pt x="27" y="9"/>
                    </a:lnTo>
                    <a:lnTo>
                      <a:pt x="27" y="12"/>
                    </a:lnTo>
                    <a:lnTo>
                      <a:pt x="27" y="16"/>
                    </a:lnTo>
                    <a:lnTo>
                      <a:pt x="32" y="37"/>
                    </a:lnTo>
                    <a:lnTo>
                      <a:pt x="37" y="46"/>
                    </a:lnTo>
                    <a:lnTo>
                      <a:pt x="41" y="55"/>
                    </a:lnTo>
                    <a:lnTo>
                      <a:pt x="34" y="55"/>
                    </a:lnTo>
                    <a:lnTo>
                      <a:pt x="30" y="58"/>
                    </a:lnTo>
                    <a:lnTo>
                      <a:pt x="25" y="90"/>
                    </a:lnTo>
                    <a:lnTo>
                      <a:pt x="16" y="90"/>
                    </a:lnTo>
                    <a:lnTo>
                      <a:pt x="11" y="90"/>
                    </a:lnTo>
                    <a:lnTo>
                      <a:pt x="7" y="86"/>
                    </a:lnTo>
                    <a:lnTo>
                      <a:pt x="7" y="67"/>
                    </a:lnTo>
                    <a:lnTo>
                      <a:pt x="14" y="62"/>
                    </a:lnTo>
                    <a:lnTo>
                      <a:pt x="20" y="58"/>
                    </a:lnTo>
                    <a:lnTo>
                      <a:pt x="20" y="55"/>
                    </a:lnTo>
                    <a:lnTo>
                      <a:pt x="18" y="55"/>
                    </a:lnTo>
                    <a:lnTo>
                      <a:pt x="16" y="53"/>
                    </a:lnTo>
                    <a:lnTo>
                      <a:pt x="11" y="51"/>
                    </a:lnTo>
                    <a:lnTo>
                      <a:pt x="4" y="49"/>
                    </a:lnTo>
                    <a:lnTo>
                      <a:pt x="2" y="44"/>
                    </a:lnTo>
                    <a:lnTo>
                      <a:pt x="0" y="42"/>
                    </a:lnTo>
                    <a:lnTo>
                      <a:pt x="2" y="39"/>
                    </a:lnTo>
                    <a:lnTo>
                      <a:pt x="4" y="25"/>
                    </a:lnTo>
                    <a:lnTo>
                      <a:pt x="7" y="18"/>
                    </a:lnTo>
                    <a:lnTo>
                      <a:pt x="4" y="12"/>
                    </a:lnTo>
                    <a:lnTo>
                      <a:pt x="11" y="7"/>
                    </a:lnTo>
                    <a:lnTo>
                      <a:pt x="18" y="2"/>
                    </a:lnTo>
                    <a:lnTo>
                      <a:pt x="37" y="0"/>
                    </a:lnTo>
                    <a:lnTo>
                      <a:pt x="46"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1" name="Freeform 3112"/>
              <p:cNvSpPr>
                <a:spLocks/>
              </p:cNvSpPr>
              <p:nvPr userDrawn="1"/>
            </p:nvSpPr>
            <p:spPr bwMode="auto">
              <a:xfrm>
                <a:off x="2911" y="1698"/>
                <a:ext cx="19" cy="25"/>
              </a:xfrm>
              <a:custGeom>
                <a:avLst/>
                <a:gdLst>
                  <a:gd name="T0" fmla="*/ 7 w 19"/>
                  <a:gd name="T1" fmla="*/ 0 h 25"/>
                  <a:gd name="T2" fmla="*/ 7 w 19"/>
                  <a:gd name="T3" fmla="*/ 0 h 25"/>
                  <a:gd name="T4" fmla="*/ 16 w 19"/>
                  <a:gd name="T5" fmla="*/ 9 h 25"/>
                  <a:gd name="T6" fmla="*/ 19 w 19"/>
                  <a:gd name="T7" fmla="*/ 16 h 25"/>
                  <a:gd name="T8" fmla="*/ 16 w 19"/>
                  <a:gd name="T9" fmla="*/ 20 h 25"/>
                  <a:gd name="T10" fmla="*/ 5 w 19"/>
                  <a:gd name="T11" fmla="*/ 25 h 25"/>
                  <a:gd name="T12" fmla="*/ 5 w 19"/>
                  <a:gd name="T13" fmla="*/ 25 h 25"/>
                  <a:gd name="T14" fmla="*/ 0 w 19"/>
                  <a:gd name="T15" fmla="*/ 7 h 25"/>
                  <a:gd name="T16" fmla="*/ 0 w 19"/>
                  <a:gd name="T17" fmla="*/ 7 h 25"/>
                  <a:gd name="T18" fmla="*/ 3 w 19"/>
                  <a:gd name="T19" fmla="*/ 2 h 25"/>
                  <a:gd name="T20" fmla="*/ 7 w 19"/>
                  <a:gd name="T21" fmla="*/ 0 h 25"/>
                  <a:gd name="T22" fmla="*/ 7 w 19"/>
                  <a:gd name="T23" fmla="*/ 0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25">
                    <a:moveTo>
                      <a:pt x="7" y="0"/>
                    </a:moveTo>
                    <a:lnTo>
                      <a:pt x="7" y="0"/>
                    </a:lnTo>
                    <a:lnTo>
                      <a:pt x="16" y="9"/>
                    </a:lnTo>
                    <a:lnTo>
                      <a:pt x="19" y="16"/>
                    </a:lnTo>
                    <a:lnTo>
                      <a:pt x="16" y="20"/>
                    </a:lnTo>
                    <a:lnTo>
                      <a:pt x="5" y="25"/>
                    </a:lnTo>
                    <a:lnTo>
                      <a:pt x="0" y="7"/>
                    </a:lnTo>
                    <a:lnTo>
                      <a:pt x="3" y="2"/>
                    </a:lnTo>
                    <a:lnTo>
                      <a:pt x="7"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2" name="Freeform 3113"/>
              <p:cNvSpPr>
                <a:spLocks/>
              </p:cNvSpPr>
              <p:nvPr userDrawn="1"/>
            </p:nvSpPr>
            <p:spPr bwMode="auto">
              <a:xfrm>
                <a:off x="3580" y="1718"/>
                <a:ext cx="25" cy="19"/>
              </a:xfrm>
              <a:custGeom>
                <a:avLst/>
                <a:gdLst>
                  <a:gd name="T0" fmla="*/ 21 w 25"/>
                  <a:gd name="T1" fmla="*/ 7 h 19"/>
                  <a:gd name="T2" fmla="*/ 25 w 25"/>
                  <a:gd name="T3" fmla="*/ 17 h 19"/>
                  <a:gd name="T4" fmla="*/ 25 w 25"/>
                  <a:gd name="T5" fmla="*/ 17 h 19"/>
                  <a:gd name="T6" fmla="*/ 16 w 25"/>
                  <a:gd name="T7" fmla="*/ 19 h 19"/>
                  <a:gd name="T8" fmla="*/ 7 w 25"/>
                  <a:gd name="T9" fmla="*/ 19 h 19"/>
                  <a:gd name="T10" fmla="*/ 7 w 25"/>
                  <a:gd name="T11" fmla="*/ 19 h 19"/>
                  <a:gd name="T12" fmla="*/ 2 w 25"/>
                  <a:gd name="T13" fmla="*/ 12 h 19"/>
                  <a:gd name="T14" fmla="*/ 0 w 25"/>
                  <a:gd name="T15" fmla="*/ 5 h 19"/>
                  <a:gd name="T16" fmla="*/ 7 w 25"/>
                  <a:gd name="T17" fmla="*/ 0 h 19"/>
                  <a:gd name="T18" fmla="*/ 7 w 25"/>
                  <a:gd name="T19" fmla="*/ 0 h 19"/>
                  <a:gd name="T20" fmla="*/ 14 w 25"/>
                  <a:gd name="T21" fmla="*/ 3 h 19"/>
                  <a:gd name="T22" fmla="*/ 19 w 25"/>
                  <a:gd name="T23" fmla="*/ 5 h 19"/>
                  <a:gd name="T24" fmla="*/ 21 w 25"/>
                  <a:gd name="T25" fmla="*/ 7 h 19"/>
                  <a:gd name="T26" fmla="*/ 21 w 25"/>
                  <a:gd name="T27" fmla="*/ 7 h 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 h="19">
                    <a:moveTo>
                      <a:pt x="21" y="7"/>
                    </a:moveTo>
                    <a:lnTo>
                      <a:pt x="25" y="17"/>
                    </a:lnTo>
                    <a:lnTo>
                      <a:pt x="16" y="19"/>
                    </a:lnTo>
                    <a:lnTo>
                      <a:pt x="7" y="19"/>
                    </a:lnTo>
                    <a:lnTo>
                      <a:pt x="2" y="12"/>
                    </a:lnTo>
                    <a:lnTo>
                      <a:pt x="0" y="5"/>
                    </a:lnTo>
                    <a:lnTo>
                      <a:pt x="7" y="0"/>
                    </a:lnTo>
                    <a:lnTo>
                      <a:pt x="14" y="3"/>
                    </a:lnTo>
                    <a:lnTo>
                      <a:pt x="19" y="5"/>
                    </a:lnTo>
                    <a:lnTo>
                      <a:pt x="2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3" name="Freeform 3114"/>
              <p:cNvSpPr>
                <a:spLocks/>
              </p:cNvSpPr>
              <p:nvPr userDrawn="1"/>
            </p:nvSpPr>
            <p:spPr bwMode="auto">
              <a:xfrm>
                <a:off x="2809" y="1728"/>
                <a:ext cx="7" cy="7"/>
              </a:xfrm>
              <a:custGeom>
                <a:avLst/>
                <a:gdLst>
                  <a:gd name="T0" fmla="*/ 7 w 7"/>
                  <a:gd name="T1" fmla="*/ 4 h 7"/>
                  <a:gd name="T2" fmla="*/ 3 w 7"/>
                  <a:gd name="T3" fmla="*/ 7 h 7"/>
                  <a:gd name="T4" fmla="*/ 0 w 7"/>
                  <a:gd name="T5" fmla="*/ 2 h 7"/>
                  <a:gd name="T6" fmla="*/ 5 w 7"/>
                  <a:gd name="T7" fmla="*/ 0 h 7"/>
                  <a:gd name="T8" fmla="*/ 5 w 7"/>
                  <a:gd name="T9" fmla="*/ 0 h 7"/>
                  <a:gd name="T10" fmla="*/ 7 w 7"/>
                  <a:gd name="T11" fmla="*/ 2 h 7"/>
                  <a:gd name="T12" fmla="*/ 7 w 7"/>
                  <a:gd name="T13" fmla="*/ 4 h 7"/>
                  <a:gd name="T14" fmla="*/ 7 w 7"/>
                  <a:gd name="T15" fmla="*/ 4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7">
                    <a:moveTo>
                      <a:pt x="7" y="4"/>
                    </a:moveTo>
                    <a:lnTo>
                      <a:pt x="3" y="7"/>
                    </a:lnTo>
                    <a:lnTo>
                      <a:pt x="0" y="2"/>
                    </a:lnTo>
                    <a:lnTo>
                      <a:pt x="5" y="0"/>
                    </a:lnTo>
                    <a:lnTo>
                      <a:pt x="7" y="2"/>
                    </a:lnTo>
                    <a:lnTo>
                      <a:pt x="7"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4" name="Freeform 3115"/>
              <p:cNvSpPr>
                <a:spLocks/>
              </p:cNvSpPr>
              <p:nvPr userDrawn="1"/>
            </p:nvSpPr>
            <p:spPr bwMode="auto">
              <a:xfrm>
                <a:off x="3580" y="1732"/>
                <a:ext cx="377" cy="315"/>
              </a:xfrm>
              <a:custGeom>
                <a:avLst/>
                <a:gdLst>
                  <a:gd name="T0" fmla="*/ 72 w 377"/>
                  <a:gd name="T1" fmla="*/ 28 h 315"/>
                  <a:gd name="T2" fmla="*/ 132 w 377"/>
                  <a:gd name="T3" fmla="*/ 56 h 315"/>
                  <a:gd name="T4" fmla="*/ 139 w 377"/>
                  <a:gd name="T5" fmla="*/ 56 h 315"/>
                  <a:gd name="T6" fmla="*/ 176 w 377"/>
                  <a:gd name="T7" fmla="*/ 54 h 315"/>
                  <a:gd name="T8" fmla="*/ 176 w 377"/>
                  <a:gd name="T9" fmla="*/ 37 h 315"/>
                  <a:gd name="T10" fmla="*/ 259 w 377"/>
                  <a:gd name="T11" fmla="*/ 42 h 315"/>
                  <a:gd name="T12" fmla="*/ 310 w 377"/>
                  <a:gd name="T13" fmla="*/ 77 h 315"/>
                  <a:gd name="T14" fmla="*/ 310 w 377"/>
                  <a:gd name="T15" fmla="*/ 84 h 315"/>
                  <a:gd name="T16" fmla="*/ 319 w 377"/>
                  <a:gd name="T17" fmla="*/ 123 h 315"/>
                  <a:gd name="T18" fmla="*/ 308 w 377"/>
                  <a:gd name="T19" fmla="*/ 135 h 315"/>
                  <a:gd name="T20" fmla="*/ 312 w 377"/>
                  <a:gd name="T21" fmla="*/ 153 h 315"/>
                  <a:gd name="T22" fmla="*/ 333 w 377"/>
                  <a:gd name="T23" fmla="*/ 169 h 315"/>
                  <a:gd name="T24" fmla="*/ 340 w 377"/>
                  <a:gd name="T25" fmla="*/ 185 h 315"/>
                  <a:gd name="T26" fmla="*/ 329 w 377"/>
                  <a:gd name="T27" fmla="*/ 209 h 315"/>
                  <a:gd name="T28" fmla="*/ 329 w 377"/>
                  <a:gd name="T29" fmla="*/ 216 h 315"/>
                  <a:gd name="T30" fmla="*/ 354 w 377"/>
                  <a:gd name="T31" fmla="*/ 243 h 315"/>
                  <a:gd name="T32" fmla="*/ 377 w 377"/>
                  <a:gd name="T33" fmla="*/ 276 h 315"/>
                  <a:gd name="T34" fmla="*/ 366 w 377"/>
                  <a:gd name="T35" fmla="*/ 287 h 315"/>
                  <a:gd name="T36" fmla="*/ 361 w 377"/>
                  <a:gd name="T37" fmla="*/ 303 h 315"/>
                  <a:gd name="T38" fmla="*/ 361 w 377"/>
                  <a:gd name="T39" fmla="*/ 308 h 315"/>
                  <a:gd name="T40" fmla="*/ 354 w 377"/>
                  <a:gd name="T41" fmla="*/ 315 h 315"/>
                  <a:gd name="T42" fmla="*/ 271 w 377"/>
                  <a:gd name="T43" fmla="*/ 273 h 315"/>
                  <a:gd name="T44" fmla="*/ 234 w 377"/>
                  <a:gd name="T45" fmla="*/ 269 h 315"/>
                  <a:gd name="T46" fmla="*/ 190 w 377"/>
                  <a:gd name="T47" fmla="*/ 276 h 315"/>
                  <a:gd name="T48" fmla="*/ 171 w 377"/>
                  <a:gd name="T49" fmla="*/ 262 h 315"/>
                  <a:gd name="T50" fmla="*/ 150 w 377"/>
                  <a:gd name="T51" fmla="*/ 250 h 315"/>
                  <a:gd name="T52" fmla="*/ 139 w 377"/>
                  <a:gd name="T53" fmla="*/ 227 h 315"/>
                  <a:gd name="T54" fmla="*/ 120 w 377"/>
                  <a:gd name="T55" fmla="*/ 204 h 315"/>
                  <a:gd name="T56" fmla="*/ 53 w 377"/>
                  <a:gd name="T57" fmla="*/ 121 h 315"/>
                  <a:gd name="T58" fmla="*/ 39 w 377"/>
                  <a:gd name="T59" fmla="*/ 109 h 315"/>
                  <a:gd name="T60" fmla="*/ 46 w 377"/>
                  <a:gd name="T61" fmla="*/ 95 h 315"/>
                  <a:gd name="T62" fmla="*/ 46 w 377"/>
                  <a:gd name="T63" fmla="*/ 91 h 315"/>
                  <a:gd name="T64" fmla="*/ 39 w 377"/>
                  <a:gd name="T65" fmla="*/ 79 h 315"/>
                  <a:gd name="T66" fmla="*/ 0 w 377"/>
                  <a:gd name="T67" fmla="*/ 44 h 315"/>
                  <a:gd name="T68" fmla="*/ 7 w 377"/>
                  <a:gd name="T69" fmla="*/ 10 h 315"/>
                  <a:gd name="T70" fmla="*/ 16 w 377"/>
                  <a:gd name="T71" fmla="*/ 10 h 315"/>
                  <a:gd name="T72" fmla="*/ 46 w 377"/>
                  <a:gd name="T73" fmla="*/ 0 h 315"/>
                  <a:gd name="T74" fmla="*/ 72 w 377"/>
                  <a:gd name="T75" fmla="*/ 28 h 31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77" h="315">
                    <a:moveTo>
                      <a:pt x="72" y="28"/>
                    </a:moveTo>
                    <a:lnTo>
                      <a:pt x="72" y="28"/>
                    </a:lnTo>
                    <a:lnTo>
                      <a:pt x="97" y="35"/>
                    </a:lnTo>
                    <a:lnTo>
                      <a:pt x="132" y="56"/>
                    </a:lnTo>
                    <a:lnTo>
                      <a:pt x="139" y="56"/>
                    </a:lnTo>
                    <a:lnTo>
                      <a:pt x="144" y="51"/>
                    </a:lnTo>
                    <a:lnTo>
                      <a:pt x="176" y="54"/>
                    </a:lnTo>
                    <a:lnTo>
                      <a:pt x="176" y="37"/>
                    </a:lnTo>
                    <a:lnTo>
                      <a:pt x="201" y="28"/>
                    </a:lnTo>
                    <a:lnTo>
                      <a:pt x="259" y="42"/>
                    </a:lnTo>
                    <a:lnTo>
                      <a:pt x="310" y="77"/>
                    </a:lnTo>
                    <a:lnTo>
                      <a:pt x="310" y="84"/>
                    </a:lnTo>
                    <a:lnTo>
                      <a:pt x="310" y="88"/>
                    </a:lnTo>
                    <a:lnTo>
                      <a:pt x="319" y="123"/>
                    </a:lnTo>
                    <a:lnTo>
                      <a:pt x="308" y="135"/>
                    </a:lnTo>
                    <a:lnTo>
                      <a:pt x="310" y="146"/>
                    </a:lnTo>
                    <a:lnTo>
                      <a:pt x="312" y="153"/>
                    </a:lnTo>
                    <a:lnTo>
                      <a:pt x="315" y="158"/>
                    </a:lnTo>
                    <a:lnTo>
                      <a:pt x="333" y="169"/>
                    </a:lnTo>
                    <a:lnTo>
                      <a:pt x="340" y="185"/>
                    </a:lnTo>
                    <a:lnTo>
                      <a:pt x="331" y="199"/>
                    </a:lnTo>
                    <a:lnTo>
                      <a:pt x="329" y="209"/>
                    </a:lnTo>
                    <a:lnTo>
                      <a:pt x="329" y="216"/>
                    </a:lnTo>
                    <a:lnTo>
                      <a:pt x="343" y="229"/>
                    </a:lnTo>
                    <a:lnTo>
                      <a:pt x="354" y="243"/>
                    </a:lnTo>
                    <a:lnTo>
                      <a:pt x="377" y="276"/>
                    </a:lnTo>
                    <a:lnTo>
                      <a:pt x="373" y="280"/>
                    </a:lnTo>
                    <a:lnTo>
                      <a:pt x="366" y="287"/>
                    </a:lnTo>
                    <a:lnTo>
                      <a:pt x="361" y="294"/>
                    </a:lnTo>
                    <a:lnTo>
                      <a:pt x="361" y="303"/>
                    </a:lnTo>
                    <a:lnTo>
                      <a:pt x="361" y="308"/>
                    </a:lnTo>
                    <a:lnTo>
                      <a:pt x="359" y="310"/>
                    </a:lnTo>
                    <a:lnTo>
                      <a:pt x="354" y="315"/>
                    </a:lnTo>
                    <a:lnTo>
                      <a:pt x="287" y="301"/>
                    </a:lnTo>
                    <a:lnTo>
                      <a:pt x="271" y="273"/>
                    </a:lnTo>
                    <a:lnTo>
                      <a:pt x="255" y="264"/>
                    </a:lnTo>
                    <a:lnTo>
                      <a:pt x="234" y="269"/>
                    </a:lnTo>
                    <a:lnTo>
                      <a:pt x="222" y="280"/>
                    </a:lnTo>
                    <a:lnTo>
                      <a:pt x="190" y="276"/>
                    </a:lnTo>
                    <a:lnTo>
                      <a:pt x="171" y="262"/>
                    </a:lnTo>
                    <a:lnTo>
                      <a:pt x="160" y="255"/>
                    </a:lnTo>
                    <a:lnTo>
                      <a:pt x="150" y="250"/>
                    </a:lnTo>
                    <a:lnTo>
                      <a:pt x="139" y="227"/>
                    </a:lnTo>
                    <a:lnTo>
                      <a:pt x="139" y="220"/>
                    </a:lnTo>
                    <a:lnTo>
                      <a:pt x="120" y="204"/>
                    </a:lnTo>
                    <a:lnTo>
                      <a:pt x="102" y="204"/>
                    </a:lnTo>
                    <a:lnTo>
                      <a:pt x="53" y="121"/>
                    </a:lnTo>
                    <a:lnTo>
                      <a:pt x="39" y="109"/>
                    </a:lnTo>
                    <a:lnTo>
                      <a:pt x="44" y="100"/>
                    </a:lnTo>
                    <a:lnTo>
                      <a:pt x="46" y="95"/>
                    </a:lnTo>
                    <a:lnTo>
                      <a:pt x="46" y="91"/>
                    </a:lnTo>
                    <a:lnTo>
                      <a:pt x="44" y="84"/>
                    </a:lnTo>
                    <a:lnTo>
                      <a:pt x="39" y="79"/>
                    </a:lnTo>
                    <a:lnTo>
                      <a:pt x="28" y="77"/>
                    </a:lnTo>
                    <a:lnTo>
                      <a:pt x="0" y="44"/>
                    </a:lnTo>
                    <a:lnTo>
                      <a:pt x="7" y="10"/>
                    </a:lnTo>
                    <a:lnTo>
                      <a:pt x="16" y="10"/>
                    </a:lnTo>
                    <a:lnTo>
                      <a:pt x="25" y="7"/>
                    </a:lnTo>
                    <a:lnTo>
                      <a:pt x="46" y="0"/>
                    </a:lnTo>
                    <a:lnTo>
                      <a:pt x="67" y="5"/>
                    </a:lnTo>
                    <a:lnTo>
                      <a:pt x="72"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5" name="Freeform 3116"/>
              <p:cNvSpPr>
                <a:spLocks/>
              </p:cNvSpPr>
              <p:nvPr userDrawn="1"/>
            </p:nvSpPr>
            <p:spPr bwMode="auto">
              <a:xfrm>
                <a:off x="3194" y="1742"/>
                <a:ext cx="9" cy="4"/>
              </a:xfrm>
              <a:custGeom>
                <a:avLst/>
                <a:gdLst>
                  <a:gd name="T0" fmla="*/ 9 w 9"/>
                  <a:gd name="T1" fmla="*/ 4 h 4"/>
                  <a:gd name="T2" fmla="*/ 9 w 9"/>
                  <a:gd name="T3" fmla="*/ 4 h 4"/>
                  <a:gd name="T4" fmla="*/ 4 w 9"/>
                  <a:gd name="T5" fmla="*/ 2 h 4"/>
                  <a:gd name="T6" fmla="*/ 0 w 9"/>
                  <a:gd name="T7" fmla="*/ 0 h 4"/>
                  <a:gd name="T8" fmla="*/ 9 w 9"/>
                  <a:gd name="T9" fmla="*/ 4 h 4"/>
                  <a:gd name="T10" fmla="*/ 9 w 9"/>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4">
                    <a:moveTo>
                      <a:pt x="9" y="4"/>
                    </a:moveTo>
                    <a:lnTo>
                      <a:pt x="9" y="4"/>
                    </a:lnTo>
                    <a:lnTo>
                      <a:pt x="4" y="2"/>
                    </a:lnTo>
                    <a:lnTo>
                      <a:pt x="0" y="0"/>
                    </a:lnTo>
                    <a:lnTo>
                      <a:pt x="9"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6" name="Freeform 3117"/>
              <p:cNvSpPr>
                <a:spLocks/>
              </p:cNvSpPr>
              <p:nvPr userDrawn="1"/>
            </p:nvSpPr>
            <p:spPr bwMode="auto">
              <a:xfrm>
                <a:off x="3224" y="1746"/>
                <a:ext cx="7" cy="5"/>
              </a:xfrm>
              <a:custGeom>
                <a:avLst/>
                <a:gdLst>
                  <a:gd name="T0" fmla="*/ 7 w 7"/>
                  <a:gd name="T1" fmla="*/ 2 h 5"/>
                  <a:gd name="T2" fmla="*/ 7 w 7"/>
                  <a:gd name="T3" fmla="*/ 2 h 5"/>
                  <a:gd name="T4" fmla="*/ 7 w 7"/>
                  <a:gd name="T5" fmla="*/ 5 h 5"/>
                  <a:gd name="T6" fmla="*/ 7 w 7"/>
                  <a:gd name="T7" fmla="*/ 5 h 5"/>
                  <a:gd name="T8" fmla="*/ 2 w 7"/>
                  <a:gd name="T9" fmla="*/ 5 h 5"/>
                  <a:gd name="T10" fmla="*/ 2 w 7"/>
                  <a:gd name="T11" fmla="*/ 5 h 5"/>
                  <a:gd name="T12" fmla="*/ 0 w 7"/>
                  <a:gd name="T13" fmla="*/ 5 h 5"/>
                  <a:gd name="T14" fmla="*/ 0 w 7"/>
                  <a:gd name="T15" fmla="*/ 2 h 5"/>
                  <a:gd name="T16" fmla="*/ 0 w 7"/>
                  <a:gd name="T17" fmla="*/ 2 h 5"/>
                  <a:gd name="T18" fmla="*/ 4 w 7"/>
                  <a:gd name="T19" fmla="*/ 0 h 5"/>
                  <a:gd name="T20" fmla="*/ 7 w 7"/>
                  <a:gd name="T21" fmla="*/ 2 h 5"/>
                  <a:gd name="T22" fmla="*/ 7 w 7"/>
                  <a:gd name="T23" fmla="*/ 2 h 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5">
                    <a:moveTo>
                      <a:pt x="7" y="2"/>
                    </a:moveTo>
                    <a:lnTo>
                      <a:pt x="7" y="2"/>
                    </a:lnTo>
                    <a:lnTo>
                      <a:pt x="7" y="5"/>
                    </a:lnTo>
                    <a:lnTo>
                      <a:pt x="2" y="5"/>
                    </a:lnTo>
                    <a:lnTo>
                      <a:pt x="0" y="5"/>
                    </a:lnTo>
                    <a:lnTo>
                      <a:pt x="0" y="2"/>
                    </a:lnTo>
                    <a:lnTo>
                      <a:pt x="4" y="0"/>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7" name="Freeform 3118"/>
              <p:cNvSpPr>
                <a:spLocks/>
              </p:cNvSpPr>
              <p:nvPr userDrawn="1"/>
            </p:nvSpPr>
            <p:spPr bwMode="auto">
              <a:xfrm>
                <a:off x="3890" y="1751"/>
                <a:ext cx="245" cy="201"/>
              </a:xfrm>
              <a:custGeom>
                <a:avLst/>
                <a:gdLst>
                  <a:gd name="T0" fmla="*/ 181 w 245"/>
                  <a:gd name="T1" fmla="*/ 14 h 201"/>
                  <a:gd name="T2" fmla="*/ 197 w 245"/>
                  <a:gd name="T3" fmla="*/ 21 h 201"/>
                  <a:gd name="T4" fmla="*/ 201 w 245"/>
                  <a:gd name="T5" fmla="*/ 18 h 201"/>
                  <a:gd name="T6" fmla="*/ 243 w 245"/>
                  <a:gd name="T7" fmla="*/ 4 h 201"/>
                  <a:gd name="T8" fmla="*/ 192 w 245"/>
                  <a:gd name="T9" fmla="*/ 39 h 201"/>
                  <a:gd name="T10" fmla="*/ 190 w 245"/>
                  <a:gd name="T11" fmla="*/ 41 h 201"/>
                  <a:gd name="T12" fmla="*/ 185 w 245"/>
                  <a:gd name="T13" fmla="*/ 72 h 201"/>
                  <a:gd name="T14" fmla="*/ 171 w 245"/>
                  <a:gd name="T15" fmla="*/ 76 h 201"/>
                  <a:gd name="T16" fmla="*/ 164 w 245"/>
                  <a:gd name="T17" fmla="*/ 83 h 201"/>
                  <a:gd name="T18" fmla="*/ 183 w 245"/>
                  <a:gd name="T19" fmla="*/ 104 h 201"/>
                  <a:gd name="T20" fmla="*/ 169 w 245"/>
                  <a:gd name="T21" fmla="*/ 132 h 201"/>
                  <a:gd name="T22" fmla="*/ 144 w 245"/>
                  <a:gd name="T23" fmla="*/ 162 h 201"/>
                  <a:gd name="T24" fmla="*/ 120 w 245"/>
                  <a:gd name="T25" fmla="*/ 197 h 201"/>
                  <a:gd name="T26" fmla="*/ 30 w 245"/>
                  <a:gd name="T27" fmla="*/ 197 h 201"/>
                  <a:gd name="T28" fmla="*/ 30 w 245"/>
                  <a:gd name="T29" fmla="*/ 201 h 201"/>
                  <a:gd name="T30" fmla="*/ 23 w 245"/>
                  <a:gd name="T31" fmla="*/ 197 h 201"/>
                  <a:gd name="T32" fmla="*/ 26 w 245"/>
                  <a:gd name="T33" fmla="*/ 180 h 201"/>
                  <a:gd name="T34" fmla="*/ 28 w 245"/>
                  <a:gd name="T35" fmla="*/ 148 h 201"/>
                  <a:gd name="T36" fmla="*/ 7 w 245"/>
                  <a:gd name="T37" fmla="*/ 134 h 201"/>
                  <a:gd name="T38" fmla="*/ 12 w 245"/>
                  <a:gd name="T39" fmla="*/ 104 h 201"/>
                  <a:gd name="T40" fmla="*/ 9 w 245"/>
                  <a:gd name="T41" fmla="*/ 88 h 201"/>
                  <a:gd name="T42" fmla="*/ 5 w 245"/>
                  <a:gd name="T43" fmla="*/ 60 h 201"/>
                  <a:gd name="T44" fmla="*/ 19 w 245"/>
                  <a:gd name="T45" fmla="*/ 62 h 201"/>
                  <a:gd name="T46" fmla="*/ 63 w 245"/>
                  <a:gd name="T47" fmla="*/ 51 h 201"/>
                  <a:gd name="T48" fmla="*/ 67 w 245"/>
                  <a:gd name="T49" fmla="*/ 39 h 201"/>
                  <a:gd name="T50" fmla="*/ 72 w 245"/>
                  <a:gd name="T51" fmla="*/ 25 h 201"/>
                  <a:gd name="T52" fmla="*/ 104 w 245"/>
                  <a:gd name="T53" fmla="*/ 11 h 201"/>
                  <a:gd name="T54" fmla="*/ 107 w 245"/>
                  <a:gd name="T55" fmla="*/ 16 h 201"/>
                  <a:gd name="T56" fmla="*/ 120 w 245"/>
                  <a:gd name="T57" fmla="*/ 18 h 201"/>
                  <a:gd name="T58" fmla="*/ 137 w 245"/>
                  <a:gd name="T59" fmla="*/ 16 h 201"/>
                  <a:gd name="T60" fmla="*/ 169 w 245"/>
                  <a:gd name="T61" fmla="*/ 0 h 201"/>
                  <a:gd name="T62" fmla="*/ 181 w 245"/>
                  <a:gd name="T63" fmla="*/ 14 h 20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45" h="201">
                    <a:moveTo>
                      <a:pt x="181" y="14"/>
                    </a:moveTo>
                    <a:lnTo>
                      <a:pt x="181" y="14"/>
                    </a:lnTo>
                    <a:lnTo>
                      <a:pt x="192" y="18"/>
                    </a:lnTo>
                    <a:lnTo>
                      <a:pt x="197" y="21"/>
                    </a:lnTo>
                    <a:lnTo>
                      <a:pt x="201" y="18"/>
                    </a:lnTo>
                    <a:lnTo>
                      <a:pt x="243" y="4"/>
                    </a:lnTo>
                    <a:lnTo>
                      <a:pt x="245" y="11"/>
                    </a:lnTo>
                    <a:lnTo>
                      <a:pt x="192" y="39"/>
                    </a:lnTo>
                    <a:lnTo>
                      <a:pt x="190" y="41"/>
                    </a:lnTo>
                    <a:lnTo>
                      <a:pt x="185" y="72"/>
                    </a:lnTo>
                    <a:lnTo>
                      <a:pt x="178" y="74"/>
                    </a:lnTo>
                    <a:lnTo>
                      <a:pt x="171" y="76"/>
                    </a:lnTo>
                    <a:lnTo>
                      <a:pt x="167" y="78"/>
                    </a:lnTo>
                    <a:lnTo>
                      <a:pt x="164" y="83"/>
                    </a:lnTo>
                    <a:lnTo>
                      <a:pt x="164" y="85"/>
                    </a:lnTo>
                    <a:lnTo>
                      <a:pt x="183" y="104"/>
                    </a:lnTo>
                    <a:lnTo>
                      <a:pt x="181" y="116"/>
                    </a:lnTo>
                    <a:lnTo>
                      <a:pt x="169" y="132"/>
                    </a:lnTo>
                    <a:lnTo>
                      <a:pt x="160" y="159"/>
                    </a:lnTo>
                    <a:lnTo>
                      <a:pt x="144" y="162"/>
                    </a:lnTo>
                    <a:lnTo>
                      <a:pt x="120" y="197"/>
                    </a:lnTo>
                    <a:lnTo>
                      <a:pt x="30" y="197"/>
                    </a:lnTo>
                    <a:lnTo>
                      <a:pt x="28" y="199"/>
                    </a:lnTo>
                    <a:lnTo>
                      <a:pt x="30" y="201"/>
                    </a:lnTo>
                    <a:lnTo>
                      <a:pt x="23" y="197"/>
                    </a:lnTo>
                    <a:lnTo>
                      <a:pt x="23" y="187"/>
                    </a:lnTo>
                    <a:lnTo>
                      <a:pt x="26" y="180"/>
                    </a:lnTo>
                    <a:lnTo>
                      <a:pt x="33" y="166"/>
                    </a:lnTo>
                    <a:lnTo>
                      <a:pt x="28" y="148"/>
                    </a:lnTo>
                    <a:lnTo>
                      <a:pt x="7" y="134"/>
                    </a:lnTo>
                    <a:lnTo>
                      <a:pt x="0" y="116"/>
                    </a:lnTo>
                    <a:lnTo>
                      <a:pt x="12" y="104"/>
                    </a:lnTo>
                    <a:lnTo>
                      <a:pt x="9" y="88"/>
                    </a:lnTo>
                    <a:lnTo>
                      <a:pt x="5" y="69"/>
                    </a:lnTo>
                    <a:lnTo>
                      <a:pt x="5" y="60"/>
                    </a:lnTo>
                    <a:lnTo>
                      <a:pt x="19" y="62"/>
                    </a:lnTo>
                    <a:lnTo>
                      <a:pt x="30" y="62"/>
                    </a:lnTo>
                    <a:lnTo>
                      <a:pt x="63" y="51"/>
                    </a:lnTo>
                    <a:lnTo>
                      <a:pt x="67" y="39"/>
                    </a:lnTo>
                    <a:lnTo>
                      <a:pt x="72" y="28"/>
                    </a:lnTo>
                    <a:lnTo>
                      <a:pt x="72" y="25"/>
                    </a:lnTo>
                    <a:lnTo>
                      <a:pt x="104" y="11"/>
                    </a:lnTo>
                    <a:lnTo>
                      <a:pt x="107" y="16"/>
                    </a:lnTo>
                    <a:lnTo>
                      <a:pt x="111" y="18"/>
                    </a:lnTo>
                    <a:lnTo>
                      <a:pt x="120" y="18"/>
                    </a:lnTo>
                    <a:lnTo>
                      <a:pt x="127" y="18"/>
                    </a:lnTo>
                    <a:lnTo>
                      <a:pt x="137" y="16"/>
                    </a:lnTo>
                    <a:lnTo>
                      <a:pt x="160" y="11"/>
                    </a:lnTo>
                    <a:lnTo>
                      <a:pt x="169" y="0"/>
                    </a:lnTo>
                    <a:lnTo>
                      <a:pt x="178" y="0"/>
                    </a:lnTo>
                    <a:lnTo>
                      <a:pt x="181"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8" name="Freeform 3119"/>
              <p:cNvSpPr>
                <a:spLocks/>
              </p:cNvSpPr>
              <p:nvPr userDrawn="1"/>
            </p:nvSpPr>
            <p:spPr bwMode="auto">
              <a:xfrm>
                <a:off x="2995" y="1760"/>
                <a:ext cx="34" cy="28"/>
              </a:xfrm>
              <a:custGeom>
                <a:avLst/>
                <a:gdLst>
                  <a:gd name="T0" fmla="*/ 34 w 34"/>
                  <a:gd name="T1" fmla="*/ 2 h 28"/>
                  <a:gd name="T2" fmla="*/ 34 w 34"/>
                  <a:gd name="T3" fmla="*/ 2 h 28"/>
                  <a:gd name="T4" fmla="*/ 34 w 34"/>
                  <a:gd name="T5" fmla="*/ 16 h 28"/>
                  <a:gd name="T6" fmla="*/ 30 w 34"/>
                  <a:gd name="T7" fmla="*/ 23 h 28"/>
                  <a:gd name="T8" fmla="*/ 25 w 34"/>
                  <a:gd name="T9" fmla="*/ 28 h 28"/>
                  <a:gd name="T10" fmla="*/ 25 w 34"/>
                  <a:gd name="T11" fmla="*/ 28 h 28"/>
                  <a:gd name="T12" fmla="*/ 13 w 34"/>
                  <a:gd name="T13" fmla="*/ 21 h 28"/>
                  <a:gd name="T14" fmla="*/ 4 w 34"/>
                  <a:gd name="T15" fmla="*/ 14 h 28"/>
                  <a:gd name="T16" fmla="*/ 4 w 34"/>
                  <a:gd name="T17" fmla="*/ 14 h 28"/>
                  <a:gd name="T18" fmla="*/ 0 w 34"/>
                  <a:gd name="T19" fmla="*/ 2 h 28"/>
                  <a:gd name="T20" fmla="*/ 16 w 34"/>
                  <a:gd name="T21" fmla="*/ 0 h 28"/>
                  <a:gd name="T22" fmla="*/ 34 w 34"/>
                  <a:gd name="T23" fmla="*/ 2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4" h="28">
                    <a:moveTo>
                      <a:pt x="34" y="2"/>
                    </a:moveTo>
                    <a:lnTo>
                      <a:pt x="34" y="2"/>
                    </a:lnTo>
                    <a:lnTo>
                      <a:pt x="34" y="16"/>
                    </a:lnTo>
                    <a:lnTo>
                      <a:pt x="30" y="23"/>
                    </a:lnTo>
                    <a:lnTo>
                      <a:pt x="25" y="28"/>
                    </a:lnTo>
                    <a:lnTo>
                      <a:pt x="13" y="21"/>
                    </a:lnTo>
                    <a:lnTo>
                      <a:pt x="4" y="14"/>
                    </a:lnTo>
                    <a:lnTo>
                      <a:pt x="0" y="2"/>
                    </a:lnTo>
                    <a:lnTo>
                      <a:pt x="16" y="0"/>
                    </a:lnTo>
                    <a:lnTo>
                      <a:pt x="34"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9" name="Freeform 3120"/>
              <p:cNvSpPr>
                <a:spLocks/>
              </p:cNvSpPr>
              <p:nvPr userDrawn="1"/>
            </p:nvSpPr>
            <p:spPr bwMode="auto">
              <a:xfrm>
                <a:off x="3923" y="1765"/>
                <a:ext cx="266" cy="317"/>
              </a:xfrm>
              <a:custGeom>
                <a:avLst/>
                <a:gdLst>
                  <a:gd name="T0" fmla="*/ 240 w 266"/>
                  <a:gd name="T1" fmla="*/ 25 h 317"/>
                  <a:gd name="T2" fmla="*/ 240 w 266"/>
                  <a:gd name="T3" fmla="*/ 25 h 317"/>
                  <a:gd name="T4" fmla="*/ 261 w 266"/>
                  <a:gd name="T5" fmla="*/ 32 h 317"/>
                  <a:gd name="T6" fmla="*/ 266 w 266"/>
                  <a:gd name="T7" fmla="*/ 44 h 317"/>
                  <a:gd name="T8" fmla="*/ 229 w 266"/>
                  <a:gd name="T9" fmla="*/ 46 h 317"/>
                  <a:gd name="T10" fmla="*/ 215 w 266"/>
                  <a:gd name="T11" fmla="*/ 58 h 317"/>
                  <a:gd name="T12" fmla="*/ 217 w 266"/>
                  <a:gd name="T13" fmla="*/ 97 h 317"/>
                  <a:gd name="T14" fmla="*/ 217 w 266"/>
                  <a:gd name="T15" fmla="*/ 97 h 317"/>
                  <a:gd name="T16" fmla="*/ 233 w 266"/>
                  <a:gd name="T17" fmla="*/ 106 h 317"/>
                  <a:gd name="T18" fmla="*/ 243 w 266"/>
                  <a:gd name="T19" fmla="*/ 111 h 317"/>
                  <a:gd name="T20" fmla="*/ 252 w 266"/>
                  <a:gd name="T21" fmla="*/ 113 h 317"/>
                  <a:gd name="T22" fmla="*/ 252 w 266"/>
                  <a:gd name="T23" fmla="*/ 143 h 317"/>
                  <a:gd name="T24" fmla="*/ 215 w 266"/>
                  <a:gd name="T25" fmla="*/ 187 h 317"/>
                  <a:gd name="T26" fmla="*/ 201 w 266"/>
                  <a:gd name="T27" fmla="*/ 217 h 317"/>
                  <a:gd name="T28" fmla="*/ 199 w 266"/>
                  <a:gd name="T29" fmla="*/ 220 h 317"/>
                  <a:gd name="T30" fmla="*/ 199 w 266"/>
                  <a:gd name="T31" fmla="*/ 220 h 317"/>
                  <a:gd name="T32" fmla="*/ 189 w 266"/>
                  <a:gd name="T33" fmla="*/ 220 h 317"/>
                  <a:gd name="T34" fmla="*/ 180 w 266"/>
                  <a:gd name="T35" fmla="*/ 220 h 317"/>
                  <a:gd name="T36" fmla="*/ 178 w 266"/>
                  <a:gd name="T37" fmla="*/ 259 h 317"/>
                  <a:gd name="T38" fmla="*/ 215 w 266"/>
                  <a:gd name="T39" fmla="*/ 289 h 317"/>
                  <a:gd name="T40" fmla="*/ 210 w 266"/>
                  <a:gd name="T41" fmla="*/ 301 h 317"/>
                  <a:gd name="T42" fmla="*/ 210 w 266"/>
                  <a:gd name="T43" fmla="*/ 301 h 317"/>
                  <a:gd name="T44" fmla="*/ 178 w 266"/>
                  <a:gd name="T45" fmla="*/ 310 h 317"/>
                  <a:gd name="T46" fmla="*/ 143 w 266"/>
                  <a:gd name="T47" fmla="*/ 317 h 317"/>
                  <a:gd name="T48" fmla="*/ 115 w 266"/>
                  <a:gd name="T49" fmla="*/ 289 h 317"/>
                  <a:gd name="T50" fmla="*/ 118 w 266"/>
                  <a:gd name="T51" fmla="*/ 277 h 317"/>
                  <a:gd name="T52" fmla="*/ 115 w 266"/>
                  <a:gd name="T53" fmla="*/ 275 h 317"/>
                  <a:gd name="T54" fmla="*/ 97 w 266"/>
                  <a:gd name="T55" fmla="*/ 270 h 317"/>
                  <a:gd name="T56" fmla="*/ 71 w 266"/>
                  <a:gd name="T57" fmla="*/ 277 h 317"/>
                  <a:gd name="T58" fmla="*/ 23 w 266"/>
                  <a:gd name="T59" fmla="*/ 275 h 317"/>
                  <a:gd name="T60" fmla="*/ 23 w 266"/>
                  <a:gd name="T61" fmla="*/ 275 h 317"/>
                  <a:gd name="T62" fmla="*/ 23 w 266"/>
                  <a:gd name="T63" fmla="*/ 268 h 317"/>
                  <a:gd name="T64" fmla="*/ 23 w 266"/>
                  <a:gd name="T65" fmla="*/ 264 h 317"/>
                  <a:gd name="T66" fmla="*/ 39 w 266"/>
                  <a:gd name="T67" fmla="*/ 243 h 317"/>
                  <a:gd name="T68" fmla="*/ 39 w 266"/>
                  <a:gd name="T69" fmla="*/ 243 h 317"/>
                  <a:gd name="T70" fmla="*/ 20 w 266"/>
                  <a:gd name="T71" fmla="*/ 217 h 317"/>
                  <a:gd name="T72" fmla="*/ 2 w 266"/>
                  <a:gd name="T73" fmla="*/ 194 h 317"/>
                  <a:gd name="T74" fmla="*/ 0 w 266"/>
                  <a:gd name="T75" fmla="*/ 187 h 317"/>
                  <a:gd name="T76" fmla="*/ 87 w 266"/>
                  <a:gd name="T77" fmla="*/ 187 h 317"/>
                  <a:gd name="T78" fmla="*/ 87 w 266"/>
                  <a:gd name="T79" fmla="*/ 187 h 317"/>
                  <a:gd name="T80" fmla="*/ 113 w 266"/>
                  <a:gd name="T81" fmla="*/ 152 h 317"/>
                  <a:gd name="T82" fmla="*/ 113 w 266"/>
                  <a:gd name="T83" fmla="*/ 152 h 317"/>
                  <a:gd name="T84" fmla="*/ 129 w 266"/>
                  <a:gd name="T85" fmla="*/ 148 h 317"/>
                  <a:gd name="T86" fmla="*/ 131 w 266"/>
                  <a:gd name="T87" fmla="*/ 145 h 317"/>
                  <a:gd name="T88" fmla="*/ 138 w 266"/>
                  <a:gd name="T89" fmla="*/ 118 h 317"/>
                  <a:gd name="T90" fmla="*/ 152 w 266"/>
                  <a:gd name="T91" fmla="*/ 102 h 317"/>
                  <a:gd name="T92" fmla="*/ 155 w 266"/>
                  <a:gd name="T93" fmla="*/ 88 h 317"/>
                  <a:gd name="T94" fmla="*/ 136 w 266"/>
                  <a:gd name="T95" fmla="*/ 71 h 317"/>
                  <a:gd name="T96" fmla="*/ 138 w 266"/>
                  <a:gd name="T97" fmla="*/ 67 h 317"/>
                  <a:gd name="T98" fmla="*/ 138 w 266"/>
                  <a:gd name="T99" fmla="*/ 67 h 317"/>
                  <a:gd name="T100" fmla="*/ 155 w 266"/>
                  <a:gd name="T101" fmla="*/ 60 h 317"/>
                  <a:gd name="T102" fmla="*/ 162 w 266"/>
                  <a:gd name="T103" fmla="*/ 30 h 317"/>
                  <a:gd name="T104" fmla="*/ 215 w 266"/>
                  <a:gd name="T105" fmla="*/ 0 h 317"/>
                  <a:gd name="T106" fmla="*/ 229 w 266"/>
                  <a:gd name="T107" fmla="*/ 4 h 317"/>
                  <a:gd name="T108" fmla="*/ 240 w 266"/>
                  <a:gd name="T109" fmla="*/ 25 h 3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66" h="317">
                    <a:moveTo>
                      <a:pt x="240" y="25"/>
                    </a:moveTo>
                    <a:lnTo>
                      <a:pt x="240" y="25"/>
                    </a:lnTo>
                    <a:lnTo>
                      <a:pt x="261" y="32"/>
                    </a:lnTo>
                    <a:lnTo>
                      <a:pt x="266" y="44"/>
                    </a:lnTo>
                    <a:lnTo>
                      <a:pt x="229" y="46"/>
                    </a:lnTo>
                    <a:lnTo>
                      <a:pt x="215" y="58"/>
                    </a:lnTo>
                    <a:lnTo>
                      <a:pt x="217" y="97"/>
                    </a:lnTo>
                    <a:lnTo>
                      <a:pt x="233" y="106"/>
                    </a:lnTo>
                    <a:lnTo>
                      <a:pt x="243" y="111"/>
                    </a:lnTo>
                    <a:lnTo>
                      <a:pt x="252" y="113"/>
                    </a:lnTo>
                    <a:lnTo>
                      <a:pt x="252" y="143"/>
                    </a:lnTo>
                    <a:lnTo>
                      <a:pt x="215" y="187"/>
                    </a:lnTo>
                    <a:lnTo>
                      <a:pt x="201" y="217"/>
                    </a:lnTo>
                    <a:lnTo>
                      <a:pt x="199" y="220"/>
                    </a:lnTo>
                    <a:lnTo>
                      <a:pt x="189" y="220"/>
                    </a:lnTo>
                    <a:lnTo>
                      <a:pt x="180" y="220"/>
                    </a:lnTo>
                    <a:lnTo>
                      <a:pt x="178" y="259"/>
                    </a:lnTo>
                    <a:lnTo>
                      <a:pt x="215" y="289"/>
                    </a:lnTo>
                    <a:lnTo>
                      <a:pt x="210" y="301"/>
                    </a:lnTo>
                    <a:lnTo>
                      <a:pt x="178" y="310"/>
                    </a:lnTo>
                    <a:lnTo>
                      <a:pt x="143" y="317"/>
                    </a:lnTo>
                    <a:lnTo>
                      <a:pt x="115" y="289"/>
                    </a:lnTo>
                    <a:lnTo>
                      <a:pt x="118" y="277"/>
                    </a:lnTo>
                    <a:lnTo>
                      <a:pt x="115" y="275"/>
                    </a:lnTo>
                    <a:lnTo>
                      <a:pt x="97" y="270"/>
                    </a:lnTo>
                    <a:lnTo>
                      <a:pt x="71" y="277"/>
                    </a:lnTo>
                    <a:lnTo>
                      <a:pt x="23" y="275"/>
                    </a:lnTo>
                    <a:lnTo>
                      <a:pt x="23" y="268"/>
                    </a:lnTo>
                    <a:lnTo>
                      <a:pt x="23" y="264"/>
                    </a:lnTo>
                    <a:lnTo>
                      <a:pt x="39" y="243"/>
                    </a:lnTo>
                    <a:lnTo>
                      <a:pt x="20" y="217"/>
                    </a:lnTo>
                    <a:lnTo>
                      <a:pt x="2" y="194"/>
                    </a:lnTo>
                    <a:lnTo>
                      <a:pt x="0" y="187"/>
                    </a:lnTo>
                    <a:lnTo>
                      <a:pt x="87" y="187"/>
                    </a:lnTo>
                    <a:lnTo>
                      <a:pt x="113" y="152"/>
                    </a:lnTo>
                    <a:lnTo>
                      <a:pt x="129" y="148"/>
                    </a:lnTo>
                    <a:lnTo>
                      <a:pt x="131" y="145"/>
                    </a:lnTo>
                    <a:lnTo>
                      <a:pt x="138" y="118"/>
                    </a:lnTo>
                    <a:lnTo>
                      <a:pt x="152" y="102"/>
                    </a:lnTo>
                    <a:lnTo>
                      <a:pt x="155" y="88"/>
                    </a:lnTo>
                    <a:lnTo>
                      <a:pt x="136" y="71"/>
                    </a:lnTo>
                    <a:lnTo>
                      <a:pt x="138" y="67"/>
                    </a:lnTo>
                    <a:lnTo>
                      <a:pt x="155" y="60"/>
                    </a:lnTo>
                    <a:lnTo>
                      <a:pt x="162" y="30"/>
                    </a:lnTo>
                    <a:lnTo>
                      <a:pt x="215" y="0"/>
                    </a:lnTo>
                    <a:lnTo>
                      <a:pt x="229" y="4"/>
                    </a:lnTo>
                    <a:lnTo>
                      <a:pt x="240"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0" name="Freeform 3121"/>
              <p:cNvSpPr>
                <a:spLocks/>
              </p:cNvSpPr>
              <p:nvPr userDrawn="1"/>
            </p:nvSpPr>
            <p:spPr bwMode="auto">
              <a:xfrm>
                <a:off x="2594" y="1781"/>
                <a:ext cx="401" cy="416"/>
              </a:xfrm>
              <a:custGeom>
                <a:avLst/>
                <a:gdLst>
                  <a:gd name="T0" fmla="*/ 331 w 401"/>
                  <a:gd name="T1" fmla="*/ 5 h 416"/>
                  <a:gd name="T2" fmla="*/ 331 w 401"/>
                  <a:gd name="T3" fmla="*/ 39 h 416"/>
                  <a:gd name="T4" fmla="*/ 331 w 401"/>
                  <a:gd name="T5" fmla="*/ 39 h 416"/>
                  <a:gd name="T6" fmla="*/ 326 w 401"/>
                  <a:gd name="T7" fmla="*/ 44 h 416"/>
                  <a:gd name="T8" fmla="*/ 320 w 401"/>
                  <a:gd name="T9" fmla="*/ 51 h 416"/>
                  <a:gd name="T10" fmla="*/ 315 w 401"/>
                  <a:gd name="T11" fmla="*/ 55 h 416"/>
                  <a:gd name="T12" fmla="*/ 315 w 401"/>
                  <a:gd name="T13" fmla="*/ 60 h 416"/>
                  <a:gd name="T14" fmla="*/ 315 w 401"/>
                  <a:gd name="T15" fmla="*/ 65 h 416"/>
                  <a:gd name="T16" fmla="*/ 317 w 401"/>
                  <a:gd name="T17" fmla="*/ 86 h 416"/>
                  <a:gd name="T18" fmla="*/ 338 w 401"/>
                  <a:gd name="T19" fmla="*/ 106 h 416"/>
                  <a:gd name="T20" fmla="*/ 338 w 401"/>
                  <a:gd name="T21" fmla="*/ 106 h 416"/>
                  <a:gd name="T22" fmla="*/ 343 w 401"/>
                  <a:gd name="T23" fmla="*/ 120 h 416"/>
                  <a:gd name="T24" fmla="*/ 347 w 401"/>
                  <a:gd name="T25" fmla="*/ 134 h 416"/>
                  <a:gd name="T26" fmla="*/ 338 w 401"/>
                  <a:gd name="T27" fmla="*/ 160 h 416"/>
                  <a:gd name="T28" fmla="*/ 338 w 401"/>
                  <a:gd name="T29" fmla="*/ 160 h 416"/>
                  <a:gd name="T30" fmla="*/ 340 w 401"/>
                  <a:gd name="T31" fmla="*/ 171 h 416"/>
                  <a:gd name="T32" fmla="*/ 345 w 401"/>
                  <a:gd name="T33" fmla="*/ 185 h 416"/>
                  <a:gd name="T34" fmla="*/ 345 w 401"/>
                  <a:gd name="T35" fmla="*/ 185 h 416"/>
                  <a:gd name="T36" fmla="*/ 340 w 401"/>
                  <a:gd name="T37" fmla="*/ 199 h 416"/>
                  <a:gd name="T38" fmla="*/ 340 w 401"/>
                  <a:gd name="T39" fmla="*/ 206 h 416"/>
                  <a:gd name="T40" fmla="*/ 338 w 401"/>
                  <a:gd name="T41" fmla="*/ 213 h 416"/>
                  <a:gd name="T42" fmla="*/ 345 w 401"/>
                  <a:gd name="T43" fmla="*/ 245 h 416"/>
                  <a:gd name="T44" fmla="*/ 331 w 401"/>
                  <a:gd name="T45" fmla="*/ 261 h 416"/>
                  <a:gd name="T46" fmla="*/ 333 w 401"/>
                  <a:gd name="T47" fmla="*/ 264 h 416"/>
                  <a:gd name="T48" fmla="*/ 366 w 401"/>
                  <a:gd name="T49" fmla="*/ 303 h 416"/>
                  <a:gd name="T50" fmla="*/ 401 w 401"/>
                  <a:gd name="T51" fmla="*/ 326 h 416"/>
                  <a:gd name="T52" fmla="*/ 250 w 401"/>
                  <a:gd name="T53" fmla="*/ 416 h 416"/>
                  <a:gd name="T54" fmla="*/ 250 w 401"/>
                  <a:gd name="T55" fmla="*/ 416 h 416"/>
                  <a:gd name="T56" fmla="*/ 234 w 401"/>
                  <a:gd name="T57" fmla="*/ 396 h 416"/>
                  <a:gd name="T58" fmla="*/ 197 w 401"/>
                  <a:gd name="T59" fmla="*/ 379 h 416"/>
                  <a:gd name="T60" fmla="*/ 0 w 401"/>
                  <a:gd name="T61" fmla="*/ 224 h 416"/>
                  <a:gd name="T62" fmla="*/ 0 w 401"/>
                  <a:gd name="T63" fmla="*/ 224 h 416"/>
                  <a:gd name="T64" fmla="*/ 0 w 401"/>
                  <a:gd name="T65" fmla="*/ 224 h 416"/>
                  <a:gd name="T66" fmla="*/ 0 w 401"/>
                  <a:gd name="T67" fmla="*/ 222 h 416"/>
                  <a:gd name="T68" fmla="*/ 19 w 401"/>
                  <a:gd name="T69" fmla="*/ 197 h 416"/>
                  <a:gd name="T70" fmla="*/ 72 w 401"/>
                  <a:gd name="T71" fmla="*/ 176 h 416"/>
                  <a:gd name="T72" fmla="*/ 116 w 401"/>
                  <a:gd name="T73" fmla="*/ 134 h 416"/>
                  <a:gd name="T74" fmla="*/ 160 w 401"/>
                  <a:gd name="T75" fmla="*/ 111 h 416"/>
                  <a:gd name="T76" fmla="*/ 160 w 401"/>
                  <a:gd name="T77" fmla="*/ 111 h 416"/>
                  <a:gd name="T78" fmla="*/ 162 w 401"/>
                  <a:gd name="T79" fmla="*/ 106 h 416"/>
                  <a:gd name="T80" fmla="*/ 162 w 401"/>
                  <a:gd name="T81" fmla="*/ 99 h 416"/>
                  <a:gd name="T82" fmla="*/ 144 w 401"/>
                  <a:gd name="T83" fmla="*/ 76 h 416"/>
                  <a:gd name="T84" fmla="*/ 141 w 401"/>
                  <a:gd name="T85" fmla="*/ 39 h 416"/>
                  <a:gd name="T86" fmla="*/ 169 w 401"/>
                  <a:gd name="T87" fmla="*/ 21 h 416"/>
                  <a:gd name="T88" fmla="*/ 236 w 401"/>
                  <a:gd name="T89" fmla="*/ 7 h 416"/>
                  <a:gd name="T90" fmla="*/ 257 w 401"/>
                  <a:gd name="T91" fmla="*/ 14 h 416"/>
                  <a:gd name="T92" fmla="*/ 278 w 401"/>
                  <a:gd name="T93" fmla="*/ 0 h 416"/>
                  <a:gd name="T94" fmla="*/ 278 w 401"/>
                  <a:gd name="T95" fmla="*/ 0 h 416"/>
                  <a:gd name="T96" fmla="*/ 336 w 401"/>
                  <a:gd name="T97" fmla="*/ 0 h 416"/>
                  <a:gd name="T98" fmla="*/ 331 w 401"/>
                  <a:gd name="T99" fmla="*/ 5 h 41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01" h="416">
                    <a:moveTo>
                      <a:pt x="331" y="5"/>
                    </a:moveTo>
                    <a:lnTo>
                      <a:pt x="331" y="39"/>
                    </a:lnTo>
                    <a:lnTo>
                      <a:pt x="326" y="44"/>
                    </a:lnTo>
                    <a:lnTo>
                      <a:pt x="320" y="51"/>
                    </a:lnTo>
                    <a:lnTo>
                      <a:pt x="315" y="55"/>
                    </a:lnTo>
                    <a:lnTo>
                      <a:pt x="315" y="60"/>
                    </a:lnTo>
                    <a:lnTo>
                      <a:pt x="315" y="65"/>
                    </a:lnTo>
                    <a:lnTo>
                      <a:pt x="317" y="86"/>
                    </a:lnTo>
                    <a:lnTo>
                      <a:pt x="338" y="106"/>
                    </a:lnTo>
                    <a:lnTo>
                      <a:pt x="343" y="120"/>
                    </a:lnTo>
                    <a:lnTo>
                      <a:pt x="347" y="134"/>
                    </a:lnTo>
                    <a:lnTo>
                      <a:pt x="338" y="160"/>
                    </a:lnTo>
                    <a:lnTo>
                      <a:pt x="340" y="171"/>
                    </a:lnTo>
                    <a:lnTo>
                      <a:pt x="345" y="185"/>
                    </a:lnTo>
                    <a:lnTo>
                      <a:pt x="340" y="199"/>
                    </a:lnTo>
                    <a:lnTo>
                      <a:pt x="340" y="206"/>
                    </a:lnTo>
                    <a:lnTo>
                      <a:pt x="338" y="213"/>
                    </a:lnTo>
                    <a:lnTo>
                      <a:pt x="345" y="245"/>
                    </a:lnTo>
                    <a:lnTo>
                      <a:pt x="331" y="261"/>
                    </a:lnTo>
                    <a:lnTo>
                      <a:pt x="333" y="264"/>
                    </a:lnTo>
                    <a:lnTo>
                      <a:pt x="366" y="303"/>
                    </a:lnTo>
                    <a:lnTo>
                      <a:pt x="401" y="326"/>
                    </a:lnTo>
                    <a:lnTo>
                      <a:pt x="250" y="416"/>
                    </a:lnTo>
                    <a:lnTo>
                      <a:pt x="234" y="396"/>
                    </a:lnTo>
                    <a:lnTo>
                      <a:pt x="197" y="379"/>
                    </a:lnTo>
                    <a:lnTo>
                      <a:pt x="0" y="224"/>
                    </a:lnTo>
                    <a:lnTo>
                      <a:pt x="0" y="222"/>
                    </a:lnTo>
                    <a:lnTo>
                      <a:pt x="19" y="197"/>
                    </a:lnTo>
                    <a:lnTo>
                      <a:pt x="72" y="176"/>
                    </a:lnTo>
                    <a:lnTo>
                      <a:pt x="116" y="134"/>
                    </a:lnTo>
                    <a:lnTo>
                      <a:pt x="160" y="111"/>
                    </a:lnTo>
                    <a:lnTo>
                      <a:pt x="162" y="106"/>
                    </a:lnTo>
                    <a:lnTo>
                      <a:pt x="162" y="99"/>
                    </a:lnTo>
                    <a:lnTo>
                      <a:pt x="144" y="76"/>
                    </a:lnTo>
                    <a:lnTo>
                      <a:pt x="141" y="39"/>
                    </a:lnTo>
                    <a:lnTo>
                      <a:pt x="169" y="21"/>
                    </a:lnTo>
                    <a:lnTo>
                      <a:pt x="236" y="7"/>
                    </a:lnTo>
                    <a:lnTo>
                      <a:pt x="257" y="14"/>
                    </a:lnTo>
                    <a:lnTo>
                      <a:pt x="278" y="0"/>
                    </a:lnTo>
                    <a:lnTo>
                      <a:pt x="336" y="0"/>
                    </a:lnTo>
                    <a:lnTo>
                      <a:pt x="331"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1" name="Freeform 3122"/>
              <p:cNvSpPr>
                <a:spLocks/>
              </p:cNvSpPr>
              <p:nvPr userDrawn="1"/>
            </p:nvSpPr>
            <p:spPr bwMode="auto">
              <a:xfrm>
                <a:off x="2911" y="1779"/>
                <a:ext cx="72" cy="131"/>
              </a:xfrm>
              <a:custGeom>
                <a:avLst/>
                <a:gdLst>
                  <a:gd name="T0" fmla="*/ 42 w 72"/>
                  <a:gd name="T1" fmla="*/ 2 h 131"/>
                  <a:gd name="T2" fmla="*/ 42 w 72"/>
                  <a:gd name="T3" fmla="*/ 2 h 131"/>
                  <a:gd name="T4" fmla="*/ 40 w 72"/>
                  <a:gd name="T5" fmla="*/ 50 h 131"/>
                  <a:gd name="T6" fmla="*/ 28 w 72"/>
                  <a:gd name="T7" fmla="*/ 64 h 131"/>
                  <a:gd name="T8" fmla="*/ 28 w 72"/>
                  <a:gd name="T9" fmla="*/ 67 h 131"/>
                  <a:gd name="T10" fmla="*/ 28 w 72"/>
                  <a:gd name="T11" fmla="*/ 67 h 131"/>
                  <a:gd name="T12" fmla="*/ 72 w 72"/>
                  <a:gd name="T13" fmla="*/ 101 h 131"/>
                  <a:gd name="T14" fmla="*/ 70 w 72"/>
                  <a:gd name="T15" fmla="*/ 111 h 131"/>
                  <a:gd name="T16" fmla="*/ 70 w 72"/>
                  <a:gd name="T17" fmla="*/ 111 h 131"/>
                  <a:gd name="T18" fmla="*/ 35 w 72"/>
                  <a:gd name="T19" fmla="*/ 131 h 131"/>
                  <a:gd name="T20" fmla="*/ 35 w 72"/>
                  <a:gd name="T21" fmla="*/ 131 h 131"/>
                  <a:gd name="T22" fmla="*/ 26 w 72"/>
                  <a:gd name="T23" fmla="*/ 106 h 131"/>
                  <a:gd name="T24" fmla="*/ 5 w 72"/>
                  <a:gd name="T25" fmla="*/ 85 h 131"/>
                  <a:gd name="T26" fmla="*/ 0 w 72"/>
                  <a:gd name="T27" fmla="*/ 60 h 131"/>
                  <a:gd name="T28" fmla="*/ 19 w 72"/>
                  <a:gd name="T29" fmla="*/ 41 h 131"/>
                  <a:gd name="T30" fmla="*/ 19 w 72"/>
                  <a:gd name="T31" fmla="*/ 7 h 131"/>
                  <a:gd name="T32" fmla="*/ 19 w 72"/>
                  <a:gd name="T33" fmla="*/ 7 h 131"/>
                  <a:gd name="T34" fmla="*/ 19 w 72"/>
                  <a:gd name="T35" fmla="*/ 4 h 131"/>
                  <a:gd name="T36" fmla="*/ 21 w 72"/>
                  <a:gd name="T37" fmla="*/ 2 h 131"/>
                  <a:gd name="T38" fmla="*/ 28 w 72"/>
                  <a:gd name="T39" fmla="*/ 0 h 131"/>
                  <a:gd name="T40" fmla="*/ 35 w 72"/>
                  <a:gd name="T41" fmla="*/ 2 h 131"/>
                  <a:gd name="T42" fmla="*/ 42 w 72"/>
                  <a:gd name="T43" fmla="*/ 2 h 131"/>
                  <a:gd name="T44" fmla="*/ 42 w 72"/>
                  <a:gd name="T45" fmla="*/ 2 h 13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72" h="131">
                    <a:moveTo>
                      <a:pt x="42" y="2"/>
                    </a:moveTo>
                    <a:lnTo>
                      <a:pt x="42" y="2"/>
                    </a:lnTo>
                    <a:lnTo>
                      <a:pt x="40" y="50"/>
                    </a:lnTo>
                    <a:lnTo>
                      <a:pt x="28" y="64"/>
                    </a:lnTo>
                    <a:lnTo>
                      <a:pt x="28" y="67"/>
                    </a:lnTo>
                    <a:lnTo>
                      <a:pt x="72" y="101"/>
                    </a:lnTo>
                    <a:lnTo>
                      <a:pt x="70" y="111"/>
                    </a:lnTo>
                    <a:lnTo>
                      <a:pt x="35" y="131"/>
                    </a:lnTo>
                    <a:lnTo>
                      <a:pt x="26" y="106"/>
                    </a:lnTo>
                    <a:lnTo>
                      <a:pt x="5" y="85"/>
                    </a:lnTo>
                    <a:lnTo>
                      <a:pt x="0" y="60"/>
                    </a:lnTo>
                    <a:lnTo>
                      <a:pt x="19" y="41"/>
                    </a:lnTo>
                    <a:lnTo>
                      <a:pt x="19" y="7"/>
                    </a:lnTo>
                    <a:lnTo>
                      <a:pt x="19" y="4"/>
                    </a:lnTo>
                    <a:lnTo>
                      <a:pt x="21" y="2"/>
                    </a:lnTo>
                    <a:lnTo>
                      <a:pt x="28" y="0"/>
                    </a:lnTo>
                    <a:lnTo>
                      <a:pt x="35" y="2"/>
                    </a:lnTo>
                    <a:lnTo>
                      <a:pt x="4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2" name="Freeform 3123"/>
              <p:cNvSpPr>
                <a:spLocks/>
              </p:cNvSpPr>
              <p:nvPr userDrawn="1"/>
            </p:nvSpPr>
            <p:spPr bwMode="auto">
              <a:xfrm>
                <a:off x="3490" y="1781"/>
                <a:ext cx="187" cy="187"/>
              </a:xfrm>
              <a:custGeom>
                <a:avLst/>
                <a:gdLst>
                  <a:gd name="T0" fmla="*/ 115 w 187"/>
                  <a:gd name="T1" fmla="*/ 30 h 187"/>
                  <a:gd name="T2" fmla="*/ 127 w 187"/>
                  <a:gd name="T3" fmla="*/ 35 h 187"/>
                  <a:gd name="T4" fmla="*/ 127 w 187"/>
                  <a:gd name="T5" fmla="*/ 35 h 187"/>
                  <a:gd name="T6" fmla="*/ 132 w 187"/>
                  <a:gd name="T7" fmla="*/ 37 h 187"/>
                  <a:gd name="T8" fmla="*/ 132 w 187"/>
                  <a:gd name="T9" fmla="*/ 42 h 187"/>
                  <a:gd name="T10" fmla="*/ 132 w 187"/>
                  <a:gd name="T11" fmla="*/ 48 h 187"/>
                  <a:gd name="T12" fmla="*/ 127 w 187"/>
                  <a:gd name="T13" fmla="*/ 55 h 187"/>
                  <a:gd name="T14" fmla="*/ 127 w 187"/>
                  <a:gd name="T15" fmla="*/ 62 h 187"/>
                  <a:gd name="T16" fmla="*/ 139 w 187"/>
                  <a:gd name="T17" fmla="*/ 74 h 187"/>
                  <a:gd name="T18" fmla="*/ 187 w 187"/>
                  <a:gd name="T19" fmla="*/ 155 h 187"/>
                  <a:gd name="T20" fmla="*/ 187 w 187"/>
                  <a:gd name="T21" fmla="*/ 155 h 187"/>
                  <a:gd name="T22" fmla="*/ 166 w 187"/>
                  <a:gd name="T23" fmla="*/ 164 h 187"/>
                  <a:gd name="T24" fmla="*/ 164 w 187"/>
                  <a:gd name="T25" fmla="*/ 167 h 187"/>
                  <a:gd name="T26" fmla="*/ 173 w 187"/>
                  <a:gd name="T27" fmla="*/ 187 h 187"/>
                  <a:gd name="T28" fmla="*/ 127 w 187"/>
                  <a:gd name="T29" fmla="*/ 185 h 187"/>
                  <a:gd name="T30" fmla="*/ 104 w 187"/>
                  <a:gd name="T31" fmla="*/ 169 h 187"/>
                  <a:gd name="T32" fmla="*/ 104 w 187"/>
                  <a:gd name="T33" fmla="*/ 169 h 187"/>
                  <a:gd name="T34" fmla="*/ 95 w 187"/>
                  <a:gd name="T35" fmla="*/ 157 h 187"/>
                  <a:gd name="T36" fmla="*/ 88 w 187"/>
                  <a:gd name="T37" fmla="*/ 146 h 187"/>
                  <a:gd name="T38" fmla="*/ 4 w 187"/>
                  <a:gd name="T39" fmla="*/ 116 h 187"/>
                  <a:gd name="T40" fmla="*/ 0 w 187"/>
                  <a:gd name="T41" fmla="*/ 99 h 187"/>
                  <a:gd name="T42" fmla="*/ 0 w 187"/>
                  <a:gd name="T43" fmla="*/ 99 h 187"/>
                  <a:gd name="T44" fmla="*/ 2 w 187"/>
                  <a:gd name="T45" fmla="*/ 95 h 187"/>
                  <a:gd name="T46" fmla="*/ 4 w 187"/>
                  <a:gd name="T47" fmla="*/ 90 h 187"/>
                  <a:gd name="T48" fmla="*/ 23 w 187"/>
                  <a:gd name="T49" fmla="*/ 81 h 187"/>
                  <a:gd name="T50" fmla="*/ 23 w 187"/>
                  <a:gd name="T51" fmla="*/ 81 h 187"/>
                  <a:gd name="T52" fmla="*/ 32 w 187"/>
                  <a:gd name="T53" fmla="*/ 46 h 187"/>
                  <a:gd name="T54" fmla="*/ 41 w 187"/>
                  <a:gd name="T55" fmla="*/ 11 h 187"/>
                  <a:gd name="T56" fmla="*/ 41 w 187"/>
                  <a:gd name="T57" fmla="*/ 11 h 187"/>
                  <a:gd name="T58" fmla="*/ 88 w 187"/>
                  <a:gd name="T59" fmla="*/ 0 h 187"/>
                  <a:gd name="T60" fmla="*/ 115 w 187"/>
                  <a:gd name="T61" fmla="*/ 30 h 1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87" h="187">
                    <a:moveTo>
                      <a:pt x="115" y="30"/>
                    </a:moveTo>
                    <a:lnTo>
                      <a:pt x="127" y="35"/>
                    </a:lnTo>
                    <a:lnTo>
                      <a:pt x="132" y="37"/>
                    </a:lnTo>
                    <a:lnTo>
                      <a:pt x="132" y="42"/>
                    </a:lnTo>
                    <a:lnTo>
                      <a:pt x="132" y="48"/>
                    </a:lnTo>
                    <a:lnTo>
                      <a:pt x="127" y="55"/>
                    </a:lnTo>
                    <a:lnTo>
                      <a:pt x="127" y="62"/>
                    </a:lnTo>
                    <a:lnTo>
                      <a:pt x="139" y="74"/>
                    </a:lnTo>
                    <a:lnTo>
                      <a:pt x="187" y="155"/>
                    </a:lnTo>
                    <a:lnTo>
                      <a:pt x="166" y="164"/>
                    </a:lnTo>
                    <a:lnTo>
                      <a:pt x="164" y="167"/>
                    </a:lnTo>
                    <a:lnTo>
                      <a:pt x="173" y="187"/>
                    </a:lnTo>
                    <a:lnTo>
                      <a:pt x="127" y="185"/>
                    </a:lnTo>
                    <a:lnTo>
                      <a:pt x="104" y="169"/>
                    </a:lnTo>
                    <a:lnTo>
                      <a:pt x="95" y="157"/>
                    </a:lnTo>
                    <a:lnTo>
                      <a:pt x="88" y="146"/>
                    </a:lnTo>
                    <a:lnTo>
                      <a:pt x="4" y="116"/>
                    </a:lnTo>
                    <a:lnTo>
                      <a:pt x="0" y="99"/>
                    </a:lnTo>
                    <a:lnTo>
                      <a:pt x="2" y="95"/>
                    </a:lnTo>
                    <a:lnTo>
                      <a:pt x="4" y="90"/>
                    </a:lnTo>
                    <a:lnTo>
                      <a:pt x="23" y="81"/>
                    </a:lnTo>
                    <a:lnTo>
                      <a:pt x="32" y="46"/>
                    </a:lnTo>
                    <a:lnTo>
                      <a:pt x="41" y="11"/>
                    </a:lnTo>
                    <a:lnTo>
                      <a:pt x="88" y="0"/>
                    </a:lnTo>
                    <a:lnTo>
                      <a:pt x="115"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3" name="Freeform 3124"/>
              <p:cNvSpPr>
                <a:spLocks/>
              </p:cNvSpPr>
              <p:nvPr userDrawn="1"/>
            </p:nvSpPr>
            <p:spPr bwMode="auto">
              <a:xfrm>
                <a:off x="3418" y="1788"/>
                <a:ext cx="109" cy="92"/>
              </a:xfrm>
              <a:custGeom>
                <a:avLst/>
                <a:gdLst>
                  <a:gd name="T0" fmla="*/ 35 w 109"/>
                  <a:gd name="T1" fmla="*/ 11 h 92"/>
                  <a:gd name="T2" fmla="*/ 109 w 109"/>
                  <a:gd name="T3" fmla="*/ 4 h 92"/>
                  <a:gd name="T4" fmla="*/ 93 w 109"/>
                  <a:gd name="T5" fmla="*/ 72 h 92"/>
                  <a:gd name="T6" fmla="*/ 93 w 109"/>
                  <a:gd name="T7" fmla="*/ 72 h 92"/>
                  <a:gd name="T8" fmla="*/ 88 w 109"/>
                  <a:gd name="T9" fmla="*/ 74 h 92"/>
                  <a:gd name="T10" fmla="*/ 81 w 109"/>
                  <a:gd name="T11" fmla="*/ 76 h 92"/>
                  <a:gd name="T12" fmla="*/ 74 w 109"/>
                  <a:gd name="T13" fmla="*/ 81 h 92"/>
                  <a:gd name="T14" fmla="*/ 69 w 109"/>
                  <a:gd name="T15" fmla="*/ 85 h 92"/>
                  <a:gd name="T16" fmla="*/ 67 w 109"/>
                  <a:gd name="T17" fmla="*/ 90 h 92"/>
                  <a:gd name="T18" fmla="*/ 67 w 109"/>
                  <a:gd name="T19" fmla="*/ 90 h 92"/>
                  <a:gd name="T20" fmla="*/ 14 w 109"/>
                  <a:gd name="T21" fmla="*/ 92 h 92"/>
                  <a:gd name="T22" fmla="*/ 12 w 109"/>
                  <a:gd name="T23" fmla="*/ 81 h 92"/>
                  <a:gd name="T24" fmla="*/ 12 w 109"/>
                  <a:gd name="T25" fmla="*/ 81 h 92"/>
                  <a:gd name="T26" fmla="*/ 16 w 109"/>
                  <a:gd name="T27" fmla="*/ 72 h 92"/>
                  <a:gd name="T28" fmla="*/ 19 w 109"/>
                  <a:gd name="T29" fmla="*/ 62 h 92"/>
                  <a:gd name="T30" fmla="*/ 19 w 109"/>
                  <a:gd name="T31" fmla="*/ 62 h 92"/>
                  <a:gd name="T32" fmla="*/ 14 w 109"/>
                  <a:gd name="T33" fmla="*/ 51 h 92"/>
                  <a:gd name="T34" fmla="*/ 12 w 109"/>
                  <a:gd name="T35" fmla="*/ 39 h 92"/>
                  <a:gd name="T36" fmla="*/ 9 w 109"/>
                  <a:gd name="T37" fmla="*/ 14 h 92"/>
                  <a:gd name="T38" fmla="*/ 9 w 109"/>
                  <a:gd name="T39" fmla="*/ 14 h 92"/>
                  <a:gd name="T40" fmla="*/ 0 w 109"/>
                  <a:gd name="T41" fmla="*/ 11 h 92"/>
                  <a:gd name="T42" fmla="*/ 5 w 109"/>
                  <a:gd name="T43" fmla="*/ 0 h 92"/>
                  <a:gd name="T44" fmla="*/ 21 w 109"/>
                  <a:gd name="T45" fmla="*/ 2 h 92"/>
                  <a:gd name="T46" fmla="*/ 35 w 109"/>
                  <a:gd name="T47" fmla="*/ 11 h 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9" h="92">
                    <a:moveTo>
                      <a:pt x="35" y="11"/>
                    </a:moveTo>
                    <a:lnTo>
                      <a:pt x="109" y="4"/>
                    </a:lnTo>
                    <a:lnTo>
                      <a:pt x="93" y="72"/>
                    </a:lnTo>
                    <a:lnTo>
                      <a:pt x="88" y="74"/>
                    </a:lnTo>
                    <a:lnTo>
                      <a:pt x="81" y="76"/>
                    </a:lnTo>
                    <a:lnTo>
                      <a:pt x="74" y="81"/>
                    </a:lnTo>
                    <a:lnTo>
                      <a:pt x="69" y="85"/>
                    </a:lnTo>
                    <a:lnTo>
                      <a:pt x="67" y="90"/>
                    </a:lnTo>
                    <a:lnTo>
                      <a:pt x="14" y="92"/>
                    </a:lnTo>
                    <a:lnTo>
                      <a:pt x="12" y="81"/>
                    </a:lnTo>
                    <a:lnTo>
                      <a:pt x="16" y="72"/>
                    </a:lnTo>
                    <a:lnTo>
                      <a:pt x="19" y="62"/>
                    </a:lnTo>
                    <a:lnTo>
                      <a:pt x="14" y="51"/>
                    </a:lnTo>
                    <a:lnTo>
                      <a:pt x="12" y="39"/>
                    </a:lnTo>
                    <a:lnTo>
                      <a:pt x="9" y="14"/>
                    </a:lnTo>
                    <a:lnTo>
                      <a:pt x="0" y="11"/>
                    </a:lnTo>
                    <a:lnTo>
                      <a:pt x="5" y="0"/>
                    </a:lnTo>
                    <a:lnTo>
                      <a:pt x="21" y="2"/>
                    </a:lnTo>
                    <a:lnTo>
                      <a:pt x="35"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4" name="Freeform 3125"/>
              <p:cNvSpPr>
                <a:spLocks/>
              </p:cNvSpPr>
              <p:nvPr userDrawn="1"/>
            </p:nvSpPr>
            <p:spPr bwMode="auto">
              <a:xfrm>
                <a:off x="3263" y="1799"/>
                <a:ext cx="7" cy="7"/>
              </a:xfrm>
              <a:custGeom>
                <a:avLst/>
                <a:gdLst>
                  <a:gd name="T0" fmla="*/ 7 w 7"/>
                  <a:gd name="T1" fmla="*/ 3 h 7"/>
                  <a:gd name="T2" fmla="*/ 7 w 7"/>
                  <a:gd name="T3" fmla="*/ 3 h 7"/>
                  <a:gd name="T4" fmla="*/ 7 w 7"/>
                  <a:gd name="T5" fmla="*/ 5 h 7"/>
                  <a:gd name="T6" fmla="*/ 5 w 7"/>
                  <a:gd name="T7" fmla="*/ 7 h 7"/>
                  <a:gd name="T8" fmla="*/ 5 w 7"/>
                  <a:gd name="T9" fmla="*/ 7 h 7"/>
                  <a:gd name="T10" fmla="*/ 2 w 7"/>
                  <a:gd name="T11" fmla="*/ 7 h 7"/>
                  <a:gd name="T12" fmla="*/ 0 w 7"/>
                  <a:gd name="T13" fmla="*/ 5 h 7"/>
                  <a:gd name="T14" fmla="*/ 0 w 7"/>
                  <a:gd name="T15" fmla="*/ 5 h 7"/>
                  <a:gd name="T16" fmla="*/ 0 w 7"/>
                  <a:gd name="T17" fmla="*/ 3 h 7"/>
                  <a:gd name="T18" fmla="*/ 2 w 7"/>
                  <a:gd name="T19" fmla="*/ 0 h 7"/>
                  <a:gd name="T20" fmla="*/ 2 w 7"/>
                  <a:gd name="T21" fmla="*/ 0 h 7"/>
                  <a:gd name="T22" fmla="*/ 5 w 7"/>
                  <a:gd name="T23" fmla="*/ 3 h 7"/>
                  <a:gd name="T24" fmla="*/ 7 w 7"/>
                  <a:gd name="T25" fmla="*/ 3 h 7"/>
                  <a:gd name="T26" fmla="*/ 7 w 7"/>
                  <a:gd name="T27" fmla="*/ 3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7">
                    <a:moveTo>
                      <a:pt x="7" y="3"/>
                    </a:moveTo>
                    <a:lnTo>
                      <a:pt x="7" y="3"/>
                    </a:lnTo>
                    <a:lnTo>
                      <a:pt x="7" y="5"/>
                    </a:lnTo>
                    <a:lnTo>
                      <a:pt x="5" y="7"/>
                    </a:lnTo>
                    <a:lnTo>
                      <a:pt x="2" y="7"/>
                    </a:lnTo>
                    <a:lnTo>
                      <a:pt x="0" y="5"/>
                    </a:lnTo>
                    <a:lnTo>
                      <a:pt x="0" y="3"/>
                    </a:lnTo>
                    <a:lnTo>
                      <a:pt x="2" y="0"/>
                    </a:lnTo>
                    <a:lnTo>
                      <a:pt x="5" y="3"/>
                    </a:lnTo>
                    <a:lnTo>
                      <a:pt x="7"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5" name="Freeform 3126"/>
              <p:cNvSpPr>
                <a:spLocks/>
              </p:cNvSpPr>
              <p:nvPr userDrawn="1"/>
            </p:nvSpPr>
            <p:spPr bwMode="auto">
              <a:xfrm>
                <a:off x="4082" y="1799"/>
                <a:ext cx="544" cy="641"/>
              </a:xfrm>
              <a:custGeom>
                <a:avLst/>
                <a:gdLst>
                  <a:gd name="T0" fmla="*/ 174 w 544"/>
                  <a:gd name="T1" fmla="*/ 12 h 641"/>
                  <a:gd name="T2" fmla="*/ 167 w 544"/>
                  <a:gd name="T3" fmla="*/ 37 h 641"/>
                  <a:gd name="T4" fmla="*/ 160 w 544"/>
                  <a:gd name="T5" fmla="*/ 44 h 641"/>
                  <a:gd name="T6" fmla="*/ 155 w 544"/>
                  <a:gd name="T7" fmla="*/ 86 h 641"/>
                  <a:gd name="T8" fmla="*/ 165 w 544"/>
                  <a:gd name="T9" fmla="*/ 95 h 641"/>
                  <a:gd name="T10" fmla="*/ 208 w 544"/>
                  <a:gd name="T11" fmla="*/ 128 h 641"/>
                  <a:gd name="T12" fmla="*/ 206 w 544"/>
                  <a:gd name="T13" fmla="*/ 153 h 641"/>
                  <a:gd name="T14" fmla="*/ 222 w 544"/>
                  <a:gd name="T15" fmla="*/ 174 h 641"/>
                  <a:gd name="T16" fmla="*/ 366 w 544"/>
                  <a:gd name="T17" fmla="*/ 213 h 641"/>
                  <a:gd name="T18" fmla="*/ 375 w 544"/>
                  <a:gd name="T19" fmla="*/ 176 h 641"/>
                  <a:gd name="T20" fmla="*/ 387 w 544"/>
                  <a:gd name="T21" fmla="*/ 186 h 641"/>
                  <a:gd name="T22" fmla="*/ 394 w 544"/>
                  <a:gd name="T23" fmla="*/ 199 h 641"/>
                  <a:gd name="T24" fmla="*/ 433 w 544"/>
                  <a:gd name="T25" fmla="*/ 188 h 641"/>
                  <a:gd name="T26" fmla="*/ 477 w 544"/>
                  <a:gd name="T27" fmla="*/ 149 h 641"/>
                  <a:gd name="T28" fmla="*/ 544 w 544"/>
                  <a:gd name="T29" fmla="*/ 176 h 641"/>
                  <a:gd name="T30" fmla="*/ 505 w 544"/>
                  <a:gd name="T31" fmla="*/ 255 h 641"/>
                  <a:gd name="T32" fmla="*/ 489 w 544"/>
                  <a:gd name="T33" fmla="*/ 267 h 641"/>
                  <a:gd name="T34" fmla="*/ 461 w 544"/>
                  <a:gd name="T35" fmla="*/ 236 h 641"/>
                  <a:gd name="T36" fmla="*/ 419 w 544"/>
                  <a:gd name="T37" fmla="*/ 232 h 641"/>
                  <a:gd name="T38" fmla="*/ 394 w 544"/>
                  <a:gd name="T39" fmla="*/ 213 h 641"/>
                  <a:gd name="T40" fmla="*/ 380 w 544"/>
                  <a:gd name="T41" fmla="*/ 218 h 641"/>
                  <a:gd name="T42" fmla="*/ 394 w 544"/>
                  <a:gd name="T43" fmla="*/ 260 h 641"/>
                  <a:gd name="T44" fmla="*/ 414 w 544"/>
                  <a:gd name="T45" fmla="*/ 294 h 641"/>
                  <a:gd name="T46" fmla="*/ 394 w 544"/>
                  <a:gd name="T47" fmla="*/ 311 h 641"/>
                  <a:gd name="T48" fmla="*/ 387 w 544"/>
                  <a:gd name="T49" fmla="*/ 297 h 641"/>
                  <a:gd name="T50" fmla="*/ 380 w 544"/>
                  <a:gd name="T51" fmla="*/ 301 h 641"/>
                  <a:gd name="T52" fmla="*/ 361 w 544"/>
                  <a:gd name="T53" fmla="*/ 345 h 641"/>
                  <a:gd name="T54" fmla="*/ 250 w 544"/>
                  <a:gd name="T55" fmla="*/ 482 h 641"/>
                  <a:gd name="T56" fmla="*/ 250 w 544"/>
                  <a:gd name="T57" fmla="*/ 556 h 641"/>
                  <a:gd name="T58" fmla="*/ 232 w 544"/>
                  <a:gd name="T59" fmla="*/ 611 h 641"/>
                  <a:gd name="T60" fmla="*/ 236 w 544"/>
                  <a:gd name="T61" fmla="*/ 621 h 641"/>
                  <a:gd name="T62" fmla="*/ 199 w 544"/>
                  <a:gd name="T63" fmla="*/ 639 h 641"/>
                  <a:gd name="T64" fmla="*/ 190 w 544"/>
                  <a:gd name="T65" fmla="*/ 600 h 641"/>
                  <a:gd name="T66" fmla="*/ 132 w 544"/>
                  <a:gd name="T67" fmla="*/ 482 h 641"/>
                  <a:gd name="T68" fmla="*/ 84 w 544"/>
                  <a:gd name="T69" fmla="*/ 329 h 641"/>
                  <a:gd name="T70" fmla="*/ 86 w 544"/>
                  <a:gd name="T71" fmla="*/ 313 h 641"/>
                  <a:gd name="T72" fmla="*/ 81 w 544"/>
                  <a:gd name="T73" fmla="*/ 299 h 641"/>
                  <a:gd name="T74" fmla="*/ 65 w 544"/>
                  <a:gd name="T75" fmla="*/ 345 h 641"/>
                  <a:gd name="T76" fmla="*/ 28 w 544"/>
                  <a:gd name="T77" fmla="*/ 341 h 641"/>
                  <a:gd name="T78" fmla="*/ 14 w 544"/>
                  <a:gd name="T79" fmla="*/ 315 h 641"/>
                  <a:gd name="T80" fmla="*/ 23 w 544"/>
                  <a:gd name="T81" fmla="*/ 311 h 641"/>
                  <a:gd name="T82" fmla="*/ 26 w 544"/>
                  <a:gd name="T83" fmla="*/ 304 h 641"/>
                  <a:gd name="T84" fmla="*/ 7 w 544"/>
                  <a:gd name="T85" fmla="*/ 297 h 641"/>
                  <a:gd name="T86" fmla="*/ 0 w 544"/>
                  <a:gd name="T87" fmla="*/ 283 h 641"/>
                  <a:gd name="T88" fmla="*/ 56 w 544"/>
                  <a:gd name="T89" fmla="*/ 262 h 641"/>
                  <a:gd name="T90" fmla="*/ 21 w 544"/>
                  <a:gd name="T91" fmla="*/ 225 h 641"/>
                  <a:gd name="T92" fmla="*/ 42 w 544"/>
                  <a:gd name="T93" fmla="*/ 188 h 641"/>
                  <a:gd name="T94" fmla="*/ 97 w 544"/>
                  <a:gd name="T95" fmla="*/ 109 h 641"/>
                  <a:gd name="T96" fmla="*/ 95 w 544"/>
                  <a:gd name="T97" fmla="*/ 74 h 641"/>
                  <a:gd name="T98" fmla="*/ 84 w 544"/>
                  <a:gd name="T99" fmla="*/ 72 h 641"/>
                  <a:gd name="T100" fmla="*/ 72 w 544"/>
                  <a:gd name="T101" fmla="*/ 14 h 641"/>
                  <a:gd name="T102" fmla="*/ 174 w 544"/>
                  <a:gd name="T103" fmla="*/ 5 h 64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44" h="641">
                    <a:moveTo>
                      <a:pt x="174" y="5"/>
                    </a:moveTo>
                    <a:lnTo>
                      <a:pt x="174" y="5"/>
                    </a:lnTo>
                    <a:lnTo>
                      <a:pt x="174" y="12"/>
                    </a:lnTo>
                    <a:lnTo>
                      <a:pt x="171" y="21"/>
                    </a:lnTo>
                    <a:lnTo>
                      <a:pt x="167" y="37"/>
                    </a:lnTo>
                    <a:lnTo>
                      <a:pt x="160" y="37"/>
                    </a:lnTo>
                    <a:lnTo>
                      <a:pt x="158" y="40"/>
                    </a:lnTo>
                    <a:lnTo>
                      <a:pt x="160" y="44"/>
                    </a:lnTo>
                    <a:lnTo>
                      <a:pt x="165" y="65"/>
                    </a:lnTo>
                    <a:lnTo>
                      <a:pt x="155" y="86"/>
                    </a:lnTo>
                    <a:lnTo>
                      <a:pt x="158" y="91"/>
                    </a:lnTo>
                    <a:lnTo>
                      <a:pt x="165" y="95"/>
                    </a:lnTo>
                    <a:lnTo>
                      <a:pt x="211" y="123"/>
                    </a:lnTo>
                    <a:lnTo>
                      <a:pt x="208" y="128"/>
                    </a:lnTo>
                    <a:lnTo>
                      <a:pt x="204" y="132"/>
                    </a:lnTo>
                    <a:lnTo>
                      <a:pt x="204" y="142"/>
                    </a:lnTo>
                    <a:lnTo>
                      <a:pt x="206" y="153"/>
                    </a:lnTo>
                    <a:lnTo>
                      <a:pt x="208" y="165"/>
                    </a:lnTo>
                    <a:lnTo>
                      <a:pt x="222" y="174"/>
                    </a:lnTo>
                    <a:lnTo>
                      <a:pt x="292" y="199"/>
                    </a:lnTo>
                    <a:lnTo>
                      <a:pt x="366" y="213"/>
                    </a:lnTo>
                    <a:lnTo>
                      <a:pt x="375" y="176"/>
                    </a:lnTo>
                    <a:lnTo>
                      <a:pt x="382" y="181"/>
                    </a:lnTo>
                    <a:lnTo>
                      <a:pt x="387" y="183"/>
                    </a:lnTo>
                    <a:lnTo>
                      <a:pt x="387" y="186"/>
                    </a:lnTo>
                    <a:lnTo>
                      <a:pt x="391" y="192"/>
                    </a:lnTo>
                    <a:lnTo>
                      <a:pt x="394" y="199"/>
                    </a:lnTo>
                    <a:lnTo>
                      <a:pt x="424" y="202"/>
                    </a:lnTo>
                    <a:lnTo>
                      <a:pt x="433" y="188"/>
                    </a:lnTo>
                    <a:lnTo>
                      <a:pt x="454" y="169"/>
                    </a:lnTo>
                    <a:lnTo>
                      <a:pt x="477" y="149"/>
                    </a:lnTo>
                    <a:lnTo>
                      <a:pt x="526" y="146"/>
                    </a:lnTo>
                    <a:lnTo>
                      <a:pt x="544" y="176"/>
                    </a:lnTo>
                    <a:lnTo>
                      <a:pt x="516" y="195"/>
                    </a:lnTo>
                    <a:lnTo>
                      <a:pt x="500" y="218"/>
                    </a:lnTo>
                    <a:lnTo>
                      <a:pt x="505" y="255"/>
                    </a:lnTo>
                    <a:lnTo>
                      <a:pt x="489" y="267"/>
                    </a:lnTo>
                    <a:lnTo>
                      <a:pt x="489" y="280"/>
                    </a:lnTo>
                    <a:lnTo>
                      <a:pt x="470" y="262"/>
                    </a:lnTo>
                    <a:lnTo>
                      <a:pt x="461" y="236"/>
                    </a:lnTo>
                    <a:lnTo>
                      <a:pt x="433" y="230"/>
                    </a:lnTo>
                    <a:lnTo>
                      <a:pt x="419" y="232"/>
                    </a:lnTo>
                    <a:lnTo>
                      <a:pt x="408" y="220"/>
                    </a:lnTo>
                    <a:lnTo>
                      <a:pt x="401" y="216"/>
                    </a:lnTo>
                    <a:lnTo>
                      <a:pt x="394" y="213"/>
                    </a:lnTo>
                    <a:lnTo>
                      <a:pt x="387" y="216"/>
                    </a:lnTo>
                    <a:lnTo>
                      <a:pt x="380" y="218"/>
                    </a:lnTo>
                    <a:lnTo>
                      <a:pt x="389" y="246"/>
                    </a:lnTo>
                    <a:lnTo>
                      <a:pt x="394" y="260"/>
                    </a:lnTo>
                    <a:lnTo>
                      <a:pt x="398" y="276"/>
                    </a:lnTo>
                    <a:lnTo>
                      <a:pt x="414" y="294"/>
                    </a:lnTo>
                    <a:lnTo>
                      <a:pt x="405" y="308"/>
                    </a:lnTo>
                    <a:lnTo>
                      <a:pt x="394" y="311"/>
                    </a:lnTo>
                    <a:lnTo>
                      <a:pt x="391" y="306"/>
                    </a:lnTo>
                    <a:lnTo>
                      <a:pt x="389" y="301"/>
                    </a:lnTo>
                    <a:lnTo>
                      <a:pt x="387" y="297"/>
                    </a:lnTo>
                    <a:lnTo>
                      <a:pt x="382" y="297"/>
                    </a:lnTo>
                    <a:lnTo>
                      <a:pt x="380" y="301"/>
                    </a:lnTo>
                    <a:lnTo>
                      <a:pt x="380" y="308"/>
                    </a:lnTo>
                    <a:lnTo>
                      <a:pt x="361" y="327"/>
                    </a:lnTo>
                    <a:lnTo>
                      <a:pt x="361" y="345"/>
                    </a:lnTo>
                    <a:lnTo>
                      <a:pt x="329" y="375"/>
                    </a:lnTo>
                    <a:lnTo>
                      <a:pt x="310" y="412"/>
                    </a:lnTo>
                    <a:lnTo>
                      <a:pt x="250" y="482"/>
                    </a:lnTo>
                    <a:lnTo>
                      <a:pt x="262" y="523"/>
                    </a:lnTo>
                    <a:lnTo>
                      <a:pt x="250" y="556"/>
                    </a:lnTo>
                    <a:lnTo>
                      <a:pt x="246" y="572"/>
                    </a:lnTo>
                    <a:lnTo>
                      <a:pt x="246" y="588"/>
                    </a:lnTo>
                    <a:lnTo>
                      <a:pt x="232" y="611"/>
                    </a:lnTo>
                    <a:lnTo>
                      <a:pt x="236" y="621"/>
                    </a:lnTo>
                    <a:lnTo>
                      <a:pt x="218" y="641"/>
                    </a:lnTo>
                    <a:lnTo>
                      <a:pt x="199" y="639"/>
                    </a:lnTo>
                    <a:lnTo>
                      <a:pt x="185" y="604"/>
                    </a:lnTo>
                    <a:lnTo>
                      <a:pt x="190" y="600"/>
                    </a:lnTo>
                    <a:lnTo>
                      <a:pt x="190" y="595"/>
                    </a:lnTo>
                    <a:lnTo>
                      <a:pt x="144" y="516"/>
                    </a:lnTo>
                    <a:lnTo>
                      <a:pt x="132" y="482"/>
                    </a:lnTo>
                    <a:lnTo>
                      <a:pt x="100" y="424"/>
                    </a:lnTo>
                    <a:lnTo>
                      <a:pt x="95" y="364"/>
                    </a:lnTo>
                    <a:lnTo>
                      <a:pt x="84" y="329"/>
                    </a:lnTo>
                    <a:lnTo>
                      <a:pt x="84" y="320"/>
                    </a:lnTo>
                    <a:lnTo>
                      <a:pt x="86" y="313"/>
                    </a:lnTo>
                    <a:lnTo>
                      <a:pt x="86" y="306"/>
                    </a:lnTo>
                    <a:lnTo>
                      <a:pt x="84" y="301"/>
                    </a:lnTo>
                    <a:lnTo>
                      <a:pt x="81" y="299"/>
                    </a:lnTo>
                    <a:lnTo>
                      <a:pt x="79" y="299"/>
                    </a:lnTo>
                    <a:lnTo>
                      <a:pt x="67" y="311"/>
                    </a:lnTo>
                    <a:lnTo>
                      <a:pt x="65" y="345"/>
                    </a:lnTo>
                    <a:lnTo>
                      <a:pt x="49" y="348"/>
                    </a:lnTo>
                    <a:lnTo>
                      <a:pt x="28" y="341"/>
                    </a:lnTo>
                    <a:lnTo>
                      <a:pt x="14" y="322"/>
                    </a:lnTo>
                    <a:lnTo>
                      <a:pt x="14" y="315"/>
                    </a:lnTo>
                    <a:lnTo>
                      <a:pt x="21" y="315"/>
                    </a:lnTo>
                    <a:lnTo>
                      <a:pt x="23" y="313"/>
                    </a:lnTo>
                    <a:lnTo>
                      <a:pt x="23" y="311"/>
                    </a:lnTo>
                    <a:lnTo>
                      <a:pt x="26" y="308"/>
                    </a:lnTo>
                    <a:lnTo>
                      <a:pt x="26" y="304"/>
                    </a:lnTo>
                    <a:lnTo>
                      <a:pt x="14" y="299"/>
                    </a:lnTo>
                    <a:lnTo>
                      <a:pt x="7" y="297"/>
                    </a:lnTo>
                    <a:lnTo>
                      <a:pt x="0" y="294"/>
                    </a:lnTo>
                    <a:lnTo>
                      <a:pt x="0" y="283"/>
                    </a:lnTo>
                    <a:lnTo>
                      <a:pt x="53" y="269"/>
                    </a:lnTo>
                    <a:lnTo>
                      <a:pt x="56" y="262"/>
                    </a:lnTo>
                    <a:lnTo>
                      <a:pt x="60" y="255"/>
                    </a:lnTo>
                    <a:lnTo>
                      <a:pt x="21" y="225"/>
                    </a:lnTo>
                    <a:lnTo>
                      <a:pt x="26" y="190"/>
                    </a:lnTo>
                    <a:lnTo>
                      <a:pt x="42" y="188"/>
                    </a:lnTo>
                    <a:lnTo>
                      <a:pt x="51" y="172"/>
                    </a:lnTo>
                    <a:lnTo>
                      <a:pt x="58" y="153"/>
                    </a:lnTo>
                    <a:lnTo>
                      <a:pt x="97" y="109"/>
                    </a:lnTo>
                    <a:lnTo>
                      <a:pt x="97" y="77"/>
                    </a:lnTo>
                    <a:lnTo>
                      <a:pt x="95" y="74"/>
                    </a:lnTo>
                    <a:lnTo>
                      <a:pt x="90" y="74"/>
                    </a:lnTo>
                    <a:lnTo>
                      <a:pt x="84" y="72"/>
                    </a:lnTo>
                    <a:lnTo>
                      <a:pt x="63" y="61"/>
                    </a:lnTo>
                    <a:lnTo>
                      <a:pt x="60" y="26"/>
                    </a:lnTo>
                    <a:lnTo>
                      <a:pt x="72" y="14"/>
                    </a:lnTo>
                    <a:lnTo>
                      <a:pt x="111" y="14"/>
                    </a:lnTo>
                    <a:lnTo>
                      <a:pt x="158" y="0"/>
                    </a:lnTo>
                    <a:lnTo>
                      <a:pt x="174"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6" name="Freeform 3127"/>
              <p:cNvSpPr>
                <a:spLocks/>
              </p:cNvSpPr>
              <p:nvPr userDrawn="1"/>
            </p:nvSpPr>
            <p:spPr bwMode="auto">
              <a:xfrm>
                <a:off x="5177" y="1799"/>
                <a:ext cx="46" cy="51"/>
              </a:xfrm>
              <a:custGeom>
                <a:avLst/>
                <a:gdLst>
                  <a:gd name="T0" fmla="*/ 30 w 46"/>
                  <a:gd name="T1" fmla="*/ 5 h 51"/>
                  <a:gd name="T2" fmla="*/ 30 w 46"/>
                  <a:gd name="T3" fmla="*/ 5 h 51"/>
                  <a:gd name="T4" fmla="*/ 35 w 46"/>
                  <a:gd name="T5" fmla="*/ 17 h 51"/>
                  <a:gd name="T6" fmla="*/ 44 w 46"/>
                  <a:gd name="T7" fmla="*/ 28 h 51"/>
                  <a:gd name="T8" fmla="*/ 44 w 46"/>
                  <a:gd name="T9" fmla="*/ 28 h 51"/>
                  <a:gd name="T10" fmla="*/ 44 w 46"/>
                  <a:gd name="T11" fmla="*/ 40 h 51"/>
                  <a:gd name="T12" fmla="*/ 46 w 46"/>
                  <a:gd name="T13" fmla="*/ 44 h 51"/>
                  <a:gd name="T14" fmla="*/ 44 w 46"/>
                  <a:gd name="T15" fmla="*/ 51 h 51"/>
                  <a:gd name="T16" fmla="*/ 44 w 46"/>
                  <a:gd name="T17" fmla="*/ 51 h 51"/>
                  <a:gd name="T18" fmla="*/ 39 w 46"/>
                  <a:gd name="T19" fmla="*/ 51 h 51"/>
                  <a:gd name="T20" fmla="*/ 37 w 46"/>
                  <a:gd name="T21" fmla="*/ 51 h 51"/>
                  <a:gd name="T22" fmla="*/ 35 w 46"/>
                  <a:gd name="T23" fmla="*/ 47 h 51"/>
                  <a:gd name="T24" fmla="*/ 32 w 46"/>
                  <a:gd name="T25" fmla="*/ 40 h 51"/>
                  <a:gd name="T26" fmla="*/ 30 w 46"/>
                  <a:gd name="T27" fmla="*/ 35 h 51"/>
                  <a:gd name="T28" fmla="*/ 30 w 46"/>
                  <a:gd name="T29" fmla="*/ 35 h 51"/>
                  <a:gd name="T30" fmla="*/ 32 w 46"/>
                  <a:gd name="T31" fmla="*/ 19 h 51"/>
                  <a:gd name="T32" fmla="*/ 32 w 46"/>
                  <a:gd name="T33" fmla="*/ 19 h 51"/>
                  <a:gd name="T34" fmla="*/ 0 w 46"/>
                  <a:gd name="T35" fmla="*/ 17 h 51"/>
                  <a:gd name="T36" fmla="*/ 0 w 46"/>
                  <a:gd name="T37" fmla="*/ 0 h 51"/>
                  <a:gd name="T38" fmla="*/ 0 w 46"/>
                  <a:gd name="T39" fmla="*/ 0 h 51"/>
                  <a:gd name="T40" fmla="*/ 16 w 46"/>
                  <a:gd name="T41" fmla="*/ 3 h 51"/>
                  <a:gd name="T42" fmla="*/ 30 w 46"/>
                  <a:gd name="T43" fmla="*/ 5 h 51"/>
                  <a:gd name="T44" fmla="*/ 30 w 46"/>
                  <a:gd name="T45" fmla="*/ 5 h 5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6" h="51">
                    <a:moveTo>
                      <a:pt x="30" y="5"/>
                    </a:moveTo>
                    <a:lnTo>
                      <a:pt x="30" y="5"/>
                    </a:lnTo>
                    <a:lnTo>
                      <a:pt x="35" y="17"/>
                    </a:lnTo>
                    <a:lnTo>
                      <a:pt x="44" y="28"/>
                    </a:lnTo>
                    <a:lnTo>
                      <a:pt x="44" y="40"/>
                    </a:lnTo>
                    <a:lnTo>
                      <a:pt x="46" y="44"/>
                    </a:lnTo>
                    <a:lnTo>
                      <a:pt x="44" y="51"/>
                    </a:lnTo>
                    <a:lnTo>
                      <a:pt x="39" y="51"/>
                    </a:lnTo>
                    <a:lnTo>
                      <a:pt x="37" y="51"/>
                    </a:lnTo>
                    <a:lnTo>
                      <a:pt x="35" y="47"/>
                    </a:lnTo>
                    <a:lnTo>
                      <a:pt x="32" y="40"/>
                    </a:lnTo>
                    <a:lnTo>
                      <a:pt x="30" y="35"/>
                    </a:lnTo>
                    <a:lnTo>
                      <a:pt x="32" y="19"/>
                    </a:lnTo>
                    <a:lnTo>
                      <a:pt x="0" y="17"/>
                    </a:lnTo>
                    <a:lnTo>
                      <a:pt x="0" y="0"/>
                    </a:lnTo>
                    <a:lnTo>
                      <a:pt x="16" y="3"/>
                    </a:lnTo>
                    <a:lnTo>
                      <a:pt x="30"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7" name="Freeform 3128"/>
              <p:cNvSpPr>
                <a:spLocks/>
              </p:cNvSpPr>
              <p:nvPr userDrawn="1"/>
            </p:nvSpPr>
            <p:spPr bwMode="auto">
              <a:xfrm>
                <a:off x="3409" y="1802"/>
                <a:ext cx="16" cy="37"/>
              </a:xfrm>
              <a:custGeom>
                <a:avLst/>
                <a:gdLst>
                  <a:gd name="T0" fmla="*/ 14 w 16"/>
                  <a:gd name="T1" fmla="*/ 2 h 37"/>
                  <a:gd name="T2" fmla="*/ 16 w 16"/>
                  <a:gd name="T3" fmla="*/ 30 h 37"/>
                  <a:gd name="T4" fmla="*/ 4 w 16"/>
                  <a:gd name="T5" fmla="*/ 37 h 37"/>
                  <a:gd name="T6" fmla="*/ 0 w 16"/>
                  <a:gd name="T7" fmla="*/ 18 h 37"/>
                  <a:gd name="T8" fmla="*/ 7 w 16"/>
                  <a:gd name="T9" fmla="*/ 0 h 37"/>
                  <a:gd name="T10" fmla="*/ 7 w 16"/>
                  <a:gd name="T11" fmla="*/ 0 h 37"/>
                  <a:gd name="T12" fmla="*/ 14 w 16"/>
                  <a:gd name="T13" fmla="*/ 2 h 37"/>
                  <a:gd name="T14" fmla="*/ 14 w 16"/>
                  <a:gd name="T15" fmla="*/ 2 h 3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37">
                    <a:moveTo>
                      <a:pt x="14" y="2"/>
                    </a:moveTo>
                    <a:lnTo>
                      <a:pt x="16" y="30"/>
                    </a:lnTo>
                    <a:lnTo>
                      <a:pt x="4" y="37"/>
                    </a:lnTo>
                    <a:lnTo>
                      <a:pt x="0" y="18"/>
                    </a:lnTo>
                    <a:lnTo>
                      <a:pt x="7" y="0"/>
                    </a:lnTo>
                    <a:lnTo>
                      <a:pt x="14"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8" name="Freeform 3129"/>
              <p:cNvSpPr>
                <a:spLocks/>
              </p:cNvSpPr>
              <p:nvPr userDrawn="1"/>
            </p:nvSpPr>
            <p:spPr bwMode="auto">
              <a:xfrm>
                <a:off x="2488" y="1813"/>
                <a:ext cx="266" cy="190"/>
              </a:xfrm>
              <a:custGeom>
                <a:avLst/>
                <a:gdLst>
                  <a:gd name="T0" fmla="*/ 180 w 266"/>
                  <a:gd name="T1" fmla="*/ 10 h 190"/>
                  <a:gd name="T2" fmla="*/ 206 w 266"/>
                  <a:gd name="T3" fmla="*/ 5 h 190"/>
                  <a:gd name="T4" fmla="*/ 220 w 266"/>
                  <a:gd name="T5" fmla="*/ 12 h 190"/>
                  <a:gd name="T6" fmla="*/ 220 w 266"/>
                  <a:gd name="T7" fmla="*/ 12 h 190"/>
                  <a:gd name="T8" fmla="*/ 243 w 266"/>
                  <a:gd name="T9" fmla="*/ 10 h 190"/>
                  <a:gd name="T10" fmla="*/ 245 w 266"/>
                  <a:gd name="T11" fmla="*/ 47 h 190"/>
                  <a:gd name="T12" fmla="*/ 266 w 266"/>
                  <a:gd name="T13" fmla="*/ 70 h 190"/>
                  <a:gd name="T14" fmla="*/ 264 w 266"/>
                  <a:gd name="T15" fmla="*/ 77 h 190"/>
                  <a:gd name="T16" fmla="*/ 217 w 266"/>
                  <a:gd name="T17" fmla="*/ 100 h 190"/>
                  <a:gd name="T18" fmla="*/ 176 w 266"/>
                  <a:gd name="T19" fmla="*/ 141 h 190"/>
                  <a:gd name="T20" fmla="*/ 120 w 266"/>
                  <a:gd name="T21" fmla="*/ 162 h 190"/>
                  <a:gd name="T22" fmla="*/ 102 w 266"/>
                  <a:gd name="T23" fmla="*/ 190 h 190"/>
                  <a:gd name="T24" fmla="*/ 0 w 266"/>
                  <a:gd name="T25" fmla="*/ 190 h 190"/>
                  <a:gd name="T26" fmla="*/ 2 w 266"/>
                  <a:gd name="T27" fmla="*/ 183 h 190"/>
                  <a:gd name="T28" fmla="*/ 41 w 266"/>
                  <a:gd name="T29" fmla="*/ 169 h 190"/>
                  <a:gd name="T30" fmla="*/ 78 w 266"/>
                  <a:gd name="T31" fmla="*/ 123 h 190"/>
                  <a:gd name="T32" fmla="*/ 78 w 266"/>
                  <a:gd name="T33" fmla="*/ 123 h 190"/>
                  <a:gd name="T34" fmla="*/ 78 w 266"/>
                  <a:gd name="T35" fmla="*/ 111 h 190"/>
                  <a:gd name="T36" fmla="*/ 74 w 266"/>
                  <a:gd name="T37" fmla="*/ 97 h 190"/>
                  <a:gd name="T38" fmla="*/ 74 w 266"/>
                  <a:gd name="T39" fmla="*/ 86 h 190"/>
                  <a:gd name="T40" fmla="*/ 76 w 266"/>
                  <a:gd name="T41" fmla="*/ 81 h 190"/>
                  <a:gd name="T42" fmla="*/ 78 w 266"/>
                  <a:gd name="T43" fmla="*/ 74 h 190"/>
                  <a:gd name="T44" fmla="*/ 125 w 266"/>
                  <a:gd name="T45" fmla="*/ 42 h 190"/>
                  <a:gd name="T46" fmla="*/ 150 w 266"/>
                  <a:gd name="T47" fmla="*/ 0 h 190"/>
                  <a:gd name="T48" fmla="*/ 150 w 266"/>
                  <a:gd name="T49" fmla="*/ 0 h 190"/>
                  <a:gd name="T50" fmla="*/ 159 w 266"/>
                  <a:gd name="T51" fmla="*/ 0 h 190"/>
                  <a:gd name="T52" fmla="*/ 166 w 266"/>
                  <a:gd name="T53" fmla="*/ 3 h 190"/>
                  <a:gd name="T54" fmla="*/ 180 w 266"/>
                  <a:gd name="T55" fmla="*/ 10 h 190"/>
                  <a:gd name="T56" fmla="*/ 180 w 266"/>
                  <a:gd name="T57" fmla="*/ 10 h 19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66" h="190">
                    <a:moveTo>
                      <a:pt x="180" y="10"/>
                    </a:moveTo>
                    <a:lnTo>
                      <a:pt x="206" y="5"/>
                    </a:lnTo>
                    <a:lnTo>
                      <a:pt x="220" y="12"/>
                    </a:lnTo>
                    <a:lnTo>
                      <a:pt x="243" y="10"/>
                    </a:lnTo>
                    <a:lnTo>
                      <a:pt x="245" y="47"/>
                    </a:lnTo>
                    <a:lnTo>
                      <a:pt x="266" y="70"/>
                    </a:lnTo>
                    <a:lnTo>
                      <a:pt x="264" y="77"/>
                    </a:lnTo>
                    <a:lnTo>
                      <a:pt x="217" y="100"/>
                    </a:lnTo>
                    <a:lnTo>
                      <a:pt x="176" y="141"/>
                    </a:lnTo>
                    <a:lnTo>
                      <a:pt x="120" y="162"/>
                    </a:lnTo>
                    <a:lnTo>
                      <a:pt x="102" y="190"/>
                    </a:lnTo>
                    <a:lnTo>
                      <a:pt x="0" y="190"/>
                    </a:lnTo>
                    <a:lnTo>
                      <a:pt x="2" y="183"/>
                    </a:lnTo>
                    <a:lnTo>
                      <a:pt x="41" y="169"/>
                    </a:lnTo>
                    <a:lnTo>
                      <a:pt x="78" y="123"/>
                    </a:lnTo>
                    <a:lnTo>
                      <a:pt x="78" y="111"/>
                    </a:lnTo>
                    <a:lnTo>
                      <a:pt x="74" y="97"/>
                    </a:lnTo>
                    <a:lnTo>
                      <a:pt x="74" y="86"/>
                    </a:lnTo>
                    <a:lnTo>
                      <a:pt x="76" y="81"/>
                    </a:lnTo>
                    <a:lnTo>
                      <a:pt x="78" y="74"/>
                    </a:lnTo>
                    <a:lnTo>
                      <a:pt x="125" y="42"/>
                    </a:lnTo>
                    <a:lnTo>
                      <a:pt x="150" y="0"/>
                    </a:lnTo>
                    <a:lnTo>
                      <a:pt x="159" y="0"/>
                    </a:lnTo>
                    <a:lnTo>
                      <a:pt x="166" y="3"/>
                    </a:lnTo>
                    <a:lnTo>
                      <a:pt x="180"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9" name="Freeform 3130"/>
              <p:cNvSpPr>
                <a:spLocks/>
              </p:cNvSpPr>
              <p:nvPr userDrawn="1"/>
            </p:nvSpPr>
            <p:spPr bwMode="auto">
              <a:xfrm>
                <a:off x="3191" y="1816"/>
                <a:ext cx="40" cy="13"/>
              </a:xfrm>
              <a:custGeom>
                <a:avLst/>
                <a:gdLst>
                  <a:gd name="T0" fmla="*/ 40 w 40"/>
                  <a:gd name="T1" fmla="*/ 13 h 13"/>
                  <a:gd name="T2" fmla="*/ 40 w 40"/>
                  <a:gd name="T3" fmla="*/ 13 h 13"/>
                  <a:gd name="T4" fmla="*/ 21 w 40"/>
                  <a:gd name="T5" fmla="*/ 11 h 13"/>
                  <a:gd name="T6" fmla="*/ 3 w 40"/>
                  <a:gd name="T7" fmla="*/ 7 h 13"/>
                  <a:gd name="T8" fmla="*/ 3 w 40"/>
                  <a:gd name="T9" fmla="*/ 7 h 13"/>
                  <a:gd name="T10" fmla="*/ 0 w 40"/>
                  <a:gd name="T11" fmla="*/ 4 h 13"/>
                  <a:gd name="T12" fmla="*/ 3 w 40"/>
                  <a:gd name="T13" fmla="*/ 0 h 13"/>
                  <a:gd name="T14" fmla="*/ 40 w 40"/>
                  <a:gd name="T15" fmla="*/ 7 h 13"/>
                  <a:gd name="T16" fmla="*/ 40 w 40"/>
                  <a:gd name="T17" fmla="*/ 13 h 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 h="13">
                    <a:moveTo>
                      <a:pt x="40" y="13"/>
                    </a:moveTo>
                    <a:lnTo>
                      <a:pt x="40" y="13"/>
                    </a:lnTo>
                    <a:lnTo>
                      <a:pt x="21" y="11"/>
                    </a:lnTo>
                    <a:lnTo>
                      <a:pt x="3" y="7"/>
                    </a:lnTo>
                    <a:lnTo>
                      <a:pt x="0" y="4"/>
                    </a:lnTo>
                    <a:lnTo>
                      <a:pt x="3" y="0"/>
                    </a:lnTo>
                    <a:lnTo>
                      <a:pt x="40" y="7"/>
                    </a:lnTo>
                    <a:lnTo>
                      <a:pt x="40"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0" name="Freeform 3131"/>
              <p:cNvSpPr>
                <a:spLocks/>
              </p:cNvSpPr>
              <p:nvPr userDrawn="1"/>
            </p:nvSpPr>
            <p:spPr bwMode="auto">
              <a:xfrm>
                <a:off x="3254" y="1816"/>
                <a:ext cx="7" cy="7"/>
              </a:xfrm>
              <a:custGeom>
                <a:avLst/>
                <a:gdLst>
                  <a:gd name="T0" fmla="*/ 7 w 7"/>
                  <a:gd name="T1" fmla="*/ 2 h 7"/>
                  <a:gd name="T2" fmla="*/ 7 w 7"/>
                  <a:gd name="T3" fmla="*/ 2 h 7"/>
                  <a:gd name="T4" fmla="*/ 4 w 7"/>
                  <a:gd name="T5" fmla="*/ 4 h 7"/>
                  <a:gd name="T6" fmla="*/ 2 w 7"/>
                  <a:gd name="T7" fmla="*/ 7 h 7"/>
                  <a:gd name="T8" fmla="*/ 2 w 7"/>
                  <a:gd name="T9" fmla="*/ 7 h 7"/>
                  <a:gd name="T10" fmla="*/ 2 w 7"/>
                  <a:gd name="T11" fmla="*/ 7 h 7"/>
                  <a:gd name="T12" fmla="*/ 0 w 7"/>
                  <a:gd name="T13" fmla="*/ 4 h 7"/>
                  <a:gd name="T14" fmla="*/ 0 w 7"/>
                  <a:gd name="T15" fmla="*/ 4 h 7"/>
                  <a:gd name="T16" fmla="*/ 0 w 7"/>
                  <a:gd name="T17" fmla="*/ 2 h 7"/>
                  <a:gd name="T18" fmla="*/ 2 w 7"/>
                  <a:gd name="T19" fmla="*/ 0 h 7"/>
                  <a:gd name="T20" fmla="*/ 2 w 7"/>
                  <a:gd name="T21" fmla="*/ 0 h 7"/>
                  <a:gd name="T22" fmla="*/ 4 w 7"/>
                  <a:gd name="T23" fmla="*/ 2 h 7"/>
                  <a:gd name="T24" fmla="*/ 7 w 7"/>
                  <a:gd name="T25" fmla="*/ 2 h 7"/>
                  <a:gd name="T26" fmla="*/ 7 w 7"/>
                  <a:gd name="T27" fmla="*/ 2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7">
                    <a:moveTo>
                      <a:pt x="7" y="2"/>
                    </a:moveTo>
                    <a:lnTo>
                      <a:pt x="7" y="2"/>
                    </a:lnTo>
                    <a:lnTo>
                      <a:pt x="4" y="4"/>
                    </a:lnTo>
                    <a:lnTo>
                      <a:pt x="2" y="7"/>
                    </a:lnTo>
                    <a:lnTo>
                      <a:pt x="0" y="4"/>
                    </a:lnTo>
                    <a:lnTo>
                      <a:pt x="0" y="2"/>
                    </a:lnTo>
                    <a:lnTo>
                      <a:pt x="2" y="0"/>
                    </a:lnTo>
                    <a:lnTo>
                      <a:pt x="4" y="2"/>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1" name="Freeform 3132"/>
              <p:cNvSpPr>
                <a:spLocks/>
              </p:cNvSpPr>
              <p:nvPr userDrawn="1"/>
            </p:nvSpPr>
            <p:spPr bwMode="auto">
              <a:xfrm>
                <a:off x="3358" y="1816"/>
                <a:ext cx="25" cy="16"/>
              </a:xfrm>
              <a:custGeom>
                <a:avLst/>
                <a:gdLst>
                  <a:gd name="T0" fmla="*/ 21 w 25"/>
                  <a:gd name="T1" fmla="*/ 11 h 16"/>
                  <a:gd name="T2" fmla="*/ 0 w 25"/>
                  <a:gd name="T3" fmla="*/ 16 h 16"/>
                  <a:gd name="T4" fmla="*/ 0 w 25"/>
                  <a:gd name="T5" fmla="*/ 16 h 16"/>
                  <a:gd name="T6" fmla="*/ 0 w 25"/>
                  <a:gd name="T7" fmla="*/ 13 h 16"/>
                  <a:gd name="T8" fmla="*/ 0 w 25"/>
                  <a:gd name="T9" fmla="*/ 11 h 16"/>
                  <a:gd name="T10" fmla="*/ 0 w 25"/>
                  <a:gd name="T11" fmla="*/ 7 h 16"/>
                  <a:gd name="T12" fmla="*/ 0 w 25"/>
                  <a:gd name="T13" fmla="*/ 7 h 16"/>
                  <a:gd name="T14" fmla="*/ 25 w 25"/>
                  <a:gd name="T15" fmla="*/ 0 h 16"/>
                  <a:gd name="T16" fmla="*/ 25 w 25"/>
                  <a:gd name="T17" fmla="*/ 0 h 16"/>
                  <a:gd name="T18" fmla="*/ 23 w 25"/>
                  <a:gd name="T19" fmla="*/ 7 h 16"/>
                  <a:gd name="T20" fmla="*/ 21 w 25"/>
                  <a:gd name="T21" fmla="*/ 11 h 16"/>
                  <a:gd name="T22" fmla="*/ 21 w 25"/>
                  <a:gd name="T23" fmla="*/ 11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 h="16">
                    <a:moveTo>
                      <a:pt x="21" y="11"/>
                    </a:moveTo>
                    <a:lnTo>
                      <a:pt x="0" y="16"/>
                    </a:lnTo>
                    <a:lnTo>
                      <a:pt x="0" y="13"/>
                    </a:lnTo>
                    <a:lnTo>
                      <a:pt x="0" y="11"/>
                    </a:lnTo>
                    <a:lnTo>
                      <a:pt x="0" y="7"/>
                    </a:lnTo>
                    <a:lnTo>
                      <a:pt x="25" y="0"/>
                    </a:lnTo>
                    <a:lnTo>
                      <a:pt x="23" y="7"/>
                    </a:lnTo>
                    <a:lnTo>
                      <a:pt x="21"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2" name="Freeform 3133"/>
              <p:cNvSpPr>
                <a:spLocks/>
              </p:cNvSpPr>
              <p:nvPr userDrawn="1"/>
            </p:nvSpPr>
            <p:spPr bwMode="auto">
              <a:xfrm>
                <a:off x="542" y="1823"/>
                <a:ext cx="488" cy="442"/>
              </a:xfrm>
              <a:custGeom>
                <a:avLst/>
                <a:gdLst>
                  <a:gd name="T0" fmla="*/ 138 w 488"/>
                  <a:gd name="T1" fmla="*/ 37 h 442"/>
                  <a:gd name="T2" fmla="*/ 201 w 488"/>
                  <a:gd name="T3" fmla="*/ 41 h 442"/>
                  <a:gd name="T4" fmla="*/ 233 w 488"/>
                  <a:gd name="T5" fmla="*/ 85 h 442"/>
                  <a:gd name="T6" fmla="*/ 261 w 488"/>
                  <a:gd name="T7" fmla="*/ 71 h 442"/>
                  <a:gd name="T8" fmla="*/ 317 w 488"/>
                  <a:gd name="T9" fmla="*/ 180 h 442"/>
                  <a:gd name="T10" fmla="*/ 300 w 488"/>
                  <a:gd name="T11" fmla="*/ 224 h 442"/>
                  <a:gd name="T12" fmla="*/ 298 w 488"/>
                  <a:gd name="T13" fmla="*/ 310 h 442"/>
                  <a:gd name="T14" fmla="*/ 317 w 488"/>
                  <a:gd name="T15" fmla="*/ 344 h 442"/>
                  <a:gd name="T16" fmla="*/ 326 w 488"/>
                  <a:gd name="T17" fmla="*/ 347 h 442"/>
                  <a:gd name="T18" fmla="*/ 361 w 488"/>
                  <a:gd name="T19" fmla="*/ 354 h 442"/>
                  <a:gd name="T20" fmla="*/ 379 w 488"/>
                  <a:gd name="T21" fmla="*/ 347 h 442"/>
                  <a:gd name="T22" fmla="*/ 421 w 488"/>
                  <a:gd name="T23" fmla="*/ 310 h 442"/>
                  <a:gd name="T24" fmla="*/ 432 w 488"/>
                  <a:gd name="T25" fmla="*/ 296 h 442"/>
                  <a:gd name="T26" fmla="*/ 465 w 488"/>
                  <a:gd name="T27" fmla="*/ 300 h 442"/>
                  <a:gd name="T28" fmla="*/ 488 w 488"/>
                  <a:gd name="T29" fmla="*/ 303 h 442"/>
                  <a:gd name="T30" fmla="*/ 458 w 488"/>
                  <a:gd name="T31" fmla="*/ 361 h 442"/>
                  <a:gd name="T32" fmla="*/ 444 w 488"/>
                  <a:gd name="T33" fmla="*/ 368 h 442"/>
                  <a:gd name="T34" fmla="*/ 395 w 488"/>
                  <a:gd name="T35" fmla="*/ 386 h 442"/>
                  <a:gd name="T36" fmla="*/ 388 w 488"/>
                  <a:gd name="T37" fmla="*/ 391 h 442"/>
                  <a:gd name="T38" fmla="*/ 354 w 488"/>
                  <a:gd name="T39" fmla="*/ 442 h 442"/>
                  <a:gd name="T40" fmla="*/ 319 w 488"/>
                  <a:gd name="T41" fmla="*/ 405 h 442"/>
                  <a:gd name="T42" fmla="*/ 254 w 488"/>
                  <a:gd name="T43" fmla="*/ 409 h 442"/>
                  <a:gd name="T44" fmla="*/ 122 w 488"/>
                  <a:gd name="T45" fmla="*/ 317 h 442"/>
                  <a:gd name="T46" fmla="*/ 127 w 488"/>
                  <a:gd name="T47" fmla="*/ 300 h 442"/>
                  <a:gd name="T48" fmla="*/ 129 w 488"/>
                  <a:gd name="T49" fmla="*/ 293 h 442"/>
                  <a:gd name="T50" fmla="*/ 136 w 488"/>
                  <a:gd name="T51" fmla="*/ 270 h 442"/>
                  <a:gd name="T52" fmla="*/ 129 w 488"/>
                  <a:gd name="T53" fmla="*/ 229 h 442"/>
                  <a:gd name="T54" fmla="*/ 118 w 488"/>
                  <a:gd name="T55" fmla="*/ 192 h 442"/>
                  <a:gd name="T56" fmla="*/ 90 w 488"/>
                  <a:gd name="T57" fmla="*/ 136 h 442"/>
                  <a:gd name="T58" fmla="*/ 64 w 488"/>
                  <a:gd name="T59" fmla="*/ 99 h 442"/>
                  <a:gd name="T60" fmla="*/ 55 w 488"/>
                  <a:gd name="T61" fmla="*/ 16 h 442"/>
                  <a:gd name="T62" fmla="*/ 39 w 488"/>
                  <a:gd name="T63" fmla="*/ 25 h 442"/>
                  <a:gd name="T64" fmla="*/ 34 w 488"/>
                  <a:gd name="T65" fmla="*/ 69 h 442"/>
                  <a:gd name="T66" fmla="*/ 41 w 488"/>
                  <a:gd name="T67" fmla="*/ 115 h 442"/>
                  <a:gd name="T68" fmla="*/ 50 w 488"/>
                  <a:gd name="T69" fmla="*/ 196 h 442"/>
                  <a:gd name="T70" fmla="*/ 64 w 488"/>
                  <a:gd name="T71" fmla="*/ 229 h 442"/>
                  <a:gd name="T72" fmla="*/ 50 w 488"/>
                  <a:gd name="T73" fmla="*/ 224 h 442"/>
                  <a:gd name="T74" fmla="*/ 32 w 488"/>
                  <a:gd name="T75" fmla="*/ 185 h 442"/>
                  <a:gd name="T76" fmla="*/ 0 w 488"/>
                  <a:gd name="T77" fmla="*/ 113 h 442"/>
                  <a:gd name="T78" fmla="*/ 13 w 488"/>
                  <a:gd name="T79" fmla="*/ 106 h 442"/>
                  <a:gd name="T80" fmla="*/ 20 w 488"/>
                  <a:gd name="T81" fmla="*/ 97 h 442"/>
                  <a:gd name="T82" fmla="*/ 13 w 488"/>
                  <a:gd name="T83" fmla="*/ 76 h 442"/>
                  <a:gd name="T84" fmla="*/ 0 w 488"/>
                  <a:gd name="T85" fmla="*/ 32 h 442"/>
                  <a:gd name="T86" fmla="*/ 55 w 488"/>
                  <a:gd name="T87" fmla="*/ 0 h 442"/>
                  <a:gd name="T88" fmla="*/ 76 w 488"/>
                  <a:gd name="T89" fmla="*/ 13 h 4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88" h="442">
                    <a:moveTo>
                      <a:pt x="76" y="13"/>
                    </a:moveTo>
                    <a:lnTo>
                      <a:pt x="138" y="37"/>
                    </a:lnTo>
                    <a:lnTo>
                      <a:pt x="175" y="27"/>
                    </a:lnTo>
                    <a:lnTo>
                      <a:pt x="201" y="41"/>
                    </a:lnTo>
                    <a:lnTo>
                      <a:pt x="224" y="83"/>
                    </a:lnTo>
                    <a:lnTo>
                      <a:pt x="233" y="85"/>
                    </a:lnTo>
                    <a:lnTo>
                      <a:pt x="238" y="85"/>
                    </a:lnTo>
                    <a:lnTo>
                      <a:pt x="243" y="83"/>
                    </a:lnTo>
                    <a:lnTo>
                      <a:pt x="261" y="71"/>
                    </a:lnTo>
                    <a:lnTo>
                      <a:pt x="284" y="92"/>
                    </a:lnTo>
                    <a:lnTo>
                      <a:pt x="296" y="162"/>
                    </a:lnTo>
                    <a:lnTo>
                      <a:pt x="317" y="180"/>
                    </a:lnTo>
                    <a:lnTo>
                      <a:pt x="303" y="194"/>
                    </a:lnTo>
                    <a:lnTo>
                      <a:pt x="300" y="224"/>
                    </a:lnTo>
                    <a:lnTo>
                      <a:pt x="300" y="238"/>
                    </a:lnTo>
                    <a:lnTo>
                      <a:pt x="293" y="252"/>
                    </a:lnTo>
                    <a:lnTo>
                      <a:pt x="298" y="310"/>
                    </a:lnTo>
                    <a:lnTo>
                      <a:pt x="307" y="337"/>
                    </a:lnTo>
                    <a:lnTo>
                      <a:pt x="317" y="344"/>
                    </a:lnTo>
                    <a:lnTo>
                      <a:pt x="319" y="347"/>
                    </a:lnTo>
                    <a:lnTo>
                      <a:pt x="326" y="347"/>
                    </a:lnTo>
                    <a:lnTo>
                      <a:pt x="340" y="354"/>
                    </a:lnTo>
                    <a:lnTo>
                      <a:pt x="361" y="354"/>
                    </a:lnTo>
                    <a:lnTo>
                      <a:pt x="372" y="351"/>
                    </a:lnTo>
                    <a:lnTo>
                      <a:pt x="379" y="347"/>
                    </a:lnTo>
                    <a:lnTo>
                      <a:pt x="393" y="354"/>
                    </a:lnTo>
                    <a:lnTo>
                      <a:pt x="421" y="310"/>
                    </a:lnTo>
                    <a:lnTo>
                      <a:pt x="421" y="300"/>
                    </a:lnTo>
                    <a:lnTo>
                      <a:pt x="432" y="296"/>
                    </a:lnTo>
                    <a:lnTo>
                      <a:pt x="442" y="298"/>
                    </a:lnTo>
                    <a:lnTo>
                      <a:pt x="453" y="298"/>
                    </a:lnTo>
                    <a:lnTo>
                      <a:pt x="465" y="300"/>
                    </a:lnTo>
                    <a:lnTo>
                      <a:pt x="483" y="293"/>
                    </a:lnTo>
                    <a:lnTo>
                      <a:pt x="488" y="303"/>
                    </a:lnTo>
                    <a:lnTo>
                      <a:pt x="465" y="358"/>
                    </a:lnTo>
                    <a:lnTo>
                      <a:pt x="458" y="361"/>
                    </a:lnTo>
                    <a:lnTo>
                      <a:pt x="451" y="363"/>
                    </a:lnTo>
                    <a:lnTo>
                      <a:pt x="446" y="365"/>
                    </a:lnTo>
                    <a:lnTo>
                      <a:pt x="444" y="368"/>
                    </a:lnTo>
                    <a:lnTo>
                      <a:pt x="444" y="372"/>
                    </a:lnTo>
                    <a:lnTo>
                      <a:pt x="421" y="384"/>
                    </a:lnTo>
                    <a:lnTo>
                      <a:pt x="395" y="386"/>
                    </a:lnTo>
                    <a:lnTo>
                      <a:pt x="388" y="391"/>
                    </a:lnTo>
                    <a:lnTo>
                      <a:pt x="400" y="421"/>
                    </a:lnTo>
                    <a:lnTo>
                      <a:pt x="354" y="442"/>
                    </a:lnTo>
                    <a:lnTo>
                      <a:pt x="321" y="405"/>
                    </a:lnTo>
                    <a:lnTo>
                      <a:pt x="319" y="405"/>
                    </a:lnTo>
                    <a:lnTo>
                      <a:pt x="314" y="405"/>
                    </a:lnTo>
                    <a:lnTo>
                      <a:pt x="284" y="423"/>
                    </a:lnTo>
                    <a:lnTo>
                      <a:pt x="254" y="409"/>
                    </a:lnTo>
                    <a:lnTo>
                      <a:pt x="245" y="393"/>
                    </a:lnTo>
                    <a:lnTo>
                      <a:pt x="189" y="379"/>
                    </a:lnTo>
                    <a:lnTo>
                      <a:pt x="122" y="317"/>
                    </a:lnTo>
                    <a:lnTo>
                      <a:pt x="120" y="305"/>
                    </a:lnTo>
                    <a:lnTo>
                      <a:pt x="127" y="300"/>
                    </a:lnTo>
                    <a:lnTo>
                      <a:pt x="129" y="298"/>
                    </a:lnTo>
                    <a:lnTo>
                      <a:pt x="129" y="293"/>
                    </a:lnTo>
                    <a:lnTo>
                      <a:pt x="129" y="291"/>
                    </a:lnTo>
                    <a:lnTo>
                      <a:pt x="129" y="287"/>
                    </a:lnTo>
                    <a:lnTo>
                      <a:pt x="136" y="270"/>
                    </a:lnTo>
                    <a:lnTo>
                      <a:pt x="129" y="252"/>
                    </a:lnTo>
                    <a:lnTo>
                      <a:pt x="129" y="229"/>
                    </a:lnTo>
                    <a:lnTo>
                      <a:pt x="115" y="210"/>
                    </a:lnTo>
                    <a:lnTo>
                      <a:pt x="118" y="192"/>
                    </a:lnTo>
                    <a:lnTo>
                      <a:pt x="99" y="173"/>
                    </a:lnTo>
                    <a:lnTo>
                      <a:pt x="90" y="155"/>
                    </a:lnTo>
                    <a:lnTo>
                      <a:pt x="90" y="136"/>
                    </a:lnTo>
                    <a:lnTo>
                      <a:pt x="78" y="118"/>
                    </a:lnTo>
                    <a:lnTo>
                      <a:pt x="64" y="99"/>
                    </a:lnTo>
                    <a:lnTo>
                      <a:pt x="62" y="20"/>
                    </a:lnTo>
                    <a:lnTo>
                      <a:pt x="55" y="16"/>
                    </a:lnTo>
                    <a:lnTo>
                      <a:pt x="50" y="13"/>
                    </a:lnTo>
                    <a:lnTo>
                      <a:pt x="39" y="25"/>
                    </a:lnTo>
                    <a:lnTo>
                      <a:pt x="27" y="57"/>
                    </a:lnTo>
                    <a:lnTo>
                      <a:pt x="34" y="69"/>
                    </a:lnTo>
                    <a:lnTo>
                      <a:pt x="37" y="81"/>
                    </a:lnTo>
                    <a:lnTo>
                      <a:pt x="43" y="106"/>
                    </a:lnTo>
                    <a:lnTo>
                      <a:pt x="41" y="115"/>
                    </a:lnTo>
                    <a:lnTo>
                      <a:pt x="55" y="168"/>
                    </a:lnTo>
                    <a:lnTo>
                      <a:pt x="50" y="196"/>
                    </a:lnTo>
                    <a:lnTo>
                      <a:pt x="64" y="210"/>
                    </a:lnTo>
                    <a:lnTo>
                      <a:pt x="64" y="229"/>
                    </a:lnTo>
                    <a:lnTo>
                      <a:pt x="57" y="231"/>
                    </a:lnTo>
                    <a:lnTo>
                      <a:pt x="50" y="224"/>
                    </a:lnTo>
                    <a:lnTo>
                      <a:pt x="43" y="217"/>
                    </a:lnTo>
                    <a:lnTo>
                      <a:pt x="37" y="201"/>
                    </a:lnTo>
                    <a:lnTo>
                      <a:pt x="32" y="185"/>
                    </a:lnTo>
                    <a:lnTo>
                      <a:pt x="27" y="168"/>
                    </a:lnTo>
                    <a:lnTo>
                      <a:pt x="27" y="141"/>
                    </a:lnTo>
                    <a:lnTo>
                      <a:pt x="0" y="113"/>
                    </a:lnTo>
                    <a:lnTo>
                      <a:pt x="2" y="104"/>
                    </a:lnTo>
                    <a:lnTo>
                      <a:pt x="13" y="106"/>
                    </a:lnTo>
                    <a:lnTo>
                      <a:pt x="20" y="101"/>
                    </a:lnTo>
                    <a:lnTo>
                      <a:pt x="20" y="99"/>
                    </a:lnTo>
                    <a:lnTo>
                      <a:pt x="20" y="97"/>
                    </a:lnTo>
                    <a:lnTo>
                      <a:pt x="18" y="85"/>
                    </a:lnTo>
                    <a:lnTo>
                      <a:pt x="13" y="76"/>
                    </a:lnTo>
                    <a:lnTo>
                      <a:pt x="2" y="57"/>
                    </a:lnTo>
                    <a:lnTo>
                      <a:pt x="0" y="32"/>
                    </a:lnTo>
                    <a:lnTo>
                      <a:pt x="0" y="20"/>
                    </a:lnTo>
                    <a:lnTo>
                      <a:pt x="2" y="9"/>
                    </a:lnTo>
                    <a:lnTo>
                      <a:pt x="55" y="0"/>
                    </a:lnTo>
                    <a:lnTo>
                      <a:pt x="67" y="6"/>
                    </a:lnTo>
                    <a:lnTo>
                      <a:pt x="76"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3" name="Freeform 3134"/>
              <p:cNvSpPr>
                <a:spLocks/>
              </p:cNvSpPr>
              <p:nvPr userDrawn="1"/>
            </p:nvSpPr>
            <p:spPr bwMode="auto">
              <a:xfrm>
                <a:off x="3397" y="1836"/>
                <a:ext cx="35" cy="114"/>
              </a:xfrm>
              <a:custGeom>
                <a:avLst/>
                <a:gdLst>
                  <a:gd name="T0" fmla="*/ 35 w 35"/>
                  <a:gd name="T1" fmla="*/ 17 h 114"/>
                  <a:gd name="T2" fmla="*/ 30 w 35"/>
                  <a:gd name="T3" fmla="*/ 31 h 114"/>
                  <a:gd name="T4" fmla="*/ 30 w 35"/>
                  <a:gd name="T5" fmla="*/ 47 h 114"/>
                  <a:gd name="T6" fmla="*/ 30 w 35"/>
                  <a:gd name="T7" fmla="*/ 47 h 114"/>
                  <a:gd name="T8" fmla="*/ 28 w 35"/>
                  <a:gd name="T9" fmla="*/ 54 h 114"/>
                  <a:gd name="T10" fmla="*/ 26 w 35"/>
                  <a:gd name="T11" fmla="*/ 61 h 114"/>
                  <a:gd name="T12" fmla="*/ 23 w 35"/>
                  <a:gd name="T13" fmla="*/ 74 h 114"/>
                  <a:gd name="T14" fmla="*/ 26 w 35"/>
                  <a:gd name="T15" fmla="*/ 91 h 114"/>
                  <a:gd name="T16" fmla="*/ 26 w 35"/>
                  <a:gd name="T17" fmla="*/ 105 h 114"/>
                  <a:gd name="T18" fmla="*/ 9 w 35"/>
                  <a:gd name="T19" fmla="*/ 114 h 114"/>
                  <a:gd name="T20" fmla="*/ 7 w 35"/>
                  <a:gd name="T21" fmla="*/ 74 h 114"/>
                  <a:gd name="T22" fmla="*/ 7 w 35"/>
                  <a:gd name="T23" fmla="*/ 74 h 114"/>
                  <a:gd name="T24" fmla="*/ 5 w 35"/>
                  <a:gd name="T25" fmla="*/ 72 h 114"/>
                  <a:gd name="T26" fmla="*/ 0 w 35"/>
                  <a:gd name="T27" fmla="*/ 72 h 114"/>
                  <a:gd name="T28" fmla="*/ 7 w 35"/>
                  <a:gd name="T29" fmla="*/ 65 h 114"/>
                  <a:gd name="T30" fmla="*/ 7 w 35"/>
                  <a:gd name="T31" fmla="*/ 65 h 114"/>
                  <a:gd name="T32" fmla="*/ 12 w 35"/>
                  <a:gd name="T33" fmla="*/ 35 h 114"/>
                  <a:gd name="T34" fmla="*/ 16 w 35"/>
                  <a:gd name="T35" fmla="*/ 5 h 114"/>
                  <a:gd name="T36" fmla="*/ 16 w 35"/>
                  <a:gd name="T37" fmla="*/ 5 h 114"/>
                  <a:gd name="T38" fmla="*/ 30 w 35"/>
                  <a:gd name="T39" fmla="*/ 0 h 114"/>
                  <a:gd name="T40" fmla="*/ 35 w 35"/>
                  <a:gd name="T41" fmla="*/ 17 h 1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5" h="114">
                    <a:moveTo>
                      <a:pt x="35" y="17"/>
                    </a:moveTo>
                    <a:lnTo>
                      <a:pt x="30" y="31"/>
                    </a:lnTo>
                    <a:lnTo>
                      <a:pt x="30" y="47"/>
                    </a:lnTo>
                    <a:lnTo>
                      <a:pt x="28" y="54"/>
                    </a:lnTo>
                    <a:lnTo>
                      <a:pt x="26" y="61"/>
                    </a:lnTo>
                    <a:lnTo>
                      <a:pt x="23" y="74"/>
                    </a:lnTo>
                    <a:lnTo>
                      <a:pt x="26" y="91"/>
                    </a:lnTo>
                    <a:lnTo>
                      <a:pt x="26" y="105"/>
                    </a:lnTo>
                    <a:lnTo>
                      <a:pt x="9" y="114"/>
                    </a:lnTo>
                    <a:lnTo>
                      <a:pt x="7" y="74"/>
                    </a:lnTo>
                    <a:lnTo>
                      <a:pt x="5" y="72"/>
                    </a:lnTo>
                    <a:lnTo>
                      <a:pt x="0" y="72"/>
                    </a:lnTo>
                    <a:lnTo>
                      <a:pt x="7" y="65"/>
                    </a:lnTo>
                    <a:lnTo>
                      <a:pt x="12" y="35"/>
                    </a:lnTo>
                    <a:lnTo>
                      <a:pt x="16" y="5"/>
                    </a:lnTo>
                    <a:lnTo>
                      <a:pt x="30" y="0"/>
                    </a:lnTo>
                    <a:lnTo>
                      <a:pt x="35" y="1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4" name="Freeform 3135"/>
              <p:cNvSpPr>
                <a:spLocks/>
              </p:cNvSpPr>
              <p:nvPr userDrawn="1"/>
            </p:nvSpPr>
            <p:spPr bwMode="auto">
              <a:xfrm>
                <a:off x="5225" y="1869"/>
                <a:ext cx="12" cy="11"/>
              </a:xfrm>
              <a:custGeom>
                <a:avLst/>
                <a:gdLst>
                  <a:gd name="T0" fmla="*/ 12 w 12"/>
                  <a:gd name="T1" fmla="*/ 2 h 11"/>
                  <a:gd name="T2" fmla="*/ 12 w 12"/>
                  <a:gd name="T3" fmla="*/ 2 h 11"/>
                  <a:gd name="T4" fmla="*/ 12 w 12"/>
                  <a:gd name="T5" fmla="*/ 7 h 11"/>
                  <a:gd name="T6" fmla="*/ 10 w 12"/>
                  <a:gd name="T7" fmla="*/ 11 h 11"/>
                  <a:gd name="T8" fmla="*/ 10 w 12"/>
                  <a:gd name="T9" fmla="*/ 11 h 11"/>
                  <a:gd name="T10" fmla="*/ 5 w 12"/>
                  <a:gd name="T11" fmla="*/ 11 h 11"/>
                  <a:gd name="T12" fmla="*/ 0 w 12"/>
                  <a:gd name="T13" fmla="*/ 9 h 11"/>
                  <a:gd name="T14" fmla="*/ 0 w 12"/>
                  <a:gd name="T15" fmla="*/ 9 h 11"/>
                  <a:gd name="T16" fmla="*/ 0 w 12"/>
                  <a:gd name="T17" fmla="*/ 7 h 11"/>
                  <a:gd name="T18" fmla="*/ 0 w 12"/>
                  <a:gd name="T19" fmla="*/ 2 h 11"/>
                  <a:gd name="T20" fmla="*/ 0 w 12"/>
                  <a:gd name="T21" fmla="*/ 2 h 11"/>
                  <a:gd name="T22" fmla="*/ 3 w 12"/>
                  <a:gd name="T23" fmla="*/ 0 h 11"/>
                  <a:gd name="T24" fmla="*/ 5 w 12"/>
                  <a:gd name="T25" fmla="*/ 0 h 11"/>
                  <a:gd name="T26" fmla="*/ 5 w 12"/>
                  <a:gd name="T27" fmla="*/ 0 h 11"/>
                  <a:gd name="T28" fmla="*/ 10 w 12"/>
                  <a:gd name="T29" fmla="*/ 0 h 11"/>
                  <a:gd name="T30" fmla="*/ 12 w 12"/>
                  <a:gd name="T31" fmla="*/ 2 h 11"/>
                  <a:gd name="T32" fmla="*/ 12 w 12"/>
                  <a:gd name="T33" fmla="*/ 2 h 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 h="11">
                    <a:moveTo>
                      <a:pt x="12" y="2"/>
                    </a:moveTo>
                    <a:lnTo>
                      <a:pt x="12" y="2"/>
                    </a:lnTo>
                    <a:lnTo>
                      <a:pt x="12" y="7"/>
                    </a:lnTo>
                    <a:lnTo>
                      <a:pt x="10" y="11"/>
                    </a:lnTo>
                    <a:lnTo>
                      <a:pt x="5" y="11"/>
                    </a:lnTo>
                    <a:lnTo>
                      <a:pt x="0" y="9"/>
                    </a:lnTo>
                    <a:lnTo>
                      <a:pt x="0" y="7"/>
                    </a:lnTo>
                    <a:lnTo>
                      <a:pt x="0" y="2"/>
                    </a:lnTo>
                    <a:lnTo>
                      <a:pt x="3" y="0"/>
                    </a:lnTo>
                    <a:lnTo>
                      <a:pt x="5" y="0"/>
                    </a:lnTo>
                    <a:lnTo>
                      <a:pt x="10" y="0"/>
                    </a:lnTo>
                    <a:lnTo>
                      <a:pt x="1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5" name="Freeform 3136"/>
              <p:cNvSpPr>
                <a:spLocks/>
              </p:cNvSpPr>
              <p:nvPr userDrawn="1"/>
            </p:nvSpPr>
            <p:spPr bwMode="auto">
              <a:xfrm>
                <a:off x="2930" y="1880"/>
                <a:ext cx="305" cy="315"/>
              </a:xfrm>
              <a:custGeom>
                <a:avLst/>
                <a:gdLst>
                  <a:gd name="T0" fmla="*/ 125 w 305"/>
                  <a:gd name="T1" fmla="*/ 37 h 315"/>
                  <a:gd name="T2" fmla="*/ 125 w 305"/>
                  <a:gd name="T3" fmla="*/ 37 h 315"/>
                  <a:gd name="T4" fmla="*/ 183 w 305"/>
                  <a:gd name="T5" fmla="*/ 54 h 315"/>
                  <a:gd name="T6" fmla="*/ 196 w 305"/>
                  <a:gd name="T7" fmla="*/ 44 h 315"/>
                  <a:gd name="T8" fmla="*/ 196 w 305"/>
                  <a:gd name="T9" fmla="*/ 44 h 315"/>
                  <a:gd name="T10" fmla="*/ 192 w 305"/>
                  <a:gd name="T11" fmla="*/ 33 h 315"/>
                  <a:gd name="T12" fmla="*/ 187 w 305"/>
                  <a:gd name="T13" fmla="*/ 19 h 315"/>
                  <a:gd name="T14" fmla="*/ 187 w 305"/>
                  <a:gd name="T15" fmla="*/ 19 h 315"/>
                  <a:gd name="T16" fmla="*/ 192 w 305"/>
                  <a:gd name="T17" fmla="*/ 14 h 315"/>
                  <a:gd name="T18" fmla="*/ 199 w 305"/>
                  <a:gd name="T19" fmla="*/ 12 h 315"/>
                  <a:gd name="T20" fmla="*/ 210 w 305"/>
                  <a:gd name="T21" fmla="*/ 7 h 315"/>
                  <a:gd name="T22" fmla="*/ 224 w 305"/>
                  <a:gd name="T23" fmla="*/ 7 h 315"/>
                  <a:gd name="T24" fmla="*/ 238 w 305"/>
                  <a:gd name="T25" fmla="*/ 5 h 315"/>
                  <a:gd name="T26" fmla="*/ 266 w 305"/>
                  <a:gd name="T27" fmla="*/ 24 h 315"/>
                  <a:gd name="T28" fmla="*/ 282 w 305"/>
                  <a:gd name="T29" fmla="*/ 24 h 315"/>
                  <a:gd name="T30" fmla="*/ 296 w 305"/>
                  <a:gd name="T31" fmla="*/ 33 h 315"/>
                  <a:gd name="T32" fmla="*/ 296 w 305"/>
                  <a:gd name="T33" fmla="*/ 33 h 315"/>
                  <a:gd name="T34" fmla="*/ 296 w 305"/>
                  <a:gd name="T35" fmla="*/ 44 h 315"/>
                  <a:gd name="T36" fmla="*/ 305 w 305"/>
                  <a:gd name="T37" fmla="*/ 58 h 315"/>
                  <a:gd name="T38" fmla="*/ 305 w 305"/>
                  <a:gd name="T39" fmla="*/ 306 h 315"/>
                  <a:gd name="T40" fmla="*/ 294 w 305"/>
                  <a:gd name="T41" fmla="*/ 315 h 315"/>
                  <a:gd name="T42" fmla="*/ 199 w 305"/>
                  <a:gd name="T43" fmla="*/ 267 h 315"/>
                  <a:gd name="T44" fmla="*/ 155 w 305"/>
                  <a:gd name="T45" fmla="*/ 239 h 315"/>
                  <a:gd name="T46" fmla="*/ 155 w 305"/>
                  <a:gd name="T47" fmla="*/ 239 h 315"/>
                  <a:gd name="T48" fmla="*/ 120 w 305"/>
                  <a:gd name="T49" fmla="*/ 230 h 315"/>
                  <a:gd name="T50" fmla="*/ 120 w 305"/>
                  <a:gd name="T51" fmla="*/ 230 h 315"/>
                  <a:gd name="T52" fmla="*/ 115 w 305"/>
                  <a:gd name="T53" fmla="*/ 241 h 315"/>
                  <a:gd name="T54" fmla="*/ 113 w 305"/>
                  <a:gd name="T55" fmla="*/ 241 h 315"/>
                  <a:gd name="T56" fmla="*/ 69 w 305"/>
                  <a:gd name="T57" fmla="*/ 227 h 315"/>
                  <a:gd name="T58" fmla="*/ 30 w 305"/>
                  <a:gd name="T59" fmla="*/ 197 h 315"/>
                  <a:gd name="T60" fmla="*/ 30 w 305"/>
                  <a:gd name="T61" fmla="*/ 197 h 315"/>
                  <a:gd name="T62" fmla="*/ 16 w 305"/>
                  <a:gd name="T63" fmla="*/ 181 h 315"/>
                  <a:gd name="T64" fmla="*/ 0 w 305"/>
                  <a:gd name="T65" fmla="*/ 162 h 315"/>
                  <a:gd name="T66" fmla="*/ 0 w 305"/>
                  <a:gd name="T67" fmla="*/ 162 h 315"/>
                  <a:gd name="T68" fmla="*/ 4 w 305"/>
                  <a:gd name="T69" fmla="*/ 158 h 315"/>
                  <a:gd name="T70" fmla="*/ 9 w 305"/>
                  <a:gd name="T71" fmla="*/ 153 h 315"/>
                  <a:gd name="T72" fmla="*/ 14 w 305"/>
                  <a:gd name="T73" fmla="*/ 149 h 315"/>
                  <a:gd name="T74" fmla="*/ 14 w 305"/>
                  <a:gd name="T75" fmla="*/ 142 h 315"/>
                  <a:gd name="T76" fmla="*/ 7 w 305"/>
                  <a:gd name="T77" fmla="*/ 107 h 315"/>
                  <a:gd name="T78" fmla="*/ 7 w 305"/>
                  <a:gd name="T79" fmla="*/ 107 h 315"/>
                  <a:gd name="T80" fmla="*/ 11 w 305"/>
                  <a:gd name="T81" fmla="*/ 95 h 315"/>
                  <a:gd name="T82" fmla="*/ 14 w 305"/>
                  <a:gd name="T83" fmla="*/ 88 h 315"/>
                  <a:gd name="T84" fmla="*/ 14 w 305"/>
                  <a:gd name="T85" fmla="*/ 84 h 315"/>
                  <a:gd name="T86" fmla="*/ 7 w 305"/>
                  <a:gd name="T87" fmla="*/ 61 h 315"/>
                  <a:gd name="T88" fmla="*/ 16 w 305"/>
                  <a:gd name="T89" fmla="*/ 35 h 315"/>
                  <a:gd name="T90" fmla="*/ 53 w 305"/>
                  <a:gd name="T91" fmla="*/ 12 h 315"/>
                  <a:gd name="T92" fmla="*/ 53 w 305"/>
                  <a:gd name="T93" fmla="*/ 12 h 315"/>
                  <a:gd name="T94" fmla="*/ 55 w 305"/>
                  <a:gd name="T95" fmla="*/ 0 h 315"/>
                  <a:gd name="T96" fmla="*/ 88 w 305"/>
                  <a:gd name="T97" fmla="*/ 5 h 315"/>
                  <a:gd name="T98" fmla="*/ 125 w 305"/>
                  <a:gd name="T99" fmla="*/ 37 h 31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05" h="315">
                    <a:moveTo>
                      <a:pt x="125" y="37"/>
                    </a:moveTo>
                    <a:lnTo>
                      <a:pt x="125" y="37"/>
                    </a:lnTo>
                    <a:lnTo>
                      <a:pt x="183" y="54"/>
                    </a:lnTo>
                    <a:lnTo>
                      <a:pt x="196" y="44"/>
                    </a:lnTo>
                    <a:lnTo>
                      <a:pt x="192" y="33"/>
                    </a:lnTo>
                    <a:lnTo>
                      <a:pt x="187" y="19"/>
                    </a:lnTo>
                    <a:lnTo>
                      <a:pt x="192" y="14"/>
                    </a:lnTo>
                    <a:lnTo>
                      <a:pt x="199" y="12"/>
                    </a:lnTo>
                    <a:lnTo>
                      <a:pt x="210" y="7"/>
                    </a:lnTo>
                    <a:lnTo>
                      <a:pt x="224" y="7"/>
                    </a:lnTo>
                    <a:lnTo>
                      <a:pt x="238" y="5"/>
                    </a:lnTo>
                    <a:lnTo>
                      <a:pt x="266" y="24"/>
                    </a:lnTo>
                    <a:lnTo>
                      <a:pt x="282" y="24"/>
                    </a:lnTo>
                    <a:lnTo>
                      <a:pt x="296" y="33"/>
                    </a:lnTo>
                    <a:lnTo>
                      <a:pt x="296" y="44"/>
                    </a:lnTo>
                    <a:lnTo>
                      <a:pt x="305" y="58"/>
                    </a:lnTo>
                    <a:lnTo>
                      <a:pt x="305" y="306"/>
                    </a:lnTo>
                    <a:lnTo>
                      <a:pt x="294" y="315"/>
                    </a:lnTo>
                    <a:lnTo>
                      <a:pt x="199" y="267"/>
                    </a:lnTo>
                    <a:lnTo>
                      <a:pt x="155" y="239"/>
                    </a:lnTo>
                    <a:lnTo>
                      <a:pt x="120" y="230"/>
                    </a:lnTo>
                    <a:lnTo>
                      <a:pt x="115" y="241"/>
                    </a:lnTo>
                    <a:lnTo>
                      <a:pt x="113" y="241"/>
                    </a:lnTo>
                    <a:lnTo>
                      <a:pt x="69" y="227"/>
                    </a:lnTo>
                    <a:lnTo>
                      <a:pt x="30" y="197"/>
                    </a:lnTo>
                    <a:lnTo>
                      <a:pt x="16" y="181"/>
                    </a:lnTo>
                    <a:lnTo>
                      <a:pt x="0" y="162"/>
                    </a:lnTo>
                    <a:lnTo>
                      <a:pt x="4" y="158"/>
                    </a:lnTo>
                    <a:lnTo>
                      <a:pt x="9" y="153"/>
                    </a:lnTo>
                    <a:lnTo>
                      <a:pt x="14" y="149"/>
                    </a:lnTo>
                    <a:lnTo>
                      <a:pt x="14" y="142"/>
                    </a:lnTo>
                    <a:lnTo>
                      <a:pt x="7" y="107"/>
                    </a:lnTo>
                    <a:lnTo>
                      <a:pt x="11" y="95"/>
                    </a:lnTo>
                    <a:lnTo>
                      <a:pt x="14" y="88"/>
                    </a:lnTo>
                    <a:lnTo>
                      <a:pt x="14" y="84"/>
                    </a:lnTo>
                    <a:lnTo>
                      <a:pt x="7" y="61"/>
                    </a:lnTo>
                    <a:lnTo>
                      <a:pt x="16" y="35"/>
                    </a:lnTo>
                    <a:lnTo>
                      <a:pt x="53" y="12"/>
                    </a:lnTo>
                    <a:lnTo>
                      <a:pt x="55" y="0"/>
                    </a:lnTo>
                    <a:lnTo>
                      <a:pt x="88" y="5"/>
                    </a:lnTo>
                    <a:lnTo>
                      <a:pt x="125" y="3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6" name="Freeform 3137"/>
              <p:cNvSpPr>
                <a:spLocks/>
              </p:cNvSpPr>
              <p:nvPr userDrawn="1"/>
            </p:nvSpPr>
            <p:spPr bwMode="auto">
              <a:xfrm>
                <a:off x="3406" y="1880"/>
                <a:ext cx="86" cy="88"/>
              </a:xfrm>
              <a:custGeom>
                <a:avLst/>
                <a:gdLst>
                  <a:gd name="T0" fmla="*/ 86 w 86"/>
                  <a:gd name="T1" fmla="*/ 17 h 88"/>
                  <a:gd name="T2" fmla="*/ 63 w 86"/>
                  <a:gd name="T3" fmla="*/ 42 h 88"/>
                  <a:gd name="T4" fmla="*/ 70 w 86"/>
                  <a:gd name="T5" fmla="*/ 63 h 88"/>
                  <a:gd name="T6" fmla="*/ 70 w 86"/>
                  <a:gd name="T7" fmla="*/ 63 h 88"/>
                  <a:gd name="T8" fmla="*/ 61 w 86"/>
                  <a:gd name="T9" fmla="*/ 70 h 88"/>
                  <a:gd name="T10" fmla="*/ 56 w 86"/>
                  <a:gd name="T11" fmla="*/ 72 h 88"/>
                  <a:gd name="T12" fmla="*/ 51 w 86"/>
                  <a:gd name="T13" fmla="*/ 72 h 88"/>
                  <a:gd name="T14" fmla="*/ 51 w 86"/>
                  <a:gd name="T15" fmla="*/ 72 h 88"/>
                  <a:gd name="T16" fmla="*/ 33 w 86"/>
                  <a:gd name="T17" fmla="*/ 88 h 88"/>
                  <a:gd name="T18" fmla="*/ 33 w 86"/>
                  <a:gd name="T19" fmla="*/ 88 h 88"/>
                  <a:gd name="T20" fmla="*/ 10 w 86"/>
                  <a:gd name="T21" fmla="*/ 77 h 88"/>
                  <a:gd name="T22" fmla="*/ 10 w 86"/>
                  <a:gd name="T23" fmla="*/ 77 h 88"/>
                  <a:gd name="T24" fmla="*/ 0 w 86"/>
                  <a:gd name="T25" fmla="*/ 84 h 88"/>
                  <a:gd name="T26" fmla="*/ 0 w 86"/>
                  <a:gd name="T27" fmla="*/ 72 h 88"/>
                  <a:gd name="T28" fmla="*/ 19 w 86"/>
                  <a:gd name="T29" fmla="*/ 63 h 88"/>
                  <a:gd name="T30" fmla="*/ 19 w 86"/>
                  <a:gd name="T31" fmla="*/ 63 h 88"/>
                  <a:gd name="T32" fmla="*/ 19 w 86"/>
                  <a:gd name="T33" fmla="*/ 49 h 88"/>
                  <a:gd name="T34" fmla="*/ 19 w 86"/>
                  <a:gd name="T35" fmla="*/ 33 h 88"/>
                  <a:gd name="T36" fmla="*/ 21 w 86"/>
                  <a:gd name="T37" fmla="*/ 19 h 88"/>
                  <a:gd name="T38" fmla="*/ 21 w 86"/>
                  <a:gd name="T39" fmla="*/ 12 h 88"/>
                  <a:gd name="T40" fmla="*/ 26 w 86"/>
                  <a:gd name="T41" fmla="*/ 5 h 88"/>
                  <a:gd name="T42" fmla="*/ 26 w 86"/>
                  <a:gd name="T43" fmla="*/ 5 h 88"/>
                  <a:gd name="T44" fmla="*/ 79 w 86"/>
                  <a:gd name="T45" fmla="*/ 0 h 88"/>
                  <a:gd name="T46" fmla="*/ 86 w 86"/>
                  <a:gd name="T47" fmla="*/ 17 h 8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86" h="88">
                    <a:moveTo>
                      <a:pt x="86" y="17"/>
                    </a:moveTo>
                    <a:lnTo>
                      <a:pt x="63" y="42"/>
                    </a:lnTo>
                    <a:lnTo>
                      <a:pt x="70" y="63"/>
                    </a:lnTo>
                    <a:lnTo>
                      <a:pt x="61" y="70"/>
                    </a:lnTo>
                    <a:lnTo>
                      <a:pt x="56" y="72"/>
                    </a:lnTo>
                    <a:lnTo>
                      <a:pt x="51" y="72"/>
                    </a:lnTo>
                    <a:lnTo>
                      <a:pt x="33" y="88"/>
                    </a:lnTo>
                    <a:lnTo>
                      <a:pt x="10" y="77"/>
                    </a:lnTo>
                    <a:lnTo>
                      <a:pt x="0" y="84"/>
                    </a:lnTo>
                    <a:lnTo>
                      <a:pt x="0" y="72"/>
                    </a:lnTo>
                    <a:lnTo>
                      <a:pt x="19" y="63"/>
                    </a:lnTo>
                    <a:lnTo>
                      <a:pt x="19" y="49"/>
                    </a:lnTo>
                    <a:lnTo>
                      <a:pt x="19" y="33"/>
                    </a:lnTo>
                    <a:lnTo>
                      <a:pt x="21" y="19"/>
                    </a:lnTo>
                    <a:lnTo>
                      <a:pt x="21" y="12"/>
                    </a:lnTo>
                    <a:lnTo>
                      <a:pt x="26" y="5"/>
                    </a:lnTo>
                    <a:lnTo>
                      <a:pt x="79" y="0"/>
                    </a:lnTo>
                    <a:lnTo>
                      <a:pt x="86" y="1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7" name="Freeform 3138"/>
              <p:cNvSpPr>
                <a:spLocks/>
              </p:cNvSpPr>
              <p:nvPr userDrawn="1"/>
            </p:nvSpPr>
            <p:spPr bwMode="auto">
              <a:xfrm>
                <a:off x="3406" y="1901"/>
                <a:ext cx="429" cy="380"/>
              </a:xfrm>
              <a:custGeom>
                <a:avLst/>
                <a:gdLst>
                  <a:gd name="T0" fmla="*/ 211 w 429"/>
                  <a:gd name="T1" fmla="*/ 67 h 380"/>
                  <a:gd name="T2" fmla="*/ 304 w 429"/>
                  <a:gd name="T3" fmla="*/ 111 h 380"/>
                  <a:gd name="T4" fmla="*/ 315 w 429"/>
                  <a:gd name="T5" fmla="*/ 146 h 380"/>
                  <a:gd name="T6" fmla="*/ 329 w 429"/>
                  <a:gd name="T7" fmla="*/ 139 h 380"/>
                  <a:gd name="T8" fmla="*/ 336 w 429"/>
                  <a:gd name="T9" fmla="*/ 165 h 380"/>
                  <a:gd name="T10" fmla="*/ 350 w 429"/>
                  <a:gd name="T11" fmla="*/ 176 h 380"/>
                  <a:gd name="T12" fmla="*/ 359 w 429"/>
                  <a:gd name="T13" fmla="*/ 213 h 380"/>
                  <a:gd name="T14" fmla="*/ 424 w 429"/>
                  <a:gd name="T15" fmla="*/ 213 h 380"/>
                  <a:gd name="T16" fmla="*/ 429 w 429"/>
                  <a:gd name="T17" fmla="*/ 241 h 380"/>
                  <a:gd name="T18" fmla="*/ 368 w 429"/>
                  <a:gd name="T19" fmla="*/ 303 h 380"/>
                  <a:gd name="T20" fmla="*/ 359 w 429"/>
                  <a:gd name="T21" fmla="*/ 301 h 380"/>
                  <a:gd name="T22" fmla="*/ 260 w 429"/>
                  <a:gd name="T23" fmla="*/ 380 h 380"/>
                  <a:gd name="T24" fmla="*/ 243 w 429"/>
                  <a:gd name="T25" fmla="*/ 357 h 380"/>
                  <a:gd name="T26" fmla="*/ 209 w 429"/>
                  <a:gd name="T27" fmla="*/ 340 h 380"/>
                  <a:gd name="T28" fmla="*/ 188 w 429"/>
                  <a:gd name="T29" fmla="*/ 359 h 380"/>
                  <a:gd name="T30" fmla="*/ 179 w 429"/>
                  <a:gd name="T31" fmla="*/ 366 h 380"/>
                  <a:gd name="T32" fmla="*/ 112 w 429"/>
                  <a:gd name="T33" fmla="*/ 262 h 380"/>
                  <a:gd name="T34" fmla="*/ 107 w 429"/>
                  <a:gd name="T35" fmla="*/ 250 h 380"/>
                  <a:gd name="T36" fmla="*/ 98 w 429"/>
                  <a:gd name="T37" fmla="*/ 225 h 380"/>
                  <a:gd name="T38" fmla="*/ 100 w 429"/>
                  <a:gd name="T39" fmla="*/ 211 h 380"/>
                  <a:gd name="T40" fmla="*/ 61 w 429"/>
                  <a:gd name="T41" fmla="*/ 176 h 380"/>
                  <a:gd name="T42" fmla="*/ 10 w 429"/>
                  <a:gd name="T43" fmla="*/ 90 h 380"/>
                  <a:gd name="T44" fmla="*/ 0 w 429"/>
                  <a:gd name="T45" fmla="*/ 67 h 380"/>
                  <a:gd name="T46" fmla="*/ 7 w 429"/>
                  <a:gd name="T47" fmla="*/ 60 h 380"/>
                  <a:gd name="T48" fmla="*/ 17 w 429"/>
                  <a:gd name="T49" fmla="*/ 63 h 380"/>
                  <a:gd name="T50" fmla="*/ 33 w 429"/>
                  <a:gd name="T51" fmla="*/ 72 h 380"/>
                  <a:gd name="T52" fmla="*/ 35 w 429"/>
                  <a:gd name="T53" fmla="*/ 72 h 380"/>
                  <a:gd name="T54" fmla="*/ 47 w 429"/>
                  <a:gd name="T55" fmla="*/ 60 h 380"/>
                  <a:gd name="T56" fmla="*/ 56 w 429"/>
                  <a:gd name="T57" fmla="*/ 56 h 380"/>
                  <a:gd name="T58" fmla="*/ 61 w 429"/>
                  <a:gd name="T59" fmla="*/ 56 h 380"/>
                  <a:gd name="T60" fmla="*/ 72 w 429"/>
                  <a:gd name="T61" fmla="*/ 42 h 380"/>
                  <a:gd name="T62" fmla="*/ 68 w 429"/>
                  <a:gd name="T63" fmla="*/ 23 h 380"/>
                  <a:gd name="T64" fmla="*/ 169 w 429"/>
                  <a:gd name="T65" fmla="*/ 30 h 38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29" h="380">
                    <a:moveTo>
                      <a:pt x="183" y="51"/>
                    </a:moveTo>
                    <a:lnTo>
                      <a:pt x="211" y="67"/>
                    </a:lnTo>
                    <a:lnTo>
                      <a:pt x="260" y="72"/>
                    </a:lnTo>
                    <a:lnTo>
                      <a:pt x="304" y="111"/>
                    </a:lnTo>
                    <a:lnTo>
                      <a:pt x="315" y="146"/>
                    </a:lnTo>
                    <a:lnTo>
                      <a:pt x="327" y="151"/>
                    </a:lnTo>
                    <a:lnTo>
                      <a:pt x="329" y="139"/>
                    </a:lnTo>
                    <a:lnTo>
                      <a:pt x="336" y="148"/>
                    </a:lnTo>
                    <a:lnTo>
                      <a:pt x="336" y="165"/>
                    </a:lnTo>
                    <a:lnTo>
                      <a:pt x="350" y="176"/>
                    </a:lnTo>
                    <a:lnTo>
                      <a:pt x="350" y="192"/>
                    </a:lnTo>
                    <a:lnTo>
                      <a:pt x="359" y="213"/>
                    </a:lnTo>
                    <a:lnTo>
                      <a:pt x="424" y="213"/>
                    </a:lnTo>
                    <a:lnTo>
                      <a:pt x="429" y="227"/>
                    </a:lnTo>
                    <a:lnTo>
                      <a:pt x="429" y="241"/>
                    </a:lnTo>
                    <a:lnTo>
                      <a:pt x="426" y="271"/>
                    </a:lnTo>
                    <a:lnTo>
                      <a:pt x="368" y="303"/>
                    </a:lnTo>
                    <a:lnTo>
                      <a:pt x="359" y="301"/>
                    </a:lnTo>
                    <a:lnTo>
                      <a:pt x="297" y="338"/>
                    </a:lnTo>
                    <a:lnTo>
                      <a:pt x="260" y="380"/>
                    </a:lnTo>
                    <a:lnTo>
                      <a:pt x="250" y="380"/>
                    </a:lnTo>
                    <a:lnTo>
                      <a:pt x="243" y="357"/>
                    </a:lnTo>
                    <a:lnTo>
                      <a:pt x="209" y="340"/>
                    </a:lnTo>
                    <a:lnTo>
                      <a:pt x="193" y="352"/>
                    </a:lnTo>
                    <a:lnTo>
                      <a:pt x="188" y="359"/>
                    </a:lnTo>
                    <a:lnTo>
                      <a:pt x="181" y="366"/>
                    </a:lnTo>
                    <a:lnTo>
                      <a:pt x="179" y="366"/>
                    </a:lnTo>
                    <a:lnTo>
                      <a:pt x="144" y="290"/>
                    </a:lnTo>
                    <a:lnTo>
                      <a:pt x="112" y="262"/>
                    </a:lnTo>
                    <a:lnTo>
                      <a:pt x="107" y="250"/>
                    </a:lnTo>
                    <a:lnTo>
                      <a:pt x="100" y="236"/>
                    </a:lnTo>
                    <a:lnTo>
                      <a:pt x="98" y="225"/>
                    </a:lnTo>
                    <a:lnTo>
                      <a:pt x="98" y="218"/>
                    </a:lnTo>
                    <a:lnTo>
                      <a:pt x="100" y="211"/>
                    </a:lnTo>
                    <a:lnTo>
                      <a:pt x="93" y="195"/>
                    </a:lnTo>
                    <a:lnTo>
                      <a:pt x="61" y="176"/>
                    </a:lnTo>
                    <a:lnTo>
                      <a:pt x="58" y="139"/>
                    </a:lnTo>
                    <a:lnTo>
                      <a:pt x="10" y="90"/>
                    </a:lnTo>
                    <a:lnTo>
                      <a:pt x="0" y="67"/>
                    </a:lnTo>
                    <a:lnTo>
                      <a:pt x="5" y="63"/>
                    </a:lnTo>
                    <a:lnTo>
                      <a:pt x="7" y="60"/>
                    </a:lnTo>
                    <a:lnTo>
                      <a:pt x="12" y="60"/>
                    </a:lnTo>
                    <a:lnTo>
                      <a:pt x="17" y="63"/>
                    </a:lnTo>
                    <a:lnTo>
                      <a:pt x="24" y="70"/>
                    </a:lnTo>
                    <a:lnTo>
                      <a:pt x="33" y="72"/>
                    </a:lnTo>
                    <a:lnTo>
                      <a:pt x="35" y="72"/>
                    </a:lnTo>
                    <a:lnTo>
                      <a:pt x="40" y="67"/>
                    </a:lnTo>
                    <a:lnTo>
                      <a:pt x="47" y="60"/>
                    </a:lnTo>
                    <a:lnTo>
                      <a:pt x="54" y="56"/>
                    </a:lnTo>
                    <a:lnTo>
                      <a:pt x="56" y="56"/>
                    </a:lnTo>
                    <a:lnTo>
                      <a:pt x="61" y="56"/>
                    </a:lnTo>
                    <a:lnTo>
                      <a:pt x="70" y="47"/>
                    </a:lnTo>
                    <a:lnTo>
                      <a:pt x="72" y="42"/>
                    </a:lnTo>
                    <a:lnTo>
                      <a:pt x="72" y="37"/>
                    </a:lnTo>
                    <a:lnTo>
                      <a:pt x="68" y="23"/>
                    </a:lnTo>
                    <a:lnTo>
                      <a:pt x="88" y="0"/>
                    </a:lnTo>
                    <a:lnTo>
                      <a:pt x="169" y="30"/>
                    </a:lnTo>
                    <a:lnTo>
                      <a:pt x="183" y="5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8" name="Freeform 3139"/>
              <p:cNvSpPr>
                <a:spLocks/>
              </p:cNvSpPr>
              <p:nvPr userDrawn="1"/>
            </p:nvSpPr>
            <p:spPr bwMode="auto">
              <a:xfrm>
                <a:off x="3231" y="1906"/>
                <a:ext cx="213" cy="224"/>
              </a:xfrm>
              <a:custGeom>
                <a:avLst/>
                <a:gdLst>
                  <a:gd name="T0" fmla="*/ 143 w 213"/>
                  <a:gd name="T1" fmla="*/ 9 h 224"/>
                  <a:gd name="T2" fmla="*/ 143 w 213"/>
                  <a:gd name="T3" fmla="*/ 9 h 224"/>
                  <a:gd name="T4" fmla="*/ 157 w 213"/>
                  <a:gd name="T5" fmla="*/ 7 h 224"/>
                  <a:gd name="T6" fmla="*/ 171 w 213"/>
                  <a:gd name="T7" fmla="*/ 7 h 224"/>
                  <a:gd name="T8" fmla="*/ 171 w 213"/>
                  <a:gd name="T9" fmla="*/ 60 h 224"/>
                  <a:gd name="T10" fmla="*/ 171 w 213"/>
                  <a:gd name="T11" fmla="*/ 60 h 224"/>
                  <a:gd name="T12" fmla="*/ 164 w 213"/>
                  <a:gd name="T13" fmla="*/ 72 h 224"/>
                  <a:gd name="T14" fmla="*/ 148 w 213"/>
                  <a:gd name="T15" fmla="*/ 58 h 224"/>
                  <a:gd name="T16" fmla="*/ 148 w 213"/>
                  <a:gd name="T17" fmla="*/ 58 h 224"/>
                  <a:gd name="T18" fmla="*/ 134 w 213"/>
                  <a:gd name="T19" fmla="*/ 28 h 224"/>
                  <a:gd name="T20" fmla="*/ 134 w 213"/>
                  <a:gd name="T21" fmla="*/ 28 h 224"/>
                  <a:gd name="T22" fmla="*/ 132 w 213"/>
                  <a:gd name="T23" fmla="*/ 25 h 224"/>
                  <a:gd name="T24" fmla="*/ 127 w 213"/>
                  <a:gd name="T25" fmla="*/ 25 h 224"/>
                  <a:gd name="T26" fmla="*/ 127 w 213"/>
                  <a:gd name="T27" fmla="*/ 30 h 224"/>
                  <a:gd name="T28" fmla="*/ 127 w 213"/>
                  <a:gd name="T29" fmla="*/ 30 h 224"/>
                  <a:gd name="T30" fmla="*/ 148 w 213"/>
                  <a:gd name="T31" fmla="*/ 81 h 224"/>
                  <a:gd name="T32" fmla="*/ 171 w 213"/>
                  <a:gd name="T33" fmla="*/ 134 h 224"/>
                  <a:gd name="T34" fmla="*/ 171 w 213"/>
                  <a:gd name="T35" fmla="*/ 134 h 224"/>
                  <a:gd name="T36" fmla="*/ 213 w 213"/>
                  <a:gd name="T37" fmla="*/ 204 h 224"/>
                  <a:gd name="T38" fmla="*/ 213 w 213"/>
                  <a:gd name="T39" fmla="*/ 204 h 224"/>
                  <a:gd name="T40" fmla="*/ 169 w 213"/>
                  <a:gd name="T41" fmla="*/ 224 h 224"/>
                  <a:gd name="T42" fmla="*/ 162 w 213"/>
                  <a:gd name="T43" fmla="*/ 217 h 224"/>
                  <a:gd name="T44" fmla="*/ 9 w 213"/>
                  <a:gd name="T45" fmla="*/ 217 h 224"/>
                  <a:gd name="T46" fmla="*/ 9 w 213"/>
                  <a:gd name="T47" fmla="*/ 32 h 224"/>
                  <a:gd name="T48" fmla="*/ 9 w 213"/>
                  <a:gd name="T49" fmla="*/ 32 h 224"/>
                  <a:gd name="T50" fmla="*/ 2 w 213"/>
                  <a:gd name="T51" fmla="*/ 23 h 224"/>
                  <a:gd name="T52" fmla="*/ 0 w 213"/>
                  <a:gd name="T53" fmla="*/ 18 h 224"/>
                  <a:gd name="T54" fmla="*/ 0 w 213"/>
                  <a:gd name="T55" fmla="*/ 14 h 224"/>
                  <a:gd name="T56" fmla="*/ 0 w 213"/>
                  <a:gd name="T57" fmla="*/ 14 h 224"/>
                  <a:gd name="T58" fmla="*/ 0 w 213"/>
                  <a:gd name="T59" fmla="*/ 9 h 224"/>
                  <a:gd name="T60" fmla="*/ 2 w 213"/>
                  <a:gd name="T61" fmla="*/ 9 h 224"/>
                  <a:gd name="T62" fmla="*/ 9 w 213"/>
                  <a:gd name="T63" fmla="*/ 9 h 224"/>
                  <a:gd name="T64" fmla="*/ 44 w 213"/>
                  <a:gd name="T65" fmla="*/ 14 h 224"/>
                  <a:gd name="T66" fmla="*/ 44 w 213"/>
                  <a:gd name="T67" fmla="*/ 14 h 224"/>
                  <a:gd name="T68" fmla="*/ 53 w 213"/>
                  <a:gd name="T69" fmla="*/ 16 h 224"/>
                  <a:gd name="T70" fmla="*/ 57 w 213"/>
                  <a:gd name="T71" fmla="*/ 18 h 224"/>
                  <a:gd name="T72" fmla="*/ 60 w 213"/>
                  <a:gd name="T73" fmla="*/ 16 h 224"/>
                  <a:gd name="T74" fmla="*/ 60 w 213"/>
                  <a:gd name="T75" fmla="*/ 16 h 224"/>
                  <a:gd name="T76" fmla="*/ 88 w 213"/>
                  <a:gd name="T77" fmla="*/ 9 h 224"/>
                  <a:gd name="T78" fmla="*/ 113 w 213"/>
                  <a:gd name="T79" fmla="*/ 0 h 224"/>
                  <a:gd name="T80" fmla="*/ 113 w 213"/>
                  <a:gd name="T81" fmla="*/ 0 h 224"/>
                  <a:gd name="T82" fmla="*/ 127 w 213"/>
                  <a:gd name="T83" fmla="*/ 7 h 224"/>
                  <a:gd name="T84" fmla="*/ 134 w 213"/>
                  <a:gd name="T85" fmla="*/ 9 h 224"/>
                  <a:gd name="T86" fmla="*/ 143 w 213"/>
                  <a:gd name="T87" fmla="*/ 9 h 224"/>
                  <a:gd name="T88" fmla="*/ 143 w 213"/>
                  <a:gd name="T89" fmla="*/ 9 h 2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3" h="224">
                    <a:moveTo>
                      <a:pt x="143" y="9"/>
                    </a:moveTo>
                    <a:lnTo>
                      <a:pt x="143" y="9"/>
                    </a:lnTo>
                    <a:lnTo>
                      <a:pt x="157" y="7"/>
                    </a:lnTo>
                    <a:lnTo>
                      <a:pt x="171" y="7"/>
                    </a:lnTo>
                    <a:lnTo>
                      <a:pt x="171" y="60"/>
                    </a:lnTo>
                    <a:lnTo>
                      <a:pt x="164" y="72"/>
                    </a:lnTo>
                    <a:lnTo>
                      <a:pt x="148" y="58"/>
                    </a:lnTo>
                    <a:lnTo>
                      <a:pt x="134" y="28"/>
                    </a:lnTo>
                    <a:lnTo>
                      <a:pt x="132" y="25"/>
                    </a:lnTo>
                    <a:lnTo>
                      <a:pt x="127" y="25"/>
                    </a:lnTo>
                    <a:lnTo>
                      <a:pt x="127" y="30"/>
                    </a:lnTo>
                    <a:lnTo>
                      <a:pt x="148" y="81"/>
                    </a:lnTo>
                    <a:lnTo>
                      <a:pt x="171" y="134"/>
                    </a:lnTo>
                    <a:lnTo>
                      <a:pt x="213" y="204"/>
                    </a:lnTo>
                    <a:lnTo>
                      <a:pt x="169" y="224"/>
                    </a:lnTo>
                    <a:lnTo>
                      <a:pt x="162" y="217"/>
                    </a:lnTo>
                    <a:lnTo>
                      <a:pt x="9" y="217"/>
                    </a:lnTo>
                    <a:lnTo>
                      <a:pt x="9" y="32"/>
                    </a:lnTo>
                    <a:lnTo>
                      <a:pt x="2" y="23"/>
                    </a:lnTo>
                    <a:lnTo>
                      <a:pt x="0" y="18"/>
                    </a:lnTo>
                    <a:lnTo>
                      <a:pt x="0" y="14"/>
                    </a:lnTo>
                    <a:lnTo>
                      <a:pt x="0" y="9"/>
                    </a:lnTo>
                    <a:lnTo>
                      <a:pt x="2" y="9"/>
                    </a:lnTo>
                    <a:lnTo>
                      <a:pt x="9" y="9"/>
                    </a:lnTo>
                    <a:lnTo>
                      <a:pt x="44" y="14"/>
                    </a:lnTo>
                    <a:lnTo>
                      <a:pt x="53" y="16"/>
                    </a:lnTo>
                    <a:lnTo>
                      <a:pt x="57" y="18"/>
                    </a:lnTo>
                    <a:lnTo>
                      <a:pt x="60" y="16"/>
                    </a:lnTo>
                    <a:lnTo>
                      <a:pt x="88" y="9"/>
                    </a:lnTo>
                    <a:lnTo>
                      <a:pt x="113" y="0"/>
                    </a:lnTo>
                    <a:lnTo>
                      <a:pt x="127" y="7"/>
                    </a:lnTo>
                    <a:lnTo>
                      <a:pt x="134" y="9"/>
                    </a:lnTo>
                    <a:lnTo>
                      <a:pt x="143"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9" name="Freeform 3140"/>
              <p:cNvSpPr>
                <a:spLocks/>
              </p:cNvSpPr>
              <p:nvPr userDrawn="1"/>
            </p:nvSpPr>
            <p:spPr bwMode="auto">
              <a:xfrm>
                <a:off x="5207" y="1920"/>
                <a:ext cx="9" cy="9"/>
              </a:xfrm>
              <a:custGeom>
                <a:avLst/>
                <a:gdLst>
                  <a:gd name="T0" fmla="*/ 9 w 9"/>
                  <a:gd name="T1" fmla="*/ 2 h 9"/>
                  <a:gd name="T2" fmla="*/ 9 w 9"/>
                  <a:gd name="T3" fmla="*/ 2 h 9"/>
                  <a:gd name="T4" fmla="*/ 9 w 9"/>
                  <a:gd name="T5" fmla="*/ 4 h 9"/>
                  <a:gd name="T6" fmla="*/ 9 w 9"/>
                  <a:gd name="T7" fmla="*/ 9 h 9"/>
                  <a:gd name="T8" fmla="*/ 9 w 9"/>
                  <a:gd name="T9" fmla="*/ 9 h 9"/>
                  <a:gd name="T10" fmla="*/ 5 w 9"/>
                  <a:gd name="T11" fmla="*/ 9 h 9"/>
                  <a:gd name="T12" fmla="*/ 2 w 9"/>
                  <a:gd name="T13" fmla="*/ 9 h 9"/>
                  <a:gd name="T14" fmla="*/ 2 w 9"/>
                  <a:gd name="T15" fmla="*/ 9 h 9"/>
                  <a:gd name="T16" fmla="*/ 0 w 9"/>
                  <a:gd name="T17" fmla="*/ 7 h 9"/>
                  <a:gd name="T18" fmla="*/ 0 w 9"/>
                  <a:gd name="T19" fmla="*/ 2 h 9"/>
                  <a:gd name="T20" fmla="*/ 0 w 9"/>
                  <a:gd name="T21" fmla="*/ 2 h 9"/>
                  <a:gd name="T22" fmla="*/ 2 w 9"/>
                  <a:gd name="T23" fmla="*/ 0 h 9"/>
                  <a:gd name="T24" fmla="*/ 2 w 9"/>
                  <a:gd name="T25" fmla="*/ 0 h 9"/>
                  <a:gd name="T26" fmla="*/ 7 w 9"/>
                  <a:gd name="T27" fmla="*/ 0 h 9"/>
                  <a:gd name="T28" fmla="*/ 9 w 9"/>
                  <a:gd name="T29" fmla="*/ 2 h 9"/>
                  <a:gd name="T30" fmla="*/ 9 w 9"/>
                  <a:gd name="T31" fmla="*/ 2 h 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9">
                    <a:moveTo>
                      <a:pt x="9" y="2"/>
                    </a:moveTo>
                    <a:lnTo>
                      <a:pt x="9" y="2"/>
                    </a:lnTo>
                    <a:lnTo>
                      <a:pt x="9" y="4"/>
                    </a:lnTo>
                    <a:lnTo>
                      <a:pt x="9" y="9"/>
                    </a:lnTo>
                    <a:lnTo>
                      <a:pt x="5" y="9"/>
                    </a:lnTo>
                    <a:lnTo>
                      <a:pt x="2" y="9"/>
                    </a:lnTo>
                    <a:lnTo>
                      <a:pt x="0" y="7"/>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0" name="Freeform 3141"/>
              <p:cNvSpPr>
                <a:spLocks/>
              </p:cNvSpPr>
              <p:nvPr userDrawn="1"/>
            </p:nvSpPr>
            <p:spPr bwMode="auto">
              <a:xfrm>
                <a:off x="4290" y="1924"/>
                <a:ext cx="162" cy="84"/>
              </a:xfrm>
              <a:custGeom>
                <a:avLst/>
                <a:gdLst>
                  <a:gd name="T0" fmla="*/ 12 w 162"/>
                  <a:gd name="T1" fmla="*/ 3 h 84"/>
                  <a:gd name="T2" fmla="*/ 21 w 162"/>
                  <a:gd name="T3" fmla="*/ 0 h 84"/>
                  <a:gd name="T4" fmla="*/ 70 w 162"/>
                  <a:gd name="T5" fmla="*/ 26 h 84"/>
                  <a:gd name="T6" fmla="*/ 84 w 162"/>
                  <a:gd name="T7" fmla="*/ 26 h 84"/>
                  <a:gd name="T8" fmla="*/ 109 w 162"/>
                  <a:gd name="T9" fmla="*/ 44 h 84"/>
                  <a:gd name="T10" fmla="*/ 156 w 162"/>
                  <a:gd name="T11" fmla="*/ 49 h 84"/>
                  <a:gd name="T12" fmla="*/ 156 w 162"/>
                  <a:gd name="T13" fmla="*/ 49 h 84"/>
                  <a:gd name="T14" fmla="*/ 160 w 162"/>
                  <a:gd name="T15" fmla="*/ 49 h 84"/>
                  <a:gd name="T16" fmla="*/ 162 w 162"/>
                  <a:gd name="T17" fmla="*/ 51 h 84"/>
                  <a:gd name="T18" fmla="*/ 162 w 162"/>
                  <a:gd name="T19" fmla="*/ 54 h 84"/>
                  <a:gd name="T20" fmla="*/ 156 w 162"/>
                  <a:gd name="T21" fmla="*/ 84 h 84"/>
                  <a:gd name="T22" fmla="*/ 156 w 162"/>
                  <a:gd name="T23" fmla="*/ 84 h 84"/>
                  <a:gd name="T24" fmla="*/ 81 w 162"/>
                  <a:gd name="T25" fmla="*/ 70 h 84"/>
                  <a:gd name="T26" fmla="*/ 14 w 162"/>
                  <a:gd name="T27" fmla="*/ 47 h 84"/>
                  <a:gd name="T28" fmla="*/ 14 w 162"/>
                  <a:gd name="T29" fmla="*/ 47 h 84"/>
                  <a:gd name="T30" fmla="*/ 10 w 162"/>
                  <a:gd name="T31" fmla="*/ 42 h 84"/>
                  <a:gd name="T32" fmla="*/ 3 w 162"/>
                  <a:gd name="T33" fmla="*/ 37 h 84"/>
                  <a:gd name="T34" fmla="*/ 0 w 162"/>
                  <a:gd name="T35" fmla="*/ 10 h 84"/>
                  <a:gd name="T36" fmla="*/ 7 w 162"/>
                  <a:gd name="T37" fmla="*/ 0 h 84"/>
                  <a:gd name="T38" fmla="*/ 7 w 162"/>
                  <a:gd name="T39" fmla="*/ 0 h 84"/>
                  <a:gd name="T40" fmla="*/ 10 w 162"/>
                  <a:gd name="T41" fmla="*/ 0 h 84"/>
                  <a:gd name="T42" fmla="*/ 12 w 162"/>
                  <a:gd name="T43" fmla="*/ 3 h 84"/>
                  <a:gd name="T44" fmla="*/ 12 w 162"/>
                  <a:gd name="T45" fmla="*/ 3 h 8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62" h="84">
                    <a:moveTo>
                      <a:pt x="12" y="3"/>
                    </a:moveTo>
                    <a:lnTo>
                      <a:pt x="21" y="0"/>
                    </a:lnTo>
                    <a:lnTo>
                      <a:pt x="70" y="26"/>
                    </a:lnTo>
                    <a:lnTo>
                      <a:pt x="84" y="26"/>
                    </a:lnTo>
                    <a:lnTo>
                      <a:pt x="109" y="44"/>
                    </a:lnTo>
                    <a:lnTo>
                      <a:pt x="156" y="49"/>
                    </a:lnTo>
                    <a:lnTo>
                      <a:pt x="160" y="49"/>
                    </a:lnTo>
                    <a:lnTo>
                      <a:pt x="162" y="51"/>
                    </a:lnTo>
                    <a:lnTo>
                      <a:pt x="162" y="54"/>
                    </a:lnTo>
                    <a:lnTo>
                      <a:pt x="156" y="84"/>
                    </a:lnTo>
                    <a:lnTo>
                      <a:pt x="81" y="70"/>
                    </a:lnTo>
                    <a:lnTo>
                      <a:pt x="14" y="47"/>
                    </a:lnTo>
                    <a:lnTo>
                      <a:pt x="10" y="42"/>
                    </a:lnTo>
                    <a:lnTo>
                      <a:pt x="3" y="37"/>
                    </a:lnTo>
                    <a:lnTo>
                      <a:pt x="0" y="10"/>
                    </a:lnTo>
                    <a:lnTo>
                      <a:pt x="7" y="0"/>
                    </a:lnTo>
                    <a:lnTo>
                      <a:pt x="10" y="0"/>
                    </a:lnTo>
                    <a:lnTo>
                      <a:pt x="12"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1" name="Freeform 3142"/>
              <p:cNvSpPr>
                <a:spLocks/>
              </p:cNvSpPr>
              <p:nvPr userDrawn="1"/>
            </p:nvSpPr>
            <p:spPr bwMode="auto">
              <a:xfrm>
                <a:off x="4473" y="1975"/>
                <a:ext cx="37" cy="21"/>
              </a:xfrm>
              <a:custGeom>
                <a:avLst/>
                <a:gdLst>
                  <a:gd name="T0" fmla="*/ 33 w 37"/>
                  <a:gd name="T1" fmla="*/ 21 h 21"/>
                  <a:gd name="T2" fmla="*/ 5 w 37"/>
                  <a:gd name="T3" fmla="*/ 21 h 21"/>
                  <a:gd name="T4" fmla="*/ 0 w 37"/>
                  <a:gd name="T5" fmla="*/ 7 h 21"/>
                  <a:gd name="T6" fmla="*/ 21 w 37"/>
                  <a:gd name="T7" fmla="*/ 0 h 21"/>
                  <a:gd name="T8" fmla="*/ 37 w 37"/>
                  <a:gd name="T9" fmla="*/ 12 h 21"/>
                  <a:gd name="T10" fmla="*/ 33 w 37"/>
                  <a:gd name="T11" fmla="*/ 21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7" h="21">
                    <a:moveTo>
                      <a:pt x="33" y="21"/>
                    </a:moveTo>
                    <a:lnTo>
                      <a:pt x="5" y="21"/>
                    </a:lnTo>
                    <a:lnTo>
                      <a:pt x="0" y="7"/>
                    </a:lnTo>
                    <a:lnTo>
                      <a:pt x="21" y="0"/>
                    </a:lnTo>
                    <a:lnTo>
                      <a:pt x="37" y="12"/>
                    </a:lnTo>
                    <a:lnTo>
                      <a:pt x="33"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2" name="Freeform 3143"/>
              <p:cNvSpPr>
                <a:spLocks/>
              </p:cNvSpPr>
              <p:nvPr userDrawn="1"/>
            </p:nvSpPr>
            <p:spPr bwMode="auto">
              <a:xfrm>
                <a:off x="4554" y="1978"/>
                <a:ext cx="174" cy="414"/>
              </a:xfrm>
              <a:custGeom>
                <a:avLst/>
                <a:gdLst>
                  <a:gd name="T0" fmla="*/ 102 w 174"/>
                  <a:gd name="T1" fmla="*/ 20 h 414"/>
                  <a:gd name="T2" fmla="*/ 95 w 174"/>
                  <a:gd name="T3" fmla="*/ 46 h 414"/>
                  <a:gd name="T4" fmla="*/ 132 w 174"/>
                  <a:gd name="T5" fmla="*/ 113 h 414"/>
                  <a:gd name="T6" fmla="*/ 146 w 174"/>
                  <a:gd name="T7" fmla="*/ 129 h 414"/>
                  <a:gd name="T8" fmla="*/ 160 w 174"/>
                  <a:gd name="T9" fmla="*/ 134 h 414"/>
                  <a:gd name="T10" fmla="*/ 174 w 174"/>
                  <a:gd name="T11" fmla="*/ 141 h 414"/>
                  <a:gd name="T12" fmla="*/ 137 w 174"/>
                  <a:gd name="T13" fmla="*/ 182 h 414"/>
                  <a:gd name="T14" fmla="*/ 132 w 174"/>
                  <a:gd name="T15" fmla="*/ 194 h 414"/>
                  <a:gd name="T16" fmla="*/ 125 w 174"/>
                  <a:gd name="T17" fmla="*/ 194 h 414"/>
                  <a:gd name="T18" fmla="*/ 123 w 174"/>
                  <a:gd name="T19" fmla="*/ 199 h 414"/>
                  <a:gd name="T20" fmla="*/ 130 w 174"/>
                  <a:gd name="T21" fmla="*/ 243 h 414"/>
                  <a:gd name="T22" fmla="*/ 146 w 174"/>
                  <a:gd name="T23" fmla="*/ 259 h 414"/>
                  <a:gd name="T24" fmla="*/ 153 w 174"/>
                  <a:gd name="T25" fmla="*/ 291 h 414"/>
                  <a:gd name="T26" fmla="*/ 160 w 174"/>
                  <a:gd name="T27" fmla="*/ 326 h 414"/>
                  <a:gd name="T28" fmla="*/ 167 w 174"/>
                  <a:gd name="T29" fmla="*/ 407 h 414"/>
                  <a:gd name="T30" fmla="*/ 153 w 174"/>
                  <a:gd name="T31" fmla="*/ 407 h 414"/>
                  <a:gd name="T32" fmla="*/ 155 w 174"/>
                  <a:gd name="T33" fmla="*/ 368 h 414"/>
                  <a:gd name="T34" fmla="*/ 135 w 174"/>
                  <a:gd name="T35" fmla="*/ 310 h 414"/>
                  <a:gd name="T36" fmla="*/ 107 w 174"/>
                  <a:gd name="T37" fmla="*/ 252 h 414"/>
                  <a:gd name="T38" fmla="*/ 91 w 174"/>
                  <a:gd name="T39" fmla="*/ 247 h 414"/>
                  <a:gd name="T40" fmla="*/ 70 w 174"/>
                  <a:gd name="T41" fmla="*/ 270 h 414"/>
                  <a:gd name="T42" fmla="*/ 60 w 174"/>
                  <a:gd name="T43" fmla="*/ 268 h 414"/>
                  <a:gd name="T44" fmla="*/ 54 w 174"/>
                  <a:gd name="T45" fmla="*/ 226 h 414"/>
                  <a:gd name="T46" fmla="*/ 47 w 174"/>
                  <a:gd name="T47" fmla="*/ 215 h 414"/>
                  <a:gd name="T48" fmla="*/ 35 w 174"/>
                  <a:gd name="T49" fmla="*/ 189 h 414"/>
                  <a:gd name="T50" fmla="*/ 10 w 174"/>
                  <a:gd name="T51" fmla="*/ 171 h 414"/>
                  <a:gd name="T52" fmla="*/ 12 w 174"/>
                  <a:gd name="T53" fmla="*/ 141 h 414"/>
                  <a:gd name="T54" fmla="*/ 19 w 174"/>
                  <a:gd name="T55" fmla="*/ 115 h 414"/>
                  <a:gd name="T56" fmla="*/ 21 w 174"/>
                  <a:gd name="T57" fmla="*/ 88 h 414"/>
                  <a:gd name="T58" fmla="*/ 37 w 174"/>
                  <a:gd name="T59" fmla="*/ 78 h 414"/>
                  <a:gd name="T60" fmla="*/ 47 w 174"/>
                  <a:gd name="T61" fmla="*/ 18 h 414"/>
                  <a:gd name="T62" fmla="*/ 77 w 174"/>
                  <a:gd name="T63" fmla="*/ 0 h 414"/>
                  <a:gd name="T64" fmla="*/ 91 w 174"/>
                  <a:gd name="T65" fmla="*/ 2 h 414"/>
                  <a:gd name="T66" fmla="*/ 93 w 174"/>
                  <a:gd name="T67" fmla="*/ 4 h 41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74" h="414">
                    <a:moveTo>
                      <a:pt x="93" y="4"/>
                    </a:moveTo>
                    <a:lnTo>
                      <a:pt x="102" y="20"/>
                    </a:lnTo>
                    <a:lnTo>
                      <a:pt x="95" y="46"/>
                    </a:lnTo>
                    <a:lnTo>
                      <a:pt x="88" y="71"/>
                    </a:lnTo>
                    <a:lnTo>
                      <a:pt x="132" y="113"/>
                    </a:lnTo>
                    <a:lnTo>
                      <a:pt x="141" y="113"/>
                    </a:lnTo>
                    <a:lnTo>
                      <a:pt x="146" y="129"/>
                    </a:lnTo>
                    <a:lnTo>
                      <a:pt x="160" y="134"/>
                    </a:lnTo>
                    <a:lnTo>
                      <a:pt x="174" y="141"/>
                    </a:lnTo>
                    <a:lnTo>
                      <a:pt x="162" y="169"/>
                    </a:lnTo>
                    <a:lnTo>
                      <a:pt x="137" y="182"/>
                    </a:lnTo>
                    <a:lnTo>
                      <a:pt x="132" y="194"/>
                    </a:lnTo>
                    <a:lnTo>
                      <a:pt x="125" y="194"/>
                    </a:lnTo>
                    <a:lnTo>
                      <a:pt x="123" y="196"/>
                    </a:lnTo>
                    <a:lnTo>
                      <a:pt x="123" y="199"/>
                    </a:lnTo>
                    <a:lnTo>
                      <a:pt x="118" y="215"/>
                    </a:lnTo>
                    <a:lnTo>
                      <a:pt x="130" y="243"/>
                    </a:lnTo>
                    <a:lnTo>
                      <a:pt x="146" y="259"/>
                    </a:lnTo>
                    <a:lnTo>
                      <a:pt x="151" y="275"/>
                    </a:lnTo>
                    <a:lnTo>
                      <a:pt x="153" y="291"/>
                    </a:lnTo>
                    <a:lnTo>
                      <a:pt x="155" y="310"/>
                    </a:lnTo>
                    <a:lnTo>
                      <a:pt x="160" y="326"/>
                    </a:lnTo>
                    <a:lnTo>
                      <a:pt x="167" y="407"/>
                    </a:lnTo>
                    <a:lnTo>
                      <a:pt x="160" y="414"/>
                    </a:lnTo>
                    <a:lnTo>
                      <a:pt x="153" y="407"/>
                    </a:lnTo>
                    <a:lnTo>
                      <a:pt x="155" y="368"/>
                    </a:lnTo>
                    <a:lnTo>
                      <a:pt x="146" y="340"/>
                    </a:lnTo>
                    <a:lnTo>
                      <a:pt x="135" y="310"/>
                    </a:lnTo>
                    <a:lnTo>
                      <a:pt x="109" y="254"/>
                    </a:lnTo>
                    <a:lnTo>
                      <a:pt x="107" y="252"/>
                    </a:lnTo>
                    <a:lnTo>
                      <a:pt x="91" y="247"/>
                    </a:lnTo>
                    <a:lnTo>
                      <a:pt x="70" y="270"/>
                    </a:lnTo>
                    <a:lnTo>
                      <a:pt x="60" y="268"/>
                    </a:lnTo>
                    <a:lnTo>
                      <a:pt x="58" y="240"/>
                    </a:lnTo>
                    <a:lnTo>
                      <a:pt x="54" y="226"/>
                    </a:lnTo>
                    <a:lnTo>
                      <a:pt x="51" y="222"/>
                    </a:lnTo>
                    <a:lnTo>
                      <a:pt x="47" y="215"/>
                    </a:lnTo>
                    <a:lnTo>
                      <a:pt x="35" y="189"/>
                    </a:lnTo>
                    <a:lnTo>
                      <a:pt x="17" y="178"/>
                    </a:lnTo>
                    <a:lnTo>
                      <a:pt x="10" y="171"/>
                    </a:lnTo>
                    <a:lnTo>
                      <a:pt x="0" y="162"/>
                    </a:lnTo>
                    <a:lnTo>
                      <a:pt x="12" y="141"/>
                    </a:lnTo>
                    <a:lnTo>
                      <a:pt x="19" y="115"/>
                    </a:lnTo>
                    <a:lnTo>
                      <a:pt x="21" y="101"/>
                    </a:lnTo>
                    <a:lnTo>
                      <a:pt x="21" y="88"/>
                    </a:lnTo>
                    <a:lnTo>
                      <a:pt x="37" y="78"/>
                    </a:lnTo>
                    <a:lnTo>
                      <a:pt x="33" y="39"/>
                    </a:lnTo>
                    <a:lnTo>
                      <a:pt x="47" y="18"/>
                    </a:lnTo>
                    <a:lnTo>
                      <a:pt x="77" y="0"/>
                    </a:lnTo>
                    <a:lnTo>
                      <a:pt x="86" y="2"/>
                    </a:lnTo>
                    <a:lnTo>
                      <a:pt x="91" y="2"/>
                    </a:lnTo>
                    <a:lnTo>
                      <a:pt x="93"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3" name="Freeform 3144"/>
              <p:cNvSpPr>
                <a:spLocks/>
              </p:cNvSpPr>
              <p:nvPr userDrawn="1"/>
            </p:nvSpPr>
            <p:spPr bwMode="auto">
              <a:xfrm>
                <a:off x="1220" y="1982"/>
                <a:ext cx="18" cy="5"/>
              </a:xfrm>
              <a:custGeom>
                <a:avLst/>
                <a:gdLst>
                  <a:gd name="T0" fmla="*/ 18 w 18"/>
                  <a:gd name="T1" fmla="*/ 0 h 5"/>
                  <a:gd name="T2" fmla="*/ 18 w 18"/>
                  <a:gd name="T3" fmla="*/ 0 h 5"/>
                  <a:gd name="T4" fmla="*/ 9 w 18"/>
                  <a:gd name="T5" fmla="*/ 5 h 5"/>
                  <a:gd name="T6" fmla="*/ 4 w 18"/>
                  <a:gd name="T7" fmla="*/ 5 h 5"/>
                  <a:gd name="T8" fmla="*/ 0 w 18"/>
                  <a:gd name="T9" fmla="*/ 5 h 5"/>
                  <a:gd name="T10" fmla="*/ 2 w 18"/>
                  <a:gd name="T11" fmla="*/ 0 h 5"/>
                  <a:gd name="T12" fmla="*/ 18 w 18"/>
                  <a:gd name="T13" fmla="*/ 0 h 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 h="5">
                    <a:moveTo>
                      <a:pt x="18" y="0"/>
                    </a:moveTo>
                    <a:lnTo>
                      <a:pt x="18" y="0"/>
                    </a:lnTo>
                    <a:lnTo>
                      <a:pt x="9" y="5"/>
                    </a:lnTo>
                    <a:lnTo>
                      <a:pt x="4" y="5"/>
                    </a:lnTo>
                    <a:lnTo>
                      <a:pt x="0" y="5"/>
                    </a:lnTo>
                    <a:lnTo>
                      <a:pt x="2" y="0"/>
                    </a:lnTo>
                    <a:lnTo>
                      <a:pt x="18"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4" name="Freeform 3145"/>
              <p:cNvSpPr>
                <a:spLocks/>
              </p:cNvSpPr>
              <p:nvPr userDrawn="1"/>
            </p:nvSpPr>
            <p:spPr bwMode="auto">
              <a:xfrm>
                <a:off x="1254" y="1989"/>
                <a:ext cx="7" cy="19"/>
              </a:xfrm>
              <a:custGeom>
                <a:avLst/>
                <a:gdLst>
                  <a:gd name="T0" fmla="*/ 3 w 7"/>
                  <a:gd name="T1" fmla="*/ 19 h 19"/>
                  <a:gd name="T2" fmla="*/ 3 w 7"/>
                  <a:gd name="T3" fmla="*/ 19 h 19"/>
                  <a:gd name="T4" fmla="*/ 0 w 7"/>
                  <a:gd name="T5" fmla="*/ 16 h 19"/>
                  <a:gd name="T6" fmla="*/ 3 w 7"/>
                  <a:gd name="T7" fmla="*/ 14 h 19"/>
                  <a:gd name="T8" fmla="*/ 3 w 7"/>
                  <a:gd name="T9" fmla="*/ 9 h 19"/>
                  <a:gd name="T10" fmla="*/ 3 w 7"/>
                  <a:gd name="T11" fmla="*/ 9 h 19"/>
                  <a:gd name="T12" fmla="*/ 7 w 7"/>
                  <a:gd name="T13" fmla="*/ 0 h 19"/>
                  <a:gd name="T14" fmla="*/ 7 w 7"/>
                  <a:gd name="T15" fmla="*/ 0 h 19"/>
                  <a:gd name="T16" fmla="*/ 7 w 7"/>
                  <a:gd name="T17" fmla="*/ 9 h 19"/>
                  <a:gd name="T18" fmla="*/ 5 w 7"/>
                  <a:gd name="T19" fmla="*/ 14 h 19"/>
                  <a:gd name="T20" fmla="*/ 3 w 7"/>
                  <a:gd name="T21" fmla="*/ 19 h 19"/>
                  <a:gd name="T22" fmla="*/ 3 w 7"/>
                  <a:gd name="T23" fmla="*/ 19 h 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19">
                    <a:moveTo>
                      <a:pt x="3" y="19"/>
                    </a:moveTo>
                    <a:lnTo>
                      <a:pt x="3" y="19"/>
                    </a:lnTo>
                    <a:lnTo>
                      <a:pt x="0" y="16"/>
                    </a:lnTo>
                    <a:lnTo>
                      <a:pt x="3" y="14"/>
                    </a:lnTo>
                    <a:lnTo>
                      <a:pt x="3" y="9"/>
                    </a:lnTo>
                    <a:lnTo>
                      <a:pt x="7" y="0"/>
                    </a:lnTo>
                    <a:lnTo>
                      <a:pt x="7" y="9"/>
                    </a:lnTo>
                    <a:lnTo>
                      <a:pt x="5" y="14"/>
                    </a:lnTo>
                    <a:lnTo>
                      <a:pt x="3"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5" name="Freeform 3146"/>
              <p:cNvSpPr>
                <a:spLocks/>
              </p:cNvSpPr>
              <p:nvPr userDrawn="1"/>
            </p:nvSpPr>
            <p:spPr bwMode="auto">
              <a:xfrm>
                <a:off x="2397" y="2008"/>
                <a:ext cx="193" cy="143"/>
              </a:xfrm>
              <a:custGeom>
                <a:avLst/>
                <a:gdLst>
                  <a:gd name="T0" fmla="*/ 190 w 193"/>
                  <a:gd name="T1" fmla="*/ 32 h 143"/>
                  <a:gd name="T2" fmla="*/ 128 w 193"/>
                  <a:gd name="T3" fmla="*/ 32 h 143"/>
                  <a:gd name="T4" fmla="*/ 128 w 193"/>
                  <a:gd name="T5" fmla="*/ 32 h 143"/>
                  <a:gd name="T6" fmla="*/ 123 w 193"/>
                  <a:gd name="T7" fmla="*/ 90 h 143"/>
                  <a:gd name="T8" fmla="*/ 91 w 193"/>
                  <a:gd name="T9" fmla="*/ 104 h 143"/>
                  <a:gd name="T10" fmla="*/ 91 w 193"/>
                  <a:gd name="T11" fmla="*/ 104 h 143"/>
                  <a:gd name="T12" fmla="*/ 84 w 193"/>
                  <a:gd name="T13" fmla="*/ 139 h 143"/>
                  <a:gd name="T14" fmla="*/ 19 w 193"/>
                  <a:gd name="T15" fmla="*/ 139 h 143"/>
                  <a:gd name="T16" fmla="*/ 3 w 193"/>
                  <a:gd name="T17" fmla="*/ 143 h 143"/>
                  <a:gd name="T18" fmla="*/ 0 w 193"/>
                  <a:gd name="T19" fmla="*/ 141 h 143"/>
                  <a:gd name="T20" fmla="*/ 7 w 193"/>
                  <a:gd name="T21" fmla="*/ 120 h 143"/>
                  <a:gd name="T22" fmla="*/ 42 w 193"/>
                  <a:gd name="T23" fmla="*/ 88 h 143"/>
                  <a:gd name="T24" fmla="*/ 42 w 193"/>
                  <a:gd name="T25" fmla="*/ 88 h 143"/>
                  <a:gd name="T26" fmla="*/ 38 w 193"/>
                  <a:gd name="T27" fmla="*/ 71 h 143"/>
                  <a:gd name="T28" fmla="*/ 58 w 193"/>
                  <a:gd name="T29" fmla="*/ 48 h 143"/>
                  <a:gd name="T30" fmla="*/ 56 w 193"/>
                  <a:gd name="T31" fmla="*/ 34 h 143"/>
                  <a:gd name="T32" fmla="*/ 88 w 193"/>
                  <a:gd name="T33" fmla="*/ 0 h 143"/>
                  <a:gd name="T34" fmla="*/ 193 w 193"/>
                  <a:gd name="T35" fmla="*/ 0 h 143"/>
                  <a:gd name="T36" fmla="*/ 190 w 193"/>
                  <a:gd name="T37" fmla="*/ 32 h 14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93" h="143">
                    <a:moveTo>
                      <a:pt x="190" y="32"/>
                    </a:moveTo>
                    <a:lnTo>
                      <a:pt x="128" y="32"/>
                    </a:lnTo>
                    <a:lnTo>
                      <a:pt x="123" y="90"/>
                    </a:lnTo>
                    <a:lnTo>
                      <a:pt x="91" y="104"/>
                    </a:lnTo>
                    <a:lnTo>
                      <a:pt x="84" y="139"/>
                    </a:lnTo>
                    <a:lnTo>
                      <a:pt x="19" y="139"/>
                    </a:lnTo>
                    <a:lnTo>
                      <a:pt x="3" y="143"/>
                    </a:lnTo>
                    <a:lnTo>
                      <a:pt x="0" y="141"/>
                    </a:lnTo>
                    <a:lnTo>
                      <a:pt x="7" y="120"/>
                    </a:lnTo>
                    <a:lnTo>
                      <a:pt x="42" y="88"/>
                    </a:lnTo>
                    <a:lnTo>
                      <a:pt x="38" y="71"/>
                    </a:lnTo>
                    <a:lnTo>
                      <a:pt x="58" y="48"/>
                    </a:lnTo>
                    <a:lnTo>
                      <a:pt x="56" y="34"/>
                    </a:lnTo>
                    <a:lnTo>
                      <a:pt x="88" y="0"/>
                    </a:lnTo>
                    <a:lnTo>
                      <a:pt x="193" y="0"/>
                    </a:lnTo>
                    <a:lnTo>
                      <a:pt x="190" y="3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6" name="Freeform 3147"/>
              <p:cNvSpPr>
                <a:spLocks/>
              </p:cNvSpPr>
              <p:nvPr userDrawn="1"/>
            </p:nvSpPr>
            <p:spPr bwMode="auto">
              <a:xfrm>
                <a:off x="2407" y="2010"/>
                <a:ext cx="254" cy="278"/>
              </a:xfrm>
              <a:custGeom>
                <a:avLst/>
                <a:gdLst>
                  <a:gd name="T0" fmla="*/ 254 w 254"/>
                  <a:gd name="T1" fmla="*/ 53 h 278"/>
                  <a:gd name="T2" fmla="*/ 254 w 254"/>
                  <a:gd name="T3" fmla="*/ 56 h 278"/>
                  <a:gd name="T4" fmla="*/ 229 w 254"/>
                  <a:gd name="T5" fmla="*/ 62 h 278"/>
                  <a:gd name="T6" fmla="*/ 227 w 254"/>
                  <a:gd name="T7" fmla="*/ 65 h 278"/>
                  <a:gd name="T8" fmla="*/ 222 w 254"/>
                  <a:gd name="T9" fmla="*/ 100 h 278"/>
                  <a:gd name="T10" fmla="*/ 222 w 254"/>
                  <a:gd name="T11" fmla="*/ 100 h 278"/>
                  <a:gd name="T12" fmla="*/ 229 w 254"/>
                  <a:gd name="T13" fmla="*/ 113 h 278"/>
                  <a:gd name="T14" fmla="*/ 233 w 254"/>
                  <a:gd name="T15" fmla="*/ 127 h 278"/>
                  <a:gd name="T16" fmla="*/ 238 w 254"/>
                  <a:gd name="T17" fmla="*/ 157 h 278"/>
                  <a:gd name="T18" fmla="*/ 238 w 254"/>
                  <a:gd name="T19" fmla="*/ 157 h 278"/>
                  <a:gd name="T20" fmla="*/ 240 w 254"/>
                  <a:gd name="T21" fmla="*/ 171 h 278"/>
                  <a:gd name="T22" fmla="*/ 243 w 254"/>
                  <a:gd name="T23" fmla="*/ 185 h 278"/>
                  <a:gd name="T24" fmla="*/ 243 w 254"/>
                  <a:gd name="T25" fmla="*/ 215 h 278"/>
                  <a:gd name="T26" fmla="*/ 243 w 254"/>
                  <a:gd name="T27" fmla="*/ 215 h 278"/>
                  <a:gd name="T28" fmla="*/ 229 w 254"/>
                  <a:gd name="T29" fmla="*/ 266 h 278"/>
                  <a:gd name="T30" fmla="*/ 143 w 254"/>
                  <a:gd name="T31" fmla="*/ 266 h 278"/>
                  <a:gd name="T32" fmla="*/ 118 w 254"/>
                  <a:gd name="T33" fmla="*/ 259 h 278"/>
                  <a:gd name="T34" fmla="*/ 118 w 254"/>
                  <a:gd name="T35" fmla="*/ 259 h 278"/>
                  <a:gd name="T36" fmla="*/ 106 w 254"/>
                  <a:gd name="T37" fmla="*/ 278 h 278"/>
                  <a:gd name="T38" fmla="*/ 106 w 254"/>
                  <a:gd name="T39" fmla="*/ 278 h 278"/>
                  <a:gd name="T40" fmla="*/ 83 w 254"/>
                  <a:gd name="T41" fmla="*/ 262 h 278"/>
                  <a:gd name="T42" fmla="*/ 58 w 254"/>
                  <a:gd name="T43" fmla="*/ 248 h 278"/>
                  <a:gd name="T44" fmla="*/ 2 w 254"/>
                  <a:gd name="T45" fmla="*/ 245 h 278"/>
                  <a:gd name="T46" fmla="*/ 11 w 254"/>
                  <a:gd name="T47" fmla="*/ 218 h 278"/>
                  <a:gd name="T48" fmla="*/ 11 w 254"/>
                  <a:gd name="T49" fmla="*/ 218 h 278"/>
                  <a:gd name="T50" fmla="*/ 7 w 254"/>
                  <a:gd name="T51" fmla="*/ 204 h 278"/>
                  <a:gd name="T52" fmla="*/ 0 w 254"/>
                  <a:gd name="T53" fmla="*/ 190 h 278"/>
                  <a:gd name="T54" fmla="*/ 0 w 254"/>
                  <a:gd name="T55" fmla="*/ 190 h 278"/>
                  <a:gd name="T56" fmla="*/ 7 w 254"/>
                  <a:gd name="T57" fmla="*/ 164 h 278"/>
                  <a:gd name="T58" fmla="*/ 9 w 254"/>
                  <a:gd name="T59" fmla="*/ 153 h 278"/>
                  <a:gd name="T60" fmla="*/ 11 w 254"/>
                  <a:gd name="T61" fmla="*/ 139 h 278"/>
                  <a:gd name="T62" fmla="*/ 76 w 254"/>
                  <a:gd name="T63" fmla="*/ 139 h 278"/>
                  <a:gd name="T64" fmla="*/ 76 w 254"/>
                  <a:gd name="T65" fmla="*/ 139 h 278"/>
                  <a:gd name="T66" fmla="*/ 81 w 254"/>
                  <a:gd name="T67" fmla="*/ 123 h 278"/>
                  <a:gd name="T68" fmla="*/ 83 w 254"/>
                  <a:gd name="T69" fmla="*/ 106 h 278"/>
                  <a:gd name="T70" fmla="*/ 83 w 254"/>
                  <a:gd name="T71" fmla="*/ 106 h 278"/>
                  <a:gd name="T72" fmla="*/ 118 w 254"/>
                  <a:gd name="T73" fmla="*/ 90 h 278"/>
                  <a:gd name="T74" fmla="*/ 120 w 254"/>
                  <a:gd name="T75" fmla="*/ 35 h 278"/>
                  <a:gd name="T76" fmla="*/ 180 w 254"/>
                  <a:gd name="T77" fmla="*/ 35 h 278"/>
                  <a:gd name="T78" fmla="*/ 183 w 254"/>
                  <a:gd name="T79" fmla="*/ 32 h 278"/>
                  <a:gd name="T80" fmla="*/ 185 w 254"/>
                  <a:gd name="T81" fmla="*/ 0 h 278"/>
                  <a:gd name="T82" fmla="*/ 187 w 254"/>
                  <a:gd name="T83" fmla="*/ 0 h 278"/>
                  <a:gd name="T84" fmla="*/ 254 w 254"/>
                  <a:gd name="T85" fmla="*/ 53 h 27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54" h="278">
                    <a:moveTo>
                      <a:pt x="254" y="53"/>
                    </a:moveTo>
                    <a:lnTo>
                      <a:pt x="254" y="56"/>
                    </a:lnTo>
                    <a:lnTo>
                      <a:pt x="229" y="62"/>
                    </a:lnTo>
                    <a:lnTo>
                      <a:pt x="227" y="65"/>
                    </a:lnTo>
                    <a:lnTo>
                      <a:pt x="222" y="100"/>
                    </a:lnTo>
                    <a:lnTo>
                      <a:pt x="229" y="113"/>
                    </a:lnTo>
                    <a:lnTo>
                      <a:pt x="233" y="127"/>
                    </a:lnTo>
                    <a:lnTo>
                      <a:pt x="238" y="157"/>
                    </a:lnTo>
                    <a:lnTo>
                      <a:pt x="240" y="171"/>
                    </a:lnTo>
                    <a:lnTo>
                      <a:pt x="243" y="185"/>
                    </a:lnTo>
                    <a:lnTo>
                      <a:pt x="243" y="215"/>
                    </a:lnTo>
                    <a:lnTo>
                      <a:pt x="229" y="266"/>
                    </a:lnTo>
                    <a:lnTo>
                      <a:pt x="143" y="266"/>
                    </a:lnTo>
                    <a:lnTo>
                      <a:pt x="118" y="259"/>
                    </a:lnTo>
                    <a:lnTo>
                      <a:pt x="106" y="278"/>
                    </a:lnTo>
                    <a:lnTo>
                      <a:pt x="83" y="262"/>
                    </a:lnTo>
                    <a:lnTo>
                      <a:pt x="58" y="248"/>
                    </a:lnTo>
                    <a:lnTo>
                      <a:pt x="2" y="245"/>
                    </a:lnTo>
                    <a:lnTo>
                      <a:pt x="11" y="218"/>
                    </a:lnTo>
                    <a:lnTo>
                      <a:pt x="7" y="204"/>
                    </a:lnTo>
                    <a:lnTo>
                      <a:pt x="0" y="190"/>
                    </a:lnTo>
                    <a:lnTo>
                      <a:pt x="7" y="164"/>
                    </a:lnTo>
                    <a:lnTo>
                      <a:pt x="9" y="153"/>
                    </a:lnTo>
                    <a:lnTo>
                      <a:pt x="11" y="139"/>
                    </a:lnTo>
                    <a:lnTo>
                      <a:pt x="76" y="139"/>
                    </a:lnTo>
                    <a:lnTo>
                      <a:pt x="81" y="123"/>
                    </a:lnTo>
                    <a:lnTo>
                      <a:pt x="83" y="106"/>
                    </a:lnTo>
                    <a:lnTo>
                      <a:pt x="118" y="90"/>
                    </a:lnTo>
                    <a:lnTo>
                      <a:pt x="120" y="35"/>
                    </a:lnTo>
                    <a:lnTo>
                      <a:pt x="180" y="35"/>
                    </a:lnTo>
                    <a:lnTo>
                      <a:pt x="183" y="32"/>
                    </a:lnTo>
                    <a:lnTo>
                      <a:pt x="185" y="0"/>
                    </a:lnTo>
                    <a:lnTo>
                      <a:pt x="187" y="0"/>
                    </a:lnTo>
                    <a:lnTo>
                      <a:pt x="254" y="5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7" name="Freeform 3148"/>
              <p:cNvSpPr>
                <a:spLocks/>
              </p:cNvSpPr>
              <p:nvPr userDrawn="1"/>
            </p:nvSpPr>
            <p:spPr bwMode="auto">
              <a:xfrm>
                <a:off x="5084" y="2010"/>
                <a:ext cx="28" cy="74"/>
              </a:xfrm>
              <a:custGeom>
                <a:avLst/>
                <a:gdLst>
                  <a:gd name="T0" fmla="*/ 19 w 28"/>
                  <a:gd name="T1" fmla="*/ 53 h 74"/>
                  <a:gd name="T2" fmla="*/ 28 w 28"/>
                  <a:gd name="T3" fmla="*/ 62 h 74"/>
                  <a:gd name="T4" fmla="*/ 28 w 28"/>
                  <a:gd name="T5" fmla="*/ 62 h 74"/>
                  <a:gd name="T6" fmla="*/ 28 w 28"/>
                  <a:gd name="T7" fmla="*/ 69 h 74"/>
                  <a:gd name="T8" fmla="*/ 28 w 28"/>
                  <a:gd name="T9" fmla="*/ 72 h 74"/>
                  <a:gd name="T10" fmla="*/ 23 w 28"/>
                  <a:gd name="T11" fmla="*/ 74 h 74"/>
                  <a:gd name="T12" fmla="*/ 19 w 28"/>
                  <a:gd name="T13" fmla="*/ 72 h 74"/>
                  <a:gd name="T14" fmla="*/ 0 w 28"/>
                  <a:gd name="T15" fmla="*/ 39 h 74"/>
                  <a:gd name="T16" fmla="*/ 10 w 28"/>
                  <a:gd name="T17" fmla="*/ 2 h 74"/>
                  <a:gd name="T18" fmla="*/ 10 w 28"/>
                  <a:gd name="T19" fmla="*/ 2 h 74"/>
                  <a:gd name="T20" fmla="*/ 12 w 28"/>
                  <a:gd name="T21" fmla="*/ 0 h 74"/>
                  <a:gd name="T22" fmla="*/ 16 w 28"/>
                  <a:gd name="T23" fmla="*/ 0 h 74"/>
                  <a:gd name="T24" fmla="*/ 21 w 28"/>
                  <a:gd name="T25" fmla="*/ 7 h 74"/>
                  <a:gd name="T26" fmla="*/ 19 w 28"/>
                  <a:gd name="T27" fmla="*/ 53 h 7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74">
                    <a:moveTo>
                      <a:pt x="19" y="53"/>
                    </a:moveTo>
                    <a:lnTo>
                      <a:pt x="28" y="62"/>
                    </a:lnTo>
                    <a:lnTo>
                      <a:pt x="28" y="69"/>
                    </a:lnTo>
                    <a:lnTo>
                      <a:pt x="28" y="72"/>
                    </a:lnTo>
                    <a:lnTo>
                      <a:pt x="23" y="74"/>
                    </a:lnTo>
                    <a:lnTo>
                      <a:pt x="19" y="72"/>
                    </a:lnTo>
                    <a:lnTo>
                      <a:pt x="0" y="39"/>
                    </a:lnTo>
                    <a:lnTo>
                      <a:pt x="10" y="2"/>
                    </a:lnTo>
                    <a:lnTo>
                      <a:pt x="12" y="0"/>
                    </a:lnTo>
                    <a:lnTo>
                      <a:pt x="16" y="0"/>
                    </a:lnTo>
                    <a:lnTo>
                      <a:pt x="21" y="7"/>
                    </a:lnTo>
                    <a:lnTo>
                      <a:pt x="19" y="5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8" name="Freeform 3149"/>
              <p:cNvSpPr>
                <a:spLocks/>
              </p:cNvSpPr>
              <p:nvPr userDrawn="1"/>
            </p:nvSpPr>
            <p:spPr bwMode="auto">
              <a:xfrm>
                <a:off x="4466" y="2015"/>
                <a:ext cx="102" cy="122"/>
              </a:xfrm>
              <a:custGeom>
                <a:avLst/>
                <a:gdLst>
                  <a:gd name="T0" fmla="*/ 33 w 102"/>
                  <a:gd name="T1" fmla="*/ 20 h 122"/>
                  <a:gd name="T2" fmla="*/ 49 w 102"/>
                  <a:gd name="T3" fmla="*/ 18 h 122"/>
                  <a:gd name="T4" fmla="*/ 49 w 102"/>
                  <a:gd name="T5" fmla="*/ 18 h 122"/>
                  <a:gd name="T6" fmla="*/ 74 w 102"/>
                  <a:gd name="T7" fmla="*/ 25 h 122"/>
                  <a:gd name="T8" fmla="*/ 84 w 102"/>
                  <a:gd name="T9" fmla="*/ 48 h 122"/>
                  <a:gd name="T10" fmla="*/ 102 w 102"/>
                  <a:gd name="T11" fmla="*/ 69 h 122"/>
                  <a:gd name="T12" fmla="*/ 98 w 102"/>
                  <a:gd name="T13" fmla="*/ 101 h 122"/>
                  <a:gd name="T14" fmla="*/ 98 w 102"/>
                  <a:gd name="T15" fmla="*/ 101 h 122"/>
                  <a:gd name="T16" fmla="*/ 86 w 102"/>
                  <a:gd name="T17" fmla="*/ 122 h 122"/>
                  <a:gd name="T18" fmla="*/ 86 w 102"/>
                  <a:gd name="T19" fmla="*/ 122 h 122"/>
                  <a:gd name="T20" fmla="*/ 81 w 102"/>
                  <a:gd name="T21" fmla="*/ 118 h 122"/>
                  <a:gd name="T22" fmla="*/ 79 w 102"/>
                  <a:gd name="T23" fmla="*/ 115 h 122"/>
                  <a:gd name="T24" fmla="*/ 77 w 102"/>
                  <a:gd name="T25" fmla="*/ 104 h 122"/>
                  <a:gd name="T26" fmla="*/ 77 w 102"/>
                  <a:gd name="T27" fmla="*/ 95 h 122"/>
                  <a:gd name="T28" fmla="*/ 77 w 102"/>
                  <a:gd name="T29" fmla="*/ 85 h 122"/>
                  <a:gd name="T30" fmla="*/ 77 w 102"/>
                  <a:gd name="T31" fmla="*/ 85 h 122"/>
                  <a:gd name="T32" fmla="*/ 44 w 102"/>
                  <a:gd name="T33" fmla="*/ 62 h 122"/>
                  <a:gd name="T34" fmla="*/ 44 w 102"/>
                  <a:gd name="T35" fmla="*/ 62 h 122"/>
                  <a:gd name="T36" fmla="*/ 44 w 102"/>
                  <a:gd name="T37" fmla="*/ 62 h 122"/>
                  <a:gd name="T38" fmla="*/ 33 w 102"/>
                  <a:gd name="T39" fmla="*/ 76 h 122"/>
                  <a:gd name="T40" fmla="*/ 17 w 102"/>
                  <a:gd name="T41" fmla="*/ 57 h 122"/>
                  <a:gd name="T42" fmla="*/ 17 w 102"/>
                  <a:gd name="T43" fmla="*/ 57 h 122"/>
                  <a:gd name="T44" fmla="*/ 14 w 102"/>
                  <a:gd name="T45" fmla="*/ 44 h 122"/>
                  <a:gd name="T46" fmla="*/ 10 w 102"/>
                  <a:gd name="T47" fmla="*/ 30 h 122"/>
                  <a:gd name="T48" fmla="*/ 0 w 102"/>
                  <a:gd name="T49" fmla="*/ 4 h 122"/>
                  <a:gd name="T50" fmla="*/ 10 w 102"/>
                  <a:gd name="T51" fmla="*/ 0 h 122"/>
                  <a:gd name="T52" fmla="*/ 10 w 102"/>
                  <a:gd name="T53" fmla="*/ 0 h 122"/>
                  <a:gd name="T54" fmla="*/ 17 w 102"/>
                  <a:gd name="T55" fmla="*/ 2 h 122"/>
                  <a:gd name="T56" fmla="*/ 24 w 102"/>
                  <a:gd name="T57" fmla="*/ 9 h 122"/>
                  <a:gd name="T58" fmla="*/ 28 w 102"/>
                  <a:gd name="T59" fmla="*/ 16 h 122"/>
                  <a:gd name="T60" fmla="*/ 33 w 102"/>
                  <a:gd name="T61" fmla="*/ 20 h 122"/>
                  <a:gd name="T62" fmla="*/ 33 w 102"/>
                  <a:gd name="T63" fmla="*/ 20 h 12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02" h="122">
                    <a:moveTo>
                      <a:pt x="33" y="20"/>
                    </a:moveTo>
                    <a:lnTo>
                      <a:pt x="49" y="18"/>
                    </a:lnTo>
                    <a:lnTo>
                      <a:pt x="74" y="25"/>
                    </a:lnTo>
                    <a:lnTo>
                      <a:pt x="84" y="48"/>
                    </a:lnTo>
                    <a:lnTo>
                      <a:pt x="102" y="69"/>
                    </a:lnTo>
                    <a:lnTo>
                      <a:pt x="98" y="101"/>
                    </a:lnTo>
                    <a:lnTo>
                      <a:pt x="86" y="122"/>
                    </a:lnTo>
                    <a:lnTo>
                      <a:pt x="81" y="118"/>
                    </a:lnTo>
                    <a:lnTo>
                      <a:pt x="79" y="115"/>
                    </a:lnTo>
                    <a:lnTo>
                      <a:pt x="77" y="104"/>
                    </a:lnTo>
                    <a:lnTo>
                      <a:pt x="77" y="95"/>
                    </a:lnTo>
                    <a:lnTo>
                      <a:pt x="77" y="85"/>
                    </a:lnTo>
                    <a:lnTo>
                      <a:pt x="44" y="62"/>
                    </a:lnTo>
                    <a:lnTo>
                      <a:pt x="33" y="76"/>
                    </a:lnTo>
                    <a:lnTo>
                      <a:pt x="17" y="57"/>
                    </a:lnTo>
                    <a:lnTo>
                      <a:pt x="14" y="44"/>
                    </a:lnTo>
                    <a:lnTo>
                      <a:pt x="10" y="30"/>
                    </a:lnTo>
                    <a:lnTo>
                      <a:pt x="0" y="4"/>
                    </a:lnTo>
                    <a:lnTo>
                      <a:pt x="10" y="0"/>
                    </a:lnTo>
                    <a:lnTo>
                      <a:pt x="17" y="2"/>
                    </a:lnTo>
                    <a:lnTo>
                      <a:pt x="24" y="9"/>
                    </a:lnTo>
                    <a:lnTo>
                      <a:pt x="28" y="16"/>
                    </a:lnTo>
                    <a:lnTo>
                      <a:pt x="33" y="2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9" name="Freeform 3150"/>
              <p:cNvSpPr>
                <a:spLocks/>
              </p:cNvSpPr>
              <p:nvPr userDrawn="1"/>
            </p:nvSpPr>
            <p:spPr bwMode="auto">
              <a:xfrm>
                <a:off x="3761" y="2024"/>
                <a:ext cx="74" cy="88"/>
              </a:xfrm>
              <a:custGeom>
                <a:avLst/>
                <a:gdLst>
                  <a:gd name="T0" fmla="*/ 74 w 74"/>
                  <a:gd name="T1" fmla="*/ 2 h 88"/>
                  <a:gd name="T2" fmla="*/ 74 w 74"/>
                  <a:gd name="T3" fmla="*/ 2 h 88"/>
                  <a:gd name="T4" fmla="*/ 74 w 74"/>
                  <a:gd name="T5" fmla="*/ 23 h 88"/>
                  <a:gd name="T6" fmla="*/ 74 w 74"/>
                  <a:gd name="T7" fmla="*/ 44 h 88"/>
                  <a:gd name="T8" fmla="*/ 69 w 74"/>
                  <a:gd name="T9" fmla="*/ 88 h 88"/>
                  <a:gd name="T10" fmla="*/ 6 w 74"/>
                  <a:gd name="T11" fmla="*/ 88 h 88"/>
                  <a:gd name="T12" fmla="*/ 0 w 74"/>
                  <a:gd name="T13" fmla="*/ 69 h 88"/>
                  <a:gd name="T14" fmla="*/ 0 w 74"/>
                  <a:gd name="T15" fmla="*/ 53 h 88"/>
                  <a:gd name="T16" fmla="*/ 0 w 74"/>
                  <a:gd name="T17" fmla="*/ 53 h 88"/>
                  <a:gd name="T18" fmla="*/ 16 w 74"/>
                  <a:gd name="T19" fmla="*/ 48 h 88"/>
                  <a:gd name="T20" fmla="*/ 25 w 74"/>
                  <a:gd name="T21" fmla="*/ 48 h 88"/>
                  <a:gd name="T22" fmla="*/ 34 w 74"/>
                  <a:gd name="T23" fmla="*/ 48 h 88"/>
                  <a:gd name="T24" fmla="*/ 67 w 74"/>
                  <a:gd name="T25" fmla="*/ 0 h 88"/>
                  <a:gd name="T26" fmla="*/ 74 w 74"/>
                  <a:gd name="T27" fmla="*/ 2 h 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88">
                    <a:moveTo>
                      <a:pt x="74" y="2"/>
                    </a:moveTo>
                    <a:lnTo>
                      <a:pt x="74" y="2"/>
                    </a:lnTo>
                    <a:lnTo>
                      <a:pt x="74" y="23"/>
                    </a:lnTo>
                    <a:lnTo>
                      <a:pt x="74" y="44"/>
                    </a:lnTo>
                    <a:lnTo>
                      <a:pt x="69" y="88"/>
                    </a:lnTo>
                    <a:lnTo>
                      <a:pt x="6" y="88"/>
                    </a:lnTo>
                    <a:lnTo>
                      <a:pt x="0" y="69"/>
                    </a:lnTo>
                    <a:lnTo>
                      <a:pt x="0" y="53"/>
                    </a:lnTo>
                    <a:lnTo>
                      <a:pt x="16" y="48"/>
                    </a:lnTo>
                    <a:lnTo>
                      <a:pt x="25" y="48"/>
                    </a:lnTo>
                    <a:lnTo>
                      <a:pt x="34" y="48"/>
                    </a:lnTo>
                    <a:lnTo>
                      <a:pt x="67" y="0"/>
                    </a:lnTo>
                    <a:lnTo>
                      <a:pt x="74"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0" name="Freeform 3151"/>
              <p:cNvSpPr>
                <a:spLocks/>
              </p:cNvSpPr>
              <p:nvPr userDrawn="1"/>
            </p:nvSpPr>
            <p:spPr bwMode="auto">
              <a:xfrm>
                <a:off x="1222" y="2026"/>
                <a:ext cx="9" cy="9"/>
              </a:xfrm>
              <a:custGeom>
                <a:avLst/>
                <a:gdLst>
                  <a:gd name="T0" fmla="*/ 9 w 9"/>
                  <a:gd name="T1" fmla="*/ 3 h 9"/>
                  <a:gd name="T2" fmla="*/ 5 w 9"/>
                  <a:gd name="T3" fmla="*/ 9 h 9"/>
                  <a:gd name="T4" fmla="*/ 0 w 9"/>
                  <a:gd name="T5" fmla="*/ 3 h 9"/>
                  <a:gd name="T6" fmla="*/ 0 w 9"/>
                  <a:gd name="T7" fmla="*/ 3 h 9"/>
                  <a:gd name="T8" fmla="*/ 2 w 9"/>
                  <a:gd name="T9" fmla="*/ 0 h 9"/>
                  <a:gd name="T10" fmla="*/ 5 w 9"/>
                  <a:gd name="T11" fmla="*/ 0 h 9"/>
                  <a:gd name="T12" fmla="*/ 9 w 9"/>
                  <a:gd name="T13" fmla="*/ 3 h 9"/>
                  <a:gd name="T14" fmla="*/ 9 w 9"/>
                  <a:gd name="T15" fmla="*/ 3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 h="9">
                    <a:moveTo>
                      <a:pt x="9" y="3"/>
                    </a:moveTo>
                    <a:lnTo>
                      <a:pt x="5" y="9"/>
                    </a:lnTo>
                    <a:lnTo>
                      <a:pt x="0" y="3"/>
                    </a:lnTo>
                    <a:lnTo>
                      <a:pt x="2" y="0"/>
                    </a:lnTo>
                    <a:lnTo>
                      <a:pt x="5" y="0"/>
                    </a:lnTo>
                    <a:lnTo>
                      <a:pt x="9"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1" name="Freeform 3152"/>
              <p:cNvSpPr>
                <a:spLocks/>
              </p:cNvSpPr>
              <p:nvPr userDrawn="1"/>
            </p:nvSpPr>
            <p:spPr bwMode="auto">
              <a:xfrm>
                <a:off x="1270" y="2040"/>
                <a:ext cx="3" cy="2"/>
              </a:xfrm>
              <a:custGeom>
                <a:avLst/>
                <a:gdLst>
                  <a:gd name="T0" fmla="*/ 3 w 3"/>
                  <a:gd name="T1" fmla="*/ 2 h 2"/>
                  <a:gd name="T2" fmla="*/ 3 w 3"/>
                  <a:gd name="T3" fmla="*/ 2 h 2"/>
                  <a:gd name="T4" fmla="*/ 0 w 3"/>
                  <a:gd name="T5" fmla="*/ 2 h 2"/>
                  <a:gd name="T6" fmla="*/ 0 w 3"/>
                  <a:gd name="T7" fmla="*/ 0 h 2"/>
                  <a:gd name="T8" fmla="*/ 3 w 3"/>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 h="2">
                    <a:moveTo>
                      <a:pt x="3" y="2"/>
                    </a:moveTo>
                    <a:lnTo>
                      <a:pt x="3" y="2"/>
                    </a:lnTo>
                    <a:lnTo>
                      <a:pt x="0" y="2"/>
                    </a:lnTo>
                    <a:lnTo>
                      <a:pt x="0" y="0"/>
                    </a:lnTo>
                    <a:lnTo>
                      <a:pt x="3"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2" name="Freeform 3153"/>
              <p:cNvSpPr>
                <a:spLocks/>
              </p:cNvSpPr>
              <p:nvPr userDrawn="1"/>
            </p:nvSpPr>
            <p:spPr bwMode="auto">
              <a:xfrm>
                <a:off x="1095" y="2063"/>
                <a:ext cx="187" cy="95"/>
              </a:xfrm>
              <a:custGeom>
                <a:avLst/>
                <a:gdLst>
                  <a:gd name="T0" fmla="*/ 92 w 187"/>
                  <a:gd name="T1" fmla="*/ 23 h 95"/>
                  <a:gd name="T2" fmla="*/ 92 w 187"/>
                  <a:gd name="T3" fmla="*/ 23 h 95"/>
                  <a:gd name="T4" fmla="*/ 108 w 187"/>
                  <a:gd name="T5" fmla="*/ 35 h 95"/>
                  <a:gd name="T6" fmla="*/ 122 w 187"/>
                  <a:gd name="T7" fmla="*/ 47 h 95"/>
                  <a:gd name="T8" fmla="*/ 138 w 187"/>
                  <a:gd name="T9" fmla="*/ 56 h 95"/>
                  <a:gd name="T10" fmla="*/ 148 w 187"/>
                  <a:gd name="T11" fmla="*/ 58 h 95"/>
                  <a:gd name="T12" fmla="*/ 157 w 187"/>
                  <a:gd name="T13" fmla="*/ 58 h 95"/>
                  <a:gd name="T14" fmla="*/ 157 w 187"/>
                  <a:gd name="T15" fmla="*/ 58 h 95"/>
                  <a:gd name="T16" fmla="*/ 159 w 187"/>
                  <a:gd name="T17" fmla="*/ 67 h 95"/>
                  <a:gd name="T18" fmla="*/ 159 w 187"/>
                  <a:gd name="T19" fmla="*/ 70 h 95"/>
                  <a:gd name="T20" fmla="*/ 162 w 187"/>
                  <a:gd name="T21" fmla="*/ 72 h 95"/>
                  <a:gd name="T22" fmla="*/ 185 w 187"/>
                  <a:gd name="T23" fmla="*/ 84 h 95"/>
                  <a:gd name="T24" fmla="*/ 187 w 187"/>
                  <a:gd name="T25" fmla="*/ 88 h 95"/>
                  <a:gd name="T26" fmla="*/ 182 w 187"/>
                  <a:gd name="T27" fmla="*/ 95 h 95"/>
                  <a:gd name="T28" fmla="*/ 120 w 187"/>
                  <a:gd name="T29" fmla="*/ 95 h 95"/>
                  <a:gd name="T30" fmla="*/ 118 w 187"/>
                  <a:gd name="T31" fmla="*/ 90 h 95"/>
                  <a:gd name="T32" fmla="*/ 118 w 187"/>
                  <a:gd name="T33" fmla="*/ 90 h 95"/>
                  <a:gd name="T34" fmla="*/ 134 w 187"/>
                  <a:gd name="T35" fmla="*/ 77 h 95"/>
                  <a:gd name="T36" fmla="*/ 134 w 187"/>
                  <a:gd name="T37" fmla="*/ 77 h 95"/>
                  <a:gd name="T38" fmla="*/ 97 w 187"/>
                  <a:gd name="T39" fmla="*/ 53 h 95"/>
                  <a:gd name="T40" fmla="*/ 97 w 187"/>
                  <a:gd name="T41" fmla="*/ 53 h 95"/>
                  <a:gd name="T42" fmla="*/ 78 w 187"/>
                  <a:gd name="T43" fmla="*/ 49 h 95"/>
                  <a:gd name="T44" fmla="*/ 78 w 187"/>
                  <a:gd name="T45" fmla="*/ 49 h 95"/>
                  <a:gd name="T46" fmla="*/ 71 w 187"/>
                  <a:gd name="T47" fmla="*/ 40 h 95"/>
                  <a:gd name="T48" fmla="*/ 67 w 187"/>
                  <a:gd name="T49" fmla="*/ 35 h 95"/>
                  <a:gd name="T50" fmla="*/ 64 w 187"/>
                  <a:gd name="T51" fmla="*/ 33 h 95"/>
                  <a:gd name="T52" fmla="*/ 18 w 187"/>
                  <a:gd name="T53" fmla="*/ 23 h 95"/>
                  <a:gd name="T54" fmla="*/ 18 w 187"/>
                  <a:gd name="T55" fmla="*/ 23 h 95"/>
                  <a:gd name="T56" fmla="*/ 13 w 187"/>
                  <a:gd name="T57" fmla="*/ 28 h 95"/>
                  <a:gd name="T58" fmla="*/ 9 w 187"/>
                  <a:gd name="T59" fmla="*/ 30 h 95"/>
                  <a:gd name="T60" fmla="*/ 4 w 187"/>
                  <a:gd name="T61" fmla="*/ 33 h 95"/>
                  <a:gd name="T62" fmla="*/ 2 w 187"/>
                  <a:gd name="T63" fmla="*/ 33 h 95"/>
                  <a:gd name="T64" fmla="*/ 0 w 187"/>
                  <a:gd name="T65" fmla="*/ 30 h 95"/>
                  <a:gd name="T66" fmla="*/ 0 w 187"/>
                  <a:gd name="T67" fmla="*/ 30 h 95"/>
                  <a:gd name="T68" fmla="*/ 0 w 187"/>
                  <a:gd name="T69" fmla="*/ 30 h 95"/>
                  <a:gd name="T70" fmla="*/ 20 w 187"/>
                  <a:gd name="T71" fmla="*/ 7 h 95"/>
                  <a:gd name="T72" fmla="*/ 20 w 187"/>
                  <a:gd name="T73" fmla="*/ 7 h 95"/>
                  <a:gd name="T74" fmla="*/ 20 w 187"/>
                  <a:gd name="T75" fmla="*/ 3 h 95"/>
                  <a:gd name="T76" fmla="*/ 20 w 187"/>
                  <a:gd name="T77" fmla="*/ 0 h 95"/>
                  <a:gd name="T78" fmla="*/ 23 w 187"/>
                  <a:gd name="T79" fmla="*/ 0 h 95"/>
                  <a:gd name="T80" fmla="*/ 46 w 187"/>
                  <a:gd name="T81" fmla="*/ 14 h 95"/>
                  <a:gd name="T82" fmla="*/ 92 w 187"/>
                  <a:gd name="T83" fmla="*/ 23 h 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87" h="95">
                    <a:moveTo>
                      <a:pt x="92" y="23"/>
                    </a:moveTo>
                    <a:lnTo>
                      <a:pt x="92" y="23"/>
                    </a:lnTo>
                    <a:lnTo>
                      <a:pt x="108" y="35"/>
                    </a:lnTo>
                    <a:lnTo>
                      <a:pt x="122" y="47"/>
                    </a:lnTo>
                    <a:lnTo>
                      <a:pt x="138" y="56"/>
                    </a:lnTo>
                    <a:lnTo>
                      <a:pt x="148" y="58"/>
                    </a:lnTo>
                    <a:lnTo>
                      <a:pt x="157" y="58"/>
                    </a:lnTo>
                    <a:lnTo>
                      <a:pt x="159" y="67"/>
                    </a:lnTo>
                    <a:lnTo>
                      <a:pt x="159" y="70"/>
                    </a:lnTo>
                    <a:lnTo>
                      <a:pt x="162" y="72"/>
                    </a:lnTo>
                    <a:lnTo>
                      <a:pt x="185" y="84"/>
                    </a:lnTo>
                    <a:lnTo>
                      <a:pt x="187" y="88"/>
                    </a:lnTo>
                    <a:lnTo>
                      <a:pt x="182" y="95"/>
                    </a:lnTo>
                    <a:lnTo>
                      <a:pt x="120" y="95"/>
                    </a:lnTo>
                    <a:lnTo>
                      <a:pt x="118" y="90"/>
                    </a:lnTo>
                    <a:lnTo>
                      <a:pt x="134" y="77"/>
                    </a:lnTo>
                    <a:lnTo>
                      <a:pt x="97" y="53"/>
                    </a:lnTo>
                    <a:lnTo>
                      <a:pt x="78" y="49"/>
                    </a:lnTo>
                    <a:lnTo>
                      <a:pt x="71" y="40"/>
                    </a:lnTo>
                    <a:lnTo>
                      <a:pt x="67" y="35"/>
                    </a:lnTo>
                    <a:lnTo>
                      <a:pt x="64" y="33"/>
                    </a:lnTo>
                    <a:lnTo>
                      <a:pt x="18" y="23"/>
                    </a:lnTo>
                    <a:lnTo>
                      <a:pt x="13" y="28"/>
                    </a:lnTo>
                    <a:lnTo>
                      <a:pt x="9" y="30"/>
                    </a:lnTo>
                    <a:lnTo>
                      <a:pt x="4" y="33"/>
                    </a:lnTo>
                    <a:lnTo>
                      <a:pt x="2" y="33"/>
                    </a:lnTo>
                    <a:lnTo>
                      <a:pt x="0" y="30"/>
                    </a:lnTo>
                    <a:lnTo>
                      <a:pt x="20" y="7"/>
                    </a:lnTo>
                    <a:lnTo>
                      <a:pt x="20" y="3"/>
                    </a:lnTo>
                    <a:lnTo>
                      <a:pt x="20" y="0"/>
                    </a:lnTo>
                    <a:lnTo>
                      <a:pt x="23" y="0"/>
                    </a:lnTo>
                    <a:lnTo>
                      <a:pt x="46" y="14"/>
                    </a:lnTo>
                    <a:lnTo>
                      <a:pt x="92"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3" name="Freeform 3154"/>
              <p:cNvSpPr>
                <a:spLocks/>
              </p:cNvSpPr>
              <p:nvPr userDrawn="1"/>
            </p:nvSpPr>
            <p:spPr bwMode="auto">
              <a:xfrm>
                <a:off x="3779" y="2066"/>
                <a:ext cx="132" cy="182"/>
              </a:xfrm>
              <a:custGeom>
                <a:avLst/>
                <a:gdLst>
                  <a:gd name="T0" fmla="*/ 107 w 132"/>
                  <a:gd name="T1" fmla="*/ 23 h 182"/>
                  <a:gd name="T2" fmla="*/ 132 w 132"/>
                  <a:gd name="T3" fmla="*/ 41 h 182"/>
                  <a:gd name="T4" fmla="*/ 132 w 132"/>
                  <a:gd name="T5" fmla="*/ 41 h 182"/>
                  <a:gd name="T6" fmla="*/ 130 w 132"/>
                  <a:gd name="T7" fmla="*/ 57 h 182"/>
                  <a:gd name="T8" fmla="*/ 102 w 132"/>
                  <a:gd name="T9" fmla="*/ 90 h 182"/>
                  <a:gd name="T10" fmla="*/ 102 w 132"/>
                  <a:gd name="T11" fmla="*/ 120 h 182"/>
                  <a:gd name="T12" fmla="*/ 72 w 132"/>
                  <a:gd name="T13" fmla="*/ 148 h 182"/>
                  <a:gd name="T14" fmla="*/ 53 w 132"/>
                  <a:gd name="T15" fmla="*/ 173 h 182"/>
                  <a:gd name="T16" fmla="*/ 53 w 132"/>
                  <a:gd name="T17" fmla="*/ 173 h 182"/>
                  <a:gd name="T18" fmla="*/ 37 w 132"/>
                  <a:gd name="T19" fmla="*/ 178 h 182"/>
                  <a:gd name="T20" fmla="*/ 21 w 132"/>
                  <a:gd name="T21" fmla="*/ 182 h 182"/>
                  <a:gd name="T22" fmla="*/ 12 w 132"/>
                  <a:gd name="T23" fmla="*/ 152 h 182"/>
                  <a:gd name="T24" fmla="*/ 12 w 132"/>
                  <a:gd name="T25" fmla="*/ 152 h 182"/>
                  <a:gd name="T26" fmla="*/ 7 w 132"/>
                  <a:gd name="T27" fmla="*/ 148 h 182"/>
                  <a:gd name="T28" fmla="*/ 0 w 132"/>
                  <a:gd name="T29" fmla="*/ 143 h 182"/>
                  <a:gd name="T30" fmla="*/ 0 w 132"/>
                  <a:gd name="T31" fmla="*/ 143 h 182"/>
                  <a:gd name="T32" fmla="*/ 58 w 132"/>
                  <a:gd name="T33" fmla="*/ 106 h 182"/>
                  <a:gd name="T34" fmla="*/ 60 w 132"/>
                  <a:gd name="T35" fmla="*/ 67 h 182"/>
                  <a:gd name="T36" fmla="*/ 53 w 132"/>
                  <a:gd name="T37" fmla="*/ 46 h 182"/>
                  <a:gd name="T38" fmla="*/ 58 w 132"/>
                  <a:gd name="T39" fmla="*/ 0 h 182"/>
                  <a:gd name="T40" fmla="*/ 81 w 132"/>
                  <a:gd name="T41" fmla="*/ 20 h 182"/>
                  <a:gd name="T42" fmla="*/ 107 w 132"/>
                  <a:gd name="T43" fmla="*/ 23 h 18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2" h="182">
                    <a:moveTo>
                      <a:pt x="107" y="23"/>
                    </a:moveTo>
                    <a:lnTo>
                      <a:pt x="132" y="41"/>
                    </a:lnTo>
                    <a:lnTo>
                      <a:pt x="130" y="57"/>
                    </a:lnTo>
                    <a:lnTo>
                      <a:pt x="102" y="90"/>
                    </a:lnTo>
                    <a:lnTo>
                      <a:pt x="102" y="120"/>
                    </a:lnTo>
                    <a:lnTo>
                      <a:pt x="72" y="148"/>
                    </a:lnTo>
                    <a:lnTo>
                      <a:pt x="53" y="173"/>
                    </a:lnTo>
                    <a:lnTo>
                      <a:pt x="37" y="178"/>
                    </a:lnTo>
                    <a:lnTo>
                      <a:pt x="21" y="182"/>
                    </a:lnTo>
                    <a:lnTo>
                      <a:pt x="12" y="152"/>
                    </a:lnTo>
                    <a:lnTo>
                      <a:pt x="7" y="148"/>
                    </a:lnTo>
                    <a:lnTo>
                      <a:pt x="0" y="143"/>
                    </a:lnTo>
                    <a:lnTo>
                      <a:pt x="58" y="106"/>
                    </a:lnTo>
                    <a:lnTo>
                      <a:pt x="60" y="67"/>
                    </a:lnTo>
                    <a:lnTo>
                      <a:pt x="53" y="46"/>
                    </a:lnTo>
                    <a:lnTo>
                      <a:pt x="58" y="0"/>
                    </a:lnTo>
                    <a:lnTo>
                      <a:pt x="81" y="20"/>
                    </a:lnTo>
                    <a:lnTo>
                      <a:pt x="107"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4" name="Freeform 3155"/>
              <p:cNvSpPr>
                <a:spLocks/>
              </p:cNvSpPr>
              <p:nvPr userDrawn="1"/>
            </p:nvSpPr>
            <p:spPr bwMode="auto">
              <a:xfrm>
                <a:off x="2516" y="2068"/>
                <a:ext cx="328" cy="331"/>
              </a:xfrm>
              <a:custGeom>
                <a:avLst/>
                <a:gdLst>
                  <a:gd name="T0" fmla="*/ 275 w 328"/>
                  <a:gd name="T1" fmla="*/ 97 h 331"/>
                  <a:gd name="T2" fmla="*/ 310 w 328"/>
                  <a:gd name="T3" fmla="*/ 111 h 331"/>
                  <a:gd name="T4" fmla="*/ 326 w 328"/>
                  <a:gd name="T5" fmla="*/ 132 h 331"/>
                  <a:gd name="T6" fmla="*/ 326 w 328"/>
                  <a:gd name="T7" fmla="*/ 132 h 331"/>
                  <a:gd name="T8" fmla="*/ 328 w 328"/>
                  <a:gd name="T9" fmla="*/ 257 h 331"/>
                  <a:gd name="T10" fmla="*/ 328 w 328"/>
                  <a:gd name="T11" fmla="*/ 257 h 331"/>
                  <a:gd name="T12" fmla="*/ 321 w 328"/>
                  <a:gd name="T13" fmla="*/ 268 h 331"/>
                  <a:gd name="T14" fmla="*/ 317 w 328"/>
                  <a:gd name="T15" fmla="*/ 278 h 331"/>
                  <a:gd name="T16" fmla="*/ 307 w 328"/>
                  <a:gd name="T17" fmla="*/ 301 h 331"/>
                  <a:gd name="T18" fmla="*/ 307 w 328"/>
                  <a:gd name="T19" fmla="*/ 301 h 331"/>
                  <a:gd name="T20" fmla="*/ 303 w 328"/>
                  <a:gd name="T21" fmla="*/ 303 h 331"/>
                  <a:gd name="T22" fmla="*/ 300 w 328"/>
                  <a:gd name="T23" fmla="*/ 303 h 331"/>
                  <a:gd name="T24" fmla="*/ 291 w 328"/>
                  <a:gd name="T25" fmla="*/ 298 h 331"/>
                  <a:gd name="T26" fmla="*/ 280 w 328"/>
                  <a:gd name="T27" fmla="*/ 266 h 331"/>
                  <a:gd name="T28" fmla="*/ 252 w 328"/>
                  <a:gd name="T29" fmla="*/ 250 h 331"/>
                  <a:gd name="T30" fmla="*/ 249 w 328"/>
                  <a:gd name="T31" fmla="*/ 224 h 331"/>
                  <a:gd name="T32" fmla="*/ 247 w 328"/>
                  <a:gd name="T33" fmla="*/ 222 h 331"/>
                  <a:gd name="T34" fmla="*/ 212 w 328"/>
                  <a:gd name="T35" fmla="*/ 222 h 331"/>
                  <a:gd name="T36" fmla="*/ 180 w 328"/>
                  <a:gd name="T37" fmla="*/ 257 h 331"/>
                  <a:gd name="T38" fmla="*/ 148 w 328"/>
                  <a:gd name="T39" fmla="*/ 268 h 331"/>
                  <a:gd name="T40" fmla="*/ 122 w 328"/>
                  <a:gd name="T41" fmla="*/ 322 h 331"/>
                  <a:gd name="T42" fmla="*/ 122 w 328"/>
                  <a:gd name="T43" fmla="*/ 322 h 331"/>
                  <a:gd name="T44" fmla="*/ 76 w 328"/>
                  <a:gd name="T45" fmla="*/ 331 h 331"/>
                  <a:gd name="T46" fmla="*/ 60 w 328"/>
                  <a:gd name="T47" fmla="*/ 308 h 331"/>
                  <a:gd name="T48" fmla="*/ 60 w 328"/>
                  <a:gd name="T49" fmla="*/ 308 h 331"/>
                  <a:gd name="T50" fmla="*/ 60 w 328"/>
                  <a:gd name="T51" fmla="*/ 294 h 331"/>
                  <a:gd name="T52" fmla="*/ 57 w 328"/>
                  <a:gd name="T53" fmla="*/ 289 h 331"/>
                  <a:gd name="T54" fmla="*/ 53 w 328"/>
                  <a:gd name="T55" fmla="*/ 285 h 331"/>
                  <a:gd name="T56" fmla="*/ 53 w 328"/>
                  <a:gd name="T57" fmla="*/ 285 h 331"/>
                  <a:gd name="T58" fmla="*/ 27 w 328"/>
                  <a:gd name="T59" fmla="*/ 287 h 331"/>
                  <a:gd name="T60" fmla="*/ 4 w 328"/>
                  <a:gd name="T61" fmla="*/ 280 h 331"/>
                  <a:gd name="T62" fmla="*/ 4 w 328"/>
                  <a:gd name="T63" fmla="*/ 280 h 331"/>
                  <a:gd name="T64" fmla="*/ 0 w 328"/>
                  <a:gd name="T65" fmla="*/ 224 h 331"/>
                  <a:gd name="T66" fmla="*/ 0 w 328"/>
                  <a:gd name="T67" fmla="*/ 224 h 331"/>
                  <a:gd name="T68" fmla="*/ 11 w 328"/>
                  <a:gd name="T69" fmla="*/ 206 h 331"/>
                  <a:gd name="T70" fmla="*/ 37 w 328"/>
                  <a:gd name="T71" fmla="*/ 213 h 331"/>
                  <a:gd name="T72" fmla="*/ 122 w 328"/>
                  <a:gd name="T73" fmla="*/ 213 h 331"/>
                  <a:gd name="T74" fmla="*/ 122 w 328"/>
                  <a:gd name="T75" fmla="*/ 213 h 331"/>
                  <a:gd name="T76" fmla="*/ 131 w 328"/>
                  <a:gd name="T77" fmla="*/ 185 h 331"/>
                  <a:gd name="T78" fmla="*/ 138 w 328"/>
                  <a:gd name="T79" fmla="*/ 160 h 331"/>
                  <a:gd name="T80" fmla="*/ 136 w 328"/>
                  <a:gd name="T81" fmla="*/ 118 h 331"/>
                  <a:gd name="T82" fmla="*/ 136 w 328"/>
                  <a:gd name="T83" fmla="*/ 118 h 331"/>
                  <a:gd name="T84" fmla="*/ 131 w 328"/>
                  <a:gd name="T85" fmla="*/ 90 h 331"/>
                  <a:gd name="T86" fmla="*/ 127 w 328"/>
                  <a:gd name="T87" fmla="*/ 60 h 331"/>
                  <a:gd name="T88" fmla="*/ 118 w 328"/>
                  <a:gd name="T89" fmla="*/ 42 h 331"/>
                  <a:gd name="T90" fmla="*/ 122 w 328"/>
                  <a:gd name="T91" fmla="*/ 9 h 331"/>
                  <a:gd name="T92" fmla="*/ 148 w 328"/>
                  <a:gd name="T93" fmla="*/ 0 h 331"/>
                  <a:gd name="T94" fmla="*/ 150 w 328"/>
                  <a:gd name="T95" fmla="*/ 0 h 331"/>
                  <a:gd name="T96" fmla="*/ 275 w 328"/>
                  <a:gd name="T97" fmla="*/ 97 h 33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8" h="331">
                    <a:moveTo>
                      <a:pt x="275" y="97"/>
                    </a:moveTo>
                    <a:lnTo>
                      <a:pt x="310" y="111"/>
                    </a:lnTo>
                    <a:lnTo>
                      <a:pt x="326" y="132"/>
                    </a:lnTo>
                    <a:lnTo>
                      <a:pt x="328" y="257"/>
                    </a:lnTo>
                    <a:lnTo>
                      <a:pt x="321" y="268"/>
                    </a:lnTo>
                    <a:lnTo>
                      <a:pt x="317" y="278"/>
                    </a:lnTo>
                    <a:lnTo>
                      <a:pt x="307" y="301"/>
                    </a:lnTo>
                    <a:lnTo>
                      <a:pt x="303" y="303"/>
                    </a:lnTo>
                    <a:lnTo>
                      <a:pt x="300" y="303"/>
                    </a:lnTo>
                    <a:lnTo>
                      <a:pt x="291" y="298"/>
                    </a:lnTo>
                    <a:lnTo>
                      <a:pt x="280" y="266"/>
                    </a:lnTo>
                    <a:lnTo>
                      <a:pt x="252" y="250"/>
                    </a:lnTo>
                    <a:lnTo>
                      <a:pt x="249" y="224"/>
                    </a:lnTo>
                    <a:lnTo>
                      <a:pt x="247" y="222"/>
                    </a:lnTo>
                    <a:lnTo>
                      <a:pt x="212" y="222"/>
                    </a:lnTo>
                    <a:lnTo>
                      <a:pt x="180" y="257"/>
                    </a:lnTo>
                    <a:lnTo>
                      <a:pt x="148" y="268"/>
                    </a:lnTo>
                    <a:lnTo>
                      <a:pt x="122" y="322"/>
                    </a:lnTo>
                    <a:lnTo>
                      <a:pt x="76" y="331"/>
                    </a:lnTo>
                    <a:lnTo>
                      <a:pt x="60" y="308"/>
                    </a:lnTo>
                    <a:lnTo>
                      <a:pt x="60" y="294"/>
                    </a:lnTo>
                    <a:lnTo>
                      <a:pt x="57" y="289"/>
                    </a:lnTo>
                    <a:lnTo>
                      <a:pt x="53" y="285"/>
                    </a:lnTo>
                    <a:lnTo>
                      <a:pt x="27" y="287"/>
                    </a:lnTo>
                    <a:lnTo>
                      <a:pt x="4" y="280"/>
                    </a:lnTo>
                    <a:lnTo>
                      <a:pt x="0" y="224"/>
                    </a:lnTo>
                    <a:lnTo>
                      <a:pt x="11" y="206"/>
                    </a:lnTo>
                    <a:lnTo>
                      <a:pt x="37" y="213"/>
                    </a:lnTo>
                    <a:lnTo>
                      <a:pt x="122" y="213"/>
                    </a:lnTo>
                    <a:lnTo>
                      <a:pt x="131" y="185"/>
                    </a:lnTo>
                    <a:lnTo>
                      <a:pt x="138" y="160"/>
                    </a:lnTo>
                    <a:lnTo>
                      <a:pt x="136" y="118"/>
                    </a:lnTo>
                    <a:lnTo>
                      <a:pt x="131" y="90"/>
                    </a:lnTo>
                    <a:lnTo>
                      <a:pt x="127" y="60"/>
                    </a:lnTo>
                    <a:lnTo>
                      <a:pt x="118" y="42"/>
                    </a:lnTo>
                    <a:lnTo>
                      <a:pt x="122" y="9"/>
                    </a:lnTo>
                    <a:lnTo>
                      <a:pt x="148" y="0"/>
                    </a:lnTo>
                    <a:lnTo>
                      <a:pt x="150" y="0"/>
                    </a:lnTo>
                    <a:lnTo>
                      <a:pt x="275" y="9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5" name="Freeform 3156"/>
              <p:cNvSpPr>
                <a:spLocks/>
              </p:cNvSpPr>
              <p:nvPr userDrawn="1"/>
            </p:nvSpPr>
            <p:spPr bwMode="auto">
              <a:xfrm>
                <a:off x="4758" y="2079"/>
                <a:ext cx="160" cy="348"/>
              </a:xfrm>
              <a:custGeom>
                <a:avLst/>
                <a:gdLst>
                  <a:gd name="T0" fmla="*/ 93 w 160"/>
                  <a:gd name="T1" fmla="*/ 24 h 348"/>
                  <a:gd name="T2" fmla="*/ 93 w 160"/>
                  <a:gd name="T3" fmla="*/ 24 h 348"/>
                  <a:gd name="T4" fmla="*/ 88 w 160"/>
                  <a:gd name="T5" fmla="*/ 33 h 348"/>
                  <a:gd name="T6" fmla="*/ 83 w 160"/>
                  <a:gd name="T7" fmla="*/ 42 h 348"/>
                  <a:gd name="T8" fmla="*/ 74 w 160"/>
                  <a:gd name="T9" fmla="*/ 93 h 348"/>
                  <a:gd name="T10" fmla="*/ 93 w 160"/>
                  <a:gd name="T11" fmla="*/ 130 h 348"/>
                  <a:gd name="T12" fmla="*/ 139 w 160"/>
                  <a:gd name="T13" fmla="*/ 174 h 348"/>
                  <a:gd name="T14" fmla="*/ 153 w 160"/>
                  <a:gd name="T15" fmla="*/ 181 h 348"/>
                  <a:gd name="T16" fmla="*/ 153 w 160"/>
                  <a:gd name="T17" fmla="*/ 181 h 348"/>
                  <a:gd name="T18" fmla="*/ 160 w 160"/>
                  <a:gd name="T19" fmla="*/ 271 h 348"/>
                  <a:gd name="T20" fmla="*/ 136 w 160"/>
                  <a:gd name="T21" fmla="*/ 306 h 348"/>
                  <a:gd name="T22" fmla="*/ 123 w 160"/>
                  <a:gd name="T23" fmla="*/ 311 h 348"/>
                  <a:gd name="T24" fmla="*/ 99 w 160"/>
                  <a:gd name="T25" fmla="*/ 348 h 348"/>
                  <a:gd name="T26" fmla="*/ 93 w 160"/>
                  <a:gd name="T27" fmla="*/ 348 h 348"/>
                  <a:gd name="T28" fmla="*/ 93 w 160"/>
                  <a:gd name="T29" fmla="*/ 348 h 348"/>
                  <a:gd name="T30" fmla="*/ 86 w 160"/>
                  <a:gd name="T31" fmla="*/ 327 h 348"/>
                  <a:gd name="T32" fmla="*/ 83 w 160"/>
                  <a:gd name="T33" fmla="*/ 301 h 348"/>
                  <a:gd name="T34" fmla="*/ 95 w 160"/>
                  <a:gd name="T35" fmla="*/ 292 h 348"/>
                  <a:gd name="T36" fmla="*/ 130 w 160"/>
                  <a:gd name="T37" fmla="*/ 283 h 348"/>
                  <a:gd name="T38" fmla="*/ 141 w 160"/>
                  <a:gd name="T39" fmla="*/ 269 h 348"/>
                  <a:gd name="T40" fmla="*/ 134 w 160"/>
                  <a:gd name="T41" fmla="*/ 255 h 348"/>
                  <a:gd name="T42" fmla="*/ 134 w 160"/>
                  <a:gd name="T43" fmla="*/ 255 h 348"/>
                  <a:gd name="T44" fmla="*/ 136 w 160"/>
                  <a:gd name="T45" fmla="*/ 248 h 348"/>
                  <a:gd name="T46" fmla="*/ 136 w 160"/>
                  <a:gd name="T47" fmla="*/ 239 h 348"/>
                  <a:gd name="T48" fmla="*/ 132 w 160"/>
                  <a:gd name="T49" fmla="*/ 195 h 348"/>
                  <a:gd name="T50" fmla="*/ 44 w 160"/>
                  <a:gd name="T51" fmla="*/ 88 h 348"/>
                  <a:gd name="T52" fmla="*/ 44 w 160"/>
                  <a:gd name="T53" fmla="*/ 88 h 348"/>
                  <a:gd name="T54" fmla="*/ 53 w 160"/>
                  <a:gd name="T55" fmla="*/ 68 h 348"/>
                  <a:gd name="T56" fmla="*/ 51 w 160"/>
                  <a:gd name="T57" fmla="*/ 65 h 348"/>
                  <a:gd name="T58" fmla="*/ 16 w 160"/>
                  <a:gd name="T59" fmla="*/ 54 h 348"/>
                  <a:gd name="T60" fmla="*/ 0 w 160"/>
                  <a:gd name="T61" fmla="*/ 24 h 348"/>
                  <a:gd name="T62" fmla="*/ 2 w 160"/>
                  <a:gd name="T63" fmla="*/ 17 h 348"/>
                  <a:gd name="T64" fmla="*/ 2 w 160"/>
                  <a:gd name="T65" fmla="*/ 17 h 348"/>
                  <a:gd name="T66" fmla="*/ 25 w 160"/>
                  <a:gd name="T67" fmla="*/ 10 h 348"/>
                  <a:gd name="T68" fmla="*/ 37 w 160"/>
                  <a:gd name="T69" fmla="*/ 5 h 348"/>
                  <a:gd name="T70" fmla="*/ 46 w 160"/>
                  <a:gd name="T71" fmla="*/ 0 h 348"/>
                  <a:gd name="T72" fmla="*/ 46 w 160"/>
                  <a:gd name="T73" fmla="*/ 0 h 348"/>
                  <a:gd name="T74" fmla="*/ 55 w 160"/>
                  <a:gd name="T75" fmla="*/ 0 h 348"/>
                  <a:gd name="T76" fmla="*/ 93 w 160"/>
                  <a:gd name="T77" fmla="*/ 24 h 34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0" h="348">
                    <a:moveTo>
                      <a:pt x="93" y="24"/>
                    </a:moveTo>
                    <a:lnTo>
                      <a:pt x="93" y="24"/>
                    </a:lnTo>
                    <a:lnTo>
                      <a:pt x="88" y="33"/>
                    </a:lnTo>
                    <a:lnTo>
                      <a:pt x="83" y="42"/>
                    </a:lnTo>
                    <a:lnTo>
                      <a:pt x="74" y="93"/>
                    </a:lnTo>
                    <a:lnTo>
                      <a:pt x="93" y="130"/>
                    </a:lnTo>
                    <a:lnTo>
                      <a:pt x="139" y="174"/>
                    </a:lnTo>
                    <a:lnTo>
                      <a:pt x="153" y="181"/>
                    </a:lnTo>
                    <a:lnTo>
                      <a:pt x="160" y="271"/>
                    </a:lnTo>
                    <a:lnTo>
                      <a:pt x="136" y="306"/>
                    </a:lnTo>
                    <a:lnTo>
                      <a:pt x="123" y="311"/>
                    </a:lnTo>
                    <a:lnTo>
                      <a:pt x="99" y="348"/>
                    </a:lnTo>
                    <a:lnTo>
                      <a:pt x="93" y="348"/>
                    </a:lnTo>
                    <a:lnTo>
                      <a:pt x="86" y="327"/>
                    </a:lnTo>
                    <a:lnTo>
                      <a:pt x="83" y="301"/>
                    </a:lnTo>
                    <a:lnTo>
                      <a:pt x="95" y="292"/>
                    </a:lnTo>
                    <a:lnTo>
                      <a:pt x="130" y="283"/>
                    </a:lnTo>
                    <a:lnTo>
                      <a:pt x="141" y="269"/>
                    </a:lnTo>
                    <a:lnTo>
                      <a:pt x="134" y="255"/>
                    </a:lnTo>
                    <a:lnTo>
                      <a:pt x="136" y="248"/>
                    </a:lnTo>
                    <a:lnTo>
                      <a:pt x="136" y="239"/>
                    </a:lnTo>
                    <a:lnTo>
                      <a:pt x="132" y="195"/>
                    </a:lnTo>
                    <a:lnTo>
                      <a:pt x="44" y="88"/>
                    </a:lnTo>
                    <a:lnTo>
                      <a:pt x="53" y="68"/>
                    </a:lnTo>
                    <a:lnTo>
                      <a:pt x="51" y="65"/>
                    </a:lnTo>
                    <a:lnTo>
                      <a:pt x="16" y="54"/>
                    </a:lnTo>
                    <a:lnTo>
                      <a:pt x="0" y="24"/>
                    </a:lnTo>
                    <a:lnTo>
                      <a:pt x="2" y="17"/>
                    </a:lnTo>
                    <a:lnTo>
                      <a:pt x="25" y="10"/>
                    </a:lnTo>
                    <a:lnTo>
                      <a:pt x="37" y="5"/>
                    </a:lnTo>
                    <a:lnTo>
                      <a:pt x="46" y="0"/>
                    </a:lnTo>
                    <a:lnTo>
                      <a:pt x="55" y="0"/>
                    </a:lnTo>
                    <a:lnTo>
                      <a:pt x="93" y="2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6" name="Freeform 3157"/>
              <p:cNvSpPr>
                <a:spLocks/>
              </p:cNvSpPr>
              <p:nvPr userDrawn="1"/>
            </p:nvSpPr>
            <p:spPr bwMode="auto">
              <a:xfrm>
                <a:off x="1291" y="2100"/>
                <a:ext cx="3" cy="1"/>
              </a:xfrm>
              <a:custGeom>
                <a:avLst/>
                <a:gdLst>
                  <a:gd name="T0" fmla="*/ 3 w 3"/>
                  <a:gd name="T1" fmla="*/ 0 h 1"/>
                  <a:gd name="T2" fmla="*/ 0 w 3"/>
                  <a:gd name="T3" fmla="*/ 0 h 1"/>
                  <a:gd name="T4" fmla="*/ 0 w 3"/>
                  <a:gd name="T5" fmla="*/ 0 h 1"/>
                  <a:gd name="T6" fmla="*/ 0 w 3"/>
                  <a:gd name="T7" fmla="*/ 0 h 1"/>
                  <a:gd name="T8" fmla="*/ 3 w 3"/>
                  <a:gd name="T9" fmla="*/ 0 h 1"/>
                  <a:gd name="T10" fmla="*/ 3 w 3"/>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1">
                    <a:moveTo>
                      <a:pt x="3" y="0"/>
                    </a:moveTo>
                    <a:lnTo>
                      <a:pt x="0" y="0"/>
                    </a:lnTo>
                    <a:lnTo>
                      <a:pt x="3"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7" name="Freeform 3158"/>
              <p:cNvSpPr>
                <a:spLocks/>
              </p:cNvSpPr>
              <p:nvPr userDrawn="1"/>
            </p:nvSpPr>
            <p:spPr bwMode="auto">
              <a:xfrm>
                <a:off x="4721" y="2107"/>
                <a:ext cx="173" cy="271"/>
              </a:xfrm>
              <a:custGeom>
                <a:avLst/>
                <a:gdLst>
                  <a:gd name="T0" fmla="*/ 49 w 173"/>
                  <a:gd name="T1" fmla="*/ 28 h 271"/>
                  <a:gd name="T2" fmla="*/ 49 w 173"/>
                  <a:gd name="T3" fmla="*/ 28 h 271"/>
                  <a:gd name="T4" fmla="*/ 67 w 173"/>
                  <a:gd name="T5" fmla="*/ 35 h 271"/>
                  <a:gd name="T6" fmla="*/ 86 w 173"/>
                  <a:gd name="T7" fmla="*/ 42 h 271"/>
                  <a:gd name="T8" fmla="*/ 79 w 173"/>
                  <a:gd name="T9" fmla="*/ 60 h 271"/>
                  <a:gd name="T10" fmla="*/ 79 w 173"/>
                  <a:gd name="T11" fmla="*/ 60 h 271"/>
                  <a:gd name="T12" fmla="*/ 120 w 173"/>
                  <a:gd name="T13" fmla="*/ 114 h 271"/>
                  <a:gd name="T14" fmla="*/ 164 w 173"/>
                  <a:gd name="T15" fmla="*/ 169 h 271"/>
                  <a:gd name="T16" fmla="*/ 171 w 173"/>
                  <a:gd name="T17" fmla="*/ 215 h 271"/>
                  <a:gd name="T18" fmla="*/ 167 w 173"/>
                  <a:gd name="T19" fmla="*/ 229 h 271"/>
                  <a:gd name="T20" fmla="*/ 173 w 173"/>
                  <a:gd name="T21" fmla="*/ 239 h 271"/>
                  <a:gd name="T22" fmla="*/ 173 w 173"/>
                  <a:gd name="T23" fmla="*/ 239 h 271"/>
                  <a:gd name="T24" fmla="*/ 171 w 173"/>
                  <a:gd name="T25" fmla="*/ 246 h 271"/>
                  <a:gd name="T26" fmla="*/ 164 w 173"/>
                  <a:gd name="T27" fmla="*/ 248 h 271"/>
                  <a:gd name="T28" fmla="*/ 153 w 173"/>
                  <a:gd name="T29" fmla="*/ 252 h 271"/>
                  <a:gd name="T30" fmla="*/ 141 w 173"/>
                  <a:gd name="T31" fmla="*/ 257 h 271"/>
                  <a:gd name="T32" fmla="*/ 130 w 173"/>
                  <a:gd name="T33" fmla="*/ 259 h 271"/>
                  <a:gd name="T34" fmla="*/ 118 w 173"/>
                  <a:gd name="T35" fmla="*/ 271 h 271"/>
                  <a:gd name="T36" fmla="*/ 83 w 173"/>
                  <a:gd name="T37" fmla="*/ 248 h 271"/>
                  <a:gd name="T38" fmla="*/ 74 w 173"/>
                  <a:gd name="T39" fmla="*/ 227 h 271"/>
                  <a:gd name="T40" fmla="*/ 79 w 173"/>
                  <a:gd name="T41" fmla="*/ 208 h 271"/>
                  <a:gd name="T42" fmla="*/ 106 w 173"/>
                  <a:gd name="T43" fmla="*/ 202 h 271"/>
                  <a:gd name="T44" fmla="*/ 106 w 173"/>
                  <a:gd name="T45" fmla="*/ 202 h 271"/>
                  <a:gd name="T46" fmla="*/ 111 w 173"/>
                  <a:gd name="T47" fmla="*/ 190 h 271"/>
                  <a:gd name="T48" fmla="*/ 113 w 173"/>
                  <a:gd name="T49" fmla="*/ 176 h 271"/>
                  <a:gd name="T50" fmla="*/ 99 w 173"/>
                  <a:gd name="T51" fmla="*/ 123 h 271"/>
                  <a:gd name="T52" fmla="*/ 81 w 173"/>
                  <a:gd name="T53" fmla="*/ 100 h 271"/>
                  <a:gd name="T54" fmla="*/ 65 w 173"/>
                  <a:gd name="T55" fmla="*/ 88 h 271"/>
                  <a:gd name="T56" fmla="*/ 30 w 173"/>
                  <a:gd name="T57" fmla="*/ 102 h 271"/>
                  <a:gd name="T58" fmla="*/ 30 w 173"/>
                  <a:gd name="T59" fmla="*/ 102 h 271"/>
                  <a:gd name="T60" fmla="*/ 18 w 173"/>
                  <a:gd name="T61" fmla="*/ 95 h 271"/>
                  <a:gd name="T62" fmla="*/ 18 w 173"/>
                  <a:gd name="T63" fmla="*/ 95 h 271"/>
                  <a:gd name="T64" fmla="*/ 18 w 173"/>
                  <a:gd name="T65" fmla="*/ 88 h 271"/>
                  <a:gd name="T66" fmla="*/ 18 w 173"/>
                  <a:gd name="T67" fmla="*/ 79 h 271"/>
                  <a:gd name="T68" fmla="*/ 18 w 173"/>
                  <a:gd name="T69" fmla="*/ 72 h 271"/>
                  <a:gd name="T70" fmla="*/ 16 w 173"/>
                  <a:gd name="T71" fmla="*/ 70 h 271"/>
                  <a:gd name="T72" fmla="*/ 12 w 173"/>
                  <a:gd name="T73" fmla="*/ 67 h 271"/>
                  <a:gd name="T74" fmla="*/ 7 w 173"/>
                  <a:gd name="T75" fmla="*/ 65 h 271"/>
                  <a:gd name="T76" fmla="*/ 7 w 173"/>
                  <a:gd name="T77" fmla="*/ 65 h 271"/>
                  <a:gd name="T78" fmla="*/ 2 w 173"/>
                  <a:gd name="T79" fmla="*/ 53 h 271"/>
                  <a:gd name="T80" fmla="*/ 0 w 173"/>
                  <a:gd name="T81" fmla="*/ 40 h 271"/>
                  <a:gd name="T82" fmla="*/ 0 w 173"/>
                  <a:gd name="T83" fmla="*/ 40 h 271"/>
                  <a:gd name="T84" fmla="*/ 14 w 173"/>
                  <a:gd name="T85" fmla="*/ 12 h 271"/>
                  <a:gd name="T86" fmla="*/ 28 w 173"/>
                  <a:gd name="T87" fmla="*/ 9 h 271"/>
                  <a:gd name="T88" fmla="*/ 35 w 173"/>
                  <a:gd name="T89" fmla="*/ 0 h 271"/>
                  <a:gd name="T90" fmla="*/ 49 w 173"/>
                  <a:gd name="T91" fmla="*/ 28 h 27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73" h="271">
                    <a:moveTo>
                      <a:pt x="49" y="28"/>
                    </a:moveTo>
                    <a:lnTo>
                      <a:pt x="49" y="28"/>
                    </a:lnTo>
                    <a:lnTo>
                      <a:pt x="67" y="35"/>
                    </a:lnTo>
                    <a:lnTo>
                      <a:pt x="86" y="42"/>
                    </a:lnTo>
                    <a:lnTo>
                      <a:pt x="79" y="60"/>
                    </a:lnTo>
                    <a:lnTo>
                      <a:pt x="120" y="114"/>
                    </a:lnTo>
                    <a:lnTo>
                      <a:pt x="164" y="169"/>
                    </a:lnTo>
                    <a:lnTo>
                      <a:pt x="171" y="215"/>
                    </a:lnTo>
                    <a:lnTo>
                      <a:pt x="167" y="229"/>
                    </a:lnTo>
                    <a:lnTo>
                      <a:pt x="173" y="239"/>
                    </a:lnTo>
                    <a:lnTo>
                      <a:pt x="171" y="246"/>
                    </a:lnTo>
                    <a:lnTo>
                      <a:pt x="164" y="248"/>
                    </a:lnTo>
                    <a:lnTo>
                      <a:pt x="153" y="252"/>
                    </a:lnTo>
                    <a:lnTo>
                      <a:pt x="141" y="257"/>
                    </a:lnTo>
                    <a:lnTo>
                      <a:pt x="130" y="259"/>
                    </a:lnTo>
                    <a:lnTo>
                      <a:pt x="118" y="271"/>
                    </a:lnTo>
                    <a:lnTo>
                      <a:pt x="83" y="248"/>
                    </a:lnTo>
                    <a:lnTo>
                      <a:pt x="74" y="227"/>
                    </a:lnTo>
                    <a:lnTo>
                      <a:pt x="79" y="208"/>
                    </a:lnTo>
                    <a:lnTo>
                      <a:pt x="106" y="202"/>
                    </a:lnTo>
                    <a:lnTo>
                      <a:pt x="111" y="190"/>
                    </a:lnTo>
                    <a:lnTo>
                      <a:pt x="113" y="176"/>
                    </a:lnTo>
                    <a:lnTo>
                      <a:pt x="99" y="123"/>
                    </a:lnTo>
                    <a:lnTo>
                      <a:pt x="81" y="100"/>
                    </a:lnTo>
                    <a:lnTo>
                      <a:pt x="65" y="88"/>
                    </a:lnTo>
                    <a:lnTo>
                      <a:pt x="30" y="102"/>
                    </a:lnTo>
                    <a:lnTo>
                      <a:pt x="18" y="95"/>
                    </a:lnTo>
                    <a:lnTo>
                      <a:pt x="18" y="88"/>
                    </a:lnTo>
                    <a:lnTo>
                      <a:pt x="18" y="79"/>
                    </a:lnTo>
                    <a:lnTo>
                      <a:pt x="18" y="72"/>
                    </a:lnTo>
                    <a:lnTo>
                      <a:pt x="16" y="70"/>
                    </a:lnTo>
                    <a:lnTo>
                      <a:pt x="12" y="67"/>
                    </a:lnTo>
                    <a:lnTo>
                      <a:pt x="7" y="65"/>
                    </a:lnTo>
                    <a:lnTo>
                      <a:pt x="2" y="53"/>
                    </a:lnTo>
                    <a:lnTo>
                      <a:pt x="0" y="40"/>
                    </a:lnTo>
                    <a:lnTo>
                      <a:pt x="14" y="12"/>
                    </a:lnTo>
                    <a:lnTo>
                      <a:pt x="28" y="9"/>
                    </a:lnTo>
                    <a:lnTo>
                      <a:pt x="35" y="0"/>
                    </a:lnTo>
                    <a:lnTo>
                      <a:pt x="49"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8" name="Freeform 3159"/>
              <p:cNvSpPr>
                <a:spLocks/>
              </p:cNvSpPr>
              <p:nvPr userDrawn="1"/>
            </p:nvSpPr>
            <p:spPr bwMode="auto">
              <a:xfrm>
                <a:off x="2846" y="2110"/>
                <a:ext cx="220" cy="226"/>
              </a:xfrm>
              <a:custGeom>
                <a:avLst/>
                <a:gdLst>
                  <a:gd name="T0" fmla="*/ 202 w 220"/>
                  <a:gd name="T1" fmla="*/ 43 h 226"/>
                  <a:gd name="T2" fmla="*/ 220 w 220"/>
                  <a:gd name="T3" fmla="*/ 64 h 226"/>
                  <a:gd name="T4" fmla="*/ 220 w 220"/>
                  <a:gd name="T5" fmla="*/ 67 h 226"/>
                  <a:gd name="T6" fmla="*/ 204 w 220"/>
                  <a:gd name="T7" fmla="*/ 92 h 226"/>
                  <a:gd name="T8" fmla="*/ 195 w 220"/>
                  <a:gd name="T9" fmla="*/ 150 h 226"/>
                  <a:gd name="T10" fmla="*/ 195 w 220"/>
                  <a:gd name="T11" fmla="*/ 150 h 226"/>
                  <a:gd name="T12" fmla="*/ 181 w 220"/>
                  <a:gd name="T13" fmla="*/ 155 h 226"/>
                  <a:gd name="T14" fmla="*/ 167 w 220"/>
                  <a:gd name="T15" fmla="*/ 162 h 226"/>
                  <a:gd name="T16" fmla="*/ 167 w 220"/>
                  <a:gd name="T17" fmla="*/ 162 h 226"/>
                  <a:gd name="T18" fmla="*/ 165 w 220"/>
                  <a:gd name="T19" fmla="*/ 189 h 226"/>
                  <a:gd name="T20" fmla="*/ 165 w 220"/>
                  <a:gd name="T21" fmla="*/ 189 h 226"/>
                  <a:gd name="T22" fmla="*/ 155 w 220"/>
                  <a:gd name="T23" fmla="*/ 189 h 226"/>
                  <a:gd name="T24" fmla="*/ 153 w 220"/>
                  <a:gd name="T25" fmla="*/ 189 h 226"/>
                  <a:gd name="T26" fmla="*/ 151 w 220"/>
                  <a:gd name="T27" fmla="*/ 192 h 226"/>
                  <a:gd name="T28" fmla="*/ 151 w 220"/>
                  <a:gd name="T29" fmla="*/ 192 h 226"/>
                  <a:gd name="T30" fmla="*/ 149 w 220"/>
                  <a:gd name="T31" fmla="*/ 199 h 226"/>
                  <a:gd name="T32" fmla="*/ 149 w 220"/>
                  <a:gd name="T33" fmla="*/ 203 h 226"/>
                  <a:gd name="T34" fmla="*/ 149 w 220"/>
                  <a:gd name="T35" fmla="*/ 215 h 226"/>
                  <a:gd name="T36" fmla="*/ 88 w 220"/>
                  <a:gd name="T37" fmla="*/ 226 h 226"/>
                  <a:gd name="T38" fmla="*/ 70 w 220"/>
                  <a:gd name="T39" fmla="*/ 222 h 226"/>
                  <a:gd name="T40" fmla="*/ 47 w 220"/>
                  <a:gd name="T41" fmla="*/ 226 h 226"/>
                  <a:gd name="T42" fmla="*/ 47 w 220"/>
                  <a:gd name="T43" fmla="*/ 226 h 226"/>
                  <a:gd name="T44" fmla="*/ 3 w 220"/>
                  <a:gd name="T45" fmla="*/ 215 h 226"/>
                  <a:gd name="T46" fmla="*/ 0 w 220"/>
                  <a:gd name="T47" fmla="*/ 92 h 226"/>
                  <a:gd name="T48" fmla="*/ 0 w 220"/>
                  <a:gd name="T49" fmla="*/ 90 h 226"/>
                  <a:gd name="T50" fmla="*/ 153 w 220"/>
                  <a:gd name="T51" fmla="*/ 0 h 226"/>
                  <a:gd name="T52" fmla="*/ 199 w 220"/>
                  <a:gd name="T53" fmla="*/ 16 h 226"/>
                  <a:gd name="T54" fmla="*/ 202 w 220"/>
                  <a:gd name="T55" fmla="*/ 43 h 22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20" h="226">
                    <a:moveTo>
                      <a:pt x="202" y="43"/>
                    </a:moveTo>
                    <a:lnTo>
                      <a:pt x="220" y="64"/>
                    </a:lnTo>
                    <a:lnTo>
                      <a:pt x="220" y="67"/>
                    </a:lnTo>
                    <a:lnTo>
                      <a:pt x="204" y="92"/>
                    </a:lnTo>
                    <a:lnTo>
                      <a:pt x="195" y="150"/>
                    </a:lnTo>
                    <a:lnTo>
                      <a:pt x="181" y="155"/>
                    </a:lnTo>
                    <a:lnTo>
                      <a:pt x="167" y="162"/>
                    </a:lnTo>
                    <a:lnTo>
                      <a:pt x="165" y="189"/>
                    </a:lnTo>
                    <a:lnTo>
                      <a:pt x="155" y="189"/>
                    </a:lnTo>
                    <a:lnTo>
                      <a:pt x="153" y="189"/>
                    </a:lnTo>
                    <a:lnTo>
                      <a:pt x="151" y="192"/>
                    </a:lnTo>
                    <a:lnTo>
                      <a:pt x="149" y="199"/>
                    </a:lnTo>
                    <a:lnTo>
                      <a:pt x="149" y="203"/>
                    </a:lnTo>
                    <a:lnTo>
                      <a:pt x="149" y="215"/>
                    </a:lnTo>
                    <a:lnTo>
                      <a:pt x="88" y="226"/>
                    </a:lnTo>
                    <a:lnTo>
                      <a:pt x="70" y="222"/>
                    </a:lnTo>
                    <a:lnTo>
                      <a:pt x="47" y="226"/>
                    </a:lnTo>
                    <a:lnTo>
                      <a:pt x="3" y="215"/>
                    </a:lnTo>
                    <a:lnTo>
                      <a:pt x="0" y="92"/>
                    </a:lnTo>
                    <a:lnTo>
                      <a:pt x="0" y="90"/>
                    </a:lnTo>
                    <a:lnTo>
                      <a:pt x="153" y="0"/>
                    </a:lnTo>
                    <a:lnTo>
                      <a:pt x="199" y="16"/>
                    </a:lnTo>
                    <a:lnTo>
                      <a:pt x="202" y="4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9" name="Freeform 3160"/>
              <p:cNvSpPr>
                <a:spLocks/>
              </p:cNvSpPr>
              <p:nvPr userDrawn="1"/>
            </p:nvSpPr>
            <p:spPr bwMode="auto">
              <a:xfrm>
                <a:off x="3013" y="2114"/>
                <a:ext cx="215" cy="333"/>
              </a:xfrm>
              <a:custGeom>
                <a:avLst/>
                <a:gdLst>
                  <a:gd name="T0" fmla="*/ 72 w 215"/>
                  <a:gd name="T1" fmla="*/ 9 h 333"/>
                  <a:gd name="T2" fmla="*/ 125 w 215"/>
                  <a:gd name="T3" fmla="*/ 42 h 333"/>
                  <a:gd name="T4" fmla="*/ 211 w 215"/>
                  <a:gd name="T5" fmla="*/ 83 h 333"/>
                  <a:gd name="T6" fmla="*/ 211 w 215"/>
                  <a:gd name="T7" fmla="*/ 83 h 333"/>
                  <a:gd name="T8" fmla="*/ 213 w 215"/>
                  <a:gd name="T9" fmla="*/ 123 h 333"/>
                  <a:gd name="T10" fmla="*/ 215 w 215"/>
                  <a:gd name="T11" fmla="*/ 162 h 333"/>
                  <a:gd name="T12" fmla="*/ 190 w 215"/>
                  <a:gd name="T13" fmla="*/ 188 h 333"/>
                  <a:gd name="T14" fmla="*/ 190 w 215"/>
                  <a:gd name="T15" fmla="*/ 188 h 333"/>
                  <a:gd name="T16" fmla="*/ 192 w 215"/>
                  <a:gd name="T17" fmla="*/ 192 h 333"/>
                  <a:gd name="T18" fmla="*/ 194 w 215"/>
                  <a:gd name="T19" fmla="*/ 197 h 333"/>
                  <a:gd name="T20" fmla="*/ 185 w 215"/>
                  <a:gd name="T21" fmla="*/ 218 h 333"/>
                  <a:gd name="T22" fmla="*/ 194 w 215"/>
                  <a:gd name="T23" fmla="*/ 259 h 333"/>
                  <a:gd name="T24" fmla="*/ 160 w 215"/>
                  <a:gd name="T25" fmla="*/ 278 h 333"/>
                  <a:gd name="T26" fmla="*/ 144 w 215"/>
                  <a:gd name="T27" fmla="*/ 301 h 333"/>
                  <a:gd name="T28" fmla="*/ 111 w 215"/>
                  <a:gd name="T29" fmla="*/ 303 h 333"/>
                  <a:gd name="T30" fmla="*/ 51 w 215"/>
                  <a:gd name="T31" fmla="*/ 333 h 333"/>
                  <a:gd name="T32" fmla="*/ 51 w 215"/>
                  <a:gd name="T33" fmla="*/ 333 h 333"/>
                  <a:gd name="T34" fmla="*/ 28 w 215"/>
                  <a:gd name="T35" fmla="*/ 303 h 333"/>
                  <a:gd name="T36" fmla="*/ 28 w 215"/>
                  <a:gd name="T37" fmla="*/ 303 h 333"/>
                  <a:gd name="T38" fmla="*/ 37 w 215"/>
                  <a:gd name="T39" fmla="*/ 299 h 333"/>
                  <a:gd name="T40" fmla="*/ 46 w 215"/>
                  <a:gd name="T41" fmla="*/ 294 h 333"/>
                  <a:gd name="T42" fmla="*/ 46 w 215"/>
                  <a:gd name="T43" fmla="*/ 294 h 333"/>
                  <a:gd name="T44" fmla="*/ 30 w 215"/>
                  <a:gd name="T45" fmla="*/ 250 h 333"/>
                  <a:gd name="T46" fmla="*/ 30 w 215"/>
                  <a:gd name="T47" fmla="*/ 250 h 333"/>
                  <a:gd name="T48" fmla="*/ 23 w 215"/>
                  <a:gd name="T49" fmla="*/ 245 h 333"/>
                  <a:gd name="T50" fmla="*/ 16 w 215"/>
                  <a:gd name="T51" fmla="*/ 241 h 333"/>
                  <a:gd name="T52" fmla="*/ 9 w 215"/>
                  <a:gd name="T53" fmla="*/ 227 h 333"/>
                  <a:gd name="T54" fmla="*/ 28 w 215"/>
                  <a:gd name="T55" fmla="*/ 208 h 333"/>
                  <a:gd name="T56" fmla="*/ 28 w 215"/>
                  <a:gd name="T57" fmla="*/ 206 h 333"/>
                  <a:gd name="T58" fmla="*/ 0 w 215"/>
                  <a:gd name="T59" fmla="*/ 185 h 333"/>
                  <a:gd name="T60" fmla="*/ 5 w 215"/>
                  <a:gd name="T61" fmla="*/ 160 h 333"/>
                  <a:gd name="T62" fmla="*/ 5 w 215"/>
                  <a:gd name="T63" fmla="*/ 160 h 333"/>
                  <a:gd name="T64" fmla="*/ 32 w 215"/>
                  <a:gd name="T65" fmla="*/ 148 h 333"/>
                  <a:gd name="T66" fmla="*/ 39 w 215"/>
                  <a:gd name="T67" fmla="*/ 90 h 333"/>
                  <a:gd name="T68" fmla="*/ 58 w 215"/>
                  <a:gd name="T69" fmla="*/ 60 h 333"/>
                  <a:gd name="T70" fmla="*/ 58 w 215"/>
                  <a:gd name="T71" fmla="*/ 60 h 333"/>
                  <a:gd name="T72" fmla="*/ 37 w 215"/>
                  <a:gd name="T73" fmla="*/ 37 h 333"/>
                  <a:gd name="T74" fmla="*/ 37 w 215"/>
                  <a:gd name="T75" fmla="*/ 37 h 333"/>
                  <a:gd name="T76" fmla="*/ 35 w 215"/>
                  <a:gd name="T77" fmla="*/ 19 h 333"/>
                  <a:gd name="T78" fmla="*/ 35 w 215"/>
                  <a:gd name="T79" fmla="*/ 9 h 333"/>
                  <a:gd name="T80" fmla="*/ 39 w 215"/>
                  <a:gd name="T81" fmla="*/ 0 h 333"/>
                  <a:gd name="T82" fmla="*/ 39 w 215"/>
                  <a:gd name="T83" fmla="*/ 0 h 333"/>
                  <a:gd name="T84" fmla="*/ 72 w 215"/>
                  <a:gd name="T85" fmla="*/ 9 h 333"/>
                  <a:gd name="T86" fmla="*/ 72 w 215"/>
                  <a:gd name="T87" fmla="*/ 9 h 33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5" h="333">
                    <a:moveTo>
                      <a:pt x="72" y="9"/>
                    </a:moveTo>
                    <a:lnTo>
                      <a:pt x="125" y="42"/>
                    </a:lnTo>
                    <a:lnTo>
                      <a:pt x="211" y="83"/>
                    </a:lnTo>
                    <a:lnTo>
                      <a:pt x="213" y="123"/>
                    </a:lnTo>
                    <a:lnTo>
                      <a:pt x="215" y="162"/>
                    </a:lnTo>
                    <a:lnTo>
                      <a:pt x="190" y="188"/>
                    </a:lnTo>
                    <a:lnTo>
                      <a:pt x="192" y="192"/>
                    </a:lnTo>
                    <a:lnTo>
                      <a:pt x="194" y="197"/>
                    </a:lnTo>
                    <a:lnTo>
                      <a:pt x="185" y="218"/>
                    </a:lnTo>
                    <a:lnTo>
                      <a:pt x="194" y="259"/>
                    </a:lnTo>
                    <a:lnTo>
                      <a:pt x="160" y="278"/>
                    </a:lnTo>
                    <a:lnTo>
                      <a:pt x="144" y="301"/>
                    </a:lnTo>
                    <a:lnTo>
                      <a:pt x="111" y="303"/>
                    </a:lnTo>
                    <a:lnTo>
                      <a:pt x="51" y="333"/>
                    </a:lnTo>
                    <a:lnTo>
                      <a:pt x="28" y="303"/>
                    </a:lnTo>
                    <a:lnTo>
                      <a:pt x="37" y="299"/>
                    </a:lnTo>
                    <a:lnTo>
                      <a:pt x="46" y="294"/>
                    </a:lnTo>
                    <a:lnTo>
                      <a:pt x="30" y="250"/>
                    </a:lnTo>
                    <a:lnTo>
                      <a:pt x="23" y="245"/>
                    </a:lnTo>
                    <a:lnTo>
                      <a:pt x="16" y="241"/>
                    </a:lnTo>
                    <a:lnTo>
                      <a:pt x="9" y="227"/>
                    </a:lnTo>
                    <a:lnTo>
                      <a:pt x="28" y="208"/>
                    </a:lnTo>
                    <a:lnTo>
                      <a:pt x="28" y="206"/>
                    </a:lnTo>
                    <a:lnTo>
                      <a:pt x="0" y="185"/>
                    </a:lnTo>
                    <a:lnTo>
                      <a:pt x="5" y="160"/>
                    </a:lnTo>
                    <a:lnTo>
                      <a:pt x="32" y="148"/>
                    </a:lnTo>
                    <a:lnTo>
                      <a:pt x="39" y="90"/>
                    </a:lnTo>
                    <a:lnTo>
                      <a:pt x="58" y="60"/>
                    </a:lnTo>
                    <a:lnTo>
                      <a:pt x="37" y="37"/>
                    </a:lnTo>
                    <a:lnTo>
                      <a:pt x="35" y="19"/>
                    </a:lnTo>
                    <a:lnTo>
                      <a:pt x="35" y="9"/>
                    </a:lnTo>
                    <a:lnTo>
                      <a:pt x="39" y="0"/>
                    </a:lnTo>
                    <a:lnTo>
                      <a:pt x="72"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0" name="Freeform 3161"/>
              <p:cNvSpPr>
                <a:spLocks/>
              </p:cNvSpPr>
              <p:nvPr userDrawn="1"/>
            </p:nvSpPr>
            <p:spPr bwMode="auto">
              <a:xfrm>
                <a:off x="3203" y="2114"/>
                <a:ext cx="296" cy="440"/>
              </a:xfrm>
              <a:custGeom>
                <a:avLst/>
                <a:gdLst>
                  <a:gd name="T0" fmla="*/ 261 w 296"/>
                  <a:gd name="T1" fmla="*/ 35 h 440"/>
                  <a:gd name="T2" fmla="*/ 261 w 296"/>
                  <a:gd name="T3" fmla="*/ 35 h 440"/>
                  <a:gd name="T4" fmla="*/ 264 w 296"/>
                  <a:gd name="T5" fmla="*/ 60 h 440"/>
                  <a:gd name="T6" fmla="*/ 266 w 296"/>
                  <a:gd name="T7" fmla="*/ 72 h 440"/>
                  <a:gd name="T8" fmla="*/ 273 w 296"/>
                  <a:gd name="T9" fmla="*/ 81 h 440"/>
                  <a:gd name="T10" fmla="*/ 273 w 296"/>
                  <a:gd name="T11" fmla="*/ 81 h 440"/>
                  <a:gd name="T12" fmla="*/ 296 w 296"/>
                  <a:gd name="T13" fmla="*/ 114 h 440"/>
                  <a:gd name="T14" fmla="*/ 296 w 296"/>
                  <a:gd name="T15" fmla="*/ 114 h 440"/>
                  <a:gd name="T16" fmla="*/ 278 w 296"/>
                  <a:gd name="T17" fmla="*/ 127 h 440"/>
                  <a:gd name="T18" fmla="*/ 278 w 296"/>
                  <a:gd name="T19" fmla="*/ 127 h 440"/>
                  <a:gd name="T20" fmla="*/ 275 w 296"/>
                  <a:gd name="T21" fmla="*/ 171 h 440"/>
                  <a:gd name="T22" fmla="*/ 271 w 296"/>
                  <a:gd name="T23" fmla="*/ 213 h 440"/>
                  <a:gd name="T24" fmla="*/ 271 w 296"/>
                  <a:gd name="T25" fmla="*/ 213 h 440"/>
                  <a:gd name="T26" fmla="*/ 257 w 296"/>
                  <a:gd name="T27" fmla="*/ 227 h 440"/>
                  <a:gd name="T28" fmla="*/ 243 w 296"/>
                  <a:gd name="T29" fmla="*/ 243 h 440"/>
                  <a:gd name="T30" fmla="*/ 222 w 296"/>
                  <a:gd name="T31" fmla="*/ 276 h 440"/>
                  <a:gd name="T32" fmla="*/ 222 w 296"/>
                  <a:gd name="T33" fmla="*/ 331 h 440"/>
                  <a:gd name="T34" fmla="*/ 222 w 296"/>
                  <a:gd name="T35" fmla="*/ 331 h 440"/>
                  <a:gd name="T36" fmla="*/ 215 w 296"/>
                  <a:gd name="T37" fmla="*/ 333 h 440"/>
                  <a:gd name="T38" fmla="*/ 213 w 296"/>
                  <a:gd name="T39" fmla="*/ 336 h 440"/>
                  <a:gd name="T40" fmla="*/ 210 w 296"/>
                  <a:gd name="T41" fmla="*/ 338 h 440"/>
                  <a:gd name="T42" fmla="*/ 210 w 296"/>
                  <a:gd name="T43" fmla="*/ 345 h 440"/>
                  <a:gd name="T44" fmla="*/ 210 w 296"/>
                  <a:gd name="T45" fmla="*/ 345 h 440"/>
                  <a:gd name="T46" fmla="*/ 243 w 296"/>
                  <a:gd name="T47" fmla="*/ 366 h 440"/>
                  <a:gd name="T48" fmla="*/ 243 w 296"/>
                  <a:gd name="T49" fmla="*/ 366 h 440"/>
                  <a:gd name="T50" fmla="*/ 245 w 296"/>
                  <a:gd name="T51" fmla="*/ 419 h 440"/>
                  <a:gd name="T52" fmla="*/ 245 w 296"/>
                  <a:gd name="T53" fmla="*/ 419 h 440"/>
                  <a:gd name="T54" fmla="*/ 241 w 296"/>
                  <a:gd name="T55" fmla="*/ 419 h 440"/>
                  <a:gd name="T56" fmla="*/ 236 w 296"/>
                  <a:gd name="T57" fmla="*/ 421 h 440"/>
                  <a:gd name="T58" fmla="*/ 229 w 296"/>
                  <a:gd name="T59" fmla="*/ 426 h 440"/>
                  <a:gd name="T60" fmla="*/ 222 w 296"/>
                  <a:gd name="T61" fmla="*/ 433 h 440"/>
                  <a:gd name="T62" fmla="*/ 220 w 296"/>
                  <a:gd name="T63" fmla="*/ 435 h 440"/>
                  <a:gd name="T64" fmla="*/ 215 w 296"/>
                  <a:gd name="T65" fmla="*/ 435 h 440"/>
                  <a:gd name="T66" fmla="*/ 173 w 296"/>
                  <a:gd name="T67" fmla="*/ 431 h 440"/>
                  <a:gd name="T68" fmla="*/ 160 w 296"/>
                  <a:gd name="T69" fmla="*/ 440 h 440"/>
                  <a:gd name="T70" fmla="*/ 143 w 296"/>
                  <a:gd name="T71" fmla="*/ 431 h 440"/>
                  <a:gd name="T72" fmla="*/ 118 w 296"/>
                  <a:gd name="T73" fmla="*/ 433 h 440"/>
                  <a:gd name="T74" fmla="*/ 83 w 296"/>
                  <a:gd name="T75" fmla="*/ 405 h 440"/>
                  <a:gd name="T76" fmla="*/ 69 w 296"/>
                  <a:gd name="T77" fmla="*/ 361 h 440"/>
                  <a:gd name="T78" fmla="*/ 69 w 296"/>
                  <a:gd name="T79" fmla="*/ 361 h 440"/>
                  <a:gd name="T80" fmla="*/ 48 w 296"/>
                  <a:gd name="T81" fmla="*/ 343 h 440"/>
                  <a:gd name="T82" fmla="*/ 30 w 296"/>
                  <a:gd name="T83" fmla="*/ 320 h 440"/>
                  <a:gd name="T84" fmla="*/ 28 w 296"/>
                  <a:gd name="T85" fmla="*/ 294 h 440"/>
                  <a:gd name="T86" fmla="*/ 7 w 296"/>
                  <a:gd name="T87" fmla="*/ 259 h 440"/>
                  <a:gd name="T88" fmla="*/ 0 w 296"/>
                  <a:gd name="T89" fmla="*/ 218 h 440"/>
                  <a:gd name="T90" fmla="*/ 0 w 296"/>
                  <a:gd name="T91" fmla="*/ 218 h 440"/>
                  <a:gd name="T92" fmla="*/ 2 w 296"/>
                  <a:gd name="T93" fmla="*/ 211 h 440"/>
                  <a:gd name="T94" fmla="*/ 7 w 296"/>
                  <a:gd name="T95" fmla="*/ 204 h 440"/>
                  <a:gd name="T96" fmla="*/ 7 w 296"/>
                  <a:gd name="T97" fmla="*/ 197 h 440"/>
                  <a:gd name="T98" fmla="*/ 7 w 296"/>
                  <a:gd name="T99" fmla="*/ 192 h 440"/>
                  <a:gd name="T100" fmla="*/ 4 w 296"/>
                  <a:gd name="T101" fmla="*/ 190 h 440"/>
                  <a:gd name="T102" fmla="*/ 28 w 296"/>
                  <a:gd name="T103" fmla="*/ 164 h 440"/>
                  <a:gd name="T104" fmla="*/ 28 w 296"/>
                  <a:gd name="T105" fmla="*/ 164 h 440"/>
                  <a:gd name="T106" fmla="*/ 28 w 296"/>
                  <a:gd name="T107" fmla="*/ 123 h 440"/>
                  <a:gd name="T108" fmla="*/ 28 w 296"/>
                  <a:gd name="T109" fmla="*/ 102 h 440"/>
                  <a:gd name="T110" fmla="*/ 23 w 296"/>
                  <a:gd name="T111" fmla="*/ 83 h 440"/>
                  <a:gd name="T112" fmla="*/ 37 w 296"/>
                  <a:gd name="T113" fmla="*/ 74 h 440"/>
                  <a:gd name="T114" fmla="*/ 37 w 296"/>
                  <a:gd name="T115" fmla="*/ 14 h 440"/>
                  <a:gd name="T116" fmla="*/ 187 w 296"/>
                  <a:gd name="T117" fmla="*/ 14 h 440"/>
                  <a:gd name="T118" fmla="*/ 197 w 296"/>
                  <a:gd name="T119" fmla="*/ 21 h 440"/>
                  <a:gd name="T120" fmla="*/ 197 w 296"/>
                  <a:gd name="T121" fmla="*/ 21 h 440"/>
                  <a:gd name="T122" fmla="*/ 243 w 296"/>
                  <a:gd name="T123" fmla="*/ 0 h 440"/>
                  <a:gd name="T124" fmla="*/ 261 w 296"/>
                  <a:gd name="T125" fmla="*/ 35 h 44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96" h="440">
                    <a:moveTo>
                      <a:pt x="261" y="35"/>
                    </a:moveTo>
                    <a:lnTo>
                      <a:pt x="261" y="35"/>
                    </a:lnTo>
                    <a:lnTo>
                      <a:pt x="264" y="60"/>
                    </a:lnTo>
                    <a:lnTo>
                      <a:pt x="266" y="72"/>
                    </a:lnTo>
                    <a:lnTo>
                      <a:pt x="273" y="81"/>
                    </a:lnTo>
                    <a:lnTo>
                      <a:pt x="296" y="114"/>
                    </a:lnTo>
                    <a:lnTo>
                      <a:pt x="278" y="127"/>
                    </a:lnTo>
                    <a:lnTo>
                      <a:pt x="275" y="171"/>
                    </a:lnTo>
                    <a:lnTo>
                      <a:pt x="271" y="213"/>
                    </a:lnTo>
                    <a:lnTo>
                      <a:pt x="257" y="227"/>
                    </a:lnTo>
                    <a:lnTo>
                      <a:pt x="243" y="243"/>
                    </a:lnTo>
                    <a:lnTo>
                      <a:pt x="222" y="276"/>
                    </a:lnTo>
                    <a:lnTo>
                      <a:pt x="222" y="331"/>
                    </a:lnTo>
                    <a:lnTo>
                      <a:pt x="215" y="333"/>
                    </a:lnTo>
                    <a:lnTo>
                      <a:pt x="213" y="336"/>
                    </a:lnTo>
                    <a:lnTo>
                      <a:pt x="210" y="338"/>
                    </a:lnTo>
                    <a:lnTo>
                      <a:pt x="210" y="345"/>
                    </a:lnTo>
                    <a:lnTo>
                      <a:pt x="243" y="366"/>
                    </a:lnTo>
                    <a:lnTo>
                      <a:pt x="245" y="419"/>
                    </a:lnTo>
                    <a:lnTo>
                      <a:pt x="241" y="419"/>
                    </a:lnTo>
                    <a:lnTo>
                      <a:pt x="236" y="421"/>
                    </a:lnTo>
                    <a:lnTo>
                      <a:pt x="229" y="426"/>
                    </a:lnTo>
                    <a:lnTo>
                      <a:pt x="222" y="433"/>
                    </a:lnTo>
                    <a:lnTo>
                      <a:pt x="220" y="435"/>
                    </a:lnTo>
                    <a:lnTo>
                      <a:pt x="215" y="435"/>
                    </a:lnTo>
                    <a:lnTo>
                      <a:pt x="173" y="431"/>
                    </a:lnTo>
                    <a:lnTo>
                      <a:pt x="160" y="440"/>
                    </a:lnTo>
                    <a:lnTo>
                      <a:pt x="143" y="431"/>
                    </a:lnTo>
                    <a:lnTo>
                      <a:pt x="118" y="433"/>
                    </a:lnTo>
                    <a:lnTo>
                      <a:pt x="83" y="405"/>
                    </a:lnTo>
                    <a:lnTo>
                      <a:pt x="69" y="361"/>
                    </a:lnTo>
                    <a:lnTo>
                      <a:pt x="48" y="343"/>
                    </a:lnTo>
                    <a:lnTo>
                      <a:pt x="30" y="320"/>
                    </a:lnTo>
                    <a:lnTo>
                      <a:pt x="28" y="294"/>
                    </a:lnTo>
                    <a:lnTo>
                      <a:pt x="7" y="259"/>
                    </a:lnTo>
                    <a:lnTo>
                      <a:pt x="0" y="218"/>
                    </a:lnTo>
                    <a:lnTo>
                      <a:pt x="2" y="211"/>
                    </a:lnTo>
                    <a:lnTo>
                      <a:pt x="7" y="204"/>
                    </a:lnTo>
                    <a:lnTo>
                      <a:pt x="7" y="197"/>
                    </a:lnTo>
                    <a:lnTo>
                      <a:pt x="7" y="192"/>
                    </a:lnTo>
                    <a:lnTo>
                      <a:pt x="4" y="190"/>
                    </a:lnTo>
                    <a:lnTo>
                      <a:pt x="28" y="164"/>
                    </a:lnTo>
                    <a:lnTo>
                      <a:pt x="28" y="123"/>
                    </a:lnTo>
                    <a:lnTo>
                      <a:pt x="28" y="102"/>
                    </a:lnTo>
                    <a:lnTo>
                      <a:pt x="23" y="83"/>
                    </a:lnTo>
                    <a:lnTo>
                      <a:pt x="37" y="74"/>
                    </a:lnTo>
                    <a:lnTo>
                      <a:pt x="37" y="14"/>
                    </a:lnTo>
                    <a:lnTo>
                      <a:pt x="187" y="14"/>
                    </a:lnTo>
                    <a:lnTo>
                      <a:pt x="197" y="21"/>
                    </a:lnTo>
                    <a:lnTo>
                      <a:pt x="243" y="0"/>
                    </a:lnTo>
                    <a:lnTo>
                      <a:pt x="261" y="3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1" name="Freeform 3162"/>
              <p:cNvSpPr>
                <a:spLocks/>
              </p:cNvSpPr>
              <p:nvPr userDrawn="1"/>
            </p:nvSpPr>
            <p:spPr bwMode="auto">
              <a:xfrm>
                <a:off x="1291" y="2123"/>
                <a:ext cx="10" cy="10"/>
              </a:xfrm>
              <a:custGeom>
                <a:avLst/>
                <a:gdLst>
                  <a:gd name="T0" fmla="*/ 10 w 10"/>
                  <a:gd name="T1" fmla="*/ 3 h 10"/>
                  <a:gd name="T2" fmla="*/ 10 w 10"/>
                  <a:gd name="T3" fmla="*/ 3 h 10"/>
                  <a:gd name="T4" fmla="*/ 3 w 10"/>
                  <a:gd name="T5" fmla="*/ 10 h 10"/>
                  <a:gd name="T6" fmla="*/ 3 w 10"/>
                  <a:gd name="T7" fmla="*/ 10 h 10"/>
                  <a:gd name="T8" fmla="*/ 0 w 10"/>
                  <a:gd name="T9" fmla="*/ 7 h 10"/>
                  <a:gd name="T10" fmla="*/ 0 w 10"/>
                  <a:gd name="T11" fmla="*/ 7 h 10"/>
                  <a:gd name="T12" fmla="*/ 3 w 10"/>
                  <a:gd name="T13" fmla="*/ 3 h 10"/>
                  <a:gd name="T14" fmla="*/ 3 w 10"/>
                  <a:gd name="T15" fmla="*/ 3 h 10"/>
                  <a:gd name="T16" fmla="*/ 5 w 10"/>
                  <a:gd name="T17" fmla="*/ 0 h 10"/>
                  <a:gd name="T18" fmla="*/ 5 w 10"/>
                  <a:gd name="T19" fmla="*/ 3 h 10"/>
                  <a:gd name="T20" fmla="*/ 10 w 10"/>
                  <a:gd name="T21" fmla="*/ 3 h 10"/>
                  <a:gd name="T22" fmla="*/ 10 w 10"/>
                  <a:gd name="T23" fmla="*/ 3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 h="10">
                    <a:moveTo>
                      <a:pt x="10" y="3"/>
                    </a:moveTo>
                    <a:lnTo>
                      <a:pt x="10" y="3"/>
                    </a:lnTo>
                    <a:lnTo>
                      <a:pt x="3" y="10"/>
                    </a:lnTo>
                    <a:lnTo>
                      <a:pt x="0" y="7"/>
                    </a:lnTo>
                    <a:lnTo>
                      <a:pt x="3" y="3"/>
                    </a:lnTo>
                    <a:lnTo>
                      <a:pt x="5" y="0"/>
                    </a:lnTo>
                    <a:lnTo>
                      <a:pt x="5" y="3"/>
                    </a:lnTo>
                    <a:lnTo>
                      <a:pt x="10"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2" name="Freeform 3163"/>
              <p:cNvSpPr>
                <a:spLocks/>
              </p:cNvSpPr>
              <p:nvPr userDrawn="1"/>
            </p:nvSpPr>
            <p:spPr bwMode="auto">
              <a:xfrm>
                <a:off x="4888" y="2147"/>
                <a:ext cx="34" cy="44"/>
              </a:xfrm>
              <a:custGeom>
                <a:avLst/>
                <a:gdLst>
                  <a:gd name="T0" fmla="*/ 34 w 34"/>
                  <a:gd name="T1" fmla="*/ 6 h 44"/>
                  <a:gd name="T2" fmla="*/ 30 w 34"/>
                  <a:gd name="T3" fmla="*/ 34 h 44"/>
                  <a:gd name="T4" fmla="*/ 30 w 34"/>
                  <a:gd name="T5" fmla="*/ 34 h 44"/>
                  <a:gd name="T6" fmla="*/ 20 w 34"/>
                  <a:gd name="T7" fmla="*/ 39 h 44"/>
                  <a:gd name="T8" fmla="*/ 11 w 34"/>
                  <a:gd name="T9" fmla="*/ 44 h 44"/>
                  <a:gd name="T10" fmla="*/ 0 w 34"/>
                  <a:gd name="T11" fmla="*/ 39 h 44"/>
                  <a:gd name="T12" fmla="*/ 0 w 34"/>
                  <a:gd name="T13" fmla="*/ 39 h 44"/>
                  <a:gd name="T14" fmla="*/ 0 w 34"/>
                  <a:gd name="T15" fmla="*/ 34 h 44"/>
                  <a:gd name="T16" fmla="*/ 0 w 34"/>
                  <a:gd name="T17" fmla="*/ 30 h 44"/>
                  <a:gd name="T18" fmla="*/ 4 w 34"/>
                  <a:gd name="T19" fmla="*/ 23 h 44"/>
                  <a:gd name="T20" fmla="*/ 11 w 34"/>
                  <a:gd name="T21" fmla="*/ 16 h 44"/>
                  <a:gd name="T22" fmla="*/ 16 w 34"/>
                  <a:gd name="T23" fmla="*/ 9 h 44"/>
                  <a:gd name="T24" fmla="*/ 30 w 34"/>
                  <a:gd name="T25" fmla="*/ 0 h 44"/>
                  <a:gd name="T26" fmla="*/ 30 w 34"/>
                  <a:gd name="T27" fmla="*/ 0 h 44"/>
                  <a:gd name="T28" fmla="*/ 34 w 34"/>
                  <a:gd name="T29" fmla="*/ 2 h 44"/>
                  <a:gd name="T30" fmla="*/ 34 w 34"/>
                  <a:gd name="T31" fmla="*/ 2 h 44"/>
                  <a:gd name="T32" fmla="*/ 34 w 34"/>
                  <a:gd name="T33" fmla="*/ 6 h 44"/>
                  <a:gd name="T34" fmla="*/ 34 w 34"/>
                  <a:gd name="T35" fmla="*/ 6 h 4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4" h="44">
                    <a:moveTo>
                      <a:pt x="34" y="6"/>
                    </a:moveTo>
                    <a:lnTo>
                      <a:pt x="30" y="34"/>
                    </a:lnTo>
                    <a:lnTo>
                      <a:pt x="20" y="39"/>
                    </a:lnTo>
                    <a:lnTo>
                      <a:pt x="11" y="44"/>
                    </a:lnTo>
                    <a:lnTo>
                      <a:pt x="0" y="39"/>
                    </a:lnTo>
                    <a:lnTo>
                      <a:pt x="0" y="34"/>
                    </a:lnTo>
                    <a:lnTo>
                      <a:pt x="0" y="30"/>
                    </a:lnTo>
                    <a:lnTo>
                      <a:pt x="4" y="23"/>
                    </a:lnTo>
                    <a:lnTo>
                      <a:pt x="11" y="16"/>
                    </a:lnTo>
                    <a:lnTo>
                      <a:pt x="16" y="9"/>
                    </a:lnTo>
                    <a:lnTo>
                      <a:pt x="30" y="0"/>
                    </a:lnTo>
                    <a:lnTo>
                      <a:pt x="34" y="2"/>
                    </a:lnTo>
                    <a:lnTo>
                      <a:pt x="34" y="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3" name="Freeform 3164"/>
              <p:cNvSpPr>
                <a:spLocks/>
              </p:cNvSpPr>
              <p:nvPr userDrawn="1"/>
            </p:nvSpPr>
            <p:spPr bwMode="auto">
              <a:xfrm>
                <a:off x="4677" y="2151"/>
                <a:ext cx="155" cy="352"/>
              </a:xfrm>
              <a:custGeom>
                <a:avLst/>
                <a:gdLst>
                  <a:gd name="T0" fmla="*/ 39 w 155"/>
                  <a:gd name="T1" fmla="*/ 0 h 352"/>
                  <a:gd name="T2" fmla="*/ 51 w 155"/>
                  <a:gd name="T3" fmla="*/ 26 h 352"/>
                  <a:gd name="T4" fmla="*/ 60 w 155"/>
                  <a:gd name="T5" fmla="*/ 30 h 352"/>
                  <a:gd name="T6" fmla="*/ 72 w 155"/>
                  <a:gd name="T7" fmla="*/ 63 h 352"/>
                  <a:gd name="T8" fmla="*/ 109 w 155"/>
                  <a:gd name="T9" fmla="*/ 49 h 352"/>
                  <a:gd name="T10" fmla="*/ 141 w 155"/>
                  <a:gd name="T11" fmla="*/ 81 h 352"/>
                  <a:gd name="T12" fmla="*/ 148 w 155"/>
                  <a:gd name="T13" fmla="*/ 153 h 352"/>
                  <a:gd name="T14" fmla="*/ 120 w 155"/>
                  <a:gd name="T15" fmla="*/ 160 h 352"/>
                  <a:gd name="T16" fmla="*/ 113 w 155"/>
                  <a:gd name="T17" fmla="*/ 181 h 352"/>
                  <a:gd name="T18" fmla="*/ 99 w 155"/>
                  <a:gd name="T19" fmla="*/ 176 h 352"/>
                  <a:gd name="T20" fmla="*/ 74 w 155"/>
                  <a:gd name="T21" fmla="*/ 139 h 352"/>
                  <a:gd name="T22" fmla="*/ 69 w 155"/>
                  <a:gd name="T23" fmla="*/ 137 h 352"/>
                  <a:gd name="T24" fmla="*/ 58 w 155"/>
                  <a:gd name="T25" fmla="*/ 146 h 352"/>
                  <a:gd name="T26" fmla="*/ 60 w 155"/>
                  <a:gd name="T27" fmla="*/ 222 h 352"/>
                  <a:gd name="T28" fmla="*/ 51 w 155"/>
                  <a:gd name="T29" fmla="*/ 257 h 352"/>
                  <a:gd name="T30" fmla="*/ 79 w 155"/>
                  <a:gd name="T31" fmla="*/ 306 h 352"/>
                  <a:gd name="T32" fmla="*/ 111 w 155"/>
                  <a:gd name="T33" fmla="*/ 320 h 352"/>
                  <a:gd name="T34" fmla="*/ 125 w 155"/>
                  <a:gd name="T35" fmla="*/ 340 h 352"/>
                  <a:gd name="T36" fmla="*/ 79 w 155"/>
                  <a:gd name="T37" fmla="*/ 333 h 352"/>
                  <a:gd name="T38" fmla="*/ 46 w 155"/>
                  <a:gd name="T39" fmla="*/ 294 h 352"/>
                  <a:gd name="T40" fmla="*/ 42 w 155"/>
                  <a:gd name="T41" fmla="*/ 292 h 352"/>
                  <a:gd name="T42" fmla="*/ 32 w 155"/>
                  <a:gd name="T43" fmla="*/ 292 h 352"/>
                  <a:gd name="T44" fmla="*/ 39 w 155"/>
                  <a:gd name="T45" fmla="*/ 243 h 352"/>
                  <a:gd name="T46" fmla="*/ 46 w 155"/>
                  <a:gd name="T47" fmla="*/ 234 h 352"/>
                  <a:gd name="T48" fmla="*/ 42 w 155"/>
                  <a:gd name="T49" fmla="*/ 151 h 352"/>
                  <a:gd name="T50" fmla="*/ 35 w 155"/>
                  <a:gd name="T51" fmla="*/ 125 h 352"/>
                  <a:gd name="T52" fmla="*/ 35 w 155"/>
                  <a:gd name="T53" fmla="*/ 114 h 352"/>
                  <a:gd name="T54" fmla="*/ 28 w 155"/>
                  <a:gd name="T55" fmla="*/ 83 h 352"/>
                  <a:gd name="T56" fmla="*/ 0 w 155"/>
                  <a:gd name="T57" fmla="*/ 42 h 352"/>
                  <a:gd name="T58" fmla="*/ 2 w 155"/>
                  <a:gd name="T59" fmla="*/ 26 h 352"/>
                  <a:gd name="T60" fmla="*/ 18 w 155"/>
                  <a:gd name="T61" fmla="*/ 12 h 352"/>
                  <a:gd name="T62" fmla="*/ 39 w 155"/>
                  <a:gd name="T63" fmla="*/ 0 h 35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5" h="352">
                    <a:moveTo>
                      <a:pt x="39" y="0"/>
                    </a:moveTo>
                    <a:lnTo>
                      <a:pt x="39" y="0"/>
                    </a:lnTo>
                    <a:lnTo>
                      <a:pt x="46" y="19"/>
                    </a:lnTo>
                    <a:lnTo>
                      <a:pt x="51" y="26"/>
                    </a:lnTo>
                    <a:lnTo>
                      <a:pt x="56" y="28"/>
                    </a:lnTo>
                    <a:lnTo>
                      <a:pt x="60" y="30"/>
                    </a:lnTo>
                    <a:lnTo>
                      <a:pt x="58" y="53"/>
                    </a:lnTo>
                    <a:lnTo>
                      <a:pt x="72" y="63"/>
                    </a:lnTo>
                    <a:lnTo>
                      <a:pt x="109" y="49"/>
                    </a:lnTo>
                    <a:lnTo>
                      <a:pt x="123" y="58"/>
                    </a:lnTo>
                    <a:lnTo>
                      <a:pt x="141" y="81"/>
                    </a:lnTo>
                    <a:lnTo>
                      <a:pt x="155" y="134"/>
                    </a:lnTo>
                    <a:lnTo>
                      <a:pt x="148" y="153"/>
                    </a:lnTo>
                    <a:lnTo>
                      <a:pt x="120" y="160"/>
                    </a:lnTo>
                    <a:lnTo>
                      <a:pt x="116" y="171"/>
                    </a:lnTo>
                    <a:lnTo>
                      <a:pt x="113" y="181"/>
                    </a:lnTo>
                    <a:lnTo>
                      <a:pt x="99" y="176"/>
                    </a:lnTo>
                    <a:lnTo>
                      <a:pt x="83" y="174"/>
                    </a:lnTo>
                    <a:lnTo>
                      <a:pt x="74" y="139"/>
                    </a:lnTo>
                    <a:lnTo>
                      <a:pt x="69" y="137"/>
                    </a:lnTo>
                    <a:lnTo>
                      <a:pt x="65" y="137"/>
                    </a:lnTo>
                    <a:lnTo>
                      <a:pt x="58" y="146"/>
                    </a:lnTo>
                    <a:lnTo>
                      <a:pt x="60" y="222"/>
                    </a:lnTo>
                    <a:lnTo>
                      <a:pt x="51" y="234"/>
                    </a:lnTo>
                    <a:lnTo>
                      <a:pt x="51" y="257"/>
                    </a:lnTo>
                    <a:lnTo>
                      <a:pt x="76" y="278"/>
                    </a:lnTo>
                    <a:lnTo>
                      <a:pt x="79" y="306"/>
                    </a:lnTo>
                    <a:lnTo>
                      <a:pt x="111" y="320"/>
                    </a:lnTo>
                    <a:lnTo>
                      <a:pt x="125" y="340"/>
                    </a:lnTo>
                    <a:lnTo>
                      <a:pt x="102" y="352"/>
                    </a:lnTo>
                    <a:lnTo>
                      <a:pt x="79" y="333"/>
                    </a:lnTo>
                    <a:lnTo>
                      <a:pt x="76" y="326"/>
                    </a:lnTo>
                    <a:lnTo>
                      <a:pt x="46" y="294"/>
                    </a:lnTo>
                    <a:lnTo>
                      <a:pt x="42" y="292"/>
                    </a:lnTo>
                    <a:lnTo>
                      <a:pt x="37" y="292"/>
                    </a:lnTo>
                    <a:lnTo>
                      <a:pt x="32" y="292"/>
                    </a:lnTo>
                    <a:lnTo>
                      <a:pt x="28" y="287"/>
                    </a:lnTo>
                    <a:lnTo>
                      <a:pt x="39" y="243"/>
                    </a:lnTo>
                    <a:lnTo>
                      <a:pt x="46" y="234"/>
                    </a:lnTo>
                    <a:lnTo>
                      <a:pt x="44" y="178"/>
                    </a:lnTo>
                    <a:lnTo>
                      <a:pt x="42" y="151"/>
                    </a:lnTo>
                    <a:lnTo>
                      <a:pt x="39" y="139"/>
                    </a:lnTo>
                    <a:lnTo>
                      <a:pt x="35" y="125"/>
                    </a:lnTo>
                    <a:lnTo>
                      <a:pt x="35" y="114"/>
                    </a:lnTo>
                    <a:lnTo>
                      <a:pt x="32" y="104"/>
                    </a:lnTo>
                    <a:lnTo>
                      <a:pt x="28" y="83"/>
                    </a:lnTo>
                    <a:lnTo>
                      <a:pt x="9" y="67"/>
                    </a:lnTo>
                    <a:lnTo>
                      <a:pt x="0" y="42"/>
                    </a:lnTo>
                    <a:lnTo>
                      <a:pt x="2" y="26"/>
                    </a:lnTo>
                    <a:lnTo>
                      <a:pt x="12" y="26"/>
                    </a:lnTo>
                    <a:lnTo>
                      <a:pt x="18" y="12"/>
                    </a:lnTo>
                    <a:lnTo>
                      <a:pt x="3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4" name="Freeform 3165"/>
              <p:cNvSpPr>
                <a:spLocks/>
              </p:cNvSpPr>
              <p:nvPr userDrawn="1"/>
            </p:nvSpPr>
            <p:spPr bwMode="auto">
              <a:xfrm>
                <a:off x="1319" y="2158"/>
                <a:ext cx="65" cy="51"/>
              </a:xfrm>
              <a:custGeom>
                <a:avLst/>
                <a:gdLst>
                  <a:gd name="T0" fmla="*/ 65 w 65"/>
                  <a:gd name="T1" fmla="*/ 30 h 51"/>
                  <a:gd name="T2" fmla="*/ 65 w 65"/>
                  <a:gd name="T3" fmla="*/ 30 h 51"/>
                  <a:gd name="T4" fmla="*/ 42 w 65"/>
                  <a:gd name="T5" fmla="*/ 35 h 51"/>
                  <a:gd name="T6" fmla="*/ 30 w 65"/>
                  <a:gd name="T7" fmla="*/ 35 h 51"/>
                  <a:gd name="T8" fmla="*/ 19 w 65"/>
                  <a:gd name="T9" fmla="*/ 39 h 51"/>
                  <a:gd name="T10" fmla="*/ 19 w 65"/>
                  <a:gd name="T11" fmla="*/ 39 h 51"/>
                  <a:gd name="T12" fmla="*/ 14 w 65"/>
                  <a:gd name="T13" fmla="*/ 46 h 51"/>
                  <a:gd name="T14" fmla="*/ 9 w 65"/>
                  <a:gd name="T15" fmla="*/ 51 h 51"/>
                  <a:gd name="T16" fmla="*/ 5 w 65"/>
                  <a:gd name="T17" fmla="*/ 51 h 51"/>
                  <a:gd name="T18" fmla="*/ 5 w 65"/>
                  <a:gd name="T19" fmla="*/ 51 h 51"/>
                  <a:gd name="T20" fmla="*/ 2 w 65"/>
                  <a:gd name="T21" fmla="*/ 49 h 51"/>
                  <a:gd name="T22" fmla="*/ 0 w 65"/>
                  <a:gd name="T23" fmla="*/ 44 h 51"/>
                  <a:gd name="T24" fmla="*/ 12 w 65"/>
                  <a:gd name="T25" fmla="*/ 7 h 51"/>
                  <a:gd name="T26" fmla="*/ 19 w 65"/>
                  <a:gd name="T27" fmla="*/ 0 h 51"/>
                  <a:gd name="T28" fmla="*/ 60 w 65"/>
                  <a:gd name="T29" fmla="*/ 19 h 51"/>
                  <a:gd name="T30" fmla="*/ 65 w 65"/>
                  <a:gd name="T31" fmla="*/ 30 h 5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5" h="51">
                    <a:moveTo>
                      <a:pt x="65" y="30"/>
                    </a:moveTo>
                    <a:lnTo>
                      <a:pt x="65" y="30"/>
                    </a:lnTo>
                    <a:lnTo>
                      <a:pt x="42" y="35"/>
                    </a:lnTo>
                    <a:lnTo>
                      <a:pt x="30" y="35"/>
                    </a:lnTo>
                    <a:lnTo>
                      <a:pt x="19" y="39"/>
                    </a:lnTo>
                    <a:lnTo>
                      <a:pt x="14" y="46"/>
                    </a:lnTo>
                    <a:lnTo>
                      <a:pt x="9" y="51"/>
                    </a:lnTo>
                    <a:lnTo>
                      <a:pt x="5" y="51"/>
                    </a:lnTo>
                    <a:lnTo>
                      <a:pt x="2" y="49"/>
                    </a:lnTo>
                    <a:lnTo>
                      <a:pt x="0" y="44"/>
                    </a:lnTo>
                    <a:lnTo>
                      <a:pt x="12" y="7"/>
                    </a:lnTo>
                    <a:lnTo>
                      <a:pt x="19" y="0"/>
                    </a:lnTo>
                    <a:lnTo>
                      <a:pt x="60" y="19"/>
                    </a:lnTo>
                    <a:lnTo>
                      <a:pt x="65"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5" name="Freeform 3166"/>
              <p:cNvSpPr>
                <a:spLocks/>
              </p:cNvSpPr>
              <p:nvPr userDrawn="1"/>
            </p:nvSpPr>
            <p:spPr bwMode="auto">
              <a:xfrm>
                <a:off x="1268" y="2163"/>
                <a:ext cx="58" cy="37"/>
              </a:xfrm>
              <a:custGeom>
                <a:avLst/>
                <a:gdLst>
                  <a:gd name="T0" fmla="*/ 58 w 58"/>
                  <a:gd name="T1" fmla="*/ 2 h 37"/>
                  <a:gd name="T2" fmla="*/ 58 w 58"/>
                  <a:gd name="T3" fmla="*/ 2 h 37"/>
                  <a:gd name="T4" fmla="*/ 49 w 58"/>
                  <a:gd name="T5" fmla="*/ 37 h 37"/>
                  <a:gd name="T6" fmla="*/ 49 w 58"/>
                  <a:gd name="T7" fmla="*/ 37 h 37"/>
                  <a:gd name="T8" fmla="*/ 0 w 58"/>
                  <a:gd name="T9" fmla="*/ 32 h 37"/>
                  <a:gd name="T10" fmla="*/ 0 w 58"/>
                  <a:gd name="T11" fmla="*/ 25 h 37"/>
                  <a:gd name="T12" fmla="*/ 0 w 58"/>
                  <a:gd name="T13" fmla="*/ 25 h 37"/>
                  <a:gd name="T14" fmla="*/ 16 w 58"/>
                  <a:gd name="T15" fmla="*/ 23 h 37"/>
                  <a:gd name="T16" fmla="*/ 30 w 58"/>
                  <a:gd name="T17" fmla="*/ 23 h 37"/>
                  <a:gd name="T18" fmla="*/ 30 w 58"/>
                  <a:gd name="T19" fmla="*/ 0 h 37"/>
                  <a:gd name="T20" fmla="*/ 58 w 58"/>
                  <a:gd name="T21" fmla="*/ 2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37">
                    <a:moveTo>
                      <a:pt x="58" y="2"/>
                    </a:moveTo>
                    <a:lnTo>
                      <a:pt x="58" y="2"/>
                    </a:lnTo>
                    <a:lnTo>
                      <a:pt x="49" y="37"/>
                    </a:lnTo>
                    <a:lnTo>
                      <a:pt x="0" y="32"/>
                    </a:lnTo>
                    <a:lnTo>
                      <a:pt x="0" y="25"/>
                    </a:lnTo>
                    <a:lnTo>
                      <a:pt x="16" y="23"/>
                    </a:lnTo>
                    <a:lnTo>
                      <a:pt x="30" y="23"/>
                    </a:lnTo>
                    <a:lnTo>
                      <a:pt x="30" y="0"/>
                    </a:lnTo>
                    <a:lnTo>
                      <a:pt x="58"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6" name="Freeform 3167"/>
              <p:cNvSpPr>
                <a:spLocks/>
              </p:cNvSpPr>
              <p:nvPr userDrawn="1"/>
            </p:nvSpPr>
            <p:spPr bwMode="auto">
              <a:xfrm>
                <a:off x="5119" y="2172"/>
                <a:ext cx="51" cy="113"/>
              </a:xfrm>
              <a:custGeom>
                <a:avLst/>
                <a:gdLst>
                  <a:gd name="T0" fmla="*/ 35 w 51"/>
                  <a:gd name="T1" fmla="*/ 0 h 113"/>
                  <a:gd name="T2" fmla="*/ 35 w 51"/>
                  <a:gd name="T3" fmla="*/ 0 h 113"/>
                  <a:gd name="T4" fmla="*/ 49 w 51"/>
                  <a:gd name="T5" fmla="*/ 35 h 113"/>
                  <a:gd name="T6" fmla="*/ 49 w 51"/>
                  <a:gd name="T7" fmla="*/ 35 h 113"/>
                  <a:gd name="T8" fmla="*/ 46 w 51"/>
                  <a:gd name="T9" fmla="*/ 44 h 113"/>
                  <a:gd name="T10" fmla="*/ 44 w 51"/>
                  <a:gd name="T11" fmla="*/ 53 h 113"/>
                  <a:gd name="T12" fmla="*/ 42 w 51"/>
                  <a:gd name="T13" fmla="*/ 60 h 113"/>
                  <a:gd name="T14" fmla="*/ 39 w 51"/>
                  <a:gd name="T15" fmla="*/ 65 h 113"/>
                  <a:gd name="T16" fmla="*/ 35 w 51"/>
                  <a:gd name="T17" fmla="*/ 65 h 113"/>
                  <a:gd name="T18" fmla="*/ 35 w 51"/>
                  <a:gd name="T19" fmla="*/ 69 h 113"/>
                  <a:gd name="T20" fmla="*/ 39 w 51"/>
                  <a:gd name="T21" fmla="*/ 95 h 113"/>
                  <a:gd name="T22" fmla="*/ 39 w 51"/>
                  <a:gd name="T23" fmla="*/ 95 h 113"/>
                  <a:gd name="T24" fmla="*/ 51 w 51"/>
                  <a:gd name="T25" fmla="*/ 111 h 113"/>
                  <a:gd name="T26" fmla="*/ 51 w 51"/>
                  <a:gd name="T27" fmla="*/ 111 h 113"/>
                  <a:gd name="T28" fmla="*/ 44 w 51"/>
                  <a:gd name="T29" fmla="*/ 113 h 113"/>
                  <a:gd name="T30" fmla="*/ 39 w 51"/>
                  <a:gd name="T31" fmla="*/ 113 h 113"/>
                  <a:gd name="T32" fmla="*/ 32 w 51"/>
                  <a:gd name="T33" fmla="*/ 111 h 113"/>
                  <a:gd name="T34" fmla="*/ 28 w 51"/>
                  <a:gd name="T35" fmla="*/ 109 h 113"/>
                  <a:gd name="T36" fmla="*/ 28 w 51"/>
                  <a:gd name="T37" fmla="*/ 109 h 113"/>
                  <a:gd name="T38" fmla="*/ 14 w 51"/>
                  <a:gd name="T39" fmla="*/ 90 h 113"/>
                  <a:gd name="T40" fmla="*/ 0 w 51"/>
                  <a:gd name="T41" fmla="*/ 72 h 113"/>
                  <a:gd name="T42" fmla="*/ 0 w 51"/>
                  <a:gd name="T43" fmla="*/ 60 h 113"/>
                  <a:gd name="T44" fmla="*/ 14 w 51"/>
                  <a:gd name="T45" fmla="*/ 46 h 113"/>
                  <a:gd name="T46" fmla="*/ 7 w 51"/>
                  <a:gd name="T47" fmla="*/ 21 h 113"/>
                  <a:gd name="T48" fmla="*/ 7 w 51"/>
                  <a:gd name="T49" fmla="*/ 21 h 113"/>
                  <a:gd name="T50" fmla="*/ 9 w 51"/>
                  <a:gd name="T51" fmla="*/ 0 h 113"/>
                  <a:gd name="T52" fmla="*/ 35 w 51"/>
                  <a:gd name="T53" fmla="*/ 0 h 11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1" h="113">
                    <a:moveTo>
                      <a:pt x="35" y="0"/>
                    </a:moveTo>
                    <a:lnTo>
                      <a:pt x="35" y="0"/>
                    </a:lnTo>
                    <a:lnTo>
                      <a:pt x="49" y="35"/>
                    </a:lnTo>
                    <a:lnTo>
                      <a:pt x="46" y="44"/>
                    </a:lnTo>
                    <a:lnTo>
                      <a:pt x="44" y="53"/>
                    </a:lnTo>
                    <a:lnTo>
                      <a:pt x="42" y="60"/>
                    </a:lnTo>
                    <a:lnTo>
                      <a:pt x="39" y="65"/>
                    </a:lnTo>
                    <a:lnTo>
                      <a:pt x="35" y="65"/>
                    </a:lnTo>
                    <a:lnTo>
                      <a:pt x="35" y="69"/>
                    </a:lnTo>
                    <a:lnTo>
                      <a:pt x="39" y="95"/>
                    </a:lnTo>
                    <a:lnTo>
                      <a:pt x="51" y="111"/>
                    </a:lnTo>
                    <a:lnTo>
                      <a:pt x="44" y="113"/>
                    </a:lnTo>
                    <a:lnTo>
                      <a:pt x="39" y="113"/>
                    </a:lnTo>
                    <a:lnTo>
                      <a:pt x="32" y="111"/>
                    </a:lnTo>
                    <a:lnTo>
                      <a:pt x="28" y="109"/>
                    </a:lnTo>
                    <a:lnTo>
                      <a:pt x="14" y="90"/>
                    </a:lnTo>
                    <a:lnTo>
                      <a:pt x="0" y="72"/>
                    </a:lnTo>
                    <a:lnTo>
                      <a:pt x="0" y="60"/>
                    </a:lnTo>
                    <a:lnTo>
                      <a:pt x="14" y="46"/>
                    </a:lnTo>
                    <a:lnTo>
                      <a:pt x="7" y="21"/>
                    </a:lnTo>
                    <a:lnTo>
                      <a:pt x="9" y="0"/>
                    </a:lnTo>
                    <a:lnTo>
                      <a:pt x="3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7" name="Freeform 3168"/>
              <p:cNvSpPr>
                <a:spLocks/>
              </p:cNvSpPr>
              <p:nvPr userDrawn="1"/>
            </p:nvSpPr>
            <p:spPr bwMode="auto">
              <a:xfrm>
                <a:off x="1194" y="2193"/>
                <a:ext cx="30" cy="16"/>
              </a:xfrm>
              <a:custGeom>
                <a:avLst/>
                <a:gdLst>
                  <a:gd name="T0" fmla="*/ 30 w 30"/>
                  <a:gd name="T1" fmla="*/ 14 h 16"/>
                  <a:gd name="T2" fmla="*/ 30 w 30"/>
                  <a:gd name="T3" fmla="*/ 14 h 16"/>
                  <a:gd name="T4" fmla="*/ 30 w 30"/>
                  <a:gd name="T5" fmla="*/ 16 h 16"/>
                  <a:gd name="T6" fmla="*/ 28 w 30"/>
                  <a:gd name="T7" fmla="*/ 16 h 16"/>
                  <a:gd name="T8" fmla="*/ 0 w 30"/>
                  <a:gd name="T9" fmla="*/ 7 h 16"/>
                  <a:gd name="T10" fmla="*/ 0 w 30"/>
                  <a:gd name="T11" fmla="*/ 0 h 16"/>
                  <a:gd name="T12" fmla="*/ 0 w 30"/>
                  <a:gd name="T13" fmla="*/ 0 h 16"/>
                  <a:gd name="T14" fmla="*/ 2 w 30"/>
                  <a:gd name="T15" fmla="*/ 0 h 16"/>
                  <a:gd name="T16" fmla="*/ 5 w 30"/>
                  <a:gd name="T17" fmla="*/ 0 h 16"/>
                  <a:gd name="T18" fmla="*/ 30 w 30"/>
                  <a:gd name="T19" fmla="*/ 14 h 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0" h="16">
                    <a:moveTo>
                      <a:pt x="30" y="14"/>
                    </a:moveTo>
                    <a:lnTo>
                      <a:pt x="30" y="14"/>
                    </a:lnTo>
                    <a:lnTo>
                      <a:pt x="30" y="16"/>
                    </a:lnTo>
                    <a:lnTo>
                      <a:pt x="28" y="16"/>
                    </a:lnTo>
                    <a:lnTo>
                      <a:pt x="0" y="7"/>
                    </a:lnTo>
                    <a:lnTo>
                      <a:pt x="0" y="0"/>
                    </a:lnTo>
                    <a:lnTo>
                      <a:pt x="2" y="0"/>
                    </a:lnTo>
                    <a:lnTo>
                      <a:pt x="5" y="0"/>
                    </a:lnTo>
                    <a:lnTo>
                      <a:pt x="30"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8" name="Freeform 3169"/>
              <p:cNvSpPr>
                <a:spLocks/>
              </p:cNvSpPr>
              <p:nvPr userDrawn="1"/>
            </p:nvSpPr>
            <p:spPr bwMode="auto">
              <a:xfrm>
                <a:off x="1419" y="2195"/>
                <a:ext cx="11" cy="9"/>
              </a:xfrm>
              <a:custGeom>
                <a:avLst/>
                <a:gdLst>
                  <a:gd name="T0" fmla="*/ 11 w 11"/>
                  <a:gd name="T1" fmla="*/ 5 h 9"/>
                  <a:gd name="T2" fmla="*/ 11 w 11"/>
                  <a:gd name="T3" fmla="*/ 5 h 9"/>
                  <a:gd name="T4" fmla="*/ 11 w 11"/>
                  <a:gd name="T5" fmla="*/ 7 h 9"/>
                  <a:gd name="T6" fmla="*/ 7 w 11"/>
                  <a:gd name="T7" fmla="*/ 9 h 9"/>
                  <a:gd name="T8" fmla="*/ 0 w 11"/>
                  <a:gd name="T9" fmla="*/ 9 h 9"/>
                  <a:gd name="T10" fmla="*/ 0 w 11"/>
                  <a:gd name="T11" fmla="*/ 0 h 9"/>
                  <a:gd name="T12" fmla="*/ 0 w 11"/>
                  <a:gd name="T13" fmla="*/ 0 h 9"/>
                  <a:gd name="T14" fmla="*/ 11 w 11"/>
                  <a:gd name="T15" fmla="*/ 5 h 9"/>
                  <a:gd name="T16" fmla="*/ 11 w 11"/>
                  <a:gd name="T17" fmla="*/ 5 h 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 h="9">
                    <a:moveTo>
                      <a:pt x="11" y="5"/>
                    </a:moveTo>
                    <a:lnTo>
                      <a:pt x="11" y="5"/>
                    </a:lnTo>
                    <a:lnTo>
                      <a:pt x="11" y="7"/>
                    </a:lnTo>
                    <a:lnTo>
                      <a:pt x="7" y="9"/>
                    </a:lnTo>
                    <a:lnTo>
                      <a:pt x="0" y="9"/>
                    </a:lnTo>
                    <a:lnTo>
                      <a:pt x="0" y="0"/>
                    </a:lnTo>
                    <a:lnTo>
                      <a:pt x="11"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9" name="Freeform 3170"/>
              <p:cNvSpPr>
                <a:spLocks/>
              </p:cNvSpPr>
              <p:nvPr userDrawn="1"/>
            </p:nvSpPr>
            <p:spPr bwMode="auto">
              <a:xfrm>
                <a:off x="967" y="2200"/>
                <a:ext cx="26" cy="41"/>
              </a:xfrm>
              <a:custGeom>
                <a:avLst/>
                <a:gdLst>
                  <a:gd name="T0" fmla="*/ 19 w 26"/>
                  <a:gd name="T1" fmla="*/ 0 h 41"/>
                  <a:gd name="T2" fmla="*/ 19 w 26"/>
                  <a:gd name="T3" fmla="*/ 0 h 41"/>
                  <a:gd name="T4" fmla="*/ 23 w 26"/>
                  <a:gd name="T5" fmla="*/ 7 h 41"/>
                  <a:gd name="T6" fmla="*/ 26 w 26"/>
                  <a:gd name="T7" fmla="*/ 11 h 41"/>
                  <a:gd name="T8" fmla="*/ 26 w 26"/>
                  <a:gd name="T9" fmla="*/ 11 h 41"/>
                  <a:gd name="T10" fmla="*/ 21 w 26"/>
                  <a:gd name="T11" fmla="*/ 21 h 41"/>
                  <a:gd name="T12" fmla="*/ 19 w 26"/>
                  <a:gd name="T13" fmla="*/ 28 h 41"/>
                  <a:gd name="T14" fmla="*/ 14 w 26"/>
                  <a:gd name="T15" fmla="*/ 37 h 41"/>
                  <a:gd name="T16" fmla="*/ 5 w 26"/>
                  <a:gd name="T17" fmla="*/ 41 h 41"/>
                  <a:gd name="T18" fmla="*/ 5 w 26"/>
                  <a:gd name="T19" fmla="*/ 41 h 41"/>
                  <a:gd name="T20" fmla="*/ 0 w 26"/>
                  <a:gd name="T21" fmla="*/ 41 h 41"/>
                  <a:gd name="T22" fmla="*/ 0 w 26"/>
                  <a:gd name="T23" fmla="*/ 9 h 41"/>
                  <a:gd name="T24" fmla="*/ 0 w 26"/>
                  <a:gd name="T25" fmla="*/ 9 h 41"/>
                  <a:gd name="T26" fmla="*/ 19 w 26"/>
                  <a:gd name="T27" fmla="*/ 0 h 41"/>
                  <a:gd name="T28" fmla="*/ 19 w 26"/>
                  <a:gd name="T29" fmla="*/ 0 h 4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6" h="41">
                    <a:moveTo>
                      <a:pt x="19" y="0"/>
                    </a:moveTo>
                    <a:lnTo>
                      <a:pt x="19" y="0"/>
                    </a:lnTo>
                    <a:lnTo>
                      <a:pt x="23" y="7"/>
                    </a:lnTo>
                    <a:lnTo>
                      <a:pt x="26" y="11"/>
                    </a:lnTo>
                    <a:lnTo>
                      <a:pt x="21" y="21"/>
                    </a:lnTo>
                    <a:lnTo>
                      <a:pt x="19" y="28"/>
                    </a:lnTo>
                    <a:lnTo>
                      <a:pt x="14" y="37"/>
                    </a:lnTo>
                    <a:lnTo>
                      <a:pt x="5" y="41"/>
                    </a:lnTo>
                    <a:lnTo>
                      <a:pt x="0" y="41"/>
                    </a:lnTo>
                    <a:lnTo>
                      <a:pt x="0" y="9"/>
                    </a:lnTo>
                    <a:lnTo>
                      <a:pt x="1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0" name="Freeform 3171"/>
              <p:cNvSpPr>
                <a:spLocks/>
              </p:cNvSpPr>
              <p:nvPr userDrawn="1"/>
            </p:nvSpPr>
            <p:spPr bwMode="auto">
              <a:xfrm>
                <a:off x="3582" y="2207"/>
                <a:ext cx="216" cy="132"/>
              </a:xfrm>
              <a:custGeom>
                <a:avLst/>
                <a:gdLst>
                  <a:gd name="T0" fmla="*/ 204 w 216"/>
                  <a:gd name="T1" fmla="*/ 14 h 132"/>
                  <a:gd name="T2" fmla="*/ 204 w 216"/>
                  <a:gd name="T3" fmla="*/ 14 h 132"/>
                  <a:gd name="T4" fmla="*/ 216 w 216"/>
                  <a:gd name="T5" fmla="*/ 44 h 132"/>
                  <a:gd name="T6" fmla="*/ 216 w 216"/>
                  <a:gd name="T7" fmla="*/ 44 h 132"/>
                  <a:gd name="T8" fmla="*/ 199 w 216"/>
                  <a:gd name="T9" fmla="*/ 48 h 132"/>
                  <a:gd name="T10" fmla="*/ 199 w 216"/>
                  <a:gd name="T11" fmla="*/ 48 h 132"/>
                  <a:gd name="T12" fmla="*/ 197 w 216"/>
                  <a:gd name="T13" fmla="*/ 55 h 132"/>
                  <a:gd name="T14" fmla="*/ 192 w 216"/>
                  <a:gd name="T15" fmla="*/ 62 h 132"/>
                  <a:gd name="T16" fmla="*/ 148 w 216"/>
                  <a:gd name="T17" fmla="*/ 83 h 132"/>
                  <a:gd name="T18" fmla="*/ 130 w 216"/>
                  <a:gd name="T19" fmla="*/ 106 h 132"/>
                  <a:gd name="T20" fmla="*/ 70 w 216"/>
                  <a:gd name="T21" fmla="*/ 113 h 132"/>
                  <a:gd name="T22" fmla="*/ 40 w 216"/>
                  <a:gd name="T23" fmla="*/ 132 h 132"/>
                  <a:gd name="T24" fmla="*/ 23 w 216"/>
                  <a:gd name="T25" fmla="*/ 122 h 132"/>
                  <a:gd name="T26" fmla="*/ 12 w 216"/>
                  <a:gd name="T27" fmla="*/ 106 h 132"/>
                  <a:gd name="T28" fmla="*/ 10 w 216"/>
                  <a:gd name="T29" fmla="*/ 85 h 132"/>
                  <a:gd name="T30" fmla="*/ 10 w 216"/>
                  <a:gd name="T31" fmla="*/ 85 h 132"/>
                  <a:gd name="T32" fmla="*/ 0 w 216"/>
                  <a:gd name="T33" fmla="*/ 74 h 132"/>
                  <a:gd name="T34" fmla="*/ 0 w 216"/>
                  <a:gd name="T35" fmla="*/ 74 h 132"/>
                  <a:gd name="T36" fmla="*/ 10 w 216"/>
                  <a:gd name="T37" fmla="*/ 60 h 132"/>
                  <a:gd name="T38" fmla="*/ 19 w 216"/>
                  <a:gd name="T39" fmla="*/ 48 h 132"/>
                  <a:gd name="T40" fmla="*/ 19 w 216"/>
                  <a:gd name="T41" fmla="*/ 48 h 132"/>
                  <a:gd name="T42" fmla="*/ 26 w 216"/>
                  <a:gd name="T43" fmla="*/ 44 h 132"/>
                  <a:gd name="T44" fmla="*/ 35 w 216"/>
                  <a:gd name="T45" fmla="*/ 39 h 132"/>
                  <a:gd name="T46" fmla="*/ 63 w 216"/>
                  <a:gd name="T47" fmla="*/ 53 h 132"/>
                  <a:gd name="T48" fmla="*/ 63 w 216"/>
                  <a:gd name="T49" fmla="*/ 53 h 132"/>
                  <a:gd name="T50" fmla="*/ 67 w 216"/>
                  <a:gd name="T51" fmla="*/ 67 h 132"/>
                  <a:gd name="T52" fmla="*/ 72 w 216"/>
                  <a:gd name="T53" fmla="*/ 78 h 132"/>
                  <a:gd name="T54" fmla="*/ 86 w 216"/>
                  <a:gd name="T55" fmla="*/ 78 h 132"/>
                  <a:gd name="T56" fmla="*/ 125 w 216"/>
                  <a:gd name="T57" fmla="*/ 34 h 132"/>
                  <a:gd name="T58" fmla="*/ 183 w 216"/>
                  <a:gd name="T59" fmla="*/ 0 h 132"/>
                  <a:gd name="T60" fmla="*/ 183 w 216"/>
                  <a:gd name="T61" fmla="*/ 0 h 132"/>
                  <a:gd name="T62" fmla="*/ 190 w 216"/>
                  <a:gd name="T63" fmla="*/ 2 h 132"/>
                  <a:gd name="T64" fmla="*/ 195 w 216"/>
                  <a:gd name="T65" fmla="*/ 4 h 132"/>
                  <a:gd name="T66" fmla="*/ 204 w 216"/>
                  <a:gd name="T67" fmla="*/ 14 h 132"/>
                  <a:gd name="T68" fmla="*/ 204 w 216"/>
                  <a:gd name="T69" fmla="*/ 14 h 1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16" h="132">
                    <a:moveTo>
                      <a:pt x="204" y="14"/>
                    </a:moveTo>
                    <a:lnTo>
                      <a:pt x="204" y="14"/>
                    </a:lnTo>
                    <a:lnTo>
                      <a:pt x="216" y="44"/>
                    </a:lnTo>
                    <a:lnTo>
                      <a:pt x="199" y="48"/>
                    </a:lnTo>
                    <a:lnTo>
                      <a:pt x="197" y="55"/>
                    </a:lnTo>
                    <a:lnTo>
                      <a:pt x="192" y="62"/>
                    </a:lnTo>
                    <a:lnTo>
                      <a:pt x="148" y="83"/>
                    </a:lnTo>
                    <a:lnTo>
                      <a:pt x="130" y="106"/>
                    </a:lnTo>
                    <a:lnTo>
                      <a:pt x="70" y="113"/>
                    </a:lnTo>
                    <a:lnTo>
                      <a:pt x="40" y="132"/>
                    </a:lnTo>
                    <a:lnTo>
                      <a:pt x="23" y="122"/>
                    </a:lnTo>
                    <a:lnTo>
                      <a:pt x="12" y="106"/>
                    </a:lnTo>
                    <a:lnTo>
                      <a:pt x="10" y="85"/>
                    </a:lnTo>
                    <a:lnTo>
                      <a:pt x="0" y="74"/>
                    </a:lnTo>
                    <a:lnTo>
                      <a:pt x="10" y="60"/>
                    </a:lnTo>
                    <a:lnTo>
                      <a:pt x="19" y="48"/>
                    </a:lnTo>
                    <a:lnTo>
                      <a:pt x="26" y="44"/>
                    </a:lnTo>
                    <a:lnTo>
                      <a:pt x="35" y="39"/>
                    </a:lnTo>
                    <a:lnTo>
                      <a:pt x="63" y="53"/>
                    </a:lnTo>
                    <a:lnTo>
                      <a:pt x="67" y="67"/>
                    </a:lnTo>
                    <a:lnTo>
                      <a:pt x="72" y="78"/>
                    </a:lnTo>
                    <a:lnTo>
                      <a:pt x="86" y="78"/>
                    </a:lnTo>
                    <a:lnTo>
                      <a:pt x="125" y="34"/>
                    </a:lnTo>
                    <a:lnTo>
                      <a:pt x="183" y="0"/>
                    </a:lnTo>
                    <a:lnTo>
                      <a:pt x="190" y="2"/>
                    </a:lnTo>
                    <a:lnTo>
                      <a:pt x="195" y="4"/>
                    </a:lnTo>
                    <a:lnTo>
                      <a:pt x="204"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1" name="Freeform 3172"/>
              <p:cNvSpPr>
                <a:spLocks/>
              </p:cNvSpPr>
              <p:nvPr userDrawn="1"/>
            </p:nvSpPr>
            <p:spPr bwMode="auto">
              <a:xfrm>
                <a:off x="898" y="2211"/>
                <a:ext cx="81" cy="84"/>
              </a:xfrm>
              <a:custGeom>
                <a:avLst/>
                <a:gdLst>
                  <a:gd name="T0" fmla="*/ 67 w 81"/>
                  <a:gd name="T1" fmla="*/ 33 h 84"/>
                  <a:gd name="T2" fmla="*/ 67 w 81"/>
                  <a:gd name="T3" fmla="*/ 33 h 84"/>
                  <a:gd name="T4" fmla="*/ 69 w 81"/>
                  <a:gd name="T5" fmla="*/ 33 h 84"/>
                  <a:gd name="T6" fmla="*/ 74 w 81"/>
                  <a:gd name="T7" fmla="*/ 35 h 84"/>
                  <a:gd name="T8" fmla="*/ 81 w 81"/>
                  <a:gd name="T9" fmla="*/ 42 h 84"/>
                  <a:gd name="T10" fmla="*/ 81 w 81"/>
                  <a:gd name="T11" fmla="*/ 42 h 84"/>
                  <a:gd name="T12" fmla="*/ 81 w 81"/>
                  <a:gd name="T13" fmla="*/ 47 h 84"/>
                  <a:gd name="T14" fmla="*/ 81 w 81"/>
                  <a:gd name="T15" fmla="*/ 49 h 84"/>
                  <a:gd name="T16" fmla="*/ 76 w 81"/>
                  <a:gd name="T17" fmla="*/ 54 h 84"/>
                  <a:gd name="T18" fmla="*/ 67 w 81"/>
                  <a:gd name="T19" fmla="*/ 56 h 84"/>
                  <a:gd name="T20" fmla="*/ 60 w 81"/>
                  <a:gd name="T21" fmla="*/ 58 h 84"/>
                  <a:gd name="T22" fmla="*/ 60 w 81"/>
                  <a:gd name="T23" fmla="*/ 58 h 84"/>
                  <a:gd name="T24" fmla="*/ 60 w 81"/>
                  <a:gd name="T25" fmla="*/ 65 h 84"/>
                  <a:gd name="T26" fmla="*/ 58 w 81"/>
                  <a:gd name="T27" fmla="*/ 70 h 84"/>
                  <a:gd name="T28" fmla="*/ 58 w 81"/>
                  <a:gd name="T29" fmla="*/ 70 h 84"/>
                  <a:gd name="T30" fmla="*/ 49 w 81"/>
                  <a:gd name="T31" fmla="*/ 70 h 84"/>
                  <a:gd name="T32" fmla="*/ 42 w 81"/>
                  <a:gd name="T33" fmla="*/ 74 h 84"/>
                  <a:gd name="T34" fmla="*/ 35 w 81"/>
                  <a:gd name="T35" fmla="*/ 79 h 84"/>
                  <a:gd name="T36" fmla="*/ 28 w 81"/>
                  <a:gd name="T37" fmla="*/ 84 h 84"/>
                  <a:gd name="T38" fmla="*/ 0 w 81"/>
                  <a:gd name="T39" fmla="*/ 58 h 84"/>
                  <a:gd name="T40" fmla="*/ 0 w 81"/>
                  <a:gd name="T41" fmla="*/ 58 h 84"/>
                  <a:gd name="T42" fmla="*/ 49 w 81"/>
                  <a:gd name="T43" fmla="*/ 35 h 84"/>
                  <a:gd name="T44" fmla="*/ 49 w 81"/>
                  <a:gd name="T45" fmla="*/ 35 h 84"/>
                  <a:gd name="T46" fmla="*/ 37 w 81"/>
                  <a:gd name="T47" fmla="*/ 3 h 84"/>
                  <a:gd name="T48" fmla="*/ 37 w 81"/>
                  <a:gd name="T49" fmla="*/ 3 h 84"/>
                  <a:gd name="T50" fmla="*/ 44 w 81"/>
                  <a:gd name="T51" fmla="*/ 3 h 84"/>
                  <a:gd name="T52" fmla="*/ 49 w 81"/>
                  <a:gd name="T53" fmla="*/ 0 h 84"/>
                  <a:gd name="T54" fmla="*/ 60 w 81"/>
                  <a:gd name="T55" fmla="*/ 0 h 84"/>
                  <a:gd name="T56" fmla="*/ 65 w 81"/>
                  <a:gd name="T57" fmla="*/ 0 h 84"/>
                  <a:gd name="T58" fmla="*/ 67 w 81"/>
                  <a:gd name="T59" fmla="*/ 33 h 8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1" h="84">
                    <a:moveTo>
                      <a:pt x="67" y="33"/>
                    </a:moveTo>
                    <a:lnTo>
                      <a:pt x="67" y="33"/>
                    </a:lnTo>
                    <a:lnTo>
                      <a:pt x="69" y="33"/>
                    </a:lnTo>
                    <a:lnTo>
                      <a:pt x="74" y="35"/>
                    </a:lnTo>
                    <a:lnTo>
                      <a:pt x="81" y="42"/>
                    </a:lnTo>
                    <a:lnTo>
                      <a:pt x="81" y="47"/>
                    </a:lnTo>
                    <a:lnTo>
                      <a:pt x="81" y="49"/>
                    </a:lnTo>
                    <a:lnTo>
                      <a:pt x="76" y="54"/>
                    </a:lnTo>
                    <a:lnTo>
                      <a:pt x="67" y="56"/>
                    </a:lnTo>
                    <a:lnTo>
                      <a:pt x="60" y="58"/>
                    </a:lnTo>
                    <a:lnTo>
                      <a:pt x="60" y="65"/>
                    </a:lnTo>
                    <a:lnTo>
                      <a:pt x="58" y="70"/>
                    </a:lnTo>
                    <a:lnTo>
                      <a:pt x="49" y="70"/>
                    </a:lnTo>
                    <a:lnTo>
                      <a:pt x="42" y="74"/>
                    </a:lnTo>
                    <a:lnTo>
                      <a:pt x="35" y="79"/>
                    </a:lnTo>
                    <a:lnTo>
                      <a:pt x="28" y="84"/>
                    </a:lnTo>
                    <a:lnTo>
                      <a:pt x="0" y="58"/>
                    </a:lnTo>
                    <a:lnTo>
                      <a:pt x="49" y="35"/>
                    </a:lnTo>
                    <a:lnTo>
                      <a:pt x="37" y="3"/>
                    </a:lnTo>
                    <a:lnTo>
                      <a:pt x="44" y="3"/>
                    </a:lnTo>
                    <a:lnTo>
                      <a:pt x="49" y="0"/>
                    </a:lnTo>
                    <a:lnTo>
                      <a:pt x="60" y="0"/>
                    </a:lnTo>
                    <a:lnTo>
                      <a:pt x="65" y="0"/>
                    </a:lnTo>
                    <a:lnTo>
                      <a:pt x="67" y="3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2" name="Freeform 3173"/>
              <p:cNvSpPr>
                <a:spLocks/>
              </p:cNvSpPr>
              <p:nvPr userDrawn="1"/>
            </p:nvSpPr>
            <p:spPr bwMode="auto">
              <a:xfrm>
                <a:off x="1456" y="2214"/>
                <a:ext cx="2" cy="2"/>
              </a:xfrm>
              <a:custGeom>
                <a:avLst/>
                <a:gdLst>
                  <a:gd name="T0" fmla="*/ 2 w 2"/>
                  <a:gd name="T1" fmla="*/ 2 h 2"/>
                  <a:gd name="T2" fmla="*/ 2 w 2"/>
                  <a:gd name="T3" fmla="*/ 2 h 2"/>
                  <a:gd name="T4" fmla="*/ 2 w 2"/>
                  <a:gd name="T5" fmla="*/ 2 h 2"/>
                  <a:gd name="T6" fmla="*/ 0 w 2"/>
                  <a:gd name="T7" fmla="*/ 2 h 2"/>
                  <a:gd name="T8" fmla="*/ 0 w 2"/>
                  <a:gd name="T9" fmla="*/ 2 h 2"/>
                  <a:gd name="T10" fmla="*/ 0 w 2"/>
                  <a:gd name="T11" fmla="*/ 0 h 2"/>
                  <a:gd name="T12" fmla="*/ 2 w 2"/>
                  <a:gd name="T13" fmla="*/ 0 h 2"/>
                  <a:gd name="T14" fmla="*/ 2 w 2"/>
                  <a:gd name="T15" fmla="*/ 2 h 2"/>
                  <a:gd name="T16" fmla="*/ 2 w 2"/>
                  <a:gd name="T17" fmla="*/ 2 h 2"/>
                  <a:gd name="T18" fmla="*/ 2 w 2"/>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 h="2">
                    <a:moveTo>
                      <a:pt x="2" y="2"/>
                    </a:moveTo>
                    <a:lnTo>
                      <a:pt x="2" y="2"/>
                    </a:lnTo>
                    <a:lnTo>
                      <a:pt x="0" y="2"/>
                    </a:lnTo>
                    <a:lnTo>
                      <a:pt x="0" y="0"/>
                    </a:lnTo>
                    <a:lnTo>
                      <a:pt x="2" y="0"/>
                    </a:lnTo>
                    <a:lnTo>
                      <a:pt x="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3" name="Freeform 3174"/>
              <p:cNvSpPr>
                <a:spLocks/>
              </p:cNvSpPr>
              <p:nvPr userDrawn="1"/>
            </p:nvSpPr>
            <p:spPr bwMode="auto">
              <a:xfrm>
                <a:off x="3416" y="2232"/>
                <a:ext cx="282" cy="317"/>
              </a:xfrm>
              <a:custGeom>
                <a:avLst/>
                <a:gdLst>
                  <a:gd name="T0" fmla="*/ 104 w 282"/>
                  <a:gd name="T1" fmla="*/ 44 h 317"/>
                  <a:gd name="T2" fmla="*/ 136 w 282"/>
                  <a:gd name="T3" fmla="*/ 60 h 317"/>
                  <a:gd name="T4" fmla="*/ 176 w 282"/>
                  <a:gd name="T5" fmla="*/ 111 h 317"/>
                  <a:gd name="T6" fmla="*/ 176 w 282"/>
                  <a:gd name="T7" fmla="*/ 111 h 317"/>
                  <a:gd name="T8" fmla="*/ 178 w 282"/>
                  <a:gd name="T9" fmla="*/ 121 h 317"/>
                  <a:gd name="T10" fmla="*/ 178 w 282"/>
                  <a:gd name="T11" fmla="*/ 121 h 317"/>
                  <a:gd name="T12" fmla="*/ 166 w 282"/>
                  <a:gd name="T13" fmla="*/ 127 h 317"/>
                  <a:gd name="T14" fmla="*/ 166 w 282"/>
                  <a:gd name="T15" fmla="*/ 148 h 317"/>
                  <a:gd name="T16" fmla="*/ 196 w 282"/>
                  <a:gd name="T17" fmla="*/ 167 h 317"/>
                  <a:gd name="T18" fmla="*/ 199 w 282"/>
                  <a:gd name="T19" fmla="*/ 178 h 317"/>
                  <a:gd name="T20" fmla="*/ 238 w 282"/>
                  <a:gd name="T21" fmla="*/ 222 h 317"/>
                  <a:gd name="T22" fmla="*/ 238 w 282"/>
                  <a:gd name="T23" fmla="*/ 222 h 317"/>
                  <a:gd name="T24" fmla="*/ 282 w 282"/>
                  <a:gd name="T25" fmla="*/ 234 h 317"/>
                  <a:gd name="T26" fmla="*/ 257 w 282"/>
                  <a:gd name="T27" fmla="*/ 266 h 317"/>
                  <a:gd name="T28" fmla="*/ 257 w 282"/>
                  <a:gd name="T29" fmla="*/ 266 h 317"/>
                  <a:gd name="T30" fmla="*/ 238 w 282"/>
                  <a:gd name="T31" fmla="*/ 283 h 317"/>
                  <a:gd name="T32" fmla="*/ 229 w 282"/>
                  <a:gd name="T33" fmla="*/ 289 h 317"/>
                  <a:gd name="T34" fmla="*/ 217 w 282"/>
                  <a:gd name="T35" fmla="*/ 294 h 317"/>
                  <a:gd name="T36" fmla="*/ 164 w 282"/>
                  <a:gd name="T37" fmla="*/ 315 h 317"/>
                  <a:gd name="T38" fmla="*/ 164 w 282"/>
                  <a:gd name="T39" fmla="*/ 315 h 317"/>
                  <a:gd name="T40" fmla="*/ 134 w 282"/>
                  <a:gd name="T41" fmla="*/ 313 h 317"/>
                  <a:gd name="T42" fmla="*/ 106 w 282"/>
                  <a:gd name="T43" fmla="*/ 317 h 317"/>
                  <a:gd name="T44" fmla="*/ 106 w 282"/>
                  <a:gd name="T45" fmla="*/ 317 h 317"/>
                  <a:gd name="T46" fmla="*/ 90 w 282"/>
                  <a:gd name="T47" fmla="*/ 313 h 317"/>
                  <a:gd name="T48" fmla="*/ 74 w 282"/>
                  <a:gd name="T49" fmla="*/ 306 h 317"/>
                  <a:gd name="T50" fmla="*/ 55 w 282"/>
                  <a:gd name="T51" fmla="*/ 301 h 317"/>
                  <a:gd name="T52" fmla="*/ 46 w 282"/>
                  <a:gd name="T53" fmla="*/ 301 h 317"/>
                  <a:gd name="T54" fmla="*/ 37 w 282"/>
                  <a:gd name="T55" fmla="*/ 301 h 317"/>
                  <a:gd name="T56" fmla="*/ 32 w 282"/>
                  <a:gd name="T57" fmla="*/ 248 h 317"/>
                  <a:gd name="T58" fmla="*/ 2 w 282"/>
                  <a:gd name="T59" fmla="*/ 227 h 317"/>
                  <a:gd name="T60" fmla="*/ 2 w 282"/>
                  <a:gd name="T61" fmla="*/ 227 h 317"/>
                  <a:gd name="T62" fmla="*/ 0 w 282"/>
                  <a:gd name="T63" fmla="*/ 225 h 317"/>
                  <a:gd name="T64" fmla="*/ 2 w 282"/>
                  <a:gd name="T65" fmla="*/ 220 h 317"/>
                  <a:gd name="T66" fmla="*/ 2 w 282"/>
                  <a:gd name="T67" fmla="*/ 220 h 317"/>
                  <a:gd name="T68" fmla="*/ 7 w 282"/>
                  <a:gd name="T69" fmla="*/ 218 h 317"/>
                  <a:gd name="T70" fmla="*/ 11 w 282"/>
                  <a:gd name="T71" fmla="*/ 215 h 317"/>
                  <a:gd name="T72" fmla="*/ 14 w 282"/>
                  <a:gd name="T73" fmla="*/ 158 h 317"/>
                  <a:gd name="T74" fmla="*/ 14 w 282"/>
                  <a:gd name="T75" fmla="*/ 158 h 317"/>
                  <a:gd name="T76" fmla="*/ 34 w 282"/>
                  <a:gd name="T77" fmla="*/ 125 h 317"/>
                  <a:gd name="T78" fmla="*/ 46 w 282"/>
                  <a:gd name="T79" fmla="*/ 111 h 317"/>
                  <a:gd name="T80" fmla="*/ 62 w 282"/>
                  <a:gd name="T81" fmla="*/ 95 h 317"/>
                  <a:gd name="T82" fmla="*/ 62 w 282"/>
                  <a:gd name="T83" fmla="*/ 95 h 317"/>
                  <a:gd name="T84" fmla="*/ 67 w 282"/>
                  <a:gd name="T85" fmla="*/ 53 h 317"/>
                  <a:gd name="T86" fmla="*/ 67 w 282"/>
                  <a:gd name="T87" fmla="*/ 33 h 317"/>
                  <a:gd name="T88" fmla="*/ 69 w 282"/>
                  <a:gd name="T89" fmla="*/ 12 h 317"/>
                  <a:gd name="T90" fmla="*/ 69 w 282"/>
                  <a:gd name="T91" fmla="*/ 12 h 317"/>
                  <a:gd name="T92" fmla="*/ 85 w 282"/>
                  <a:gd name="T93" fmla="*/ 0 h 317"/>
                  <a:gd name="T94" fmla="*/ 104 w 282"/>
                  <a:gd name="T95" fmla="*/ 44 h 31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2" h="317">
                    <a:moveTo>
                      <a:pt x="104" y="44"/>
                    </a:moveTo>
                    <a:lnTo>
                      <a:pt x="136" y="60"/>
                    </a:lnTo>
                    <a:lnTo>
                      <a:pt x="176" y="111"/>
                    </a:lnTo>
                    <a:lnTo>
                      <a:pt x="178" y="121"/>
                    </a:lnTo>
                    <a:lnTo>
                      <a:pt x="166" y="127"/>
                    </a:lnTo>
                    <a:lnTo>
                      <a:pt x="166" y="148"/>
                    </a:lnTo>
                    <a:lnTo>
                      <a:pt x="196" y="167"/>
                    </a:lnTo>
                    <a:lnTo>
                      <a:pt x="199" y="178"/>
                    </a:lnTo>
                    <a:lnTo>
                      <a:pt x="238" y="222"/>
                    </a:lnTo>
                    <a:lnTo>
                      <a:pt x="282" y="234"/>
                    </a:lnTo>
                    <a:lnTo>
                      <a:pt x="257" y="266"/>
                    </a:lnTo>
                    <a:lnTo>
                      <a:pt x="238" y="283"/>
                    </a:lnTo>
                    <a:lnTo>
                      <a:pt x="229" y="289"/>
                    </a:lnTo>
                    <a:lnTo>
                      <a:pt x="217" y="294"/>
                    </a:lnTo>
                    <a:lnTo>
                      <a:pt x="164" y="315"/>
                    </a:lnTo>
                    <a:lnTo>
                      <a:pt x="134" y="313"/>
                    </a:lnTo>
                    <a:lnTo>
                      <a:pt x="106" y="317"/>
                    </a:lnTo>
                    <a:lnTo>
                      <a:pt x="90" y="313"/>
                    </a:lnTo>
                    <a:lnTo>
                      <a:pt x="74" y="306"/>
                    </a:lnTo>
                    <a:lnTo>
                      <a:pt x="55" y="301"/>
                    </a:lnTo>
                    <a:lnTo>
                      <a:pt x="46" y="301"/>
                    </a:lnTo>
                    <a:lnTo>
                      <a:pt x="37" y="301"/>
                    </a:lnTo>
                    <a:lnTo>
                      <a:pt x="32" y="248"/>
                    </a:lnTo>
                    <a:lnTo>
                      <a:pt x="2" y="227"/>
                    </a:lnTo>
                    <a:lnTo>
                      <a:pt x="0" y="225"/>
                    </a:lnTo>
                    <a:lnTo>
                      <a:pt x="2" y="220"/>
                    </a:lnTo>
                    <a:lnTo>
                      <a:pt x="7" y="218"/>
                    </a:lnTo>
                    <a:lnTo>
                      <a:pt x="11" y="215"/>
                    </a:lnTo>
                    <a:lnTo>
                      <a:pt x="14" y="158"/>
                    </a:lnTo>
                    <a:lnTo>
                      <a:pt x="34" y="125"/>
                    </a:lnTo>
                    <a:lnTo>
                      <a:pt x="46" y="111"/>
                    </a:lnTo>
                    <a:lnTo>
                      <a:pt x="62" y="95"/>
                    </a:lnTo>
                    <a:lnTo>
                      <a:pt x="67" y="53"/>
                    </a:lnTo>
                    <a:lnTo>
                      <a:pt x="67" y="33"/>
                    </a:lnTo>
                    <a:lnTo>
                      <a:pt x="69" y="12"/>
                    </a:lnTo>
                    <a:lnTo>
                      <a:pt x="85" y="0"/>
                    </a:lnTo>
                    <a:lnTo>
                      <a:pt x="104" y="4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4" name="Freeform 3175"/>
              <p:cNvSpPr>
                <a:spLocks/>
              </p:cNvSpPr>
              <p:nvPr userDrawn="1"/>
            </p:nvSpPr>
            <p:spPr bwMode="auto">
              <a:xfrm>
                <a:off x="960" y="2244"/>
                <a:ext cx="111" cy="67"/>
              </a:xfrm>
              <a:custGeom>
                <a:avLst/>
                <a:gdLst>
                  <a:gd name="T0" fmla="*/ 111 w 111"/>
                  <a:gd name="T1" fmla="*/ 18 h 67"/>
                  <a:gd name="T2" fmla="*/ 84 w 111"/>
                  <a:gd name="T3" fmla="*/ 48 h 67"/>
                  <a:gd name="T4" fmla="*/ 84 w 111"/>
                  <a:gd name="T5" fmla="*/ 48 h 67"/>
                  <a:gd name="T6" fmla="*/ 63 w 111"/>
                  <a:gd name="T7" fmla="*/ 60 h 67"/>
                  <a:gd name="T8" fmla="*/ 51 w 111"/>
                  <a:gd name="T9" fmla="*/ 65 h 67"/>
                  <a:gd name="T10" fmla="*/ 40 w 111"/>
                  <a:gd name="T11" fmla="*/ 67 h 67"/>
                  <a:gd name="T12" fmla="*/ 40 w 111"/>
                  <a:gd name="T13" fmla="*/ 67 h 67"/>
                  <a:gd name="T14" fmla="*/ 35 w 111"/>
                  <a:gd name="T15" fmla="*/ 62 h 67"/>
                  <a:gd name="T16" fmla="*/ 33 w 111"/>
                  <a:gd name="T17" fmla="*/ 58 h 67"/>
                  <a:gd name="T18" fmla="*/ 21 w 111"/>
                  <a:gd name="T19" fmla="*/ 48 h 67"/>
                  <a:gd name="T20" fmla="*/ 0 w 111"/>
                  <a:gd name="T21" fmla="*/ 39 h 67"/>
                  <a:gd name="T22" fmla="*/ 0 w 111"/>
                  <a:gd name="T23" fmla="*/ 39 h 67"/>
                  <a:gd name="T24" fmla="*/ 3 w 111"/>
                  <a:gd name="T25" fmla="*/ 28 h 67"/>
                  <a:gd name="T26" fmla="*/ 3 w 111"/>
                  <a:gd name="T27" fmla="*/ 28 h 67"/>
                  <a:gd name="T28" fmla="*/ 12 w 111"/>
                  <a:gd name="T29" fmla="*/ 25 h 67"/>
                  <a:gd name="T30" fmla="*/ 24 w 111"/>
                  <a:gd name="T31" fmla="*/ 18 h 67"/>
                  <a:gd name="T32" fmla="*/ 24 w 111"/>
                  <a:gd name="T33" fmla="*/ 9 h 67"/>
                  <a:gd name="T34" fmla="*/ 37 w 111"/>
                  <a:gd name="T35" fmla="*/ 4 h 67"/>
                  <a:gd name="T36" fmla="*/ 37 w 111"/>
                  <a:gd name="T37" fmla="*/ 4 h 67"/>
                  <a:gd name="T38" fmla="*/ 49 w 111"/>
                  <a:gd name="T39" fmla="*/ 7 h 67"/>
                  <a:gd name="T40" fmla="*/ 54 w 111"/>
                  <a:gd name="T41" fmla="*/ 7 h 67"/>
                  <a:gd name="T42" fmla="*/ 58 w 111"/>
                  <a:gd name="T43" fmla="*/ 4 h 67"/>
                  <a:gd name="T44" fmla="*/ 70 w 111"/>
                  <a:gd name="T45" fmla="*/ 0 h 67"/>
                  <a:gd name="T46" fmla="*/ 102 w 111"/>
                  <a:gd name="T47" fmla="*/ 4 h 67"/>
                  <a:gd name="T48" fmla="*/ 111 w 111"/>
                  <a:gd name="T49" fmla="*/ 18 h 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1" h="67">
                    <a:moveTo>
                      <a:pt x="111" y="18"/>
                    </a:moveTo>
                    <a:lnTo>
                      <a:pt x="84" y="48"/>
                    </a:lnTo>
                    <a:lnTo>
                      <a:pt x="63" y="60"/>
                    </a:lnTo>
                    <a:lnTo>
                      <a:pt x="51" y="65"/>
                    </a:lnTo>
                    <a:lnTo>
                      <a:pt x="40" y="67"/>
                    </a:lnTo>
                    <a:lnTo>
                      <a:pt x="35" y="62"/>
                    </a:lnTo>
                    <a:lnTo>
                      <a:pt x="33" y="58"/>
                    </a:lnTo>
                    <a:lnTo>
                      <a:pt x="21" y="48"/>
                    </a:lnTo>
                    <a:lnTo>
                      <a:pt x="0" y="39"/>
                    </a:lnTo>
                    <a:lnTo>
                      <a:pt x="3" y="28"/>
                    </a:lnTo>
                    <a:lnTo>
                      <a:pt x="12" y="25"/>
                    </a:lnTo>
                    <a:lnTo>
                      <a:pt x="24" y="18"/>
                    </a:lnTo>
                    <a:lnTo>
                      <a:pt x="24" y="9"/>
                    </a:lnTo>
                    <a:lnTo>
                      <a:pt x="37" y="4"/>
                    </a:lnTo>
                    <a:lnTo>
                      <a:pt x="49" y="7"/>
                    </a:lnTo>
                    <a:lnTo>
                      <a:pt x="54" y="7"/>
                    </a:lnTo>
                    <a:lnTo>
                      <a:pt x="58" y="4"/>
                    </a:lnTo>
                    <a:lnTo>
                      <a:pt x="70" y="0"/>
                    </a:lnTo>
                    <a:lnTo>
                      <a:pt x="102" y="4"/>
                    </a:lnTo>
                    <a:lnTo>
                      <a:pt x="111"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5" name="Freeform 3176"/>
              <p:cNvSpPr>
                <a:spLocks/>
              </p:cNvSpPr>
              <p:nvPr userDrawn="1"/>
            </p:nvSpPr>
            <p:spPr bwMode="auto">
              <a:xfrm>
                <a:off x="2393" y="2258"/>
                <a:ext cx="123" cy="97"/>
              </a:xfrm>
              <a:custGeom>
                <a:avLst/>
                <a:gdLst>
                  <a:gd name="T0" fmla="*/ 118 w 123"/>
                  <a:gd name="T1" fmla="*/ 34 h 97"/>
                  <a:gd name="T2" fmla="*/ 118 w 123"/>
                  <a:gd name="T3" fmla="*/ 34 h 97"/>
                  <a:gd name="T4" fmla="*/ 120 w 123"/>
                  <a:gd name="T5" fmla="*/ 62 h 97"/>
                  <a:gd name="T6" fmla="*/ 123 w 123"/>
                  <a:gd name="T7" fmla="*/ 88 h 97"/>
                  <a:gd name="T8" fmla="*/ 81 w 123"/>
                  <a:gd name="T9" fmla="*/ 90 h 97"/>
                  <a:gd name="T10" fmla="*/ 46 w 123"/>
                  <a:gd name="T11" fmla="*/ 97 h 97"/>
                  <a:gd name="T12" fmla="*/ 14 w 123"/>
                  <a:gd name="T13" fmla="*/ 88 h 97"/>
                  <a:gd name="T14" fmla="*/ 14 w 123"/>
                  <a:gd name="T15" fmla="*/ 88 h 97"/>
                  <a:gd name="T16" fmla="*/ 14 w 123"/>
                  <a:gd name="T17" fmla="*/ 81 h 97"/>
                  <a:gd name="T18" fmla="*/ 79 w 123"/>
                  <a:gd name="T19" fmla="*/ 74 h 97"/>
                  <a:gd name="T20" fmla="*/ 79 w 123"/>
                  <a:gd name="T21" fmla="*/ 74 h 97"/>
                  <a:gd name="T22" fmla="*/ 81 w 123"/>
                  <a:gd name="T23" fmla="*/ 71 h 97"/>
                  <a:gd name="T24" fmla="*/ 81 w 123"/>
                  <a:gd name="T25" fmla="*/ 67 h 97"/>
                  <a:gd name="T26" fmla="*/ 81 w 123"/>
                  <a:gd name="T27" fmla="*/ 67 h 97"/>
                  <a:gd name="T28" fmla="*/ 74 w 123"/>
                  <a:gd name="T29" fmla="*/ 62 h 97"/>
                  <a:gd name="T30" fmla="*/ 65 w 123"/>
                  <a:gd name="T31" fmla="*/ 60 h 97"/>
                  <a:gd name="T32" fmla="*/ 48 w 123"/>
                  <a:gd name="T33" fmla="*/ 60 h 97"/>
                  <a:gd name="T34" fmla="*/ 30 w 123"/>
                  <a:gd name="T35" fmla="*/ 60 h 97"/>
                  <a:gd name="T36" fmla="*/ 14 w 123"/>
                  <a:gd name="T37" fmla="*/ 62 h 97"/>
                  <a:gd name="T38" fmla="*/ 0 w 123"/>
                  <a:gd name="T39" fmla="*/ 48 h 97"/>
                  <a:gd name="T40" fmla="*/ 14 w 123"/>
                  <a:gd name="T41" fmla="*/ 0 h 97"/>
                  <a:gd name="T42" fmla="*/ 72 w 123"/>
                  <a:gd name="T43" fmla="*/ 2 h 97"/>
                  <a:gd name="T44" fmla="*/ 118 w 123"/>
                  <a:gd name="T45" fmla="*/ 34 h 9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3" h="97">
                    <a:moveTo>
                      <a:pt x="118" y="34"/>
                    </a:moveTo>
                    <a:lnTo>
                      <a:pt x="118" y="34"/>
                    </a:lnTo>
                    <a:lnTo>
                      <a:pt x="120" y="62"/>
                    </a:lnTo>
                    <a:lnTo>
                      <a:pt x="123" y="88"/>
                    </a:lnTo>
                    <a:lnTo>
                      <a:pt x="81" y="90"/>
                    </a:lnTo>
                    <a:lnTo>
                      <a:pt x="46" y="97"/>
                    </a:lnTo>
                    <a:lnTo>
                      <a:pt x="14" y="88"/>
                    </a:lnTo>
                    <a:lnTo>
                      <a:pt x="14" y="81"/>
                    </a:lnTo>
                    <a:lnTo>
                      <a:pt x="79" y="74"/>
                    </a:lnTo>
                    <a:lnTo>
                      <a:pt x="81" y="71"/>
                    </a:lnTo>
                    <a:lnTo>
                      <a:pt x="81" y="67"/>
                    </a:lnTo>
                    <a:lnTo>
                      <a:pt x="74" y="62"/>
                    </a:lnTo>
                    <a:lnTo>
                      <a:pt x="65" y="60"/>
                    </a:lnTo>
                    <a:lnTo>
                      <a:pt x="48" y="60"/>
                    </a:lnTo>
                    <a:lnTo>
                      <a:pt x="30" y="60"/>
                    </a:lnTo>
                    <a:lnTo>
                      <a:pt x="14" y="62"/>
                    </a:lnTo>
                    <a:lnTo>
                      <a:pt x="0" y="48"/>
                    </a:lnTo>
                    <a:lnTo>
                      <a:pt x="14" y="0"/>
                    </a:lnTo>
                    <a:lnTo>
                      <a:pt x="72" y="2"/>
                    </a:lnTo>
                    <a:lnTo>
                      <a:pt x="118" y="3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6" name="Freeform 3177"/>
              <p:cNvSpPr>
                <a:spLocks/>
              </p:cNvSpPr>
              <p:nvPr userDrawn="1"/>
            </p:nvSpPr>
            <p:spPr bwMode="auto">
              <a:xfrm>
                <a:off x="993" y="2267"/>
                <a:ext cx="88" cy="102"/>
              </a:xfrm>
              <a:custGeom>
                <a:avLst/>
                <a:gdLst>
                  <a:gd name="T0" fmla="*/ 81 w 88"/>
                  <a:gd name="T1" fmla="*/ 0 h 102"/>
                  <a:gd name="T2" fmla="*/ 81 w 88"/>
                  <a:gd name="T3" fmla="*/ 0 h 102"/>
                  <a:gd name="T4" fmla="*/ 85 w 88"/>
                  <a:gd name="T5" fmla="*/ 9 h 102"/>
                  <a:gd name="T6" fmla="*/ 88 w 88"/>
                  <a:gd name="T7" fmla="*/ 18 h 102"/>
                  <a:gd name="T8" fmla="*/ 81 w 88"/>
                  <a:gd name="T9" fmla="*/ 44 h 102"/>
                  <a:gd name="T10" fmla="*/ 69 w 88"/>
                  <a:gd name="T11" fmla="*/ 62 h 102"/>
                  <a:gd name="T12" fmla="*/ 69 w 88"/>
                  <a:gd name="T13" fmla="*/ 62 h 102"/>
                  <a:gd name="T14" fmla="*/ 69 w 88"/>
                  <a:gd name="T15" fmla="*/ 83 h 102"/>
                  <a:gd name="T16" fmla="*/ 69 w 88"/>
                  <a:gd name="T17" fmla="*/ 83 h 102"/>
                  <a:gd name="T18" fmla="*/ 65 w 88"/>
                  <a:gd name="T19" fmla="*/ 92 h 102"/>
                  <a:gd name="T20" fmla="*/ 60 w 88"/>
                  <a:gd name="T21" fmla="*/ 97 h 102"/>
                  <a:gd name="T22" fmla="*/ 60 w 88"/>
                  <a:gd name="T23" fmla="*/ 102 h 102"/>
                  <a:gd name="T24" fmla="*/ 60 w 88"/>
                  <a:gd name="T25" fmla="*/ 102 h 102"/>
                  <a:gd name="T26" fmla="*/ 21 w 88"/>
                  <a:gd name="T27" fmla="*/ 97 h 102"/>
                  <a:gd name="T28" fmla="*/ 18 w 88"/>
                  <a:gd name="T29" fmla="*/ 81 h 102"/>
                  <a:gd name="T30" fmla="*/ 0 w 88"/>
                  <a:gd name="T31" fmla="*/ 58 h 102"/>
                  <a:gd name="T32" fmla="*/ 0 w 88"/>
                  <a:gd name="T33" fmla="*/ 58 h 102"/>
                  <a:gd name="T34" fmla="*/ 2 w 88"/>
                  <a:gd name="T35" fmla="*/ 53 h 102"/>
                  <a:gd name="T36" fmla="*/ 7 w 88"/>
                  <a:gd name="T37" fmla="*/ 48 h 102"/>
                  <a:gd name="T38" fmla="*/ 7 w 88"/>
                  <a:gd name="T39" fmla="*/ 48 h 102"/>
                  <a:gd name="T40" fmla="*/ 18 w 88"/>
                  <a:gd name="T41" fmla="*/ 46 h 102"/>
                  <a:gd name="T42" fmla="*/ 30 w 88"/>
                  <a:gd name="T43" fmla="*/ 42 h 102"/>
                  <a:gd name="T44" fmla="*/ 53 w 88"/>
                  <a:gd name="T45" fmla="*/ 30 h 102"/>
                  <a:gd name="T46" fmla="*/ 78 w 88"/>
                  <a:gd name="T47" fmla="*/ 0 h 102"/>
                  <a:gd name="T48" fmla="*/ 81 w 88"/>
                  <a:gd name="T49" fmla="*/ 0 h 1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8" h="102">
                    <a:moveTo>
                      <a:pt x="81" y="0"/>
                    </a:moveTo>
                    <a:lnTo>
                      <a:pt x="81" y="0"/>
                    </a:lnTo>
                    <a:lnTo>
                      <a:pt x="85" y="9"/>
                    </a:lnTo>
                    <a:lnTo>
                      <a:pt x="88" y="18"/>
                    </a:lnTo>
                    <a:lnTo>
                      <a:pt x="81" y="44"/>
                    </a:lnTo>
                    <a:lnTo>
                      <a:pt x="69" y="62"/>
                    </a:lnTo>
                    <a:lnTo>
                      <a:pt x="69" y="83"/>
                    </a:lnTo>
                    <a:lnTo>
                      <a:pt x="65" y="92"/>
                    </a:lnTo>
                    <a:lnTo>
                      <a:pt x="60" y="97"/>
                    </a:lnTo>
                    <a:lnTo>
                      <a:pt x="60" y="102"/>
                    </a:lnTo>
                    <a:lnTo>
                      <a:pt x="21" y="97"/>
                    </a:lnTo>
                    <a:lnTo>
                      <a:pt x="18" y="81"/>
                    </a:lnTo>
                    <a:lnTo>
                      <a:pt x="0" y="58"/>
                    </a:lnTo>
                    <a:lnTo>
                      <a:pt x="2" y="53"/>
                    </a:lnTo>
                    <a:lnTo>
                      <a:pt x="7" y="48"/>
                    </a:lnTo>
                    <a:lnTo>
                      <a:pt x="18" y="46"/>
                    </a:lnTo>
                    <a:lnTo>
                      <a:pt x="30" y="42"/>
                    </a:lnTo>
                    <a:lnTo>
                      <a:pt x="53" y="30"/>
                    </a:lnTo>
                    <a:lnTo>
                      <a:pt x="78" y="0"/>
                    </a:lnTo>
                    <a:lnTo>
                      <a:pt x="8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7" name="Freeform 3178"/>
              <p:cNvSpPr>
                <a:spLocks/>
              </p:cNvSpPr>
              <p:nvPr userDrawn="1"/>
            </p:nvSpPr>
            <p:spPr bwMode="auto">
              <a:xfrm>
                <a:off x="5188" y="2285"/>
                <a:ext cx="28" cy="28"/>
              </a:xfrm>
              <a:custGeom>
                <a:avLst/>
                <a:gdLst>
                  <a:gd name="T0" fmla="*/ 21 w 28"/>
                  <a:gd name="T1" fmla="*/ 3 h 28"/>
                  <a:gd name="T2" fmla="*/ 28 w 28"/>
                  <a:gd name="T3" fmla="*/ 26 h 28"/>
                  <a:gd name="T4" fmla="*/ 28 w 28"/>
                  <a:gd name="T5" fmla="*/ 26 h 28"/>
                  <a:gd name="T6" fmla="*/ 26 w 28"/>
                  <a:gd name="T7" fmla="*/ 28 h 28"/>
                  <a:gd name="T8" fmla="*/ 26 w 28"/>
                  <a:gd name="T9" fmla="*/ 28 h 28"/>
                  <a:gd name="T10" fmla="*/ 0 w 28"/>
                  <a:gd name="T11" fmla="*/ 0 h 28"/>
                  <a:gd name="T12" fmla="*/ 0 w 28"/>
                  <a:gd name="T13" fmla="*/ 0 h 28"/>
                  <a:gd name="T14" fmla="*/ 12 w 28"/>
                  <a:gd name="T15" fmla="*/ 0 h 28"/>
                  <a:gd name="T16" fmla="*/ 21 w 28"/>
                  <a:gd name="T17" fmla="*/ 3 h 28"/>
                  <a:gd name="T18" fmla="*/ 21 w 28"/>
                  <a:gd name="T19" fmla="*/ 3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8" h="28">
                    <a:moveTo>
                      <a:pt x="21" y="3"/>
                    </a:moveTo>
                    <a:lnTo>
                      <a:pt x="28" y="26"/>
                    </a:lnTo>
                    <a:lnTo>
                      <a:pt x="26" y="28"/>
                    </a:lnTo>
                    <a:lnTo>
                      <a:pt x="0" y="0"/>
                    </a:lnTo>
                    <a:lnTo>
                      <a:pt x="12" y="0"/>
                    </a:lnTo>
                    <a:lnTo>
                      <a:pt x="21"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8" name="Freeform 3179"/>
              <p:cNvSpPr>
                <a:spLocks/>
              </p:cNvSpPr>
              <p:nvPr userDrawn="1"/>
            </p:nvSpPr>
            <p:spPr bwMode="auto">
              <a:xfrm>
                <a:off x="930" y="2285"/>
                <a:ext cx="58" cy="28"/>
              </a:xfrm>
              <a:custGeom>
                <a:avLst/>
                <a:gdLst>
                  <a:gd name="T0" fmla="*/ 51 w 58"/>
                  <a:gd name="T1" fmla="*/ 10 h 28"/>
                  <a:gd name="T2" fmla="*/ 58 w 58"/>
                  <a:gd name="T3" fmla="*/ 17 h 28"/>
                  <a:gd name="T4" fmla="*/ 33 w 58"/>
                  <a:gd name="T5" fmla="*/ 28 h 28"/>
                  <a:gd name="T6" fmla="*/ 33 w 58"/>
                  <a:gd name="T7" fmla="*/ 28 h 28"/>
                  <a:gd name="T8" fmla="*/ 0 w 58"/>
                  <a:gd name="T9" fmla="*/ 12 h 28"/>
                  <a:gd name="T10" fmla="*/ 0 w 58"/>
                  <a:gd name="T11" fmla="*/ 12 h 28"/>
                  <a:gd name="T12" fmla="*/ 12 w 58"/>
                  <a:gd name="T13" fmla="*/ 3 h 28"/>
                  <a:gd name="T14" fmla="*/ 19 w 58"/>
                  <a:gd name="T15" fmla="*/ 0 h 28"/>
                  <a:gd name="T16" fmla="*/ 28 w 58"/>
                  <a:gd name="T17" fmla="*/ 0 h 28"/>
                  <a:gd name="T18" fmla="*/ 51 w 58"/>
                  <a:gd name="T19" fmla="*/ 10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8" h="28">
                    <a:moveTo>
                      <a:pt x="51" y="10"/>
                    </a:moveTo>
                    <a:lnTo>
                      <a:pt x="58" y="17"/>
                    </a:lnTo>
                    <a:lnTo>
                      <a:pt x="33" y="28"/>
                    </a:lnTo>
                    <a:lnTo>
                      <a:pt x="0" y="12"/>
                    </a:lnTo>
                    <a:lnTo>
                      <a:pt x="12" y="3"/>
                    </a:lnTo>
                    <a:lnTo>
                      <a:pt x="19" y="0"/>
                    </a:lnTo>
                    <a:lnTo>
                      <a:pt x="28" y="0"/>
                    </a:lnTo>
                    <a:lnTo>
                      <a:pt x="51"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9" name="Freeform 3180"/>
              <p:cNvSpPr>
                <a:spLocks/>
              </p:cNvSpPr>
              <p:nvPr userDrawn="1"/>
            </p:nvSpPr>
            <p:spPr bwMode="auto">
              <a:xfrm>
                <a:off x="2643" y="2292"/>
                <a:ext cx="159" cy="121"/>
              </a:xfrm>
              <a:custGeom>
                <a:avLst/>
                <a:gdLst>
                  <a:gd name="T0" fmla="*/ 120 w 159"/>
                  <a:gd name="T1" fmla="*/ 28 h 121"/>
                  <a:gd name="T2" fmla="*/ 148 w 159"/>
                  <a:gd name="T3" fmla="*/ 44 h 121"/>
                  <a:gd name="T4" fmla="*/ 159 w 159"/>
                  <a:gd name="T5" fmla="*/ 74 h 121"/>
                  <a:gd name="T6" fmla="*/ 125 w 159"/>
                  <a:gd name="T7" fmla="*/ 93 h 121"/>
                  <a:gd name="T8" fmla="*/ 99 w 159"/>
                  <a:gd name="T9" fmla="*/ 95 h 121"/>
                  <a:gd name="T10" fmla="*/ 95 w 159"/>
                  <a:gd name="T11" fmla="*/ 102 h 121"/>
                  <a:gd name="T12" fmla="*/ 65 w 159"/>
                  <a:gd name="T13" fmla="*/ 102 h 121"/>
                  <a:gd name="T14" fmla="*/ 23 w 159"/>
                  <a:gd name="T15" fmla="*/ 121 h 121"/>
                  <a:gd name="T16" fmla="*/ 0 w 159"/>
                  <a:gd name="T17" fmla="*/ 98 h 121"/>
                  <a:gd name="T18" fmla="*/ 23 w 159"/>
                  <a:gd name="T19" fmla="*/ 49 h 121"/>
                  <a:gd name="T20" fmla="*/ 58 w 159"/>
                  <a:gd name="T21" fmla="*/ 35 h 121"/>
                  <a:gd name="T22" fmla="*/ 88 w 159"/>
                  <a:gd name="T23" fmla="*/ 0 h 121"/>
                  <a:gd name="T24" fmla="*/ 118 w 159"/>
                  <a:gd name="T25" fmla="*/ 3 h 121"/>
                  <a:gd name="T26" fmla="*/ 120 w 159"/>
                  <a:gd name="T27" fmla="*/ 28 h 12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59" h="121">
                    <a:moveTo>
                      <a:pt x="120" y="28"/>
                    </a:moveTo>
                    <a:lnTo>
                      <a:pt x="148" y="44"/>
                    </a:lnTo>
                    <a:lnTo>
                      <a:pt x="159" y="74"/>
                    </a:lnTo>
                    <a:lnTo>
                      <a:pt x="125" y="93"/>
                    </a:lnTo>
                    <a:lnTo>
                      <a:pt x="99" y="95"/>
                    </a:lnTo>
                    <a:lnTo>
                      <a:pt x="95" y="102"/>
                    </a:lnTo>
                    <a:lnTo>
                      <a:pt x="65" y="102"/>
                    </a:lnTo>
                    <a:lnTo>
                      <a:pt x="23" y="121"/>
                    </a:lnTo>
                    <a:lnTo>
                      <a:pt x="0" y="98"/>
                    </a:lnTo>
                    <a:lnTo>
                      <a:pt x="23" y="49"/>
                    </a:lnTo>
                    <a:lnTo>
                      <a:pt x="58" y="35"/>
                    </a:lnTo>
                    <a:lnTo>
                      <a:pt x="88" y="0"/>
                    </a:lnTo>
                    <a:lnTo>
                      <a:pt x="118" y="3"/>
                    </a:lnTo>
                    <a:lnTo>
                      <a:pt x="120"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60" name="Freeform 3181"/>
              <p:cNvSpPr>
                <a:spLocks/>
              </p:cNvSpPr>
              <p:nvPr userDrawn="1"/>
            </p:nvSpPr>
            <p:spPr bwMode="auto">
              <a:xfrm>
                <a:off x="2997" y="2304"/>
                <a:ext cx="39" cy="35"/>
              </a:xfrm>
              <a:custGeom>
                <a:avLst/>
                <a:gdLst>
                  <a:gd name="T0" fmla="*/ 39 w 39"/>
                  <a:gd name="T1" fmla="*/ 18 h 35"/>
                  <a:gd name="T2" fmla="*/ 23 w 39"/>
                  <a:gd name="T3" fmla="*/ 35 h 35"/>
                  <a:gd name="T4" fmla="*/ 23 w 39"/>
                  <a:gd name="T5" fmla="*/ 35 h 35"/>
                  <a:gd name="T6" fmla="*/ 2 w 39"/>
                  <a:gd name="T7" fmla="*/ 21 h 35"/>
                  <a:gd name="T8" fmla="*/ 2 w 39"/>
                  <a:gd name="T9" fmla="*/ 21 h 35"/>
                  <a:gd name="T10" fmla="*/ 0 w 39"/>
                  <a:gd name="T11" fmla="*/ 9 h 35"/>
                  <a:gd name="T12" fmla="*/ 2 w 39"/>
                  <a:gd name="T13" fmla="*/ 5 h 35"/>
                  <a:gd name="T14" fmla="*/ 4 w 39"/>
                  <a:gd name="T15" fmla="*/ 0 h 35"/>
                  <a:gd name="T16" fmla="*/ 14 w 39"/>
                  <a:gd name="T17" fmla="*/ 0 h 35"/>
                  <a:gd name="T18" fmla="*/ 39 w 39"/>
                  <a:gd name="T19" fmla="*/ 18 h 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 h="35">
                    <a:moveTo>
                      <a:pt x="39" y="18"/>
                    </a:moveTo>
                    <a:lnTo>
                      <a:pt x="23" y="35"/>
                    </a:lnTo>
                    <a:lnTo>
                      <a:pt x="2" y="21"/>
                    </a:lnTo>
                    <a:lnTo>
                      <a:pt x="0" y="9"/>
                    </a:lnTo>
                    <a:lnTo>
                      <a:pt x="2" y="5"/>
                    </a:lnTo>
                    <a:lnTo>
                      <a:pt x="4" y="0"/>
                    </a:lnTo>
                    <a:lnTo>
                      <a:pt x="14" y="0"/>
                    </a:lnTo>
                    <a:lnTo>
                      <a:pt x="39"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61" name="Freeform 3182"/>
              <p:cNvSpPr>
                <a:spLocks/>
              </p:cNvSpPr>
              <p:nvPr userDrawn="1"/>
            </p:nvSpPr>
            <p:spPr bwMode="auto">
              <a:xfrm>
                <a:off x="5149" y="2309"/>
                <a:ext cx="16" cy="13"/>
              </a:xfrm>
              <a:custGeom>
                <a:avLst/>
                <a:gdLst>
                  <a:gd name="T0" fmla="*/ 12 w 16"/>
                  <a:gd name="T1" fmla="*/ 0 h 13"/>
                  <a:gd name="T2" fmla="*/ 12 w 16"/>
                  <a:gd name="T3" fmla="*/ 0 h 13"/>
                  <a:gd name="T4" fmla="*/ 16 w 16"/>
                  <a:gd name="T5" fmla="*/ 4 h 13"/>
                  <a:gd name="T6" fmla="*/ 16 w 16"/>
                  <a:gd name="T7" fmla="*/ 9 h 13"/>
                  <a:gd name="T8" fmla="*/ 16 w 16"/>
                  <a:gd name="T9" fmla="*/ 11 h 13"/>
                  <a:gd name="T10" fmla="*/ 16 w 16"/>
                  <a:gd name="T11" fmla="*/ 11 h 13"/>
                  <a:gd name="T12" fmla="*/ 9 w 16"/>
                  <a:gd name="T13" fmla="*/ 13 h 13"/>
                  <a:gd name="T14" fmla="*/ 7 w 16"/>
                  <a:gd name="T15" fmla="*/ 11 h 13"/>
                  <a:gd name="T16" fmla="*/ 2 w 16"/>
                  <a:gd name="T17" fmla="*/ 4 h 13"/>
                  <a:gd name="T18" fmla="*/ 0 w 16"/>
                  <a:gd name="T19" fmla="*/ 2 h 13"/>
                  <a:gd name="T20" fmla="*/ 0 w 16"/>
                  <a:gd name="T21" fmla="*/ 0 h 13"/>
                  <a:gd name="T22" fmla="*/ 12 w 16"/>
                  <a:gd name="T23" fmla="*/ 0 h 1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 h="13">
                    <a:moveTo>
                      <a:pt x="12" y="0"/>
                    </a:moveTo>
                    <a:lnTo>
                      <a:pt x="12" y="0"/>
                    </a:lnTo>
                    <a:lnTo>
                      <a:pt x="16" y="4"/>
                    </a:lnTo>
                    <a:lnTo>
                      <a:pt x="16" y="9"/>
                    </a:lnTo>
                    <a:lnTo>
                      <a:pt x="16" y="11"/>
                    </a:lnTo>
                    <a:lnTo>
                      <a:pt x="9" y="13"/>
                    </a:lnTo>
                    <a:lnTo>
                      <a:pt x="7" y="11"/>
                    </a:lnTo>
                    <a:lnTo>
                      <a:pt x="2" y="4"/>
                    </a:lnTo>
                    <a:lnTo>
                      <a:pt x="0" y="2"/>
                    </a:lnTo>
                    <a:lnTo>
                      <a:pt x="0" y="0"/>
                    </a:lnTo>
                    <a:lnTo>
                      <a:pt x="12"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grpSp>
        <p:sp>
          <p:nvSpPr>
            <p:cNvPr id="1143" name="Freeform 3183"/>
            <p:cNvSpPr>
              <a:spLocks/>
            </p:cNvSpPr>
            <p:nvPr userDrawn="1"/>
          </p:nvSpPr>
          <p:spPr bwMode="auto">
            <a:xfrm>
              <a:off x="4601" y="2311"/>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2 h 9"/>
                <a:gd name="T18" fmla="*/ 2 w 7"/>
                <a:gd name="T19" fmla="*/ 0 h 9"/>
                <a:gd name="T20" fmla="*/ 2 w 7"/>
                <a:gd name="T21" fmla="*/ 0 h 9"/>
                <a:gd name="T22" fmla="*/ 4 w 7"/>
                <a:gd name="T23" fmla="*/ 0 h 9"/>
                <a:gd name="T24" fmla="*/ 7 w 7"/>
                <a:gd name="T25" fmla="*/ 2 h 9"/>
                <a:gd name="T26" fmla="*/ 7 w 7"/>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9">
                  <a:moveTo>
                    <a:pt x="7" y="2"/>
                  </a:moveTo>
                  <a:lnTo>
                    <a:pt x="7" y="2"/>
                  </a:lnTo>
                  <a:lnTo>
                    <a:pt x="7" y="7"/>
                  </a:lnTo>
                  <a:lnTo>
                    <a:pt x="4" y="9"/>
                  </a:lnTo>
                  <a:lnTo>
                    <a:pt x="2" y="9"/>
                  </a:lnTo>
                  <a:lnTo>
                    <a:pt x="0" y="7"/>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4" name="Freeform 3184"/>
            <p:cNvSpPr>
              <a:spLocks/>
            </p:cNvSpPr>
            <p:nvPr userDrawn="1"/>
          </p:nvSpPr>
          <p:spPr bwMode="auto">
            <a:xfrm>
              <a:off x="2407" y="2320"/>
              <a:ext cx="62" cy="14"/>
            </a:xfrm>
            <a:custGeom>
              <a:avLst/>
              <a:gdLst>
                <a:gd name="T0" fmla="*/ 62 w 62"/>
                <a:gd name="T1" fmla="*/ 7 h 14"/>
                <a:gd name="T2" fmla="*/ 62 w 62"/>
                <a:gd name="T3" fmla="*/ 7 h 14"/>
                <a:gd name="T4" fmla="*/ 62 w 62"/>
                <a:gd name="T5" fmla="*/ 9 h 14"/>
                <a:gd name="T6" fmla="*/ 62 w 62"/>
                <a:gd name="T7" fmla="*/ 9 h 14"/>
                <a:gd name="T8" fmla="*/ 0 w 62"/>
                <a:gd name="T9" fmla="*/ 14 h 14"/>
                <a:gd name="T10" fmla="*/ 0 w 62"/>
                <a:gd name="T11" fmla="*/ 14 h 14"/>
                <a:gd name="T12" fmla="*/ 2 w 62"/>
                <a:gd name="T13" fmla="*/ 5 h 14"/>
                <a:gd name="T14" fmla="*/ 46 w 62"/>
                <a:gd name="T15" fmla="*/ 0 h 14"/>
                <a:gd name="T16" fmla="*/ 62 w 62"/>
                <a:gd name="T17" fmla="*/ 7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2" h="14">
                  <a:moveTo>
                    <a:pt x="62" y="7"/>
                  </a:moveTo>
                  <a:lnTo>
                    <a:pt x="62" y="7"/>
                  </a:lnTo>
                  <a:lnTo>
                    <a:pt x="62" y="9"/>
                  </a:lnTo>
                  <a:lnTo>
                    <a:pt x="0" y="14"/>
                  </a:lnTo>
                  <a:lnTo>
                    <a:pt x="2" y="5"/>
                  </a:lnTo>
                  <a:lnTo>
                    <a:pt x="46" y="0"/>
                  </a:lnTo>
                  <a:lnTo>
                    <a:pt x="62"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5" name="Freeform 3185"/>
            <p:cNvSpPr>
              <a:spLocks/>
            </p:cNvSpPr>
            <p:nvPr userDrawn="1"/>
          </p:nvSpPr>
          <p:spPr bwMode="auto">
            <a:xfrm>
              <a:off x="5239" y="2325"/>
              <a:ext cx="12" cy="16"/>
            </a:xfrm>
            <a:custGeom>
              <a:avLst/>
              <a:gdLst>
                <a:gd name="T0" fmla="*/ 12 w 12"/>
                <a:gd name="T1" fmla="*/ 16 h 16"/>
                <a:gd name="T2" fmla="*/ 12 w 12"/>
                <a:gd name="T3" fmla="*/ 16 h 16"/>
                <a:gd name="T4" fmla="*/ 0 w 12"/>
                <a:gd name="T5" fmla="*/ 2 h 16"/>
                <a:gd name="T6" fmla="*/ 0 w 12"/>
                <a:gd name="T7" fmla="*/ 2 h 16"/>
                <a:gd name="T8" fmla="*/ 5 w 12"/>
                <a:gd name="T9" fmla="*/ 0 h 16"/>
                <a:gd name="T10" fmla="*/ 5 w 12"/>
                <a:gd name="T11" fmla="*/ 0 h 16"/>
                <a:gd name="T12" fmla="*/ 12 w 12"/>
                <a:gd name="T13" fmla="*/ 16 h 16"/>
                <a:gd name="T14" fmla="*/ 12 w 12"/>
                <a:gd name="T15" fmla="*/ 16 h 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6">
                  <a:moveTo>
                    <a:pt x="12" y="16"/>
                  </a:moveTo>
                  <a:lnTo>
                    <a:pt x="12" y="16"/>
                  </a:lnTo>
                  <a:lnTo>
                    <a:pt x="0" y="2"/>
                  </a:lnTo>
                  <a:lnTo>
                    <a:pt x="5" y="0"/>
                  </a:lnTo>
                  <a:lnTo>
                    <a:pt x="12"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6" name="Freeform 3186"/>
            <p:cNvSpPr>
              <a:spLocks/>
            </p:cNvSpPr>
            <p:nvPr userDrawn="1"/>
          </p:nvSpPr>
          <p:spPr bwMode="auto">
            <a:xfrm>
              <a:off x="2805" y="2327"/>
              <a:ext cx="227" cy="206"/>
            </a:xfrm>
            <a:custGeom>
              <a:avLst/>
              <a:gdLst>
                <a:gd name="T0" fmla="*/ 90 w 227"/>
                <a:gd name="T1" fmla="*/ 12 h 206"/>
                <a:gd name="T2" fmla="*/ 90 w 227"/>
                <a:gd name="T3" fmla="*/ 12 h 206"/>
                <a:gd name="T4" fmla="*/ 102 w 227"/>
                <a:gd name="T5" fmla="*/ 9 h 206"/>
                <a:gd name="T6" fmla="*/ 113 w 227"/>
                <a:gd name="T7" fmla="*/ 7 h 206"/>
                <a:gd name="T8" fmla="*/ 129 w 227"/>
                <a:gd name="T9" fmla="*/ 14 h 206"/>
                <a:gd name="T10" fmla="*/ 192 w 227"/>
                <a:gd name="T11" fmla="*/ 2 h 206"/>
                <a:gd name="T12" fmla="*/ 213 w 227"/>
                <a:gd name="T13" fmla="*/ 14 h 206"/>
                <a:gd name="T14" fmla="*/ 227 w 227"/>
                <a:gd name="T15" fmla="*/ 35 h 206"/>
                <a:gd name="T16" fmla="*/ 227 w 227"/>
                <a:gd name="T17" fmla="*/ 35 h 206"/>
                <a:gd name="T18" fmla="*/ 217 w 227"/>
                <a:gd name="T19" fmla="*/ 56 h 206"/>
                <a:gd name="T20" fmla="*/ 217 w 227"/>
                <a:gd name="T21" fmla="*/ 56 h 206"/>
                <a:gd name="T22" fmla="*/ 210 w 227"/>
                <a:gd name="T23" fmla="*/ 58 h 206"/>
                <a:gd name="T24" fmla="*/ 206 w 227"/>
                <a:gd name="T25" fmla="*/ 63 h 206"/>
                <a:gd name="T26" fmla="*/ 203 w 227"/>
                <a:gd name="T27" fmla="*/ 76 h 206"/>
                <a:gd name="T28" fmla="*/ 199 w 227"/>
                <a:gd name="T29" fmla="*/ 93 h 206"/>
                <a:gd name="T30" fmla="*/ 162 w 227"/>
                <a:gd name="T31" fmla="*/ 155 h 206"/>
                <a:gd name="T32" fmla="*/ 139 w 227"/>
                <a:gd name="T33" fmla="*/ 160 h 206"/>
                <a:gd name="T34" fmla="*/ 102 w 227"/>
                <a:gd name="T35" fmla="*/ 201 h 206"/>
                <a:gd name="T36" fmla="*/ 60 w 227"/>
                <a:gd name="T37" fmla="*/ 206 h 206"/>
                <a:gd name="T38" fmla="*/ 46 w 227"/>
                <a:gd name="T39" fmla="*/ 194 h 206"/>
                <a:gd name="T40" fmla="*/ 35 w 227"/>
                <a:gd name="T41" fmla="*/ 171 h 206"/>
                <a:gd name="T42" fmla="*/ 35 w 227"/>
                <a:gd name="T43" fmla="*/ 171 h 206"/>
                <a:gd name="T44" fmla="*/ 2 w 227"/>
                <a:gd name="T45" fmla="*/ 162 h 206"/>
                <a:gd name="T46" fmla="*/ 0 w 227"/>
                <a:gd name="T47" fmla="*/ 144 h 206"/>
                <a:gd name="T48" fmla="*/ 14 w 227"/>
                <a:gd name="T49" fmla="*/ 79 h 206"/>
                <a:gd name="T50" fmla="*/ 14 w 227"/>
                <a:gd name="T51" fmla="*/ 49 h 206"/>
                <a:gd name="T52" fmla="*/ 14 w 227"/>
                <a:gd name="T53" fmla="*/ 49 h 206"/>
                <a:gd name="T54" fmla="*/ 18 w 227"/>
                <a:gd name="T55" fmla="*/ 46 h 206"/>
                <a:gd name="T56" fmla="*/ 23 w 227"/>
                <a:gd name="T57" fmla="*/ 44 h 206"/>
                <a:gd name="T58" fmla="*/ 23 w 227"/>
                <a:gd name="T59" fmla="*/ 44 h 206"/>
                <a:gd name="T60" fmla="*/ 30 w 227"/>
                <a:gd name="T61" fmla="*/ 21 h 206"/>
                <a:gd name="T62" fmla="*/ 35 w 227"/>
                <a:gd name="T63" fmla="*/ 12 h 206"/>
                <a:gd name="T64" fmla="*/ 44 w 227"/>
                <a:gd name="T65" fmla="*/ 0 h 206"/>
                <a:gd name="T66" fmla="*/ 90 w 227"/>
                <a:gd name="T67" fmla="*/ 12 h 20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7" h="206">
                  <a:moveTo>
                    <a:pt x="90" y="12"/>
                  </a:moveTo>
                  <a:lnTo>
                    <a:pt x="90" y="12"/>
                  </a:lnTo>
                  <a:lnTo>
                    <a:pt x="102" y="9"/>
                  </a:lnTo>
                  <a:lnTo>
                    <a:pt x="113" y="7"/>
                  </a:lnTo>
                  <a:lnTo>
                    <a:pt x="129" y="14"/>
                  </a:lnTo>
                  <a:lnTo>
                    <a:pt x="192" y="2"/>
                  </a:lnTo>
                  <a:lnTo>
                    <a:pt x="213" y="14"/>
                  </a:lnTo>
                  <a:lnTo>
                    <a:pt x="227" y="35"/>
                  </a:lnTo>
                  <a:lnTo>
                    <a:pt x="217" y="56"/>
                  </a:lnTo>
                  <a:lnTo>
                    <a:pt x="210" y="58"/>
                  </a:lnTo>
                  <a:lnTo>
                    <a:pt x="206" y="63"/>
                  </a:lnTo>
                  <a:lnTo>
                    <a:pt x="203" y="76"/>
                  </a:lnTo>
                  <a:lnTo>
                    <a:pt x="199" y="93"/>
                  </a:lnTo>
                  <a:lnTo>
                    <a:pt x="162" y="155"/>
                  </a:lnTo>
                  <a:lnTo>
                    <a:pt x="139" y="160"/>
                  </a:lnTo>
                  <a:lnTo>
                    <a:pt x="102" y="201"/>
                  </a:lnTo>
                  <a:lnTo>
                    <a:pt x="60" y="206"/>
                  </a:lnTo>
                  <a:lnTo>
                    <a:pt x="46" y="194"/>
                  </a:lnTo>
                  <a:lnTo>
                    <a:pt x="35" y="171"/>
                  </a:lnTo>
                  <a:lnTo>
                    <a:pt x="2" y="162"/>
                  </a:lnTo>
                  <a:lnTo>
                    <a:pt x="0" y="144"/>
                  </a:lnTo>
                  <a:lnTo>
                    <a:pt x="14" y="79"/>
                  </a:lnTo>
                  <a:lnTo>
                    <a:pt x="14" y="49"/>
                  </a:lnTo>
                  <a:lnTo>
                    <a:pt x="18" y="46"/>
                  </a:lnTo>
                  <a:lnTo>
                    <a:pt x="23" y="44"/>
                  </a:lnTo>
                  <a:lnTo>
                    <a:pt x="30" y="21"/>
                  </a:lnTo>
                  <a:lnTo>
                    <a:pt x="35" y="12"/>
                  </a:lnTo>
                  <a:lnTo>
                    <a:pt x="44" y="0"/>
                  </a:lnTo>
                  <a:lnTo>
                    <a:pt x="90"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7" name="Freeform 3187"/>
            <p:cNvSpPr>
              <a:spLocks/>
            </p:cNvSpPr>
            <p:nvPr userDrawn="1"/>
          </p:nvSpPr>
          <p:spPr bwMode="auto">
            <a:xfrm>
              <a:off x="4594" y="2332"/>
              <a:ext cx="11" cy="11"/>
            </a:xfrm>
            <a:custGeom>
              <a:avLst/>
              <a:gdLst>
                <a:gd name="T0" fmla="*/ 11 w 11"/>
                <a:gd name="T1" fmla="*/ 4 h 11"/>
                <a:gd name="T2" fmla="*/ 11 w 11"/>
                <a:gd name="T3" fmla="*/ 4 h 11"/>
                <a:gd name="T4" fmla="*/ 11 w 11"/>
                <a:gd name="T5" fmla="*/ 7 h 11"/>
                <a:gd name="T6" fmla="*/ 9 w 11"/>
                <a:gd name="T7" fmla="*/ 7 h 11"/>
                <a:gd name="T8" fmla="*/ 7 w 11"/>
                <a:gd name="T9" fmla="*/ 11 h 11"/>
                <a:gd name="T10" fmla="*/ 7 w 11"/>
                <a:gd name="T11" fmla="*/ 11 h 11"/>
                <a:gd name="T12" fmla="*/ 2 w 11"/>
                <a:gd name="T13" fmla="*/ 9 h 11"/>
                <a:gd name="T14" fmla="*/ 0 w 11"/>
                <a:gd name="T15" fmla="*/ 7 h 11"/>
                <a:gd name="T16" fmla="*/ 0 w 11"/>
                <a:gd name="T17" fmla="*/ 7 h 11"/>
                <a:gd name="T18" fmla="*/ 0 w 11"/>
                <a:gd name="T19" fmla="*/ 4 h 11"/>
                <a:gd name="T20" fmla="*/ 2 w 11"/>
                <a:gd name="T21" fmla="*/ 0 h 11"/>
                <a:gd name="T22" fmla="*/ 2 w 11"/>
                <a:gd name="T23" fmla="*/ 0 h 11"/>
                <a:gd name="T24" fmla="*/ 7 w 11"/>
                <a:gd name="T25" fmla="*/ 0 h 11"/>
                <a:gd name="T26" fmla="*/ 11 w 11"/>
                <a:gd name="T27" fmla="*/ 4 h 11"/>
                <a:gd name="T28" fmla="*/ 11 w 11"/>
                <a:gd name="T29" fmla="*/ 4 h 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1" h="11">
                  <a:moveTo>
                    <a:pt x="11" y="4"/>
                  </a:moveTo>
                  <a:lnTo>
                    <a:pt x="11" y="4"/>
                  </a:lnTo>
                  <a:lnTo>
                    <a:pt x="11" y="7"/>
                  </a:lnTo>
                  <a:lnTo>
                    <a:pt x="9" y="7"/>
                  </a:lnTo>
                  <a:lnTo>
                    <a:pt x="7" y="11"/>
                  </a:lnTo>
                  <a:lnTo>
                    <a:pt x="2" y="9"/>
                  </a:lnTo>
                  <a:lnTo>
                    <a:pt x="0" y="7"/>
                  </a:lnTo>
                  <a:lnTo>
                    <a:pt x="0" y="4"/>
                  </a:lnTo>
                  <a:lnTo>
                    <a:pt x="2" y="0"/>
                  </a:lnTo>
                  <a:lnTo>
                    <a:pt x="7" y="0"/>
                  </a:lnTo>
                  <a:lnTo>
                    <a:pt x="11"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8" name="Freeform 3188"/>
            <p:cNvSpPr>
              <a:spLocks/>
            </p:cNvSpPr>
            <p:nvPr userDrawn="1"/>
          </p:nvSpPr>
          <p:spPr bwMode="auto">
            <a:xfrm>
              <a:off x="1264" y="2336"/>
              <a:ext cx="263" cy="283"/>
            </a:xfrm>
            <a:custGeom>
              <a:avLst/>
              <a:gdLst>
                <a:gd name="T0" fmla="*/ 136 w 263"/>
                <a:gd name="T1" fmla="*/ 49 h 283"/>
                <a:gd name="T2" fmla="*/ 185 w 263"/>
                <a:gd name="T3" fmla="*/ 56 h 283"/>
                <a:gd name="T4" fmla="*/ 187 w 263"/>
                <a:gd name="T5" fmla="*/ 54 h 283"/>
                <a:gd name="T6" fmla="*/ 187 w 263"/>
                <a:gd name="T7" fmla="*/ 47 h 283"/>
                <a:gd name="T8" fmla="*/ 206 w 263"/>
                <a:gd name="T9" fmla="*/ 44 h 283"/>
                <a:gd name="T10" fmla="*/ 224 w 263"/>
                <a:gd name="T11" fmla="*/ 44 h 283"/>
                <a:gd name="T12" fmla="*/ 222 w 263"/>
                <a:gd name="T13" fmla="*/ 47 h 283"/>
                <a:gd name="T14" fmla="*/ 212 w 263"/>
                <a:gd name="T15" fmla="*/ 47 h 283"/>
                <a:gd name="T16" fmla="*/ 206 w 263"/>
                <a:gd name="T17" fmla="*/ 49 h 283"/>
                <a:gd name="T18" fmla="*/ 233 w 263"/>
                <a:gd name="T19" fmla="*/ 60 h 283"/>
                <a:gd name="T20" fmla="*/ 240 w 263"/>
                <a:gd name="T21" fmla="*/ 74 h 283"/>
                <a:gd name="T22" fmla="*/ 263 w 263"/>
                <a:gd name="T23" fmla="*/ 100 h 283"/>
                <a:gd name="T24" fmla="*/ 249 w 263"/>
                <a:gd name="T25" fmla="*/ 123 h 283"/>
                <a:gd name="T26" fmla="*/ 252 w 263"/>
                <a:gd name="T27" fmla="*/ 130 h 283"/>
                <a:gd name="T28" fmla="*/ 249 w 263"/>
                <a:gd name="T29" fmla="*/ 137 h 283"/>
                <a:gd name="T30" fmla="*/ 238 w 263"/>
                <a:gd name="T31" fmla="*/ 139 h 283"/>
                <a:gd name="T32" fmla="*/ 231 w 263"/>
                <a:gd name="T33" fmla="*/ 167 h 283"/>
                <a:gd name="T34" fmla="*/ 236 w 263"/>
                <a:gd name="T35" fmla="*/ 176 h 283"/>
                <a:gd name="T36" fmla="*/ 236 w 263"/>
                <a:gd name="T37" fmla="*/ 185 h 283"/>
                <a:gd name="T38" fmla="*/ 173 w 263"/>
                <a:gd name="T39" fmla="*/ 211 h 283"/>
                <a:gd name="T40" fmla="*/ 173 w 263"/>
                <a:gd name="T41" fmla="*/ 213 h 283"/>
                <a:gd name="T42" fmla="*/ 189 w 263"/>
                <a:gd name="T43" fmla="*/ 253 h 283"/>
                <a:gd name="T44" fmla="*/ 173 w 263"/>
                <a:gd name="T45" fmla="*/ 266 h 283"/>
                <a:gd name="T46" fmla="*/ 157 w 263"/>
                <a:gd name="T47" fmla="*/ 278 h 283"/>
                <a:gd name="T48" fmla="*/ 134 w 263"/>
                <a:gd name="T49" fmla="*/ 283 h 283"/>
                <a:gd name="T50" fmla="*/ 106 w 263"/>
                <a:gd name="T51" fmla="*/ 271 h 283"/>
                <a:gd name="T52" fmla="*/ 101 w 263"/>
                <a:gd name="T53" fmla="*/ 248 h 283"/>
                <a:gd name="T54" fmla="*/ 94 w 263"/>
                <a:gd name="T55" fmla="*/ 232 h 283"/>
                <a:gd name="T56" fmla="*/ 104 w 263"/>
                <a:gd name="T57" fmla="*/ 211 h 283"/>
                <a:gd name="T58" fmla="*/ 101 w 263"/>
                <a:gd name="T59" fmla="*/ 192 h 283"/>
                <a:gd name="T60" fmla="*/ 99 w 263"/>
                <a:gd name="T61" fmla="*/ 176 h 283"/>
                <a:gd name="T62" fmla="*/ 97 w 263"/>
                <a:gd name="T63" fmla="*/ 151 h 283"/>
                <a:gd name="T64" fmla="*/ 78 w 263"/>
                <a:gd name="T65" fmla="*/ 151 h 283"/>
                <a:gd name="T66" fmla="*/ 64 w 263"/>
                <a:gd name="T67" fmla="*/ 148 h 283"/>
                <a:gd name="T68" fmla="*/ 62 w 263"/>
                <a:gd name="T69" fmla="*/ 144 h 283"/>
                <a:gd name="T70" fmla="*/ 13 w 263"/>
                <a:gd name="T71" fmla="*/ 132 h 283"/>
                <a:gd name="T72" fmla="*/ 20 w 263"/>
                <a:gd name="T73" fmla="*/ 114 h 283"/>
                <a:gd name="T74" fmla="*/ 23 w 263"/>
                <a:gd name="T75" fmla="*/ 104 h 283"/>
                <a:gd name="T76" fmla="*/ 16 w 263"/>
                <a:gd name="T77" fmla="*/ 95 h 283"/>
                <a:gd name="T78" fmla="*/ 6 w 263"/>
                <a:gd name="T79" fmla="*/ 63 h 283"/>
                <a:gd name="T80" fmla="*/ 34 w 263"/>
                <a:gd name="T81" fmla="*/ 26 h 283"/>
                <a:gd name="T82" fmla="*/ 20 w 263"/>
                <a:gd name="T83" fmla="*/ 58 h 283"/>
                <a:gd name="T84" fmla="*/ 20 w 263"/>
                <a:gd name="T85" fmla="*/ 70 h 283"/>
                <a:gd name="T86" fmla="*/ 27 w 263"/>
                <a:gd name="T87" fmla="*/ 79 h 283"/>
                <a:gd name="T88" fmla="*/ 32 w 263"/>
                <a:gd name="T89" fmla="*/ 81 h 283"/>
                <a:gd name="T90" fmla="*/ 50 w 263"/>
                <a:gd name="T91" fmla="*/ 65 h 283"/>
                <a:gd name="T92" fmla="*/ 74 w 263"/>
                <a:gd name="T93" fmla="*/ 21 h 283"/>
                <a:gd name="T94" fmla="*/ 71 w 263"/>
                <a:gd name="T95" fmla="*/ 12 h 283"/>
                <a:gd name="T96" fmla="*/ 67 w 263"/>
                <a:gd name="T97" fmla="*/ 0 h 283"/>
                <a:gd name="T98" fmla="*/ 115 w 263"/>
                <a:gd name="T99" fmla="*/ 44 h 28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63" h="283">
                  <a:moveTo>
                    <a:pt x="136" y="49"/>
                  </a:moveTo>
                  <a:lnTo>
                    <a:pt x="136" y="49"/>
                  </a:lnTo>
                  <a:lnTo>
                    <a:pt x="152" y="63"/>
                  </a:lnTo>
                  <a:lnTo>
                    <a:pt x="185" y="56"/>
                  </a:lnTo>
                  <a:lnTo>
                    <a:pt x="187" y="54"/>
                  </a:lnTo>
                  <a:lnTo>
                    <a:pt x="187" y="51"/>
                  </a:lnTo>
                  <a:lnTo>
                    <a:pt x="187" y="47"/>
                  </a:lnTo>
                  <a:lnTo>
                    <a:pt x="206" y="44"/>
                  </a:lnTo>
                  <a:lnTo>
                    <a:pt x="224" y="44"/>
                  </a:lnTo>
                  <a:lnTo>
                    <a:pt x="222" y="44"/>
                  </a:lnTo>
                  <a:lnTo>
                    <a:pt x="222" y="47"/>
                  </a:lnTo>
                  <a:lnTo>
                    <a:pt x="212" y="47"/>
                  </a:lnTo>
                  <a:lnTo>
                    <a:pt x="206" y="49"/>
                  </a:lnTo>
                  <a:lnTo>
                    <a:pt x="217" y="60"/>
                  </a:lnTo>
                  <a:lnTo>
                    <a:pt x="233" y="60"/>
                  </a:lnTo>
                  <a:lnTo>
                    <a:pt x="240" y="74"/>
                  </a:lnTo>
                  <a:lnTo>
                    <a:pt x="245" y="88"/>
                  </a:lnTo>
                  <a:lnTo>
                    <a:pt x="263" y="100"/>
                  </a:lnTo>
                  <a:lnTo>
                    <a:pt x="249" y="123"/>
                  </a:lnTo>
                  <a:lnTo>
                    <a:pt x="252" y="125"/>
                  </a:lnTo>
                  <a:lnTo>
                    <a:pt x="252" y="130"/>
                  </a:lnTo>
                  <a:lnTo>
                    <a:pt x="249" y="137"/>
                  </a:lnTo>
                  <a:lnTo>
                    <a:pt x="243" y="139"/>
                  </a:lnTo>
                  <a:lnTo>
                    <a:pt x="238" y="139"/>
                  </a:lnTo>
                  <a:lnTo>
                    <a:pt x="236" y="141"/>
                  </a:lnTo>
                  <a:lnTo>
                    <a:pt x="231" y="167"/>
                  </a:lnTo>
                  <a:lnTo>
                    <a:pt x="236" y="176"/>
                  </a:lnTo>
                  <a:lnTo>
                    <a:pt x="238" y="181"/>
                  </a:lnTo>
                  <a:lnTo>
                    <a:pt x="236" y="185"/>
                  </a:lnTo>
                  <a:lnTo>
                    <a:pt x="231" y="204"/>
                  </a:lnTo>
                  <a:lnTo>
                    <a:pt x="173" y="211"/>
                  </a:lnTo>
                  <a:lnTo>
                    <a:pt x="173" y="213"/>
                  </a:lnTo>
                  <a:lnTo>
                    <a:pt x="173" y="216"/>
                  </a:lnTo>
                  <a:lnTo>
                    <a:pt x="189" y="253"/>
                  </a:lnTo>
                  <a:lnTo>
                    <a:pt x="173" y="266"/>
                  </a:lnTo>
                  <a:lnTo>
                    <a:pt x="157" y="278"/>
                  </a:lnTo>
                  <a:lnTo>
                    <a:pt x="145" y="280"/>
                  </a:lnTo>
                  <a:lnTo>
                    <a:pt x="134" y="283"/>
                  </a:lnTo>
                  <a:lnTo>
                    <a:pt x="106" y="271"/>
                  </a:lnTo>
                  <a:lnTo>
                    <a:pt x="104" y="260"/>
                  </a:lnTo>
                  <a:lnTo>
                    <a:pt x="101" y="248"/>
                  </a:lnTo>
                  <a:lnTo>
                    <a:pt x="97" y="236"/>
                  </a:lnTo>
                  <a:lnTo>
                    <a:pt x="94" y="232"/>
                  </a:lnTo>
                  <a:lnTo>
                    <a:pt x="90" y="227"/>
                  </a:lnTo>
                  <a:lnTo>
                    <a:pt x="104" y="211"/>
                  </a:lnTo>
                  <a:lnTo>
                    <a:pt x="101" y="192"/>
                  </a:lnTo>
                  <a:lnTo>
                    <a:pt x="99" y="176"/>
                  </a:lnTo>
                  <a:lnTo>
                    <a:pt x="108" y="162"/>
                  </a:lnTo>
                  <a:lnTo>
                    <a:pt x="97" y="151"/>
                  </a:lnTo>
                  <a:lnTo>
                    <a:pt x="78" y="151"/>
                  </a:lnTo>
                  <a:lnTo>
                    <a:pt x="69" y="148"/>
                  </a:lnTo>
                  <a:lnTo>
                    <a:pt x="64" y="148"/>
                  </a:lnTo>
                  <a:lnTo>
                    <a:pt x="62" y="144"/>
                  </a:lnTo>
                  <a:lnTo>
                    <a:pt x="13" y="132"/>
                  </a:lnTo>
                  <a:lnTo>
                    <a:pt x="16" y="123"/>
                  </a:lnTo>
                  <a:lnTo>
                    <a:pt x="20" y="114"/>
                  </a:lnTo>
                  <a:lnTo>
                    <a:pt x="23" y="109"/>
                  </a:lnTo>
                  <a:lnTo>
                    <a:pt x="23" y="104"/>
                  </a:lnTo>
                  <a:lnTo>
                    <a:pt x="20" y="100"/>
                  </a:lnTo>
                  <a:lnTo>
                    <a:pt x="16" y="95"/>
                  </a:lnTo>
                  <a:lnTo>
                    <a:pt x="0" y="88"/>
                  </a:lnTo>
                  <a:lnTo>
                    <a:pt x="6" y="63"/>
                  </a:lnTo>
                  <a:lnTo>
                    <a:pt x="34" y="26"/>
                  </a:lnTo>
                  <a:lnTo>
                    <a:pt x="34" y="35"/>
                  </a:lnTo>
                  <a:lnTo>
                    <a:pt x="20" y="58"/>
                  </a:lnTo>
                  <a:lnTo>
                    <a:pt x="20" y="70"/>
                  </a:lnTo>
                  <a:lnTo>
                    <a:pt x="23" y="77"/>
                  </a:lnTo>
                  <a:lnTo>
                    <a:pt x="27" y="79"/>
                  </a:lnTo>
                  <a:lnTo>
                    <a:pt x="32" y="81"/>
                  </a:lnTo>
                  <a:lnTo>
                    <a:pt x="39" y="86"/>
                  </a:lnTo>
                  <a:lnTo>
                    <a:pt x="50" y="65"/>
                  </a:lnTo>
                  <a:lnTo>
                    <a:pt x="53" y="35"/>
                  </a:lnTo>
                  <a:lnTo>
                    <a:pt x="74" y="21"/>
                  </a:lnTo>
                  <a:lnTo>
                    <a:pt x="71" y="12"/>
                  </a:lnTo>
                  <a:lnTo>
                    <a:pt x="67" y="0"/>
                  </a:lnTo>
                  <a:lnTo>
                    <a:pt x="115" y="44"/>
                  </a:lnTo>
                  <a:lnTo>
                    <a:pt x="136" y="4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9" name="Freeform 3189"/>
            <p:cNvSpPr>
              <a:spLocks/>
            </p:cNvSpPr>
            <p:nvPr userDrawn="1"/>
          </p:nvSpPr>
          <p:spPr bwMode="auto">
            <a:xfrm>
              <a:off x="1136" y="2336"/>
              <a:ext cx="232" cy="394"/>
            </a:xfrm>
            <a:custGeom>
              <a:avLst/>
              <a:gdLst>
                <a:gd name="T0" fmla="*/ 169 w 232"/>
                <a:gd name="T1" fmla="*/ 7 h 394"/>
                <a:gd name="T2" fmla="*/ 151 w 232"/>
                <a:gd name="T3" fmla="*/ 35 h 394"/>
                <a:gd name="T4" fmla="*/ 123 w 232"/>
                <a:gd name="T5" fmla="*/ 91 h 394"/>
                <a:gd name="T6" fmla="*/ 130 w 232"/>
                <a:gd name="T7" fmla="*/ 93 h 394"/>
                <a:gd name="T8" fmla="*/ 144 w 232"/>
                <a:gd name="T9" fmla="*/ 100 h 394"/>
                <a:gd name="T10" fmla="*/ 146 w 232"/>
                <a:gd name="T11" fmla="*/ 107 h 394"/>
                <a:gd name="T12" fmla="*/ 141 w 232"/>
                <a:gd name="T13" fmla="*/ 121 h 394"/>
                <a:gd name="T14" fmla="*/ 139 w 232"/>
                <a:gd name="T15" fmla="*/ 137 h 394"/>
                <a:gd name="T16" fmla="*/ 169 w 232"/>
                <a:gd name="T17" fmla="*/ 144 h 394"/>
                <a:gd name="T18" fmla="*/ 199 w 232"/>
                <a:gd name="T19" fmla="*/ 155 h 394"/>
                <a:gd name="T20" fmla="*/ 209 w 232"/>
                <a:gd name="T21" fmla="*/ 155 h 394"/>
                <a:gd name="T22" fmla="*/ 227 w 232"/>
                <a:gd name="T23" fmla="*/ 155 h 394"/>
                <a:gd name="T24" fmla="*/ 232 w 232"/>
                <a:gd name="T25" fmla="*/ 162 h 394"/>
                <a:gd name="T26" fmla="*/ 227 w 232"/>
                <a:gd name="T27" fmla="*/ 209 h 394"/>
                <a:gd name="T28" fmla="*/ 220 w 232"/>
                <a:gd name="T29" fmla="*/ 218 h 394"/>
                <a:gd name="T30" fmla="*/ 225 w 232"/>
                <a:gd name="T31" fmla="*/ 241 h 394"/>
                <a:gd name="T32" fmla="*/ 213 w 232"/>
                <a:gd name="T33" fmla="*/ 260 h 394"/>
                <a:gd name="T34" fmla="*/ 202 w 232"/>
                <a:gd name="T35" fmla="*/ 264 h 394"/>
                <a:gd name="T36" fmla="*/ 199 w 232"/>
                <a:gd name="T37" fmla="*/ 285 h 394"/>
                <a:gd name="T38" fmla="*/ 197 w 232"/>
                <a:gd name="T39" fmla="*/ 287 h 394"/>
                <a:gd name="T40" fmla="*/ 190 w 232"/>
                <a:gd name="T41" fmla="*/ 292 h 394"/>
                <a:gd name="T42" fmla="*/ 197 w 232"/>
                <a:gd name="T43" fmla="*/ 315 h 394"/>
                <a:gd name="T44" fmla="*/ 172 w 232"/>
                <a:gd name="T45" fmla="*/ 380 h 394"/>
                <a:gd name="T46" fmla="*/ 169 w 232"/>
                <a:gd name="T47" fmla="*/ 357 h 394"/>
                <a:gd name="T48" fmla="*/ 128 w 232"/>
                <a:gd name="T49" fmla="*/ 345 h 394"/>
                <a:gd name="T50" fmla="*/ 109 w 232"/>
                <a:gd name="T51" fmla="*/ 313 h 394"/>
                <a:gd name="T52" fmla="*/ 79 w 232"/>
                <a:gd name="T53" fmla="*/ 297 h 394"/>
                <a:gd name="T54" fmla="*/ 70 w 232"/>
                <a:gd name="T55" fmla="*/ 299 h 394"/>
                <a:gd name="T56" fmla="*/ 47 w 232"/>
                <a:gd name="T57" fmla="*/ 294 h 394"/>
                <a:gd name="T58" fmla="*/ 0 w 232"/>
                <a:gd name="T59" fmla="*/ 264 h 394"/>
                <a:gd name="T60" fmla="*/ 12 w 232"/>
                <a:gd name="T61" fmla="*/ 236 h 394"/>
                <a:gd name="T62" fmla="*/ 19 w 232"/>
                <a:gd name="T63" fmla="*/ 236 h 394"/>
                <a:gd name="T64" fmla="*/ 23 w 232"/>
                <a:gd name="T65" fmla="*/ 234 h 394"/>
                <a:gd name="T66" fmla="*/ 40 w 232"/>
                <a:gd name="T67" fmla="*/ 197 h 394"/>
                <a:gd name="T68" fmla="*/ 30 w 232"/>
                <a:gd name="T69" fmla="*/ 135 h 394"/>
                <a:gd name="T70" fmla="*/ 40 w 232"/>
                <a:gd name="T71" fmla="*/ 130 h 394"/>
                <a:gd name="T72" fmla="*/ 44 w 232"/>
                <a:gd name="T73" fmla="*/ 102 h 394"/>
                <a:gd name="T74" fmla="*/ 58 w 232"/>
                <a:gd name="T75" fmla="*/ 88 h 394"/>
                <a:gd name="T76" fmla="*/ 65 w 232"/>
                <a:gd name="T77" fmla="*/ 74 h 394"/>
                <a:gd name="T78" fmla="*/ 77 w 232"/>
                <a:gd name="T79" fmla="*/ 63 h 394"/>
                <a:gd name="T80" fmla="*/ 95 w 232"/>
                <a:gd name="T81" fmla="*/ 28 h 394"/>
                <a:gd name="T82" fmla="*/ 102 w 232"/>
                <a:gd name="T83" fmla="*/ 35 h 394"/>
                <a:gd name="T84" fmla="*/ 134 w 232"/>
                <a:gd name="T85" fmla="*/ 19 h 394"/>
                <a:gd name="T86" fmla="*/ 151 w 232"/>
                <a:gd name="T87" fmla="*/ 12 h 394"/>
                <a:gd name="T88" fmla="*/ 167 w 232"/>
                <a:gd name="T89" fmla="*/ 0 h 394"/>
                <a:gd name="T90" fmla="*/ 169 w 232"/>
                <a:gd name="T91" fmla="*/ 3 h 394"/>
                <a:gd name="T92" fmla="*/ 169 w 232"/>
                <a:gd name="T93" fmla="*/ 7 h 39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32" h="394">
                  <a:moveTo>
                    <a:pt x="169" y="7"/>
                  </a:moveTo>
                  <a:lnTo>
                    <a:pt x="169" y="7"/>
                  </a:lnTo>
                  <a:lnTo>
                    <a:pt x="160" y="21"/>
                  </a:lnTo>
                  <a:lnTo>
                    <a:pt x="151" y="35"/>
                  </a:lnTo>
                  <a:lnTo>
                    <a:pt x="130" y="60"/>
                  </a:lnTo>
                  <a:lnTo>
                    <a:pt x="123" y="91"/>
                  </a:lnTo>
                  <a:lnTo>
                    <a:pt x="130" y="93"/>
                  </a:lnTo>
                  <a:lnTo>
                    <a:pt x="137" y="95"/>
                  </a:lnTo>
                  <a:lnTo>
                    <a:pt x="144" y="100"/>
                  </a:lnTo>
                  <a:lnTo>
                    <a:pt x="146" y="102"/>
                  </a:lnTo>
                  <a:lnTo>
                    <a:pt x="146" y="107"/>
                  </a:lnTo>
                  <a:lnTo>
                    <a:pt x="141" y="121"/>
                  </a:lnTo>
                  <a:lnTo>
                    <a:pt x="137" y="135"/>
                  </a:lnTo>
                  <a:lnTo>
                    <a:pt x="139" y="137"/>
                  </a:lnTo>
                  <a:lnTo>
                    <a:pt x="169" y="144"/>
                  </a:lnTo>
                  <a:lnTo>
                    <a:pt x="185" y="148"/>
                  </a:lnTo>
                  <a:lnTo>
                    <a:pt x="199" y="155"/>
                  </a:lnTo>
                  <a:lnTo>
                    <a:pt x="209" y="155"/>
                  </a:lnTo>
                  <a:lnTo>
                    <a:pt x="218" y="153"/>
                  </a:lnTo>
                  <a:lnTo>
                    <a:pt x="227" y="155"/>
                  </a:lnTo>
                  <a:lnTo>
                    <a:pt x="229" y="158"/>
                  </a:lnTo>
                  <a:lnTo>
                    <a:pt x="232" y="162"/>
                  </a:lnTo>
                  <a:lnTo>
                    <a:pt x="222" y="176"/>
                  </a:lnTo>
                  <a:lnTo>
                    <a:pt x="227" y="209"/>
                  </a:lnTo>
                  <a:lnTo>
                    <a:pt x="220" y="218"/>
                  </a:lnTo>
                  <a:lnTo>
                    <a:pt x="213" y="227"/>
                  </a:lnTo>
                  <a:lnTo>
                    <a:pt x="225" y="241"/>
                  </a:lnTo>
                  <a:lnTo>
                    <a:pt x="229" y="269"/>
                  </a:lnTo>
                  <a:lnTo>
                    <a:pt x="213" y="260"/>
                  </a:lnTo>
                  <a:lnTo>
                    <a:pt x="202" y="264"/>
                  </a:lnTo>
                  <a:lnTo>
                    <a:pt x="195" y="266"/>
                  </a:lnTo>
                  <a:lnTo>
                    <a:pt x="199" y="285"/>
                  </a:lnTo>
                  <a:lnTo>
                    <a:pt x="197" y="287"/>
                  </a:lnTo>
                  <a:lnTo>
                    <a:pt x="192" y="290"/>
                  </a:lnTo>
                  <a:lnTo>
                    <a:pt x="190" y="292"/>
                  </a:lnTo>
                  <a:lnTo>
                    <a:pt x="190" y="297"/>
                  </a:lnTo>
                  <a:lnTo>
                    <a:pt x="197" y="315"/>
                  </a:lnTo>
                  <a:lnTo>
                    <a:pt x="188" y="394"/>
                  </a:lnTo>
                  <a:lnTo>
                    <a:pt x="172" y="380"/>
                  </a:lnTo>
                  <a:lnTo>
                    <a:pt x="172" y="357"/>
                  </a:lnTo>
                  <a:lnTo>
                    <a:pt x="169" y="357"/>
                  </a:lnTo>
                  <a:lnTo>
                    <a:pt x="151" y="347"/>
                  </a:lnTo>
                  <a:lnTo>
                    <a:pt x="128" y="345"/>
                  </a:lnTo>
                  <a:lnTo>
                    <a:pt x="109" y="313"/>
                  </a:lnTo>
                  <a:lnTo>
                    <a:pt x="79" y="297"/>
                  </a:lnTo>
                  <a:lnTo>
                    <a:pt x="74" y="297"/>
                  </a:lnTo>
                  <a:lnTo>
                    <a:pt x="70" y="299"/>
                  </a:lnTo>
                  <a:lnTo>
                    <a:pt x="47" y="294"/>
                  </a:lnTo>
                  <a:lnTo>
                    <a:pt x="0" y="264"/>
                  </a:lnTo>
                  <a:lnTo>
                    <a:pt x="5" y="250"/>
                  </a:lnTo>
                  <a:lnTo>
                    <a:pt x="12" y="236"/>
                  </a:lnTo>
                  <a:lnTo>
                    <a:pt x="19" y="236"/>
                  </a:lnTo>
                  <a:lnTo>
                    <a:pt x="21" y="236"/>
                  </a:lnTo>
                  <a:lnTo>
                    <a:pt x="23" y="234"/>
                  </a:lnTo>
                  <a:lnTo>
                    <a:pt x="40" y="197"/>
                  </a:lnTo>
                  <a:lnTo>
                    <a:pt x="30" y="135"/>
                  </a:lnTo>
                  <a:lnTo>
                    <a:pt x="35" y="132"/>
                  </a:lnTo>
                  <a:lnTo>
                    <a:pt x="40" y="130"/>
                  </a:lnTo>
                  <a:lnTo>
                    <a:pt x="37" y="116"/>
                  </a:lnTo>
                  <a:lnTo>
                    <a:pt x="44" y="102"/>
                  </a:lnTo>
                  <a:lnTo>
                    <a:pt x="58" y="88"/>
                  </a:lnTo>
                  <a:lnTo>
                    <a:pt x="63" y="81"/>
                  </a:lnTo>
                  <a:lnTo>
                    <a:pt x="65" y="74"/>
                  </a:lnTo>
                  <a:lnTo>
                    <a:pt x="70" y="67"/>
                  </a:lnTo>
                  <a:lnTo>
                    <a:pt x="77" y="63"/>
                  </a:lnTo>
                  <a:lnTo>
                    <a:pt x="81" y="42"/>
                  </a:lnTo>
                  <a:lnTo>
                    <a:pt x="95" y="28"/>
                  </a:lnTo>
                  <a:lnTo>
                    <a:pt x="102" y="35"/>
                  </a:lnTo>
                  <a:lnTo>
                    <a:pt x="111" y="40"/>
                  </a:lnTo>
                  <a:lnTo>
                    <a:pt x="134" y="19"/>
                  </a:lnTo>
                  <a:lnTo>
                    <a:pt x="151" y="12"/>
                  </a:lnTo>
                  <a:lnTo>
                    <a:pt x="160" y="10"/>
                  </a:lnTo>
                  <a:lnTo>
                    <a:pt x="167" y="0"/>
                  </a:lnTo>
                  <a:lnTo>
                    <a:pt x="169" y="3"/>
                  </a:lnTo>
                  <a:lnTo>
                    <a:pt x="169" y="5"/>
                  </a:lnTo>
                  <a:lnTo>
                    <a:pt x="169"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0" name="Freeform 3190"/>
            <p:cNvSpPr>
              <a:spLocks/>
            </p:cNvSpPr>
            <p:nvPr userDrawn="1"/>
          </p:nvSpPr>
          <p:spPr bwMode="auto">
            <a:xfrm>
              <a:off x="1504" y="2339"/>
              <a:ext cx="3" cy="2"/>
            </a:xfrm>
            <a:custGeom>
              <a:avLst/>
              <a:gdLst>
                <a:gd name="T0" fmla="*/ 3 w 3"/>
                <a:gd name="T1" fmla="*/ 2 h 2"/>
                <a:gd name="T2" fmla="*/ 3 w 3"/>
                <a:gd name="T3" fmla="*/ 2 h 2"/>
                <a:gd name="T4" fmla="*/ 0 w 3"/>
                <a:gd name="T5" fmla="*/ 2 h 2"/>
                <a:gd name="T6" fmla="*/ 0 w 3"/>
                <a:gd name="T7" fmla="*/ 0 h 2"/>
                <a:gd name="T8" fmla="*/ 0 w 3"/>
                <a:gd name="T9" fmla="*/ 0 h 2"/>
                <a:gd name="T10" fmla="*/ 3 w 3"/>
                <a:gd name="T11" fmla="*/ 0 h 2"/>
                <a:gd name="T12" fmla="*/ 3 w 3"/>
                <a:gd name="T13" fmla="*/ 2 h 2"/>
                <a:gd name="T14" fmla="*/ 3 w 3"/>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 h="2">
                  <a:moveTo>
                    <a:pt x="3" y="2"/>
                  </a:moveTo>
                  <a:lnTo>
                    <a:pt x="3" y="2"/>
                  </a:lnTo>
                  <a:lnTo>
                    <a:pt x="0" y="2"/>
                  </a:lnTo>
                  <a:lnTo>
                    <a:pt x="0" y="0"/>
                  </a:lnTo>
                  <a:lnTo>
                    <a:pt x="3" y="0"/>
                  </a:lnTo>
                  <a:lnTo>
                    <a:pt x="3"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1" name="Freeform 3191"/>
            <p:cNvSpPr>
              <a:spLocks/>
            </p:cNvSpPr>
            <p:nvPr userDrawn="1"/>
          </p:nvSpPr>
          <p:spPr bwMode="auto">
            <a:xfrm>
              <a:off x="3821" y="2341"/>
              <a:ext cx="9" cy="2"/>
            </a:xfrm>
            <a:custGeom>
              <a:avLst/>
              <a:gdLst>
                <a:gd name="T0" fmla="*/ 2 w 9"/>
                <a:gd name="T1" fmla="*/ 2 h 2"/>
                <a:gd name="T2" fmla="*/ 2 w 9"/>
                <a:gd name="T3" fmla="*/ 2 h 2"/>
                <a:gd name="T4" fmla="*/ 0 w 9"/>
                <a:gd name="T5" fmla="*/ 2 h 2"/>
                <a:gd name="T6" fmla="*/ 0 w 9"/>
                <a:gd name="T7" fmla="*/ 0 h 2"/>
                <a:gd name="T8" fmla="*/ 9 w 9"/>
                <a:gd name="T9" fmla="*/ 0 h 2"/>
                <a:gd name="T10" fmla="*/ 9 w 9"/>
                <a:gd name="T11" fmla="*/ 0 h 2"/>
                <a:gd name="T12" fmla="*/ 7 w 9"/>
                <a:gd name="T13" fmla="*/ 0 h 2"/>
                <a:gd name="T14" fmla="*/ 7 w 9"/>
                <a:gd name="T15" fmla="*/ 0 h 2"/>
                <a:gd name="T16" fmla="*/ 2 w 9"/>
                <a:gd name="T17" fmla="*/ 2 h 2"/>
                <a:gd name="T18" fmla="*/ 2 w 9"/>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 h="2">
                  <a:moveTo>
                    <a:pt x="2" y="2"/>
                  </a:moveTo>
                  <a:lnTo>
                    <a:pt x="2" y="2"/>
                  </a:lnTo>
                  <a:lnTo>
                    <a:pt x="0" y="2"/>
                  </a:lnTo>
                  <a:lnTo>
                    <a:pt x="0" y="0"/>
                  </a:lnTo>
                  <a:lnTo>
                    <a:pt x="9" y="0"/>
                  </a:lnTo>
                  <a:lnTo>
                    <a:pt x="7" y="0"/>
                  </a:lnTo>
                  <a:lnTo>
                    <a:pt x="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2" name="Freeform 3192"/>
            <p:cNvSpPr>
              <a:spLocks/>
            </p:cNvSpPr>
            <p:nvPr userDrawn="1"/>
          </p:nvSpPr>
          <p:spPr bwMode="auto">
            <a:xfrm>
              <a:off x="5184" y="2343"/>
              <a:ext cx="28" cy="26"/>
            </a:xfrm>
            <a:custGeom>
              <a:avLst/>
              <a:gdLst>
                <a:gd name="T0" fmla="*/ 25 w 28"/>
                <a:gd name="T1" fmla="*/ 7 h 26"/>
                <a:gd name="T2" fmla="*/ 16 w 28"/>
                <a:gd name="T3" fmla="*/ 26 h 26"/>
                <a:gd name="T4" fmla="*/ 4 w 28"/>
                <a:gd name="T5" fmla="*/ 26 h 26"/>
                <a:gd name="T6" fmla="*/ 4 w 28"/>
                <a:gd name="T7" fmla="*/ 26 h 26"/>
                <a:gd name="T8" fmla="*/ 4 w 28"/>
                <a:gd name="T9" fmla="*/ 26 h 26"/>
                <a:gd name="T10" fmla="*/ 0 w 28"/>
                <a:gd name="T11" fmla="*/ 5 h 26"/>
                <a:gd name="T12" fmla="*/ 0 w 28"/>
                <a:gd name="T13" fmla="*/ 5 h 26"/>
                <a:gd name="T14" fmla="*/ 18 w 28"/>
                <a:gd name="T15" fmla="*/ 0 h 26"/>
                <a:gd name="T16" fmla="*/ 18 w 28"/>
                <a:gd name="T17" fmla="*/ 0 h 26"/>
                <a:gd name="T18" fmla="*/ 23 w 28"/>
                <a:gd name="T19" fmla="*/ 0 h 26"/>
                <a:gd name="T20" fmla="*/ 25 w 28"/>
                <a:gd name="T21" fmla="*/ 0 h 26"/>
                <a:gd name="T22" fmla="*/ 28 w 28"/>
                <a:gd name="T23" fmla="*/ 3 h 26"/>
                <a:gd name="T24" fmla="*/ 25 w 28"/>
                <a:gd name="T25" fmla="*/ 7 h 26"/>
                <a:gd name="T26" fmla="*/ 25 w 28"/>
                <a:gd name="T27" fmla="*/ 7 h 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26">
                  <a:moveTo>
                    <a:pt x="25" y="7"/>
                  </a:moveTo>
                  <a:lnTo>
                    <a:pt x="16" y="26"/>
                  </a:lnTo>
                  <a:lnTo>
                    <a:pt x="4" y="26"/>
                  </a:lnTo>
                  <a:lnTo>
                    <a:pt x="0" y="5"/>
                  </a:lnTo>
                  <a:lnTo>
                    <a:pt x="18" y="0"/>
                  </a:lnTo>
                  <a:lnTo>
                    <a:pt x="23" y="0"/>
                  </a:lnTo>
                  <a:lnTo>
                    <a:pt x="25" y="0"/>
                  </a:lnTo>
                  <a:lnTo>
                    <a:pt x="28" y="3"/>
                  </a:lnTo>
                  <a:lnTo>
                    <a:pt x="25"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3" name="Freeform 3193"/>
            <p:cNvSpPr>
              <a:spLocks/>
            </p:cNvSpPr>
            <p:nvPr userDrawn="1"/>
          </p:nvSpPr>
          <p:spPr bwMode="auto">
            <a:xfrm>
              <a:off x="2446" y="2350"/>
              <a:ext cx="144" cy="111"/>
            </a:xfrm>
            <a:custGeom>
              <a:avLst/>
              <a:gdLst>
                <a:gd name="T0" fmla="*/ 95 w 144"/>
                <a:gd name="T1" fmla="*/ 9 h 111"/>
                <a:gd name="T2" fmla="*/ 95 w 144"/>
                <a:gd name="T3" fmla="*/ 9 h 111"/>
                <a:gd name="T4" fmla="*/ 120 w 144"/>
                <a:gd name="T5" fmla="*/ 7 h 111"/>
                <a:gd name="T6" fmla="*/ 120 w 144"/>
                <a:gd name="T7" fmla="*/ 7 h 111"/>
                <a:gd name="T8" fmla="*/ 125 w 144"/>
                <a:gd name="T9" fmla="*/ 9 h 111"/>
                <a:gd name="T10" fmla="*/ 125 w 144"/>
                <a:gd name="T11" fmla="*/ 16 h 111"/>
                <a:gd name="T12" fmla="*/ 125 w 144"/>
                <a:gd name="T13" fmla="*/ 21 h 111"/>
                <a:gd name="T14" fmla="*/ 125 w 144"/>
                <a:gd name="T15" fmla="*/ 28 h 111"/>
                <a:gd name="T16" fmla="*/ 144 w 144"/>
                <a:gd name="T17" fmla="*/ 51 h 111"/>
                <a:gd name="T18" fmla="*/ 144 w 144"/>
                <a:gd name="T19" fmla="*/ 102 h 111"/>
                <a:gd name="T20" fmla="*/ 132 w 144"/>
                <a:gd name="T21" fmla="*/ 111 h 111"/>
                <a:gd name="T22" fmla="*/ 132 w 144"/>
                <a:gd name="T23" fmla="*/ 111 h 111"/>
                <a:gd name="T24" fmla="*/ 93 w 144"/>
                <a:gd name="T25" fmla="*/ 90 h 111"/>
                <a:gd name="T26" fmla="*/ 93 w 144"/>
                <a:gd name="T27" fmla="*/ 90 h 111"/>
                <a:gd name="T28" fmla="*/ 86 w 144"/>
                <a:gd name="T29" fmla="*/ 77 h 111"/>
                <a:gd name="T30" fmla="*/ 65 w 144"/>
                <a:gd name="T31" fmla="*/ 60 h 111"/>
                <a:gd name="T32" fmla="*/ 65 w 144"/>
                <a:gd name="T33" fmla="*/ 60 h 111"/>
                <a:gd name="T34" fmla="*/ 56 w 144"/>
                <a:gd name="T35" fmla="*/ 63 h 111"/>
                <a:gd name="T36" fmla="*/ 49 w 144"/>
                <a:gd name="T37" fmla="*/ 67 h 111"/>
                <a:gd name="T38" fmla="*/ 32 w 144"/>
                <a:gd name="T39" fmla="*/ 79 h 111"/>
                <a:gd name="T40" fmla="*/ 0 w 144"/>
                <a:gd name="T41" fmla="*/ 42 h 111"/>
                <a:gd name="T42" fmla="*/ 2 w 144"/>
                <a:gd name="T43" fmla="*/ 30 h 111"/>
                <a:gd name="T44" fmla="*/ 30 w 144"/>
                <a:gd name="T45" fmla="*/ 16 h 111"/>
                <a:gd name="T46" fmla="*/ 30 w 144"/>
                <a:gd name="T47" fmla="*/ 16 h 111"/>
                <a:gd name="T48" fmla="*/ 32 w 144"/>
                <a:gd name="T49" fmla="*/ 3 h 111"/>
                <a:gd name="T50" fmla="*/ 32 w 144"/>
                <a:gd name="T51" fmla="*/ 3 h 111"/>
                <a:gd name="T52" fmla="*/ 60 w 144"/>
                <a:gd name="T53" fmla="*/ 0 h 111"/>
                <a:gd name="T54" fmla="*/ 60 w 144"/>
                <a:gd name="T55" fmla="*/ 0 h 111"/>
                <a:gd name="T56" fmla="*/ 70 w 144"/>
                <a:gd name="T57" fmla="*/ 0 h 111"/>
                <a:gd name="T58" fmla="*/ 79 w 144"/>
                <a:gd name="T59" fmla="*/ 3 h 111"/>
                <a:gd name="T60" fmla="*/ 95 w 144"/>
                <a:gd name="T61" fmla="*/ 9 h 111"/>
                <a:gd name="T62" fmla="*/ 95 w 144"/>
                <a:gd name="T63" fmla="*/ 9 h 1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4" h="111">
                  <a:moveTo>
                    <a:pt x="95" y="9"/>
                  </a:moveTo>
                  <a:lnTo>
                    <a:pt x="95" y="9"/>
                  </a:lnTo>
                  <a:lnTo>
                    <a:pt x="120" y="7"/>
                  </a:lnTo>
                  <a:lnTo>
                    <a:pt x="125" y="9"/>
                  </a:lnTo>
                  <a:lnTo>
                    <a:pt x="125" y="16"/>
                  </a:lnTo>
                  <a:lnTo>
                    <a:pt x="125" y="21"/>
                  </a:lnTo>
                  <a:lnTo>
                    <a:pt x="125" y="28"/>
                  </a:lnTo>
                  <a:lnTo>
                    <a:pt x="144" y="51"/>
                  </a:lnTo>
                  <a:lnTo>
                    <a:pt x="144" y="102"/>
                  </a:lnTo>
                  <a:lnTo>
                    <a:pt x="132" y="111"/>
                  </a:lnTo>
                  <a:lnTo>
                    <a:pt x="93" y="90"/>
                  </a:lnTo>
                  <a:lnTo>
                    <a:pt x="86" y="77"/>
                  </a:lnTo>
                  <a:lnTo>
                    <a:pt x="65" y="60"/>
                  </a:lnTo>
                  <a:lnTo>
                    <a:pt x="56" y="63"/>
                  </a:lnTo>
                  <a:lnTo>
                    <a:pt x="49" y="67"/>
                  </a:lnTo>
                  <a:lnTo>
                    <a:pt x="32" y="79"/>
                  </a:lnTo>
                  <a:lnTo>
                    <a:pt x="0" y="42"/>
                  </a:lnTo>
                  <a:lnTo>
                    <a:pt x="2" y="30"/>
                  </a:lnTo>
                  <a:lnTo>
                    <a:pt x="30" y="16"/>
                  </a:lnTo>
                  <a:lnTo>
                    <a:pt x="32" y="3"/>
                  </a:lnTo>
                  <a:lnTo>
                    <a:pt x="60" y="0"/>
                  </a:lnTo>
                  <a:lnTo>
                    <a:pt x="70" y="0"/>
                  </a:lnTo>
                  <a:lnTo>
                    <a:pt x="79" y="3"/>
                  </a:lnTo>
                  <a:lnTo>
                    <a:pt x="95"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4" name="Freeform 3194"/>
            <p:cNvSpPr>
              <a:spLocks/>
            </p:cNvSpPr>
            <p:nvPr userDrawn="1"/>
          </p:nvSpPr>
          <p:spPr bwMode="auto">
            <a:xfrm>
              <a:off x="2439" y="2353"/>
              <a:ext cx="35" cy="25"/>
            </a:xfrm>
            <a:custGeom>
              <a:avLst/>
              <a:gdLst>
                <a:gd name="T0" fmla="*/ 35 w 35"/>
                <a:gd name="T1" fmla="*/ 0 h 25"/>
                <a:gd name="T2" fmla="*/ 35 w 35"/>
                <a:gd name="T3" fmla="*/ 0 h 25"/>
                <a:gd name="T4" fmla="*/ 33 w 35"/>
                <a:gd name="T5" fmla="*/ 11 h 25"/>
                <a:gd name="T6" fmla="*/ 9 w 35"/>
                <a:gd name="T7" fmla="*/ 25 h 25"/>
                <a:gd name="T8" fmla="*/ 9 w 35"/>
                <a:gd name="T9" fmla="*/ 25 h 25"/>
                <a:gd name="T10" fmla="*/ 2 w 35"/>
                <a:gd name="T11" fmla="*/ 16 h 25"/>
                <a:gd name="T12" fmla="*/ 0 w 35"/>
                <a:gd name="T13" fmla="*/ 11 h 25"/>
                <a:gd name="T14" fmla="*/ 0 w 35"/>
                <a:gd name="T15" fmla="*/ 6 h 25"/>
                <a:gd name="T16" fmla="*/ 2 w 35"/>
                <a:gd name="T17" fmla="*/ 4 h 25"/>
                <a:gd name="T18" fmla="*/ 2 w 35"/>
                <a:gd name="T19" fmla="*/ 4 h 25"/>
                <a:gd name="T20" fmla="*/ 35 w 35"/>
                <a:gd name="T21" fmla="*/ 0 h 25"/>
                <a:gd name="T22" fmla="*/ 35 w 35"/>
                <a:gd name="T23" fmla="*/ 0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5" h="25">
                  <a:moveTo>
                    <a:pt x="35" y="0"/>
                  </a:moveTo>
                  <a:lnTo>
                    <a:pt x="35" y="0"/>
                  </a:lnTo>
                  <a:lnTo>
                    <a:pt x="33" y="11"/>
                  </a:lnTo>
                  <a:lnTo>
                    <a:pt x="9" y="25"/>
                  </a:lnTo>
                  <a:lnTo>
                    <a:pt x="2" y="16"/>
                  </a:lnTo>
                  <a:lnTo>
                    <a:pt x="0" y="11"/>
                  </a:lnTo>
                  <a:lnTo>
                    <a:pt x="0" y="6"/>
                  </a:lnTo>
                  <a:lnTo>
                    <a:pt x="2" y="4"/>
                  </a:lnTo>
                  <a:lnTo>
                    <a:pt x="3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5" name="Freeform 3195"/>
            <p:cNvSpPr>
              <a:spLocks/>
            </p:cNvSpPr>
            <p:nvPr userDrawn="1"/>
          </p:nvSpPr>
          <p:spPr bwMode="auto">
            <a:xfrm>
              <a:off x="1444" y="2355"/>
              <a:ext cx="2" cy="2"/>
            </a:xfrm>
            <a:custGeom>
              <a:avLst/>
              <a:gdLst>
                <a:gd name="T0" fmla="*/ 2 w 2"/>
                <a:gd name="T1" fmla="*/ 2 h 2"/>
                <a:gd name="T2" fmla="*/ 2 w 2"/>
                <a:gd name="T3" fmla="*/ 2 h 2"/>
                <a:gd name="T4" fmla="*/ 0 w 2"/>
                <a:gd name="T5" fmla="*/ 2 h 2"/>
                <a:gd name="T6" fmla="*/ 0 w 2"/>
                <a:gd name="T7" fmla="*/ 2 h 2"/>
                <a:gd name="T8" fmla="*/ 0 w 2"/>
                <a:gd name="T9" fmla="*/ 0 h 2"/>
                <a:gd name="T10" fmla="*/ 0 w 2"/>
                <a:gd name="T11" fmla="*/ 0 h 2"/>
                <a:gd name="T12" fmla="*/ 2 w 2"/>
                <a:gd name="T13" fmla="*/ 0 h 2"/>
                <a:gd name="T14" fmla="*/ 2 w 2"/>
                <a:gd name="T15" fmla="*/ 2 h 2"/>
                <a:gd name="T16" fmla="*/ 2 w 2"/>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2" y="2"/>
                  </a:moveTo>
                  <a:lnTo>
                    <a:pt x="2" y="2"/>
                  </a:lnTo>
                  <a:lnTo>
                    <a:pt x="0" y="2"/>
                  </a:lnTo>
                  <a:lnTo>
                    <a:pt x="0" y="0"/>
                  </a:lnTo>
                  <a:lnTo>
                    <a:pt x="2" y="0"/>
                  </a:lnTo>
                  <a:lnTo>
                    <a:pt x="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6" name="Freeform 3196"/>
            <p:cNvSpPr>
              <a:spLocks/>
            </p:cNvSpPr>
            <p:nvPr userDrawn="1"/>
          </p:nvSpPr>
          <p:spPr bwMode="auto">
            <a:xfrm>
              <a:off x="3585" y="2357"/>
              <a:ext cx="14" cy="28"/>
            </a:xfrm>
            <a:custGeom>
              <a:avLst/>
              <a:gdLst>
                <a:gd name="T0" fmla="*/ 11 w 14"/>
                <a:gd name="T1" fmla="*/ 0 h 28"/>
                <a:gd name="T2" fmla="*/ 11 w 14"/>
                <a:gd name="T3" fmla="*/ 0 h 28"/>
                <a:gd name="T4" fmla="*/ 14 w 14"/>
                <a:gd name="T5" fmla="*/ 7 h 28"/>
                <a:gd name="T6" fmla="*/ 14 w 14"/>
                <a:gd name="T7" fmla="*/ 14 h 28"/>
                <a:gd name="T8" fmla="*/ 11 w 14"/>
                <a:gd name="T9" fmla="*/ 28 h 28"/>
                <a:gd name="T10" fmla="*/ 11 w 14"/>
                <a:gd name="T11" fmla="*/ 28 h 28"/>
                <a:gd name="T12" fmla="*/ 0 w 14"/>
                <a:gd name="T13" fmla="*/ 21 h 28"/>
                <a:gd name="T14" fmla="*/ 2 w 14"/>
                <a:gd name="T15" fmla="*/ 5 h 28"/>
                <a:gd name="T16" fmla="*/ 2 w 14"/>
                <a:gd name="T17" fmla="*/ 5 h 28"/>
                <a:gd name="T18" fmla="*/ 11 w 14"/>
                <a:gd name="T19" fmla="*/ 0 h 28"/>
                <a:gd name="T20" fmla="*/ 11 w 14"/>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4" h="28">
                  <a:moveTo>
                    <a:pt x="11" y="0"/>
                  </a:moveTo>
                  <a:lnTo>
                    <a:pt x="11" y="0"/>
                  </a:lnTo>
                  <a:lnTo>
                    <a:pt x="14" y="7"/>
                  </a:lnTo>
                  <a:lnTo>
                    <a:pt x="14" y="14"/>
                  </a:lnTo>
                  <a:lnTo>
                    <a:pt x="11" y="28"/>
                  </a:lnTo>
                  <a:lnTo>
                    <a:pt x="0" y="21"/>
                  </a:lnTo>
                  <a:lnTo>
                    <a:pt x="2" y="5"/>
                  </a:lnTo>
                  <a:lnTo>
                    <a:pt x="1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7" name="Freeform 3197"/>
            <p:cNvSpPr>
              <a:spLocks/>
            </p:cNvSpPr>
            <p:nvPr userDrawn="1"/>
          </p:nvSpPr>
          <p:spPr bwMode="auto">
            <a:xfrm>
              <a:off x="5244" y="2357"/>
              <a:ext cx="5" cy="14"/>
            </a:xfrm>
            <a:custGeom>
              <a:avLst/>
              <a:gdLst>
                <a:gd name="T0" fmla="*/ 2 w 5"/>
                <a:gd name="T1" fmla="*/ 14 h 14"/>
                <a:gd name="T2" fmla="*/ 2 w 5"/>
                <a:gd name="T3" fmla="*/ 14 h 14"/>
                <a:gd name="T4" fmla="*/ 0 w 5"/>
                <a:gd name="T5" fmla="*/ 0 h 14"/>
                <a:gd name="T6" fmla="*/ 2 w 5"/>
                <a:gd name="T7" fmla="*/ 0 h 14"/>
                <a:gd name="T8" fmla="*/ 5 w 5"/>
                <a:gd name="T9" fmla="*/ 12 h 14"/>
                <a:gd name="T10" fmla="*/ 2 w 5"/>
                <a:gd name="T11" fmla="*/ 14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 h="14">
                  <a:moveTo>
                    <a:pt x="2" y="14"/>
                  </a:moveTo>
                  <a:lnTo>
                    <a:pt x="2" y="14"/>
                  </a:lnTo>
                  <a:lnTo>
                    <a:pt x="0" y="0"/>
                  </a:lnTo>
                  <a:lnTo>
                    <a:pt x="2" y="0"/>
                  </a:lnTo>
                  <a:lnTo>
                    <a:pt x="5" y="12"/>
                  </a:lnTo>
                  <a:lnTo>
                    <a:pt x="2"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8" name="Freeform 3198"/>
            <p:cNvSpPr>
              <a:spLocks/>
            </p:cNvSpPr>
            <p:nvPr userDrawn="1"/>
          </p:nvSpPr>
          <p:spPr bwMode="auto">
            <a:xfrm>
              <a:off x="3568" y="2362"/>
              <a:ext cx="197" cy="296"/>
            </a:xfrm>
            <a:custGeom>
              <a:avLst/>
              <a:gdLst>
                <a:gd name="T0" fmla="*/ 186 w 197"/>
                <a:gd name="T1" fmla="*/ 2 h 296"/>
                <a:gd name="T2" fmla="*/ 186 w 197"/>
                <a:gd name="T3" fmla="*/ 21 h 296"/>
                <a:gd name="T4" fmla="*/ 197 w 197"/>
                <a:gd name="T5" fmla="*/ 32 h 296"/>
                <a:gd name="T6" fmla="*/ 181 w 197"/>
                <a:gd name="T7" fmla="*/ 55 h 296"/>
                <a:gd name="T8" fmla="*/ 174 w 197"/>
                <a:gd name="T9" fmla="*/ 81 h 296"/>
                <a:gd name="T10" fmla="*/ 158 w 197"/>
                <a:gd name="T11" fmla="*/ 97 h 296"/>
                <a:gd name="T12" fmla="*/ 146 w 197"/>
                <a:gd name="T13" fmla="*/ 136 h 296"/>
                <a:gd name="T14" fmla="*/ 86 w 197"/>
                <a:gd name="T15" fmla="*/ 220 h 296"/>
                <a:gd name="T16" fmla="*/ 65 w 197"/>
                <a:gd name="T17" fmla="*/ 229 h 296"/>
                <a:gd name="T18" fmla="*/ 10 w 197"/>
                <a:gd name="T19" fmla="*/ 294 h 296"/>
                <a:gd name="T20" fmla="*/ 10 w 197"/>
                <a:gd name="T21" fmla="*/ 294 h 296"/>
                <a:gd name="T22" fmla="*/ 7 w 197"/>
                <a:gd name="T23" fmla="*/ 296 h 296"/>
                <a:gd name="T24" fmla="*/ 7 w 197"/>
                <a:gd name="T25" fmla="*/ 296 h 296"/>
                <a:gd name="T26" fmla="*/ 0 w 197"/>
                <a:gd name="T27" fmla="*/ 236 h 296"/>
                <a:gd name="T28" fmla="*/ 14 w 197"/>
                <a:gd name="T29" fmla="*/ 187 h 296"/>
                <a:gd name="T30" fmla="*/ 77 w 197"/>
                <a:gd name="T31" fmla="*/ 164 h 296"/>
                <a:gd name="T32" fmla="*/ 107 w 197"/>
                <a:gd name="T33" fmla="*/ 139 h 296"/>
                <a:gd name="T34" fmla="*/ 135 w 197"/>
                <a:gd name="T35" fmla="*/ 104 h 296"/>
                <a:gd name="T36" fmla="*/ 135 w 197"/>
                <a:gd name="T37" fmla="*/ 104 h 296"/>
                <a:gd name="T38" fmla="*/ 137 w 197"/>
                <a:gd name="T39" fmla="*/ 102 h 296"/>
                <a:gd name="T40" fmla="*/ 135 w 197"/>
                <a:gd name="T41" fmla="*/ 102 h 296"/>
                <a:gd name="T42" fmla="*/ 88 w 197"/>
                <a:gd name="T43" fmla="*/ 88 h 296"/>
                <a:gd name="T44" fmla="*/ 49 w 197"/>
                <a:gd name="T45" fmla="*/ 46 h 296"/>
                <a:gd name="T46" fmla="*/ 49 w 197"/>
                <a:gd name="T47" fmla="*/ 39 h 296"/>
                <a:gd name="T48" fmla="*/ 105 w 197"/>
                <a:gd name="T49" fmla="*/ 32 h 296"/>
                <a:gd name="T50" fmla="*/ 130 w 197"/>
                <a:gd name="T51" fmla="*/ 16 h 296"/>
                <a:gd name="T52" fmla="*/ 160 w 197"/>
                <a:gd name="T53" fmla="*/ 11 h 296"/>
                <a:gd name="T54" fmla="*/ 176 w 197"/>
                <a:gd name="T55" fmla="*/ 0 h 296"/>
                <a:gd name="T56" fmla="*/ 176 w 197"/>
                <a:gd name="T57" fmla="*/ 0 h 296"/>
                <a:gd name="T58" fmla="*/ 181 w 197"/>
                <a:gd name="T59" fmla="*/ 0 h 296"/>
                <a:gd name="T60" fmla="*/ 183 w 197"/>
                <a:gd name="T61" fmla="*/ 0 h 296"/>
                <a:gd name="T62" fmla="*/ 186 w 197"/>
                <a:gd name="T63" fmla="*/ 2 h 296"/>
                <a:gd name="T64" fmla="*/ 186 w 197"/>
                <a:gd name="T65" fmla="*/ 2 h 2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7" h="296">
                  <a:moveTo>
                    <a:pt x="186" y="2"/>
                  </a:moveTo>
                  <a:lnTo>
                    <a:pt x="186" y="21"/>
                  </a:lnTo>
                  <a:lnTo>
                    <a:pt x="197" y="32"/>
                  </a:lnTo>
                  <a:lnTo>
                    <a:pt x="181" y="55"/>
                  </a:lnTo>
                  <a:lnTo>
                    <a:pt x="174" y="81"/>
                  </a:lnTo>
                  <a:lnTo>
                    <a:pt x="158" y="97"/>
                  </a:lnTo>
                  <a:lnTo>
                    <a:pt x="146" y="136"/>
                  </a:lnTo>
                  <a:lnTo>
                    <a:pt x="86" y="220"/>
                  </a:lnTo>
                  <a:lnTo>
                    <a:pt x="65" y="229"/>
                  </a:lnTo>
                  <a:lnTo>
                    <a:pt x="10" y="294"/>
                  </a:lnTo>
                  <a:lnTo>
                    <a:pt x="7" y="296"/>
                  </a:lnTo>
                  <a:lnTo>
                    <a:pt x="0" y="236"/>
                  </a:lnTo>
                  <a:lnTo>
                    <a:pt x="14" y="187"/>
                  </a:lnTo>
                  <a:lnTo>
                    <a:pt x="77" y="164"/>
                  </a:lnTo>
                  <a:lnTo>
                    <a:pt x="107" y="139"/>
                  </a:lnTo>
                  <a:lnTo>
                    <a:pt x="135" y="104"/>
                  </a:lnTo>
                  <a:lnTo>
                    <a:pt x="137" y="102"/>
                  </a:lnTo>
                  <a:lnTo>
                    <a:pt x="135" y="102"/>
                  </a:lnTo>
                  <a:lnTo>
                    <a:pt x="88" y="88"/>
                  </a:lnTo>
                  <a:lnTo>
                    <a:pt x="49" y="46"/>
                  </a:lnTo>
                  <a:lnTo>
                    <a:pt x="49" y="39"/>
                  </a:lnTo>
                  <a:lnTo>
                    <a:pt x="105" y="32"/>
                  </a:lnTo>
                  <a:lnTo>
                    <a:pt x="130" y="16"/>
                  </a:lnTo>
                  <a:lnTo>
                    <a:pt x="160" y="11"/>
                  </a:lnTo>
                  <a:lnTo>
                    <a:pt x="176" y="0"/>
                  </a:lnTo>
                  <a:lnTo>
                    <a:pt x="181" y="0"/>
                  </a:lnTo>
                  <a:lnTo>
                    <a:pt x="183" y="0"/>
                  </a:lnTo>
                  <a:lnTo>
                    <a:pt x="186"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9" name="Freeform 3199"/>
            <p:cNvSpPr>
              <a:spLocks/>
            </p:cNvSpPr>
            <p:nvPr userDrawn="1"/>
          </p:nvSpPr>
          <p:spPr bwMode="auto">
            <a:xfrm>
              <a:off x="2909" y="2364"/>
              <a:ext cx="150" cy="232"/>
            </a:xfrm>
            <a:custGeom>
              <a:avLst/>
              <a:gdLst>
                <a:gd name="T0" fmla="*/ 130 w 150"/>
                <a:gd name="T1" fmla="*/ 2 h 232"/>
                <a:gd name="T2" fmla="*/ 130 w 150"/>
                <a:gd name="T3" fmla="*/ 2 h 232"/>
                <a:gd name="T4" fmla="*/ 146 w 150"/>
                <a:gd name="T5" fmla="*/ 42 h 232"/>
                <a:gd name="T6" fmla="*/ 127 w 150"/>
                <a:gd name="T7" fmla="*/ 53 h 232"/>
                <a:gd name="T8" fmla="*/ 127 w 150"/>
                <a:gd name="T9" fmla="*/ 53 h 232"/>
                <a:gd name="T10" fmla="*/ 127 w 150"/>
                <a:gd name="T11" fmla="*/ 53 h 232"/>
                <a:gd name="T12" fmla="*/ 130 w 150"/>
                <a:gd name="T13" fmla="*/ 56 h 232"/>
                <a:gd name="T14" fmla="*/ 150 w 150"/>
                <a:gd name="T15" fmla="*/ 86 h 232"/>
                <a:gd name="T16" fmla="*/ 134 w 150"/>
                <a:gd name="T17" fmla="*/ 113 h 232"/>
                <a:gd name="T18" fmla="*/ 134 w 150"/>
                <a:gd name="T19" fmla="*/ 155 h 232"/>
                <a:gd name="T20" fmla="*/ 148 w 150"/>
                <a:gd name="T21" fmla="*/ 188 h 232"/>
                <a:gd name="T22" fmla="*/ 150 w 150"/>
                <a:gd name="T23" fmla="*/ 213 h 232"/>
                <a:gd name="T24" fmla="*/ 116 w 150"/>
                <a:gd name="T25" fmla="*/ 232 h 232"/>
                <a:gd name="T26" fmla="*/ 65 w 150"/>
                <a:gd name="T27" fmla="*/ 222 h 232"/>
                <a:gd name="T28" fmla="*/ 23 w 150"/>
                <a:gd name="T29" fmla="*/ 222 h 232"/>
                <a:gd name="T30" fmla="*/ 23 w 150"/>
                <a:gd name="T31" fmla="*/ 222 h 232"/>
                <a:gd name="T32" fmla="*/ 25 w 150"/>
                <a:gd name="T33" fmla="*/ 215 h 232"/>
                <a:gd name="T34" fmla="*/ 23 w 150"/>
                <a:gd name="T35" fmla="*/ 206 h 232"/>
                <a:gd name="T36" fmla="*/ 21 w 150"/>
                <a:gd name="T37" fmla="*/ 190 h 232"/>
                <a:gd name="T38" fmla="*/ 21 w 150"/>
                <a:gd name="T39" fmla="*/ 190 h 232"/>
                <a:gd name="T40" fmla="*/ 9 w 150"/>
                <a:gd name="T41" fmla="*/ 178 h 232"/>
                <a:gd name="T42" fmla="*/ 0 w 150"/>
                <a:gd name="T43" fmla="*/ 167 h 232"/>
                <a:gd name="T44" fmla="*/ 35 w 150"/>
                <a:gd name="T45" fmla="*/ 127 h 232"/>
                <a:gd name="T46" fmla="*/ 60 w 150"/>
                <a:gd name="T47" fmla="*/ 123 h 232"/>
                <a:gd name="T48" fmla="*/ 99 w 150"/>
                <a:gd name="T49" fmla="*/ 56 h 232"/>
                <a:gd name="T50" fmla="*/ 106 w 150"/>
                <a:gd name="T51" fmla="*/ 26 h 232"/>
                <a:gd name="T52" fmla="*/ 106 w 150"/>
                <a:gd name="T53" fmla="*/ 26 h 232"/>
                <a:gd name="T54" fmla="*/ 111 w 150"/>
                <a:gd name="T55" fmla="*/ 26 h 232"/>
                <a:gd name="T56" fmla="*/ 113 w 150"/>
                <a:gd name="T57" fmla="*/ 23 h 232"/>
                <a:gd name="T58" fmla="*/ 118 w 150"/>
                <a:gd name="T59" fmla="*/ 16 h 232"/>
                <a:gd name="T60" fmla="*/ 123 w 150"/>
                <a:gd name="T61" fmla="*/ 7 h 232"/>
                <a:gd name="T62" fmla="*/ 125 w 150"/>
                <a:gd name="T63" fmla="*/ 0 h 232"/>
                <a:gd name="T64" fmla="*/ 130 w 150"/>
                <a:gd name="T65" fmla="*/ 2 h 2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50" h="232">
                  <a:moveTo>
                    <a:pt x="130" y="2"/>
                  </a:moveTo>
                  <a:lnTo>
                    <a:pt x="130" y="2"/>
                  </a:lnTo>
                  <a:lnTo>
                    <a:pt x="146" y="42"/>
                  </a:lnTo>
                  <a:lnTo>
                    <a:pt x="127" y="53"/>
                  </a:lnTo>
                  <a:lnTo>
                    <a:pt x="130" y="56"/>
                  </a:lnTo>
                  <a:lnTo>
                    <a:pt x="150" y="86"/>
                  </a:lnTo>
                  <a:lnTo>
                    <a:pt x="134" y="113"/>
                  </a:lnTo>
                  <a:lnTo>
                    <a:pt x="134" y="155"/>
                  </a:lnTo>
                  <a:lnTo>
                    <a:pt x="148" y="188"/>
                  </a:lnTo>
                  <a:lnTo>
                    <a:pt x="150" y="213"/>
                  </a:lnTo>
                  <a:lnTo>
                    <a:pt x="116" y="232"/>
                  </a:lnTo>
                  <a:lnTo>
                    <a:pt x="65" y="222"/>
                  </a:lnTo>
                  <a:lnTo>
                    <a:pt x="23" y="222"/>
                  </a:lnTo>
                  <a:lnTo>
                    <a:pt x="25" y="215"/>
                  </a:lnTo>
                  <a:lnTo>
                    <a:pt x="23" y="206"/>
                  </a:lnTo>
                  <a:lnTo>
                    <a:pt x="21" y="190"/>
                  </a:lnTo>
                  <a:lnTo>
                    <a:pt x="9" y="178"/>
                  </a:lnTo>
                  <a:lnTo>
                    <a:pt x="0" y="167"/>
                  </a:lnTo>
                  <a:lnTo>
                    <a:pt x="35" y="127"/>
                  </a:lnTo>
                  <a:lnTo>
                    <a:pt x="60" y="123"/>
                  </a:lnTo>
                  <a:lnTo>
                    <a:pt x="99" y="56"/>
                  </a:lnTo>
                  <a:lnTo>
                    <a:pt x="106" y="26"/>
                  </a:lnTo>
                  <a:lnTo>
                    <a:pt x="111" y="26"/>
                  </a:lnTo>
                  <a:lnTo>
                    <a:pt x="113" y="23"/>
                  </a:lnTo>
                  <a:lnTo>
                    <a:pt x="118" y="16"/>
                  </a:lnTo>
                  <a:lnTo>
                    <a:pt x="123" y="7"/>
                  </a:lnTo>
                  <a:lnTo>
                    <a:pt x="125" y="0"/>
                  </a:lnTo>
                  <a:lnTo>
                    <a:pt x="130"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0" name="Freeform 3200"/>
            <p:cNvSpPr>
              <a:spLocks/>
            </p:cNvSpPr>
            <p:nvPr userDrawn="1"/>
          </p:nvSpPr>
          <p:spPr bwMode="auto">
            <a:xfrm>
              <a:off x="5094" y="2366"/>
              <a:ext cx="37" cy="68"/>
            </a:xfrm>
            <a:custGeom>
              <a:avLst/>
              <a:gdLst>
                <a:gd name="T0" fmla="*/ 37 w 37"/>
                <a:gd name="T1" fmla="*/ 17 h 68"/>
                <a:gd name="T2" fmla="*/ 25 w 37"/>
                <a:gd name="T3" fmla="*/ 24 h 68"/>
                <a:gd name="T4" fmla="*/ 6 w 37"/>
                <a:gd name="T5" fmla="*/ 68 h 68"/>
                <a:gd name="T6" fmla="*/ 6 w 37"/>
                <a:gd name="T7" fmla="*/ 68 h 68"/>
                <a:gd name="T8" fmla="*/ 0 w 37"/>
                <a:gd name="T9" fmla="*/ 65 h 68"/>
                <a:gd name="T10" fmla="*/ 0 w 37"/>
                <a:gd name="T11" fmla="*/ 65 h 68"/>
                <a:gd name="T12" fmla="*/ 4 w 37"/>
                <a:gd name="T13" fmla="*/ 54 h 68"/>
                <a:gd name="T14" fmla="*/ 9 w 37"/>
                <a:gd name="T15" fmla="*/ 42 h 68"/>
                <a:gd name="T16" fmla="*/ 16 w 37"/>
                <a:gd name="T17" fmla="*/ 30 h 68"/>
                <a:gd name="T18" fmla="*/ 20 w 37"/>
                <a:gd name="T19" fmla="*/ 26 h 68"/>
                <a:gd name="T20" fmla="*/ 25 w 37"/>
                <a:gd name="T21" fmla="*/ 24 h 68"/>
                <a:gd name="T22" fmla="*/ 25 w 37"/>
                <a:gd name="T23" fmla="*/ 24 h 68"/>
                <a:gd name="T24" fmla="*/ 27 w 37"/>
                <a:gd name="T25" fmla="*/ 17 h 68"/>
                <a:gd name="T26" fmla="*/ 27 w 37"/>
                <a:gd name="T27" fmla="*/ 10 h 68"/>
                <a:gd name="T28" fmla="*/ 27 w 37"/>
                <a:gd name="T29" fmla="*/ 3 h 68"/>
                <a:gd name="T30" fmla="*/ 30 w 37"/>
                <a:gd name="T31" fmla="*/ 0 h 68"/>
                <a:gd name="T32" fmla="*/ 34 w 37"/>
                <a:gd name="T33" fmla="*/ 0 h 68"/>
                <a:gd name="T34" fmla="*/ 34 w 37"/>
                <a:gd name="T35" fmla="*/ 0 h 68"/>
                <a:gd name="T36" fmla="*/ 37 w 37"/>
                <a:gd name="T37" fmla="*/ 17 h 68"/>
                <a:gd name="T38" fmla="*/ 37 w 37"/>
                <a:gd name="T39" fmla="*/ 17 h 6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7" h="68">
                  <a:moveTo>
                    <a:pt x="37" y="17"/>
                  </a:moveTo>
                  <a:lnTo>
                    <a:pt x="25" y="24"/>
                  </a:lnTo>
                  <a:lnTo>
                    <a:pt x="6" y="68"/>
                  </a:lnTo>
                  <a:lnTo>
                    <a:pt x="0" y="65"/>
                  </a:lnTo>
                  <a:lnTo>
                    <a:pt x="4" y="54"/>
                  </a:lnTo>
                  <a:lnTo>
                    <a:pt x="9" y="42"/>
                  </a:lnTo>
                  <a:lnTo>
                    <a:pt x="16" y="30"/>
                  </a:lnTo>
                  <a:lnTo>
                    <a:pt x="20" y="26"/>
                  </a:lnTo>
                  <a:lnTo>
                    <a:pt x="25" y="24"/>
                  </a:lnTo>
                  <a:lnTo>
                    <a:pt x="27" y="17"/>
                  </a:lnTo>
                  <a:lnTo>
                    <a:pt x="27" y="10"/>
                  </a:lnTo>
                  <a:lnTo>
                    <a:pt x="27" y="3"/>
                  </a:lnTo>
                  <a:lnTo>
                    <a:pt x="30" y="0"/>
                  </a:lnTo>
                  <a:lnTo>
                    <a:pt x="34" y="0"/>
                  </a:lnTo>
                  <a:lnTo>
                    <a:pt x="37" y="1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1" name="Freeform 3201"/>
            <p:cNvSpPr>
              <a:spLocks/>
            </p:cNvSpPr>
            <p:nvPr userDrawn="1"/>
          </p:nvSpPr>
          <p:spPr bwMode="auto">
            <a:xfrm>
              <a:off x="1016" y="2369"/>
              <a:ext cx="58" cy="55"/>
            </a:xfrm>
            <a:custGeom>
              <a:avLst/>
              <a:gdLst>
                <a:gd name="T0" fmla="*/ 58 w 58"/>
                <a:gd name="T1" fmla="*/ 37 h 55"/>
                <a:gd name="T2" fmla="*/ 49 w 58"/>
                <a:gd name="T3" fmla="*/ 55 h 55"/>
                <a:gd name="T4" fmla="*/ 49 w 58"/>
                <a:gd name="T5" fmla="*/ 55 h 55"/>
                <a:gd name="T6" fmla="*/ 37 w 58"/>
                <a:gd name="T7" fmla="*/ 44 h 55"/>
                <a:gd name="T8" fmla="*/ 37 w 58"/>
                <a:gd name="T9" fmla="*/ 44 h 55"/>
                <a:gd name="T10" fmla="*/ 37 w 58"/>
                <a:gd name="T11" fmla="*/ 30 h 55"/>
                <a:gd name="T12" fmla="*/ 37 w 58"/>
                <a:gd name="T13" fmla="*/ 30 h 55"/>
                <a:gd name="T14" fmla="*/ 30 w 58"/>
                <a:gd name="T15" fmla="*/ 23 h 55"/>
                <a:gd name="T16" fmla="*/ 25 w 58"/>
                <a:gd name="T17" fmla="*/ 18 h 55"/>
                <a:gd name="T18" fmla="*/ 18 w 58"/>
                <a:gd name="T19" fmla="*/ 21 h 55"/>
                <a:gd name="T20" fmla="*/ 18 w 58"/>
                <a:gd name="T21" fmla="*/ 21 h 55"/>
                <a:gd name="T22" fmla="*/ 16 w 58"/>
                <a:gd name="T23" fmla="*/ 25 h 55"/>
                <a:gd name="T24" fmla="*/ 14 w 58"/>
                <a:gd name="T25" fmla="*/ 27 h 55"/>
                <a:gd name="T26" fmla="*/ 11 w 58"/>
                <a:gd name="T27" fmla="*/ 30 h 55"/>
                <a:gd name="T28" fmla="*/ 0 w 58"/>
                <a:gd name="T29" fmla="*/ 0 h 55"/>
                <a:gd name="T30" fmla="*/ 37 w 58"/>
                <a:gd name="T31" fmla="*/ 4 h 55"/>
                <a:gd name="T32" fmla="*/ 58 w 58"/>
                <a:gd name="T33" fmla="*/ 37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5">
                  <a:moveTo>
                    <a:pt x="58" y="37"/>
                  </a:moveTo>
                  <a:lnTo>
                    <a:pt x="49" y="55"/>
                  </a:lnTo>
                  <a:lnTo>
                    <a:pt x="37" y="44"/>
                  </a:lnTo>
                  <a:lnTo>
                    <a:pt x="37" y="30"/>
                  </a:lnTo>
                  <a:lnTo>
                    <a:pt x="30" y="23"/>
                  </a:lnTo>
                  <a:lnTo>
                    <a:pt x="25" y="18"/>
                  </a:lnTo>
                  <a:lnTo>
                    <a:pt x="18" y="21"/>
                  </a:lnTo>
                  <a:lnTo>
                    <a:pt x="16" y="25"/>
                  </a:lnTo>
                  <a:lnTo>
                    <a:pt x="14" y="27"/>
                  </a:lnTo>
                  <a:lnTo>
                    <a:pt x="11" y="30"/>
                  </a:lnTo>
                  <a:lnTo>
                    <a:pt x="0" y="0"/>
                  </a:lnTo>
                  <a:lnTo>
                    <a:pt x="37" y="4"/>
                  </a:lnTo>
                  <a:lnTo>
                    <a:pt x="58" y="3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2" name="Freeform 3202"/>
            <p:cNvSpPr>
              <a:spLocks/>
            </p:cNvSpPr>
            <p:nvPr userDrawn="1"/>
          </p:nvSpPr>
          <p:spPr bwMode="auto">
            <a:xfrm>
              <a:off x="2770" y="2369"/>
              <a:ext cx="44" cy="125"/>
            </a:xfrm>
            <a:custGeom>
              <a:avLst/>
              <a:gdLst>
                <a:gd name="T0" fmla="*/ 44 w 44"/>
                <a:gd name="T1" fmla="*/ 44 h 125"/>
                <a:gd name="T2" fmla="*/ 32 w 44"/>
                <a:gd name="T3" fmla="*/ 104 h 125"/>
                <a:gd name="T4" fmla="*/ 35 w 44"/>
                <a:gd name="T5" fmla="*/ 120 h 125"/>
                <a:gd name="T6" fmla="*/ 16 w 44"/>
                <a:gd name="T7" fmla="*/ 125 h 125"/>
                <a:gd name="T8" fmla="*/ 16 w 44"/>
                <a:gd name="T9" fmla="*/ 125 h 125"/>
                <a:gd name="T10" fmla="*/ 12 w 44"/>
                <a:gd name="T11" fmla="*/ 62 h 125"/>
                <a:gd name="T12" fmla="*/ 0 w 44"/>
                <a:gd name="T13" fmla="*/ 18 h 125"/>
                <a:gd name="T14" fmla="*/ 35 w 44"/>
                <a:gd name="T15" fmla="*/ 0 h 125"/>
                <a:gd name="T16" fmla="*/ 44 w 44"/>
                <a:gd name="T17" fmla="*/ 7 h 125"/>
                <a:gd name="T18" fmla="*/ 44 w 44"/>
                <a:gd name="T19" fmla="*/ 44 h 1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4" h="125">
                  <a:moveTo>
                    <a:pt x="44" y="44"/>
                  </a:moveTo>
                  <a:lnTo>
                    <a:pt x="32" y="104"/>
                  </a:lnTo>
                  <a:lnTo>
                    <a:pt x="35" y="120"/>
                  </a:lnTo>
                  <a:lnTo>
                    <a:pt x="16" y="125"/>
                  </a:lnTo>
                  <a:lnTo>
                    <a:pt x="12" y="62"/>
                  </a:lnTo>
                  <a:lnTo>
                    <a:pt x="0" y="18"/>
                  </a:lnTo>
                  <a:lnTo>
                    <a:pt x="35" y="0"/>
                  </a:lnTo>
                  <a:lnTo>
                    <a:pt x="44" y="7"/>
                  </a:lnTo>
                  <a:lnTo>
                    <a:pt x="44" y="4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3" name="Freeform 3203"/>
            <p:cNvSpPr>
              <a:spLocks/>
            </p:cNvSpPr>
            <p:nvPr userDrawn="1"/>
          </p:nvSpPr>
          <p:spPr bwMode="auto">
            <a:xfrm>
              <a:off x="4589" y="2371"/>
              <a:ext cx="9" cy="7"/>
            </a:xfrm>
            <a:custGeom>
              <a:avLst/>
              <a:gdLst>
                <a:gd name="T0" fmla="*/ 9 w 9"/>
                <a:gd name="T1" fmla="*/ 2 h 7"/>
                <a:gd name="T2" fmla="*/ 9 w 9"/>
                <a:gd name="T3" fmla="*/ 2 h 7"/>
                <a:gd name="T4" fmla="*/ 9 w 9"/>
                <a:gd name="T5" fmla="*/ 5 h 7"/>
                <a:gd name="T6" fmla="*/ 7 w 9"/>
                <a:gd name="T7" fmla="*/ 7 h 7"/>
                <a:gd name="T8" fmla="*/ 7 w 9"/>
                <a:gd name="T9" fmla="*/ 7 h 7"/>
                <a:gd name="T10" fmla="*/ 2 w 9"/>
                <a:gd name="T11" fmla="*/ 7 h 7"/>
                <a:gd name="T12" fmla="*/ 0 w 9"/>
                <a:gd name="T13" fmla="*/ 5 h 7"/>
                <a:gd name="T14" fmla="*/ 0 w 9"/>
                <a:gd name="T15" fmla="*/ 5 h 7"/>
                <a:gd name="T16" fmla="*/ 0 w 9"/>
                <a:gd name="T17" fmla="*/ 2 h 7"/>
                <a:gd name="T18" fmla="*/ 2 w 9"/>
                <a:gd name="T19" fmla="*/ 0 h 7"/>
                <a:gd name="T20" fmla="*/ 2 w 9"/>
                <a:gd name="T21" fmla="*/ 0 h 7"/>
                <a:gd name="T22" fmla="*/ 7 w 9"/>
                <a:gd name="T23" fmla="*/ 0 h 7"/>
                <a:gd name="T24" fmla="*/ 9 w 9"/>
                <a:gd name="T25" fmla="*/ 2 h 7"/>
                <a:gd name="T26" fmla="*/ 9 w 9"/>
                <a:gd name="T27" fmla="*/ 2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7">
                  <a:moveTo>
                    <a:pt x="9" y="2"/>
                  </a:moveTo>
                  <a:lnTo>
                    <a:pt x="9" y="2"/>
                  </a:lnTo>
                  <a:lnTo>
                    <a:pt x="9" y="5"/>
                  </a:lnTo>
                  <a:lnTo>
                    <a:pt x="7" y="7"/>
                  </a:lnTo>
                  <a:lnTo>
                    <a:pt x="2" y="7"/>
                  </a:lnTo>
                  <a:lnTo>
                    <a:pt x="0" y="5"/>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4" name="Freeform 3204"/>
            <p:cNvSpPr>
              <a:spLocks/>
            </p:cNvSpPr>
            <p:nvPr userDrawn="1"/>
          </p:nvSpPr>
          <p:spPr bwMode="auto">
            <a:xfrm>
              <a:off x="3045" y="2378"/>
              <a:ext cx="237" cy="199"/>
            </a:xfrm>
            <a:custGeom>
              <a:avLst/>
              <a:gdLst>
                <a:gd name="T0" fmla="*/ 181 w 237"/>
                <a:gd name="T1" fmla="*/ 32 h 199"/>
                <a:gd name="T2" fmla="*/ 183 w 237"/>
                <a:gd name="T3" fmla="*/ 58 h 199"/>
                <a:gd name="T4" fmla="*/ 183 w 237"/>
                <a:gd name="T5" fmla="*/ 58 h 199"/>
                <a:gd name="T6" fmla="*/ 202 w 237"/>
                <a:gd name="T7" fmla="*/ 81 h 199"/>
                <a:gd name="T8" fmla="*/ 213 w 237"/>
                <a:gd name="T9" fmla="*/ 90 h 199"/>
                <a:gd name="T10" fmla="*/ 223 w 237"/>
                <a:gd name="T11" fmla="*/ 97 h 199"/>
                <a:gd name="T12" fmla="*/ 223 w 237"/>
                <a:gd name="T13" fmla="*/ 97 h 199"/>
                <a:gd name="T14" fmla="*/ 237 w 237"/>
                <a:gd name="T15" fmla="*/ 141 h 199"/>
                <a:gd name="T16" fmla="*/ 135 w 237"/>
                <a:gd name="T17" fmla="*/ 153 h 199"/>
                <a:gd name="T18" fmla="*/ 100 w 237"/>
                <a:gd name="T19" fmla="*/ 143 h 199"/>
                <a:gd name="T20" fmla="*/ 100 w 237"/>
                <a:gd name="T21" fmla="*/ 143 h 199"/>
                <a:gd name="T22" fmla="*/ 86 w 237"/>
                <a:gd name="T23" fmla="*/ 148 h 199"/>
                <a:gd name="T24" fmla="*/ 75 w 237"/>
                <a:gd name="T25" fmla="*/ 169 h 199"/>
                <a:gd name="T26" fmla="*/ 49 w 237"/>
                <a:gd name="T27" fmla="*/ 171 h 199"/>
                <a:gd name="T28" fmla="*/ 40 w 237"/>
                <a:gd name="T29" fmla="*/ 192 h 199"/>
                <a:gd name="T30" fmla="*/ 19 w 237"/>
                <a:gd name="T31" fmla="*/ 199 h 199"/>
                <a:gd name="T32" fmla="*/ 17 w 237"/>
                <a:gd name="T33" fmla="*/ 171 h 199"/>
                <a:gd name="T34" fmla="*/ 0 w 237"/>
                <a:gd name="T35" fmla="*/ 141 h 199"/>
                <a:gd name="T36" fmla="*/ 0 w 237"/>
                <a:gd name="T37" fmla="*/ 99 h 199"/>
                <a:gd name="T38" fmla="*/ 19 w 237"/>
                <a:gd name="T39" fmla="*/ 72 h 199"/>
                <a:gd name="T40" fmla="*/ 81 w 237"/>
                <a:gd name="T41" fmla="*/ 44 h 199"/>
                <a:gd name="T42" fmla="*/ 114 w 237"/>
                <a:gd name="T43" fmla="*/ 39 h 199"/>
                <a:gd name="T44" fmla="*/ 128 w 237"/>
                <a:gd name="T45" fmla="*/ 16 h 199"/>
                <a:gd name="T46" fmla="*/ 162 w 237"/>
                <a:gd name="T47" fmla="*/ 0 h 199"/>
                <a:gd name="T48" fmla="*/ 162 w 237"/>
                <a:gd name="T49" fmla="*/ 0 h 199"/>
                <a:gd name="T50" fmla="*/ 181 w 237"/>
                <a:gd name="T51" fmla="*/ 32 h 199"/>
                <a:gd name="T52" fmla="*/ 181 w 237"/>
                <a:gd name="T53" fmla="*/ 32 h 19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37" h="199">
                  <a:moveTo>
                    <a:pt x="181" y="32"/>
                  </a:moveTo>
                  <a:lnTo>
                    <a:pt x="183" y="58"/>
                  </a:lnTo>
                  <a:lnTo>
                    <a:pt x="202" y="81"/>
                  </a:lnTo>
                  <a:lnTo>
                    <a:pt x="213" y="90"/>
                  </a:lnTo>
                  <a:lnTo>
                    <a:pt x="223" y="97"/>
                  </a:lnTo>
                  <a:lnTo>
                    <a:pt x="237" y="141"/>
                  </a:lnTo>
                  <a:lnTo>
                    <a:pt x="135" y="153"/>
                  </a:lnTo>
                  <a:lnTo>
                    <a:pt x="100" y="143"/>
                  </a:lnTo>
                  <a:lnTo>
                    <a:pt x="86" y="148"/>
                  </a:lnTo>
                  <a:lnTo>
                    <a:pt x="75" y="169"/>
                  </a:lnTo>
                  <a:lnTo>
                    <a:pt x="49" y="171"/>
                  </a:lnTo>
                  <a:lnTo>
                    <a:pt x="40" y="192"/>
                  </a:lnTo>
                  <a:lnTo>
                    <a:pt x="19" y="199"/>
                  </a:lnTo>
                  <a:lnTo>
                    <a:pt x="17" y="171"/>
                  </a:lnTo>
                  <a:lnTo>
                    <a:pt x="0" y="141"/>
                  </a:lnTo>
                  <a:lnTo>
                    <a:pt x="0" y="99"/>
                  </a:lnTo>
                  <a:lnTo>
                    <a:pt x="19" y="72"/>
                  </a:lnTo>
                  <a:lnTo>
                    <a:pt x="81" y="44"/>
                  </a:lnTo>
                  <a:lnTo>
                    <a:pt x="114" y="39"/>
                  </a:lnTo>
                  <a:lnTo>
                    <a:pt x="128" y="16"/>
                  </a:lnTo>
                  <a:lnTo>
                    <a:pt x="162" y="0"/>
                  </a:lnTo>
                  <a:lnTo>
                    <a:pt x="181" y="3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5" name="Freeform 3205"/>
            <p:cNvSpPr>
              <a:spLocks/>
            </p:cNvSpPr>
            <p:nvPr userDrawn="1"/>
          </p:nvSpPr>
          <p:spPr bwMode="auto">
            <a:xfrm>
              <a:off x="1504" y="2378"/>
              <a:ext cx="7" cy="9"/>
            </a:xfrm>
            <a:custGeom>
              <a:avLst/>
              <a:gdLst>
                <a:gd name="T0" fmla="*/ 5 w 7"/>
                <a:gd name="T1" fmla="*/ 0 h 9"/>
                <a:gd name="T2" fmla="*/ 5 w 7"/>
                <a:gd name="T3" fmla="*/ 0 h 9"/>
                <a:gd name="T4" fmla="*/ 7 w 7"/>
                <a:gd name="T5" fmla="*/ 9 h 9"/>
                <a:gd name="T6" fmla="*/ 7 w 7"/>
                <a:gd name="T7" fmla="*/ 9 h 9"/>
                <a:gd name="T8" fmla="*/ 3 w 7"/>
                <a:gd name="T9" fmla="*/ 9 h 9"/>
                <a:gd name="T10" fmla="*/ 3 w 7"/>
                <a:gd name="T11" fmla="*/ 7 h 9"/>
                <a:gd name="T12" fmla="*/ 0 w 7"/>
                <a:gd name="T13" fmla="*/ 2 h 9"/>
                <a:gd name="T14" fmla="*/ 0 w 7"/>
                <a:gd name="T15" fmla="*/ 2 h 9"/>
                <a:gd name="T16" fmla="*/ 3 w 7"/>
                <a:gd name="T17" fmla="*/ 0 h 9"/>
                <a:gd name="T18" fmla="*/ 5 w 7"/>
                <a:gd name="T19" fmla="*/ 0 h 9"/>
                <a:gd name="T20" fmla="*/ 5 w 7"/>
                <a:gd name="T21" fmla="*/ 0 h 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 h="9">
                  <a:moveTo>
                    <a:pt x="5" y="0"/>
                  </a:moveTo>
                  <a:lnTo>
                    <a:pt x="5" y="0"/>
                  </a:lnTo>
                  <a:lnTo>
                    <a:pt x="7" y="9"/>
                  </a:lnTo>
                  <a:lnTo>
                    <a:pt x="3" y="9"/>
                  </a:lnTo>
                  <a:lnTo>
                    <a:pt x="3" y="7"/>
                  </a:lnTo>
                  <a:lnTo>
                    <a:pt x="0" y="2"/>
                  </a:lnTo>
                  <a:lnTo>
                    <a:pt x="3" y="0"/>
                  </a:lnTo>
                  <a:lnTo>
                    <a:pt x="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6" name="Freeform 3206"/>
            <p:cNvSpPr>
              <a:spLocks/>
            </p:cNvSpPr>
            <p:nvPr userDrawn="1"/>
          </p:nvSpPr>
          <p:spPr bwMode="auto">
            <a:xfrm>
              <a:off x="5205" y="2378"/>
              <a:ext cx="7" cy="16"/>
            </a:xfrm>
            <a:custGeom>
              <a:avLst/>
              <a:gdLst>
                <a:gd name="T0" fmla="*/ 7 w 7"/>
                <a:gd name="T1" fmla="*/ 16 h 16"/>
                <a:gd name="T2" fmla="*/ 0 w 7"/>
                <a:gd name="T3" fmla="*/ 14 h 16"/>
                <a:gd name="T4" fmla="*/ 4 w 7"/>
                <a:gd name="T5" fmla="*/ 0 h 16"/>
                <a:gd name="T6" fmla="*/ 7 w 7"/>
                <a:gd name="T7" fmla="*/ 0 h 16"/>
                <a:gd name="T8" fmla="*/ 7 w 7"/>
                <a:gd name="T9" fmla="*/ 16 h 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 h="16">
                  <a:moveTo>
                    <a:pt x="7" y="16"/>
                  </a:moveTo>
                  <a:lnTo>
                    <a:pt x="0" y="14"/>
                  </a:lnTo>
                  <a:lnTo>
                    <a:pt x="4" y="0"/>
                  </a:lnTo>
                  <a:lnTo>
                    <a:pt x="7" y="0"/>
                  </a:lnTo>
                  <a:lnTo>
                    <a:pt x="7"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7" name="Freeform 3207"/>
            <p:cNvSpPr>
              <a:spLocks/>
            </p:cNvSpPr>
            <p:nvPr userDrawn="1"/>
          </p:nvSpPr>
          <p:spPr bwMode="auto">
            <a:xfrm>
              <a:off x="2740" y="2387"/>
              <a:ext cx="42" cy="116"/>
            </a:xfrm>
            <a:custGeom>
              <a:avLst/>
              <a:gdLst>
                <a:gd name="T0" fmla="*/ 25 w 42"/>
                <a:gd name="T1" fmla="*/ 0 h 116"/>
                <a:gd name="T2" fmla="*/ 25 w 42"/>
                <a:gd name="T3" fmla="*/ 0 h 116"/>
                <a:gd name="T4" fmla="*/ 35 w 42"/>
                <a:gd name="T5" fmla="*/ 26 h 116"/>
                <a:gd name="T6" fmla="*/ 37 w 42"/>
                <a:gd name="T7" fmla="*/ 53 h 116"/>
                <a:gd name="T8" fmla="*/ 42 w 42"/>
                <a:gd name="T9" fmla="*/ 107 h 116"/>
                <a:gd name="T10" fmla="*/ 7 w 42"/>
                <a:gd name="T11" fmla="*/ 116 h 116"/>
                <a:gd name="T12" fmla="*/ 7 w 42"/>
                <a:gd name="T13" fmla="*/ 116 h 116"/>
                <a:gd name="T14" fmla="*/ 19 w 42"/>
                <a:gd name="T15" fmla="*/ 42 h 116"/>
                <a:gd name="T16" fmla="*/ 0 w 42"/>
                <a:gd name="T17" fmla="*/ 9 h 116"/>
                <a:gd name="T18" fmla="*/ 5 w 42"/>
                <a:gd name="T19" fmla="*/ 5 h 116"/>
                <a:gd name="T20" fmla="*/ 5 w 42"/>
                <a:gd name="T21" fmla="*/ 5 h 116"/>
                <a:gd name="T22" fmla="*/ 25 w 42"/>
                <a:gd name="T23" fmla="*/ 0 h 116"/>
                <a:gd name="T24" fmla="*/ 25 w 42"/>
                <a:gd name="T25" fmla="*/ 0 h 1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116">
                  <a:moveTo>
                    <a:pt x="25" y="0"/>
                  </a:moveTo>
                  <a:lnTo>
                    <a:pt x="25" y="0"/>
                  </a:lnTo>
                  <a:lnTo>
                    <a:pt x="35" y="26"/>
                  </a:lnTo>
                  <a:lnTo>
                    <a:pt x="37" y="53"/>
                  </a:lnTo>
                  <a:lnTo>
                    <a:pt x="42" y="107"/>
                  </a:lnTo>
                  <a:lnTo>
                    <a:pt x="7" y="116"/>
                  </a:lnTo>
                  <a:lnTo>
                    <a:pt x="19" y="42"/>
                  </a:lnTo>
                  <a:lnTo>
                    <a:pt x="0" y="9"/>
                  </a:lnTo>
                  <a:lnTo>
                    <a:pt x="5" y="5"/>
                  </a:lnTo>
                  <a:lnTo>
                    <a:pt x="2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8" name="Freeform 3208"/>
            <p:cNvSpPr>
              <a:spLocks/>
            </p:cNvSpPr>
            <p:nvPr userDrawn="1"/>
          </p:nvSpPr>
          <p:spPr bwMode="auto">
            <a:xfrm>
              <a:off x="2580" y="2392"/>
              <a:ext cx="118" cy="139"/>
            </a:xfrm>
            <a:custGeom>
              <a:avLst/>
              <a:gdLst>
                <a:gd name="T0" fmla="*/ 84 w 118"/>
                <a:gd name="T1" fmla="*/ 25 h 139"/>
                <a:gd name="T2" fmla="*/ 118 w 118"/>
                <a:gd name="T3" fmla="*/ 11 h 139"/>
                <a:gd name="T4" fmla="*/ 109 w 118"/>
                <a:gd name="T5" fmla="*/ 97 h 139"/>
                <a:gd name="T6" fmla="*/ 118 w 118"/>
                <a:gd name="T7" fmla="*/ 125 h 139"/>
                <a:gd name="T8" fmla="*/ 118 w 118"/>
                <a:gd name="T9" fmla="*/ 125 h 139"/>
                <a:gd name="T10" fmla="*/ 107 w 118"/>
                <a:gd name="T11" fmla="*/ 125 h 139"/>
                <a:gd name="T12" fmla="*/ 93 w 118"/>
                <a:gd name="T13" fmla="*/ 125 h 139"/>
                <a:gd name="T14" fmla="*/ 65 w 118"/>
                <a:gd name="T15" fmla="*/ 123 h 139"/>
                <a:gd name="T16" fmla="*/ 65 w 118"/>
                <a:gd name="T17" fmla="*/ 123 h 139"/>
                <a:gd name="T18" fmla="*/ 17 w 118"/>
                <a:gd name="T19" fmla="*/ 139 h 139"/>
                <a:gd name="T20" fmla="*/ 19 w 118"/>
                <a:gd name="T21" fmla="*/ 116 h 139"/>
                <a:gd name="T22" fmla="*/ 19 w 118"/>
                <a:gd name="T23" fmla="*/ 116 h 139"/>
                <a:gd name="T24" fmla="*/ 7 w 118"/>
                <a:gd name="T25" fmla="*/ 95 h 139"/>
                <a:gd name="T26" fmla="*/ 3 w 118"/>
                <a:gd name="T27" fmla="*/ 83 h 139"/>
                <a:gd name="T28" fmla="*/ 0 w 118"/>
                <a:gd name="T29" fmla="*/ 74 h 139"/>
                <a:gd name="T30" fmla="*/ 12 w 118"/>
                <a:gd name="T31" fmla="*/ 62 h 139"/>
                <a:gd name="T32" fmla="*/ 12 w 118"/>
                <a:gd name="T33" fmla="*/ 9 h 139"/>
                <a:gd name="T34" fmla="*/ 12 w 118"/>
                <a:gd name="T35" fmla="*/ 9 h 139"/>
                <a:gd name="T36" fmla="*/ 60 w 118"/>
                <a:gd name="T37" fmla="*/ 0 h 139"/>
                <a:gd name="T38" fmla="*/ 84 w 118"/>
                <a:gd name="T39" fmla="*/ 25 h 13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18" h="139">
                  <a:moveTo>
                    <a:pt x="84" y="25"/>
                  </a:moveTo>
                  <a:lnTo>
                    <a:pt x="118" y="11"/>
                  </a:lnTo>
                  <a:lnTo>
                    <a:pt x="109" y="97"/>
                  </a:lnTo>
                  <a:lnTo>
                    <a:pt x="118" y="125"/>
                  </a:lnTo>
                  <a:lnTo>
                    <a:pt x="107" y="125"/>
                  </a:lnTo>
                  <a:lnTo>
                    <a:pt x="93" y="125"/>
                  </a:lnTo>
                  <a:lnTo>
                    <a:pt x="65" y="123"/>
                  </a:lnTo>
                  <a:lnTo>
                    <a:pt x="17" y="139"/>
                  </a:lnTo>
                  <a:lnTo>
                    <a:pt x="19" y="116"/>
                  </a:lnTo>
                  <a:lnTo>
                    <a:pt x="7" y="95"/>
                  </a:lnTo>
                  <a:lnTo>
                    <a:pt x="3" y="83"/>
                  </a:lnTo>
                  <a:lnTo>
                    <a:pt x="0" y="74"/>
                  </a:lnTo>
                  <a:lnTo>
                    <a:pt x="12" y="62"/>
                  </a:lnTo>
                  <a:lnTo>
                    <a:pt x="12" y="9"/>
                  </a:lnTo>
                  <a:lnTo>
                    <a:pt x="60" y="0"/>
                  </a:lnTo>
                  <a:lnTo>
                    <a:pt x="84"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9" name="Freeform 3209"/>
            <p:cNvSpPr>
              <a:spLocks/>
            </p:cNvSpPr>
            <p:nvPr userDrawn="1"/>
          </p:nvSpPr>
          <p:spPr bwMode="auto">
            <a:xfrm>
              <a:off x="5200" y="2394"/>
              <a:ext cx="86" cy="93"/>
            </a:xfrm>
            <a:custGeom>
              <a:avLst/>
              <a:gdLst>
                <a:gd name="T0" fmla="*/ 81 w 86"/>
                <a:gd name="T1" fmla="*/ 19 h 93"/>
                <a:gd name="T2" fmla="*/ 86 w 86"/>
                <a:gd name="T3" fmla="*/ 65 h 93"/>
                <a:gd name="T4" fmla="*/ 86 w 86"/>
                <a:gd name="T5" fmla="*/ 65 h 93"/>
                <a:gd name="T6" fmla="*/ 83 w 86"/>
                <a:gd name="T7" fmla="*/ 72 h 93"/>
                <a:gd name="T8" fmla="*/ 83 w 86"/>
                <a:gd name="T9" fmla="*/ 74 h 93"/>
                <a:gd name="T10" fmla="*/ 81 w 86"/>
                <a:gd name="T11" fmla="*/ 74 h 93"/>
                <a:gd name="T12" fmla="*/ 81 w 86"/>
                <a:gd name="T13" fmla="*/ 74 h 93"/>
                <a:gd name="T14" fmla="*/ 74 w 86"/>
                <a:gd name="T15" fmla="*/ 72 h 93"/>
                <a:gd name="T16" fmla="*/ 69 w 86"/>
                <a:gd name="T17" fmla="*/ 65 h 93"/>
                <a:gd name="T18" fmla="*/ 67 w 86"/>
                <a:gd name="T19" fmla="*/ 65 h 93"/>
                <a:gd name="T20" fmla="*/ 58 w 86"/>
                <a:gd name="T21" fmla="*/ 93 h 93"/>
                <a:gd name="T22" fmla="*/ 49 w 86"/>
                <a:gd name="T23" fmla="*/ 93 h 93"/>
                <a:gd name="T24" fmla="*/ 37 w 86"/>
                <a:gd name="T25" fmla="*/ 79 h 93"/>
                <a:gd name="T26" fmla="*/ 39 w 86"/>
                <a:gd name="T27" fmla="*/ 58 h 93"/>
                <a:gd name="T28" fmla="*/ 39 w 86"/>
                <a:gd name="T29" fmla="*/ 58 h 93"/>
                <a:gd name="T30" fmla="*/ 30 w 86"/>
                <a:gd name="T31" fmla="*/ 51 h 93"/>
                <a:gd name="T32" fmla="*/ 21 w 86"/>
                <a:gd name="T33" fmla="*/ 44 h 93"/>
                <a:gd name="T34" fmla="*/ 21 w 86"/>
                <a:gd name="T35" fmla="*/ 44 h 93"/>
                <a:gd name="T36" fmla="*/ 9 w 86"/>
                <a:gd name="T37" fmla="*/ 51 h 93"/>
                <a:gd name="T38" fmla="*/ 0 w 86"/>
                <a:gd name="T39" fmla="*/ 58 h 93"/>
                <a:gd name="T40" fmla="*/ 0 w 86"/>
                <a:gd name="T41" fmla="*/ 42 h 93"/>
                <a:gd name="T42" fmla="*/ 23 w 86"/>
                <a:gd name="T43" fmla="*/ 30 h 93"/>
                <a:gd name="T44" fmla="*/ 23 w 86"/>
                <a:gd name="T45" fmla="*/ 30 h 93"/>
                <a:gd name="T46" fmla="*/ 28 w 86"/>
                <a:gd name="T47" fmla="*/ 33 h 93"/>
                <a:gd name="T48" fmla="*/ 28 w 86"/>
                <a:gd name="T49" fmla="*/ 35 h 93"/>
                <a:gd name="T50" fmla="*/ 30 w 86"/>
                <a:gd name="T51" fmla="*/ 33 h 93"/>
                <a:gd name="T52" fmla="*/ 30 w 86"/>
                <a:gd name="T53" fmla="*/ 33 h 93"/>
                <a:gd name="T54" fmla="*/ 37 w 86"/>
                <a:gd name="T55" fmla="*/ 26 h 93"/>
                <a:gd name="T56" fmla="*/ 44 w 86"/>
                <a:gd name="T57" fmla="*/ 21 h 93"/>
                <a:gd name="T58" fmla="*/ 58 w 86"/>
                <a:gd name="T59" fmla="*/ 14 h 93"/>
                <a:gd name="T60" fmla="*/ 58 w 86"/>
                <a:gd name="T61" fmla="*/ 2 h 93"/>
                <a:gd name="T62" fmla="*/ 58 w 86"/>
                <a:gd name="T63" fmla="*/ 2 h 93"/>
                <a:gd name="T64" fmla="*/ 62 w 86"/>
                <a:gd name="T65" fmla="*/ 0 h 93"/>
                <a:gd name="T66" fmla="*/ 67 w 86"/>
                <a:gd name="T67" fmla="*/ 2 h 93"/>
                <a:gd name="T68" fmla="*/ 72 w 86"/>
                <a:gd name="T69" fmla="*/ 7 h 93"/>
                <a:gd name="T70" fmla="*/ 76 w 86"/>
                <a:gd name="T71" fmla="*/ 14 h 93"/>
                <a:gd name="T72" fmla="*/ 81 w 86"/>
                <a:gd name="T73" fmla="*/ 19 h 93"/>
                <a:gd name="T74" fmla="*/ 81 w 86"/>
                <a:gd name="T75" fmla="*/ 19 h 9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86" h="93">
                  <a:moveTo>
                    <a:pt x="81" y="19"/>
                  </a:moveTo>
                  <a:lnTo>
                    <a:pt x="86" y="65"/>
                  </a:lnTo>
                  <a:lnTo>
                    <a:pt x="83" y="72"/>
                  </a:lnTo>
                  <a:lnTo>
                    <a:pt x="83" y="74"/>
                  </a:lnTo>
                  <a:lnTo>
                    <a:pt x="81" y="74"/>
                  </a:lnTo>
                  <a:lnTo>
                    <a:pt x="74" y="72"/>
                  </a:lnTo>
                  <a:lnTo>
                    <a:pt x="69" y="65"/>
                  </a:lnTo>
                  <a:lnTo>
                    <a:pt x="67" y="65"/>
                  </a:lnTo>
                  <a:lnTo>
                    <a:pt x="58" y="93"/>
                  </a:lnTo>
                  <a:lnTo>
                    <a:pt x="49" y="93"/>
                  </a:lnTo>
                  <a:lnTo>
                    <a:pt x="37" y="79"/>
                  </a:lnTo>
                  <a:lnTo>
                    <a:pt x="39" y="58"/>
                  </a:lnTo>
                  <a:lnTo>
                    <a:pt x="30" y="51"/>
                  </a:lnTo>
                  <a:lnTo>
                    <a:pt x="21" y="44"/>
                  </a:lnTo>
                  <a:lnTo>
                    <a:pt x="9" y="51"/>
                  </a:lnTo>
                  <a:lnTo>
                    <a:pt x="0" y="58"/>
                  </a:lnTo>
                  <a:lnTo>
                    <a:pt x="0" y="42"/>
                  </a:lnTo>
                  <a:lnTo>
                    <a:pt x="23" y="30"/>
                  </a:lnTo>
                  <a:lnTo>
                    <a:pt x="28" y="33"/>
                  </a:lnTo>
                  <a:lnTo>
                    <a:pt x="28" y="35"/>
                  </a:lnTo>
                  <a:lnTo>
                    <a:pt x="30" y="33"/>
                  </a:lnTo>
                  <a:lnTo>
                    <a:pt x="37" y="26"/>
                  </a:lnTo>
                  <a:lnTo>
                    <a:pt x="44" y="21"/>
                  </a:lnTo>
                  <a:lnTo>
                    <a:pt x="58" y="14"/>
                  </a:lnTo>
                  <a:lnTo>
                    <a:pt x="58" y="2"/>
                  </a:lnTo>
                  <a:lnTo>
                    <a:pt x="62" y="0"/>
                  </a:lnTo>
                  <a:lnTo>
                    <a:pt x="67" y="2"/>
                  </a:lnTo>
                  <a:lnTo>
                    <a:pt x="72" y="7"/>
                  </a:lnTo>
                  <a:lnTo>
                    <a:pt x="76" y="14"/>
                  </a:lnTo>
                  <a:lnTo>
                    <a:pt x="81"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0" name="Freeform 3210"/>
            <p:cNvSpPr>
              <a:spLocks/>
            </p:cNvSpPr>
            <p:nvPr userDrawn="1"/>
          </p:nvSpPr>
          <p:spPr bwMode="auto">
            <a:xfrm>
              <a:off x="2694" y="2399"/>
              <a:ext cx="60" cy="118"/>
            </a:xfrm>
            <a:custGeom>
              <a:avLst/>
              <a:gdLst>
                <a:gd name="T0" fmla="*/ 60 w 60"/>
                <a:gd name="T1" fmla="*/ 32 h 118"/>
                <a:gd name="T2" fmla="*/ 51 w 60"/>
                <a:gd name="T3" fmla="*/ 104 h 118"/>
                <a:gd name="T4" fmla="*/ 51 w 60"/>
                <a:gd name="T5" fmla="*/ 104 h 118"/>
                <a:gd name="T6" fmla="*/ 9 w 60"/>
                <a:gd name="T7" fmla="*/ 118 h 118"/>
                <a:gd name="T8" fmla="*/ 0 w 60"/>
                <a:gd name="T9" fmla="*/ 90 h 118"/>
                <a:gd name="T10" fmla="*/ 9 w 60"/>
                <a:gd name="T11" fmla="*/ 2 h 118"/>
                <a:gd name="T12" fmla="*/ 9 w 60"/>
                <a:gd name="T13" fmla="*/ 2 h 118"/>
                <a:gd name="T14" fmla="*/ 16 w 60"/>
                <a:gd name="T15" fmla="*/ 0 h 118"/>
                <a:gd name="T16" fmla="*/ 23 w 60"/>
                <a:gd name="T17" fmla="*/ 0 h 118"/>
                <a:gd name="T18" fmla="*/ 37 w 60"/>
                <a:gd name="T19" fmla="*/ 0 h 118"/>
                <a:gd name="T20" fmla="*/ 44 w 60"/>
                <a:gd name="T21" fmla="*/ 0 h 118"/>
                <a:gd name="T22" fmla="*/ 60 w 60"/>
                <a:gd name="T23" fmla="*/ 32 h 1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 h="118">
                  <a:moveTo>
                    <a:pt x="60" y="32"/>
                  </a:moveTo>
                  <a:lnTo>
                    <a:pt x="51" y="104"/>
                  </a:lnTo>
                  <a:lnTo>
                    <a:pt x="9" y="118"/>
                  </a:lnTo>
                  <a:lnTo>
                    <a:pt x="0" y="90"/>
                  </a:lnTo>
                  <a:lnTo>
                    <a:pt x="9" y="2"/>
                  </a:lnTo>
                  <a:lnTo>
                    <a:pt x="16" y="0"/>
                  </a:lnTo>
                  <a:lnTo>
                    <a:pt x="23" y="0"/>
                  </a:lnTo>
                  <a:lnTo>
                    <a:pt x="37" y="0"/>
                  </a:lnTo>
                  <a:lnTo>
                    <a:pt x="44" y="0"/>
                  </a:lnTo>
                  <a:lnTo>
                    <a:pt x="60" y="3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1" name="Freeform 3211"/>
            <p:cNvSpPr>
              <a:spLocks/>
            </p:cNvSpPr>
            <p:nvPr userDrawn="1"/>
          </p:nvSpPr>
          <p:spPr bwMode="auto">
            <a:xfrm>
              <a:off x="1067" y="2399"/>
              <a:ext cx="111" cy="67"/>
            </a:xfrm>
            <a:custGeom>
              <a:avLst/>
              <a:gdLst>
                <a:gd name="T0" fmla="*/ 111 w 111"/>
                <a:gd name="T1" fmla="*/ 37 h 67"/>
                <a:gd name="T2" fmla="*/ 102 w 111"/>
                <a:gd name="T3" fmla="*/ 53 h 67"/>
                <a:gd name="T4" fmla="*/ 104 w 111"/>
                <a:gd name="T5" fmla="*/ 65 h 67"/>
                <a:gd name="T6" fmla="*/ 104 w 111"/>
                <a:gd name="T7" fmla="*/ 65 h 67"/>
                <a:gd name="T8" fmla="*/ 97 w 111"/>
                <a:gd name="T9" fmla="*/ 67 h 67"/>
                <a:gd name="T10" fmla="*/ 97 w 111"/>
                <a:gd name="T11" fmla="*/ 67 h 67"/>
                <a:gd name="T12" fmla="*/ 88 w 111"/>
                <a:gd name="T13" fmla="*/ 51 h 67"/>
                <a:gd name="T14" fmla="*/ 85 w 111"/>
                <a:gd name="T15" fmla="*/ 41 h 67"/>
                <a:gd name="T16" fmla="*/ 85 w 111"/>
                <a:gd name="T17" fmla="*/ 32 h 67"/>
                <a:gd name="T18" fmla="*/ 83 w 111"/>
                <a:gd name="T19" fmla="*/ 32 h 67"/>
                <a:gd name="T20" fmla="*/ 58 w 111"/>
                <a:gd name="T21" fmla="*/ 32 h 67"/>
                <a:gd name="T22" fmla="*/ 58 w 111"/>
                <a:gd name="T23" fmla="*/ 32 h 67"/>
                <a:gd name="T24" fmla="*/ 53 w 111"/>
                <a:gd name="T25" fmla="*/ 37 h 67"/>
                <a:gd name="T26" fmla="*/ 53 w 111"/>
                <a:gd name="T27" fmla="*/ 41 h 67"/>
                <a:gd name="T28" fmla="*/ 53 w 111"/>
                <a:gd name="T29" fmla="*/ 55 h 67"/>
                <a:gd name="T30" fmla="*/ 44 w 111"/>
                <a:gd name="T31" fmla="*/ 62 h 67"/>
                <a:gd name="T32" fmla="*/ 14 w 111"/>
                <a:gd name="T33" fmla="*/ 32 h 67"/>
                <a:gd name="T34" fmla="*/ 14 w 111"/>
                <a:gd name="T35" fmla="*/ 32 h 67"/>
                <a:gd name="T36" fmla="*/ 7 w 111"/>
                <a:gd name="T37" fmla="*/ 35 h 67"/>
                <a:gd name="T38" fmla="*/ 0 w 111"/>
                <a:gd name="T39" fmla="*/ 30 h 67"/>
                <a:gd name="T40" fmla="*/ 9 w 111"/>
                <a:gd name="T41" fmla="*/ 9 h 67"/>
                <a:gd name="T42" fmla="*/ 9 w 111"/>
                <a:gd name="T43" fmla="*/ 9 h 67"/>
                <a:gd name="T44" fmla="*/ 18 w 111"/>
                <a:gd name="T45" fmla="*/ 11 h 67"/>
                <a:gd name="T46" fmla="*/ 18 w 111"/>
                <a:gd name="T47" fmla="*/ 11 h 67"/>
                <a:gd name="T48" fmla="*/ 23 w 111"/>
                <a:gd name="T49" fmla="*/ 7 h 67"/>
                <a:gd name="T50" fmla="*/ 30 w 111"/>
                <a:gd name="T51" fmla="*/ 9 h 67"/>
                <a:gd name="T52" fmla="*/ 35 w 111"/>
                <a:gd name="T53" fmla="*/ 11 h 67"/>
                <a:gd name="T54" fmla="*/ 39 w 111"/>
                <a:gd name="T55" fmla="*/ 14 h 67"/>
                <a:gd name="T56" fmla="*/ 76 w 111"/>
                <a:gd name="T57" fmla="*/ 0 h 67"/>
                <a:gd name="T58" fmla="*/ 76 w 111"/>
                <a:gd name="T59" fmla="*/ 0 h 67"/>
                <a:gd name="T60" fmla="*/ 95 w 111"/>
                <a:gd name="T61" fmla="*/ 16 h 67"/>
                <a:gd name="T62" fmla="*/ 104 w 111"/>
                <a:gd name="T63" fmla="*/ 28 h 67"/>
                <a:gd name="T64" fmla="*/ 111 w 111"/>
                <a:gd name="T65" fmla="*/ 37 h 67"/>
                <a:gd name="T66" fmla="*/ 111 w 111"/>
                <a:gd name="T67" fmla="*/ 37 h 6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1" h="67">
                  <a:moveTo>
                    <a:pt x="111" y="37"/>
                  </a:moveTo>
                  <a:lnTo>
                    <a:pt x="102" y="53"/>
                  </a:lnTo>
                  <a:lnTo>
                    <a:pt x="104" y="65"/>
                  </a:lnTo>
                  <a:lnTo>
                    <a:pt x="97" y="67"/>
                  </a:lnTo>
                  <a:lnTo>
                    <a:pt x="88" y="51"/>
                  </a:lnTo>
                  <a:lnTo>
                    <a:pt x="85" y="41"/>
                  </a:lnTo>
                  <a:lnTo>
                    <a:pt x="85" y="32"/>
                  </a:lnTo>
                  <a:lnTo>
                    <a:pt x="83" y="32"/>
                  </a:lnTo>
                  <a:lnTo>
                    <a:pt x="58" y="32"/>
                  </a:lnTo>
                  <a:lnTo>
                    <a:pt x="53" y="37"/>
                  </a:lnTo>
                  <a:lnTo>
                    <a:pt x="53" y="41"/>
                  </a:lnTo>
                  <a:lnTo>
                    <a:pt x="53" y="55"/>
                  </a:lnTo>
                  <a:lnTo>
                    <a:pt x="44" y="62"/>
                  </a:lnTo>
                  <a:lnTo>
                    <a:pt x="14" y="32"/>
                  </a:lnTo>
                  <a:lnTo>
                    <a:pt x="7" y="35"/>
                  </a:lnTo>
                  <a:lnTo>
                    <a:pt x="0" y="30"/>
                  </a:lnTo>
                  <a:lnTo>
                    <a:pt x="9" y="9"/>
                  </a:lnTo>
                  <a:lnTo>
                    <a:pt x="18" y="11"/>
                  </a:lnTo>
                  <a:lnTo>
                    <a:pt x="23" y="7"/>
                  </a:lnTo>
                  <a:lnTo>
                    <a:pt x="30" y="9"/>
                  </a:lnTo>
                  <a:lnTo>
                    <a:pt x="35" y="11"/>
                  </a:lnTo>
                  <a:lnTo>
                    <a:pt x="39" y="14"/>
                  </a:lnTo>
                  <a:lnTo>
                    <a:pt x="76" y="0"/>
                  </a:lnTo>
                  <a:lnTo>
                    <a:pt x="95" y="16"/>
                  </a:lnTo>
                  <a:lnTo>
                    <a:pt x="104" y="28"/>
                  </a:lnTo>
                  <a:lnTo>
                    <a:pt x="111" y="3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2" name="Freeform 3212"/>
            <p:cNvSpPr>
              <a:spLocks/>
            </p:cNvSpPr>
            <p:nvPr userDrawn="1"/>
          </p:nvSpPr>
          <p:spPr bwMode="auto">
            <a:xfrm>
              <a:off x="2481" y="2413"/>
              <a:ext cx="53" cy="55"/>
            </a:xfrm>
            <a:custGeom>
              <a:avLst/>
              <a:gdLst>
                <a:gd name="T0" fmla="*/ 53 w 53"/>
                <a:gd name="T1" fmla="*/ 27 h 55"/>
                <a:gd name="T2" fmla="*/ 53 w 53"/>
                <a:gd name="T3" fmla="*/ 27 h 55"/>
                <a:gd name="T4" fmla="*/ 25 w 53"/>
                <a:gd name="T5" fmla="*/ 55 h 55"/>
                <a:gd name="T6" fmla="*/ 2 w 53"/>
                <a:gd name="T7" fmla="*/ 41 h 55"/>
                <a:gd name="T8" fmla="*/ 2 w 53"/>
                <a:gd name="T9" fmla="*/ 41 h 55"/>
                <a:gd name="T10" fmla="*/ 0 w 53"/>
                <a:gd name="T11" fmla="*/ 21 h 55"/>
                <a:gd name="T12" fmla="*/ 0 w 53"/>
                <a:gd name="T13" fmla="*/ 21 h 55"/>
                <a:gd name="T14" fmla="*/ 14 w 53"/>
                <a:gd name="T15" fmla="*/ 9 h 55"/>
                <a:gd name="T16" fmla="*/ 21 w 53"/>
                <a:gd name="T17" fmla="*/ 4 h 55"/>
                <a:gd name="T18" fmla="*/ 28 w 53"/>
                <a:gd name="T19" fmla="*/ 0 h 55"/>
                <a:gd name="T20" fmla="*/ 28 w 53"/>
                <a:gd name="T21" fmla="*/ 0 h 55"/>
                <a:gd name="T22" fmla="*/ 44 w 53"/>
                <a:gd name="T23" fmla="*/ 11 h 55"/>
                <a:gd name="T24" fmla="*/ 51 w 53"/>
                <a:gd name="T25" fmla="*/ 18 h 55"/>
                <a:gd name="T26" fmla="*/ 53 w 53"/>
                <a:gd name="T27" fmla="*/ 27 h 55"/>
                <a:gd name="T28" fmla="*/ 53 w 53"/>
                <a:gd name="T29" fmla="*/ 27 h 5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3" h="55">
                  <a:moveTo>
                    <a:pt x="53" y="27"/>
                  </a:moveTo>
                  <a:lnTo>
                    <a:pt x="53" y="27"/>
                  </a:lnTo>
                  <a:lnTo>
                    <a:pt x="25" y="55"/>
                  </a:lnTo>
                  <a:lnTo>
                    <a:pt x="2" y="41"/>
                  </a:lnTo>
                  <a:lnTo>
                    <a:pt x="0" y="21"/>
                  </a:lnTo>
                  <a:lnTo>
                    <a:pt x="14" y="9"/>
                  </a:lnTo>
                  <a:lnTo>
                    <a:pt x="21" y="4"/>
                  </a:lnTo>
                  <a:lnTo>
                    <a:pt x="28" y="0"/>
                  </a:lnTo>
                  <a:lnTo>
                    <a:pt x="44" y="11"/>
                  </a:lnTo>
                  <a:lnTo>
                    <a:pt x="51" y="18"/>
                  </a:lnTo>
                  <a:lnTo>
                    <a:pt x="53" y="2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3" name="Freeform 3213"/>
            <p:cNvSpPr>
              <a:spLocks/>
            </p:cNvSpPr>
            <p:nvPr userDrawn="1"/>
          </p:nvSpPr>
          <p:spPr bwMode="auto">
            <a:xfrm>
              <a:off x="4334" y="2413"/>
              <a:ext cx="47" cy="81"/>
            </a:xfrm>
            <a:custGeom>
              <a:avLst/>
              <a:gdLst>
                <a:gd name="T0" fmla="*/ 44 w 47"/>
                <a:gd name="T1" fmla="*/ 69 h 81"/>
                <a:gd name="T2" fmla="*/ 21 w 47"/>
                <a:gd name="T3" fmla="*/ 81 h 81"/>
                <a:gd name="T4" fmla="*/ 21 w 47"/>
                <a:gd name="T5" fmla="*/ 81 h 81"/>
                <a:gd name="T6" fmla="*/ 10 w 47"/>
                <a:gd name="T7" fmla="*/ 74 h 81"/>
                <a:gd name="T8" fmla="*/ 3 w 47"/>
                <a:gd name="T9" fmla="*/ 69 h 81"/>
                <a:gd name="T10" fmla="*/ 0 w 47"/>
                <a:gd name="T11" fmla="*/ 62 h 81"/>
                <a:gd name="T12" fmla="*/ 0 w 47"/>
                <a:gd name="T13" fmla="*/ 62 h 81"/>
                <a:gd name="T14" fmla="*/ 5 w 47"/>
                <a:gd name="T15" fmla="*/ 51 h 81"/>
                <a:gd name="T16" fmla="*/ 7 w 47"/>
                <a:gd name="T17" fmla="*/ 44 h 81"/>
                <a:gd name="T18" fmla="*/ 5 w 47"/>
                <a:gd name="T19" fmla="*/ 37 h 81"/>
                <a:gd name="T20" fmla="*/ 5 w 47"/>
                <a:gd name="T21" fmla="*/ 37 h 81"/>
                <a:gd name="T22" fmla="*/ 3 w 47"/>
                <a:gd name="T23" fmla="*/ 30 h 81"/>
                <a:gd name="T24" fmla="*/ 3 w 47"/>
                <a:gd name="T25" fmla="*/ 21 h 81"/>
                <a:gd name="T26" fmla="*/ 7 w 47"/>
                <a:gd name="T27" fmla="*/ 7 h 81"/>
                <a:gd name="T28" fmla="*/ 7 w 47"/>
                <a:gd name="T29" fmla="*/ 7 h 81"/>
                <a:gd name="T30" fmla="*/ 7 w 47"/>
                <a:gd name="T31" fmla="*/ 2 h 81"/>
                <a:gd name="T32" fmla="*/ 14 w 47"/>
                <a:gd name="T33" fmla="*/ 0 h 81"/>
                <a:gd name="T34" fmla="*/ 47 w 47"/>
                <a:gd name="T35" fmla="*/ 41 h 81"/>
                <a:gd name="T36" fmla="*/ 44 w 47"/>
                <a:gd name="T37" fmla="*/ 69 h 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7" h="81">
                  <a:moveTo>
                    <a:pt x="44" y="69"/>
                  </a:moveTo>
                  <a:lnTo>
                    <a:pt x="21" y="81"/>
                  </a:lnTo>
                  <a:lnTo>
                    <a:pt x="10" y="74"/>
                  </a:lnTo>
                  <a:lnTo>
                    <a:pt x="3" y="69"/>
                  </a:lnTo>
                  <a:lnTo>
                    <a:pt x="0" y="62"/>
                  </a:lnTo>
                  <a:lnTo>
                    <a:pt x="5" y="51"/>
                  </a:lnTo>
                  <a:lnTo>
                    <a:pt x="7" y="44"/>
                  </a:lnTo>
                  <a:lnTo>
                    <a:pt x="5" y="37"/>
                  </a:lnTo>
                  <a:lnTo>
                    <a:pt x="3" y="30"/>
                  </a:lnTo>
                  <a:lnTo>
                    <a:pt x="3" y="21"/>
                  </a:lnTo>
                  <a:lnTo>
                    <a:pt x="7" y="7"/>
                  </a:lnTo>
                  <a:lnTo>
                    <a:pt x="7" y="2"/>
                  </a:lnTo>
                  <a:lnTo>
                    <a:pt x="14" y="0"/>
                  </a:lnTo>
                  <a:lnTo>
                    <a:pt x="47" y="41"/>
                  </a:lnTo>
                  <a:lnTo>
                    <a:pt x="44" y="6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4" name="Freeform 3214"/>
            <p:cNvSpPr>
              <a:spLocks/>
            </p:cNvSpPr>
            <p:nvPr userDrawn="1"/>
          </p:nvSpPr>
          <p:spPr bwMode="auto">
            <a:xfrm>
              <a:off x="1500" y="2438"/>
              <a:ext cx="106" cy="162"/>
            </a:xfrm>
            <a:custGeom>
              <a:avLst/>
              <a:gdLst>
                <a:gd name="T0" fmla="*/ 44 w 106"/>
                <a:gd name="T1" fmla="*/ 7 h 162"/>
                <a:gd name="T2" fmla="*/ 44 w 106"/>
                <a:gd name="T3" fmla="*/ 7 h 162"/>
                <a:gd name="T4" fmla="*/ 46 w 106"/>
                <a:gd name="T5" fmla="*/ 16 h 162"/>
                <a:gd name="T6" fmla="*/ 51 w 106"/>
                <a:gd name="T7" fmla="*/ 28 h 162"/>
                <a:gd name="T8" fmla="*/ 76 w 106"/>
                <a:gd name="T9" fmla="*/ 33 h 162"/>
                <a:gd name="T10" fmla="*/ 76 w 106"/>
                <a:gd name="T11" fmla="*/ 33 h 162"/>
                <a:gd name="T12" fmla="*/ 83 w 106"/>
                <a:gd name="T13" fmla="*/ 44 h 162"/>
                <a:gd name="T14" fmla="*/ 85 w 106"/>
                <a:gd name="T15" fmla="*/ 51 h 162"/>
                <a:gd name="T16" fmla="*/ 83 w 106"/>
                <a:gd name="T17" fmla="*/ 58 h 162"/>
                <a:gd name="T18" fmla="*/ 71 w 106"/>
                <a:gd name="T19" fmla="*/ 86 h 162"/>
                <a:gd name="T20" fmla="*/ 71 w 106"/>
                <a:gd name="T21" fmla="*/ 118 h 162"/>
                <a:gd name="T22" fmla="*/ 71 w 106"/>
                <a:gd name="T23" fmla="*/ 118 h 162"/>
                <a:gd name="T24" fmla="*/ 78 w 106"/>
                <a:gd name="T25" fmla="*/ 123 h 162"/>
                <a:gd name="T26" fmla="*/ 85 w 106"/>
                <a:gd name="T27" fmla="*/ 125 h 162"/>
                <a:gd name="T28" fmla="*/ 106 w 106"/>
                <a:gd name="T29" fmla="*/ 146 h 162"/>
                <a:gd name="T30" fmla="*/ 101 w 106"/>
                <a:gd name="T31" fmla="*/ 155 h 162"/>
                <a:gd name="T32" fmla="*/ 39 w 106"/>
                <a:gd name="T33" fmla="*/ 162 h 162"/>
                <a:gd name="T34" fmla="*/ 27 w 106"/>
                <a:gd name="T35" fmla="*/ 148 h 162"/>
                <a:gd name="T36" fmla="*/ 32 w 106"/>
                <a:gd name="T37" fmla="*/ 114 h 162"/>
                <a:gd name="T38" fmla="*/ 32 w 106"/>
                <a:gd name="T39" fmla="*/ 114 h 162"/>
                <a:gd name="T40" fmla="*/ 23 w 106"/>
                <a:gd name="T41" fmla="*/ 109 h 162"/>
                <a:gd name="T42" fmla="*/ 16 w 106"/>
                <a:gd name="T43" fmla="*/ 104 h 162"/>
                <a:gd name="T44" fmla="*/ 16 w 106"/>
                <a:gd name="T45" fmla="*/ 104 h 162"/>
                <a:gd name="T46" fmla="*/ 18 w 106"/>
                <a:gd name="T47" fmla="*/ 97 h 162"/>
                <a:gd name="T48" fmla="*/ 18 w 106"/>
                <a:gd name="T49" fmla="*/ 90 h 162"/>
                <a:gd name="T50" fmla="*/ 16 w 106"/>
                <a:gd name="T51" fmla="*/ 77 h 162"/>
                <a:gd name="T52" fmla="*/ 16 w 106"/>
                <a:gd name="T53" fmla="*/ 77 h 162"/>
                <a:gd name="T54" fmla="*/ 11 w 106"/>
                <a:gd name="T55" fmla="*/ 74 h 162"/>
                <a:gd name="T56" fmla="*/ 4 w 106"/>
                <a:gd name="T57" fmla="*/ 74 h 162"/>
                <a:gd name="T58" fmla="*/ 4 w 106"/>
                <a:gd name="T59" fmla="*/ 74 h 162"/>
                <a:gd name="T60" fmla="*/ 2 w 106"/>
                <a:gd name="T61" fmla="*/ 70 h 162"/>
                <a:gd name="T62" fmla="*/ 0 w 106"/>
                <a:gd name="T63" fmla="*/ 67 h 162"/>
                <a:gd name="T64" fmla="*/ 0 w 106"/>
                <a:gd name="T65" fmla="*/ 58 h 162"/>
                <a:gd name="T66" fmla="*/ 4 w 106"/>
                <a:gd name="T67" fmla="*/ 42 h 162"/>
                <a:gd name="T68" fmla="*/ 4 w 106"/>
                <a:gd name="T69" fmla="*/ 42 h 162"/>
                <a:gd name="T70" fmla="*/ 11 w 106"/>
                <a:gd name="T71" fmla="*/ 42 h 162"/>
                <a:gd name="T72" fmla="*/ 16 w 106"/>
                <a:gd name="T73" fmla="*/ 39 h 162"/>
                <a:gd name="T74" fmla="*/ 18 w 106"/>
                <a:gd name="T75" fmla="*/ 37 h 162"/>
                <a:gd name="T76" fmla="*/ 18 w 106"/>
                <a:gd name="T77" fmla="*/ 37 h 162"/>
                <a:gd name="T78" fmla="*/ 18 w 106"/>
                <a:gd name="T79" fmla="*/ 33 h 162"/>
                <a:gd name="T80" fmla="*/ 20 w 106"/>
                <a:gd name="T81" fmla="*/ 30 h 162"/>
                <a:gd name="T82" fmla="*/ 20 w 106"/>
                <a:gd name="T83" fmla="*/ 26 h 162"/>
                <a:gd name="T84" fmla="*/ 18 w 106"/>
                <a:gd name="T85" fmla="*/ 21 h 162"/>
                <a:gd name="T86" fmla="*/ 18 w 106"/>
                <a:gd name="T87" fmla="*/ 21 h 162"/>
                <a:gd name="T88" fmla="*/ 25 w 106"/>
                <a:gd name="T89" fmla="*/ 9 h 162"/>
                <a:gd name="T90" fmla="*/ 32 w 106"/>
                <a:gd name="T91" fmla="*/ 0 h 162"/>
                <a:gd name="T92" fmla="*/ 44 w 106"/>
                <a:gd name="T93" fmla="*/ 7 h 16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06" h="162">
                  <a:moveTo>
                    <a:pt x="44" y="7"/>
                  </a:moveTo>
                  <a:lnTo>
                    <a:pt x="44" y="7"/>
                  </a:lnTo>
                  <a:lnTo>
                    <a:pt x="46" y="16"/>
                  </a:lnTo>
                  <a:lnTo>
                    <a:pt x="51" y="28"/>
                  </a:lnTo>
                  <a:lnTo>
                    <a:pt x="76" y="33"/>
                  </a:lnTo>
                  <a:lnTo>
                    <a:pt x="83" y="44"/>
                  </a:lnTo>
                  <a:lnTo>
                    <a:pt x="85" y="51"/>
                  </a:lnTo>
                  <a:lnTo>
                    <a:pt x="83" y="58"/>
                  </a:lnTo>
                  <a:lnTo>
                    <a:pt x="71" y="86"/>
                  </a:lnTo>
                  <a:lnTo>
                    <a:pt x="71" y="118"/>
                  </a:lnTo>
                  <a:lnTo>
                    <a:pt x="78" y="123"/>
                  </a:lnTo>
                  <a:lnTo>
                    <a:pt x="85" y="125"/>
                  </a:lnTo>
                  <a:lnTo>
                    <a:pt x="106" y="146"/>
                  </a:lnTo>
                  <a:lnTo>
                    <a:pt x="101" y="155"/>
                  </a:lnTo>
                  <a:lnTo>
                    <a:pt x="39" y="162"/>
                  </a:lnTo>
                  <a:lnTo>
                    <a:pt x="27" y="148"/>
                  </a:lnTo>
                  <a:lnTo>
                    <a:pt x="32" y="114"/>
                  </a:lnTo>
                  <a:lnTo>
                    <a:pt x="23" y="109"/>
                  </a:lnTo>
                  <a:lnTo>
                    <a:pt x="16" y="104"/>
                  </a:lnTo>
                  <a:lnTo>
                    <a:pt x="18" y="97"/>
                  </a:lnTo>
                  <a:lnTo>
                    <a:pt x="18" y="90"/>
                  </a:lnTo>
                  <a:lnTo>
                    <a:pt x="16" y="77"/>
                  </a:lnTo>
                  <a:lnTo>
                    <a:pt x="11" y="74"/>
                  </a:lnTo>
                  <a:lnTo>
                    <a:pt x="4" y="74"/>
                  </a:lnTo>
                  <a:lnTo>
                    <a:pt x="2" y="70"/>
                  </a:lnTo>
                  <a:lnTo>
                    <a:pt x="0" y="67"/>
                  </a:lnTo>
                  <a:lnTo>
                    <a:pt x="0" y="58"/>
                  </a:lnTo>
                  <a:lnTo>
                    <a:pt x="4" y="42"/>
                  </a:lnTo>
                  <a:lnTo>
                    <a:pt x="11" y="42"/>
                  </a:lnTo>
                  <a:lnTo>
                    <a:pt x="16" y="39"/>
                  </a:lnTo>
                  <a:lnTo>
                    <a:pt x="18" y="37"/>
                  </a:lnTo>
                  <a:lnTo>
                    <a:pt x="18" y="33"/>
                  </a:lnTo>
                  <a:lnTo>
                    <a:pt x="20" y="30"/>
                  </a:lnTo>
                  <a:lnTo>
                    <a:pt x="20" y="26"/>
                  </a:lnTo>
                  <a:lnTo>
                    <a:pt x="18" y="21"/>
                  </a:lnTo>
                  <a:lnTo>
                    <a:pt x="25" y="9"/>
                  </a:lnTo>
                  <a:lnTo>
                    <a:pt x="32" y="0"/>
                  </a:lnTo>
                  <a:lnTo>
                    <a:pt x="44"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5" name="Freeform 3215"/>
            <p:cNvSpPr>
              <a:spLocks/>
            </p:cNvSpPr>
            <p:nvPr userDrawn="1"/>
          </p:nvSpPr>
          <p:spPr bwMode="auto">
            <a:xfrm>
              <a:off x="2509" y="2443"/>
              <a:ext cx="85" cy="90"/>
            </a:xfrm>
            <a:custGeom>
              <a:avLst/>
              <a:gdLst>
                <a:gd name="T0" fmla="*/ 67 w 85"/>
                <a:gd name="T1" fmla="*/ 23 h 90"/>
                <a:gd name="T2" fmla="*/ 67 w 85"/>
                <a:gd name="T3" fmla="*/ 23 h 90"/>
                <a:gd name="T4" fmla="*/ 69 w 85"/>
                <a:gd name="T5" fmla="*/ 32 h 90"/>
                <a:gd name="T6" fmla="*/ 74 w 85"/>
                <a:gd name="T7" fmla="*/ 44 h 90"/>
                <a:gd name="T8" fmla="*/ 85 w 85"/>
                <a:gd name="T9" fmla="*/ 65 h 90"/>
                <a:gd name="T10" fmla="*/ 83 w 85"/>
                <a:gd name="T11" fmla="*/ 90 h 90"/>
                <a:gd name="T12" fmla="*/ 60 w 85"/>
                <a:gd name="T13" fmla="*/ 83 h 90"/>
                <a:gd name="T14" fmla="*/ 11 w 85"/>
                <a:gd name="T15" fmla="*/ 48 h 90"/>
                <a:gd name="T16" fmla="*/ 11 w 85"/>
                <a:gd name="T17" fmla="*/ 48 h 90"/>
                <a:gd name="T18" fmla="*/ 0 w 85"/>
                <a:gd name="T19" fmla="*/ 30 h 90"/>
                <a:gd name="T20" fmla="*/ 30 w 85"/>
                <a:gd name="T21" fmla="*/ 0 h 90"/>
                <a:gd name="T22" fmla="*/ 67 w 85"/>
                <a:gd name="T23" fmla="*/ 23 h 9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5" h="90">
                  <a:moveTo>
                    <a:pt x="67" y="23"/>
                  </a:moveTo>
                  <a:lnTo>
                    <a:pt x="67" y="23"/>
                  </a:lnTo>
                  <a:lnTo>
                    <a:pt x="69" y="32"/>
                  </a:lnTo>
                  <a:lnTo>
                    <a:pt x="74" y="44"/>
                  </a:lnTo>
                  <a:lnTo>
                    <a:pt x="85" y="65"/>
                  </a:lnTo>
                  <a:lnTo>
                    <a:pt x="83" y="90"/>
                  </a:lnTo>
                  <a:lnTo>
                    <a:pt x="60" y="83"/>
                  </a:lnTo>
                  <a:lnTo>
                    <a:pt x="11" y="48"/>
                  </a:lnTo>
                  <a:lnTo>
                    <a:pt x="0" y="30"/>
                  </a:lnTo>
                  <a:lnTo>
                    <a:pt x="30" y="0"/>
                  </a:lnTo>
                  <a:lnTo>
                    <a:pt x="67"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6" name="Freeform 3216"/>
            <p:cNvSpPr>
              <a:spLocks/>
            </p:cNvSpPr>
            <p:nvPr userDrawn="1"/>
          </p:nvSpPr>
          <p:spPr bwMode="auto">
            <a:xfrm>
              <a:off x="4980" y="2466"/>
              <a:ext cx="157" cy="136"/>
            </a:xfrm>
            <a:custGeom>
              <a:avLst/>
              <a:gdLst>
                <a:gd name="T0" fmla="*/ 118 w 157"/>
                <a:gd name="T1" fmla="*/ 0 h 136"/>
                <a:gd name="T2" fmla="*/ 118 w 157"/>
                <a:gd name="T3" fmla="*/ 0 h 136"/>
                <a:gd name="T4" fmla="*/ 125 w 157"/>
                <a:gd name="T5" fmla="*/ 23 h 136"/>
                <a:gd name="T6" fmla="*/ 125 w 157"/>
                <a:gd name="T7" fmla="*/ 23 h 136"/>
                <a:gd name="T8" fmla="*/ 130 w 157"/>
                <a:gd name="T9" fmla="*/ 23 h 136"/>
                <a:gd name="T10" fmla="*/ 134 w 157"/>
                <a:gd name="T11" fmla="*/ 23 h 136"/>
                <a:gd name="T12" fmla="*/ 144 w 157"/>
                <a:gd name="T13" fmla="*/ 25 h 136"/>
                <a:gd name="T14" fmla="*/ 157 w 157"/>
                <a:gd name="T15" fmla="*/ 37 h 136"/>
                <a:gd name="T16" fmla="*/ 157 w 157"/>
                <a:gd name="T17" fmla="*/ 44 h 136"/>
                <a:gd name="T18" fmla="*/ 157 w 157"/>
                <a:gd name="T19" fmla="*/ 44 h 136"/>
                <a:gd name="T20" fmla="*/ 151 w 157"/>
                <a:gd name="T21" fmla="*/ 44 h 136"/>
                <a:gd name="T22" fmla="*/ 144 w 157"/>
                <a:gd name="T23" fmla="*/ 46 h 136"/>
                <a:gd name="T24" fmla="*/ 144 w 157"/>
                <a:gd name="T25" fmla="*/ 46 h 136"/>
                <a:gd name="T26" fmla="*/ 144 w 157"/>
                <a:gd name="T27" fmla="*/ 51 h 136"/>
                <a:gd name="T28" fmla="*/ 144 w 157"/>
                <a:gd name="T29" fmla="*/ 53 h 136"/>
                <a:gd name="T30" fmla="*/ 141 w 157"/>
                <a:gd name="T31" fmla="*/ 55 h 136"/>
                <a:gd name="T32" fmla="*/ 137 w 157"/>
                <a:gd name="T33" fmla="*/ 55 h 136"/>
                <a:gd name="T34" fmla="*/ 130 w 157"/>
                <a:gd name="T35" fmla="*/ 55 h 136"/>
                <a:gd name="T36" fmla="*/ 123 w 157"/>
                <a:gd name="T37" fmla="*/ 55 h 136"/>
                <a:gd name="T38" fmla="*/ 123 w 157"/>
                <a:gd name="T39" fmla="*/ 55 h 136"/>
                <a:gd name="T40" fmla="*/ 114 w 157"/>
                <a:gd name="T41" fmla="*/ 60 h 136"/>
                <a:gd name="T42" fmla="*/ 107 w 157"/>
                <a:gd name="T43" fmla="*/ 65 h 136"/>
                <a:gd name="T44" fmla="*/ 104 w 157"/>
                <a:gd name="T45" fmla="*/ 74 h 136"/>
                <a:gd name="T46" fmla="*/ 79 w 157"/>
                <a:gd name="T47" fmla="*/ 95 h 136"/>
                <a:gd name="T48" fmla="*/ 72 w 157"/>
                <a:gd name="T49" fmla="*/ 120 h 136"/>
                <a:gd name="T50" fmla="*/ 28 w 157"/>
                <a:gd name="T51" fmla="*/ 136 h 136"/>
                <a:gd name="T52" fmla="*/ 0 w 157"/>
                <a:gd name="T53" fmla="*/ 130 h 136"/>
                <a:gd name="T54" fmla="*/ 5 w 157"/>
                <a:gd name="T55" fmla="*/ 102 h 136"/>
                <a:gd name="T56" fmla="*/ 14 w 157"/>
                <a:gd name="T57" fmla="*/ 92 h 136"/>
                <a:gd name="T58" fmla="*/ 28 w 157"/>
                <a:gd name="T59" fmla="*/ 92 h 136"/>
                <a:gd name="T60" fmla="*/ 60 w 157"/>
                <a:gd name="T61" fmla="*/ 46 h 136"/>
                <a:gd name="T62" fmla="*/ 74 w 157"/>
                <a:gd name="T63" fmla="*/ 46 h 136"/>
                <a:gd name="T64" fmla="*/ 74 w 157"/>
                <a:gd name="T65" fmla="*/ 46 h 136"/>
                <a:gd name="T66" fmla="*/ 83 w 157"/>
                <a:gd name="T67" fmla="*/ 58 h 136"/>
                <a:gd name="T68" fmla="*/ 83 w 157"/>
                <a:gd name="T69" fmla="*/ 58 h 136"/>
                <a:gd name="T70" fmla="*/ 90 w 157"/>
                <a:gd name="T71" fmla="*/ 58 h 136"/>
                <a:gd name="T72" fmla="*/ 93 w 157"/>
                <a:gd name="T73" fmla="*/ 58 h 136"/>
                <a:gd name="T74" fmla="*/ 95 w 157"/>
                <a:gd name="T75" fmla="*/ 55 h 136"/>
                <a:gd name="T76" fmla="*/ 95 w 157"/>
                <a:gd name="T77" fmla="*/ 55 h 136"/>
                <a:gd name="T78" fmla="*/ 100 w 157"/>
                <a:gd name="T79" fmla="*/ 42 h 136"/>
                <a:gd name="T80" fmla="*/ 86 w 157"/>
                <a:gd name="T81" fmla="*/ 32 h 136"/>
                <a:gd name="T82" fmla="*/ 86 w 157"/>
                <a:gd name="T83" fmla="*/ 30 h 136"/>
                <a:gd name="T84" fmla="*/ 102 w 157"/>
                <a:gd name="T85" fmla="*/ 0 h 136"/>
                <a:gd name="T86" fmla="*/ 118 w 157"/>
                <a:gd name="T87" fmla="*/ 0 h 1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7" h="136">
                  <a:moveTo>
                    <a:pt x="118" y="0"/>
                  </a:moveTo>
                  <a:lnTo>
                    <a:pt x="118" y="0"/>
                  </a:lnTo>
                  <a:lnTo>
                    <a:pt x="125" y="23"/>
                  </a:lnTo>
                  <a:lnTo>
                    <a:pt x="130" y="23"/>
                  </a:lnTo>
                  <a:lnTo>
                    <a:pt x="134" y="23"/>
                  </a:lnTo>
                  <a:lnTo>
                    <a:pt x="144" y="25"/>
                  </a:lnTo>
                  <a:lnTo>
                    <a:pt x="157" y="37"/>
                  </a:lnTo>
                  <a:lnTo>
                    <a:pt x="157" y="44"/>
                  </a:lnTo>
                  <a:lnTo>
                    <a:pt x="151" y="44"/>
                  </a:lnTo>
                  <a:lnTo>
                    <a:pt x="144" y="46"/>
                  </a:lnTo>
                  <a:lnTo>
                    <a:pt x="144" y="51"/>
                  </a:lnTo>
                  <a:lnTo>
                    <a:pt x="144" y="53"/>
                  </a:lnTo>
                  <a:lnTo>
                    <a:pt x="141" y="55"/>
                  </a:lnTo>
                  <a:lnTo>
                    <a:pt x="137" y="55"/>
                  </a:lnTo>
                  <a:lnTo>
                    <a:pt x="130" y="55"/>
                  </a:lnTo>
                  <a:lnTo>
                    <a:pt x="123" y="55"/>
                  </a:lnTo>
                  <a:lnTo>
                    <a:pt x="114" y="60"/>
                  </a:lnTo>
                  <a:lnTo>
                    <a:pt x="107" y="65"/>
                  </a:lnTo>
                  <a:lnTo>
                    <a:pt x="104" y="74"/>
                  </a:lnTo>
                  <a:lnTo>
                    <a:pt x="79" y="95"/>
                  </a:lnTo>
                  <a:lnTo>
                    <a:pt x="72" y="120"/>
                  </a:lnTo>
                  <a:lnTo>
                    <a:pt x="28" y="136"/>
                  </a:lnTo>
                  <a:lnTo>
                    <a:pt x="0" y="130"/>
                  </a:lnTo>
                  <a:lnTo>
                    <a:pt x="5" y="102"/>
                  </a:lnTo>
                  <a:lnTo>
                    <a:pt x="14" y="92"/>
                  </a:lnTo>
                  <a:lnTo>
                    <a:pt x="28" y="92"/>
                  </a:lnTo>
                  <a:lnTo>
                    <a:pt x="60" y="46"/>
                  </a:lnTo>
                  <a:lnTo>
                    <a:pt x="74" y="46"/>
                  </a:lnTo>
                  <a:lnTo>
                    <a:pt x="83" y="58"/>
                  </a:lnTo>
                  <a:lnTo>
                    <a:pt x="90" y="58"/>
                  </a:lnTo>
                  <a:lnTo>
                    <a:pt x="93" y="58"/>
                  </a:lnTo>
                  <a:lnTo>
                    <a:pt x="95" y="55"/>
                  </a:lnTo>
                  <a:lnTo>
                    <a:pt x="100" y="42"/>
                  </a:lnTo>
                  <a:lnTo>
                    <a:pt x="86" y="32"/>
                  </a:lnTo>
                  <a:lnTo>
                    <a:pt x="86" y="30"/>
                  </a:lnTo>
                  <a:lnTo>
                    <a:pt x="102" y="0"/>
                  </a:lnTo>
                  <a:lnTo>
                    <a:pt x="118"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7" name="Freeform 3217"/>
            <p:cNvSpPr>
              <a:spLocks/>
            </p:cNvSpPr>
            <p:nvPr userDrawn="1"/>
          </p:nvSpPr>
          <p:spPr bwMode="auto">
            <a:xfrm>
              <a:off x="4621" y="2468"/>
              <a:ext cx="10" cy="7"/>
            </a:xfrm>
            <a:custGeom>
              <a:avLst/>
              <a:gdLst>
                <a:gd name="T0" fmla="*/ 10 w 10"/>
                <a:gd name="T1" fmla="*/ 3 h 7"/>
                <a:gd name="T2" fmla="*/ 10 w 10"/>
                <a:gd name="T3" fmla="*/ 3 h 7"/>
                <a:gd name="T4" fmla="*/ 10 w 10"/>
                <a:gd name="T5" fmla="*/ 5 h 7"/>
                <a:gd name="T6" fmla="*/ 7 w 10"/>
                <a:gd name="T7" fmla="*/ 7 h 7"/>
                <a:gd name="T8" fmla="*/ 7 w 10"/>
                <a:gd name="T9" fmla="*/ 7 h 7"/>
                <a:gd name="T10" fmla="*/ 5 w 10"/>
                <a:gd name="T11" fmla="*/ 7 h 7"/>
                <a:gd name="T12" fmla="*/ 0 w 10"/>
                <a:gd name="T13" fmla="*/ 7 h 7"/>
                <a:gd name="T14" fmla="*/ 0 w 10"/>
                <a:gd name="T15" fmla="*/ 7 h 7"/>
                <a:gd name="T16" fmla="*/ 0 w 10"/>
                <a:gd name="T17" fmla="*/ 5 h 7"/>
                <a:gd name="T18" fmla="*/ 0 w 10"/>
                <a:gd name="T19" fmla="*/ 3 h 7"/>
                <a:gd name="T20" fmla="*/ 0 w 10"/>
                <a:gd name="T21" fmla="*/ 3 h 7"/>
                <a:gd name="T22" fmla="*/ 5 w 10"/>
                <a:gd name="T23" fmla="*/ 0 h 7"/>
                <a:gd name="T24" fmla="*/ 5 w 10"/>
                <a:gd name="T25" fmla="*/ 0 h 7"/>
                <a:gd name="T26" fmla="*/ 7 w 10"/>
                <a:gd name="T27" fmla="*/ 0 h 7"/>
                <a:gd name="T28" fmla="*/ 10 w 10"/>
                <a:gd name="T29" fmla="*/ 3 h 7"/>
                <a:gd name="T30" fmla="*/ 10 w 10"/>
                <a:gd name="T31" fmla="*/ 3 h 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 h="7">
                  <a:moveTo>
                    <a:pt x="10" y="3"/>
                  </a:moveTo>
                  <a:lnTo>
                    <a:pt x="10" y="3"/>
                  </a:lnTo>
                  <a:lnTo>
                    <a:pt x="10" y="5"/>
                  </a:lnTo>
                  <a:lnTo>
                    <a:pt x="7" y="7"/>
                  </a:lnTo>
                  <a:lnTo>
                    <a:pt x="5" y="7"/>
                  </a:lnTo>
                  <a:lnTo>
                    <a:pt x="0" y="7"/>
                  </a:lnTo>
                  <a:lnTo>
                    <a:pt x="0" y="5"/>
                  </a:lnTo>
                  <a:lnTo>
                    <a:pt x="0" y="3"/>
                  </a:lnTo>
                  <a:lnTo>
                    <a:pt x="5" y="0"/>
                  </a:lnTo>
                  <a:lnTo>
                    <a:pt x="7" y="0"/>
                  </a:lnTo>
                  <a:lnTo>
                    <a:pt x="10"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8" name="Freeform 3218"/>
            <p:cNvSpPr>
              <a:spLocks/>
            </p:cNvSpPr>
            <p:nvPr userDrawn="1"/>
          </p:nvSpPr>
          <p:spPr bwMode="auto">
            <a:xfrm>
              <a:off x="5168" y="2484"/>
              <a:ext cx="9" cy="10"/>
            </a:xfrm>
            <a:custGeom>
              <a:avLst/>
              <a:gdLst>
                <a:gd name="T0" fmla="*/ 9 w 9"/>
                <a:gd name="T1" fmla="*/ 5 h 10"/>
                <a:gd name="T2" fmla="*/ 9 w 9"/>
                <a:gd name="T3" fmla="*/ 5 h 10"/>
                <a:gd name="T4" fmla="*/ 9 w 9"/>
                <a:gd name="T5" fmla="*/ 7 h 10"/>
                <a:gd name="T6" fmla="*/ 7 w 9"/>
                <a:gd name="T7" fmla="*/ 10 h 10"/>
                <a:gd name="T8" fmla="*/ 7 w 9"/>
                <a:gd name="T9" fmla="*/ 10 h 10"/>
                <a:gd name="T10" fmla="*/ 4 w 9"/>
                <a:gd name="T11" fmla="*/ 10 h 10"/>
                <a:gd name="T12" fmla="*/ 0 w 9"/>
                <a:gd name="T13" fmla="*/ 7 h 10"/>
                <a:gd name="T14" fmla="*/ 0 w 9"/>
                <a:gd name="T15" fmla="*/ 7 h 10"/>
                <a:gd name="T16" fmla="*/ 0 w 9"/>
                <a:gd name="T17" fmla="*/ 5 h 10"/>
                <a:gd name="T18" fmla="*/ 0 w 9"/>
                <a:gd name="T19" fmla="*/ 3 h 10"/>
                <a:gd name="T20" fmla="*/ 0 w 9"/>
                <a:gd name="T21" fmla="*/ 3 h 10"/>
                <a:gd name="T22" fmla="*/ 2 w 9"/>
                <a:gd name="T23" fmla="*/ 0 h 10"/>
                <a:gd name="T24" fmla="*/ 4 w 9"/>
                <a:gd name="T25" fmla="*/ 0 h 10"/>
                <a:gd name="T26" fmla="*/ 4 w 9"/>
                <a:gd name="T27" fmla="*/ 0 h 10"/>
                <a:gd name="T28" fmla="*/ 7 w 9"/>
                <a:gd name="T29" fmla="*/ 0 h 10"/>
                <a:gd name="T30" fmla="*/ 9 w 9"/>
                <a:gd name="T31" fmla="*/ 5 h 10"/>
                <a:gd name="T32" fmla="*/ 9 w 9"/>
                <a:gd name="T33" fmla="*/ 5 h 1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 h="10">
                  <a:moveTo>
                    <a:pt x="9" y="5"/>
                  </a:moveTo>
                  <a:lnTo>
                    <a:pt x="9" y="5"/>
                  </a:lnTo>
                  <a:lnTo>
                    <a:pt x="9" y="7"/>
                  </a:lnTo>
                  <a:lnTo>
                    <a:pt x="7" y="10"/>
                  </a:lnTo>
                  <a:lnTo>
                    <a:pt x="4" y="10"/>
                  </a:lnTo>
                  <a:lnTo>
                    <a:pt x="0" y="7"/>
                  </a:lnTo>
                  <a:lnTo>
                    <a:pt x="0" y="5"/>
                  </a:lnTo>
                  <a:lnTo>
                    <a:pt x="0" y="3"/>
                  </a:lnTo>
                  <a:lnTo>
                    <a:pt x="2" y="0"/>
                  </a:lnTo>
                  <a:lnTo>
                    <a:pt x="4" y="0"/>
                  </a:lnTo>
                  <a:lnTo>
                    <a:pt x="7" y="0"/>
                  </a:lnTo>
                  <a:lnTo>
                    <a:pt x="9"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9" name="Freeform 3219"/>
            <p:cNvSpPr>
              <a:spLocks/>
            </p:cNvSpPr>
            <p:nvPr userDrawn="1"/>
          </p:nvSpPr>
          <p:spPr bwMode="auto">
            <a:xfrm>
              <a:off x="4756" y="2491"/>
              <a:ext cx="74" cy="95"/>
            </a:xfrm>
            <a:custGeom>
              <a:avLst/>
              <a:gdLst>
                <a:gd name="T0" fmla="*/ 46 w 74"/>
                <a:gd name="T1" fmla="*/ 3 h 95"/>
                <a:gd name="T2" fmla="*/ 53 w 74"/>
                <a:gd name="T3" fmla="*/ 14 h 95"/>
                <a:gd name="T4" fmla="*/ 67 w 74"/>
                <a:gd name="T5" fmla="*/ 24 h 95"/>
                <a:gd name="T6" fmla="*/ 69 w 74"/>
                <a:gd name="T7" fmla="*/ 79 h 95"/>
                <a:gd name="T8" fmla="*/ 69 w 74"/>
                <a:gd name="T9" fmla="*/ 79 h 95"/>
                <a:gd name="T10" fmla="*/ 74 w 74"/>
                <a:gd name="T11" fmla="*/ 86 h 95"/>
                <a:gd name="T12" fmla="*/ 74 w 74"/>
                <a:gd name="T13" fmla="*/ 91 h 95"/>
                <a:gd name="T14" fmla="*/ 71 w 74"/>
                <a:gd name="T15" fmla="*/ 93 h 95"/>
                <a:gd name="T16" fmla="*/ 71 w 74"/>
                <a:gd name="T17" fmla="*/ 93 h 95"/>
                <a:gd name="T18" fmla="*/ 57 w 74"/>
                <a:gd name="T19" fmla="*/ 95 h 95"/>
                <a:gd name="T20" fmla="*/ 9 w 74"/>
                <a:gd name="T21" fmla="*/ 47 h 95"/>
                <a:gd name="T22" fmla="*/ 0 w 74"/>
                <a:gd name="T23" fmla="*/ 0 h 95"/>
                <a:gd name="T24" fmla="*/ 23 w 74"/>
                <a:gd name="T25" fmla="*/ 17 h 95"/>
                <a:gd name="T26" fmla="*/ 46 w 74"/>
                <a:gd name="T27" fmla="*/ 3 h 9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95">
                  <a:moveTo>
                    <a:pt x="46" y="3"/>
                  </a:moveTo>
                  <a:lnTo>
                    <a:pt x="53" y="14"/>
                  </a:lnTo>
                  <a:lnTo>
                    <a:pt x="67" y="24"/>
                  </a:lnTo>
                  <a:lnTo>
                    <a:pt x="69" y="79"/>
                  </a:lnTo>
                  <a:lnTo>
                    <a:pt x="74" y="86"/>
                  </a:lnTo>
                  <a:lnTo>
                    <a:pt x="74" y="91"/>
                  </a:lnTo>
                  <a:lnTo>
                    <a:pt x="71" y="93"/>
                  </a:lnTo>
                  <a:lnTo>
                    <a:pt x="57" y="95"/>
                  </a:lnTo>
                  <a:lnTo>
                    <a:pt x="9" y="47"/>
                  </a:lnTo>
                  <a:lnTo>
                    <a:pt x="0" y="0"/>
                  </a:lnTo>
                  <a:lnTo>
                    <a:pt x="23" y="17"/>
                  </a:lnTo>
                  <a:lnTo>
                    <a:pt x="46"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0" name="Freeform 3220"/>
            <p:cNvSpPr>
              <a:spLocks/>
            </p:cNvSpPr>
            <p:nvPr userDrawn="1"/>
          </p:nvSpPr>
          <p:spPr bwMode="auto">
            <a:xfrm>
              <a:off x="1576" y="2498"/>
              <a:ext cx="62" cy="84"/>
            </a:xfrm>
            <a:custGeom>
              <a:avLst/>
              <a:gdLst>
                <a:gd name="T0" fmla="*/ 62 w 62"/>
                <a:gd name="T1" fmla="*/ 7 h 84"/>
                <a:gd name="T2" fmla="*/ 58 w 62"/>
                <a:gd name="T3" fmla="*/ 35 h 84"/>
                <a:gd name="T4" fmla="*/ 62 w 62"/>
                <a:gd name="T5" fmla="*/ 74 h 84"/>
                <a:gd name="T6" fmla="*/ 62 w 62"/>
                <a:gd name="T7" fmla="*/ 74 h 84"/>
                <a:gd name="T8" fmla="*/ 32 w 62"/>
                <a:gd name="T9" fmla="*/ 84 h 84"/>
                <a:gd name="T10" fmla="*/ 32 w 62"/>
                <a:gd name="T11" fmla="*/ 84 h 84"/>
                <a:gd name="T12" fmla="*/ 16 w 62"/>
                <a:gd name="T13" fmla="*/ 67 h 84"/>
                <a:gd name="T14" fmla="*/ 9 w 62"/>
                <a:gd name="T15" fmla="*/ 60 h 84"/>
                <a:gd name="T16" fmla="*/ 0 w 62"/>
                <a:gd name="T17" fmla="*/ 56 h 84"/>
                <a:gd name="T18" fmla="*/ 0 w 62"/>
                <a:gd name="T19" fmla="*/ 26 h 84"/>
                <a:gd name="T20" fmla="*/ 12 w 62"/>
                <a:gd name="T21" fmla="*/ 0 h 84"/>
                <a:gd name="T22" fmla="*/ 12 w 62"/>
                <a:gd name="T23" fmla="*/ 0 h 84"/>
                <a:gd name="T24" fmla="*/ 25 w 62"/>
                <a:gd name="T25" fmla="*/ 0 h 84"/>
                <a:gd name="T26" fmla="*/ 37 w 62"/>
                <a:gd name="T27" fmla="*/ 0 h 84"/>
                <a:gd name="T28" fmla="*/ 51 w 62"/>
                <a:gd name="T29" fmla="*/ 0 h 84"/>
                <a:gd name="T30" fmla="*/ 55 w 62"/>
                <a:gd name="T31" fmla="*/ 3 h 84"/>
                <a:gd name="T32" fmla="*/ 62 w 62"/>
                <a:gd name="T33" fmla="*/ 7 h 84"/>
                <a:gd name="T34" fmla="*/ 62 w 62"/>
                <a:gd name="T35" fmla="*/ 7 h 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2" h="84">
                  <a:moveTo>
                    <a:pt x="62" y="7"/>
                  </a:moveTo>
                  <a:lnTo>
                    <a:pt x="58" y="35"/>
                  </a:lnTo>
                  <a:lnTo>
                    <a:pt x="62" y="74"/>
                  </a:lnTo>
                  <a:lnTo>
                    <a:pt x="32" y="84"/>
                  </a:lnTo>
                  <a:lnTo>
                    <a:pt x="16" y="67"/>
                  </a:lnTo>
                  <a:lnTo>
                    <a:pt x="9" y="60"/>
                  </a:lnTo>
                  <a:lnTo>
                    <a:pt x="0" y="56"/>
                  </a:lnTo>
                  <a:lnTo>
                    <a:pt x="0" y="26"/>
                  </a:lnTo>
                  <a:lnTo>
                    <a:pt x="12" y="0"/>
                  </a:lnTo>
                  <a:lnTo>
                    <a:pt x="25" y="0"/>
                  </a:lnTo>
                  <a:lnTo>
                    <a:pt x="37" y="0"/>
                  </a:lnTo>
                  <a:lnTo>
                    <a:pt x="51" y="0"/>
                  </a:lnTo>
                  <a:lnTo>
                    <a:pt x="55" y="3"/>
                  </a:lnTo>
                  <a:lnTo>
                    <a:pt x="62"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1" name="Freeform 3221"/>
            <p:cNvSpPr>
              <a:spLocks/>
            </p:cNvSpPr>
            <p:nvPr userDrawn="1"/>
          </p:nvSpPr>
          <p:spPr bwMode="auto">
            <a:xfrm>
              <a:off x="5059" y="2501"/>
              <a:ext cx="16" cy="20"/>
            </a:xfrm>
            <a:custGeom>
              <a:avLst/>
              <a:gdLst>
                <a:gd name="T0" fmla="*/ 16 w 16"/>
                <a:gd name="T1" fmla="*/ 9 h 20"/>
                <a:gd name="T2" fmla="*/ 16 w 16"/>
                <a:gd name="T3" fmla="*/ 9 h 20"/>
                <a:gd name="T4" fmla="*/ 14 w 16"/>
                <a:gd name="T5" fmla="*/ 16 h 20"/>
                <a:gd name="T6" fmla="*/ 11 w 16"/>
                <a:gd name="T7" fmla="*/ 20 h 20"/>
                <a:gd name="T8" fmla="*/ 7 w 16"/>
                <a:gd name="T9" fmla="*/ 20 h 20"/>
                <a:gd name="T10" fmla="*/ 0 w 16"/>
                <a:gd name="T11" fmla="*/ 9 h 20"/>
                <a:gd name="T12" fmla="*/ 4 w 16"/>
                <a:gd name="T13" fmla="*/ 0 h 20"/>
                <a:gd name="T14" fmla="*/ 16 w 16"/>
                <a:gd name="T15" fmla="*/ 9 h 2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20">
                  <a:moveTo>
                    <a:pt x="16" y="9"/>
                  </a:moveTo>
                  <a:lnTo>
                    <a:pt x="16" y="9"/>
                  </a:lnTo>
                  <a:lnTo>
                    <a:pt x="14" y="16"/>
                  </a:lnTo>
                  <a:lnTo>
                    <a:pt x="11" y="20"/>
                  </a:lnTo>
                  <a:lnTo>
                    <a:pt x="7" y="20"/>
                  </a:lnTo>
                  <a:lnTo>
                    <a:pt x="0" y="9"/>
                  </a:lnTo>
                  <a:lnTo>
                    <a:pt x="4" y="0"/>
                  </a:lnTo>
                  <a:lnTo>
                    <a:pt x="16"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2" name="Freeform 3222"/>
            <p:cNvSpPr>
              <a:spLocks/>
            </p:cNvSpPr>
            <p:nvPr userDrawn="1"/>
          </p:nvSpPr>
          <p:spPr bwMode="auto">
            <a:xfrm>
              <a:off x="1638" y="2505"/>
              <a:ext cx="49" cy="79"/>
            </a:xfrm>
            <a:custGeom>
              <a:avLst/>
              <a:gdLst>
                <a:gd name="T0" fmla="*/ 49 w 49"/>
                <a:gd name="T1" fmla="*/ 30 h 79"/>
                <a:gd name="T2" fmla="*/ 37 w 49"/>
                <a:gd name="T3" fmla="*/ 72 h 79"/>
                <a:gd name="T4" fmla="*/ 37 w 49"/>
                <a:gd name="T5" fmla="*/ 72 h 79"/>
                <a:gd name="T6" fmla="*/ 31 w 49"/>
                <a:gd name="T7" fmla="*/ 74 h 79"/>
                <a:gd name="T8" fmla="*/ 24 w 49"/>
                <a:gd name="T9" fmla="*/ 79 h 79"/>
                <a:gd name="T10" fmla="*/ 24 w 49"/>
                <a:gd name="T11" fmla="*/ 79 h 79"/>
                <a:gd name="T12" fmla="*/ 17 w 49"/>
                <a:gd name="T13" fmla="*/ 74 h 79"/>
                <a:gd name="T14" fmla="*/ 10 w 49"/>
                <a:gd name="T15" fmla="*/ 72 h 79"/>
                <a:gd name="T16" fmla="*/ 5 w 49"/>
                <a:gd name="T17" fmla="*/ 67 h 79"/>
                <a:gd name="T18" fmla="*/ 3 w 49"/>
                <a:gd name="T19" fmla="*/ 65 h 79"/>
                <a:gd name="T20" fmla="*/ 5 w 49"/>
                <a:gd name="T21" fmla="*/ 60 h 79"/>
                <a:gd name="T22" fmla="*/ 5 w 49"/>
                <a:gd name="T23" fmla="*/ 60 h 79"/>
                <a:gd name="T24" fmla="*/ 0 w 49"/>
                <a:gd name="T25" fmla="*/ 30 h 79"/>
                <a:gd name="T26" fmla="*/ 0 w 49"/>
                <a:gd name="T27" fmla="*/ 14 h 79"/>
                <a:gd name="T28" fmla="*/ 3 w 49"/>
                <a:gd name="T29" fmla="*/ 0 h 79"/>
                <a:gd name="T30" fmla="*/ 31 w 49"/>
                <a:gd name="T31" fmla="*/ 7 h 79"/>
                <a:gd name="T32" fmla="*/ 49 w 49"/>
                <a:gd name="T33" fmla="*/ 30 h 7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9" h="79">
                  <a:moveTo>
                    <a:pt x="49" y="30"/>
                  </a:moveTo>
                  <a:lnTo>
                    <a:pt x="37" y="72"/>
                  </a:lnTo>
                  <a:lnTo>
                    <a:pt x="31" y="74"/>
                  </a:lnTo>
                  <a:lnTo>
                    <a:pt x="24" y="79"/>
                  </a:lnTo>
                  <a:lnTo>
                    <a:pt x="17" y="74"/>
                  </a:lnTo>
                  <a:lnTo>
                    <a:pt x="10" y="72"/>
                  </a:lnTo>
                  <a:lnTo>
                    <a:pt x="5" y="67"/>
                  </a:lnTo>
                  <a:lnTo>
                    <a:pt x="3" y="65"/>
                  </a:lnTo>
                  <a:lnTo>
                    <a:pt x="5" y="60"/>
                  </a:lnTo>
                  <a:lnTo>
                    <a:pt x="0" y="30"/>
                  </a:lnTo>
                  <a:lnTo>
                    <a:pt x="0" y="14"/>
                  </a:lnTo>
                  <a:lnTo>
                    <a:pt x="3" y="0"/>
                  </a:lnTo>
                  <a:lnTo>
                    <a:pt x="31" y="7"/>
                  </a:lnTo>
                  <a:lnTo>
                    <a:pt x="49"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3" name="Freeform 3223"/>
            <p:cNvSpPr>
              <a:spLocks/>
            </p:cNvSpPr>
            <p:nvPr userDrawn="1"/>
          </p:nvSpPr>
          <p:spPr bwMode="auto">
            <a:xfrm>
              <a:off x="4658" y="2505"/>
              <a:ext cx="213" cy="262"/>
            </a:xfrm>
            <a:custGeom>
              <a:avLst/>
              <a:gdLst>
                <a:gd name="T0" fmla="*/ 51 w 213"/>
                <a:gd name="T1" fmla="*/ 12 h 262"/>
                <a:gd name="T2" fmla="*/ 112 w 213"/>
                <a:gd name="T3" fmla="*/ 79 h 262"/>
                <a:gd name="T4" fmla="*/ 121 w 213"/>
                <a:gd name="T5" fmla="*/ 81 h 262"/>
                <a:gd name="T6" fmla="*/ 151 w 213"/>
                <a:gd name="T7" fmla="*/ 121 h 262"/>
                <a:gd name="T8" fmla="*/ 151 w 213"/>
                <a:gd name="T9" fmla="*/ 121 h 262"/>
                <a:gd name="T10" fmla="*/ 151 w 213"/>
                <a:gd name="T11" fmla="*/ 125 h 262"/>
                <a:gd name="T12" fmla="*/ 153 w 213"/>
                <a:gd name="T13" fmla="*/ 130 h 262"/>
                <a:gd name="T14" fmla="*/ 153 w 213"/>
                <a:gd name="T15" fmla="*/ 130 h 262"/>
                <a:gd name="T16" fmla="*/ 165 w 213"/>
                <a:gd name="T17" fmla="*/ 128 h 262"/>
                <a:gd name="T18" fmla="*/ 165 w 213"/>
                <a:gd name="T19" fmla="*/ 128 h 262"/>
                <a:gd name="T20" fmla="*/ 169 w 213"/>
                <a:gd name="T21" fmla="*/ 134 h 262"/>
                <a:gd name="T22" fmla="*/ 169 w 213"/>
                <a:gd name="T23" fmla="*/ 141 h 262"/>
                <a:gd name="T24" fmla="*/ 169 w 213"/>
                <a:gd name="T25" fmla="*/ 158 h 262"/>
                <a:gd name="T26" fmla="*/ 213 w 213"/>
                <a:gd name="T27" fmla="*/ 213 h 262"/>
                <a:gd name="T28" fmla="*/ 206 w 213"/>
                <a:gd name="T29" fmla="*/ 250 h 262"/>
                <a:gd name="T30" fmla="*/ 193 w 213"/>
                <a:gd name="T31" fmla="*/ 262 h 262"/>
                <a:gd name="T32" fmla="*/ 169 w 213"/>
                <a:gd name="T33" fmla="*/ 255 h 262"/>
                <a:gd name="T34" fmla="*/ 107 w 213"/>
                <a:gd name="T35" fmla="*/ 181 h 262"/>
                <a:gd name="T36" fmla="*/ 107 w 213"/>
                <a:gd name="T37" fmla="*/ 181 h 262"/>
                <a:gd name="T38" fmla="*/ 93 w 213"/>
                <a:gd name="T39" fmla="*/ 141 h 262"/>
                <a:gd name="T40" fmla="*/ 72 w 213"/>
                <a:gd name="T41" fmla="*/ 118 h 262"/>
                <a:gd name="T42" fmla="*/ 70 w 213"/>
                <a:gd name="T43" fmla="*/ 88 h 262"/>
                <a:gd name="T44" fmla="*/ 70 w 213"/>
                <a:gd name="T45" fmla="*/ 88 h 262"/>
                <a:gd name="T46" fmla="*/ 47 w 213"/>
                <a:gd name="T47" fmla="*/ 72 h 262"/>
                <a:gd name="T48" fmla="*/ 35 w 213"/>
                <a:gd name="T49" fmla="*/ 51 h 262"/>
                <a:gd name="T50" fmla="*/ 3 w 213"/>
                <a:gd name="T51" fmla="*/ 16 h 262"/>
                <a:gd name="T52" fmla="*/ 3 w 213"/>
                <a:gd name="T53" fmla="*/ 16 h 262"/>
                <a:gd name="T54" fmla="*/ 0 w 213"/>
                <a:gd name="T55" fmla="*/ 10 h 262"/>
                <a:gd name="T56" fmla="*/ 0 w 213"/>
                <a:gd name="T57" fmla="*/ 5 h 262"/>
                <a:gd name="T58" fmla="*/ 0 w 213"/>
                <a:gd name="T59" fmla="*/ 0 h 262"/>
                <a:gd name="T60" fmla="*/ 0 w 213"/>
                <a:gd name="T61" fmla="*/ 0 h 262"/>
                <a:gd name="T62" fmla="*/ 51 w 213"/>
                <a:gd name="T63" fmla="*/ 12 h 262"/>
                <a:gd name="T64" fmla="*/ 51 w 213"/>
                <a:gd name="T65" fmla="*/ 12 h 2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13" h="262">
                  <a:moveTo>
                    <a:pt x="51" y="12"/>
                  </a:moveTo>
                  <a:lnTo>
                    <a:pt x="112" y="79"/>
                  </a:lnTo>
                  <a:lnTo>
                    <a:pt x="121" y="81"/>
                  </a:lnTo>
                  <a:lnTo>
                    <a:pt x="151" y="121"/>
                  </a:lnTo>
                  <a:lnTo>
                    <a:pt x="151" y="125"/>
                  </a:lnTo>
                  <a:lnTo>
                    <a:pt x="153" y="130"/>
                  </a:lnTo>
                  <a:lnTo>
                    <a:pt x="165" y="128"/>
                  </a:lnTo>
                  <a:lnTo>
                    <a:pt x="169" y="134"/>
                  </a:lnTo>
                  <a:lnTo>
                    <a:pt x="169" y="141"/>
                  </a:lnTo>
                  <a:lnTo>
                    <a:pt x="169" y="158"/>
                  </a:lnTo>
                  <a:lnTo>
                    <a:pt x="213" y="213"/>
                  </a:lnTo>
                  <a:lnTo>
                    <a:pt x="206" y="250"/>
                  </a:lnTo>
                  <a:lnTo>
                    <a:pt x="193" y="262"/>
                  </a:lnTo>
                  <a:lnTo>
                    <a:pt x="169" y="255"/>
                  </a:lnTo>
                  <a:lnTo>
                    <a:pt x="107" y="181"/>
                  </a:lnTo>
                  <a:lnTo>
                    <a:pt x="93" y="141"/>
                  </a:lnTo>
                  <a:lnTo>
                    <a:pt x="72" y="118"/>
                  </a:lnTo>
                  <a:lnTo>
                    <a:pt x="70" y="88"/>
                  </a:lnTo>
                  <a:lnTo>
                    <a:pt x="47" y="72"/>
                  </a:lnTo>
                  <a:lnTo>
                    <a:pt x="35" y="51"/>
                  </a:lnTo>
                  <a:lnTo>
                    <a:pt x="3" y="16"/>
                  </a:lnTo>
                  <a:lnTo>
                    <a:pt x="0" y="10"/>
                  </a:lnTo>
                  <a:lnTo>
                    <a:pt x="0" y="5"/>
                  </a:lnTo>
                  <a:lnTo>
                    <a:pt x="0" y="0"/>
                  </a:lnTo>
                  <a:lnTo>
                    <a:pt x="51"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4" name="Freeform 3224"/>
            <p:cNvSpPr>
              <a:spLocks/>
            </p:cNvSpPr>
            <p:nvPr userDrawn="1"/>
          </p:nvSpPr>
          <p:spPr bwMode="auto">
            <a:xfrm>
              <a:off x="1261" y="2517"/>
              <a:ext cx="773" cy="914"/>
            </a:xfrm>
            <a:custGeom>
              <a:avLst/>
              <a:gdLst>
                <a:gd name="T0" fmla="*/ 252 w 773"/>
                <a:gd name="T1" fmla="*/ 7 h 914"/>
                <a:gd name="T2" fmla="*/ 250 w 773"/>
                <a:gd name="T3" fmla="*/ 25 h 914"/>
                <a:gd name="T4" fmla="*/ 264 w 773"/>
                <a:gd name="T5" fmla="*/ 72 h 914"/>
                <a:gd name="T6" fmla="*/ 276 w 773"/>
                <a:gd name="T7" fmla="*/ 85 h 914"/>
                <a:gd name="T8" fmla="*/ 350 w 773"/>
                <a:gd name="T9" fmla="*/ 67 h 914"/>
                <a:gd name="T10" fmla="*/ 417 w 773"/>
                <a:gd name="T11" fmla="*/ 65 h 914"/>
                <a:gd name="T12" fmla="*/ 440 w 773"/>
                <a:gd name="T13" fmla="*/ 37 h 914"/>
                <a:gd name="T14" fmla="*/ 458 w 773"/>
                <a:gd name="T15" fmla="*/ 85 h 914"/>
                <a:gd name="T16" fmla="*/ 458 w 773"/>
                <a:gd name="T17" fmla="*/ 90 h 914"/>
                <a:gd name="T18" fmla="*/ 458 w 773"/>
                <a:gd name="T19" fmla="*/ 95 h 914"/>
                <a:gd name="T20" fmla="*/ 470 w 773"/>
                <a:gd name="T21" fmla="*/ 97 h 914"/>
                <a:gd name="T22" fmla="*/ 489 w 773"/>
                <a:gd name="T23" fmla="*/ 99 h 914"/>
                <a:gd name="T24" fmla="*/ 484 w 773"/>
                <a:gd name="T25" fmla="*/ 120 h 914"/>
                <a:gd name="T26" fmla="*/ 479 w 773"/>
                <a:gd name="T27" fmla="*/ 127 h 914"/>
                <a:gd name="T28" fmla="*/ 486 w 773"/>
                <a:gd name="T29" fmla="*/ 120 h 914"/>
                <a:gd name="T30" fmla="*/ 498 w 773"/>
                <a:gd name="T31" fmla="*/ 111 h 914"/>
                <a:gd name="T32" fmla="*/ 498 w 773"/>
                <a:gd name="T33" fmla="*/ 139 h 914"/>
                <a:gd name="T34" fmla="*/ 516 w 773"/>
                <a:gd name="T35" fmla="*/ 134 h 914"/>
                <a:gd name="T36" fmla="*/ 567 w 773"/>
                <a:gd name="T37" fmla="*/ 178 h 914"/>
                <a:gd name="T38" fmla="*/ 579 w 773"/>
                <a:gd name="T39" fmla="*/ 185 h 914"/>
                <a:gd name="T40" fmla="*/ 639 w 773"/>
                <a:gd name="T41" fmla="*/ 192 h 914"/>
                <a:gd name="T42" fmla="*/ 660 w 773"/>
                <a:gd name="T43" fmla="*/ 183 h 914"/>
                <a:gd name="T44" fmla="*/ 725 w 773"/>
                <a:gd name="T45" fmla="*/ 234 h 914"/>
                <a:gd name="T46" fmla="*/ 750 w 773"/>
                <a:gd name="T47" fmla="*/ 238 h 914"/>
                <a:gd name="T48" fmla="*/ 743 w 773"/>
                <a:gd name="T49" fmla="*/ 352 h 914"/>
                <a:gd name="T50" fmla="*/ 685 w 773"/>
                <a:gd name="T51" fmla="*/ 456 h 914"/>
                <a:gd name="T52" fmla="*/ 701 w 773"/>
                <a:gd name="T53" fmla="*/ 500 h 914"/>
                <a:gd name="T54" fmla="*/ 685 w 773"/>
                <a:gd name="T55" fmla="*/ 553 h 914"/>
                <a:gd name="T56" fmla="*/ 637 w 773"/>
                <a:gd name="T57" fmla="*/ 652 h 914"/>
                <a:gd name="T58" fmla="*/ 532 w 773"/>
                <a:gd name="T59" fmla="*/ 717 h 914"/>
                <a:gd name="T60" fmla="*/ 528 w 773"/>
                <a:gd name="T61" fmla="*/ 810 h 914"/>
                <a:gd name="T62" fmla="*/ 512 w 773"/>
                <a:gd name="T63" fmla="*/ 858 h 914"/>
                <a:gd name="T64" fmla="*/ 516 w 773"/>
                <a:gd name="T65" fmla="*/ 826 h 914"/>
                <a:gd name="T66" fmla="*/ 509 w 773"/>
                <a:gd name="T67" fmla="*/ 831 h 914"/>
                <a:gd name="T68" fmla="*/ 477 w 773"/>
                <a:gd name="T69" fmla="*/ 905 h 914"/>
                <a:gd name="T70" fmla="*/ 442 w 773"/>
                <a:gd name="T71" fmla="*/ 849 h 914"/>
                <a:gd name="T72" fmla="*/ 421 w 773"/>
                <a:gd name="T73" fmla="*/ 838 h 914"/>
                <a:gd name="T74" fmla="*/ 394 w 773"/>
                <a:gd name="T75" fmla="*/ 812 h 914"/>
                <a:gd name="T76" fmla="*/ 449 w 773"/>
                <a:gd name="T77" fmla="*/ 733 h 914"/>
                <a:gd name="T78" fmla="*/ 408 w 773"/>
                <a:gd name="T79" fmla="*/ 671 h 914"/>
                <a:gd name="T80" fmla="*/ 401 w 773"/>
                <a:gd name="T81" fmla="*/ 641 h 914"/>
                <a:gd name="T82" fmla="*/ 343 w 773"/>
                <a:gd name="T83" fmla="*/ 627 h 914"/>
                <a:gd name="T84" fmla="*/ 338 w 773"/>
                <a:gd name="T85" fmla="*/ 602 h 914"/>
                <a:gd name="T86" fmla="*/ 285 w 773"/>
                <a:gd name="T87" fmla="*/ 495 h 914"/>
                <a:gd name="T88" fmla="*/ 278 w 773"/>
                <a:gd name="T89" fmla="*/ 456 h 914"/>
                <a:gd name="T90" fmla="*/ 227 w 773"/>
                <a:gd name="T91" fmla="*/ 426 h 914"/>
                <a:gd name="T92" fmla="*/ 160 w 773"/>
                <a:gd name="T93" fmla="*/ 361 h 914"/>
                <a:gd name="T94" fmla="*/ 128 w 773"/>
                <a:gd name="T95" fmla="*/ 372 h 914"/>
                <a:gd name="T96" fmla="*/ 67 w 773"/>
                <a:gd name="T97" fmla="*/ 375 h 914"/>
                <a:gd name="T98" fmla="*/ 65 w 773"/>
                <a:gd name="T99" fmla="*/ 365 h 914"/>
                <a:gd name="T100" fmla="*/ 0 w 773"/>
                <a:gd name="T101" fmla="*/ 305 h 914"/>
                <a:gd name="T102" fmla="*/ 58 w 773"/>
                <a:gd name="T103" fmla="*/ 234 h 914"/>
                <a:gd name="T104" fmla="*/ 67 w 773"/>
                <a:gd name="T105" fmla="*/ 113 h 914"/>
                <a:gd name="T106" fmla="*/ 77 w 773"/>
                <a:gd name="T107" fmla="*/ 109 h 914"/>
                <a:gd name="T108" fmla="*/ 77 w 773"/>
                <a:gd name="T109" fmla="*/ 99 h 914"/>
                <a:gd name="T110" fmla="*/ 139 w 773"/>
                <a:gd name="T111" fmla="*/ 106 h 914"/>
                <a:gd name="T112" fmla="*/ 197 w 773"/>
                <a:gd name="T113" fmla="*/ 74 h 914"/>
                <a:gd name="T114" fmla="*/ 234 w 773"/>
                <a:gd name="T115" fmla="*/ 25 h 914"/>
                <a:gd name="T116" fmla="*/ 250 w 773"/>
                <a:gd name="T117" fmla="*/ 0 h 91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73" h="914">
                  <a:moveTo>
                    <a:pt x="250" y="0"/>
                  </a:moveTo>
                  <a:lnTo>
                    <a:pt x="250" y="0"/>
                  </a:lnTo>
                  <a:lnTo>
                    <a:pt x="252" y="7"/>
                  </a:lnTo>
                  <a:lnTo>
                    <a:pt x="252" y="11"/>
                  </a:lnTo>
                  <a:lnTo>
                    <a:pt x="250" y="25"/>
                  </a:lnTo>
                  <a:lnTo>
                    <a:pt x="257" y="32"/>
                  </a:lnTo>
                  <a:lnTo>
                    <a:pt x="266" y="37"/>
                  </a:lnTo>
                  <a:lnTo>
                    <a:pt x="264" y="72"/>
                  </a:lnTo>
                  <a:lnTo>
                    <a:pt x="276" y="85"/>
                  </a:lnTo>
                  <a:lnTo>
                    <a:pt x="340" y="81"/>
                  </a:lnTo>
                  <a:lnTo>
                    <a:pt x="350" y="67"/>
                  </a:lnTo>
                  <a:lnTo>
                    <a:pt x="380" y="60"/>
                  </a:lnTo>
                  <a:lnTo>
                    <a:pt x="401" y="72"/>
                  </a:lnTo>
                  <a:lnTo>
                    <a:pt x="417" y="65"/>
                  </a:lnTo>
                  <a:lnTo>
                    <a:pt x="417" y="62"/>
                  </a:lnTo>
                  <a:lnTo>
                    <a:pt x="428" y="21"/>
                  </a:lnTo>
                  <a:lnTo>
                    <a:pt x="440" y="37"/>
                  </a:lnTo>
                  <a:lnTo>
                    <a:pt x="447" y="67"/>
                  </a:lnTo>
                  <a:lnTo>
                    <a:pt x="458" y="85"/>
                  </a:lnTo>
                  <a:lnTo>
                    <a:pt x="454" y="92"/>
                  </a:lnTo>
                  <a:lnTo>
                    <a:pt x="458" y="90"/>
                  </a:lnTo>
                  <a:lnTo>
                    <a:pt x="463" y="88"/>
                  </a:lnTo>
                  <a:lnTo>
                    <a:pt x="458" y="95"/>
                  </a:lnTo>
                  <a:lnTo>
                    <a:pt x="461" y="97"/>
                  </a:lnTo>
                  <a:lnTo>
                    <a:pt x="465" y="97"/>
                  </a:lnTo>
                  <a:lnTo>
                    <a:pt x="470" y="97"/>
                  </a:lnTo>
                  <a:lnTo>
                    <a:pt x="472" y="102"/>
                  </a:lnTo>
                  <a:lnTo>
                    <a:pt x="489" y="99"/>
                  </a:lnTo>
                  <a:lnTo>
                    <a:pt x="495" y="109"/>
                  </a:lnTo>
                  <a:lnTo>
                    <a:pt x="482" y="120"/>
                  </a:lnTo>
                  <a:lnTo>
                    <a:pt x="484" y="120"/>
                  </a:lnTo>
                  <a:lnTo>
                    <a:pt x="479" y="127"/>
                  </a:lnTo>
                  <a:lnTo>
                    <a:pt x="482" y="127"/>
                  </a:lnTo>
                  <a:lnTo>
                    <a:pt x="484" y="125"/>
                  </a:lnTo>
                  <a:lnTo>
                    <a:pt x="486" y="120"/>
                  </a:lnTo>
                  <a:lnTo>
                    <a:pt x="491" y="113"/>
                  </a:lnTo>
                  <a:lnTo>
                    <a:pt x="493" y="111"/>
                  </a:lnTo>
                  <a:lnTo>
                    <a:pt x="498" y="111"/>
                  </a:lnTo>
                  <a:lnTo>
                    <a:pt x="495" y="120"/>
                  </a:lnTo>
                  <a:lnTo>
                    <a:pt x="498" y="139"/>
                  </a:lnTo>
                  <a:lnTo>
                    <a:pt x="509" y="134"/>
                  </a:lnTo>
                  <a:lnTo>
                    <a:pt x="516" y="134"/>
                  </a:lnTo>
                  <a:lnTo>
                    <a:pt x="570" y="162"/>
                  </a:lnTo>
                  <a:lnTo>
                    <a:pt x="567" y="178"/>
                  </a:lnTo>
                  <a:lnTo>
                    <a:pt x="574" y="183"/>
                  </a:lnTo>
                  <a:lnTo>
                    <a:pt x="579" y="185"/>
                  </a:lnTo>
                  <a:lnTo>
                    <a:pt x="583" y="185"/>
                  </a:lnTo>
                  <a:lnTo>
                    <a:pt x="600" y="178"/>
                  </a:lnTo>
                  <a:lnTo>
                    <a:pt x="639" y="192"/>
                  </a:lnTo>
                  <a:lnTo>
                    <a:pt x="651" y="187"/>
                  </a:lnTo>
                  <a:lnTo>
                    <a:pt x="660" y="183"/>
                  </a:lnTo>
                  <a:lnTo>
                    <a:pt x="692" y="208"/>
                  </a:lnTo>
                  <a:lnTo>
                    <a:pt x="725" y="234"/>
                  </a:lnTo>
                  <a:lnTo>
                    <a:pt x="750" y="238"/>
                  </a:lnTo>
                  <a:lnTo>
                    <a:pt x="762" y="268"/>
                  </a:lnTo>
                  <a:lnTo>
                    <a:pt x="773" y="298"/>
                  </a:lnTo>
                  <a:lnTo>
                    <a:pt x="743" y="352"/>
                  </a:lnTo>
                  <a:lnTo>
                    <a:pt x="694" y="412"/>
                  </a:lnTo>
                  <a:lnTo>
                    <a:pt x="685" y="456"/>
                  </a:lnTo>
                  <a:lnTo>
                    <a:pt x="692" y="477"/>
                  </a:lnTo>
                  <a:lnTo>
                    <a:pt x="701" y="500"/>
                  </a:lnTo>
                  <a:lnTo>
                    <a:pt x="697" y="516"/>
                  </a:lnTo>
                  <a:lnTo>
                    <a:pt x="694" y="534"/>
                  </a:lnTo>
                  <a:lnTo>
                    <a:pt x="685" y="553"/>
                  </a:lnTo>
                  <a:lnTo>
                    <a:pt x="685" y="583"/>
                  </a:lnTo>
                  <a:lnTo>
                    <a:pt x="664" y="639"/>
                  </a:lnTo>
                  <a:lnTo>
                    <a:pt x="637" y="652"/>
                  </a:lnTo>
                  <a:lnTo>
                    <a:pt x="609" y="650"/>
                  </a:lnTo>
                  <a:lnTo>
                    <a:pt x="572" y="676"/>
                  </a:lnTo>
                  <a:lnTo>
                    <a:pt x="532" y="717"/>
                  </a:lnTo>
                  <a:lnTo>
                    <a:pt x="542" y="784"/>
                  </a:lnTo>
                  <a:lnTo>
                    <a:pt x="528" y="810"/>
                  </a:lnTo>
                  <a:lnTo>
                    <a:pt x="514" y="858"/>
                  </a:lnTo>
                  <a:lnTo>
                    <a:pt x="512" y="858"/>
                  </a:lnTo>
                  <a:lnTo>
                    <a:pt x="519" y="828"/>
                  </a:lnTo>
                  <a:lnTo>
                    <a:pt x="516" y="826"/>
                  </a:lnTo>
                  <a:lnTo>
                    <a:pt x="514" y="828"/>
                  </a:lnTo>
                  <a:lnTo>
                    <a:pt x="509" y="831"/>
                  </a:lnTo>
                  <a:lnTo>
                    <a:pt x="505" y="833"/>
                  </a:lnTo>
                  <a:lnTo>
                    <a:pt x="482" y="914"/>
                  </a:lnTo>
                  <a:lnTo>
                    <a:pt x="477" y="905"/>
                  </a:lnTo>
                  <a:lnTo>
                    <a:pt x="477" y="870"/>
                  </a:lnTo>
                  <a:lnTo>
                    <a:pt x="442" y="849"/>
                  </a:lnTo>
                  <a:lnTo>
                    <a:pt x="431" y="847"/>
                  </a:lnTo>
                  <a:lnTo>
                    <a:pt x="421" y="838"/>
                  </a:lnTo>
                  <a:lnTo>
                    <a:pt x="412" y="831"/>
                  </a:lnTo>
                  <a:lnTo>
                    <a:pt x="387" y="831"/>
                  </a:lnTo>
                  <a:lnTo>
                    <a:pt x="394" y="812"/>
                  </a:lnTo>
                  <a:lnTo>
                    <a:pt x="445" y="747"/>
                  </a:lnTo>
                  <a:lnTo>
                    <a:pt x="449" y="733"/>
                  </a:lnTo>
                  <a:lnTo>
                    <a:pt x="438" y="727"/>
                  </a:lnTo>
                  <a:lnTo>
                    <a:pt x="428" y="685"/>
                  </a:lnTo>
                  <a:lnTo>
                    <a:pt x="408" y="671"/>
                  </a:lnTo>
                  <a:lnTo>
                    <a:pt x="403" y="641"/>
                  </a:lnTo>
                  <a:lnTo>
                    <a:pt x="401" y="641"/>
                  </a:lnTo>
                  <a:lnTo>
                    <a:pt x="350" y="632"/>
                  </a:lnTo>
                  <a:lnTo>
                    <a:pt x="343" y="627"/>
                  </a:lnTo>
                  <a:lnTo>
                    <a:pt x="343" y="613"/>
                  </a:lnTo>
                  <a:lnTo>
                    <a:pt x="340" y="608"/>
                  </a:lnTo>
                  <a:lnTo>
                    <a:pt x="338" y="602"/>
                  </a:lnTo>
                  <a:lnTo>
                    <a:pt x="317" y="504"/>
                  </a:lnTo>
                  <a:lnTo>
                    <a:pt x="315" y="504"/>
                  </a:lnTo>
                  <a:lnTo>
                    <a:pt x="285" y="495"/>
                  </a:lnTo>
                  <a:lnTo>
                    <a:pt x="285" y="477"/>
                  </a:lnTo>
                  <a:lnTo>
                    <a:pt x="278" y="456"/>
                  </a:lnTo>
                  <a:lnTo>
                    <a:pt x="252" y="442"/>
                  </a:lnTo>
                  <a:lnTo>
                    <a:pt x="239" y="435"/>
                  </a:lnTo>
                  <a:lnTo>
                    <a:pt x="227" y="426"/>
                  </a:lnTo>
                  <a:lnTo>
                    <a:pt x="174" y="407"/>
                  </a:lnTo>
                  <a:lnTo>
                    <a:pt x="160" y="361"/>
                  </a:lnTo>
                  <a:lnTo>
                    <a:pt x="153" y="359"/>
                  </a:lnTo>
                  <a:lnTo>
                    <a:pt x="144" y="356"/>
                  </a:lnTo>
                  <a:lnTo>
                    <a:pt x="128" y="372"/>
                  </a:lnTo>
                  <a:lnTo>
                    <a:pt x="88" y="379"/>
                  </a:lnTo>
                  <a:lnTo>
                    <a:pt x="67" y="375"/>
                  </a:lnTo>
                  <a:lnTo>
                    <a:pt x="67" y="370"/>
                  </a:lnTo>
                  <a:lnTo>
                    <a:pt x="65" y="365"/>
                  </a:lnTo>
                  <a:lnTo>
                    <a:pt x="63" y="365"/>
                  </a:lnTo>
                  <a:lnTo>
                    <a:pt x="47" y="363"/>
                  </a:lnTo>
                  <a:lnTo>
                    <a:pt x="0" y="305"/>
                  </a:lnTo>
                  <a:lnTo>
                    <a:pt x="14" y="252"/>
                  </a:lnTo>
                  <a:lnTo>
                    <a:pt x="58" y="234"/>
                  </a:lnTo>
                  <a:lnTo>
                    <a:pt x="65" y="215"/>
                  </a:lnTo>
                  <a:lnTo>
                    <a:pt x="74" y="132"/>
                  </a:lnTo>
                  <a:lnTo>
                    <a:pt x="67" y="113"/>
                  </a:lnTo>
                  <a:lnTo>
                    <a:pt x="72" y="111"/>
                  </a:lnTo>
                  <a:lnTo>
                    <a:pt x="77" y="109"/>
                  </a:lnTo>
                  <a:lnTo>
                    <a:pt x="79" y="104"/>
                  </a:lnTo>
                  <a:lnTo>
                    <a:pt x="77" y="99"/>
                  </a:lnTo>
                  <a:lnTo>
                    <a:pt x="74" y="88"/>
                  </a:lnTo>
                  <a:lnTo>
                    <a:pt x="86" y="83"/>
                  </a:lnTo>
                  <a:lnTo>
                    <a:pt x="139" y="106"/>
                  </a:lnTo>
                  <a:lnTo>
                    <a:pt x="162" y="99"/>
                  </a:lnTo>
                  <a:lnTo>
                    <a:pt x="197" y="74"/>
                  </a:lnTo>
                  <a:lnTo>
                    <a:pt x="181" y="32"/>
                  </a:lnTo>
                  <a:lnTo>
                    <a:pt x="234" y="25"/>
                  </a:lnTo>
                  <a:lnTo>
                    <a:pt x="241" y="14"/>
                  </a:lnTo>
                  <a:lnTo>
                    <a:pt x="243" y="0"/>
                  </a:lnTo>
                  <a:lnTo>
                    <a:pt x="250"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5" name="Freeform 3225"/>
            <p:cNvSpPr>
              <a:spLocks/>
            </p:cNvSpPr>
            <p:nvPr userDrawn="1"/>
          </p:nvSpPr>
          <p:spPr bwMode="auto">
            <a:xfrm>
              <a:off x="2974" y="2521"/>
              <a:ext cx="393" cy="431"/>
            </a:xfrm>
            <a:custGeom>
              <a:avLst/>
              <a:gdLst>
                <a:gd name="T0" fmla="*/ 347 w 393"/>
                <a:gd name="T1" fmla="*/ 28 h 431"/>
                <a:gd name="T2" fmla="*/ 347 w 393"/>
                <a:gd name="T3" fmla="*/ 28 h 431"/>
                <a:gd name="T4" fmla="*/ 361 w 393"/>
                <a:gd name="T5" fmla="*/ 28 h 431"/>
                <a:gd name="T6" fmla="*/ 372 w 393"/>
                <a:gd name="T7" fmla="*/ 28 h 431"/>
                <a:gd name="T8" fmla="*/ 372 w 393"/>
                <a:gd name="T9" fmla="*/ 28 h 431"/>
                <a:gd name="T10" fmla="*/ 384 w 393"/>
                <a:gd name="T11" fmla="*/ 35 h 431"/>
                <a:gd name="T12" fmla="*/ 389 w 393"/>
                <a:gd name="T13" fmla="*/ 40 h 431"/>
                <a:gd name="T14" fmla="*/ 389 w 393"/>
                <a:gd name="T15" fmla="*/ 44 h 431"/>
                <a:gd name="T16" fmla="*/ 393 w 393"/>
                <a:gd name="T17" fmla="*/ 77 h 431"/>
                <a:gd name="T18" fmla="*/ 361 w 393"/>
                <a:gd name="T19" fmla="*/ 121 h 431"/>
                <a:gd name="T20" fmla="*/ 361 w 393"/>
                <a:gd name="T21" fmla="*/ 144 h 431"/>
                <a:gd name="T22" fmla="*/ 342 w 393"/>
                <a:gd name="T23" fmla="*/ 176 h 431"/>
                <a:gd name="T24" fmla="*/ 354 w 393"/>
                <a:gd name="T25" fmla="*/ 248 h 431"/>
                <a:gd name="T26" fmla="*/ 354 w 393"/>
                <a:gd name="T27" fmla="*/ 248 h 431"/>
                <a:gd name="T28" fmla="*/ 363 w 393"/>
                <a:gd name="T29" fmla="*/ 269 h 431"/>
                <a:gd name="T30" fmla="*/ 368 w 393"/>
                <a:gd name="T31" fmla="*/ 280 h 431"/>
                <a:gd name="T32" fmla="*/ 370 w 393"/>
                <a:gd name="T33" fmla="*/ 294 h 431"/>
                <a:gd name="T34" fmla="*/ 370 w 393"/>
                <a:gd name="T35" fmla="*/ 294 h 431"/>
                <a:gd name="T36" fmla="*/ 345 w 393"/>
                <a:gd name="T37" fmla="*/ 308 h 431"/>
                <a:gd name="T38" fmla="*/ 349 w 393"/>
                <a:gd name="T39" fmla="*/ 341 h 431"/>
                <a:gd name="T40" fmla="*/ 333 w 393"/>
                <a:gd name="T41" fmla="*/ 371 h 431"/>
                <a:gd name="T42" fmla="*/ 333 w 393"/>
                <a:gd name="T43" fmla="*/ 371 h 431"/>
                <a:gd name="T44" fmla="*/ 338 w 393"/>
                <a:gd name="T45" fmla="*/ 378 h 431"/>
                <a:gd name="T46" fmla="*/ 340 w 393"/>
                <a:gd name="T47" fmla="*/ 385 h 431"/>
                <a:gd name="T48" fmla="*/ 354 w 393"/>
                <a:gd name="T49" fmla="*/ 392 h 431"/>
                <a:gd name="T50" fmla="*/ 358 w 393"/>
                <a:gd name="T51" fmla="*/ 431 h 431"/>
                <a:gd name="T52" fmla="*/ 347 w 393"/>
                <a:gd name="T53" fmla="*/ 431 h 431"/>
                <a:gd name="T54" fmla="*/ 347 w 393"/>
                <a:gd name="T55" fmla="*/ 431 h 431"/>
                <a:gd name="T56" fmla="*/ 326 w 393"/>
                <a:gd name="T57" fmla="*/ 401 h 431"/>
                <a:gd name="T58" fmla="*/ 298 w 393"/>
                <a:gd name="T59" fmla="*/ 399 h 431"/>
                <a:gd name="T60" fmla="*/ 250 w 393"/>
                <a:gd name="T61" fmla="*/ 378 h 431"/>
                <a:gd name="T62" fmla="*/ 250 w 393"/>
                <a:gd name="T63" fmla="*/ 378 h 431"/>
                <a:gd name="T64" fmla="*/ 215 w 393"/>
                <a:gd name="T65" fmla="*/ 373 h 431"/>
                <a:gd name="T66" fmla="*/ 203 w 393"/>
                <a:gd name="T67" fmla="*/ 338 h 431"/>
                <a:gd name="T68" fmla="*/ 199 w 393"/>
                <a:gd name="T69" fmla="*/ 297 h 431"/>
                <a:gd name="T70" fmla="*/ 199 w 393"/>
                <a:gd name="T71" fmla="*/ 297 h 431"/>
                <a:gd name="T72" fmla="*/ 183 w 393"/>
                <a:gd name="T73" fmla="*/ 287 h 431"/>
                <a:gd name="T74" fmla="*/ 164 w 393"/>
                <a:gd name="T75" fmla="*/ 278 h 431"/>
                <a:gd name="T76" fmla="*/ 164 w 393"/>
                <a:gd name="T77" fmla="*/ 278 h 431"/>
                <a:gd name="T78" fmla="*/ 146 w 393"/>
                <a:gd name="T79" fmla="*/ 297 h 431"/>
                <a:gd name="T80" fmla="*/ 129 w 393"/>
                <a:gd name="T81" fmla="*/ 292 h 431"/>
                <a:gd name="T82" fmla="*/ 92 w 393"/>
                <a:gd name="T83" fmla="*/ 241 h 431"/>
                <a:gd name="T84" fmla="*/ 53 w 393"/>
                <a:gd name="T85" fmla="*/ 237 h 431"/>
                <a:gd name="T86" fmla="*/ 14 w 393"/>
                <a:gd name="T87" fmla="*/ 241 h 431"/>
                <a:gd name="T88" fmla="*/ 0 w 393"/>
                <a:gd name="T89" fmla="*/ 218 h 431"/>
                <a:gd name="T90" fmla="*/ 0 w 393"/>
                <a:gd name="T91" fmla="*/ 218 h 431"/>
                <a:gd name="T92" fmla="*/ 39 w 393"/>
                <a:gd name="T93" fmla="*/ 213 h 431"/>
                <a:gd name="T94" fmla="*/ 58 w 393"/>
                <a:gd name="T95" fmla="*/ 209 h 431"/>
                <a:gd name="T96" fmla="*/ 76 w 393"/>
                <a:gd name="T97" fmla="*/ 204 h 431"/>
                <a:gd name="T98" fmla="*/ 85 w 393"/>
                <a:gd name="T99" fmla="*/ 186 h 431"/>
                <a:gd name="T100" fmla="*/ 148 w 393"/>
                <a:gd name="T101" fmla="*/ 47 h 431"/>
                <a:gd name="T102" fmla="*/ 148 w 393"/>
                <a:gd name="T103" fmla="*/ 28 h 431"/>
                <a:gd name="T104" fmla="*/ 159 w 393"/>
                <a:gd name="T105" fmla="*/ 10 h 431"/>
                <a:gd name="T106" fmla="*/ 159 w 393"/>
                <a:gd name="T107" fmla="*/ 10 h 431"/>
                <a:gd name="T108" fmla="*/ 164 w 393"/>
                <a:gd name="T109" fmla="*/ 5 h 431"/>
                <a:gd name="T110" fmla="*/ 171 w 393"/>
                <a:gd name="T111" fmla="*/ 3 h 431"/>
                <a:gd name="T112" fmla="*/ 183 w 393"/>
                <a:gd name="T113" fmla="*/ 5 h 431"/>
                <a:gd name="T114" fmla="*/ 194 w 393"/>
                <a:gd name="T115" fmla="*/ 10 h 431"/>
                <a:gd name="T116" fmla="*/ 206 w 393"/>
                <a:gd name="T117" fmla="*/ 14 h 431"/>
                <a:gd name="T118" fmla="*/ 308 w 393"/>
                <a:gd name="T119" fmla="*/ 0 h 431"/>
                <a:gd name="T120" fmla="*/ 312 w 393"/>
                <a:gd name="T121" fmla="*/ 3 h 431"/>
                <a:gd name="T122" fmla="*/ 347 w 393"/>
                <a:gd name="T123" fmla="*/ 28 h 43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93" h="431">
                  <a:moveTo>
                    <a:pt x="347" y="28"/>
                  </a:moveTo>
                  <a:lnTo>
                    <a:pt x="347" y="28"/>
                  </a:lnTo>
                  <a:lnTo>
                    <a:pt x="361" y="28"/>
                  </a:lnTo>
                  <a:lnTo>
                    <a:pt x="372" y="28"/>
                  </a:lnTo>
                  <a:lnTo>
                    <a:pt x="384" y="35"/>
                  </a:lnTo>
                  <a:lnTo>
                    <a:pt x="389" y="40"/>
                  </a:lnTo>
                  <a:lnTo>
                    <a:pt x="389" y="44"/>
                  </a:lnTo>
                  <a:lnTo>
                    <a:pt x="393" y="77"/>
                  </a:lnTo>
                  <a:lnTo>
                    <a:pt x="361" y="121"/>
                  </a:lnTo>
                  <a:lnTo>
                    <a:pt x="361" y="144"/>
                  </a:lnTo>
                  <a:lnTo>
                    <a:pt x="342" y="176"/>
                  </a:lnTo>
                  <a:lnTo>
                    <a:pt x="354" y="248"/>
                  </a:lnTo>
                  <a:lnTo>
                    <a:pt x="363" y="269"/>
                  </a:lnTo>
                  <a:lnTo>
                    <a:pt x="368" y="280"/>
                  </a:lnTo>
                  <a:lnTo>
                    <a:pt x="370" y="294"/>
                  </a:lnTo>
                  <a:lnTo>
                    <a:pt x="345" y="308"/>
                  </a:lnTo>
                  <a:lnTo>
                    <a:pt x="349" y="341"/>
                  </a:lnTo>
                  <a:lnTo>
                    <a:pt x="333" y="371"/>
                  </a:lnTo>
                  <a:lnTo>
                    <a:pt x="338" y="378"/>
                  </a:lnTo>
                  <a:lnTo>
                    <a:pt x="340" y="385"/>
                  </a:lnTo>
                  <a:lnTo>
                    <a:pt x="354" y="392"/>
                  </a:lnTo>
                  <a:lnTo>
                    <a:pt x="358" y="431"/>
                  </a:lnTo>
                  <a:lnTo>
                    <a:pt x="347" y="431"/>
                  </a:lnTo>
                  <a:lnTo>
                    <a:pt x="326" y="401"/>
                  </a:lnTo>
                  <a:lnTo>
                    <a:pt x="298" y="399"/>
                  </a:lnTo>
                  <a:lnTo>
                    <a:pt x="250" y="378"/>
                  </a:lnTo>
                  <a:lnTo>
                    <a:pt x="215" y="373"/>
                  </a:lnTo>
                  <a:lnTo>
                    <a:pt x="203" y="338"/>
                  </a:lnTo>
                  <a:lnTo>
                    <a:pt x="199" y="297"/>
                  </a:lnTo>
                  <a:lnTo>
                    <a:pt x="183" y="287"/>
                  </a:lnTo>
                  <a:lnTo>
                    <a:pt x="164" y="278"/>
                  </a:lnTo>
                  <a:lnTo>
                    <a:pt x="146" y="297"/>
                  </a:lnTo>
                  <a:lnTo>
                    <a:pt x="129" y="292"/>
                  </a:lnTo>
                  <a:lnTo>
                    <a:pt x="92" y="241"/>
                  </a:lnTo>
                  <a:lnTo>
                    <a:pt x="53" y="237"/>
                  </a:lnTo>
                  <a:lnTo>
                    <a:pt x="14" y="241"/>
                  </a:lnTo>
                  <a:lnTo>
                    <a:pt x="0" y="218"/>
                  </a:lnTo>
                  <a:lnTo>
                    <a:pt x="39" y="213"/>
                  </a:lnTo>
                  <a:lnTo>
                    <a:pt x="58" y="209"/>
                  </a:lnTo>
                  <a:lnTo>
                    <a:pt x="76" y="204"/>
                  </a:lnTo>
                  <a:lnTo>
                    <a:pt x="85" y="186"/>
                  </a:lnTo>
                  <a:lnTo>
                    <a:pt x="148" y="47"/>
                  </a:lnTo>
                  <a:lnTo>
                    <a:pt x="148" y="28"/>
                  </a:lnTo>
                  <a:lnTo>
                    <a:pt x="159" y="10"/>
                  </a:lnTo>
                  <a:lnTo>
                    <a:pt x="164" y="5"/>
                  </a:lnTo>
                  <a:lnTo>
                    <a:pt x="171" y="3"/>
                  </a:lnTo>
                  <a:lnTo>
                    <a:pt x="183" y="5"/>
                  </a:lnTo>
                  <a:lnTo>
                    <a:pt x="194" y="10"/>
                  </a:lnTo>
                  <a:lnTo>
                    <a:pt x="206" y="14"/>
                  </a:lnTo>
                  <a:lnTo>
                    <a:pt x="308" y="0"/>
                  </a:lnTo>
                  <a:lnTo>
                    <a:pt x="312" y="3"/>
                  </a:lnTo>
                  <a:lnTo>
                    <a:pt x="347"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6" name="Freeform 3226"/>
            <p:cNvSpPr>
              <a:spLocks/>
            </p:cNvSpPr>
            <p:nvPr userDrawn="1"/>
          </p:nvSpPr>
          <p:spPr bwMode="auto">
            <a:xfrm>
              <a:off x="5286" y="2524"/>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2 h 9"/>
                <a:gd name="T18" fmla="*/ 0 w 7"/>
                <a:gd name="T19" fmla="*/ 2 h 9"/>
                <a:gd name="T20" fmla="*/ 2 w 7"/>
                <a:gd name="T21" fmla="*/ 0 h 9"/>
                <a:gd name="T22" fmla="*/ 2 w 7"/>
                <a:gd name="T23" fmla="*/ 0 h 9"/>
                <a:gd name="T24" fmla="*/ 4 w 7"/>
                <a:gd name="T25" fmla="*/ 0 h 9"/>
                <a:gd name="T26" fmla="*/ 7 w 7"/>
                <a:gd name="T27" fmla="*/ 2 h 9"/>
                <a:gd name="T28" fmla="*/ 7 w 7"/>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 h="9">
                  <a:moveTo>
                    <a:pt x="7" y="2"/>
                  </a:moveTo>
                  <a:lnTo>
                    <a:pt x="7" y="2"/>
                  </a:lnTo>
                  <a:lnTo>
                    <a:pt x="7" y="7"/>
                  </a:lnTo>
                  <a:lnTo>
                    <a:pt x="4" y="9"/>
                  </a:lnTo>
                  <a:lnTo>
                    <a:pt x="2" y="9"/>
                  </a:lnTo>
                  <a:lnTo>
                    <a:pt x="0" y="7"/>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7" name="Freeform 3227"/>
            <p:cNvSpPr>
              <a:spLocks/>
            </p:cNvSpPr>
            <p:nvPr userDrawn="1"/>
          </p:nvSpPr>
          <p:spPr bwMode="auto">
            <a:xfrm>
              <a:off x="4936" y="2526"/>
              <a:ext cx="190" cy="208"/>
            </a:xfrm>
            <a:custGeom>
              <a:avLst/>
              <a:gdLst>
                <a:gd name="T0" fmla="*/ 169 w 190"/>
                <a:gd name="T1" fmla="*/ 12 h 208"/>
                <a:gd name="T2" fmla="*/ 169 w 190"/>
                <a:gd name="T3" fmla="*/ 12 h 208"/>
                <a:gd name="T4" fmla="*/ 164 w 190"/>
                <a:gd name="T5" fmla="*/ 14 h 208"/>
                <a:gd name="T6" fmla="*/ 162 w 190"/>
                <a:gd name="T7" fmla="*/ 16 h 208"/>
                <a:gd name="T8" fmla="*/ 160 w 190"/>
                <a:gd name="T9" fmla="*/ 19 h 208"/>
                <a:gd name="T10" fmla="*/ 174 w 190"/>
                <a:gd name="T11" fmla="*/ 39 h 208"/>
                <a:gd name="T12" fmla="*/ 174 w 190"/>
                <a:gd name="T13" fmla="*/ 39 h 208"/>
                <a:gd name="T14" fmla="*/ 171 w 190"/>
                <a:gd name="T15" fmla="*/ 46 h 208"/>
                <a:gd name="T16" fmla="*/ 169 w 190"/>
                <a:gd name="T17" fmla="*/ 53 h 208"/>
                <a:gd name="T18" fmla="*/ 169 w 190"/>
                <a:gd name="T19" fmla="*/ 53 h 208"/>
                <a:gd name="T20" fmla="*/ 176 w 190"/>
                <a:gd name="T21" fmla="*/ 58 h 208"/>
                <a:gd name="T22" fmla="*/ 183 w 190"/>
                <a:gd name="T23" fmla="*/ 65 h 208"/>
                <a:gd name="T24" fmla="*/ 188 w 190"/>
                <a:gd name="T25" fmla="*/ 72 h 208"/>
                <a:gd name="T26" fmla="*/ 190 w 190"/>
                <a:gd name="T27" fmla="*/ 81 h 208"/>
                <a:gd name="T28" fmla="*/ 174 w 190"/>
                <a:gd name="T29" fmla="*/ 100 h 208"/>
                <a:gd name="T30" fmla="*/ 123 w 190"/>
                <a:gd name="T31" fmla="*/ 201 h 208"/>
                <a:gd name="T32" fmla="*/ 123 w 190"/>
                <a:gd name="T33" fmla="*/ 201 h 208"/>
                <a:gd name="T34" fmla="*/ 118 w 190"/>
                <a:gd name="T35" fmla="*/ 204 h 208"/>
                <a:gd name="T36" fmla="*/ 114 w 190"/>
                <a:gd name="T37" fmla="*/ 206 h 208"/>
                <a:gd name="T38" fmla="*/ 109 w 190"/>
                <a:gd name="T39" fmla="*/ 208 h 208"/>
                <a:gd name="T40" fmla="*/ 104 w 190"/>
                <a:gd name="T41" fmla="*/ 206 h 208"/>
                <a:gd name="T42" fmla="*/ 102 w 190"/>
                <a:gd name="T43" fmla="*/ 204 h 208"/>
                <a:gd name="T44" fmla="*/ 102 w 190"/>
                <a:gd name="T45" fmla="*/ 188 h 208"/>
                <a:gd name="T46" fmla="*/ 100 w 190"/>
                <a:gd name="T47" fmla="*/ 185 h 208"/>
                <a:gd name="T48" fmla="*/ 65 w 190"/>
                <a:gd name="T49" fmla="*/ 183 h 208"/>
                <a:gd name="T50" fmla="*/ 42 w 190"/>
                <a:gd name="T51" fmla="*/ 174 h 208"/>
                <a:gd name="T52" fmla="*/ 26 w 190"/>
                <a:gd name="T53" fmla="*/ 174 h 208"/>
                <a:gd name="T54" fmla="*/ 16 w 190"/>
                <a:gd name="T55" fmla="*/ 162 h 208"/>
                <a:gd name="T56" fmla="*/ 19 w 190"/>
                <a:gd name="T57" fmla="*/ 148 h 208"/>
                <a:gd name="T58" fmla="*/ 2 w 190"/>
                <a:gd name="T59" fmla="*/ 123 h 208"/>
                <a:gd name="T60" fmla="*/ 5 w 190"/>
                <a:gd name="T61" fmla="*/ 102 h 208"/>
                <a:gd name="T62" fmla="*/ 5 w 190"/>
                <a:gd name="T63" fmla="*/ 102 h 208"/>
                <a:gd name="T64" fmla="*/ 2 w 190"/>
                <a:gd name="T65" fmla="*/ 88 h 208"/>
                <a:gd name="T66" fmla="*/ 0 w 190"/>
                <a:gd name="T67" fmla="*/ 74 h 208"/>
                <a:gd name="T68" fmla="*/ 0 w 190"/>
                <a:gd name="T69" fmla="*/ 74 h 208"/>
                <a:gd name="T70" fmla="*/ 26 w 190"/>
                <a:gd name="T71" fmla="*/ 70 h 208"/>
                <a:gd name="T72" fmla="*/ 26 w 190"/>
                <a:gd name="T73" fmla="*/ 70 h 208"/>
                <a:gd name="T74" fmla="*/ 49 w 190"/>
                <a:gd name="T75" fmla="*/ 74 h 208"/>
                <a:gd name="T76" fmla="*/ 72 w 190"/>
                <a:gd name="T77" fmla="*/ 81 h 208"/>
                <a:gd name="T78" fmla="*/ 118 w 190"/>
                <a:gd name="T79" fmla="*/ 63 h 208"/>
                <a:gd name="T80" fmla="*/ 127 w 190"/>
                <a:gd name="T81" fmla="*/ 37 h 208"/>
                <a:gd name="T82" fmla="*/ 153 w 190"/>
                <a:gd name="T83" fmla="*/ 16 h 208"/>
                <a:gd name="T84" fmla="*/ 153 w 190"/>
                <a:gd name="T85" fmla="*/ 16 h 208"/>
                <a:gd name="T86" fmla="*/ 153 w 190"/>
                <a:gd name="T87" fmla="*/ 9 h 208"/>
                <a:gd name="T88" fmla="*/ 155 w 190"/>
                <a:gd name="T89" fmla="*/ 7 h 208"/>
                <a:gd name="T90" fmla="*/ 158 w 190"/>
                <a:gd name="T91" fmla="*/ 5 h 208"/>
                <a:gd name="T92" fmla="*/ 167 w 190"/>
                <a:gd name="T93" fmla="*/ 0 h 208"/>
                <a:gd name="T94" fmla="*/ 167 w 190"/>
                <a:gd name="T95" fmla="*/ 0 h 208"/>
                <a:gd name="T96" fmla="*/ 169 w 190"/>
                <a:gd name="T97" fmla="*/ 12 h 208"/>
                <a:gd name="T98" fmla="*/ 169 w 190"/>
                <a:gd name="T99" fmla="*/ 12 h 20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90" h="208">
                  <a:moveTo>
                    <a:pt x="169" y="12"/>
                  </a:moveTo>
                  <a:lnTo>
                    <a:pt x="169" y="12"/>
                  </a:lnTo>
                  <a:lnTo>
                    <a:pt x="164" y="14"/>
                  </a:lnTo>
                  <a:lnTo>
                    <a:pt x="162" y="16"/>
                  </a:lnTo>
                  <a:lnTo>
                    <a:pt x="160" y="19"/>
                  </a:lnTo>
                  <a:lnTo>
                    <a:pt x="174" y="39"/>
                  </a:lnTo>
                  <a:lnTo>
                    <a:pt x="171" y="46"/>
                  </a:lnTo>
                  <a:lnTo>
                    <a:pt x="169" y="53"/>
                  </a:lnTo>
                  <a:lnTo>
                    <a:pt x="176" y="58"/>
                  </a:lnTo>
                  <a:lnTo>
                    <a:pt x="183" y="65"/>
                  </a:lnTo>
                  <a:lnTo>
                    <a:pt x="188" y="72"/>
                  </a:lnTo>
                  <a:lnTo>
                    <a:pt x="190" y="81"/>
                  </a:lnTo>
                  <a:lnTo>
                    <a:pt x="174" y="100"/>
                  </a:lnTo>
                  <a:lnTo>
                    <a:pt x="123" y="201"/>
                  </a:lnTo>
                  <a:lnTo>
                    <a:pt x="118" y="204"/>
                  </a:lnTo>
                  <a:lnTo>
                    <a:pt x="114" y="206"/>
                  </a:lnTo>
                  <a:lnTo>
                    <a:pt x="109" y="208"/>
                  </a:lnTo>
                  <a:lnTo>
                    <a:pt x="104" y="206"/>
                  </a:lnTo>
                  <a:lnTo>
                    <a:pt x="102" y="204"/>
                  </a:lnTo>
                  <a:lnTo>
                    <a:pt x="102" y="188"/>
                  </a:lnTo>
                  <a:lnTo>
                    <a:pt x="100" y="185"/>
                  </a:lnTo>
                  <a:lnTo>
                    <a:pt x="65" y="183"/>
                  </a:lnTo>
                  <a:lnTo>
                    <a:pt x="42" y="174"/>
                  </a:lnTo>
                  <a:lnTo>
                    <a:pt x="26" y="174"/>
                  </a:lnTo>
                  <a:lnTo>
                    <a:pt x="16" y="162"/>
                  </a:lnTo>
                  <a:lnTo>
                    <a:pt x="19" y="148"/>
                  </a:lnTo>
                  <a:lnTo>
                    <a:pt x="2" y="123"/>
                  </a:lnTo>
                  <a:lnTo>
                    <a:pt x="5" y="102"/>
                  </a:lnTo>
                  <a:lnTo>
                    <a:pt x="2" y="88"/>
                  </a:lnTo>
                  <a:lnTo>
                    <a:pt x="0" y="74"/>
                  </a:lnTo>
                  <a:lnTo>
                    <a:pt x="26" y="70"/>
                  </a:lnTo>
                  <a:lnTo>
                    <a:pt x="49" y="74"/>
                  </a:lnTo>
                  <a:lnTo>
                    <a:pt x="72" y="81"/>
                  </a:lnTo>
                  <a:lnTo>
                    <a:pt x="118" y="63"/>
                  </a:lnTo>
                  <a:lnTo>
                    <a:pt x="127" y="37"/>
                  </a:lnTo>
                  <a:lnTo>
                    <a:pt x="153" y="16"/>
                  </a:lnTo>
                  <a:lnTo>
                    <a:pt x="153" y="9"/>
                  </a:lnTo>
                  <a:lnTo>
                    <a:pt x="155" y="7"/>
                  </a:lnTo>
                  <a:lnTo>
                    <a:pt x="158" y="5"/>
                  </a:lnTo>
                  <a:lnTo>
                    <a:pt x="167" y="0"/>
                  </a:lnTo>
                  <a:lnTo>
                    <a:pt x="169"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8" name="Freeform 3228"/>
            <p:cNvSpPr>
              <a:spLocks/>
            </p:cNvSpPr>
            <p:nvPr userDrawn="1"/>
          </p:nvSpPr>
          <p:spPr bwMode="auto">
            <a:xfrm>
              <a:off x="3423" y="2538"/>
              <a:ext cx="155" cy="192"/>
            </a:xfrm>
            <a:custGeom>
              <a:avLst/>
              <a:gdLst>
                <a:gd name="T0" fmla="*/ 99 w 155"/>
                <a:gd name="T1" fmla="*/ 14 h 192"/>
                <a:gd name="T2" fmla="*/ 99 w 155"/>
                <a:gd name="T3" fmla="*/ 14 h 192"/>
                <a:gd name="T4" fmla="*/ 127 w 155"/>
                <a:gd name="T5" fmla="*/ 11 h 192"/>
                <a:gd name="T6" fmla="*/ 141 w 155"/>
                <a:gd name="T7" fmla="*/ 11 h 192"/>
                <a:gd name="T8" fmla="*/ 155 w 155"/>
                <a:gd name="T9" fmla="*/ 11 h 192"/>
                <a:gd name="T10" fmla="*/ 141 w 155"/>
                <a:gd name="T11" fmla="*/ 62 h 192"/>
                <a:gd name="T12" fmla="*/ 148 w 155"/>
                <a:gd name="T13" fmla="*/ 120 h 192"/>
                <a:gd name="T14" fmla="*/ 148 w 155"/>
                <a:gd name="T15" fmla="*/ 120 h 192"/>
                <a:gd name="T16" fmla="*/ 145 w 155"/>
                <a:gd name="T17" fmla="*/ 132 h 192"/>
                <a:gd name="T18" fmla="*/ 139 w 155"/>
                <a:gd name="T19" fmla="*/ 141 h 192"/>
                <a:gd name="T20" fmla="*/ 127 w 155"/>
                <a:gd name="T21" fmla="*/ 159 h 192"/>
                <a:gd name="T22" fmla="*/ 113 w 155"/>
                <a:gd name="T23" fmla="*/ 176 h 192"/>
                <a:gd name="T24" fmla="*/ 99 w 155"/>
                <a:gd name="T25" fmla="*/ 192 h 192"/>
                <a:gd name="T26" fmla="*/ 97 w 155"/>
                <a:gd name="T27" fmla="*/ 192 h 192"/>
                <a:gd name="T28" fmla="*/ 85 w 155"/>
                <a:gd name="T29" fmla="*/ 182 h 192"/>
                <a:gd name="T30" fmla="*/ 81 w 155"/>
                <a:gd name="T31" fmla="*/ 162 h 192"/>
                <a:gd name="T32" fmla="*/ 74 w 155"/>
                <a:gd name="T33" fmla="*/ 159 h 192"/>
                <a:gd name="T34" fmla="*/ 0 w 155"/>
                <a:gd name="T35" fmla="*/ 120 h 192"/>
                <a:gd name="T36" fmla="*/ 0 w 155"/>
                <a:gd name="T37" fmla="*/ 118 h 192"/>
                <a:gd name="T38" fmla="*/ 0 w 155"/>
                <a:gd name="T39" fmla="*/ 118 h 192"/>
                <a:gd name="T40" fmla="*/ 32 w 155"/>
                <a:gd name="T41" fmla="*/ 51 h 192"/>
                <a:gd name="T42" fmla="*/ 32 w 155"/>
                <a:gd name="T43" fmla="*/ 51 h 192"/>
                <a:gd name="T44" fmla="*/ 27 w 155"/>
                <a:gd name="T45" fmla="*/ 48 h 192"/>
                <a:gd name="T46" fmla="*/ 21 w 155"/>
                <a:gd name="T47" fmla="*/ 44 h 192"/>
                <a:gd name="T48" fmla="*/ 7 w 155"/>
                <a:gd name="T49" fmla="*/ 11 h 192"/>
                <a:gd name="T50" fmla="*/ 18 w 155"/>
                <a:gd name="T51" fmla="*/ 0 h 192"/>
                <a:gd name="T52" fmla="*/ 53 w 155"/>
                <a:gd name="T53" fmla="*/ 0 h 192"/>
                <a:gd name="T54" fmla="*/ 99 w 155"/>
                <a:gd name="T55" fmla="*/ 14 h 19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55" h="192">
                  <a:moveTo>
                    <a:pt x="99" y="14"/>
                  </a:moveTo>
                  <a:lnTo>
                    <a:pt x="99" y="14"/>
                  </a:lnTo>
                  <a:lnTo>
                    <a:pt x="127" y="11"/>
                  </a:lnTo>
                  <a:lnTo>
                    <a:pt x="141" y="11"/>
                  </a:lnTo>
                  <a:lnTo>
                    <a:pt x="155" y="11"/>
                  </a:lnTo>
                  <a:lnTo>
                    <a:pt x="141" y="62"/>
                  </a:lnTo>
                  <a:lnTo>
                    <a:pt x="148" y="120"/>
                  </a:lnTo>
                  <a:lnTo>
                    <a:pt x="145" y="132"/>
                  </a:lnTo>
                  <a:lnTo>
                    <a:pt x="139" y="141"/>
                  </a:lnTo>
                  <a:lnTo>
                    <a:pt x="127" y="159"/>
                  </a:lnTo>
                  <a:lnTo>
                    <a:pt x="113" y="176"/>
                  </a:lnTo>
                  <a:lnTo>
                    <a:pt x="99" y="192"/>
                  </a:lnTo>
                  <a:lnTo>
                    <a:pt x="97" y="192"/>
                  </a:lnTo>
                  <a:lnTo>
                    <a:pt x="85" y="182"/>
                  </a:lnTo>
                  <a:lnTo>
                    <a:pt x="81" y="162"/>
                  </a:lnTo>
                  <a:lnTo>
                    <a:pt x="74" y="159"/>
                  </a:lnTo>
                  <a:lnTo>
                    <a:pt x="0" y="120"/>
                  </a:lnTo>
                  <a:lnTo>
                    <a:pt x="0" y="118"/>
                  </a:lnTo>
                  <a:lnTo>
                    <a:pt x="32" y="51"/>
                  </a:lnTo>
                  <a:lnTo>
                    <a:pt x="27" y="48"/>
                  </a:lnTo>
                  <a:lnTo>
                    <a:pt x="21" y="44"/>
                  </a:lnTo>
                  <a:lnTo>
                    <a:pt x="7" y="11"/>
                  </a:lnTo>
                  <a:lnTo>
                    <a:pt x="18" y="0"/>
                  </a:lnTo>
                  <a:lnTo>
                    <a:pt x="53" y="0"/>
                  </a:lnTo>
                  <a:lnTo>
                    <a:pt x="99"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9" name="Freeform 3229"/>
            <p:cNvSpPr>
              <a:spLocks/>
            </p:cNvSpPr>
            <p:nvPr userDrawn="1"/>
          </p:nvSpPr>
          <p:spPr bwMode="auto">
            <a:xfrm>
              <a:off x="3337" y="2549"/>
              <a:ext cx="113" cy="118"/>
            </a:xfrm>
            <a:custGeom>
              <a:avLst/>
              <a:gdLst>
                <a:gd name="T0" fmla="*/ 81 w 113"/>
                <a:gd name="T1" fmla="*/ 3 h 118"/>
                <a:gd name="T2" fmla="*/ 81 w 113"/>
                <a:gd name="T3" fmla="*/ 3 h 118"/>
                <a:gd name="T4" fmla="*/ 90 w 113"/>
                <a:gd name="T5" fmla="*/ 0 h 118"/>
                <a:gd name="T6" fmla="*/ 102 w 113"/>
                <a:gd name="T7" fmla="*/ 35 h 118"/>
                <a:gd name="T8" fmla="*/ 102 w 113"/>
                <a:gd name="T9" fmla="*/ 35 h 118"/>
                <a:gd name="T10" fmla="*/ 113 w 113"/>
                <a:gd name="T11" fmla="*/ 42 h 118"/>
                <a:gd name="T12" fmla="*/ 93 w 113"/>
                <a:gd name="T13" fmla="*/ 81 h 118"/>
                <a:gd name="T14" fmla="*/ 93 w 113"/>
                <a:gd name="T15" fmla="*/ 81 h 118"/>
                <a:gd name="T16" fmla="*/ 79 w 113"/>
                <a:gd name="T17" fmla="*/ 74 h 118"/>
                <a:gd name="T18" fmla="*/ 65 w 113"/>
                <a:gd name="T19" fmla="*/ 67 h 118"/>
                <a:gd name="T20" fmla="*/ 65 w 113"/>
                <a:gd name="T21" fmla="*/ 67 h 118"/>
                <a:gd name="T22" fmla="*/ 56 w 113"/>
                <a:gd name="T23" fmla="*/ 72 h 118"/>
                <a:gd name="T24" fmla="*/ 51 w 113"/>
                <a:gd name="T25" fmla="*/ 74 h 118"/>
                <a:gd name="T26" fmla="*/ 46 w 113"/>
                <a:gd name="T27" fmla="*/ 74 h 118"/>
                <a:gd name="T28" fmla="*/ 46 w 113"/>
                <a:gd name="T29" fmla="*/ 74 h 118"/>
                <a:gd name="T30" fmla="*/ 42 w 113"/>
                <a:gd name="T31" fmla="*/ 84 h 118"/>
                <a:gd name="T32" fmla="*/ 39 w 113"/>
                <a:gd name="T33" fmla="*/ 93 h 118"/>
                <a:gd name="T34" fmla="*/ 39 w 113"/>
                <a:gd name="T35" fmla="*/ 104 h 118"/>
                <a:gd name="T36" fmla="*/ 37 w 113"/>
                <a:gd name="T37" fmla="*/ 114 h 118"/>
                <a:gd name="T38" fmla="*/ 37 w 113"/>
                <a:gd name="T39" fmla="*/ 114 h 118"/>
                <a:gd name="T40" fmla="*/ 16 w 113"/>
                <a:gd name="T41" fmla="*/ 118 h 118"/>
                <a:gd name="T42" fmla="*/ 2 w 113"/>
                <a:gd name="T43" fmla="*/ 116 h 118"/>
                <a:gd name="T44" fmla="*/ 0 w 113"/>
                <a:gd name="T45" fmla="*/ 93 h 118"/>
                <a:gd name="T46" fmla="*/ 35 w 113"/>
                <a:gd name="T47" fmla="*/ 49 h 118"/>
                <a:gd name="T48" fmla="*/ 35 w 113"/>
                <a:gd name="T49" fmla="*/ 49 h 118"/>
                <a:gd name="T50" fmla="*/ 32 w 113"/>
                <a:gd name="T51" fmla="*/ 28 h 118"/>
                <a:gd name="T52" fmla="*/ 28 w 113"/>
                <a:gd name="T53" fmla="*/ 9 h 118"/>
                <a:gd name="T54" fmla="*/ 39 w 113"/>
                <a:gd name="T55" fmla="*/ 0 h 118"/>
                <a:gd name="T56" fmla="*/ 81 w 113"/>
                <a:gd name="T57" fmla="*/ 3 h 11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13" h="118">
                  <a:moveTo>
                    <a:pt x="81" y="3"/>
                  </a:moveTo>
                  <a:lnTo>
                    <a:pt x="81" y="3"/>
                  </a:lnTo>
                  <a:lnTo>
                    <a:pt x="90" y="0"/>
                  </a:lnTo>
                  <a:lnTo>
                    <a:pt x="102" y="35"/>
                  </a:lnTo>
                  <a:lnTo>
                    <a:pt x="113" y="42"/>
                  </a:lnTo>
                  <a:lnTo>
                    <a:pt x="93" y="81"/>
                  </a:lnTo>
                  <a:lnTo>
                    <a:pt x="79" y="74"/>
                  </a:lnTo>
                  <a:lnTo>
                    <a:pt x="65" y="67"/>
                  </a:lnTo>
                  <a:lnTo>
                    <a:pt x="56" y="72"/>
                  </a:lnTo>
                  <a:lnTo>
                    <a:pt x="51" y="74"/>
                  </a:lnTo>
                  <a:lnTo>
                    <a:pt x="46" y="74"/>
                  </a:lnTo>
                  <a:lnTo>
                    <a:pt x="42" y="84"/>
                  </a:lnTo>
                  <a:lnTo>
                    <a:pt x="39" y="93"/>
                  </a:lnTo>
                  <a:lnTo>
                    <a:pt x="39" y="104"/>
                  </a:lnTo>
                  <a:lnTo>
                    <a:pt x="37" y="114"/>
                  </a:lnTo>
                  <a:lnTo>
                    <a:pt x="16" y="118"/>
                  </a:lnTo>
                  <a:lnTo>
                    <a:pt x="2" y="116"/>
                  </a:lnTo>
                  <a:lnTo>
                    <a:pt x="0" y="93"/>
                  </a:lnTo>
                  <a:lnTo>
                    <a:pt x="35" y="49"/>
                  </a:lnTo>
                  <a:lnTo>
                    <a:pt x="32" y="28"/>
                  </a:lnTo>
                  <a:lnTo>
                    <a:pt x="28" y="9"/>
                  </a:lnTo>
                  <a:lnTo>
                    <a:pt x="39" y="0"/>
                  </a:lnTo>
                  <a:lnTo>
                    <a:pt x="81"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0" name="Freeform 3230"/>
            <p:cNvSpPr>
              <a:spLocks/>
            </p:cNvSpPr>
            <p:nvPr userDrawn="1"/>
          </p:nvSpPr>
          <p:spPr bwMode="auto">
            <a:xfrm>
              <a:off x="2962" y="2552"/>
              <a:ext cx="155" cy="185"/>
            </a:xfrm>
            <a:custGeom>
              <a:avLst/>
              <a:gdLst>
                <a:gd name="T0" fmla="*/ 155 w 155"/>
                <a:gd name="T1" fmla="*/ 13 h 185"/>
                <a:gd name="T2" fmla="*/ 86 w 155"/>
                <a:gd name="T3" fmla="*/ 168 h 185"/>
                <a:gd name="T4" fmla="*/ 86 w 155"/>
                <a:gd name="T5" fmla="*/ 168 h 185"/>
                <a:gd name="T6" fmla="*/ 67 w 155"/>
                <a:gd name="T7" fmla="*/ 175 h 185"/>
                <a:gd name="T8" fmla="*/ 49 w 155"/>
                <a:gd name="T9" fmla="*/ 178 h 185"/>
                <a:gd name="T10" fmla="*/ 9 w 155"/>
                <a:gd name="T11" fmla="*/ 185 h 185"/>
                <a:gd name="T12" fmla="*/ 9 w 155"/>
                <a:gd name="T13" fmla="*/ 185 h 185"/>
                <a:gd name="T14" fmla="*/ 0 w 155"/>
                <a:gd name="T15" fmla="*/ 171 h 185"/>
                <a:gd name="T16" fmla="*/ 16 w 155"/>
                <a:gd name="T17" fmla="*/ 155 h 185"/>
                <a:gd name="T18" fmla="*/ 16 w 155"/>
                <a:gd name="T19" fmla="*/ 155 h 185"/>
                <a:gd name="T20" fmla="*/ 23 w 155"/>
                <a:gd name="T21" fmla="*/ 155 h 185"/>
                <a:gd name="T22" fmla="*/ 30 w 155"/>
                <a:gd name="T23" fmla="*/ 155 h 185"/>
                <a:gd name="T24" fmla="*/ 42 w 155"/>
                <a:gd name="T25" fmla="*/ 148 h 185"/>
                <a:gd name="T26" fmla="*/ 65 w 155"/>
                <a:gd name="T27" fmla="*/ 134 h 185"/>
                <a:gd name="T28" fmla="*/ 65 w 155"/>
                <a:gd name="T29" fmla="*/ 134 h 185"/>
                <a:gd name="T30" fmla="*/ 65 w 155"/>
                <a:gd name="T31" fmla="*/ 134 h 185"/>
                <a:gd name="T32" fmla="*/ 70 w 155"/>
                <a:gd name="T33" fmla="*/ 97 h 185"/>
                <a:gd name="T34" fmla="*/ 72 w 155"/>
                <a:gd name="T35" fmla="*/ 81 h 185"/>
                <a:gd name="T36" fmla="*/ 77 w 155"/>
                <a:gd name="T37" fmla="*/ 64 h 185"/>
                <a:gd name="T38" fmla="*/ 77 w 155"/>
                <a:gd name="T39" fmla="*/ 60 h 185"/>
                <a:gd name="T40" fmla="*/ 77 w 155"/>
                <a:gd name="T41" fmla="*/ 60 h 185"/>
                <a:gd name="T42" fmla="*/ 65 w 155"/>
                <a:gd name="T43" fmla="*/ 46 h 185"/>
                <a:gd name="T44" fmla="*/ 65 w 155"/>
                <a:gd name="T45" fmla="*/ 46 h 185"/>
                <a:gd name="T46" fmla="*/ 95 w 155"/>
                <a:gd name="T47" fmla="*/ 32 h 185"/>
                <a:gd name="T48" fmla="*/ 109 w 155"/>
                <a:gd name="T49" fmla="*/ 25 h 185"/>
                <a:gd name="T50" fmla="*/ 125 w 155"/>
                <a:gd name="T51" fmla="*/ 23 h 185"/>
                <a:gd name="T52" fmla="*/ 137 w 155"/>
                <a:gd name="T53" fmla="*/ 0 h 185"/>
                <a:gd name="T54" fmla="*/ 137 w 155"/>
                <a:gd name="T55" fmla="*/ 0 h 185"/>
                <a:gd name="T56" fmla="*/ 155 w 155"/>
                <a:gd name="T57" fmla="*/ 0 h 185"/>
                <a:gd name="T58" fmla="*/ 155 w 155"/>
                <a:gd name="T59" fmla="*/ 13 h 18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5" h="185">
                  <a:moveTo>
                    <a:pt x="155" y="13"/>
                  </a:moveTo>
                  <a:lnTo>
                    <a:pt x="86" y="168"/>
                  </a:lnTo>
                  <a:lnTo>
                    <a:pt x="67" y="175"/>
                  </a:lnTo>
                  <a:lnTo>
                    <a:pt x="49" y="178"/>
                  </a:lnTo>
                  <a:lnTo>
                    <a:pt x="9" y="185"/>
                  </a:lnTo>
                  <a:lnTo>
                    <a:pt x="0" y="171"/>
                  </a:lnTo>
                  <a:lnTo>
                    <a:pt x="16" y="155"/>
                  </a:lnTo>
                  <a:lnTo>
                    <a:pt x="23" y="155"/>
                  </a:lnTo>
                  <a:lnTo>
                    <a:pt x="30" y="155"/>
                  </a:lnTo>
                  <a:lnTo>
                    <a:pt x="42" y="148"/>
                  </a:lnTo>
                  <a:lnTo>
                    <a:pt x="65" y="134"/>
                  </a:lnTo>
                  <a:lnTo>
                    <a:pt x="70" y="97"/>
                  </a:lnTo>
                  <a:lnTo>
                    <a:pt x="72" y="81"/>
                  </a:lnTo>
                  <a:lnTo>
                    <a:pt x="77" y="64"/>
                  </a:lnTo>
                  <a:lnTo>
                    <a:pt x="77" y="60"/>
                  </a:lnTo>
                  <a:lnTo>
                    <a:pt x="65" y="46"/>
                  </a:lnTo>
                  <a:lnTo>
                    <a:pt x="95" y="32"/>
                  </a:lnTo>
                  <a:lnTo>
                    <a:pt x="109" y="25"/>
                  </a:lnTo>
                  <a:lnTo>
                    <a:pt x="125" y="23"/>
                  </a:lnTo>
                  <a:lnTo>
                    <a:pt x="137" y="0"/>
                  </a:lnTo>
                  <a:lnTo>
                    <a:pt x="155" y="0"/>
                  </a:lnTo>
                  <a:lnTo>
                    <a:pt x="155"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1" name="Freeform 3231"/>
            <p:cNvSpPr>
              <a:spLocks/>
            </p:cNvSpPr>
            <p:nvPr userDrawn="1"/>
          </p:nvSpPr>
          <p:spPr bwMode="auto">
            <a:xfrm>
              <a:off x="4670" y="2570"/>
              <a:ext cx="7" cy="7"/>
            </a:xfrm>
            <a:custGeom>
              <a:avLst/>
              <a:gdLst>
                <a:gd name="T0" fmla="*/ 5 w 7"/>
                <a:gd name="T1" fmla="*/ 5 h 7"/>
                <a:gd name="T2" fmla="*/ 5 w 7"/>
                <a:gd name="T3" fmla="*/ 5 h 7"/>
                <a:gd name="T4" fmla="*/ 2 w 7"/>
                <a:gd name="T5" fmla="*/ 7 h 7"/>
                <a:gd name="T6" fmla="*/ 2 w 7"/>
                <a:gd name="T7" fmla="*/ 5 h 7"/>
                <a:gd name="T8" fmla="*/ 0 w 7"/>
                <a:gd name="T9" fmla="*/ 0 h 7"/>
                <a:gd name="T10" fmla="*/ 0 w 7"/>
                <a:gd name="T11" fmla="*/ 0 h 7"/>
                <a:gd name="T12" fmla="*/ 5 w 7"/>
                <a:gd name="T13" fmla="*/ 2 h 7"/>
                <a:gd name="T14" fmla="*/ 7 w 7"/>
                <a:gd name="T15" fmla="*/ 2 h 7"/>
                <a:gd name="T16" fmla="*/ 5 w 7"/>
                <a:gd name="T17" fmla="*/ 5 h 7"/>
                <a:gd name="T18" fmla="*/ 5 w 7"/>
                <a:gd name="T19" fmla="*/ 5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7">
                  <a:moveTo>
                    <a:pt x="5" y="5"/>
                  </a:moveTo>
                  <a:lnTo>
                    <a:pt x="5" y="5"/>
                  </a:lnTo>
                  <a:lnTo>
                    <a:pt x="2" y="7"/>
                  </a:lnTo>
                  <a:lnTo>
                    <a:pt x="2" y="5"/>
                  </a:lnTo>
                  <a:lnTo>
                    <a:pt x="0" y="0"/>
                  </a:lnTo>
                  <a:lnTo>
                    <a:pt x="5" y="2"/>
                  </a:lnTo>
                  <a:lnTo>
                    <a:pt x="7" y="2"/>
                  </a:lnTo>
                  <a:lnTo>
                    <a:pt x="5"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2" name="Freeform 3232"/>
            <p:cNvSpPr>
              <a:spLocks/>
            </p:cNvSpPr>
            <p:nvPr userDrawn="1"/>
          </p:nvSpPr>
          <p:spPr bwMode="auto">
            <a:xfrm>
              <a:off x="5306" y="2589"/>
              <a:ext cx="31" cy="53"/>
            </a:xfrm>
            <a:custGeom>
              <a:avLst/>
              <a:gdLst>
                <a:gd name="T0" fmla="*/ 14 w 31"/>
                <a:gd name="T1" fmla="*/ 13 h 53"/>
                <a:gd name="T2" fmla="*/ 24 w 31"/>
                <a:gd name="T3" fmla="*/ 13 h 53"/>
                <a:gd name="T4" fmla="*/ 24 w 31"/>
                <a:gd name="T5" fmla="*/ 13 h 53"/>
                <a:gd name="T6" fmla="*/ 24 w 31"/>
                <a:gd name="T7" fmla="*/ 20 h 53"/>
                <a:gd name="T8" fmla="*/ 24 w 31"/>
                <a:gd name="T9" fmla="*/ 30 h 53"/>
                <a:gd name="T10" fmla="*/ 26 w 31"/>
                <a:gd name="T11" fmla="*/ 39 h 53"/>
                <a:gd name="T12" fmla="*/ 28 w 31"/>
                <a:gd name="T13" fmla="*/ 41 h 53"/>
                <a:gd name="T14" fmla="*/ 31 w 31"/>
                <a:gd name="T15" fmla="*/ 44 h 53"/>
                <a:gd name="T16" fmla="*/ 31 w 31"/>
                <a:gd name="T17" fmla="*/ 48 h 53"/>
                <a:gd name="T18" fmla="*/ 31 w 31"/>
                <a:gd name="T19" fmla="*/ 48 h 53"/>
                <a:gd name="T20" fmla="*/ 21 w 31"/>
                <a:gd name="T21" fmla="*/ 48 h 53"/>
                <a:gd name="T22" fmla="*/ 14 w 31"/>
                <a:gd name="T23" fmla="*/ 48 h 53"/>
                <a:gd name="T24" fmla="*/ 14 w 31"/>
                <a:gd name="T25" fmla="*/ 48 h 53"/>
                <a:gd name="T26" fmla="*/ 14 w 31"/>
                <a:gd name="T27" fmla="*/ 53 h 53"/>
                <a:gd name="T28" fmla="*/ 5 w 31"/>
                <a:gd name="T29" fmla="*/ 41 h 53"/>
                <a:gd name="T30" fmla="*/ 5 w 31"/>
                <a:gd name="T31" fmla="*/ 41 h 53"/>
                <a:gd name="T32" fmla="*/ 5 w 31"/>
                <a:gd name="T33" fmla="*/ 23 h 53"/>
                <a:gd name="T34" fmla="*/ 3 w 31"/>
                <a:gd name="T35" fmla="*/ 13 h 53"/>
                <a:gd name="T36" fmla="*/ 0 w 31"/>
                <a:gd name="T37" fmla="*/ 7 h 53"/>
                <a:gd name="T38" fmla="*/ 7 w 31"/>
                <a:gd name="T39" fmla="*/ 0 h 53"/>
                <a:gd name="T40" fmla="*/ 7 w 31"/>
                <a:gd name="T41" fmla="*/ 0 h 53"/>
                <a:gd name="T42" fmla="*/ 14 w 31"/>
                <a:gd name="T43" fmla="*/ 13 h 53"/>
                <a:gd name="T44" fmla="*/ 14 w 31"/>
                <a:gd name="T45" fmla="*/ 13 h 5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1" h="53">
                  <a:moveTo>
                    <a:pt x="14" y="13"/>
                  </a:moveTo>
                  <a:lnTo>
                    <a:pt x="24" y="13"/>
                  </a:lnTo>
                  <a:lnTo>
                    <a:pt x="24" y="20"/>
                  </a:lnTo>
                  <a:lnTo>
                    <a:pt x="24" y="30"/>
                  </a:lnTo>
                  <a:lnTo>
                    <a:pt x="26" y="39"/>
                  </a:lnTo>
                  <a:lnTo>
                    <a:pt x="28" y="41"/>
                  </a:lnTo>
                  <a:lnTo>
                    <a:pt x="31" y="44"/>
                  </a:lnTo>
                  <a:lnTo>
                    <a:pt x="31" y="48"/>
                  </a:lnTo>
                  <a:lnTo>
                    <a:pt x="21" y="48"/>
                  </a:lnTo>
                  <a:lnTo>
                    <a:pt x="14" y="48"/>
                  </a:lnTo>
                  <a:lnTo>
                    <a:pt x="14" y="53"/>
                  </a:lnTo>
                  <a:lnTo>
                    <a:pt x="5" y="41"/>
                  </a:lnTo>
                  <a:lnTo>
                    <a:pt x="5" y="23"/>
                  </a:lnTo>
                  <a:lnTo>
                    <a:pt x="3" y="13"/>
                  </a:lnTo>
                  <a:lnTo>
                    <a:pt x="0" y="7"/>
                  </a:lnTo>
                  <a:lnTo>
                    <a:pt x="7" y="0"/>
                  </a:lnTo>
                  <a:lnTo>
                    <a:pt x="14"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3" name="Freeform 3233"/>
            <p:cNvSpPr>
              <a:spLocks/>
            </p:cNvSpPr>
            <p:nvPr userDrawn="1"/>
          </p:nvSpPr>
          <p:spPr bwMode="auto">
            <a:xfrm>
              <a:off x="2925" y="2591"/>
              <a:ext cx="49" cy="21"/>
            </a:xfrm>
            <a:custGeom>
              <a:avLst/>
              <a:gdLst>
                <a:gd name="T0" fmla="*/ 44 w 49"/>
                <a:gd name="T1" fmla="*/ 21 h 21"/>
                <a:gd name="T2" fmla="*/ 44 w 49"/>
                <a:gd name="T3" fmla="*/ 21 h 21"/>
                <a:gd name="T4" fmla="*/ 0 w 49"/>
                <a:gd name="T5" fmla="*/ 14 h 21"/>
                <a:gd name="T6" fmla="*/ 0 w 49"/>
                <a:gd name="T7" fmla="*/ 14 h 21"/>
                <a:gd name="T8" fmla="*/ 2 w 49"/>
                <a:gd name="T9" fmla="*/ 7 h 21"/>
                <a:gd name="T10" fmla="*/ 5 w 49"/>
                <a:gd name="T11" fmla="*/ 0 h 21"/>
                <a:gd name="T12" fmla="*/ 49 w 49"/>
                <a:gd name="T13" fmla="*/ 0 h 21"/>
                <a:gd name="T14" fmla="*/ 44 w 49"/>
                <a:gd name="T15" fmla="*/ 21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9" h="21">
                  <a:moveTo>
                    <a:pt x="44" y="21"/>
                  </a:moveTo>
                  <a:lnTo>
                    <a:pt x="44" y="21"/>
                  </a:lnTo>
                  <a:lnTo>
                    <a:pt x="0" y="14"/>
                  </a:lnTo>
                  <a:lnTo>
                    <a:pt x="2" y="7"/>
                  </a:lnTo>
                  <a:lnTo>
                    <a:pt x="5" y="0"/>
                  </a:lnTo>
                  <a:lnTo>
                    <a:pt x="49" y="0"/>
                  </a:lnTo>
                  <a:lnTo>
                    <a:pt x="44"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4" name="Freeform 3234"/>
            <p:cNvSpPr>
              <a:spLocks/>
            </p:cNvSpPr>
            <p:nvPr userDrawn="1"/>
          </p:nvSpPr>
          <p:spPr bwMode="auto">
            <a:xfrm>
              <a:off x="2911" y="2591"/>
              <a:ext cx="123" cy="129"/>
            </a:xfrm>
            <a:custGeom>
              <a:avLst/>
              <a:gdLst>
                <a:gd name="T0" fmla="*/ 111 w 123"/>
                <a:gd name="T1" fmla="*/ 9 h 129"/>
                <a:gd name="T2" fmla="*/ 111 w 123"/>
                <a:gd name="T3" fmla="*/ 9 h 129"/>
                <a:gd name="T4" fmla="*/ 123 w 123"/>
                <a:gd name="T5" fmla="*/ 23 h 129"/>
                <a:gd name="T6" fmla="*/ 123 w 123"/>
                <a:gd name="T7" fmla="*/ 23 h 129"/>
                <a:gd name="T8" fmla="*/ 118 w 123"/>
                <a:gd name="T9" fmla="*/ 39 h 129"/>
                <a:gd name="T10" fmla="*/ 116 w 123"/>
                <a:gd name="T11" fmla="*/ 58 h 129"/>
                <a:gd name="T12" fmla="*/ 111 w 123"/>
                <a:gd name="T13" fmla="*/ 92 h 129"/>
                <a:gd name="T14" fmla="*/ 86 w 123"/>
                <a:gd name="T15" fmla="*/ 109 h 129"/>
                <a:gd name="T16" fmla="*/ 65 w 123"/>
                <a:gd name="T17" fmla="*/ 113 h 129"/>
                <a:gd name="T18" fmla="*/ 49 w 123"/>
                <a:gd name="T19" fmla="*/ 129 h 129"/>
                <a:gd name="T20" fmla="*/ 5 w 123"/>
                <a:gd name="T21" fmla="*/ 72 h 129"/>
                <a:gd name="T22" fmla="*/ 5 w 123"/>
                <a:gd name="T23" fmla="*/ 72 h 129"/>
                <a:gd name="T24" fmla="*/ 5 w 123"/>
                <a:gd name="T25" fmla="*/ 65 h 129"/>
                <a:gd name="T26" fmla="*/ 5 w 123"/>
                <a:gd name="T27" fmla="*/ 62 h 129"/>
                <a:gd name="T28" fmla="*/ 3 w 123"/>
                <a:gd name="T29" fmla="*/ 60 h 129"/>
                <a:gd name="T30" fmla="*/ 3 w 123"/>
                <a:gd name="T31" fmla="*/ 60 h 129"/>
                <a:gd name="T32" fmla="*/ 0 w 123"/>
                <a:gd name="T33" fmla="*/ 60 h 129"/>
                <a:gd name="T34" fmla="*/ 0 w 123"/>
                <a:gd name="T35" fmla="*/ 58 h 129"/>
                <a:gd name="T36" fmla="*/ 0 w 123"/>
                <a:gd name="T37" fmla="*/ 53 h 129"/>
                <a:gd name="T38" fmla="*/ 0 w 123"/>
                <a:gd name="T39" fmla="*/ 53 h 129"/>
                <a:gd name="T40" fmla="*/ 3 w 123"/>
                <a:gd name="T41" fmla="*/ 51 h 129"/>
                <a:gd name="T42" fmla="*/ 5 w 123"/>
                <a:gd name="T43" fmla="*/ 48 h 129"/>
                <a:gd name="T44" fmla="*/ 12 w 123"/>
                <a:gd name="T45" fmla="*/ 46 h 129"/>
                <a:gd name="T46" fmla="*/ 12 w 123"/>
                <a:gd name="T47" fmla="*/ 46 h 129"/>
                <a:gd name="T48" fmla="*/ 9 w 123"/>
                <a:gd name="T49" fmla="*/ 32 h 129"/>
                <a:gd name="T50" fmla="*/ 9 w 123"/>
                <a:gd name="T51" fmla="*/ 25 h 129"/>
                <a:gd name="T52" fmla="*/ 12 w 123"/>
                <a:gd name="T53" fmla="*/ 18 h 129"/>
                <a:gd name="T54" fmla="*/ 63 w 123"/>
                <a:gd name="T55" fmla="*/ 25 h 129"/>
                <a:gd name="T56" fmla="*/ 63 w 123"/>
                <a:gd name="T57" fmla="*/ 23 h 129"/>
                <a:gd name="T58" fmla="*/ 67 w 123"/>
                <a:gd name="T59" fmla="*/ 0 h 129"/>
                <a:gd name="T60" fmla="*/ 111 w 123"/>
                <a:gd name="T61" fmla="*/ 9 h 1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23" h="129">
                  <a:moveTo>
                    <a:pt x="111" y="9"/>
                  </a:moveTo>
                  <a:lnTo>
                    <a:pt x="111" y="9"/>
                  </a:lnTo>
                  <a:lnTo>
                    <a:pt x="123" y="23"/>
                  </a:lnTo>
                  <a:lnTo>
                    <a:pt x="118" y="39"/>
                  </a:lnTo>
                  <a:lnTo>
                    <a:pt x="116" y="58"/>
                  </a:lnTo>
                  <a:lnTo>
                    <a:pt x="111" y="92"/>
                  </a:lnTo>
                  <a:lnTo>
                    <a:pt x="86" y="109"/>
                  </a:lnTo>
                  <a:lnTo>
                    <a:pt x="65" y="113"/>
                  </a:lnTo>
                  <a:lnTo>
                    <a:pt x="49" y="129"/>
                  </a:lnTo>
                  <a:lnTo>
                    <a:pt x="5" y="72"/>
                  </a:lnTo>
                  <a:lnTo>
                    <a:pt x="5" y="65"/>
                  </a:lnTo>
                  <a:lnTo>
                    <a:pt x="5" y="62"/>
                  </a:lnTo>
                  <a:lnTo>
                    <a:pt x="3" y="60"/>
                  </a:lnTo>
                  <a:lnTo>
                    <a:pt x="0" y="60"/>
                  </a:lnTo>
                  <a:lnTo>
                    <a:pt x="0" y="58"/>
                  </a:lnTo>
                  <a:lnTo>
                    <a:pt x="0" y="53"/>
                  </a:lnTo>
                  <a:lnTo>
                    <a:pt x="3" y="51"/>
                  </a:lnTo>
                  <a:lnTo>
                    <a:pt x="5" y="48"/>
                  </a:lnTo>
                  <a:lnTo>
                    <a:pt x="12" y="46"/>
                  </a:lnTo>
                  <a:lnTo>
                    <a:pt x="9" y="32"/>
                  </a:lnTo>
                  <a:lnTo>
                    <a:pt x="9" y="25"/>
                  </a:lnTo>
                  <a:lnTo>
                    <a:pt x="12" y="18"/>
                  </a:lnTo>
                  <a:lnTo>
                    <a:pt x="63" y="25"/>
                  </a:lnTo>
                  <a:lnTo>
                    <a:pt x="63" y="23"/>
                  </a:lnTo>
                  <a:lnTo>
                    <a:pt x="67" y="0"/>
                  </a:lnTo>
                  <a:lnTo>
                    <a:pt x="111"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5" name="Freeform 3235"/>
            <p:cNvSpPr>
              <a:spLocks/>
            </p:cNvSpPr>
            <p:nvPr userDrawn="1"/>
          </p:nvSpPr>
          <p:spPr bwMode="auto">
            <a:xfrm>
              <a:off x="4691" y="2593"/>
              <a:ext cx="18" cy="21"/>
            </a:xfrm>
            <a:custGeom>
              <a:avLst/>
              <a:gdLst>
                <a:gd name="T0" fmla="*/ 18 w 18"/>
                <a:gd name="T1" fmla="*/ 19 h 21"/>
                <a:gd name="T2" fmla="*/ 18 w 18"/>
                <a:gd name="T3" fmla="*/ 19 h 21"/>
                <a:gd name="T4" fmla="*/ 18 w 18"/>
                <a:gd name="T5" fmla="*/ 21 h 21"/>
                <a:gd name="T6" fmla="*/ 18 w 18"/>
                <a:gd name="T7" fmla="*/ 21 h 21"/>
                <a:gd name="T8" fmla="*/ 0 w 18"/>
                <a:gd name="T9" fmla="*/ 7 h 21"/>
                <a:gd name="T10" fmla="*/ 2 w 18"/>
                <a:gd name="T11" fmla="*/ 0 h 21"/>
                <a:gd name="T12" fmla="*/ 4 w 18"/>
                <a:gd name="T13" fmla="*/ 0 h 21"/>
                <a:gd name="T14" fmla="*/ 18 w 18"/>
                <a:gd name="T15" fmla="*/ 19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 h="21">
                  <a:moveTo>
                    <a:pt x="18" y="19"/>
                  </a:moveTo>
                  <a:lnTo>
                    <a:pt x="18" y="19"/>
                  </a:lnTo>
                  <a:lnTo>
                    <a:pt x="18" y="21"/>
                  </a:lnTo>
                  <a:lnTo>
                    <a:pt x="0" y="7"/>
                  </a:lnTo>
                  <a:lnTo>
                    <a:pt x="2" y="0"/>
                  </a:lnTo>
                  <a:lnTo>
                    <a:pt x="4" y="0"/>
                  </a:lnTo>
                  <a:lnTo>
                    <a:pt x="18"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6" name="Freeform 3236"/>
            <p:cNvSpPr>
              <a:spLocks/>
            </p:cNvSpPr>
            <p:nvPr userDrawn="1"/>
          </p:nvSpPr>
          <p:spPr bwMode="auto">
            <a:xfrm>
              <a:off x="5128" y="2602"/>
              <a:ext cx="130" cy="165"/>
            </a:xfrm>
            <a:custGeom>
              <a:avLst/>
              <a:gdLst>
                <a:gd name="T0" fmla="*/ 130 w 130"/>
                <a:gd name="T1" fmla="*/ 0 h 165"/>
                <a:gd name="T2" fmla="*/ 130 w 130"/>
                <a:gd name="T3" fmla="*/ 0 h 165"/>
                <a:gd name="T4" fmla="*/ 128 w 130"/>
                <a:gd name="T5" fmla="*/ 17 h 165"/>
                <a:gd name="T6" fmla="*/ 49 w 130"/>
                <a:gd name="T7" fmla="*/ 24 h 165"/>
                <a:gd name="T8" fmla="*/ 40 w 130"/>
                <a:gd name="T9" fmla="*/ 35 h 165"/>
                <a:gd name="T10" fmla="*/ 40 w 130"/>
                <a:gd name="T11" fmla="*/ 35 h 165"/>
                <a:gd name="T12" fmla="*/ 35 w 130"/>
                <a:gd name="T13" fmla="*/ 54 h 165"/>
                <a:gd name="T14" fmla="*/ 35 w 130"/>
                <a:gd name="T15" fmla="*/ 54 h 165"/>
                <a:gd name="T16" fmla="*/ 56 w 130"/>
                <a:gd name="T17" fmla="*/ 65 h 165"/>
                <a:gd name="T18" fmla="*/ 56 w 130"/>
                <a:gd name="T19" fmla="*/ 65 h 165"/>
                <a:gd name="T20" fmla="*/ 86 w 130"/>
                <a:gd name="T21" fmla="*/ 47 h 165"/>
                <a:gd name="T22" fmla="*/ 86 w 130"/>
                <a:gd name="T23" fmla="*/ 47 h 165"/>
                <a:gd name="T24" fmla="*/ 93 w 130"/>
                <a:gd name="T25" fmla="*/ 49 h 165"/>
                <a:gd name="T26" fmla="*/ 63 w 130"/>
                <a:gd name="T27" fmla="*/ 79 h 165"/>
                <a:gd name="T28" fmla="*/ 63 w 130"/>
                <a:gd name="T29" fmla="*/ 81 h 165"/>
                <a:gd name="T30" fmla="*/ 84 w 130"/>
                <a:gd name="T31" fmla="*/ 142 h 165"/>
                <a:gd name="T32" fmla="*/ 84 w 130"/>
                <a:gd name="T33" fmla="*/ 142 h 165"/>
                <a:gd name="T34" fmla="*/ 72 w 130"/>
                <a:gd name="T35" fmla="*/ 149 h 165"/>
                <a:gd name="T36" fmla="*/ 63 w 130"/>
                <a:gd name="T37" fmla="*/ 153 h 165"/>
                <a:gd name="T38" fmla="*/ 60 w 130"/>
                <a:gd name="T39" fmla="*/ 151 h 165"/>
                <a:gd name="T40" fmla="*/ 51 w 130"/>
                <a:gd name="T41" fmla="*/ 116 h 165"/>
                <a:gd name="T42" fmla="*/ 51 w 130"/>
                <a:gd name="T43" fmla="*/ 116 h 165"/>
                <a:gd name="T44" fmla="*/ 53 w 130"/>
                <a:gd name="T45" fmla="*/ 112 h 165"/>
                <a:gd name="T46" fmla="*/ 53 w 130"/>
                <a:gd name="T47" fmla="*/ 105 h 165"/>
                <a:gd name="T48" fmla="*/ 53 w 130"/>
                <a:gd name="T49" fmla="*/ 98 h 165"/>
                <a:gd name="T50" fmla="*/ 51 w 130"/>
                <a:gd name="T51" fmla="*/ 95 h 165"/>
                <a:gd name="T52" fmla="*/ 47 w 130"/>
                <a:gd name="T53" fmla="*/ 93 h 165"/>
                <a:gd name="T54" fmla="*/ 47 w 130"/>
                <a:gd name="T55" fmla="*/ 93 h 165"/>
                <a:gd name="T56" fmla="*/ 42 w 130"/>
                <a:gd name="T57" fmla="*/ 95 h 165"/>
                <a:gd name="T58" fmla="*/ 35 w 130"/>
                <a:gd name="T59" fmla="*/ 100 h 165"/>
                <a:gd name="T60" fmla="*/ 35 w 130"/>
                <a:gd name="T61" fmla="*/ 100 h 165"/>
                <a:gd name="T62" fmla="*/ 42 w 130"/>
                <a:gd name="T63" fmla="*/ 116 h 165"/>
                <a:gd name="T64" fmla="*/ 35 w 130"/>
                <a:gd name="T65" fmla="*/ 125 h 165"/>
                <a:gd name="T66" fmla="*/ 40 w 130"/>
                <a:gd name="T67" fmla="*/ 149 h 165"/>
                <a:gd name="T68" fmla="*/ 19 w 130"/>
                <a:gd name="T69" fmla="*/ 165 h 165"/>
                <a:gd name="T70" fmla="*/ 12 w 130"/>
                <a:gd name="T71" fmla="*/ 165 h 165"/>
                <a:gd name="T72" fmla="*/ 12 w 130"/>
                <a:gd name="T73" fmla="*/ 165 h 165"/>
                <a:gd name="T74" fmla="*/ 14 w 130"/>
                <a:gd name="T75" fmla="*/ 151 h 165"/>
                <a:gd name="T76" fmla="*/ 16 w 130"/>
                <a:gd name="T77" fmla="*/ 139 h 165"/>
                <a:gd name="T78" fmla="*/ 19 w 130"/>
                <a:gd name="T79" fmla="*/ 128 h 165"/>
                <a:gd name="T80" fmla="*/ 16 w 130"/>
                <a:gd name="T81" fmla="*/ 121 h 165"/>
                <a:gd name="T82" fmla="*/ 14 w 130"/>
                <a:gd name="T83" fmla="*/ 114 h 165"/>
                <a:gd name="T84" fmla="*/ 5 w 130"/>
                <a:gd name="T85" fmla="*/ 109 h 165"/>
                <a:gd name="T86" fmla="*/ 0 w 130"/>
                <a:gd name="T87" fmla="*/ 91 h 165"/>
                <a:gd name="T88" fmla="*/ 0 w 130"/>
                <a:gd name="T89" fmla="*/ 91 h 165"/>
                <a:gd name="T90" fmla="*/ 12 w 130"/>
                <a:gd name="T91" fmla="*/ 65 h 165"/>
                <a:gd name="T92" fmla="*/ 26 w 130"/>
                <a:gd name="T93" fmla="*/ 42 h 165"/>
                <a:gd name="T94" fmla="*/ 28 w 130"/>
                <a:gd name="T95" fmla="*/ 26 h 165"/>
                <a:gd name="T96" fmla="*/ 58 w 130"/>
                <a:gd name="T97" fmla="*/ 10 h 165"/>
                <a:gd name="T98" fmla="*/ 97 w 130"/>
                <a:gd name="T99" fmla="*/ 14 h 165"/>
                <a:gd name="T100" fmla="*/ 123 w 130"/>
                <a:gd name="T101" fmla="*/ 0 h 165"/>
                <a:gd name="T102" fmla="*/ 130 w 130"/>
                <a:gd name="T103" fmla="*/ 0 h 16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30" h="165">
                  <a:moveTo>
                    <a:pt x="130" y="0"/>
                  </a:moveTo>
                  <a:lnTo>
                    <a:pt x="130" y="0"/>
                  </a:lnTo>
                  <a:lnTo>
                    <a:pt x="128" y="17"/>
                  </a:lnTo>
                  <a:lnTo>
                    <a:pt x="49" y="24"/>
                  </a:lnTo>
                  <a:lnTo>
                    <a:pt x="40" y="35"/>
                  </a:lnTo>
                  <a:lnTo>
                    <a:pt x="35" y="54"/>
                  </a:lnTo>
                  <a:lnTo>
                    <a:pt x="56" y="65"/>
                  </a:lnTo>
                  <a:lnTo>
                    <a:pt x="86" y="47"/>
                  </a:lnTo>
                  <a:lnTo>
                    <a:pt x="93" y="49"/>
                  </a:lnTo>
                  <a:lnTo>
                    <a:pt x="63" y="79"/>
                  </a:lnTo>
                  <a:lnTo>
                    <a:pt x="63" y="81"/>
                  </a:lnTo>
                  <a:lnTo>
                    <a:pt x="84" y="142"/>
                  </a:lnTo>
                  <a:lnTo>
                    <a:pt x="72" y="149"/>
                  </a:lnTo>
                  <a:lnTo>
                    <a:pt x="63" y="153"/>
                  </a:lnTo>
                  <a:lnTo>
                    <a:pt x="60" y="151"/>
                  </a:lnTo>
                  <a:lnTo>
                    <a:pt x="51" y="116"/>
                  </a:lnTo>
                  <a:lnTo>
                    <a:pt x="53" y="112"/>
                  </a:lnTo>
                  <a:lnTo>
                    <a:pt x="53" y="105"/>
                  </a:lnTo>
                  <a:lnTo>
                    <a:pt x="53" y="98"/>
                  </a:lnTo>
                  <a:lnTo>
                    <a:pt x="51" y="95"/>
                  </a:lnTo>
                  <a:lnTo>
                    <a:pt x="47" y="93"/>
                  </a:lnTo>
                  <a:lnTo>
                    <a:pt x="42" y="95"/>
                  </a:lnTo>
                  <a:lnTo>
                    <a:pt x="35" y="100"/>
                  </a:lnTo>
                  <a:lnTo>
                    <a:pt x="42" y="116"/>
                  </a:lnTo>
                  <a:lnTo>
                    <a:pt x="35" y="125"/>
                  </a:lnTo>
                  <a:lnTo>
                    <a:pt x="40" y="149"/>
                  </a:lnTo>
                  <a:lnTo>
                    <a:pt x="19" y="165"/>
                  </a:lnTo>
                  <a:lnTo>
                    <a:pt x="12" y="165"/>
                  </a:lnTo>
                  <a:lnTo>
                    <a:pt x="14" y="151"/>
                  </a:lnTo>
                  <a:lnTo>
                    <a:pt x="16" y="139"/>
                  </a:lnTo>
                  <a:lnTo>
                    <a:pt x="19" y="128"/>
                  </a:lnTo>
                  <a:lnTo>
                    <a:pt x="16" y="121"/>
                  </a:lnTo>
                  <a:lnTo>
                    <a:pt x="14" y="114"/>
                  </a:lnTo>
                  <a:lnTo>
                    <a:pt x="5" y="109"/>
                  </a:lnTo>
                  <a:lnTo>
                    <a:pt x="0" y="91"/>
                  </a:lnTo>
                  <a:lnTo>
                    <a:pt x="12" y="65"/>
                  </a:lnTo>
                  <a:lnTo>
                    <a:pt x="26" y="42"/>
                  </a:lnTo>
                  <a:lnTo>
                    <a:pt x="28" y="26"/>
                  </a:lnTo>
                  <a:lnTo>
                    <a:pt x="58" y="10"/>
                  </a:lnTo>
                  <a:lnTo>
                    <a:pt x="97" y="14"/>
                  </a:lnTo>
                  <a:lnTo>
                    <a:pt x="123" y="0"/>
                  </a:lnTo>
                  <a:lnTo>
                    <a:pt x="130"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7" name="Freeform 3237"/>
            <p:cNvSpPr>
              <a:spLocks/>
            </p:cNvSpPr>
            <p:nvPr userDrawn="1"/>
          </p:nvSpPr>
          <p:spPr bwMode="auto">
            <a:xfrm>
              <a:off x="1102" y="2602"/>
              <a:ext cx="106" cy="151"/>
            </a:xfrm>
            <a:custGeom>
              <a:avLst/>
              <a:gdLst>
                <a:gd name="T0" fmla="*/ 78 w 106"/>
                <a:gd name="T1" fmla="*/ 33 h 151"/>
                <a:gd name="T2" fmla="*/ 101 w 106"/>
                <a:gd name="T3" fmla="*/ 37 h 151"/>
                <a:gd name="T4" fmla="*/ 106 w 106"/>
                <a:gd name="T5" fmla="*/ 72 h 151"/>
                <a:gd name="T6" fmla="*/ 81 w 106"/>
                <a:gd name="T7" fmla="*/ 107 h 151"/>
                <a:gd name="T8" fmla="*/ 81 w 106"/>
                <a:gd name="T9" fmla="*/ 107 h 151"/>
                <a:gd name="T10" fmla="*/ 71 w 106"/>
                <a:gd name="T11" fmla="*/ 112 h 151"/>
                <a:gd name="T12" fmla="*/ 62 w 106"/>
                <a:gd name="T13" fmla="*/ 116 h 151"/>
                <a:gd name="T14" fmla="*/ 57 w 106"/>
                <a:gd name="T15" fmla="*/ 146 h 151"/>
                <a:gd name="T16" fmla="*/ 41 w 106"/>
                <a:gd name="T17" fmla="*/ 151 h 151"/>
                <a:gd name="T18" fmla="*/ 13 w 106"/>
                <a:gd name="T19" fmla="*/ 139 h 151"/>
                <a:gd name="T20" fmla="*/ 11 w 106"/>
                <a:gd name="T21" fmla="*/ 118 h 151"/>
                <a:gd name="T22" fmla="*/ 11 w 106"/>
                <a:gd name="T23" fmla="*/ 118 h 151"/>
                <a:gd name="T24" fmla="*/ 16 w 106"/>
                <a:gd name="T25" fmla="*/ 116 h 151"/>
                <a:gd name="T26" fmla="*/ 20 w 106"/>
                <a:gd name="T27" fmla="*/ 112 h 151"/>
                <a:gd name="T28" fmla="*/ 25 w 106"/>
                <a:gd name="T29" fmla="*/ 105 h 151"/>
                <a:gd name="T30" fmla="*/ 25 w 106"/>
                <a:gd name="T31" fmla="*/ 105 h 151"/>
                <a:gd name="T32" fmla="*/ 23 w 106"/>
                <a:gd name="T33" fmla="*/ 98 h 151"/>
                <a:gd name="T34" fmla="*/ 18 w 106"/>
                <a:gd name="T35" fmla="*/ 93 h 151"/>
                <a:gd name="T36" fmla="*/ 18 w 106"/>
                <a:gd name="T37" fmla="*/ 93 h 151"/>
                <a:gd name="T38" fmla="*/ 11 w 106"/>
                <a:gd name="T39" fmla="*/ 93 h 151"/>
                <a:gd name="T40" fmla="*/ 6 w 106"/>
                <a:gd name="T41" fmla="*/ 93 h 151"/>
                <a:gd name="T42" fmla="*/ 4 w 106"/>
                <a:gd name="T43" fmla="*/ 95 h 151"/>
                <a:gd name="T44" fmla="*/ 4 w 106"/>
                <a:gd name="T45" fmla="*/ 95 h 151"/>
                <a:gd name="T46" fmla="*/ 0 w 106"/>
                <a:gd name="T47" fmla="*/ 70 h 151"/>
                <a:gd name="T48" fmla="*/ 0 w 106"/>
                <a:gd name="T49" fmla="*/ 70 h 151"/>
                <a:gd name="T50" fmla="*/ 2 w 106"/>
                <a:gd name="T51" fmla="*/ 56 h 151"/>
                <a:gd name="T52" fmla="*/ 4 w 106"/>
                <a:gd name="T53" fmla="*/ 42 h 151"/>
                <a:gd name="T54" fmla="*/ 18 w 106"/>
                <a:gd name="T55" fmla="*/ 26 h 151"/>
                <a:gd name="T56" fmla="*/ 20 w 106"/>
                <a:gd name="T57" fmla="*/ 5 h 151"/>
                <a:gd name="T58" fmla="*/ 32 w 106"/>
                <a:gd name="T59" fmla="*/ 0 h 151"/>
                <a:gd name="T60" fmla="*/ 32 w 106"/>
                <a:gd name="T61" fmla="*/ 0 h 151"/>
                <a:gd name="T62" fmla="*/ 55 w 106"/>
                <a:gd name="T63" fmla="*/ 17 h 151"/>
                <a:gd name="T64" fmla="*/ 78 w 106"/>
                <a:gd name="T65" fmla="*/ 33 h 151"/>
                <a:gd name="T66" fmla="*/ 78 w 106"/>
                <a:gd name="T67" fmla="*/ 33 h 15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6" h="151">
                  <a:moveTo>
                    <a:pt x="78" y="33"/>
                  </a:moveTo>
                  <a:lnTo>
                    <a:pt x="101" y="37"/>
                  </a:lnTo>
                  <a:lnTo>
                    <a:pt x="106" y="72"/>
                  </a:lnTo>
                  <a:lnTo>
                    <a:pt x="81" y="107"/>
                  </a:lnTo>
                  <a:lnTo>
                    <a:pt x="71" y="112"/>
                  </a:lnTo>
                  <a:lnTo>
                    <a:pt x="62" y="116"/>
                  </a:lnTo>
                  <a:lnTo>
                    <a:pt x="57" y="146"/>
                  </a:lnTo>
                  <a:lnTo>
                    <a:pt x="41" y="151"/>
                  </a:lnTo>
                  <a:lnTo>
                    <a:pt x="13" y="139"/>
                  </a:lnTo>
                  <a:lnTo>
                    <a:pt x="11" y="118"/>
                  </a:lnTo>
                  <a:lnTo>
                    <a:pt x="16" y="116"/>
                  </a:lnTo>
                  <a:lnTo>
                    <a:pt x="20" y="112"/>
                  </a:lnTo>
                  <a:lnTo>
                    <a:pt x="25" y="105"/>
                  </a:lnTo>
                  <a:lnTo>
                    <a:pt x="23" y="98"/>
                  </a:lnTo>
                  <a:lnTo>
                    <a:pt x="18" y="93"/>
                  </a:lnTo>
                  <a:lnTo>
                    <a:pt x="11" y="93"/>
                  </a:lnTo>
                  <a:lnTo>
                    <a:pt x="6" y="93"/>
                  </a:lnTo>
                  <a:lnTo>
                    <a:pt x="4" y="95"/>
                  </a:lnTo>
                  <a:lnTo>
                    <a:pt x="0" y="70"/>
                  </a:lnTo>
                  <a:lnTo>
                    <a:pt x="2" y="56"/>
                  </a:lnTo>
                  <a:lnTo>
                    <a:pt x="4" y="42"/>
                  </a:lnTo>
                  <a:lnTo>
                    <a:pt x="18" y="26"/>
                  </a:lnTo>
                  <a:lnTo>
                    <a:pt x="20" y="5"/>
                  </a:lnTo>
                  <a:lnTo>
                    <a:pt x="32" y="0"/>
                  </a:lnTo>
                  <a:lnTo>
                    <a:pt x="55" y="17"/>
                  </a:lnTo>
                  <a:lnTo>
                    <a:pt x="78" y="3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8" name="Freeform 3238"/>
            <p:cNvSpPr>
              <a:spLocks/>
            </p:cNvSpPr>
            <p:nvPr userDrawn="1"/>
          </p:nvSpPr>
          <p:spPr bwMode="auto">
            <a:xfrm>
              <a:off x="3379" y="2619"/>
              <a:ext cx="48" cy="64"/>
            </a:xfrm>
            <a:custGeom>
              <a:avLst/>
              <a:gdLst>
                <a:gd name="T0" fmla="*/ 48 w 48"/>
                <a:gd name="T1" fmla="*/ 18 h 64"/>
                <a:gd name="T2" fmla="*/ 48 w 48"/>
                <a:gd name="T3" fmla="*/ 18 h 64"/>
                <a:gd name="T4" fmla="*/ 41 w 48"/>
                <a:gd name="T5" fmla="*/ 32 h 64"/>
                <a:gd name="T6" fmla="*/ 37 w 48"/>
                <a:gd name="T7" fmla="*/ 41 h 64"/>
                <a:gd name="T8" fmla="*/ 30 w 48"/>
                <a:gd name="T9" fmla="*/ 48 h 64"/>
                <a:gd name="T10" fmla="*/ 32 w 48"/>
                <a:gd name="T11" fmla="*/ 58 h 64"/>
                <a:gd name="T12" fmla="*/ 14 w 48"/>
                <a:gd name="T13" fmla="*/ 64 h 64"/>
                <a:gd name="T14" fmla="*/ 14 w 48"/>
                <a:gd name="T15" fmla="*/ 64 h 64"/>
                <a:gd name="T16" fmla="*/ 4 w 48"/>
                <a:gd name="T17" fmla="*/ 62 h 64"/>
                <a:gd name="T18" fmla="*/ 0 w 48"/>
                <a:gd name="T19" fmla="*/ 60 h 64"/>
                <a:gd name="T20" fmla="*/ 0 w 48"/>
                <a:gd name="T21" fmla="*/ 60 h 64"/>
                <a:gd name="T22" fmla="*/ 0 w 48"/>
                <a:gd name="T23" fmla="*/ 37 h 64"/>
                <a:gd name="T24" fmla="*/ 2 w 48"/>
                <a:gd name="T25" fmla="*/ 16 h 64"/>
                <a:gd name="T26" fmla="*/ 7 w 48"/>
                <a:gd name="T27" fmla="*/ 9 h 64"/>
                <a:gd name="T28" fmla="*/ 7 w 48"/>
                <a:gd name="T29" fmla="*/ 9 h 64"/>
                <a:gd name="T30" fmla="*/ 11 w 48"/>
                <a:gd name="T31" fmla="*/ 9 h 64"/>
                <a:gd name="T32" fmla="*/ 16 w 48"/>
                <a:gd name="T33" fmla="*/ 7 h 64"/>
                <a:gd name="T34" fmla="*/ 23 w 48"/>
                <a:gd name="T35" fmla="*/ 0 h 64"/>
                <a:gd name="T36" fmla="*/ 48 w 48"/>
                <a:gd name="T37" fmla="*/ 16 h 64"/>
                <a:gd name="T38" fmla="*/ 48 w 48"/>
                <a:gd name="T39" fmla="*/ 18 h 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8" h="64">
                  <a:moveTo>
                    <a:pt x="48" y="18"/>
                  </a:moveTo>
                  <a:lnTo>
                    <a:pt x="48" y="18"/>
                  </a:lnTo>
                  <a:lnTo>
                    <a:pt x="41" y="32"/>
                  </a:lnTo>
                  <a:lnTo>
                    <a:pt x="37" y="41"/>
                  </a:lnTo>
                  <a:lnTo>
                    <a:pt x="30" y="48"/>
                  </a:lnTo>
                  <a:lnTo>
                    <a:pt x="32" y="58"/>
                  </a:lnTo>
                  <a:lnTo>
                    <a:pt x="14" y="64"/>
                  </a:lnTo>
                  <a:lnTo>
                    <a:pt x="4" y="62"/>
                  </a:lnTo>
                  <a:lnTo>
                    <a:pt x="0" y="60"/>
                  </a:lnTo>
                  <a:lnTo>
                    <a:pt x="0" y="37"/>
                  </a:lnTo>
                  <a:lnTo>
                    <a:pt x="2" y="16"/>
                  </a:lnTo>
                  <a:lnTo>
                    <a:pt x="7" y="9"/>
                  </a:lnTo>
                  <a:lnTo>
                    <a:pt x="11" y="9"/>
                  </a:lnTo>
                  <a:lnTo>
                    <a:pt x="16" y="7"/>
                  </a:lnTo>
                  <a:lnTo>
                    <a:pt x="23" y="0"/>
                  </a:lnTo>
                  <a:lnTo>
                    <a:pt x="48" y="16"/>
                  </a:lnTo>
                  <a:lnTo>
                    <a:pt x="48"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9" name="Freeform 3239"/>
            <p:cNvSpPr>
              <a:spLocks/>
            </p:cNvSpPr>
            <p:nvPr userDrawn="1"/>
          </p:nvSpPr>
          <p:spPr bwMode="auto">
            <a:xfrm>
              <a:off x="1092" y="2637"/>
              <a:ext cx="280" cy="440"/>
            </a:xfrm>
            <a:custGeom>
              <a:avLst/>
              <a:gdLst>
                <a:gd name="T0" fmla="*/ 148 w 280"/>
                <a:gd name="T1" fmla="*/ 14 h 440"/>
                <a:gd name="T2" fmla="*/ 169 w 280"/>
                <a:gd name="T3" fmla="*/ 49 h 440"/>
                <a:gd name="T4" fmla="*/ 202 w 280"/>
                <a:gd name="T5" fmla="*/ 53 h 440"/>
                <a:gd name="T6" fmla="*/ 211 w 280"/>
                <a:gd name="T7" fmla="*/ 81 h 440"/>
                <a:gd name="T8" fmla="*/ 229 w 280"/>
                <a:gd name="T9" fmla="*/ 95 h 440"/>
                <a:gd name="T10" fmla="*/ 181 w 280"/>
                <a:gd name="T11" fmla="*/ 130 h 440"/>
                <a:gd name="T12" fmla="*/ 165 w 280"/>
                <a:gd name="T13" fmla="*/ 188 h 440"/>
                <a:gd name="T14" fmla="*/ 216 w 280"/>
                <a:gd name="T15" fmla="*/ 248 h 440"/>
                <a:gd name="T16" fmla="*/ 232 w 280"/>
                <a:gd name="T17" fmla="*/ 248 h 440"/>
                <a:gd name="T18" fmla="*/ 234 w 280"/>
                <a:gd name="T19" fmla="*/ 259 h 440"/>
                <a:gd name="T20" fmla="*/ 257 w 280"/>
                <a:gd name="T21" fmla="*/ 264 h 440"/>
                <a:gd name="T22" fmla="*/ 278 w 280"/>
                <a:gd name="T23" fmla="*/ 310 h 440"/>
                <a:gd name="T24" fmla="*/ 271 w 280"/>
                <a:gd name="T25" fmla="*/ 419 h 440"/>
                <a:gd name="T26" fmla="*/ 257 w 280"/>
                <a:gd name="T27" fmla="*/ 438 h 440"/>
                <a:gd name="T28" fmla="*/ 209 w 280"/>
                <a:gd name="T29" fmla="*/ 401 h 440"/>
                <a:gd name="T30" fmla="*/ 160 w 280"/>
                <a:gd name="T31" fmla="*/ 377 h 440"/>
                <a:gd name="T32" fmla="*/ 158 w 280"/>
                <a:gd name="T33" fmla="*/ 380 h 440"/>
                <a:gd name="T34" fmla="*/ 139 w 280"/>
                <a:gd name="T35" fmla="*/ 359 h 440"/>
                <a:gd name="T36" fmla="*/ 125 w 280"/>
                <a:gd name="T37" fmla="*/ 336 h 440"/>
                <a:gd name="T38" fmla="*/ 128 w 280"/>
                <a:gd name="T39" fmla="*/ 331 h 440"/>
                <a:gd name="T40" fmla="*/ 130 w 280"/>
                <a:gd name="T41" fmla="*/ 322 h 440"/>
                <a:gd name="T42" fmla="*/ 125 w 280"/>
                <a:gd name="T43" fmla="*/ 317 h 440"/>
                <a:gd name="T44" fmla="*/ 70 w 280"/>
                <a:gd name="T45" fmla="*/ 234 h 440"/>
                <a:gd name="T46" fmla="*/ 30 w 280"/>
                <a:gd name="T47" fmla="*/ 169 h 440"/>
                <a:gd name="T48" fmla="*/ 0 w 280"/>
                <a:gd name="T49" fmla="*/ 141 h 440"/>
                <a:gd name="T50" fmla="*/ 12 w 280"/>
                <a:gd name="T51" fmla="*/ 90 h 440"/>
                <a:gd name="T52" fmla="*/ 16 w 280"/>
                <a:gd name="T53" fmla="*/ 88 h 440"/>
                <a:gd name="T54" fmla="*/ 51 w 280"/>
                <a:gd name="T55" fmla="*/ 121 h 440"/>
                <a:gd name="T56" fmla="*/ 70 w 280"/>
                <a:gd name="T57" fmla="*/ 114 h 440"/>
                <a:gd name="T58" fmla="*/ 93 w 280"/>
                <a:gd name="T59" fmla="*/ 77 h 440"/>
                <a:gd name="T60" fmla="*/ 121 w 280"/>
                <a:gd name="T61" fmla="*/ 37 h 440"/>
                <a:gd name="T62" fmla="*/ 116 w 280"/>
                <a:gd name="T63" fmla="*/ 2 h 440"/>
                <a:gd name="T64" fmla="*/ 148 w 280"/>
                <a:gd name="T65" fmla="*/ 14 h 44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80" h="440">
                  <a:moveTo>
                    <a:pt x="148" y="14"/>
                  </a:moveTo>
                  <a:lnTo>
                    <a:pt x="148" y="14"/>
                  </a:lnTo>
                  <a:lnTo>
                    <a:pt x="169" y="49"/>
                  </a:lnTo>
                  <a:lnTo>
                    <a:pt x="190" y="51"/>
                  </a:lnTo>
                  <a:lnTo>
                    <a:pt x="202" y="53"/>
                  </a:lnTo>
                  <a:lnTo>
                    <a:pt x="211" y="58"/>
                  </a:lnTo>
                  <a:lnTo>
                    <a:pt x="211" y="81"/>
                  </a:lnTo>
                  <a:lnTo>
                    <a:pt x="229" y="95"/>
                  </a:lnTo>
                  <a:lnTo>
                    <a:pt x="225" y="109"/>
                  </a:lnTo>
                  <a:lnTo>
                    <a:pt x="181" y="130"/>
                  </a:lnTo>
                  <a:lnTo>
                    <a:pt x="178" y="130"/>
                  </a:lnTo>
                  <a:lnTo>
                    <a:pt x="165" y="188"/>
                  </a:lnTo>
                  <a:lnTo>
                    <a:pt x="216" y="248"/>
                  </a:lnTo>
                  <a:lnTo>
                    <a:pt x="232" y="248"/>
                  </a:lnTo>
                  <a:lnTo>
                    <a:pt x="232" y="255"/>
                  </a:lnTo>
                  <a:lnTo>
                    <a:pt x="234" y="259"/>
                  </a:lnTo>
                  <a:lnTo>
                    <a:pt x="257" y="264"/>
                  </a:lnTo>
                  <a:lnTo>
                    <a:pt x="269" y="287"/>
                  </a:lnTo>
                  <a:lnTo>
                    <a:pt x="278" y="310"/>
                  </a:lnTo>
                  <a:lnTo>
                    <a:pt x="280" y="357"/>
                  </a:lnTo>
                  <a:lnTo>
                    <a:pt x="271" y="419"/>
                  </a:lnTo>
                  <a:lnTo>
                    <a:pt x="257" y="438"/>
                  </a:lnTo>
                  <a:lnTo>
                    <a:pt x="250" y="440"/>
                  </a:lnTo>
                  <a:lnTo>
                    <a:pt x="209" y="401"/>
                  </a:lnTo>
                  <a:lnTo>
                    <a:pt x="188" y="396"/>
                  </a:lnTo>
                  <a:lnTo>
                    <a:pt x="160" y="377"/>
                  </a:lnTo>
                  <a:lnTo>
                    <a:pt x="158" y="380"/>
                  </a:lnTo>
                  <a:lnTo>
                    <a:pt x="139" y="359"/>
                  </a:lnTo>
                  <a:lnTo>
                    <a:pt x="132" y="347"/>
                  </a:lnTo>
                  <a:lnTo>
                    <a:pt x="125" y="336"/>
                  </a:lnTo>
                  <a:lnTo>
                    <a:pt x="128" y="331"/>
                  </a:lnTo>
                  <a:lnTo>
                    <a:pt x="130" y="326"/>
                  </a:lnTo>
                  <a:lnTo>
                    <a:pt x="130" y="322"/>
                  </a:lnTo>
                  <a:lnTo>
                    <a:pt x="130" y="320"/>
                  </a:lnTo>
                  <a:lnTo>
                    <a:pt x="125" y="317"/>
                  </a:lnTo>
                  <a:lnTo>
                    <a:pt x="97" y="283"/>
                  </a:lnTo>
                  <a:lnTo>
                    <a:pt x="70" y="234"/>
                  </a:lnTo>
                  <a:lnTo>
                    <a:pt x="49" y="190"/>
                  </a:lnTo>
                  <a:lnTo>
                    <a:pt x="30" y="169"/>
                  </a:lnTo>
                  <a:lnTo>
                    <a:pt x="7" y="158"/>
                  </a:lnTo>
                  <a:lnTo>
                    <a:pt x="0" y="141"/>
                  </a:lnTo>
                  <a:lnTo>
                    <a:pt x="12" y="90"/>
                  </a:lnTo>
                  <a:lnTo>
                    <a:pt x="16" y="88"/>
                  </a:lnTo>
                  <a:lnTo>
                    <a:pt x="19" y="107"/>
                  </a:lnTo>
                  <a:lnTo>
                    <a:pt x="51" y="121"/>
                  </a:lnTo>
                  <a:lnTo>
                    <a:pt x="70" y="114"/>
                  </a:lnTo>
                  <a:lnTo>
                    <a:pt x="74" y="83"/>
                  </a:lnTo>
                  <a:lnTo>
                    <a:pt x="93" y="77"/>
                  </a:lnTo>
                  <a:lnTo>
                    <a:pt x="121" y="37"/>
                  </a:lnTo>
                  <a:lnTo>
                    <a:pt x="116" y="2"/>
                  </a:lnTo>
                  <a:lnTo>
                    <a:pt x="121" y="0"/>
                  </a:lnTo>
                  <a:lnTo>
                    <a:pt x="148"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0" name="Freeform 3240"/>
            <p:cNvSpPr>
              <a:spLocks/>
            </p:cNvSpPr>
            <p:nvPr userDrawn="1"/>
          </p:nvSpPr>
          <p:spPr bwMode="auto">
            <a:xfrm>
              <a:off x="5385" y="2644"/>
              <a:ext cx="58" cy="51"/>
            </a:xfrm>
            <a:custGeom>
              <a:avLst/>
              <a:gdLst>
                <a:gd name="T0" fmla="*/ 58 w 58"/>
                <a:gd name="T1" fmla="*/ 21 h 51"/>
                <a:gd name="T2" fmla="*/ 58 w 58"/>
                <a:gd name="T3" fmla="*/ 21 h 51"/>
                <a:gd name="T4" fmla="*/ 58 w 58"/>
                <a:gd name="T5" fmla="*/ 37 h 51"/>
                <a:gd name="T6" fmla="*/ 58 w 58"/>
                <a:gd name="T7" fmla="*/ 44 h 51"/>
                <a:gd name="T8" fmla="*/ 53 w 58"/>
                <a:gd name="T9" fmla="*/ 51 h 51"/>
                <a:gd name="T10" fmla="*/ 53 w 58"/>
                <a:gd name="T11" fmla="*/ 51 h 51"/>
                <a:gd name="T12" fmla="*/ 46 w 58"/>
                <a:gd name="T13" fmla="*/ 44 h 51"/>
                <a:gd name="T14" fmla="*/ 42 w 58"/>
                <a:gd name="T15" fmla="*/ 37 h 51"/>
                <a:gd name="T16" fmla="*/ 9 w 58"/>
                <a:gd name="T17" fmla="*/ 35 h 51"/>
                <a:gd name="T18" fmla="*/ 0 w 58"/>
                <a:gd name="T19" fmla="*/ 26 h 51"/>
                <a:gd name="T20" fmla="*/ 7 w 58"/>
                <a:gd name="T21" fmla="*/ 12 h 51"/>
                <a:gd name="T22" fmla="*/ 19 w 58"/>
                <a:gd name="T23" fmla="*/ 12 h 51"/>
                <a:gd name="T24" fmla="*/ 30 w 58"/>
                <a:gd name="T25" fmla="*/ 0 h 51"/>
                <a:gd name="T26" fmla="*/ 30 w 58"/>
                <a:gd name="T27" fmla="*/ 0 h 51"/>
                <a:gd name="T28" fmla="*/ 44 w 58"/>
                <a:gd name="T29" fmla="*/ 9 h 51"/>
                <a:gd name="T30" fmla="*/ 58 w 58"/>
                <a:gd name="T31" fmla="*/ 21 h 51"/>
                <a:gd name="T32" fmla="*/ 58 w 58"/>
                <a:gd name="T33" fmla="*/ 21 h 5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1">
                  <a:moveTo>
                    <a:pt x="58" y="21"/>
                  </a:moveTo>
                  <a:lnTo>
                    <a:pt x="58" y="21"/>
                  </a:lnTo>
                  <a:lnTo>
                    <a:pt x="58" y="37"/>
                  </a:lnTo>
                  <a:lnTo>
                    <a:pt x="58" y="44"/>
                  </a:lnTo>
                  <a:lnTo>
                    <a:pt x="53" y="51"/>
                  </a:lnTo>
                  <a:lnTo>
                    <a:pt x="46" y="44"/>
                  </a:lnTo>
                  <a:lnTo>
                    <a:pt x="42" y="37"/>
                  </a:lnTo>
                  <a:lnTo>
                    <a:pt x="9" y="35"/>
                  </a:lnTo>
                  <a:lnTo>
                    <a:pt x="0" y="26"/>
                  </a:lnTo>
                  <a:lnTo>
                    <a:pt x="7" y="12"/>
                  </a:lnTo>
                  <a:lnTo>
                    <a:pt x="19" y="12"/>
                  </a:lnTo>
                  <a:lnTo>
                    <a:pt x="30" y="0"/>
                  </a:lnTo>
                  <a:lnTo>
                    <a:pt x="44" y="9"/>
                  </a:lnTo>
                  <a:lnTo>
                    <a:pt x="58"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1" name="Freeform 3241"/>
            <p:cNvSpPr>
              <a:spLocks/>
            </p:cNvSpPr>
            <p:nvPr userDrawn="1"/>
          </p:nvSpPr>
          <p:spPr bwMode="auto">
            <a:xfrm>
              <a:off x="3342" y="2660"/>
              <a:ext cx="201" cy="236"/>
            </a:xfrm>
            <a:custGeom>
              <a:avLst/>
              <a:gdLst>
                <a:gd name="T0" fmla="*/ 164 w 201"/>
                <a:gd name="T1" fmla="*/ 63 h 236"/>
                <a:gd name="T2" fmla="*/ 178 w 201"/>
                <a:gd name="T3" fmla="*/ 74 h 236"/>
                <a:gd name="T4" fmla="*/ 178 w 201"/>
                <a:gd name="T5" fmla="*/ 74 h 236"/>
                <a:gd name="T6" fmla="*/ 166 w 201"/>
                <a:gd name="T7" fmla="*/ 116 h 236"/>
                <a:gd name="T8" fmla="*/ 182 w 201"/>
                <a:gd name="T9" fmla="*/ 137 h 236"/>
                <a:gd name="T10" fmla="*/ 178 w 201"/>
                <a:gd name="T11" fmla="*/ 160 h 236"/>
                <a:gd name="T12" fmla="*/ 187 w 201"/>
                <a:gd name="T13" fmla="*/ 199 h 236"/>
                <a:gd name="T14" fmla="*/ 187 w 201"/>
                <a:gd name="T15" fmla="*/ 199 h 236"/>
                <a:gd name="T16" fmla="*/ 201 w 201"/>
                <a:gd name="T17" fmla="*/ 229 h 236"/>
                <a:gd name="T18" fmla="*/ 201 w 201"/>
                <a:gd name="T19" fmla="*/ 229 h 236"/>
                <a:gd name="T20" fmla="*/ 176 w 201"/>
                <a:gd name="T21" fmla="*/ 234 h 236"/>
                <a:gd name="T22" fmla="*/ 148 w 201"/>
                <a:gd name="T23" fmla="*/ 236 h 236"/>
                <a:gd name="T24" fmla="*/ 118 w 201"/>
                <a:gd name="T25" fmla="*/ 236 h 236"/>
                <a:gd name="T26" fmla="*/ 90 w 201"/>
                <a:gd name="T27" fmla="*/ 234 h 236"/>
                <a:gd name="T28" fmla="*/ 90 w 201"/>
                <a:gd name="T29" fmla="*/ 234 h 236"/>
                <a:gd name="T30" fmla="*/ 76 w 201"/>
                <a:gd name="T31" fmla="*/ 195 h 236"/>
                <a:gd name="T32" fmla="*/ 76 w 201"/>
                <a:gd name="T33" fmla="*/ 195 h 236"/>
                <a:gd name="T34" fmla="*/ 71 w 201"/>
                <a:gd name="T35" fmla="*/ 192 h 236"/>
                <a:gd name="T36" fmla="*/ 64 w 201"/>
                <a:gd name="T37" fmla="*/ 192 h 236"/>
                <a:gd name="T38" fmla="*/ 25 w 201"/>
                <a:gd name="T39" fmla="*/ 165 h 236"/>
                <a:gd name="T40" fmla="*/ 25 w 201"/>
                <a:gd name="T41" fmla="*/ 151 h 236"/>
                <a:gd name="T42" fmla="*/ 2 w 201"/>
                <a:gd name="T43" fmla="*/ 114 h 236"/>
                <a:gd name="T44" fmla="*/ 0 w 201"/>
                <a:gd name="T45" fmla="*/ 70 h 236"/>
                <a:gd name="T46" fmla="*/ 14 w 201"/>
                <a:gd name="T47" fmla="*/ 49 h 236"/>
                <a:gd name="T48" fmla="*/ 9 w 201"/>
                <a:gd name="T49" fmla="*/ 35 h 236"/>
                <a:gd name="T50" fmla="*/ 9 w 201"/>
                <a:gd name="T51" fmla="*/ 35 h 236"/>
                <a:gd name="T52" fmla="*/ 18 w 201"/>
                <a:gd name="T53" fmla="*/ 30 h 236"/>
                <a:gd name="T54" fmla="*/ 16 w 201"/>
                <a:gd name="T55" fmla="*/ 12 h 236"/>
                <a:gd name="T56" fmla="*/ 32 w 201"/>
                <a:gd name="T57" fmla="*/ 10 h 236"/>
                <a:gd name="T58" fmla="*/ 32 w 201"/>
                <a:gd name="T59" fmla="*/ 10 h 236"/>
                <a:gd name="T60" fmla="*/ 32 w 201"/>
                <a:gd name="T61" fmla="*/ 17 h 236"/>
                <a:gd name="T62" fmla="*/ 32 w 201"/>
                <a:gd name="T63" fmla="*/ 19 h 236"/>
                <a:gd name="T64" fmla="*/ 34 w 201"/>
                <a:gd name="T65" fmla="*/ 21 h 236"/>
                <a:gd name="T66" fmla="*/ 48 w 201"/>
                <a:gd name="T67" fmla="*/ 28 h 236"/>
                <a:gd name="T68" fmla="*/ 48 w 201"/>
                <a:gd name="T69" fmla="*/ 28 h 236"/>
                <a:gd name="T70" fmla="*/ 71 w 201"/>
                <a:gd name="T71" fmla="*/ 19 h 236"/>
                <a:gd name="T72" fmla="*/ 71 w 201"/>
                <a:gd name="T73" fmla="*/ 19 h 236"/>
                <a:gd name="T74" fmla="*/ 71 w 201"/>
                <a:gd name="T75" fmla="*/ 7 h 236"/>
                <a:gd name="T76" fmla="*/ 78 w 201"/>
                <a:gd name="T77" fmla="*/ 0 h 236"/>
                <a:gd name="T78" fmla="*/ 157 w 201"/>
                <a:gd name="T79" fmla="*/ 42 h 236"/>
                <a:gd name="T80" fmla="*/ 164 w 201"/>
                <a:gd name="T81" fmla="*/ 63 h 2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01" h="236">
                  <a:moveTo>
                    <a:pt x="164" y="63"/>
                  </a:moveTo>
                  <a:lnTo>
                    <a:pt x="178" y="74"/>
                  </a:lnTo>
                  <a:lnTo>
                    <a:pt x="166" y="116"/>
                  </a:lnTo>
                  <a:lnTo>
                    <a:pt x="182" y="137"/>
                  </a:lnTo>
                  <a:lnTo>
                    <a:pt x="178" y="160"/>
                  </a:lnTo>
                  <a:lnTo>
                    <a:pt x="187" y="199"/>
                  </a:lnTo>
                  <a:lnTo>
                    <a:pt x="201" y="229"/>
                  </a:lnTo>
                  <a:lnTo>
                    <a:pt x="176" y="234"/>
                  </a:lnTo>
                  <a:lnTo>
                    <a:pt x="148" y="236"/>
                  </a:lnTo>
                  <a:lnTo>
                    <a:pt x="118" y="236"/>
                  </a:lnTo>
                  <a:lnTo>
                    <a:pt x="90" y="234"/>
                  </a:lnTo>
                  <a:lnTo>
                    <a:pt x="76" y="195"/>
                  </a:lnTo>
                  <a:lnTo>
                    <a:pt x="71" y="192"/>
                  </a:lnTo>
                  <a:lnTo>
                    <a:pt x="64" y="192"/>
                  </a:lnTo>
                  <a:lnTo>
                    <a:pt x="25" y="165"/>
                  </a:lnTo>
                  <a:lnTo>
                    <a:pt x="25" y="151"/>
                  </a:lnTo>
                  <a:lnTo>
                    <a:pt x="2" y="114"/>
                  </a:lnTo>
                  <a:lnTo>
                    <a:pt x="0" y="70"/>
                  </a:lnTo>
                  <a:lnTo>
                    <a:pt x="14" y="49"/>
                  </a:lnTo>
                  <a:lnTo>
                    <a:pt x="9" y="35"/>
                  </a:lnTo>
                  <a:lnTo>
                    <a:pt x="18" y="30"/>
                  </a:lnTo>
                  <a:lnTo>
                    <a:pt x="16" y="12"/>
                  </a:lnTo>
                  <a:lnTo>
                    <a:pt x="32" y="10"/>
                  </a:lnTo>
                  <a:lnTo>
                    <a:pt x="32" y="17"/>
                  </a:lnTo>
                  <a:lnTo>
                    <a:pt x="32" y="19"/>
                  </a:lnTo>
                  <a:lnTo>
                    <a:pt x="34" y="21"/>
                  </a:lnTo>
                  <a:lnTo>
                    <a:pt x="48" y="28"/>
                  </a:lnTo>
                  <a:lnTo>
                    <a:pt x="71" y="19"/>
                  </a:lnTo>
                  <a:lnTo>
                    <a:pt x="71" y="7"/>
                  </a:lnTo>
                  <a:lnTo>
                    <a:pt x="78" y="0"/>
                  </a:lnTo>
                  <a:lnTo>
                    <a:pt x="157" y="42"/>
                  </a:lnTo>
                  <a:lnTo>
                    <a:pt x="164" y="6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2" name="Freeform 3242"/>
            <p:cNvSpPr>
              <a:spLocks/>
            </p:cNvSpPr>
            <p:nvPr userDrawn="1"/>
          </p:nvSpPr>
          <p:spPr bwMode="auto">
            <a:xfrm>
              <a:off x="4723" y="2663"/>
              <a:ext cx="10" cy="9"/>
            </a:xfrm>
            <a:custGeom>
              <a:avLst/>
              <a:gdLst>
                <a:gd name="T0" fmla="*/ 7 w 10"/>
                <a:gd name="T1" fmla="*/ 7 h 9"/>
                <a:gd name="T2" fmla="*/ 10 w 10"/>
                <a:gd name="T3" fmla="*/ 7 h 9"/>
                <a:gd name="T4" fmla="*/ 7 w 10"/>
                <a:gd name="T5" fmla="*/ 9 h 9"/>
                <a:gd name="T6" fmla="*/ 0 w 10"/>
                <a:gd name="T7" fmla="*/ 0 h 9"/>
                <a:gd name="T8" fmla="*/ 0 w 10"/>
                <a:gd name="T9" fmla="*/ 0 h 9"/>
                <a:gd name="T10" fmla="*/ 5 w 10"/>
                <a:gd name="T11" fmla="*/ 2 h 9"/>
                <a:gd name="T12" fmla="*/ 7 w 10"/>
                <a:gd name="T13" fmla="*/ 7 h 9"/>
                <a:gd name="T14" fmla="*/ 7 w 10"/>
                <a:gd name="T15" fmla="*/ 7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 h="9">
                  <a:moveTo>
                    <a:pt x="7" y="7"/>
                  </a:moveTo>
                  <a:lnTo>
                    <a:pt x="10" y="7"/>
                  </a:lnTo>
                  <a:lnTo>
                    <a:pt x="7" y="9"/>
                  </a:lnTo>
                  <a:lnTo>
                    <a:pt x="0" y="0"/>
                  </a:lnTo>
                  <a:lnTo>
                    <a:pt x="5" y="2"/>
                  </a:lnTo>
                  <a:lnTo>
                    <a:pt x="7"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3" name="Freeform 3243"/>
            <p:cNvSpPr>
              <a:spLocks/>
            </p:cNvSpPr>
            <p:nvPr userDrawn="1"/>
          </p:nvSpPr>
          <p:spPr bwMode="auto">
            <a:xfrm>
              <a:off x="5487" y="2663"/>
              <a:ext cx="9" cy="7"/>
            </a:xfrm>
            <a:custGeom>
              <a:avLst/>
              <a:gdLst>
                <a:gd name="T0" fmla="*/ 9 w 9"/>
                <a:gd name="T1" fmla="*/ 0 h 7"/>
                <a:gd name="T2" fmla="*/ 9 w 9"/>
                <a:gd name="T3" fmla="*/ 0 h 7"/>
                <a:gd name="T4" fmla="*/ 5 w 9"/>
                <a:gd name="T5" fmla="*/ 7 h 7"/>
                <a:gd name="T6" fmla="*/ 0 w 9"/>
                <a:gd name="T7" fmla="*/ 4 h 7"/>
                <a:gd name="T8" fmla="*/ 0 w 9"/>
                <a:gd name="T9" fmla="*/ 4 h 7"/>
                <a:gd name="T10" fmla="*/ 5 w 9"/>
                <a:gd name="T11" fmla="*/ 0 h 7"/>
                <a:gd name="T12" fmla="*/ 7 w 9"/>
                <a:gd name="T13" fmla="*/ 0 h 7"/>
                <a:gd name="T14" fmla="*/ 9 w 9"/>
                <a:gd name="T15" fmla="*/ 0 h 7"/>
                <a:gd name="T16" fmla="*/ 9 w 9"/>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7">
                  <a:moveTo>
                    <a:pt x="9" y="0"/>
                  </a:moveTo>
                  <a:lnTo>
                    <a:pt x="9" y="0"/>
                  </a:lnTo>
                  <a:lnTo>
                    <a:pt x="5" y="7"/>
                  </a:lnTo>
                  <a:lnTo>
                    <a:pt x="0" y="4"/>
                  </a:lnTo>
                  <a:lnTo>
                    <a:pt x="5" y="0"/>
                  </a:lnTo>
                  <a:lnTo>
                    <a:pt x="7" y="0"/>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4" name="Freeform 3244"/>
            <p:cNvSpPr>
              <a:spLocks/>
            </p:cNvSpPr>
            <p:nvPr userDrawn="1"/>
          </p:nvSpPr>
          <p:spPr bwMode="auto">
            <a:xfrm>
              <a:off x="3321" y="2667"/>
              <a:ext cx="37" cy="28"/>
            </a:xfrm>
            <a:custGeom>
              <a:avLst/>
              <a:gdLst>
                <a:gd name="T0" fmla="*/ 37 w 37"/>
                <a:gd name="T1" fmla="*/ 21 h 28"/>
                <a:gd name="T2" fmla="*/ 37 w 37"/>
                <a:gd name="T3" fmla="*/ 21 h 28"/>
                <a:gd name="T4" fmla="*/ 18 w 37"/>
                <a:gd name="T5" fmla="*/ 26 h 28"/>
                <a:gd name="T6" fmla="*/ 0 w 37"/>
                <a:gd name="T7" fmla="*/ 28 h 28"/>
                <a:gd name="T8" fmla="*/ 16 w 37"/>
                <a:gd name="T9" fmla="*/ 0 h 28"/>
                <a:gd name="T10" fmla="*/ 32 w 37"/>
                <a:gd name="T11" fmla="*/ 5 h 28"/>
                <a:gd name="T12" fmla="*/ 37 w 37"/>
                <a:gd name="T13" fmla="*/ 21 h 2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7" h="28">
                  <a:moveTo>
                    <a:pt x="37" y="21"/>
                  </a:moveTo>
                  <a:lnTo>
                    <a:pt x="37" y="21"/>
                  </a:lnTo>
                  <a:lnTo>
                    <a:pt x="18" y="26"/>
                  </a:lnTo>
                  <a:lnTo>
                    <a:pt x="0" y="28"/>
                  </a:lnTo>
                  <a:lnTo>
                    <a:pt x="16" y="0"/>
                  </a:lnTo>
                  <a:lnTo>
                    <a:pt x="32" y="5"/>
                  </a:lnTo>
                  <a:lnTo>
                    <a:pt x="37"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5" name="Freeform 3245"/>
            <p:cNvSpPr>
              <a:spLocks/>
            </p:cNvSpPr>
            <p:nvPr userDrawn="1"/>
          </p:nvSpPr>
          <p:spPr bwMode="auto">
            <a:xfrm>
              <a:off x="5306" y="2670"/>
              <a:ext cx="12" cy="4"/>
            </a:xfrm>
            <a:custGeom>
              <a:avLst/>
              <a:gdLst>
                <a:gd name="T0" fmla="*/ 12 w 12"/>
                <a:gd name="T1" fmla="*/ 0 h 4"/>
                <a:gd name="T2" fmla="*/ 12 w 12"/>
                <a:gd name="T3" fmla="*/ 0 h 4"/>
                <a:gd name="T4" fmla="*/ 12 w 12"/>
                <a:gd name="T5" fmla="*/ 2 h 4"/>
                <a:gd name="T6" fmla="*/ 10 w 12"/>
                <a:gd name="T7" fmla="*/ 4 h 4"/>
                <a:gd name="T8" fmla="*/ 3 w 12"/>
                <a:gd name="T9" fmla="*/ 4 h 4"/>
                <a:gd name="T10" fmla="*/ 0 w 12"/>
                <a:gd name="T11" fmla="*/ 2 h 4"/>
                <a:gd name="T12" fmla="*/ 0 w 12"/>
                <a:gd name="T13" fmla="*/ 2 h 4"/>
                <a:gd name="T14" fmla="*/ 12 w 12"/>
                <a:gd name="T15" fmla="*/ 0 h 4"/>
                <a:gd name="T16" fmla="*/ 12 w 12"/>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4">
                  <a:moveTo>
                    <a:pt x="12" y="0"/>
                  </a:moveTo>
                  <a:lnTo>
                    <a:pt x="12" y="0"/>
                  </a:lnTo>
                  <a:lnTo>
                    <a:pt x="12" y="2"/>
                  </a:lnTo>
                  <a:lnTo>
                    <a:pt x="10" y="4"/>
                  </a:lnTo>
                  <a:lnTo>
                    <a:pt x="3" y="4"/>
                  </a:lnTo>
                  <a:lnTo>
                    <a:pt x="0" y="2"/>
                  </a:lnTo>
                  <a:lnTo>
                    <a:pt x="12"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6" name="Freeform 3246"/>
            <p:cNvSpPr>
              <a:spLocks/>
            </p:cNvSpPr>
            <p:nvPr userDrawn="1"/>
          </p:nvSpPr>
          <p:spPr bwMode="auto">
            <a:xfrm>
              <a:off x="4869" y="2677"/>
              <a:ext cx="19" cy="23"/>
            </a:xfrm>
            <a:custGeom>
              <a:avLst/>
              <a:gdLst>
                <a:gd name="T0" fmla="*/ 19 w 19"/>
                <a:gd name="T1" fmla="*/ 13 h 23"/>
                <a:gd name="T2" fmla="*/ 16 w 19"/>
                <a:gd name="T3" fmla="*/ 23 h 23"/>
                <a:gd name="T4" fmla="*/ 7 w 19"/>
                <a:gd name="T5" fmla="*/ 18 h 23"/>
                <a:gd name="T6" fmla="*/ 7 w 19"/>
                <a:gd name="T7" fmla="*/ 18 h 23"/>
                <a:gd name="T8" fmla="*/ 0 w 19"/>
                <a:gd name="T9" fmla="*/ 9 h 23"/>
                <a:gd name="T10" fmla="*/ 0 w 19"/>
                <a:gd name="T11" fmla="*/ 6 h 23"/>
                <a:gd name="T12" fmla="*/ 2 w 19"/>
                <a:gd name="T13" fmla="*/ 2 h 23"/>
                <a:gd name="T14" fmla="*/ 2 w 19"/>
                <a:gd name="T15" fmla="*/ 2 h 23"/>
                <a:gd name="T16" fmla="*/ 5 w 19"/>
                <a:gd name="T17" fmla="*/ 0 h 23"/>
                <a:gd name="T18" fmla="*/ 7 w 19"/>
                <a:gd name="T19" fmla="*/ 0 h 23"/>
                <a:gd name="T20" fmla="*/ 19 w 19"/>
                <a:gd name="T21" fmla="*/ 13 h 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23">
                  <a:moveTo>
                    <a:pt x="19" y="13"/>
                  </a:moveTo>
                  <a:lnTo>
                    <a:pt x="16" y="23"/>
                  </a:lnTo>
                  <a:lnTo>
                    <a:pt x="7" y="18"/>
                  </a:lnTo>
                  <a:lnTo>
                    <a:pt x="0" y="9"/>
                  </a:lnTo>
                  <a:lnTo>
                    <a:pt x="0" y="6"/>
                  </a:lnTo>
                  <a:lnTo>
                    <a:pt x="2" y="2"/>
                  </a:lnTo>
                  <a:lnTo>
                    <a:pt x="5" y="0"/>
                  </a:lnTo>
                  <a:lnTo>
                    <a:pt x="7" y="0"/>
                  </a:lnTo>
                  <a:lnTo>
                    <a:pt x="19"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7" name="Freeform 3247"/>
            <p:cNvSpPr>
              <a:spLocks/>
            </p:cNvSpPr>
            <p:nvPr userDrawn="1"/>
          </p:nvSpPr>
          <p:spPr bwMode="auto">
            <a:xfrm>
              <a:off x="5279" y="2677"/>
              <a:ext cx="7" cy="6"/>
            </a:xfrm>
            <a:custGeom>
              <a:avLst/>
              <a:gdLst>
                <a:gd name="T0" fmla="*/ 7 w 7"/>
                <a:gd name="T1" fmla="*/ 4 h 6"/>
                <a:gd name="T2" fmla="*/ 7 w 7"/>
                <a:gd name="T3" fmla="*/ 4 h 6"/>
                <a:gd name="T4" fmla="*/ 7 w 7"/>
                <a:gd name="T5" fmla="*/ 4 h 6"/>
                <a:gd name="T6" fmla="*/ 4 w 7"/>
                <a:gd name="T7" fmla="*/ 6 h 6"/>
                <a:gd name="T8" fmla="*/ 4 w 7"/>
                <a:gd name="T9" fmla="*/ 6 h 6"/>
                <a:gd name="T10" fmla="*/ 2 w 7"/>
                <a:gd name="T11" fmla="*/ 6 h 6"/>
                <a:gd name="T12" fmla="*/ 0 w 7"/>
                <a:gd name="T13" fmla="*/ 4 h 6"/>
                <a:gd name="T14" fmla="*/ 0 w 7"/>
                <a:gd name="T15" fmla="*/ 4 h 6"/>
                <a:gd name="T16" fmla="*/ 2 w 7"/>
                <a:gd name="T17" fmla="*/ 2 h 6"/>
                <a:gd name="T18" fmla="*/ 2 w 7"/>
                <a:gd name="T19" fmla="*/ 0 h 6"/>
                <a:gd name="T20" fmla="*/ 2 w 7"/>
                <a:gd name="T21" fmla="*/ 0 h 6"/>
                <a:gd name="T22" fmla="*/ 7 w 7"/>
                <a:gd name="T23" fmla="*/ 2 h 6"/>
                <a:gd name="T24" fmla="*/ 7 w 7"/>
                <a:gd name="T25" fmla="*/ 4 h 6"/>
                <a:gd name="T26" fmla="*/ 7 w 7"/>
                <a:gd name="T27" fmla="*/ 4 h 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6">
                  <a:moveTo>
                    <a:pt x="7" y="4"/>
                  </a:moveTo>
                  <a:lnTo>
                    <a:pt x="7" y="4"/>
                  </a:lnTo>
                  <a:lnTo>
                    <a:pt x="4" y="6"/>
                  </a:lnTo>
                  <a:lnTo>
                    <a:pt x="2" y="6"/>
                  </a:lnTo>
                  <a:lnTo>
                    <a:pt x="0" y="4"/>
                  </a:lnTo>
                  <a:lnTo>
                    <a:pt x="2" y="2"/>
                  </a:lnTo>
                  <a:lnTo>
                    <a:pt x="2" y="0"/>
                  </a:lnTo>
                  <a:lnTo>
                    <a:pt x="7" y="2"/>
                  </a:lnTo>
                  <a:lnTo>
                    <a:pt x="7"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8" name="Freeform 3248"/>
            <p:cNvSpPr>
              <a:spLocks/>
            </p:cNvSpPr>
            <p:nvPr userDrawn="1"/>
          </p:nvSpPr>
          <p:spPr bwMode="auto">
            <a:xfrm>
              <a:off x="5246" y="2677"/>
              <a:ext cx="7" cy="4"/>
            </a:xfrm>
            <a:custGeom>
              <a:avLst/>
              <a:gdLst>
                <a:gd name="T0" fmla="*/ 7 w 7"/>
                <a:gd name="T1" fmla="*/ 0 h 4"/>
                <a:gd name="T2" fmla="*/ 7 w 7"/>
                <a:gd name="T3" fmla="*/ 0 h 4"/>
                <a:gd name="T4" fmla="*/ 7 w 7"/>
                <a:gd name="T5" fmla="*/ 4 h 4"/>
                <a:gd name="T6" fmla="*/ 3 w 7"/>
                <a:gd name="T7" fmla="*/ 4 h 4"/>
                <a:gd name="T8" fmla="*/ 3 w 7"/>
                <a:gd name="T9" fmla="*/ 4 h 4"/>
                <a:gd name="T10" fmla="*/ 0 w 7"/>
                <a:gd name="T11" fmla="*/ 4 h 4"/>
                <a:gd name="T12" fmla="*/ 0 w 7"/>
                <a:gd name="T13" fmla="*/ 2 h 4"/>
                <a:gd name="T14" fmla="*/ 0 w 7"/>
                <a:gd name="T15" fmla="*/ 2 h 4"/>
                <a:gd name="T16" fmla="*/ 7 w 7"/>
                <a:gd name="T17" fmla="*/ 0 h 4"/>
                <a:gd name="T18" fmla="*/ 7 w 7"/>
                <a:gd name="T19" fmla="*/ 0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4">
                  <a:moveTo>
                    <a:pt x="7" y="0"/>
                  </a:moveTo>
                  <a:lnTo>
                    <a:pt x="7" y="0"/>
                  </a:lnTo>
                  <a:lnTo>
                    <a:pt x="7" y="4"/>
                  </a:lnTo>
                  <a:lnTo>
                    <a:pt x="3" y="4"/>
                  </a:lnTo>
                  <a:lnTo>
                    <a:pt x="0" y="4"/>
                  </a:lnTo>
                  <a:lnTo>
                    <a:pt x="0" y="2"/>
                  </a:lnTo>
                  <a:lnTo>
                    <a:pt x="7"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9" name="Freeform 3249"/>
            <p:cNvSpPr>
              <a:spLocks/>
            </p:cNvSpPr>
            <p:nvPr userDrawn="1"/>
          </p:nvSpPr>
          <p:spPr bwMode="auto">
            <a:xfrm>
              <a:off x="5438" y="2681"/>
              <a:ext cx="141" cy="176"/>
            </a:xfrm>
            <a:custGeom>
              <a:avLst/>
              <a:gdLst>
                <a:gd name="T0" fmla="*/ 141 w 141"/>
                <a:gd name="T1" fmla="*/ 26 h 176"/>
                <a:gd name="T2" fmla="*/ 141 w 141"/>
                <a:gd name="T3" fmla="*/ 79 h 176"/>
                <a:gd name="T4" fmla="*/ 137 w 141"/>
                <a:gd name="T5" fmla="*/ 130 h 176"/>
                <a:gd name="T6" fmla="*/ 137 w 141"/>
                <a:gd name="T7" fmla="*/ 130 h 176"/>
                <a:gd name="T8" fmla="*/ 123 w 141"/>
                <a:gd name="T9" fmla="*/ 176 h 176"/>
                <a:gd name="T10" fmla="*/ 123 w 141"/>
                <a:gd name="T11" fmla="*/ 176 h 176"/>
                <a:gd name="T12" fmla="*/ 109 w 141"/>
                <a:gd name="T13" fmla="*/ 167 h 176"/>
                <a:gd name="T14" fmla="*/ 109 w 141"/>
                <a:gd name="T15" fmla="*/ 167 h 176"/>
                <a:gd name="T16" fmla="*/ 102 w 141"/>
                <a:gd name="T17" fmla="*/ 164 h 176"/>
                <a:gd name="T18" fmla="*/ 93 w 141"/>
                <a:gd name="T19" fmla="*/ 164 h 176"/>
                <a:gd name="T20" fmla="*/ 88 w 141"/>
                <a:gd name="T21" fmla="*/ 164 h 176"/>
                <a:gd name="T22" fmla="*/ 86 w 141"/>
                <a:gd name="T23" fmla="*/ 162 h 176"/>
                <a:gd name="T24" fmla="*/ 84 w 141"/>
                <a:gd name="T25" fmla="*/ 158 h 176"/>
                <a:gd name="T26" fmla="*/ 88 w 141"/>
                <a:gd name="T27" fmla="*/ 127 h 176"/>
                <a:gd name="T28" fmla="*/ 79 w 141"/>
                <a:gd name="T29" fmla="*/ 100 h 176"/>
                <a:gd name="T30" fmla="*/ 56 w 141"/>
                <a:gd name="T31" fmla="*/ 83 h 176"/>
                <a:gd name="T32" fmla="*/ 35 w 141"/>
                <a:gd name="T33" fmla="*/ 79 h 176"/>
                <a:gd name="T34" fmla="*/ 35 w 141"/>
                <a:gd name="T35" fmla="*/ 79 h 176"/>
                <a:gd name="T36" fmla="*/ 28 w 141"/>
                <a:gd name="T37" fmla="*/ 72 h 176"/>
                <a:gd name="T38" fmla="*/ 23 w 141"/>
                <a:gd name="T39" fmla="*/ 63 h 176"/>
                <a:gd name="T40" fmla="*/ 17 w 141"/>
                <a:gd name="T41" fmla="*/ 53 h 176"/>
                <a:gd name="T42" fmla="*/ 12 w 141"/>
                <a:gd name="T43" fmla="*/ 51 h 176"/>
                <a:gd name="T44" fmla="*/ 5 w 141"/>
                <a:gd name="T45" fmla="*/ 51 h 176"/>
                <a:gd name="T46" fmla="*/ 5 w 141"/>
                <a:gd name="T47" fmla="*/ 51 h 176"/>
                <a:gd name="T48" fmla="*/ 3 w 141"/>
                <a:gd name="T49" fmla="*/ 42 h 176"/>
                <a:gd name="T50" fmla="*/ 0 w 141"/>
                <a:gd name="T51" fmla="*/ 35 h 176"/>
                <a:gd name="T52" fmla="*/ 0 w 141"/>
                <a:gd name="T53" fmla="*/ 16 h 176"/>
                <a:gd name="T54" fmla="*/ 0 w 141"/>
                <a:gd name="T55" fmla="*/ 16 h 176"/>
                <a:gd name="T56" fmla="*/ 14 w 141"/>
                <a:gd name="T57" fmla="*/ 28 h 176"/>
                <a:gd name="T58" fmla="*/ 28 w 141"/>
                <a:gd name="T59" fmla="*/ 42 h 176"/>
                <a:gd name="T60" fmla="*/ 28 w 141"/>
                <a:gd name="T61" fmla="*/ 42 h 176"/>
                <a:gd name="T62" fmla="*/ 33 w 141"/>
                <a:gd name="T63" fmla="*/ 42 h 176"/>
                <a:gd name="T64" fmla="*/ 35 w 141"/>
                <a:gd name="T65" fmla="*/ 42 h 176"/>
                <a:gd name="T66" fmla="*/ 37 w 141"/>
                <a:gd name="T67" fmla="*/ 39 h 176"/>
                <a:gd name="T68" fmla="*/ 49 w 141"/>
                <a:gd name="T69" fmla="*/ 19 h 176"/>
                <a:gd name="T70" fmla="*/ 77 w 141"/>
                <a:gd name="T71" fmla="*/ 0 h 176"/>
                <a:gd name="T72" fmla="*/ 116 w 141"/>
                <a:gd name="T73" fmla="*/ 26 h 176"/>
                <a:gd name="T74" fmla="*/ 141 w 141"/>
                <a:gd name="T75" fmla="*/ 26 h 1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41" h="176">
                  <a:moveTo>
                    <a:pt x="141" y="26"/>
                  </a:moveTo>
                  <a:lnTo>
                    <a:pt x="141" y="79"/>
                  </a:lnTo>
                  <a:lnTo>
                    <a:pt x="137" y="130"/>
                  </a:lnTo>
                  <a:lnTo>
                    <a:pt x="123" y="176"/>
                  </a:lnTo>
                  <a:lnTo>
                    <a:pt x="109" y="167"/>
                  </a:lnTo>
                  <a:lnTo>
                    <a:pt x="102" y="164"/>
                  </a:lnTo>
                  <a:lnTo>
                    <a:pt x="93" y="164"/>
                  </a:lnTo>
                  <a:lnTo>
                    <a:pt x="88" y="164"/>
                  </a:lnTo>
                  <a:lnTo>
                    <a:pt x="86" y="162"/>
                  </a:lnTo>
                  <a:lnTo>
                    <a:pt x="84" y="158"/>
                  </a:lnTo>
                  <a:lnTo>
                    <a:pt x="88" y="127"/>
                  </a:lnTo>
                  <a:lnTo>
                    <a:pt x="79" y="100"/>
                  </a:lnTo>
                  <a:lnTo>
                    <a:pt x="56" y="83"/>
                  </a:lnTo>
                  <a:lnTo>
                    <a:pt x="35" y="79"/>
                  </a:lnTo>
                  <a:lnTo>
                    <a:pt x="28" y="72"/>
                  </a:lnTo>
                  <a:lnTo>
                    <a:pt x="23" y="63"/>
                  </a:lnTo>
                  <a:lnTo>
                    <a:pt x="17" y="53"/>
                  </a:lnTo>
                  <a:lnTo>
                    <a:pt x="12" y="51"/>
                  </a:lnTo>
                  <a:lnTo>
                    <a:pt x="5" y="51"/>
                  </a:lnTo>
                  <a:lnTo>
                    <a:pt x="3" y="42"/>
                  </a:lnTo>
                  <a:lnTo>
                    <a:pt x="0" y="35"/>
                  </a:lnTo>
                  <a:lnTo>
                    <a:pt x="0" y="16"/>
                  </a:lnTo>
                  <a:lnTo>
                    <a:pt x="14" y="28"/>
                  </a:lnTo>
                  <a:lnTo>
                    <a:pt x="28" y="42"/>
                  </a:lnTo>
                  <a:lnTo>
                    <a:pt x="33" y="42"/>
                  </a:lnTo>
                  <a:lnTo>
                    <a:pt x="35" y="42"/>
                  </a:lnTo>
                  <a:lnTo>
                    <a:pt x="37" y="39"/>
                  </a:lnTo>
                  <a:lnTo>
                    <a:pt x="49" y="19"/>
                  </a:lnTo>
                  <a:lnTo>
                    <a:pt x="77" y="0"/>
                  </a:lnTo>
                  <a:lnTo>
                    <a:pt x="116" y="26"/>
                  </a:lnTo>
                  <a:lnTo>
                    <a:pt x="141"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0" name="Freeform 3250"/>
            <p:cNvSpPr>
              <a:spLocks/>
            </p:cNvSpPr>
            <p:nvPr userDrawn="1"/>
          </p:nvSpPr>
          <p:spPr bwMode="auto">
            <a:xfrm>
              <a:off x="5360" y="2681"/>
              <a:ext cx="11" cy="5"/>
            </a:xfrm>
            <a:custGeom>
              <a:avLst/>
              <a:gdLst>
                <a:gd name="T0" fmla="*/ 11 w 11"/>
                <a:gd name="T1" fmla="*/ 2 h 5"/>
                <a:gd name="T2" fmla="*/ 11 w 11"/>
                <a:gd name="T3" fmla="*/ 2 h 5"/>
                <a:gd name="T4" fmla="*/ 11 w 11"/>
                <a:gd name="T5" fmla="*/ 5 h 5"/>
                <a:gd name="T6" fmla="*/ 9 w 11"/>
                <a:gd name="T7" fmla="*/ 5 h 5"/>
                <a:gd name="T8" fmla="*/ 7 w 11"/>
                <a:gd name="T9" fmla="*/ 5 h 5"/>
                <a:gd name="T10" fmla="*/ 7 w 11"/>
                <a:gd name="T11" fmla="*/ 5 h 5"/>
                <a:gd name="T12" fmla="*/ 2 w 11"/>
                <a:gd name="T13" fmla="*/ 5 h 5"/>
                <a:gd name="T14" fmla="*/ 0 w 11"/>
                <a:gd name="T15" fmla="*/ 2 h 5"/>
                <a:gd name="T16" fmla="*/ 0 w 11"/>
                <a:gd name="T17" fmla="*/ 0 h 5"/>
                <a:gd name="T18" fmla="*/ 11 w 11"/>
                <a:gd name="T19" fmla="*/ 2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1" h="5">
                  <a:moveTo>
                    <a:pt x="11" y="2"/>
                  </a:moveTo>
                  <a:lnTo>
                    <a:pt x="11" y="2"/>
                  </a:lnTo>
                  <a:lnTo>
                    <a:pt x="11" y="5"/>
                  </a:lnTo>
                  <a:lnTo>
                    <a:pt x="9" y="5"/>
                  </a:lnTo>
                  <a:lnTo>
                    <a:pt x="7" y="5"/>
                  </a:lnTo>
                  <a:lnTo>
                    <a:pt x="2" y="5"/>
                  </a:lnTo>
                  <a:lnTo>
                    <a:pt x="0" y="2"/>
                  </a:lnTo>
                  <a:lnTo>
                    <a:pt x="0" y="0"/>
                  </a:lnTo>
                  <a:lnTo>
                    <a:pt x="11"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1" name="Freeform 3251"/>
            <p:cNvSpPr>
              <a:spLocks/>
            </p:cNvSpPr>
            <p:nvPr userDrawn="1"/>
          </p:nvSpPr>
          <p:spPr bwMode="auto">
            <a:xfrm>
              <a:off x="4904" y="2693"/>
              <a:ext cx="11" cy="14"/>
            </a:xfrm>
            <a:custGeom>
              <a:avLst/>
              <a:gdLst>
                <a:gd name="T0" fmla="*/ 9 w 11"/>
                <a:gd name="T1" fmla="*/ 0 h 14"/>
                <a:gd name="T2" fmla="*/ 9 w 11"/>
                <a:gd name="T3" fmla="*/ 0 h 14"/>
                <a:gd name="T4" fmla="*/ 11 w 11"/>
                <a:gd name="T5" fmla="*/ 4 h 14"/>
                <a:gd name="T6" fmla="*/ 9 w 11"/>
                <a:gd name="T7" fmla="*/ 9 h 14"/>
                <a:gd name="T8" fmla="*/ 9 w 11"/>
                <a:gd name="T9" fmla="*/ 9 h 14"/>
                <a:gd name="T10" fmla="*/ 9 w 11"/>
                <a:gd name="T11" fmla="*/ 14 h 14"/>
                <a:gd name="T12" fmla="*/ 4 w 11"/>
                <a:gd name="T13" fmla="*/ 14 h 14"/>
                <a:gd name="T14" fmla="*/ 0 w 11"/>
                <a:gd name="T15" fmla="*/ 11 h 14"/>
                <a:gd name="T16" fmla="*/ 0 w 11"/>
                <a:gd name="T17" fmla="*/ 11 h 14"/>
                <a:gd name="T18" fmla="*/ 0 w 11"/>
                <a:gd name="T19" fmla="*/ 11 h 14"/>
                <a:gd name="T20" fmla="*/ 0 w 11"/>
                <a:gd name="T21" fmla="*/ 0 h 14"/>
                <a:gd name="T22" fmla="*/ 9 w 11"/>
                <a:gd name="T23" fmla="*/ 0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1" h="14">
                  <a:moveTo>
                    <a:pt x="9" y="0"/>
                  </a:moveTo>
                  <a:lnTo>
                    <a:pt x="9" y="0"/>
                  </a:lnTo>
                  <a:lnTo>
                    <a:pt x="11" y="4"/>
                  </a:lnTo>
                  <a:lnTo>
                    <a:pt x="9" y="9"/>
                  </a:lnTo>
                  <a:lnTo>
                    <a:pt x="9" y="14"/>
                  </a:lnTo>
                  <a:lnTo>
                    <a:pt x="4" y="14"/>
                  </a:lnTo>
                  <a:lnTo>
                    <a:pt x="0" y="11"/>
                  </a:lnTo>
                  <a:lnTo>
                    <a:pt x="0" y="0"/>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2" name="Freeform 3252"/>
            <p:cNvSpPr>
              <a:spLocks/>
            </p:cNvSpPr>
            <p:nvPr userDrawn="1"/>
          </p:nvSpPr>
          <p:spPr bwMode="auto">
            <a:xfrm>
              <a:off x="3321" y="2695"/>
              <a:ext cx="32" cy="32"/>
            </a:xfrm>
            <a:custGeom>
              <a:avLst/>
              <a:gdLst>
                <a:gd name="T0" fmla="*/ 32 w 32"/>
                <a:gd name="T1" fmla="*/ 14 h 32"/>
                <a:gd name="T2" fmla="*/ 32 w 32"/>
                <a:gd name="T3" fmla="*/ 14 h 32"/>
                <a:gd name="T4" fmla="*/ 18 w 32"/>
                <a:gd name="T5" fmla="*/ 32 h 32"/>
                <a:gd name="T6" fmla="*/ 18 w 32"/>
                <a:gd name="T7" fmla="*/ 32 h 32"/>
                <a:gd name="T8" fmla="*/ 2 w 32"/>
                <a:gd name="T9" fmla="*/ 25 h 32"/>
                <a:gd name="T10" fmla="*/ 0 w 32"/>
                <a:gd name="T11" fmla="*/ 5 h 32"/>
                <a:gd name="T12" fmla="*/ 25 w 32"/>
                <a:gd name="T13" fmla="*/ 0 h 32"/>
                <a:gd name="T14" fmla="*/ 25 w 32"/>
                <a:gd name="T15" fmla="*/ 0 h 32"/>
                <a:gd name="T16" fmla="*/ 32 w 32"/>
                <a:gd name="T17" fmla="*/ 14 h 32"/>
                <a:gd name="T18" fmla="*/ 32 w 32"/>
                <a:gd name="T19" fmla="*/ 14 h 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2" h="32">
                  <a:moveTo>
                    <a:pt x="32" y="14"/>
                  </a:moveTo>
                  <a:lnTo>
                    <a:pt x="32" y="14"/>
                  </a:lnTo>
                  <a:lnTo>
                    <a:pt x="18" y="32"/>
                  </a:lnTo>
                  <a:lnTo>
                    <a:pt x="2" y="25"/>
                  </a:lnTo>
                  <a:lnTo>
                    <a:pt x="0" y="5"/>
                  </a:lnTo>
                  <a:lnTo>
                    <a:pt x="25" y="0"/>
                  </a:lnTo>
                  <a:lnTo>
                    <a:pt x="32"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3" name="Freeform 3253"/>
            <p:cNvSpPr>
              <a:spLocks/>
            </p:cNvSpPr>
            <p:nvPr userDrawn="1"/>
          </p:nvSpPr>
          <p:spPr bwMode="auto">
            <a:xfrm>
              <a:off x="5566" y="2707"/>
              <a:ext cx="185" cy="203"/>
            </a:xfrm>
            <a:custGeom>
              <a:avLst/>
              <a:gdLst>
                <a:gd name="T0" fmla="*/ 94 w 185"/>
                <a:gd name="T1" fmla="*/ 48 h 203"/>
                <a:gd name="T2" fmla="*/ 94 w 185"/>
                <a:gd name="T3" fmla="*/ 48 h 203"/>
                <a:gd name="T4" fmla="*/ 108 w 185"/>
                <a:gd name="T5" fmla="*/ 71 h 203"/>
                <a:gd name="T6" fmla="*/ 138 w 185"/>
                <a:gd name="T7" fmla="*/ 92 h 203"/>
                <a:gd name="T8" fmla="*/ 138 w 185"/>
                <a:gd name="T9" fmla="*/ 92 h 203"/>
                <a:gd name="T10" fmla="*/ 141 w 185"/>
                <a:gd name="T11" fmla="*/ 97 h 203"/>
                <a:gd name="T12" fmla="*/ 143 w 185"/>
                <a:gd name="T13" fmla="*/ 101 h 203"/>
                <a:gd name="T14" fmla="*/ 132 w 185"/>
                <a:gd name="T15" fmla="*/ 115 h 203"/>
                <a:gd name="T16" fmla="*/ 132 w 185"/>
                <a:gd name="T17" fmla="*/ 118 h 203"/>
                <a:gd name="T18" fmla="*/ 162 w 185"/>
                <a:gd name="T19" fmla="*/ 162 h 203"/>
                <a:gd name="T20" fmla="*/ 164 w 185"/>
                <a:gd name="T21" fmla="*/ 173 h 203"/>
                <a:gd name="T22" fmla="*/ 185 w 185"/>
                <a:gd name="T23" fmla="*/ 201 h 203"/>
                <a:gd name="T24" fmla="*/ 180 w 185"/>
                <a:gd name="T25" fmla="*/ 203 h 203"/>
                <a:gd name="T26" fmla="*/ 129 w 185"/>
                <a:gd name="T27" fmla="*/ 189 h 203"/>
                <a:gd name="T28" fmla="*/ 111 w 185"/>
                <a:gd name="T29" fmla="*/ 138 h 203"/>
                <a:gd name="T30" fmla="*/ 111 w 185"/>
                <a:gd name="T31" fmla="*/ 138 h 203"/>
                <a:gd name="T32" fmla="*/ 71 w 185"/>
                <a:gd name="T33" fmla="*/ 122 h 203"/>
                <a:gd name="T34" fmla="*/ 60 w 185"/>
                <a:gd name="T35" fmla="*/ 122 h 203"/>
                <a:gd name="T36" fmla="*/ 41 w 185"/>
                <a:gd name="T37" fmla="*/ 143 h 203"/>
                <a:gd name="T38" fmla="*/ 41 w 185"/>
                <a:gd name="T39" fmla="*/ 143 h 203"/>
                <a:gd name="T40" fmla="*/ 44 w 185"/>
                <a:gd name="T41" fmla="*/ 148 h 203"/>
                <a:gd name="T42" fmla="*/ 46 w 185"/>
                <a:gd name="T43" fmla="*/ 155 h 203"/>
                <a:gd name="T44" fmla="*/ 46 w 185"/>
                <a:gd name="T45" fmla="*/ 159 h 203"/>
                <a:gd name="T46" fmla="*/ 44 w 185"/>
                <a:gd name="T47" fmla="*/ 162 h 203"/>
                <a:gd name="T48" fmla="*/ 41 w 185"/>
                <a:gd name="T49" fmla="*/ 164 h 203"/>
                <a:gd name="T50" fmla="*/ 4 w 185"/>
                <a:gd name="T51" fmla="*/ 157 h 203"/>
                <a:gd name="T52" fmla="*/ 4 w 185"/>
                <a:gd name="T53" fmla="*/ 157 h 203"/>
                <a:gd name="T54" fmla="*/ 0 w 185"/>
                <a:gd name="T55" fmla="*/ 155 h 203"/>
                <a:gd name="T56" fmla="*/ 0 w 185"/>
                <a:gd name="T57" fmla="*/ 152 h 203"/>
                <a:gd name="T58" fmla="*/ 0 w 185"/>
                <a:gd name="T59" fmla="*/ 150 h 203"/>
                <a:gd name="T60" fmla="*/ 11 w 185"/>
                <a:gd name="T61" fmla="*/ 101 h 203"/>
                <a:gd name="T62" fmla="*/ 11 w 185"/>
                <a:gd name="T63" fmla="*/ 101 h 203"/>
                <a:gd name="T64" fmla="*/ 18 w 185"/>
                <a:gd name="T65" fmla="*/ 53 h 203"/>
                <a:gd name="T66" fmla="*/ 18 w 185"/>
                <a:gd name="T67" fmla="*/ 0 h 203"/>
                <a:gd name="T68" fmla="*/ 37 w 185"/>
                <a:gd name="T69" fmla="*/ 2 h 203"/>
                <a:gd name="T70" fmla="*/ 94 w 185"/>
                <a:gd name="T71" fmla="*/ 48 h 20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85" h="203">
                  <a:moveTo>
                    <a:pt x="94" y="48"/>
                  </a:moveTo>
                  <a:lnTo>
                    <a:pt x="94" y="48"/>
                  </a:lnTo>
                  <a:lnTo>
                    <a:pt x="108" y="71"/>
                  </a:lnTo>
                  <a:lnTo>
                    <a:pt x="138" y="92"/>
                  </a:lnTo>
                  <a:lnTo>
                    <a:pt x="141" y="97"/>
                  </a:lnTo>
                  <a:lnTo>
                    <a:pt x="143" y="101"/>
                  </a:lnTo>
                  <a:lnTo>
                    <a:pt x="132" y="115"/>
                  </a:lnTo>
                  <a:lnTo>
                    <a:pt x="132" y="118"/>
                  </a:lnTo>
                  <a:lnTo>
                    <a:pt x="162" y="162"/>
                  </a:lnTo>
                  <a:lnTo>
                    <a:pt x="164" y="173"/>
                  </a:lnTo>
                  <a:lnTo>
                    <a:pt x="185" y="201"/>
                  </a:lnTo>
                  <a:lnTo>
                    <a:pt x="180" y="203"/>
                  </a:lnTo>
                  <a:lnTo>
                    <a:pt x="129" y="189"/>
                  </a:lnTo>
                  <a:lnTo>
                    <a:pt x="111" y="138"/>
                  </a:lnTo>
                  <a:lnTo>
                    <a:pt x="71" y="122"/>
                  </a:lnTo>
                  <a:lnTo>
                    <a:pt x="60" y="122"/>
                  </a:lnTo>
                  <a:lnTo>
                    <a:pt x="41" y="143"/>
                  </a:lnTo>
                  <a:lnTo>
                    <a:pt x="44" y="148"/>
                  </a:lnTo>
                  <a:lnTo>
                    <a:pt x="46" y="155"/>
                  </a:lnTo>
                  <a:lnTo>
                    <a:pt x="46" y="159"/>
                  </a:lnTo>
                  <a:lnTo>
                    <a:pt x="44" y="162"/>
                  </a:lnTo>
                  <a:lnTo>
                    <a:pt x="41" y="164"/>
                  </a:lnTo>
                  <a:lnTo>
                    <a:pt x="4" y="157"/>
                  </a:lnTo>
                  <a:lnTo>
                    <a:pt x="0" y="155"/>
                  </a:lnTo>
                  <a:lnTo>
                    <a:pt x="0" y="152"/>
                  </a:lnTo>
                  <a:lnTo>
                    <a:pt x="0" y="150"/>
                  </a:lnTo>
                  <a:lnTo>
                    <a:pt x="11" y="101"/>
                  </a:lnTo>
                  <a:lnTo>
                    <a:pt x="18" y="53"/>
                  </a:lnTo>
                  <a:lnTo>
                    <a:pt x="18" y="0"/>
                  </a:lnTo>
                  <a:lnTo>
                    <a:pt x="37" y="2"/>
                  </a:lnTo>
                  <a:lnTo>
                    <a:pt x="94" y="4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4" name="Freeform 3254"/>
            <p:cNvSpPr>
              <a:spLocks/>
            </p:cNvSpPr>
            <p:nvPr userDrawn="1"/>
          </p:nvSpPr>
          <p:spPr bwMode="auto">
            <a:xfrm>
              <a:off x="5325" y="2709"/>
              <a:ext cx="44" cy="14"/>
            </a:xfrm>
            <a:custGeom>
              <a:avLst/>
              <a:gdLst>
                <a:gd name="T0" fmla="*/ 44 w 44"/>
                <a:gd name="T1" fmla="*/ 11 h 14"/>
                <a:gd name="T2" fmla="*/ 44 w 44"/>
                <a:gd name="T3" fmla="*/ 14 h 14"/>
                <a:gd name="T4" fmla="*/ 44 w 44"/>
                <a:gd name="T5" fmla="*/ 14 h 14"/>
                <a:gd name="T6" fmla="*/ 23 w 44"/>
                <a:gd name="T7" fmla="*/ 9 h 14"/>
                <a:gd name="T8" fmla="*/ 14 w 44"/>
                <a:gd name="T9" fmla="*/ 9 h 14"/>
                <a:gd name="T10" fmla="*/ 2 w 44"/>
                <a:gd name="T11" fmla="*/ 9 h 14"/>
                <a:gd name="T12" fmla="*/ 0 w 44"/>
                <a:gd name="T13" fmla="*/ 7 h 14"/>
                <a:gd name="T14" fmla="*/ 0 w 44"/>
                <a:gd name="T15" fmla="*/ 7 h 14"/>
                <a:gd name="T16" fmla="*/ 12 w 44"/>
                <a:gd name="T17" fmla="*/ 0 h 14"/>
                <a:gd name="T18" fmla="*/ 12 w 44"/>
                <a:gd name="T19" fmla="*/ 0 h 14"/>
                <a:gd name="T20" fmla="*/ 21 w 44"/>
                <a:gd name="T21" fmla="*/ 2 h 14"/>
                <a:gd name="T22" fmla="*/ 32 w 44"/>
                <a:gd name="T23" fmla="*/ 2 h 14"/>
                <a:gd name="T24" fmla="*/ 39 w 44"/>
                <a:gd name="T25" fmla="*/ 5 h 14"/>
                <a:gd name="T26" fmla="*/ 44 w 44"/>
                <a:gd name="T27" fmla="*/ 7 h 14"/>
                <a:gd name="T28" fmla="*/ 44 w 44"/>
                <a:gd name="T29" fmla="*/ 11 h 14"/>
                <a:gd name="T30" fmla="*/ 44 w 44"/>
                <a:gd name="T31" fmla="*/ 11 h 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14">
                  <a:moveTo>
                    <a:pt x="44" y="11"/>
                  </a:moveTo>
                  <a:lnTo>
                    <a:pt x="44" y="14"/>
                  </a:lnTo>
                  <a:lnTo>
                    <a:pt x="23" y="9"/>
                  </a:lnTo>
                  <a:lnTo>
                    <a:pt x="14" y="9"/>
                  </a:lnTo>
                  <a:lnTo>
                    <a:pt x="2" y="9"/>
                  </a:lnTo>
                  <a:lnTo>
                    <a:pt x="0" y="7"/>
                  </a:lnTo>
                  <a:lnTo>
                    <a:pt x="12" y="0"/>
                  </a:lnTo>
                  <a:lnTo>
                    <a:pt x="21" y="2"/>
                  </a:lnTo>
                  <a:lnTo>
                    <a:pt x="32" y="2"/>
                  </a:lnTo>
                  <a:lnTo>
                    <a:pt x="39" y="5"/>
                  </a:lnTo>
                  <a:lnTo>
                    <a:pt x="44" y="7"/>
                  </a:lnTo>
                  <a:lnTo>
                    <a:pt x="44"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5" name="Freeform 3255"/>
            <p:cNvSpPr>
              <a:spLocks/>
            </p:cNvSpPr>
            <p:nvPr userDrawn="1"/>
          </p:nvSpPr>
          <p:spPr bwMode="auto">
            <a:xfrm>
              <a:off x="5281" y="2711"/>
              <a:ext cx="14" cy="14"/>
            </a:xfrm>
            <a:custGeom>
              <a:avLst/>
              <a:gdLst>
                <a:gd name="T0" fmla="*/ 14 w 14"/>
                <a:gd name="T1" fmla="*/ 3 h 14"/>
                <a:gd name="T2" fmla="*/ 14 w 14"/>
                <a:gd name="T3" fmla="*/ 3 h 14"/>
                <a:gd name="T4" fmla="*/ 14 w 14"/>
                <a:gd name="T5" fmla="*/ 9 h 14"/>
                <a:gd name="T6" fmla="*/ 5 w 14"/>
                <a:gd name="T7" fmla="*/ 14 h 14"/>
                <a:gd name="T8" fmla="*/ 5 w 14"/>
                <a:gd name="T9" fmla="*/ 14 h 14"/>
                <a:gd name="T10" fmla="*/ 0 w 14"/>
                <a:gd name="T11" fmla="*/ 3 h 14"/>
                <a:gd name="T12" fmla="*/ 0 w 14"/>
                <a:gd name="T13" fmla="*/ 3 h 14"/>
                <a:gd name="T14" fmla="*/ 2 w 14"/>
                <a:gd name="T15" fmla="*/ 0 h 14"/>
                <a:gd name="T16" fmla="*/ 7 w 14"/>
                <a:gd name="T17" fmla="*/ 0 h 14"/>
                <a:gd name="T18" fmla="*/ 9 w 14"/>
                <a:gd name="T19" fmla="*/ 0 h 14"/>
                <a:gd name="T20" fmla="*/ 14 w 14"/>
                <a:gd name="T21" fmla="*/ 3 h 14"/>
                <a:gd name="T22" fmla="*/ 14 w 14"/>
                <a:gd name="T23" fmla="*/ 3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4">
                  <a:moveTo>
                    <a:pt x="14" y="3"/>
                  </a:moveTo>
                  <a:lnTo>
                    <a:pt x="14" y="3"/>
                  </a:lnTo>
                  <a:lnTo>
                    <a:pt x="14" y="9"/>
                  </a:lnTo>
                  <a:lnTo>
                    <a:pt x="5" y="14"/>
                  </a:lnTo>
                  <a:lnTo>
                    <a:pt x="0" y="3"/>
                  </a:lnTo>
                  <a:lnTo>
                    <a:pt x="2" y="0"/>
                  </a:lnTo>
                  <a:lnTo>
                    <a:pt x="7" y="0"/>
                  </a:lnTo>
                  <a:lnTo>
                    <a:pt x="9" y="0"/>
                  </a:lnTo>
                  <a:lnTo>
                    <a:pt x="14"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6" name="Freeform 3256"/>
            <p:cNvSpPr>
              <a:spLocks/>
            </p:cNvSpPr>
            <p:nvPr userDrawn="1"/>
          </p:nvSpPr>
          <p:spPr bwMode="auto">
            <a:xfrm>
              <a:off x="5411" y="2711"/>
              <a:ext cx="13" cy="19"/>
            </a:xfrm>
            <a:custGeom>
              <a:avLst/>
              <a:gdLst>
                <a:gd name="T0" fmla="*/ 13 w 13"/>
                <a:gd name="T1" fmla="*/ 5 h 19"/>
                <a:gd name="T2" fmla="*/ 13 w 13"/>
                <a:gd name="T3" fmla="*/ 5 h 19"/>
                <a:gd name="T4" fmla="*/ 13 w 13"/>
                <a:gd name="T5" fmla="*/ 9 h 19"/>
                <a:gd name="T6" fmla="*/ 13 w 13"/>
                <a:gd name="T7" fmla="*/ 16 h 19"/>
                <a:gd name="T8" fmla="*/ 9 w 13"/>
                <a:gd name="T9" fmla="*/ 19 h 19"/>
                <a:gd name="T10" fmla="*/ 0 w 13"/>
                <a:gd name="T11" fmla="*/ 0 h 19"/>
                <a:gd name="T12" fmla="*/ 0 w 13"/>
                <a:gd name="T13" fmla="*/ 0 h 19"/>
                <a:gd name="T14" fmla="*/ 9 w 13"/>
                <a:gd name="T15" fmla="*/ 0 h 19"/>
                <a:gd name="T16" fmla="*/ 11 w 13"/>
                <a:gd name="T17" fmla="*/ 3 h 19"/>
                <a:gd name="T18" fmla="*/ 13 w 13"/>
                <a:gd name="T19" fmla="*/ 5 h 19"/>
                <a:gd name="T20" fmla="*/ 13 w 13"/>
                <a:gd name="T21" fmla="*/ 5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 h="19">
                  <a:moveTo>
                    <a:pt x="13" y="5"/>
                  </a:moveTo>
                  <a:lnTo>
                    <a:pt x="13" y="5"/>
                  </a:lnTo>
                  <a:lnTo>
                    <a:pt x="13" y="9"/>
                  </a:lnTo>
                  <a:lnTo>
                    <a:pt x="13" y="16"/>
                  </a:lnTo>
                  <a:lnTo>
                    <a:pt x="9" y="19"/>
                  </a:lnTo>
                  <a:lnTo>
                    <a:pt x="0" y="0"/>
                  </a:lnTo>
                  <a:lnTo>
                    <a:pt x="9" y="0"/>
                  </a:lnTo>
                  <a:lnTo>
                    <a:pt x="11" y="3"/>
                  </a:lnTo>
                  <a:lnTo>
                    <a:pt x="13"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7" name="Freeform 3257"/>
            <p:cNvSpPr>
              <a:spLocks/>
            </p:cNvSpPr>
            <p:nvPr userDrawn="1"/>
          </p:nvSpPr>
          <p:spPr bwMode="auto">
            <a:xfrm>
              <a:off x="3323" y="2725"/>
              <a:ext cx="40" cy="97"/>
            </a:xfrm>
            <a:custGeom>
              <a:avLst/>
              <a:gdLst>
                <a:gd name="T0" fmla="*/ 19 w 40"/>
                <a:gd name="T1" fmla="*/ 49 h 97"/>
                <a:gd name="T2" fmla="*/ 40 w 40"/>
                <a:gd name="T3" fmla="*/ 88 h 97"/>
                <a:gd name="T4" fmla="*/ 40 w 40"/>
                <a:gd name="T5" fmla="*/ 97 h 97"/>
                <a:gd name="T6" fmla="*/ 26 w 40"/>
                <a:gd name="T7" fmla="*/ 90 h 97"/>
                <a:gd name="T8" fmla="*/ 26 w 40"/>
                <a:gd name="T9" fmla="*/ 90 h 97"/>
                <a:gd name="T10" fmla="*/ 23 w 40"/>
                <a:gd name="T11" fmla="*/ 74 h 97"/>
                <a:gd name="T12" fmla="*/ 7 w 40"/>
                <a:gd name="T13" fmla="*/ 42 h 97"/>
                <a:gd name="T14" fmla="*/ 0 w 40"/>
                <a:gd name="T15" fmla="*/ 0 h 97"/>
                <a:gd name="T16" fmla="*/ 14 w 40"/>
                <a:gd name="T17" fmla="*/ 7 h 97"/>
                <a:gd name="T18" fmla="*/ 19 w 40"/>
                <a:gd name="T19" fmla="*/ 49 h 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0" h="97">
                  <a:moveTo>
                    <a:pt x="19" y="49"/>
                  </a:moveTo>
                  <a:lnTo>
                    <a:pt x="40" y="88"/>
                  </a:lnTo>
                  <a:lnTo>
                    <a:pt x="40" y="97"/>
                  </a:lnTo>
                  <a:lnTo>
                    <a:pt x="26" y="90"/>
                  </a:lnTo>
                  <a:lnTo>
                    <a:pt x="23" y="74"/>
                  </a:lnTo>
                  <a:lnTo>
                    <a:pt x="7" y="42"/>
                  </a:lnTo>
                  <a:lnTo>
                    <a:pt x="0" y="0"/>
                  </a:lnTo>
                  <a:lnTo>
                    <a:pt x="14" y="7"/>
                  </a:lnTo>
                  <a:lnTo>
                    <a:pt x="19" y="4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8" name="Freeform 3258"/>
            <p:cNvSpPr>
              <a:spLocks/>
            </p:cNvSpPr>
            <p:nvPr userDrawn="1"/>
          </p:nvSpPr>
          <p:spPr bwMode="auto">
            <a:xfrm>
              <a:off x="2967" y="2762"/>
              <a:ext cx="254" cy="285"/>
            </a:xfrm>
            <a:custGeom>
              <a:avLst/>
              <a:gdLst>
                <a:gd name="T0" fmla="*/ 97 w 254"/>
                <a:gd name="T1" fmla="*/ 5 h 285"/>
                <a:gd name="T2" fmla="*/ 97 w 254"/>
                <a:gd name="T3" fmla="*/ 5 h 285"/>
                <a:gd name="T4" fmla="*/ 115 w 254"/>
                <a:gd name="T5" fmla="*/ 30 h 285"/>
                <a:gd name="T6" fmla="*/ 134 w 254"/>
                <a:gd name="T7" fmla="*/ 56 h 285"/>
                <a:gd name="T8" fmla="*/ 153 w 254"/>
                <a:gd name="T9" fmla="*/ 60 h 285"/>
                <a:gd name="T10" fmla="*/ 171 w 254"/>
                <a:gd name="T11" fmla="*/ 42 h 285"/>
                <a:gd name="T12" fmla="*/ 201 w 254"/>
                <a:gd name="T13" fmla="*/ 56 h 285"/>
                <a:gd name="T14" fmla="*/ 206 w 254"/>
                <a:gd name="T15" fmla="*/ 100 h 285"/>
                <a:gd name="T16" fmla="*/ 206 w 254"/>
                <a:gd name="T17" fmla="*/ 100 h 285"/>
                <a:gd name="T18" fmla="*/ 220 w 254"/>
                <a:gd name="T19" fmla="*/ 134 h 285"/>
                <a:gd name="T20" fmla="*/ 254 w 254"/>
                <a:gd name="T21" fmla="*/ 141 h 285"/>
                <a:gd name="T22" fmla="*/ 254 w 254"/>
                <a:gd name="T23" fmla="*/ 141 h 285"/>
                <a:gd name="T24" fmla="*/ 254 w 254"/>
                <a:gd name="T25" fmla="*/ 167 h 285"/>
                <a:gd name="T26" fmla="*/ 254 w 254"/>
                <a:gd name="T27" fmla="*/ 167 h 285"/>
                <a:gd name="T28" fmla="*/ 220 w 254"/>
                <a:gd name="T29" fmla="*/ 171 h 285"/>
                <a:gd name="T30" fmla="*/ 217 w 254"/>
                <a:gd name="T31" fmla="*/ 171 h 285"/>
                <a:gd name="T32" fmla="*/ 215 w 254"/>
                <a:gd name="T33" fmla="*/ 222 h 285"/>
                <a:gd name="T34" fmla="*/ 234 w 254"/>
                <a:gd name="T35" fmla="*/ 273 h 285"/>
                <a:gd name="T36" fmla="*/ 206 w 254"/>
                <a:gd name="T37" fmla="*/ 285 h 285"/>
                <a:gd name="T38" fmla="*/ 206 w 254"/>
                <a:gd name="T39" fmla="*/ 285 h 285"/>
                <a:gd name="T40" fmla="*/ 173 w 254"/>
                <a:gd name="T41" fmla="*/ 285 h 285"/>
                <a:gd name="T42" fmla="*/ 141 w 254"/>
                <a:gd name="T43" fmla="*/ 285 h 285"/>
                <a:gd name="T44" fmla="*/ 106 w 254"/>
                <a:gd name="T45" fmla="*/ 282 h 285"/>
                <a:gd name="T46" fmla="*/ 74 w 254"/>
                <a:gd name="T47" fmla="*/ 285 h 285"/>
                <a:gd name="T48" fmla="*/ 74 w 254"/>
                <a:gd name="T49" fmla="*/ 285 h 285"/>
                <a:gd name="T50" fmla="*/ 48 w 254"/>
                <a:gd name="T51" fmla="*/ 280 h 285"/>
                <a:gd name="T52" fmla="*/ 25 w 254"/>
                <a:gd name="T53" fmla="*/ 276 h 285"/>
                <a:gd name="T54" fmla="*/ 2 w 254"/>
                <a:gd name="T55" fmla="*/ 280 h 285"/>
                <a:gd name="T56" fmla="*/ 0 w 254"/>
                <a:gd name="T57" fmla="*/ 245 h 285"/>
                <a:gd name="T58" fmla="*/ 4 w 254"/>
                <a:gd name="T59" fmla="*/ 188 h 285"/>
                <a:gd name="T60" fmla="*/ 39 w 254"/>
                <a:gd name="T61" fmla="*/ 130 h 285"/>
                <a:gd name="T62" fmla="*/ 39 w 254"/>
                <a:gd name="T63" fmla="*/ 130 h 285"/>
                <a:gd name="T64" fmla="*/ 34 w 254"/>
                <a:gd name="T65" fmla="*/ 104 h 285"/>
                <a:gd name="T66" fmla="*/ 28 w 254"/>
                <a:gd name="T67" fmla="*/ 86 h 285"/>
                <a:gd name="T68" fmla="*/ 28 w 254"/>
                <a:gd name="T69" fmla="*/ 56 h 285"/>
                <a:gd name="T70" fmla="*/ 16 w 254"/>
                <a:gd name="T71" fmla="*/ 19 h 285"/>
                <a:gd name="T72" fmla="*/ 16 w 254"/>
                <a:gd name="T73" fmla="*/ 19 h 285"/>
                <a:gd name="T74" fmla="*/ 21 w 254"/>
                <a:gd name="T75" fmla="*/ 5 h 285"/>
                <a:gd name="T76" fmla="*/ 21 w 254"/>
                <a:gd name="T77" fmla="*/ 5 h 285"/>
                <a:gd name="T78" fmla="*/ 46 w 254"/>
                <a:gd name="T79" fmla="*/ 2 h 285"/>
                <a:gd name="T80" fmla="*/ 58 w 254"/>
                <a:gd name="T81" fmla="*/ 0 h 285"/>
                <a:gd name="T82" fmla="*/ 72 w 254"/>
                <a:gd name="T83" fmla="*/ 0 h 285"/>
                <a:gd name="T84" fmla="*/ 97 w 254"/>
                <a:gd name="T85" fmla="*/ 5 h 28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54" h="285">
                  <a:moveTo>
                    <a:pt x="97" y="5"/>
                  </a:moveTo>
                  <a:lnTo>
                    <a:pt x="97" y="5"/>
                  </a:lnTo>
                  <a:lnTo>
                    <a:pt x="115" y="30"/>
                  </a:lnTo>
                  <a:lnTo>
                    <a:pt x="134" y="56"/>
                  </a:lnTo>
                  <a:lnTo>
                    <a:pt x="153" y="60"/>
                  </a:lnTo>
                  <a:lnTo>
                    <a:pt x="171" y="42"/>
                  </a:lnTo>
                  <a:lnTo>
                    <a:pt x="201" y="56"/>
                  </a:lnTo>
                  <a:lnTo>
                    <a:pt x="206" y="100"/>
                  </a:lnTo>
                  <a:lnTo>
                    <a:pt x="220" y="134"/>
                  </a:lnTo>
                  <a:lnTo>
                    <a:pt x="254" y="141"/>
                  </a:lnTo>
                  <a:lnTo>
                    <a:pt x="254" y="167"/>
                  </a:lnTo>
                  <a:lnTo>
                    <a:pt x="220" y="171"/>
                  </a:lnTo>
                  <a:lnTo>
                    <a:pt x="217" y="171"/>
                  </a:lnTo>
                  <a:lnTo>
                    <a:pt x="215" y="222"/>
                  </a:lnTo>
                  <a:lnTo>
                    <a:pt x="234" y="273"/>
                  </a:lnTo>
                  <a:lnTo>
                    <a:pt x="206" y="285"/>
                  </a:lnTo>
                  <a:lnTo>
                    <a:pt x="173" y="285"/>
                  </a:lnTo>
                  <a:lnTo>
                    <a:pt x="141" y="285"/>
                  </a:lnTo>
                  <a:lnTo>
                    <a:pt x="106" y="282"/>
                  </a:lnTo>
                  <a:lnTo>
                    <a:pt x="74" y="285"/>
                  </a:lnTo>
                  <a:lnTo>
                    <a:pt x="48" y="280"/>
                  </a:lnTo>
                  <a:lnTo>
                    <a:pt x="25" y="276"/>
                  </a:lnTo>
                  <a:lnTo>
                    <a:pt x="2" y="280"/>
                  </a:lnTo>
                  <a:lnTo>
                    <a:pt x="0" y="245"/>
                  </a:lnTo>
                  <a:lnTo>
                    <a:pt x="4" y="188"/>
                  </a:lnTo>
                  <a:lnTo>
                    <a:pt x="39" y="130"/>
                  </a:lnTo>
                  <a:lnTo>
                    <a:pt x="34" y="104"/>
                  </a:lnTo>
                  <a:lnTo>
                    <a:pt x="28" y="86"/>
                  </a:lnTo>
                  <a:lnTo>
                    <a:pt x="28" y="56"/>
                  </a:lnTo>
                  <a:lnTo>
                    <a:pt x="16" y="19"/>
                  </a:lnTo>
                  <a:lnTo>
                    <a:pt x="21" y="5"/>
                  </a:lnTo>
                  <a:lnTo>
                    <a:pt x="46" y="2"/>
                  </a:lnTo>
                  <a:lnTo>
                    <a:pt x="58" y="0"/>
                  </a:lnTo>
                  <a:lnTo>
                    <a:pt x="72" y="0"/>
                  </a:lnTo>
                  <a:lnTo>
                    <a:pt x="97"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9" name="Freeform 3259"/>
            <p:cNvSpPr>
              <a:spLocks/>
            </p:cNvSpPr>
            <p:nvPr userDrawn="1"/>
          </p:nvSpPr>
          <p:spPr bwMode="auto">
            <a:xfrm>
              <a:off x="4857" y="2771"/>
              <a:ext cx="174" cy="70"/>
            </a:xfrm>
            <a:custGeom>
              <a:avLst/>
              <a:gdLst>
                <a:gd name="T0" fmla="*/ 84 w 174"/>
                <a:gd name="T1" fmla="*/ 19 h 70"/>
                <a:gd name="T2" fmla="*/ 121 w 174"/>
                <a:gd name="T3" fmla="*/ 14 h 70"/>
                <a:gd name="T4" fmla="*/ 121 w 174"/>
                <a:gd name="T5" fmla="*/ 14 h 70"/>
                <a:gd name="T6" fmla="*/ 130 w 174"/>
                <a:gd name="T7" fmla="*/ 21 h 70"/>
                <a:gd name="T8" fmla="*/ 139 w 174"/>
                <a:gd name="T9" fmla="*/ 28 h 70"/>
                <a:gd name="T10" fmla="*/ 146 w 174"/>
                <a:gd name="T11" fmla="*/ 35 h 70"/>
                <a:gd name="T12" fmla="*/ 149 w 174"/>
                <a:gd name="T13" fmla="*/ 40 h 70"/>
                <a:gd name="T14" fmla="*/ 151 w 174"/>
                <a:gd name="T15" fmla="*/ 44 h 70"/>
                <a:gd name="T16" fmla="*/ 151 w 174"/>
                <a:gd name="T17" fmla="*/ 47 h 70"/>
                <a:gd name="T18" fmla="*/ 174 w 174"/>
                <a:gd name="T19" fmla="*/ 58 h 70"/>
                <a:gd name="T20" fmla="*/ 174 w 174"/>
                <a:gd name="T21" fmla="*/ 70 h 70"/>
                <a:gd name="T22" fmla="*/ 174 w 174"/>
                <a:gd name="T23" fmla="*/ 70 h 70"/>
                <a:gd name="T24" fmla="*/ 151 w 174"/>
                <a:gd name="T25" fmla="*/ 65 h 70"/>
                <a:gd name="T26" fmla="*/ 130 w 174"/>
                <a:gd name="T27" fmla="*/ 61 h 70"/>
                <a:gd name="T28" fmla="*/ 88 w 174"/>
                <a:gd name="T29" fmla="*/ 44 h 70"/>
                <a:gd name="T30" fmla="*/ 88 w 174"/>
                <a:gd name="T31" fmla="*/ 44 h 70"/>
                <a:gd name="T32" fmla="*/ 79 w 174"/>
                <a:gd name="T33" fmla="*/ 47 h 70"/>
                <a:gd name="T34" fmla="*/ 70 w 174"/>
                <a:gd name="T35" fmla="*/ 44 h 70"/>
                <a:gd name="T36" fmla="*/ 51 w 174"/>
                <a:gd name="T37" fmla="*/ 42 h 70"/>
                <a:gd name="T38" fmla="*/ 37 w 174"/>
                <a:gd name="T39" fmla="*/ 44 h 70"/>
                <a:gd name="T40" fmla="*/ 14 w 174"/>
                <a:gd name="T41" fmla="*/ 21 h 70"/>
                <a:gd name="T42" fmla="*/ 14 w 174"/>
                <a:gd name="T43" fmla="*/ 21 h 70"/>
                <a:gd name="T44" fmla="*/ 3 w 174"/>
                <a:gd name="T45" fmla="*/ 24 h 70"/>
                <a:gd name="T46" fmla="*/ 0 w 174"/>
                <a:gd name="T47" fmla="*/ 21 h 70"/>
                <a:gd name="T48" fmla="*/ 28 w 174"/>
                <a:gd name="T49" fmla="*/ 0 h 70"/>
                <a:gd name="T50" fmla="*/ 61 w 174"/>
                <a:gd name="T51" fmla="*/ 5 h 70"/>
                <a:gd name="T52" fmla="*/ 84 w 174"/>
                <a:gd name="T53" fmla="*/ 19 h 7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74" h="70">
                  <a:moveTo>
                    <a:pt x="84" y="19"/>
                  </a:moveTo>
                  <a:lnTo>
                    <a:pt x="121" y="14"/>
                  </a:lnTo>
                  <a:lnTo>
                    <a:pt x="130" y="21"/>
                  </a:lnTo>
                  <a:lnTo>
                    <a:pt x="139" y="28"/>
                  </a:lnTo>
                  <a:lnTo>
                    <a:pt x="146" y="35"/>
                  </a:lnTo>
                  <a:lnTo>
                    <a:pt x="149" y="40"/>
                  </a:lnTo>
                  <a:lnTo>
                    <a:pt x="151" y="44"/>
                  </a:lnTo>
                  <a:lnTo>
                    <a:pt x="151" y="47"/>
                  </a:lnTo>
                  <a:lnTo>
                    <a:pt x="174" y="58"/>
                  </a:lnTo>
                  <a:lnTo>
                    <a:pt x="174" y="70"/>
                  </a:lnTo>
                  <a:lnTo>
                    <a:pt x="151" y="65"/>
                  </a:lnTo>
                  <a:lnTo>
                    <a:pt x="130" y="61"/>
                  </a:lnTo>
                  <a:lnTo>
                    <a:pt x="88" y="44"/>
                  </a:lnTo>
                  <a:lnTo>
                    <a:pt x="79" y="47"/>
                  </a:lnTo>
                  <a:lnTo>
                    <a:pt x="70" y="44"/>
                  </a:lnTo>
                  <a:lnTo>
                    <a:pt x="51" y="42"/>
                  </a:lnTo>
                  <a:lnTo>
                    <a:pt x="37" y="44"/>
                  </a:lnTo>
                  <a:lnTo>
                    <a:pt x="14" y="21"/>
                  </a:lnTo>
                  <a:lnTo>
                    <a:pt x="3" y="24"/>
                  </a:lnTo>
                  <a:lnTo>
                    <a:pt x="0" y="21"/>
                  </a:lnTo>
                  <a:lnTo>
                    <a:pt x="28" y="0"/>
                  </a:lnTo>
                  <a:lnTo>
                    <a:pt x="61" y="5"/>
                  </a:lnTo>
                  <a:lnTo>
                    <a:pt x="84"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0" name="Freeform 3260"/>
            <p:cNvSpPr>
              <a:spLocks/>
            </p:cNvSpPr>
            <p:nvPr userDrawn="1"/>
          </p:nvSpPr>
          <p:spPr bwMode="auto">
            <a:xfrm>
              <a:off x="5411" y="2774"/>
              <a:ext cx="9" cy="9"/>
            </a:xfrm>
            <a:custGeom>
              <a:avLst/>
              <a:gdLst>
                <a:gd name="T0" fmla="*/ 9 w 9"/>
                <a:gd name="T1" fmla="*/ 2 h 9"/>
                <a:gd name="T2" fmla="*/ 9 w 9"/>
                <a:gd name="T3" fmla="*/ 2 h 9"/>
                <a:gd name="T4" fmla="*/ 9 w 9"/>
                <a:gd name="T5" fmla="*/ 7 h 9"/>
                <a:gd name="T6" fmla="*/ 7 w 9"/>
                <a:gd name="T7" fmla="*/ 9 h 9"/>
                <a:gd name="T8" fmla="*/ 7 w 9"/>
                <a:gd name="T9" fmla="*/ 9 h 9"/>
                <a:gd name="T10" fmla="*/ 4 w 9"/>
                <a:gd name="T11" fmla="*/ 9 h 9"/>
                <a:gd name="T12" fmla="*/ 0 w 9"/>
                <a:gd name="T13" fmla="*/ 7 h 9"/>
                <a:gd name="T14" fmla="*/ 0 w 9"/>
                <a:gd name="T15" fmla="*/ 7 h 9"/>
                <a:gd name="T16" fmla="*/ 0 w 9"/>
                <a:gd name="T17" fmla="*/ 4 h 9"/>
                <a:gd name="T18" fmla="*/ 0 w 9"/>
                <a:gd name="T19" fmla="*/ 2 h 9"/>
                <a:gd name="T20" fmla="*/ 0 w 9"/>
                <a:gd name="T21" fmla="*/ 2 h 9"/>
                <a:gd name="T22" fmla="*/ 2 w 9"/>
                <a:gd name="T23" fmla="*/ 0 h 9"/>
                <a:gd name="T24" fmla="*/ 2 w 9"/>
                <a:gd name="T25" fmla="*/ 0 h 9"/>
                <a:gd name="T26" fmla="*/ 7 w 9"/>
                <a:gd name="T27" fmla="*/ 0 h 9"/>
                <a:gd name="T28" fmla="*/ 9 w 9"/>
                <a:gd name="T29" fmla="*/ 2 h 9"/>
                <a:gd name="T30" fmla="*/ 9 w 9"/>
                <a:gd name="T31" fmla="*/ 2 h 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9">
                  <a:moveTo>
                    <a:pt x="9" y="2"/>
                  </a:moveTo>
                  <a:lnTo>
                    <a:pt x="9" y="2"/>
                  </a:lnTo>
                  <a:lnTo>
                    <a:pt x="9" y="7"/>
                  </a:lnTo>
                  <a:lnTo>
                    <a:pt x="7" y="9"/>
                  </a:lnTo>
                  <a:lnTo>
                    <a:pt x="4" y="9"/>
                  </a:lnTo>
                  <a:lnTo>
                    <a:pt x="0" y="7"/>
                  </a:lnTo>
                  <a:lnTo>
                    <a:pt x="0" y="4"/>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1" name="Freeform 3261"/>
            <p:cNvSpPr>
              <a:spLocks/>
            </p:cNvSpPr>
            <p:nvPr userDrawn="1"/>
          </p:nvSpPr>
          <p:spPr bwMode="auto">
            <a:xfrm>
              <a:off x="3187" y="2818"/>
              <a:ext cx="217" cy="226"/>
            </a:xfrm>
            <a:custGeom>
              <a:avLst/>
              <a:gdLst>
                <a:gd name="T0" fmla="*/ 217 w 217"/>
                <a:gd name="T1" fmla="*/ 39 h 226"/>
                <a:gd name="T2" fmla="*/ 217 w 217"/>
                <a:gd name="T3" fmla="*/ 39 h 226"/>
                <a:gd name="T4" fmla="*/ 215 w 217"/>
                <a:gd name="T5" fmla="*/ 55 h 226"/>
                <a:gd name="T6" fmla="*/ 213 w 217"/>
                <a:gd name="T7" fmla="*/ 71 h 226"/>
                <a:gd name="T8" fmla="*/ 206 w 217"/>
                <a:gd name="T9" fmla="*/ 102 h 226"/>
                <a:gd name="T10" fmla="*/ 210 w 217"/>
                <a:gd name="T11" fmla="*/ 145 h 226"/>
                <a:gd name="T12" fmla="*/ 210 w 217"/>
                <a:gd name="T13" fmla="*/ 145 h 226"/>
                <a:gd name="T14" fmla="*/ 185 w 217"/>
                <a:gd name="T15" fmla="*/ 155 h 226"/>
                <a:gd name="T16" fmla="*/ 159 w 217"/>
                <a:gd name="T17" fmla="*/ 164 h 226"/>
                <a:gd name="T18" fmla="*/ 159 w 217"/>
                <a:gd name="T19" fmla="*/ 173 h 226"/>
                <a:gd name="T20" fmla="*/ 120 w 217"/>
                <a:gd name="T21" fmla="*/ 185 h 226"/>
                <a:gd name="T22" fmla="*/ 120 w 217"/>
                <a:gd name="T23" fmla="*/ 185 h 226"/>
                <a:gd name="T24" fmla="*/ 104 w 217"/>
                <a:gd name="T25" fmla="*/ 220 h 226"/>
                <a:gd name="T26" fmla="*/ 104 w 217"/>
                <a:gd name="T27" fmla="*/ 220 h 226"/>
                <a:gd name="T28" fmla="*/ 99 w 217"/>
                <a:gd name="T29" fmla="*/ 224 h 226"/>
                <a:gd name="T30" fmla="*/ 95 w 217"/>
                <a:gd name="T31" fmla="*/ 226 h 226"/>
                <a:gd name="T32" fmla="*/ 83 w 217"/>
                <a:gd name="T33" fmla="*/ 226 h 226"/>
                <a:gd name="T34" fmla="*/ 69 w 217"/>
                <a:gd name="T35" fmla="*/ 226 h 226"/>
                <a:gd name="T36" fmla="*/ 57 w 217"/>
                <a:gd name="T37" fmla="*/ 226 h 226"/>
                <a:gd name="T38" fmla="*/ 57 w 217"/>
                <a:gd name="T39" fmla="*/ 226 h 226"/>
                <a:gd name="T40" fmla="*/ 46 w 217"/>
                <a:gd name="T41" fmla="*/ 215 h 226"/>
                <a:gd name="T42" fmla="*/ 16 w 217"/>
                <a:gd name="T43" fmla="*/ 215 h 226"/>
                <a:gd name="T44" fmla="*/ 0 w 217"/>
                <a:gd name="T45" fmla="*/ 166 h 226"/>
                <a:gd name="T46" fmla="*/ 2 w 217"/>
                <a:gd name="T47" fmla="*/ 118 h 226"/>
                <a:gd name="T48" fmla="*/ 37 w 217"/>
                <a:gd name="T49" fmla="*/ 113 h 226"/>
                <a:gd name="T50" fmla="*/ 39 w 217"/>
                <a:gd name="T51" fmla="*/ 113 h 226"/>
                <a:gd name="T52" fmla="*/ 39 w 217"/>
                <a:gd name="T53" fmla="*/ 88 h 226"/>
                <a:gd name="T54" fmla="*/ 85 w 217"/>
                <a:gd name="T55" fmla="*/ 106 h 226"/>
                <a:gd name="T56" fmla="*/ 113 w 217"/>
                <a:gd name="T57" fmla="*/ 106 h 226"/>
                <a:gd name="T58" fmla="*/ 113 w 217"/>
                <a:gd name="T59" fmla="*/ 106 h 226"/>
                <a:gd name="T60" fmla="*/ 134 w 217"/>
                <a:gd name="T61" fmla="*/ 139 h 226"/>
                <a:gd name="T62" fmla="*/ 150 w 217"/>
                <a:gd name="T63" fmla="*/ 139 h 226"/>
                <a:gd name="T64" fmla="*/ 150 w 217"/>
                <a:gd name="T65" fmla="*/ 136 h 226"/>
                <a:gd name="T66" fmla="*/ 143 w 217"/>
                <a:gd name="T67" fmla="*/ 92 h 226"/>
                <a:gd name="T68" fmla="*/ 143 w 217"/>
                <a:gd name="T69" fmla="*/ 92 h 226"/>
                <a:gd name="T70" fmla="*/ 136 w 217"/>
                <a:gd name="T71" fmla="*/ 88 h 226"/>
                <a:gd name="T72" fmla="*/ 129 w 217"/>
                <a:gd name="T73" fmla="*/ 85 h 226"/>
                <a:gd name="T74" fmla="*/ 129 w 217"/>
                <a:gd name="T75" fmla="*/ 85 h 226"/>
                <a:gd name="T76" fmla="*/ 127 w 217"/>
                <a:gd name="T77" fmla="*/ 81 h 226"/>
                <a:gd name="T78" fmla="*/ 125 w 217"/>
                <a:gd name="T79" fmla="*/ 74 h 226"/>
                <a:gd name="T80" fmla="*/ 129 w 217"/>
                <a:gd name="T81" fmla="*/ 64 h 226"/>
                <a:gd name="T82" fmla="*/ 134 w 217"/>
                <a:gd name="T83" fmla="*/ 55 h 226"/>
                <a:gd name="T84" fmla="*/ 138 w 217"/>
                <a:gd name="T85" fmla="*/ 44 h 226"/>
                <a:gd name="T86" fmla="*/ 136 w 217"/>
                <a:gd name="T87" fmla="*/ 14 h 226"/>
                <a:gd name="T88" fmla="*/ 159 w 217"/>
                <a:gd name="T89" fmla="*/ 0 h 226"/>
                <a:gd name="T90" fmla="*/ 159 w 217"/>
                <a:gd name="T91" fmla="*/ 0 h 226"/>
                <a:gd name="T92" fmla="*/ 176 w 217"/>
                <a:gd name="T93" fmla="*/ 7 h 226"/>
                <a:gd name="T94" fmla="*/ 189 w 217"/>
                <a:gd name="T95" fmla="*/ 18 h 226"/>
                <a:gd name="T96" fmla="*/ 217 w 217"/>
                <a:gd name="T97" fmla="*/ 39 h 226"/>
                <a:gd name="T98" fmla="*/ 217 w 217"/>
                <a:gd name="T99" fmla="*/ 39 h 22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17" h="226">
                  <a:moveTo>
                    <a:pt x="217" y="39"/>
                  </a:moveTo>
                  <a:lnTo>
                    <a:pt x="217" y="39"/>
                  </a:lnTo>
                  <a:lnTo>
                    <a:pt x="215" y="55"/>
                  </a:lnTo>
                  <a:lnTo>
                    <a:pt x="213" y="71"/>
                  </a:lnTo>
                  <a:lnTo>
                    <a:pt x="206" y="102"/>
                  </a:lnTo>
                  <a:lnTo>
                    <a:pt x="210" y="145"/>
                  </a:lnTo>
                  <a:lnTo>
                    <a:pt x="185" y="155"/>
                  </a:lnTo>
                  <a:lnTo>
                    <a:pt x="159" y="164"/>
                  </a:lnTo>
                  <a:lnTo>
                    <a:pt x="159" y="173"/>
                  </a:lnTo>
                  <a:lnTo>
                    <a:pt x="120" y="185"/>
                  </a:lnTo>
                  <a:lnTo>
                    <a:pt x="104" y="220"/>
                  </a:lnTo>
                  <a:lnTo>
                    <a:pt x="99" y="224"/>
                  </a:lnTo>
                  <a:lnTo>
                    <a:pt x="95" y="226"/>
                  </a:lnTo>
                  <a:lnTo>
                    <a:pt x="83" y="226"/>
                  </a:lnTo>
                  <a:lnTo>
                    <a:pt x="69" y="226"/>
                  </a:lnTo>
                  <a:lnTo>
                    <a:pt x="57" y="226"/>
                  </a:lnTo>
                  <a:lnTo>
                    <a:pt x="46" y="215"/>
                  </a:lnTo>
                  <a:lnTo>
                    <a:pt x="16" y="215"/>
                  </a:lnTo>
                  <a:lnTo>
                    <a:pt x="0" y="166"/>
                  </a:lnTo>
                  <a:lnTo>
                    <a:pt x="2" y="118"/>
                  </a:lnTo>
                  <a:lnTo>
                    <a:pt x="37" y="113"/>
                  </a:lnTo>
                  <a:lnTo>
                    <a:pt x="39" y="113"/>
                  </a:lnTo>
                  <a:lnTo>
                    <a:pt x="39" y="88"/>
                  </a:lnTo>
                  <a:lnTo>
                    <a:pt x="85" y="106"/>
                  </a:lnTo>
                  <a:lnTo>
                    <a:pt x="113" y="106"/>
                  </a:lnTo>
                  <a:lnTo>
                    <a:pt x="134" y="139"/>
                  </a:lnTo>
                  <a:lnTo>
                    <a:pt x="150" y="139"/>
                  </a:lnTo>
                  <a:lnTo>
                    <a:pt x="150" y="136"/>
                  </a:lnTo>
                  <a:lnTo>
                    <a:pt x="143" y="92"/>
                  </a:lnTo>
                  <a:lnTo>
                    <a:pt x="136" y="88"/>
                  </a:lnTo>
                  <a:lnTo>
                    <a:pt x="129" y="85"/>
                  </a:lnTo>
                  <a:lnTo>
                    <a:pt x="127" y="81"/>
                  </a:lnTo>
                  <a:lnTo>
                    <a:pt x="125" y="74"/>
                  </a:lnTo>
                  <a:lnTo>
                    <a:pt x="129" y="64"/>
                  </a:lnTo>
                  <a:lnTo>
                    <a:pt x="134" y="55"/>
                  </a:lnTo>
                  <a:lnTo>
                    <a:pt x="138" y="44"/>
                  </a:lnTo>
                  <a:lnTo>
                    <a:pt x="136" y="14"/>
                  </a:lnTo>
                  <a:lnTo>
                    <a:pt x="159" y="0"/>
                  </a:lnTo>
                  <a:lnTo>
                    <a:pt x="176" y="7"/>
                  </a:lnTo>
                  <a:lnTo>
                    <a:pt x="189" y="18"/>
                  </a:lnTo>
                  <a:lnTo>
                    <a:pt x="217" y="3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2" name="Freeform 3262"/>
            <p:cNvSpPr>
              <a:spLocks/>
            </p:cNvSpPr>
            <p:nvPr userDrawn="1"/>
          </p:nvSpPr>
          <p:spPr bwMode="auto">
            <a:xfrm>
              <a:off x="5267" y="2822"/>
              <a:ext cx="14" cy="7"/>
            </a:xfrm>
            <a:custGeom>
              <a:avLst/>
              <a:gdLst>
                <a:gd name="T0" fmla="*/ 14 w 14"/>
                <a:gd name="T1" fmla="*/ 5 h 7"/>
                <a:gd name="T2" fmla="*/ 14 w 14"/>
                <a:gd name="T3" fmla="*/ 5 h 7"/>
                <a:gd name="T4" fmla="*/ 7 w 14"/>
                <a:gd name="T5" fmla="*/ 7 h 7"/>
                <a:gd name="T6" fmla="*/ 0 w 14"/>
                <a:gd name="T7" fmla="*/ 7 h 7"/>
                <a:gd name="T8" fmla="*/ 2 w 14"/>
                <a:gd name="T9" fmla="*/ 0 h 7"/>
                <a:gd name="T10" fmla="*/ 2 w 14"/>
                <a:gd name="T11" fmla="*/ 0 h 7"/>
                <a:gd name="T12" fmla="*/ 9 w 14"/>
                <a:gd name="T13" fmla="*/ 0 h 7"/>
                <a:gd name="T14" fmla="*/ 12 w 14"/>
                <a:gd name="T15" fmla="*/ 3 h 7"/>
                <a:gd name="T16" fmla="*/ 14 w 14"/>
                <a:gd name="T17" fmla="*/ 5 h 7"/>
                <a:gd name="T18" fmla="*/ 14 w 14"/>
                <a:gd name="T19" fmla="*/ 5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7">
                  <a:moveTo>
                    <a:pt x="14" y="5"/>
                  </a:moveTo>
                  <a:lnTo>
                    <a:pt x="14" y="5"/>
                  </a:lnTo>
                  <a:lnTo>
                    <a:pt x="7" y="7"/>
                  </a:lnTo>
                  <a:lnTo>
                    <a:pt x="0" y="7"/>
                  </a:lnTo>
                  <a:lnTo>
                    <a:pt x="2" y="0"/>
                  </a:lnTo>
                  <a:lnTo>
                    <a:pt x="9" y="0"/>
                  </a:lnTo>
                  <a:lnTo>
                    <a:pt x="12" y="3"/>
                  </a:lnTo>
                  <a:lnTo>
                    <a:pt x="14"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3" name="Freeform 3263"/>
            <p:cNvSpPr>
              <a:spLocks/>
            </p:cNvSpPr>
            <p:nvPr userDrawn="1"/>
          </p:nvSpPr>
          <p:spPr bwMode="auto">
            <a:xfrm>
              <a:off x="5378" y="2822"/>
              <a:ext cx="5" cy="7"/>
            </a:xfrm>
            <a:custGeom>
              <a:avLst/>
              <a:gdLst>
                <a:gd name="T0" fmla="*/ 5 w 5"/>
                <a:gd name="T1" fmla="*/ 0 h 7"/>
                <a:gd name="T2" fmla="*/ 5 w 5"/>
                <a:gd name="T3" fmla="*/ 0 h 7"/>
                <a:gd name="T4" fmla="*/ 5 w 5"/>
                <a:gd name="T5" fmla="*/ 3 h 7"/>
                <a:gd name="T6" fmla="*/ 2 w 5"/>
                <a:gd name="T7" fmla="*/ 5 h 7"/>
                <a:gd name="T8" fmla="*/ 0 w 5"/>
                <a:gd name="T9" fmla="*/ 7 h 7"/>
                <a:gd name="T10" fmla="*/ 0 w 5"/>
                <a:gd name="T11" fmla="*/ 0 h 7"/>
                <a:gd name="T12" fmla="*/ 5 w 5"/>
                <a:gd name="T13" fmla="*/ 0 h 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 h="7">
                  <a:moveTo>
                    <a:pt x="5" y="0"/>
                  </a:moveTo>
                  <a:lnTo>
                    <a:pt x="5" y="0"/>
                  </a:lnTo>
                  <a:lnTo>
                    <a:pt x="5" y="3"/>
                  </a:lnTo>
                  <a:lnTo>
                    <a:pt x="2" y="5"/>
                  </a:lnTo>
                  <a:lnTo>
                    <a:pt x="0" y="7"/>
                  </a:lnTo>
                  <a:lnTo>
                    <a:pt x="0" y="0"/>
                  </a:lnTo>
                  <a:lnTo>
                    <a:pt x="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4" name="Freeform 3264"/>
            <p:cNvSpPr>
              <a:spLocks/>
            </p:cNvSpPr>
            <p:nvPr userDrawn="1"/>
          </p:nvSpPr>
          <p:spPr bwMode="auto">
            <a:xfrm>
              <a:off x="5045" y="2832"/>
              <a:ext cx="9" cy="9"/>
            </a:xfrm>
            <a:custGeom>
              <a:avLst/>
              <a:gdLst>
                <a:gd name="T0" fmla="*/ 9 w 9"/>
                <a:gd name="T1" fmla="*/ 2 h 9"/>
                <a:gd name="T2" fmla="*/ 9 w 9"/>
                <a:gd name="T3" fmla="*/ 2 h 9"/>
                <a:gd name="T4" fmla="*/ 9 w 9"/>
                <a:gd name="T5" fmla="*/ 7 h 9"/>
                <a:gd name="T6" fmla="*/ 7 w 9"/>
                <a:gd name="T7" fmla="*/ 9 h 9"/>
                <a:gd name="T8" fmla="*/ 7 w 9"/>
                <a:gd name="T9" fmla="*/ 9 h 9"/>
                <a:gd name="T10" fmla="*/ 5 w 9"/>
                <a:gd name="T11" fmla="*/ 9 h 9"/>
                <a:gd name="T12" fmla="*/ 0 w 9"/>
                <a:gd name="T13" fmla="*/ 7 h 9"/>
                <a:gd name="T14" fmla="*/ 0 w 9"/>
                <a:gd name="T15" fmla="*/ 7 h 9"/>
                <a:gd name="T16" fmla="*/ 0 w 9"/>
                <a:gd name="T17" fmla="*/ 2 h 9"/>
                <a:gd name="T18" fmla="*/ 5 w 9"/>
                <a:gd name="T19" fmla="*/ 0 h 9"/>
                <a:gd name="T20" fmla="*/ 5 w 9"/>
                <a:gd name="T21" fmla="*/ 0 h 9"/>
                <a:gd name="T22" fmla="*/ 7 w 9"/>
                <a:gd name="T23" fmla="*/ 0 h 9"/>
                <a:gd name="T24" fmla="*/ 9 w 9"/>
                <a:gd name="T25" fmla="*/ 2 h 9"/>
                <a:gd name="T26" fmla="*/ 9 w 9"/>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9">
                  <a:moveTo>
                    <a:pt x="9" y="2"/>
                  </a:moveTo>
                  <a:lnTo>
                    <a:pt x="9" y="2"/>
                  </a:lnTo>
                  <a:lnTo>
                    <a:pt x="9" y="7"/>
                  </a:lnTo>
                  <a:lnTo>
                    <a:pt x="7" y="9"/>
                  </a:lnTo>
                  <a:lnTo>
                    <a:pt x="5" y="9"/>
                  </a:lnTo>
                  <a:lnTo>
                    <a:pt x="0" y="7"/>
                  </a:lnTo>
                  <a:lnTo>
                    <a:pt x="0" y="2"/>
                  </a:lnTo>
                  <a:lnTo>
                    <a:pt x="5" y="0"/>
                  </a:lnTo>
                  <a:lnTo>
                    <a:pt x="7" y="0"/>
                  </a:lnTo>
                  <a:lnTo>
                    <a:pt x="9"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5" name="Freeform 3265"/>
            <p:cNvSpPr>
              <a:spLocks/>
            </p:cNvSpPr>
            <p:nvPr userDrawn="1"/>
          </p:nvSpPr>
          <p:spPr bwMode="auto">
            <a:xfrm>
              <a:off x="5503" y="2839"/>
              <a:ext cx="12" cy="4"/>
            </a:xfrm>
            <a:custGeom>
              <a:avLst/>
              <a:gdLst>
                <a:gd name="T0" fmla="*/ 12 w 12"/>
                <a:gd name="T1" fmla="*/ 2 h 4"/>
                <a:gd name="T2" fmla="*/ 12 w 12"/>
                <a:gd name="T3" fmla="*/ 2 h 4"/>
                <a:gd name="T4" fmla="*/ 7 w 12"/>
                <a:gd name="T5" fmla="*/ 4 h 4"/>
                <a:gd name="T6" fmla="*/ 2 w 12"/>
                <a:gd name="T7" fmla="*/ 4 h 4"/>
                <a:gd name="T8" fmla="*/ 0 w 12"/>
                <a:gd name="T9" fmla="*/ 4 h 4"/>
                <a:gd name="T10" fmla="*/ 0 w 12"/>
                <a:gd name="T11" fmla="*/ 0 h 4"/>
                <a:gd name="T12" fmla="*/ 0 w 12"/>
                <a:gd name="T13" fmla="*/ 0 h 4"/>
                <a:gd name="T14" fmla="*/ 12 w 12"/>
                <a:gd name="T15" fmla="*/ 2 h 4"/>
                <a:gd name="T16" fmla="*/ 12 w 12"/>
                <a:gd name="T17" fmla="*/ 2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4">
                  <a:moveTo>
                    <a:pt x="12" y="2"/>
                  </a:moveTo>
                  <a:lnTo>
                    <a:pt x="12" y="2"/>
                  </a:lnTo>
                  <a:lnTo>
                    <a:pt x="7" y="4"/>
                  </a:lnTo>
                  <a:lnTo>
                    <a:pt x="2" y="4"/>
                  </a:lnTo>
                  <a:lnTo>
                    <a:pt x="0" y="4"/>
                  </a:lnTo>
                  <a:lnTo>
                    <a:pt x="0" y="0"/>
                  </a:lnTo>
                  <a:lnTo>
                    <a:pt x="1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6" name="Freeform 3266"/>
            <p:cNvSpPr>
              <a:spLocks/>
            </p:cNvSpPr>
            <p:nvPr userDrawn="1"/>
          </p:nvSpPr>
          <p:spPr bwMode="auto">
            <a:xfrm>
              <a:off x="5107" y="2841"/>
              <a:ext cx="14" cy="11"/>
            </a:xfrm>
            <a:custGeom>
              <a:avLst/>
              <a:gdLst>
                <a:gd name="T0" fmla="*/ 7 w 14"/>
                <a:gd name="T1" fmla="*/ 0 h 11"/>
                <a:gd name="T2" fmla="*/ 7 w 14"/>
                <a:gd name="T3" fmla="*/ 0 h 11"/>
                <a:gd name="T4" fmla="*/ 12 w 14"/>
                <a:gd name="T5" fmla="*/ 4 h 11"/>
                <a:gd name="T6" fmla="*/ 14 w 14"/>
                <a:gd name="T7" fmla="*/ 9 h 11"/>
                <a:gd name="T8" fmla="*/ 12 w 14"/>
                <a:gd name="T9" fmla="*/ 11 h 11"/>
                <a:gd name="T10" fmla="*/ 12 w 14"/>
                <a:gd name="T11" fmla="*/ 11 h 11"/>
                <a:gd name="T12" fmla="*/ 0 w 14"/>
                <a:gd name="T13" fmla="*/ 9 h 11"/>
                <a:gd name="T14" fmla="*/ 0 w 14"/>
                <a:gd name="T15" fmla="*/ 9 h 11"/>
                <a:gd name="T16" fmla="*/ 3 w 14"/>
                <a:gd name="T17" fmla="*/ 2 h 11"/>
                <a:gd name="T18" fmla="*/ 3 w 14"/>
                <a:gd name="T19" fmla="*/ 0 h 11"/>
                <a:gd name="T20" fmla="*/ 7 w 14"/>
                <a:gd name="T21" fmla="*/ 0 h 11"/>
                <a:gd name="T22" fmla="*/ 7 w 14"/>
                <a:gd name="T23" fmla="*/ 0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1">
                  <a:moveTo>
                    <a:pt x="7" y="0"/>
                  </a:moveTo>
                  <a:lnTo>
                    <a:pt x="7" y="0"/>
                  </a:lnTo>
                  <a:lnTo>
                    <a:pt x="12" y="4"/>
                  </a:lnTo>
                  <a:lnTo>
                    <a:pt x="14" y="9"/>
                  </a:lnTo>
                  <a:lnTo>
                    <a:pt x="12" y="11"/>
                  </a:lnTo>
                  <a:lnTo>
                    <a:pt x="0" y="9"/>
                  </a:lnTo>
                  <a:lnTo>
                    <a:pt x="3" y="2"/>
                  </a:lnTo>
                  <a:lnTo>
                    <a:pt x="3" y="0"/>
                  </a:lnTo>
                  <a:lnTo>
                    <a:pt x="7"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7" name="Freeform 3267"/>
            <p:cNvSpPr>
              <a:spLocks/>
            </p:cNvSpPr>
            <p:nvPr userDrawn="1"/>
          </p:nvSpPr>
          <p:spPr bwMode="auto">
            <a:xfrm>
              <a:off x="5144" y="2841"/>
              <a:ext cx="58" cy="16"/>
            </a:xfrm>
            <a:custGeom>
              <a:avLst/>
              <a:gdLst>
                <a:gd name="T0" fmla="*/ 56 w 58"/>
                <a:gd name="T1" fmla="*/ 7 h 16"/>
                <a:gd name="T2" fmla="*/ 19 w 58"/>
                <a:gd name="T3" fmla="*/ 16 h 16"/>
                <a:gd name="T4" fmla="*/ 0 w 58"/>
                <a:gd name="T5" fmla="*/ 7 h 16"/>
                <a:gd name="T6" fmla="*/ 7 w 58"/>
                <a:gd name="T7" fmla="*/ 2 h 16"/>
                <a:gd name="T8" fmla="*/ 7 w 58"/>
                <a:gd name="T9" fmla="*/ 2 h 16"/>
                <a:gd name="T10" fmla="*/ 24 w 58"/>
                <a:gd name="T11" fmla="*/ 2 h 16"/>
                <a:gd name="T12" fmla="*/ 31 w 58"/>
                <a:gd name="T13" fmla="*/ 4 h 16"/>
                <a:gd name="T14" fmla="*/ 37 w 58"/>
                <a:gd name="T15" fmla="*/ 7 h 16"/>
                <a:gd name="T16" fmla="*/ 58 w 58"/>
                <a:gd name="T17" fmla="*/ 0 h 16"/>
                <a:gd name="T18" fmla="*/ 58 w 58"/>
                <a:gd name="T19" fmla="*/ 0 h 16"/>
                <a:gd name="T20" fmla="*/ 58 w 58"/>
                <a:gd name="T21" fmla="*/ 4 h 16"/>
                <a:gd name="T22" fmla="*/ 56 w 58"/>
                <a:gd name="T23" fmla="*/ 7 h 16"/>
                <a:gd name="T24" fmla="*/ 56 w 58"/>
                <a:gd name="T25" fmla="*/ 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8" h="16">
                  <a:moveTo>
                    <a:pt x="56" y="7"/>
                  </a:moveTo>
                  <a:lnTo>
                    <a:pt x="19" y="16"/>
                  </a:lnTo>
                  <a:lnTo>
                    <a:pt x="0" y="7"/>
                  </a:lnTo>
                  <a:lnTo>
                    <a:pt x="7" y="2"/>
                  </a:lnTo>
                  <a:lnTo>
                    <a:pt x="24" y="2"/>
                  </a:lnTo>
                  <a:lnTo>
                    <a:pt x="31" y="4"/>
                  </a:lnTo>
                  <a:lnTo>
                    <a:pt x="37" y="7"/>
                  </a:lnTo>
                  <a:lnTo>
                    <a:pt x="58" y="0"/>
                  </a:lnTo>
                  <a:lnTo>
                    <a:pt x="58" y="4"/>
                  </a:lnTo>
                  <a:lnTo>
                    <a:pt x="56"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8" name="Freeform 3268"/>
            <p:cNvSpPr>
              <a:spLocks/>
            </p:cNvSpPr>
            <p:nvPr userDrawn="1"/>
          </p:nvSpPr>
          <p:spPr bwMode="auto">
            <a:xfrm>
              <a:off x="5087" y="2848"/>
              <a:ext cx="4" cy="7"/>
            </a:xfrm>
            <a:custGeom>
              <a:avLst/>
              <a:gdLst>
                <a:gd name="T0" fmla="*/ 4 w 4"/>
                <a:gd name="T1" fmla="*/ 4 h 7"/>
                <a:gd name="T2" fmla="*/ 0 w 4"/>
                <a:gd name="T3" fmla="*/ 7 h 7"/>
                <a:gd name="T4" fmla="*/ 0 w 4"/>
                <a:gd name="T5" fmla="*/ 0 h 7"/>
                <a:gd name="T6" fmla="*/ 0 w 4"/>
                <a:gd name="T7" fmla="*/ 0 h 7"/>
                <a:gd name="T8" fmla="*/ 4 w 4"/>
                <a:gd name="T9" fmla="*/ 4 h 7"/>
                <a:gd name="T10" fmla="*/ 4 w 4"/>
                <a:gd name="T11" fmla="*/ 4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 h="7">
                  <a:moveTo>
                    <a:pt x="4" y="4"/>
                  </a:moveTo>
                  <a:lnTo>
                    <a:pt x="0" y="7"/>
                  </a:lnTo>
                  <a:lnTo>
                    <a:pt x="0" y="0"/>
                  </a:lnTo>
                  <a:lnTo>
                    <a:pt x="4"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9" name="Freeform 3269"/>
            <p:cNvSpPr>
              <a:spLocks/>
            </p:cNvSpPr>
            <p:nvPr userDrawn="1"/>
          </p:nvSpPr>
          <p:spPr bwMode="auto">
            <a:xfrm>
              <a:off x="5214" y="2850"/>
              <a:ext cx="72" cy="42"/>
            </a:xfrm>
            <a:custGeom>
              <a:avLst/>
              <a:gdLst>
                <a:gd name="T0" fmla="*/ 51 w 72"/>
                <a:gd name="T1" fmla="*/ 7 h 42"/>
                <a:gd name="T2" fmla="*/ 51 w 72"/>
                <a:gd name="T3" fmla="*/ 7 h 42"/>
                <a:gd name="T4" fmla="*/ 72 w 72"/>
                <a:gd name="T5" fmla="*/ 2 h 42"/>
                <a:gd name="T6" fmla="*/ 72 w 72"/>
                <a:gd name="T7" fmla="*/ 2 h 42"/>
                <a:gd name="T8" fmla="*/ 65 w 72"/>
                <a:gd name="T9" fmla="*/ 9 h 42"/>
                <a:gd name="T10" fmla="*/ 55 w 72"/>
                <a:gd name="T11" fmla="*/ 16 h 42"/>
                <a:gd name="T12" fmla="*/ 39 w 72"/>
                <a:gd name="T13" fmla="*/ 26 h 42"/>
                <a:gd name="T14" fmla="*/ 7 w 72"/>
                <a:gd name="T15" fmla="*/ 42 h 42"/>
                <a:gd name="T16" fmla="*/ 7 w 72"/>
                <a:gd name="T17" fmla="*/ 42 h 42"/>
                <a:gd name="T18" fmla="*/ 2 w 72"/>
                <a:gd name="T19" fmla="*/ 37 h 42"/>
                <a:gd name="T20" fmla="*/ 0 w 72"/>
                <a:gd name="T21" fmla="*/ 30 h 42"/>
                <a:gd name="T22" fmla="*/ 0 w 72"/>
                <a:gd name="T23" fmla="*/ 30 h 42"/>
                <a:gd name="T24" fmla="*/ 14 w 72"/>
                <a:gd name="T25" fmla="*/ 23 h 42"/>
                <a:gd name="T26" fmla="*/ 18 w 72"/>
                <a:gd name="T27" fmla="*/ 21 h 42"/>
                <a:gd name="T28" fmla="*/ 21 w 72"/>
                <a:gd name="T29" fmla="*/ 14 h 42"/>
                <a:gd name="T30" fmla="*/ 21 w 72"/>
                <a:gd name="T31" fmla="*/ 14 h 42"/>
                <a:gd name="T32" fmla="*/ 25 w 72"/>
                <a:gd name="T33" fmla="*/ 7 h 42"/>
                <a:gd name="T34" fmla="*/ 30 w 72"/>
                <a:gd name="T35" fmla="*/ 2 h 42"/>
                <a:gd name="T36" fmla="*/ 35 w 72"/>
                <a:gd name="T37" fmla="*/ 0 h 42"/>
                <a:gd name="T38" fmla="*/ 51 w 72"/>
                <a:gd name="T39" fmla="*/ 7 h 4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2" h="42">
                  <a:moveTo>
                    <a:pt x="51" y="7"/>
                  </a:moveTo>
                  <a:lnTo>
                    <a:pt x="51" y="7"/>
                  </a:lnTo>
                  <a:lnTo>
                    <a:pt x="72" y="2"/>
                  </a:lnTo>
                  <a:lnTo>
                    <a:pt x="65" y="9"/>
                  </a:lnTo>
                  <a:lnTo>
                    <a:pt x="55" y="16"/>
                  </a:lnTo>
                  <a:lnTo>
                    <a:pt x="39" y="26"/>
                  </a:lnTo>
                  <a:lnTo>
                    <a:pt x="7" y="42"/>
                  </a:lnTo>
                  <a:lnTo>
                    <a:pt x="2" y="37"/>
                  </a:lnTo>
                  <a:lnTo>
                    <a:pt x="0" y="30"/>
                  </a:lnTo>
                  <a:lnTo>
                    <a:pt x="14" y="23"/>
                  </a:lnTo>
                  <a:lnTo>
                    <a:pt x="18" y="21"/>
                  </a:lnTo>
                  <a:lnTo>
                    <a:pt x="21" y="14"/>
                  </a:lnTo>
                  <a:lnTo>
                    <a:pt x="25" y="7"/>
                  </a:lnTo>
                  <a:lnTo>
                    <a:pt x="30" y="2"/>
                  </a:lnTo>
                  <a:lnTo>
                    <a:pt x="35" y="0"/>
                  </a:lnTo>
                  <a:lnTo>
                    <a:pt x="5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0" name="Freeform 3270"/>
            <p:cNvSpPr>
              <a:spLocks/>
            </p:cNvSpPr>
            <p:nvPr userDrawn="1"/>
          </p:nvSpPr>
          <p:spPr bwMode="auto">
            <a:xfrm>
              <a:off x="3406" y="2857"/>
              <a:ext cx="26" cy="95"/>
            </a:xfrm>
            <a:custGeom>
              <a:avLst/>
              <a:gdLst>
                <a:gd name="T0" fmla="*/ 14 w 26"/>
                <a:gd name="T1" fmla="*/ 16 h 95"/>
                <a:gd name="T2" fmla="*/ 24 w 26"/>
                <a:gd name="T3" fmla="*/ 39 h 95"/>
                <a:gd name="T4" fmla="*/ 24 w 26"/>
                <a:gd name="T5" fmla="*/ 81 h 95"/>
                <a:gd name="T6" fmla="*/ 24 w 26"/>
                <a:gd name="T7" fmla="*/ 81 h 95"/>
                <a:gd name="T8" fmla="*/ 26 w 26"/>
                <a:gd name="T9" fmla="*/ 93 h 95"/>
                <a:gd name="T10" fmla="*/ 17 w 26"/>
                <a:gd name="T11" fmla="*/ 95 h 95"/>
                <a:gd name="T12" fmla="*/ 17 w 26"/>
                <a:gd name="T13" fmla="*/ 95 h 95"/>
                <a:gd name="T14" fmla="*/ 12 w 26"/>
                <a:gd name="T15" fmla="*/ 88 h 95"/>
                <a:gd name="T16" fmla="*/ 5 w 26"/>
                <a:gd name="T17" fmla="*/ 79 h 95"/>
                <a:gd name="T18" fmla="*/ 5 w 26"/>
                <a:gd name="T19" fmla="*/ 79 h 95"/>
                <a:gd name="T20" fmla="*/ 5 w 26"/>
                <a:gd name="T21" fmla="*/ 58 h 95"/>
                <a:gd name="T22" fmla="*/ 3 w 26"/>
                <a:gd name="T23" fmla="*/ 39 h 95"/>
                <a:gd name="T24" fmla="*/ 0 w 26"/>
                <a:gd name="T25" fmla="*/ 19 h 95"/>
                <a:gd name="T26" fmla="*/ 3 w 26"/>
                <a:gd name="T27" fmla="*/ 0 h 95"/>
                <a:gd name="T28" fmla="*/ 3 w 26"/>
                <a:gd name="T29" fmla="*/ 0 h 95"/>
                <a:gd name="T30" fmla="*/ 7 w 26"/>
                <a:gd name="T31" fmla="*/ 0 h 95"/>
                <a:gd name="T32" fmla="*/ 10 w 26"/>
                <a:gd name="T33" fmla="*/ 0 h 95"/>
                <a:gd name="T34" fmla="*/ 12 w 26"/>
                <a:gd name="T35" fmla="*/ 5 h 95"/>
                <a:gd name="T36" fmla="*/ 12 w 26"/>
                <a:gd name="T37" fmla="*/ 9 h 95"/>
                <a:gd name="T38" fmla="*/ 14 w 26"/>
                <a:gd name="T39" fmla="*/ 16 h 95"/>
                <a:gd name="T40" fmla="*/ 14 w 26"/>
                <a:gd name="T41" fmla="*/ 16 h 9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6" h="95">
                  <a:moveTo>
                    <a:pt x="14" y="16"/>
                  </a:moveTo>
                  <a:lnTo>
                    <a:pt x="24" y="39"/>
                  </a:lnTo>
                  <a:lnTo>
                    <a:pt x="24" y="81"/>
                  </a:lnTo>
                  <a:lnTo>
                    <a:pt x="26" y="93"/>
                  </a:lnTo>
                  <a:lnTo>
                    <a:pt x="17" y="95"/>
                  </a:lnTo>
                  <a:lnTo>
                    <a:pt x="12" y="88"/>
                  </a:lnTo>
                  <a:lnTo>
                    <a:pt x="5" y="79"/>
                  </a:lnTo>
                  <a:lnTo>
                    <a:pt x="5" y="58"/>
                  </a:lnTo>
                  <a:lnTo>
                    <a:pt x="3" y="39"/>
                  </a:lnTo>
                  <a:lnTo>
                    <a:pt x="0" y="19"/>
                  </a:lnTo>
                  <a:lnTo>
                    <a:pt x="3" y="0"/>
                  </a:lnTo>
                  <a:lnTo>
                    <a:pt x="7" y="0"/>
                  </a:lnTo>
                  <a:lnTo>
                    <a:pt x="10" y="0"/>
                  </a:lnTo>
                  <a:lnTo>
                    <a:pt x="12" y="5"/>
                  </a:lnTo>
                  <a:lnTo>
                    <a:pt x="12" y="9"/>
                  </a:lnTo>
                  <a:lnTo>
                    <a:pt x="14"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1" name="Freeform 3271"/>
            <p:cNvSpPr>
              <a:spLocks/>
            </p:cNvSpPr>
            <p:nvPr userDrawn="1"/>
          </p:nvSpPr>
          <p:spPr bwMode="auto">
            <a:xfrm>
              <a:off x="5128" y="2866"/>
              <a:ext cx="23" cy="23"/>
            </a:xfrm>
            <a:custGeom>
              <a:avLst/>
              <a:gdLst>
                <a:gd name="T0" fmla="*/ 19 w 23"/>
                <a:gd name="T1" fmla="*/ 3 h 23"/>
                <a:gd name="T2" fmla="*/ 19 w 23"/>
                <a:gd name="T3" fmla="*/ 3 h 23"/>
                <a:gd name="T4" fmla="*/ 23 w 23"/>
                <a:gd name="T5" fmla="*/ 12 h 23"/>
                <a:gd name="T6" fmla="*/ 23 w 23"/>
                <a:gd name="T7" fmla="*/ 16 h 23"/>
                <a:gd name="T8" fmla="*/ 23 w 23"/>
                <a:gd name="T9" fmla="*/ 21 h 23"/>
                <a:gd name="T10" fmla="*/ 23 w 23"/>
                <a:gd name="T11" fmla="*/ 21 h 23"/>
                <a:gd name="T12" fmla="*/ 19 w 23"/>
                <a:gd name="T13" fmla="*/ 23 h 23"/>
                <a:gd name="T14" fmla="*/ 16 w 23"/>
                <a:gd name="T15" fmla="*/ 23 h 23"/>
                <a:gd name="T16" fmla="*/ 12 w 23"/>
                <a:gd name="T17" fmla="*/ 19 h 23"/>
                <a:gd name="T18" fmla="*/ 0 w 23"/>
                <a:gd name="T19" fmla="*/ 10 h 23"/>
                <a:gd name="T20" fmla="*/ 0 w 23"/>
                <a:gd name="T21" fmla="*/ 10 h 23"/>
                <a:gd name="T22" fmla="*/ 12 w 23"/>
                <a:gd name="T23" fmla="*/ 0 h 23"/>
                <a:gd name="T24" fmla="*/ 19 w 23"/>
                <a:gd name="T25" fmla="*/ 3 h 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3" h="23">
                  <a:moveTo>
                    <a:pt x="19" y="3"/>
                  </a:moveTo>
                  <a:lnTo>
                    <a:pt x="19" y="3"/>
                  </a:lnTo>
                  <a:lnTo>
                    <a:pt x="23" y="12"/>
                  </a:lnTo>
                  <a:lnTo>
                    <a:pt x="23" y="16"/>
                  </a:lnTo>
                  <a:lnTo>
                    <a:pt x="23" y="21"/>
                  </a:lnTo>
                  <a:lnTo>
                    <a:pt x="19" y="23"/>
                  </a:lnTo>
                  <a:lnTo>
                    <a:pt x="16" y="23"/>
                  </a:lnTo>
                  <a:lnTo>
                    <a:pt x="12" y="19"/>
                  </a:lnTo>
                  <a:lnTo>
                    <a:pt x="0" y="10"/>
                  </a:lnTo>
                  <a:lnTo>
                    <a:pt x="12" y="0"/>
                  </a:lnTo>
                  <a:lnTo>
                    <a:pt x="19"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2" name="Freeform 3272"/>
            <p:cNvSpPr>
              <a:spLocks/>
            </p:cNvSpPr>
            <p:nvPr userDrawn="1"/>
          </p:nvSpPr>
          <p:spPr bwMode="auto">
            <a:xfrm>
              <a:off x="1354" y="2878"/>
              <a:ext cx="243" cy="294"/>
            </a:xfrm>
            <a:custGeom>
              <a:avLst/>
              <a:gdLst>
                <a:gd name="T0" fmla="*/ 78 w 243"/>
                <a:gd name="T1" fmla="*/ 48 h 294"/>
                <a:gd name="T2" fmla="*/ 81 w 243"/>
                <a:gd name="T3" fmla="*/ 51 h 294"/>
                <a:gd name="T4" fmla="*/ 134 w 243"/>
                <a:gd name="T5" fmla="*/ 67 h 294"/>
                <a:gd name="T6" fmla="*/ 155 w 243"/>
                <a:gd name="T7" fmla="*/ 85 h 294"/>
                <a:gd name="T8" fmla="*/ 180 w 243"/>
                <a:gd name="T9" fmla="*/ 97 h 294"/>
                <a:gd name="T10" fmla="*/ 180 w 243"/>
                <a:gd name="T11" fmla="*/ 97 h 294"/>
                <a:gd name="T12" fmla="*/ 185 w 243"/>
                <a:gd name="T13" fmla="*/ 106 h 294"/>
                <a:gd name="T14" fmla="*/ 187 w 243"/>
                <a:gd name="T15" fmla="*/ 116 h 294"/>
                <a:gd name="T16" fmla="*/ 190 w 243"/>
                <a:gd name="T17" fmla="*/ 136 h 294"/>
                <a:gd name="T18" fmla="*/ 190 w 243"/>
                <a:gd name="T19" fmla="*/ 139 h 294"/>
                <a:gd name="T20" fmla="*/ 222 w 243"/>
                <a:gd name="T21" fmla="*/ 146 h 294"/>
                <a:gd name="T22" fmla="*/ 243 w 243"/>
                <a:gd name="T23" fmla="*/ 238 h 294"/>
                <a:gd name="T24" fmla="*/ 240 w 243"/>
                <a:gd name="T25" fmla="*/ 238 h 294"/>
                <a:gd name="T26" fmla="*/ 192 w 243"/>
                <a:gd name="T27" fmla="*/ 220 h 294"/>
                <a:gd name="T28" fmla="*/ 176 w 243"/>
                <a:gd name="T29" fmla="*/ 222 h 294"/>
                <a:gd name="T30" fmla="*/ 166 w 243"/>
                <a:gd name="T31" fmla="*/ 241 h 294"/>
                <a:gd name="T32" fmla="*/ 166 w 243"/>
                <a:gd name="T33" fmla="*/ 271 h 294"/>
                <a:gd name="T34" fmla="*/ 125 w 243"/>
                <a:gd name="T35" fmla="*/ 280 h 294"/>
                <a:gd name="T36" fmla="*/ 97 w 243"/>
                <a:gd name="T37" fmla="*/ 275 h 294"/>
                <a:gd name="T38" fmla="*/ 97 w 243"/>
                <a:gd name="T39" fmla="*/ 275 h 294"/>
                <a:gd name="T40" fmla="*/ 92 w 243"/>
                <a:gd name="T41" fmla="*/ 280 h 294"/>
                <a:gd name="T42" fmla="*/ 88 w 243"/>
                <a:gd name="T43" fmla="*/ 287 h 294"/>
                <a:gd name="T44" fmla="*/ 83 w 243"/>
                <a:gd name="T45" fmla="*/ 291 h 294"/>
                <a:gd name="T46" fmla="*/ 81 w 243"/>
                <a:gd name="T47" fmla="*/ 294 h 294"/>
                <a:gd name="T48" fmla="*/ 76 w 243"/>
                <a:gd name="T49" fmla="*/ 294 h 294"/>
                <a:gd name="T50" fmla="*/ 62 w 243"/>
                <a:gd name="T51" fmla="*/ 278 h 294"/>
                <a:gd name="T52" fmla="*/ 14 w 243"/>
                <a:gd name="T53" fmla="*/ 178 h 294"/>
                <a:gd name="T54" fmla="*/ 14 w 243"/>
                <a:gd name="T55" fmla="*/ 178 h 294"/>
                <a:gd name="T56" fmla="*/ 21 w 243"/>
                <a:gd name="T57" fmla="*/ 129 h 294"/>
                <a:gd name="T58" fmla="*/ 21 w 243"/>
                <a:gd name="T59" fmla="*/ 104 h 294"/>
                <a:gd name="T60" fmla="*/ 21 w 243"/>
                <a:gd name="T61" fmla="*/ 79 h 294"/>
                <a:gd name="T62" fmla="*/ 21 w 243"/>
                <a:gd name="T63" fmla="*/ 79 h 294"/>
                <a:gd name="T64" fmla="*/ 18 w 243"/>
                <a:gd name="T65" fmla="*/ 69 h 294"/>
                <a:gd name="T66" fmla="*/ 16 w 243"/>
                <a:gd name="T67" fmla="*/ 60 h 294"/>
                <a:gd name="T68" fmla="*/ 9 w 243"/>
                <a:gd name="T69" fmla="*/ 44 h 294"/>
                <a:gd name="T70" fmla="*/ 0 w 243"/>
                <a:gd name="T71" fmla="*/ 21 h 294"/>
                <a:gd name="T72" fmla="*/ 37 w 243"/>
                <a:gd name="T73" fmla="*/ 14 h 294"/>
                <a:gd name="T74" fmla="*/ 51 w 243"/>
                <a:gd name="T75" fmla="*/ 0 h 294"/>
                <a:gd name="T76" fmla="*/ 65 w 243"/>
                <a:gd name="T77" fmla="*/ 2 h 294"/>
                <a:gd name="T78" fmla="*/ 78 w 243"/>
                <a:gd name="T79" fmla="*/ 48 h 29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43" h="294">
                  <a:moveTo>
                    <a:pt x="78" y="48"/>
                  </a:moveTo>
                  <a:lnTo>
                    <a:pt x="81" y="51"/>
                  </a:lnTo>
                  <a:lnTo>
                    <a:pt x="134" y="67"/>
                  </a:lnTo>
                  <a:lnTo>
                    <a:pt x="155" y="85"/>
                  </a:lnTo>
                  <a:lnTo>
                    <a:pt x="180" y="97"/>
                  </a:lnTo>
                  <a:lnTo>
                    <a:pt x="185" y="106"/>
                  </a:lnTo>
                  <a:lnTo>
                    <a:pt x="187" y="116"/>
                  </a:lnTo>
                  <a:lnTo>
                    <a:pt x="190" y="136"/>
                  </a:lnTo>
                  <a:lnTo>
                    <a:pt x="190" y="139"/>
                  </a:lnTo>
                  <a:lnTo>
                    <a:pt x="222" y="146"/>
                  </a:lnTo>
                  <a:lnTo>
                    <a:pt x="243" y="238"/>
                  </a:lnTo>
                  <a:lnTo>
                    <a:pt x="240" y="238"/>
                  </a:lnTo>
                  <a:lnTo>
                    <a:pt x="192" y="220"/>
                  </a:lnTo>
                  <a:lnTo>
                    <a:pt x="176" y="222"/>
                  </a:lnTo>
                  <a:lnTo>
                    <a:pt x="166" y="241"/>
                  </a:lnTo>
                  <a:lnTo>
                    <a:pt x="166" y="271"/>
                  </a:lnTo>
                  <a:lnTo>
                    <a:pt x="125" y="280"/>
                  </a:lnTo>
                  <a:lnTo>
                    <a:pt x="97" y="275"/>
                  </a:lnTo>
                  <a:lnTo>
                    <a:pt x="92" y="280"/>
                  </a:lnTo>
                  <a:lnTo>
                    <a:pt x="88" y="287"/>
                  </a:lnTo>
                  <a:lnTo>
                    <a:pt x="83" y="291"/>
                  </a:lnTo>
                  <a:lnTo>
                    <a:pt x="81" y="294"/>
                  </a:lnTo>
                  <a:lnTo>
                    <a:pt x="76" y="294"/>
                  </a:lnTo>
                  <a:lnTo>
                    <a:pt x="62" y="278"/>
                  </a:lnTo>
                  <a:lnTo>
                    <a:pt x="14" y="178"/>
                  </a:lnTo>
                  <a:lnTo>
                    <a:pt x="21" y="129"/>
                  </a:lnTo>
                  <a:lnTo>
                    <a:pt x="21" y="104"/>
                  </a:lnTo>
                  <a:lnTo>
                    <a:pt x="21" y="79"/>
                  </a:lnTo>
                  <a:lnTo>
                    <a:pt x="18" y="69"/>
                  </a:lnTo>
                  <a:lnTo>
                    <a:pt x="16" y="60"/>
                  </a:lnTo>
                  <a:lnTo>
                    <a:pt x="9" y="44"/>
                  </a:lnTo>
                  <a:lnTo>
                    <a:pt x="0" y="21"/>
                  </a:lnTo>
                  <a:lnTo>
                    <a:pt x="37" y="14"/>
                  </a:lnTo>
                  <a:lnTo>
                    <a:pt x="51" y="0"/>
                  </a:lnTo>
                  <a:lnTo>
                    <a:pt x="65" y="2"/>
                  </a:lnTo>
                  <a:lnTo>
                    <a:pt x="78" y="4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3" name="Freeform 3273"/>
            <p:cNvSpPr>
              <a:spLocks/>
            </p:cNvSpPr>
            <p:nvPr userDrawn="1"/>
          </p:nvSpPr>
          <p:spPr bwMode="auto">
            <a:xfrm>
              <a:off x="3397" y="2889"/>
              <a:ext cx="49" cy="123"/>
            </a:xfrm>
            <a:custGeom>
              <a:avLst/>
              <a:gdLst>
                <a:gd name="T0" fmla="*/ 23 w 49"/>
                <a:gd name="T1" fmla="*/ 68 h 123"/>
                <a:gd name="T2" fmla="*/ 23 w 49"/>
                <a:gd name="T3" fmla="*/ 68 h 123"/>
                <a:gd name="T4" fmla="*/ 30 w 49"/>
                <a:gd name="T5" fmla="*/ 65 h 123"/>
                <a:gd name="T6" fmla="*/ 40 w 49"/>
                <a:gd name="T7" fmla="*/ 63 h 123"/>
                <a:gd name="T8" fmla="*/ 49 w 49"/>
                <a:gd name="T9" fmla="*/ 72 h 123"/>
                <a:gd name="T10" fmla="*/ 47 w 49"/>
                <a:gd name="T11" fmla="*/ 121 h 123"/>
                <a:gd name="T12" fmla="*/ 44 w 49"/>
                <a:gd name="T13" fmla="*/ 123 h 123"/>
                <a:gd name="T14" fmla="*/ 44 w 49"/>
                <a:gd name="T15" fmla="*/ 123 h 123"/>
                <a:gd name="T16" fmla="*/ 3 w 49"/>
                <a:gd name="T17" fmla="*/ 74 h 123"/>
                <a:gd name="T18" fmla="*/ 0 w 49"/>
                <a:gd name="T19" fmla="*/ 26 h 123"/>
                <a:gd name="T20" fmla="*/ 7 w 49"/>
                <a:gd name="T21" fmla="*/ 0 h 123"/>
                <a:gd name="T22" fmla="*/ 12 w 49"/>
                <a:gd name="T23" fmla="*/ 47 h 123"/>
                <a:gd name="T24" fmla="*/ 23 w 49"/>
                <a:gd name="T25" fmla="*/ 68 h 1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9" h="123">
                  <a:moveTo>
                    <a:pt x="23" y="68"/>
                  </a:moveTo>
                  <a:lnTo>
                    <a:pt x="23" y="68"/>
                  </a:lnTo>
                  <a:lnTo>
                    <a:pt x="30" y="65"/>
                  </a:lnTo>
                  <a:lnTo>
                    <a:pt x="40" y="63"/>
                  </a:lnTo>
                  <a:lnTo>
                    <a:pt x="49" y="72"/>
                  </a:lnTo>
                  <a:lnTo>
                    <a:pt x="47" y="121"/>
                  </a:lnTo>
                  <a:lnTo>
                    <a:pt x="44" y="123"/>
                  </a:lnTo>
                  <a:lnTo>
                    <a:pt x="3" y="74"/>
                  </a:lnTo>
                  <a:lnTo>
                    <a:pt x="0" y="26"/>
                  </a:lnTo>
                  <a:lnTo>
                    <a:pt x="7" y="0"/>
                  </a:lnTo>
                  <a:lnTo>
                    <a:pt x="12" y="47"/>
                  </a:lnTo>
                  <a:lnTo>
                    <a:pt x="23" y="6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4" name="Freeform 3274"/>
            <p:cNvSpPr>
              <a:spLocks/>
            </p:cNvSpPr>
            <p:nvPr userDrawn="1"/>
          </p:nvSpPr>
          <p:spPr bwMode="auto">
            <a:xfrm>
              <a:off x="3351" y="2892"/>
              <a:ext cx="197" cy="342"/>
            </a:xfrm>
            <a:custGeom>
              <a:avLst/>
              <a:gdLst>
                <a:gd name="T0" fmla="*/ 194 w 197"/>
                <a:gd name="T1" fmla="*/ 0 h 342"/>
                <a:gd name="T2" fmla="*/ 194 w 197"/>
                <a:gd name="T3" fmla="*/ 0 h 342"/>
                <a:gd name="T4" fmla="*/ 192 w 197"/>
                <a:gd name="T5" fmla="*/ 67 h 342"/>
                <a:gd name="T6" fmla="*/ 197 w 197"/>
                <a:gd name="T7" fmla="*/ 97 h 342"/>
                <a:gd name="T8" fmla="*/ 197 w 197"/>
                <a:gd name="T9" fmla="*/ 97 h 342"/>
                <a:gd name="T10" fmla="*/ 183 w 197"/>
                <a:gd name="T11" fmla="*/ 111 h 342"/>
                <a:gd name="T12" fmla="*/ 167 w 197"/>
                <a:gd name="T13" fmla="*/ 127 h 342"/>
                <a:gd name="T14" fmla="*/ 150 w 197"/>
                <a:gd name="T15" fmla="*/ 139 h 342"/>
                <a:gd name="T16" fmla="*/ 143 w 197"/>
                <a:gd name="T17" fmla="*/ 143 h 342"/>
                <a:gd name="T18" fmla="*/ 132 w 197"/>
                <a:gd name="T19" fmla="*/ 146 h 342"/>
                <a:gd name="T20" fmla="*/ 111 w 197"/>
                <a:gd name="T21" fmla="*/ 152 h 342"/>
                <a:gd name="T22" fmla="*/ 111 w 197"/>
                <a:gd name="T23" fmla="*/ 152 h 342"/>
                <a:gd name="T24" fmla="*/ 72 w 197"/>
                <a:gd name="T25" fmla="*/ 203 h 342"/>
                <a:gd name="T26" fmla="*/ 72 w 197"/>
                <a:gd name="T27" fmla="*/ 203 h 342"/>
                <a:gd name="T28" fmla="*/ 79 w 197"/>
                <a:gd name="T29" fmla="*/ 231 h 342"/>
                <a:gd name="T30" fmla="*/ 81 w 197"/>
                <a:gd name="T31" fmla="*/ 303 h 342"/>
                <a:gd name="T32" fmla="*/ 35 w 197"/>
                <a:gd name="T33" fmla="*/ 326 h 342"/>
                <a:gd name="T34" fmla="*/ 35 w 197"/>
                <a:gd name="T35" fmla="*/ 326 h 342"/>
                <a:gd name="T36" fmla="*/ 28 w 197"/>
                <a:gd name="T37" fmla="*/ 342 h 342"/>
                <a:gd name="T38" fmla="*/ 14 w 197"/>
                <a:gd name="T39" fmla="*/ 254 h 342"/>
                <a:gd name="T40" fmla="*/ 46 w 197"/>
                <a:gd name="T41" fmla="*/ 229 h 342"/>
                <a:gd name="T42" fmla="*/ 53 w 197"/>
                <a:gd name="T43" fmla="*/ 208 h 342"/>
                <a:gd name="T44" fmla="*/ 44 w 197"/>
                <a:gd name="T45" fmla="*/ 187 h 342"/>
                <a:gd name="T46" fmla="*/ 44 w 197"/>
                <a:gd name="T47" fmla="*/ 187 h 342"/>
                <a:gd name="T48" fmla="*/ 49 w 197"/>
                <a:gd name="T49" fmla="*/ 171 h 342"/>
                <a:gd name="T50" fmla="*/ 49 w 197"/>
                <a:gd name="T51" fmla="*/ 157 h 342"/>
                <a:gd name="T52" fmla="*/ 51 w 197"/>
                <a:gd name="T53" fmla="*/ 125 h 342"/>
                <a:gd name="T54" fmla="*/ 49 w 197"/>
                <a:gd name="T55" fmla="*/ 125 h 342"/>
                <a:gd name="T56" fmla="*/ 49 w 197"/>
                <a:gd name="T57" fmla="*/ 125 h 342"/>
                <a:gd name="T58" fmla="*/ 35 w 197"/>
                <a:gd name="T59" fmla="*/ 122 h 342"/>
                <a:gd name="T60" fmla="*/ 23 w 197"/>
                <a:gd name="T61" fmla="*/ 122 h 342"/>
                <a:gd name="T62" fmla="*/ 12 w 197"/>
                <a:gd name="T63" fmla="*/ 118 h 342"/>
                <a:gd name="T64" fmla="*/ 0 w 197"/>
                <a:gd name="T65" fmla="*/ 113 h 342"/>
                <a:gd name="T66" fmla="*/ 0 w 197"/>
                <a:gd name="T67" fmla="*/ 92 h 342"/>
                <a:gd name="T68" fmla="*/ 46 w 197"/>
                <a:gd name="T69" fmla="*/ 76 h 342"/>
                <a:gd name="T70" fmla="*/ 88 w 197"/>
                <a:gd name="T71" fmla="*/ 125 h 342"/>
                <a:gd name="T72" fmla="*/ 88 w 197"/>
                <a:gd name="T73" fmla="*/ 125 h 342"/>
                <a:gd name="T74" fmla="*/ 90 w 197"/>
                <a:gd name="T75" fmla="*/ 122 h 342"/>
                <a:gd name="T76" fmla="*/ 95 w 197"/>
                <a:gd name="T77" fmla="*/ 122 h 342"/>
                <a:gd name="T78" fmla="*/ 95 w 197"/>
                <a:gd name="T79" fmla="*/ 122 h 342"/>
                <a:gd name="T80" fmla="*/ 97 w 197"/>
                <a:gd name="T81" fmla="*/ 69 h 342"/>
                <a:gd name="T82" fmla="*/ 97 w 197"/>
                <a:gd name="T83" fmla="*/ 69 h 342"/>
                <a:gd name="T84" fmla="*/ 88 w 197"/>
                <a:gd name="T85" fmla="*/ 58 h 342"/>
                <a:gd name="T86" fmla="*/ 83 w 197"/>
                <a:gd name="T87" fmla="*/ 53 h 342"/>
                <a:gd name="T88" fmla="*/ 81 w 197"/>
                <a:gd name="T89" fmla="*/ 46 h 342"/>
                <a:gd name="T90" fmla="*/ 81 w 197"/>
                <a:gd name="T91" fmla="*/ 7 h 342"/>
                <a:gd name="T92" fmla="*/ 81 w 197"/>
                <a:gd name="T93" fmla="*/ 7 h 342"/>
                <a:gd name="T94" fmla="*/ 118 w 197"/>
                <a:gd name="T95" fmla="*/ 9 h 342"/>
                <a:gd name="T96" fmla="*/ 134 w 197"/>
                <a:gd name="T97" fmla="*/ 9 h 342"/>
                <a:gd name="T98" fmla="*/ 153 w 197"/>
                <a:gd name="T99" fmla="*/ 7 h 342"/>
                <a:gd name="T100" fmla="*/ 153 w 197"/>
                <a:gd name="T101" fmla="*/ 7 h 342"/>
                <a:gd name="T102" fmla="*/ 194 w 197"/>
                <a:gd name="T103" fmla="*/ 0 h 342"/>
                <a:gd name="T104" fmla="*/ 194 w 197"/>
                <a:gd name="T105" fmla="*/ 0 h 34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97" h="342">
                  <a:moveTo>
                    <a:pt x="194" y="0"/>
                  </a:moveTo>
                  <a:lnTo>
                    <a:pt x="194" y="0"/>
                  </a:lnTo>
                  <a:lnTo>
                    <a:pt x="192" y="67"/>
                  </a:lnTo>
                  <a:lnTo>
                    <a:pt x="197" y="97"/>
                  </a:lnTo>
                  <a:lnTo>
                    <a:pt x="183" y="111"/>
                  </a:lnTo>
                  <a:lnTo>
                    <a:pt x="167" y="127"/>
                  </a:lnTo>
                  <a:lnTo>
                    <a:pt x="150" y="139"/>
                  </a:lnTo>
                  <a:lnTo>
                    <a:pt x="143" y="143"/>
                  </a:lnTo>
                  <a:lnTo>
                    <a:pt x="132" y="146"/>
                  </a:lnTo>
                  <a:lnTo>
                    <a:pt x="111" y="152"/>
                  </a:lnTo>
                  <a:lnTo>
                    <a:pt x="72" y="203"/>
                  </a:lnTo>
                  <a:lnTo>
                    <a:pt x="79" y="231"/>
                  </a:lnTo>
                  <a:lnTo>
                    <a:pt x="81" y="303"/>
                  </a:lnTo>
                  <a:lnTo>
                    <a:pt x="35" y="326"/>
                  </a:lnTo>
                  <a:lnTo>
                    <a:pt x="28" y="342"/>
                  </a:lnTo>
                  <a:lnTo>
                    <a:pt x="14" y="254"/>
                  </a:lnTo>
                  <a:lnTo>
                    <a:pt x="46" y="229"/>
                  </a:lnTo>
                  <a:lnTo>
                    <a:pt x="53" y="208"/>
                  </a:lnTo>
                  <a:lnTo>
                    <a:pt x="44" y="187"/>
                  </a:lnTo>
                  <a:lnTo>
                    <a:pt x="49" y="171"/>
                  </a:lnTo>
                  <a:lnTo>
                    <a:pt x="49" y="157"/>
                  </a:lnTo>
                  <a:lnTo>
                    <a:pt x="51" y="125"/>
                  </a:lnTo>
                  <a:lnTo>
                    <a:pt x="49" y="125"/>
                  </a:lnTo>
                  <a:lnTo>
                    <a:pt x="35" y="122"/>
                  </a:lnTo>
                  <a:lnTo>
                    <a:pt x="23" y="122"/>
                  </a:lnTo>
                  <a:lnTo>
                    <a:pt x="12" y="118"/>
                  </a:lnTo>
                  <a:lnTo>
                    <a:pt x="0" y="113"/>
                  </a:lnTo>
                  <a:lnTo>
                    <a:pt x="0" y="92"/>
                  </a:lnTo>
                  <a:lnTo>
                    <a:pt x="46" y="76"/>
                  </a:lnTo>
                  <a:lnTo>
                    <a:pt x="88" y="125"/>
                  </a:lnTo>
                  <a:lnTo>
                    <a:pt x="90" y="122"/>
                  </a:lnTo>
                  <a:lnTo>
                    <a:pt x="95" y="122"/>
                  </a:lnTo>
                  <a:lnTo>
                    <a:pt x="97" y="69"/>
                  </a:lnTo>
                  <a:lnTo>
                    <a:pt x="88" y="58"/>
                  </a:lnTo>
                  <a:lnTo>
                    <a:pt x="83" y="53"/>
                  </a:lnTo>
                  <a:lnTo>
                    <a:pt x="81" y="46"/>
                  </a:lnTo>
                  <a:lnTo>
                    <a:pt x="81" y="7"/>
                  </a:lnTo>
                  <a:lnTo>
                    <a:pt x="118" y="9"/>
                  </a:lnTo>
                  <a:lnTo>
                    <a:pt x="134" y="9"/>
                  </a:lnTo>
                  <a:lnTo>
                    <a:pt x="153" y="7"/>
                  </a:lnTo>
                  <a:lnTo>
                    <a:pt x="19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5" name="Freeform 3275"/>
            <p:cNvSpPr>
              <a:spLocks/>
            </p:cNvSpPr>
            <p:nvPr userDrawn="1"/>
          </p:nvSpPr>
          <p:spPr bwMode="auto">
            <a:xfrm>
              <a:off x="3596" y="2899"/>
              <a:ext cx="12" cy="7"/>
            </a:xfrm>
            <a:custGeom>
              <a:avLst/>
              <a:gdLst>
                <a:gd name="T0" fmla="*/ 12 w 12"/>
                <a:gd name="T1" fmla="*/ 4 h 7"/>
                <a:gd name="T2" fmla="*/ 12 w 12"/>
                <a:gd name="T3" fmla="*/ 4 h 7"/>
                <a:gd name="T4" fmla="*/ 7 w 12"/>
                <a:gd name="T5" fmla="*/ 7 h 7"/>
                <a:gd name="T6" fmla="*/ 5 w 12"/>
                <a:gd name="T7" fmla="*/ 7 h 7"/>
                <a:gd name="T8" fmla="*/ 3 w 12"/>
                <a:gd name="T9" fmla="*/ 7 h 7"/>
                <a:gd name="T10" fmla="*/ 3 w 12"/>
                <a:gd name="T11" fmla="*/ 7 h 7"/>
                <a:gd name="T12" fmla="*/ 0 w 12"/>
                <a:gd name="T13" fmla="*/ 4 h 7"/>
                <a:gd name="T14" fmla="*/ 0 w 12"/>
                <a:gd name="T15" fmla="*/ 4 h 7"/>
                <a:gd name="T16" fmla="*/ 0 w 12"/>
                <a:gd name="T17" fmla="*/ 2 h 7"/>
                <a:gd name="T18" fmla="*/ 0 w 12"/>
                <a:gd name="T19" fmla="*/ 0 h 7"/>
                <a:gd name="T20" fmla="*/ 0 w 12"/>
                <a:gd name="T21" fmla="*/ 0 h 7"/>
                <a:gd name="T22" fmla="*/ 12 w 12"/>
                <a:gd name="T23" fmla="*/ 4 h 7"/>
                <a:gd name="T24" fmla="*/ 12 w 12"/>
                <a:gd name="T25" fmla="*/ 4 h 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7">
                  <a:moveTo>
                    <a:pt x="12" y="4"/>
                  </a:moveTo>
                  <a:lnTo>
                    <a:pt x="12" y="4"/>
                  </a:lnTo>
                  <a:lnTo>
                    <a:pt x="7" y="7"/>
                  </a:lnTo>
                  <a:lnTo>
                    <a:pt x="5" y="7"/>
                  </a:lnTo>
                  <a:lnTo>
                    <a:pt x="3" y="7"/>
                  </a:lnTo>
                  <a:lnTo>
                    <a:pt x="0" y="4"/>
                  </a:lnTo>
                  <a:lnTo>
                    <a:pt x="0" y="2"/>
                  </a:lnTo>
                  <a:lnTo>
                    <a:pt x="0" y="0"/>
                  </a:lnTo>
                  <a:lnTo>
                    <a:pt x="12"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6" name="Freeform 3276"/>
            <p:cNvSpPr>
              <a:spLocks/>
            </p:cNvSpPr>
            <p:nvPr userDrawn="1"/>
          </p:nvSpPr>
          <p:spPr bwMode="auto">
            <a:xfrm>
              <a:off x="3587" y="2910"/>
              <a:ext cx="155" cy="315"/>
            </a:xfrm>
            <a:custGeom>
              <a:avLst/>
              <a:gdLst>
                <a:gd name="T0" fmla="*/ 146 w 155"/>
                <a:gd name="T1" fmla="*/ 33 h 315"/>
                <a:gd name="T2" fmla="*/ 148 w 155"/>
                <a:gd name="T3" fmla="*/ 77 h 315"/>
                <a:gd name="T4" fmla="*/ 148 w 155"/>
                <a:gd name="T5" fmla="*/ 77 h 315"/>
                <a:gd name="T6" fmla="*/ 153 w 155"/>
                <a:gd name="T7" fmla="*/ 84 h 315"/>
                <a:gd name="T8" fmla="*/ 155 w 155"/>
                <a:gd name="T9" fmla="*/ 86 h 315"/>
                <a:gd name="T10" fmla="*/ 155 w 155"/>
                <a:gd name="T11" fmla="*/ 91 h 315"/>
                <a:gd name="T12" fmla="*/ 155 w 155"/>
                <a:gd name="T13" fmla="*/ 91 h 315"/>
                <a:gd name="T14" fmla="*/ 150 w 155"/>
                <a:gd name="T15" fmla="*/ 93 h 315"/>
                <a:gd name="T16" fmla="*/ 148 w 155"/>
                <a:gd name="T17" fmla="*/ 93 h 315"/>
                <a:gd name="T18" fmla="*/ 143 w 155"/>
                <a:gd name="T19" fmla="*/ 91 h 315"/>
                <a:gd name="T20" fmla="*/ 139 w 155"/>
                <a:gd name="T21" fmla="*/ 86 h 315"/>
                <a:gd name="T22" fmla="*/ 132 w 155"/>
                <a:gd name="T23" fmla="*/ 84 h 315"/>
                <a:gd name="T24" fmla="*/ 132 w 155"/>
                <a:gd name="T25" fmla="*/ 84 h 315"/>
                <a:gd name="T26" fmla="*/ 132 w 155"/>
                <a:gd name="T27" fmla="*/ 84 h 315"/>
                <a:gd name="T28" fmla="*/ 130 w 155"/>
                <a:gd name="T29" fmla="*/ 84 h 315"/>
                <a:gd name="T30" fmla="*/ 125 w 155"/>
                <a:gd name="T31" fmla="*/ 107 h 315"/>
                <a:gd name="T32" fmla="*/ 130 w 155"/>
                <a:gd name="T33" fmla="*/ 137 h 315"/>
                <a:gd name="T34" fmla="*/ 83 w 155"/>
                <a:gd name="T35" fmla="*/ 287 h 315"/>
                <a:gd name="T36" fmla="*/ 76 w 155"/>
                <a:gd name="T37" fmla="*/ 296 h 315"/>
                <a:gd name="T38" fmla="*/ 62 w 155"/>
                <a:gd name="T39" fmla="*/ 296 h 315"/>
                <a:gd name="T40" fmla="*/ 44 w 155"/>
                <a:gd name="T41" fmla="*/ 315 h 315"/>
                <a:gd name="T42" fmla="*/ 21 w 155"/>
                <a:gd name="T43" fmla="*/ 313 h 315"/>
                <a:gd name="T44" fmla="*/ 5 w 155"/>
                <a:gd name="T45" fmla="*/ 269 h 315"/>
                <a:gd name="T46" fmla="*/ 0 w 155"/>
                <a:gd name="T47" fmla="*/ 227 h 315"/>
                <a:gd name="T48" fmla="*/ 0 w 155"/>
                <a:gd name="T49" fmla="*/ 227 h 315"/>
                <a:gd name="T50" fmla="*/ 30 w 155"/>
                <a:gd name="T51" fmla="*/ 178 h 315"/>
                <a:gd name="T52" fmla="*/ 23 w 155"/>
                <a:gd name="T53" fmla="*/ 146 h 315"/>
                <a:gd name="T54" fmla="*/ 23 w 155"/>
                <a:gd name="T55" fmla="*/ 146 h 315"/>
                <a:gd name="T56" fmla="*/ 25 w 155"/>
                <a:gd name="T57" fmla="*/ 139 h 315"/>
                <a:gd name="T58" fmla="*/ 25 w 155"/>
                <a:gd name="T59" fmla="*/ 130 h 315"/>
                <a:gd name="T60" fmla="*/ 25 w 155"/>
                <a:gd name="T61" fmla="*/ 114 h 315"/>
                <a:gd name="T62" fmla="*/ 44 w 155"/>
                <a:gd name="T63" fmla="*/ 91 h 315"/>
                <a:gd name="T64" fmla="*/ 44 w 155"/>
                <a:gd name="T65" fmla="*/ 91 h 315"/>
                <a:gd name="T66" fmla="*/ 72 w 155"/>
                <a:gd name="T67" fmla="*/ 77 h 315"/>
                <a:gd name="T68" fmla="*/ 104 w 155"/>
                <a:gd name="T69" fmla="*/ 65 h 315"/>
                <a:gd name="T70" fmla="*/ 104 w 155"/>
                <a:gd name="T71" fmla="*/ 65 h 315"/>
                <a:gd name="T72" fmla="*/ 109 w 155"/>
                <a:gd name="T73" fmla="*/ 56 h 315"/>
                <a:gd name="T74" fmla="*/ 111 w 155"/>
                <a:gd name="T75" fmla="*/ 47 h 315"/>
                <a:gd name="T76" fmla="*/ 116 w 155"/>
                <a:gd name="T77" fmla="*/ 28 h 315"/>
                <a:gd name="T78" fmla="*/ 123 w 155"/>
                <a:gd name="T79" fmla="*/ 23 h 315"/>
                <a:gd name="T80" fmla="*/ 130 w 155"/>
                <a:gd name="T81" fmla="*/ 0 h 315"/>
                <a:gd name="T82" fmla="*/ 132 w 155"/>
                <a:gd name="T83" fmla="*/ 0 h 315"/>
                <a:gd name="T84" fmla="*/ 146 w 155"/>
                <a:gd name="T85" fmla="*/ 33 h 3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55" h="315">
                  <a:moveTo>
                    <a:pt x="146" y="33"/>
                  </a:moveTo>
                  <a:lnTo>
                    <a:pt x="148" y="77"/>
                  </a:lnTo>
                  <a:lnTo>
                    <a:pt x="153" y="84"/>
                  </a:lnTo>
                  <a:lnTo>
                    <a:pt x="155" y="86"/>
                  </a:lnTo>
                  <a:lnTo>
                    <a:pt x="155" y="91"/>
                  </a:lnTo>
                  <a:lnTo>
                    <a:pt x="150" y="93"/>
                  </a:lnTo>
                  <a:lnTo>
                    <a:pt x="148" y="93"/>
                  </a:lnTo>
                  <a:lnTo>
                    <a:pt x="143" y="91"/>
                  </a:lnTo>
                  <a:lnTo>
                    <a:pt x="139" y="86"/>
                  </a:lnTo>
                  <a:lnTo>
                    <a:pt x="132" y="84"/>
                  </a:lnTo>
                  <a:lnTo>
                    <a:pt x="130" y="84"/>
                  </a:lnTo>
                  <a:lnTo>
                    <a:pt x="125" y="107"/>
                  </a:lnTo>
                  <a:lnTo>
                    <a:pt x="130" y="137"/>
                  </a:lnTo>
                  <a:lnTo>
                    <a:pt x="83" y="287"/>
                  </a:lnTo>
                  <a:lnTo>
                    <a:pt x="76" y="296"/>
                  </a:lnTo>
                  <a:lnTo>
                    <a:pt x="62" y="296"/>
                  </a:lnTo>
                  <a:lnTo>
                    <a:pt x="44" y="315"/>
                  </a:lnTo>
                  <a:lnTo>
                    <a:pt x="21" y="313"/>
                  </a:lnTo>
                  <a:lnTo>
                    <a:pt x="5" y="269"/>
                  </a:lnTo>
                  <a:lnTo>
                    <a:pt x="0" y="227"/>
                  </a:lnTo>
                  <a:lnTo>
                    <a:pt x="30" y="178"/>
                  </a:lnTo>
                  <a:lnTo>
                    <a:pt x="23" y="146"/>
                  </a:lnTo>
                  <a:lnTo>
                    <a:pt x="25" y="139"/>
                  </a:lnTo>
                  <a:lnTo>
                    <a:pt x="25" y="130"/>
                  </a:lnTo>
                  <a:lnTo>
                    <a:pt x="25" y="114"/>
                  </a:lnTo>
                  <a:lnTo>
                    <a:pt x="44" y="91"/>
                  </a:lnTo>
                  <a:lnTo>
                    <a:pt x="72" y="77"/>
                  </a:lnTo>
                  <a:lnTo>
                    <a:pt x="104" y="65"/>
                  </a:lnTo>
                  <a:lnTo>
                    <a:pt x="109" y="56"/>
                  </a:lnTo>
                  <a:lnTo>
                    <a:pt x="111" y="47"/>
                  </a:lnTo>
                  <a:lnTo>
                    <a:pt x="116" y="28"/>
                  </a:lnTo>
                  <a:lnTo>
                    <a:pt x="123" y="23"/>
                  </a:lnTo>
                  <a:lnTo>
                    <a:pt x="130" y="0"/>
                  </a:lnTo>
                  <a:lnTo>
                    <a:pt x="132" y="0"/>
                  </a:lnTo>
                  <a:lnTo>
                    <a:pt x="146" y="3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7" name="Freeform 3277"/>
            <p:cNvSpPr>
              <a:spLocks/>
            </p:cNvSpPr>
            <p:nvPr userDrawn="1"/>
          </p:nvSpPr>
          <p:spPr bwMode="auto">
            <a:xfrm>
              <a:off x="4894" y="2915"/>
              <a:ext cx="794" cy="717"/>
            </a:xfrm>
            <a:custGeom>
              <a:avLst/>
              <a:gdLst>
                <a:gd name="T0" fmla="*/ 709 w 794"/>
                <a:gd name="T1" fmla="*/ 53 h 717"/>
                <a:gd name="T2" fmla="*/ 713 w 794"/>
                <a:gd name="T3" fmla="*/ 95 h 717"/>
                <a:gd name="T4" fmla="*/ 725 w 794"/>
                <a:gd name="T5" fmla="*/ 164 h 717"/>
                <a:gd name="T6" fmla="*/ 766 w 794"/>
                <a:gd name="T7" fmla="*/ 248 h 717"/>
                <a:gd name="T8" fmla="*/ 755 w 794"/>
                <a:gd name="T9" fmla="*/ 271 h 717"/>
                <a:gd name="T10" fmla="*/ 783 w 794"/>
                <a:gd name="T11" fmla="*/ 308 h 717"/>
                <a:gd name="T12" fmla="*/ 776 w 794"/>
                <a:gd name="T13" fmla="*/ 326 h 717"/>
                <a:gd name="T14" fmla="*/ 792 w 794"/>
                <a:gd name="T15" fmla="*/ 410 h 717"/>
                <a:gd name="T16" fmla="*/ 755 w 794"/>
                <a:gd name="T17" fmla="*/ 488 h 717"/>
                <a:gd name="T18" fmla="*/ 695 w 794"/>
                <a:gd name="T19" fmla="*/ 562 h 717"/>
                <a:gd name="T20" fmla="*/ 679 w 794"/>
                <a:gd name="T21" fmla="*/ 578 h 717"/>
                <a:gd name="T22" fmla="*/ 581 w 794"/>
                <a:gd name="T23" fmla="*/ 687 h 717"/>
                <a:gd name="T24" fmla="*/ 510 w 794"/>
                <a:gd name="T25" fmla="*/ 713 h 717"/>
                <a:gd name="T26" fmla="*/ 489 w 794"/>
                <a:gd name="T27" fmla="*/ 706 h 717"/>
                <a:gd name="T28" fmla="*/ 477 w 794"/>
                <a:gd name="T29" fmla="*/ 690 h 717"/>
                <a:gd name="T30" fmla="*/ 408 w 794"/>
                <a:gd name="T31" fmla="*/ 673 h 717"/>
                <a:gd name="T32" fmla="*/ 387 w 794"/>
                <a:gd name="T33" fmla="*/ 618 h 717"/>
                <a:gd name="T34" fmla="*/ 405 w 794"/>
                <a:gd name="T35" fmla="*/ 595 h 717"/>
                <a:gd name="T36" fmla="*/ 436 w 794"/>
                <a:gd name="T37" fmla="*/ 551 h 717"/>
                <a:gd name="T38" fmla="*/ 410 w 794"/>
                <a:gd name="T39" fmla="*/ 578 h 717"/>
                <a:gd name="T40" fmla="*/ 364 w 794"/>
                <a:gd name="T41" fmla="*/ 546 h 717"/>
                <a:gd name="T42" fmla="*/ 348 w 794"/>
                <a:gd name="T43" fmla="*/ 521 h 717"/>
                <a:gd name="T44" fmla="*/ 324 w 794"/>
                <a:gd name="T45" fmla="*/ 511 h 717"/>
                <a:gd name="T46" fmla="*/ 167 w 794"/>
                <a:gd name="T47" fmla="*/ 560 h 717"/>
                <a:gd name="T48" fmla="*/ 88 w 794"/>
                <a:gd name="T49" fmla="*/ 565 h 717"/>
                <a:gd name="T50" fmla="*/ 14 w 794"/>
                <a:gd name="T51" fmla="*/ 578 h 717"/>
                <a:gd name="T52" fmla="*/ 0 w 794"/>
                <a:gd name="T53" fmla="*/ 555 h 717"/>
                <a:gd name="T54" fmla="*/ 40 w 794"/>
                <a:gd name="T55" fmla="*/ 497 h 717"/>
                <a:gd name="T56" fmla="*/ 42 w 794"/>
                <a:gd name="T57" fmla="*/ 363 h 717"/>
                <a:gd name="T58" fmla="*/ 54 w 794"/>
                <a:gd name="T59" fmla="*/ 303 h 717"/>
                <a:gd name="T60" fmla="*/ 68 w 794"/>
                <a:gd name="T61" fmla="*/ 254 h 717"/>
                <a:gd name="T62" fmla="*/ 135 w 794"/>
                <a:gd name="T63" fmla="*/ 224 h 717"/>
                <a:gd name="T64" fmla="*/ 220 w 794"/>
                <a:gd name="T65" fmla="*/ 208 h 717"/>
                <a:gd name="T66" fmla="*/ 260 w 794"/>
                <a:gd name="T67" fmla="*/ 157 h 717"/>
                <a:gd name="T68" fmla="*/ 287 w 794"/>
                <a:gd name="T69" fmla="*/ 153 h 717"/>
                <a:gd name="T70" fmla="*/ 297 w 794"/>
                <a:gd name="T71" fmla="*/ 134 h 717"/>
                <a:gd name="T72" fmla="*/ 338 w 794"/>
                <a:gd name="T73" fmla="*/ 95 h 717"/>
                <a:gd name="T74" fmla="*/ 364 w 794"/>
                <a:gd name="T75" fmla="*/ 74 h 717"/>
                <a:gd name="T76" fmla="*/ 382 w 794"/>
                <a:gd name="T77" fmla="*/ 102 h 717"/>
                <a:gd name="T78" fmla="*/ 396 w 794"/>
                <a:gd name="T79" fmla="*/ 99 h 717"/>
                <a:gd name="T80" fmla="*/ 422 w 794"/>
                <a:gd name="T81" fmla="*/ 106 h 717"/>
                <a:gd name="T82" fmla="*/ 447 w 794"/>
                <a:gd name="T83" fmla="*/ 44 h 717"/>
                <a:gd name="T84" fmla="*/ 482 w 794"/>
                <a:gd name="T85" fmla="*/ 30 h 717"/>
                <a:gd name="T86" fmla="*/ 482 w 794"/>
                <a:gd name="T87" fmla="*/ 9 h 717"/>
                <a:gd name="T88" fmla="*/ 503 w 794"/>
                <a:gd name="T89" fmla="*/ 16 h 717"/>
                <a:gd name="T90" fmla="*/ 528 w 794"/>
                <a:gd name="T91" fmla="*/ 18 h 717"/>
                <a:gd name="T92" fmla="*/ 554 w 794"/>
                <a:gd name="T93" fmla="*/ 30 h 717"/>
                <a:gd name="T94" fmla="*/ 565 w 794"/>
                <a:gd name="T95" fmla="*/ 28 h 717"/>
                <a:gd name="T96" fmla="*/ 544 w 794"/>
                <a:gd name="T97" fmla="*/ 92 h 717"/>
                <a:gd name="T98" fmla="*/ 577 w 794"/>
                <a:gd name="T99" fmla="*/ 153 h 717"/>
                <a:gd name="T100" fmla="*/ 600 w 794"/>
                <a:gd name="T101" fmla="*/ 171 h 717"/>
                <a:gd name="T102" fmla="*/ 639 w 794"/>
                <a:gd name="T103" fmla="*/ 155 h 717"/>
                <a:gd name="T104" fmla="*/ 683 w 794"/>
                <a:gd name="T105" fmla="*/ 28 h 717"/>
                <a:gd name="T106" fmla="*/ 695 w 794"/>
                <a:gd name="T107" fmla="*/ 0 h 717"/>
                <a:gd name="T108" fmla="*/ 706 w 794"/>
                <a:gd name="T109" fmla="*/ 30 h 7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94" h="717">
                  <a:moveTo>
                    <a:pt x="706" y="30"/>
                  </a:moveTo>
                  <a:lnTo>
                    <a:pt x="706" y="30"/>
                  </a:lnTo>
                  <a:lnTo>
                    <a:pt x="704" y="39"/>
                  </a:lnTo>
                  <a:lnTo>
                    <a:pt x="706" y="46"/>
                  </a:lnTo>
                  <a:lnTo>
                    <a:pt x="709" y="53"/>
                  </a:lnTo>
                  <a:lnTo>
                    <a:pt x="709" y="60"/>
                  </a:lnTo>
                  <a:lnTo>
                    <a:pt x="704" y="95"/>
                  </a:lnTo>
                  <a:lnTo>
                    <a:pt x="713" y="95"/>
                  </a:lnTo>
                  <a:lnTo>
                    <a:pt x="720" y="95"/>
                  </a:lnTo>
                  <a:lnTo>
                    <a:pt x="732" y="113"/>
                  </a:lnTo>
                  <a:lnTo>
                    <a:pt x="720" y="153"/>
                  </a:lnTo>
                  <a:lnTo>
                    <a:pt x="725" y="164"/>
                  </a:lnTo>
                  <a:lnTo>
                    <a:pt x="727" y="171"/>
                  </a:lnTo>
                  <a:lnTo>
                    <a:pt x="727" y="176"/>
                  </a:lnTo>
                  <a:lnTo>
                    <a:pt x="723" y="194"/>
                  </a:lnTo>
                  <a:lnTo>
                    <a:pt x="727" y="208"/>
                  </a:lnTo>
                  <a:lnTo>
                    <a:pt x="766" y="248"/>
                  </a:lnTo>
                  <a:lnTo>
                    <a:pt x="766" y="254"/>
                  </a:lnTo>
                  <a:lnTo>
                    <a:pt x="764" y="259"/>
                  </a:lnTo>
                  <a:lnTo>
                    <a:pt x="755" y="271"/>
                  </a:lnTo>
                  <a:lnTo>
                    <a:pt x="760" y="287"/>
                  </a:lnTo>
                  <a:lnTo>
                    <a:pt x="760" y="296"/>
                  </a:lnTo>
                  <a:lnTo>
                    <a:pt x="757" y="303"/>
                  </a:lnTo>
                  <a:lnTo>
                    <a:pt x="760" y="305"/>
                  </a:lnTo>
                  <a:lnTo>
                    <a:pt x="783" y="308"/>
                  </a:lnTo>
                  <a:lnTo>
                    <a:pt x="783" y="312"/>
                  </a:lnTo>
                  <a:lnTo>
                    <a:pt x="780" y="317"/>
                  </a:lnTo>
                  <a:lnTo>
                    <a:pt x="776" y="326"/>
                  </a:lnTo>
                  <a:lnTo>
                    <a:pt x="773" y="331"/>
                  </a:lnTo>
                  <a:lnTo>
                    <a:pt x="773" y="335"/>
                  </a:lnTo>
                  <a:lnTo>
                    <a:pt x="794" y="400"/>
                  </a:lnTo>
                  <a:lnTo>
                    <a:pt x="792" y="410"/>
                  </a:lnTo>
                  <a:lnTo>
                    <a:pt x="787" y="419"/>
                  </a:lnTo>
                  <a:lnTo>
                    <a:pt x="776" y="433"/>
                  </a:lnTo>
                  <a:lnTo>
                    <a:pt x="769" y="472"/>
                  </a:lnTo>
                  <a:lnTo>
                    <a:pt x="755" y="488"/>
                  </a:lnTo>
                  <a:lnTo>
                    <a:pt x="741" y="504"/>
                  </a:lnTo>
                  <a:lnTo>
                    <a:pt x="729" y="521"/>
                  </a:lnTo>
                  <a:lnTo>
                    <a:pt x="725" y="530"/>
                  </a:lnTo>
                  <a:lnTo>
                    <a:pt x="723" y="539"/>
                  </a:lnTo>
                  <a:lnTo>
                    <a:pt x="695" y="562"/>
                  </a:lnTo>
                  <a:lnTo>
                    <a:pt x="690" y="565"/>
                  </a:lnTo>
                  <a:lnTo>
                    <a:pt x="685" y="565"/>
                  </a:lnTo>
                  <a:lnTo>
                    <a:pt x="681" y="572"/>
                  </a:lnTo>
                  <a:lnTo>
                    <a:pt x="679" y="578"/>
                  </a:lnTo>
                  <a:lnTo>
                    <a:pt x="674" y="585"/>
                  </a:lnTo>
                  <a:lnTo>
                    <a:pt x="586" y="678"/>
                  </a:lnTo>
                  <a:lnTo>
                    <a:pt x="584" y="685"/>
                  </a:lnTo>
                  <a:lnTo>
                    <a:pt x="581" y="687"/>
                  </a:lnTo>
                  <a:lnTo>
                    <a:pt x="572" y="692"/>
                  </a:lnTo>
                  <a:lnTo>
                    <a:pt x="563" y="692"/>
                  </a:lnTo>
                  <a:lnTo>
                    <a:pt x="556" y="696"/>
                  </a:lnTo>
                  <a:lnTo>
                    <a:pt x="530" y="696"/>
                  </a:lnTo>
                  <a:lnTo>
                    <a:pt x="510" y="713"/>
                  </a:lnTo>
                  <a:lnTo>
                    <a:pt x="510" y="717"/>
                  </a:lnTo>
                  <a:lnTo>
                    <a:pt x="498" y="717"/>
                  </a:lnTo>
                  <a:lnTo>
                    <a:pt x="489" y="706"/>
                  </a:lnTo>
                  <a:lnTo>
                    <a:pt x="484" y="699"/>
                  </a:lnTo>
                  <a:lnTo>
                    <a:pt x="484" y="692"/>
                  </a:lnTo>
                  <a:lnTo>
                    <a:pt x="477" y="690"/>
                  </a:lnTo>
                  <a:lnTo>
                    <a:pt x="468" y="699"/>
                  </a:lnTo>
                  <a:lnTo>
                    <a:pt x="461" y="710"/>
                  </a:lnTo>
                  <a:lnTo>
                    <a:pt x="426" y="696"/>
                  </a:lnTo>
                  <a:lnTo>
                    <a:pt x="422" y="685"/>
                  </a:lnTo>
                  <a:lnTo>
                    <a:pt x="408" y="673"/>
                  </a:lnTo>
                  <a:lnTo>
                    <a:pt x="417" y="629"/>
                  </a:lnTo>
                  <a:lnTo>
                    <a:pt x="408" y="613"/>
                  </a:lnTo>
                  <a:lnTo>
                    <a:pt x="387" y="618"/>
                  </a:lnTo>
                  <a:lnTo>
                    <a:pt x="387" y="606"/>
                  </a:lnTo>
                  <a:lnTo>
                    <a:pt x="399" y="602"/>
                  </a:lnTo>
                  <a:lnTo>
                    <a:pt x="403" y="599"/>
                  </a:lnTo>
                  <a:lnTo>
                    <a:pt x="405" y="595"/>
                  </a:lnTo>
                  <a:lnTo>
                    <a:pt x="408" y="585"/>
                  </a:lnTo>
                  <a:lnTo>
                    <a:pt x="415" y="578"/>
                  </a:lnTo>
                  <a:lnTo>
                    <a:pt x="431" y="567"/>
                  </a:lnTo>
                  <a:lnTo>
                    <a:pt x="436" y="551"/>
                  </a:lnTo>
                  <a:lnTo>
                    <a:pt x="433" y="548"/>
                  </a:lnTo>
                  <a:lnTo>
                    <a:pt x="431" y="548"/>
                  </a:lnTo>
                  <a:lnTo>
                    <a:pt x="424" y="551"/>
                  </a:lnTo>
                  <a:lnTo>
                    <a:pt x="410" y="578"/>
                  </a:lnTo>
                  <a:lnTo>
                    <a:pt x="378" y="590"/>
                  </a:lnTo>
                  <a:lnTo>
                    <a:pt x="375" y="553"/>
                  </a:lnTo>
                  <a:lnTo>
                    <a:pt x="364" y="546"/>
                  </a:lnTo>
                  <a:lnTo>
                    <a:pt x="364" y="528"/>
                  </a:lnTo>
                  <a:lnTo>
                    <a:pt x="357" y="521"/>
                  </a:lnTo>
                  <a:lnTo>
                    <a:pt x="352" y="518"/>
                  </a:lnTo>
                  <a:lnTo>
                    <a:pt x="348" y="521"/>
                  </a:lnTo>
                  <a:lnTo>
                    <a:pt x="343" y="521"/>
                  </a:lnTo>
                  <a:lnTo>
                    <a:pt x="338" y="521"/>
                  </a:lnTo>
                  <a:lnTo>
                    <a:pt x="331" y="518"/>
                  </a:lnTo>
                  <a:lnTo>
                    <a:pt x="324" y="511"/>
                  </a:lnTo>
                  <a:lnTo>
                    <a:pt x="315" y="507"/>
                  </a:lnTo>
                  <a:lnTo>
                    <a:pt x="262" y="514"/>
                  </a:lnTo>
                  <a:lnTo>
                    <a:pt x="181" y="541"/>
                  </a:lnTo>
                  <a:lnTo>
                    <a:pt x="167" y="560"/>
                  </a:lnTo>
                  <a:lnTo>
                    <a:pt x="135" y="562"/>
                  </a:lnTo>
                  <a:lnTo>
                    <a:pt x="119" y="560"/>
                  </a:lnTo>
                  <a:lnTo>
                    <a:pt x="102" y="558"/>
                  </a:lnTo>
                  <a:lnTo>
                    <a:pt x="88" y="565"/>
                  </a:lnTo>
                  <a:lnTo>
                    <a:pt x="75" y="572"/>
                  </a:lnTo>
                  <a:lnTo>
                    <a:pt x="56" y="572"/>
                  </a:lnTo>
                  <a:lnTo>
                    <a:pt x="31" y="585"/>
                  </a:lnTo>
                  <a:lnTo>
                    <a:pt x="14" y="578"/>
                  </a:lnTo>
                  <a:lnTo>
                    <a:pt x="10" y="567"/>
                  </a:lnTo>
                  <a:lnTo>
                    <a:pt x="5" y="562"/>
                  </a:lnTo>
                  <a:lnTo>
                    <a:pt x="0" y="558"/>
                  </a:lnTo>
                  <a:lnTo>
                    <a:pt x="0" y="555"/>
                  </a:lnTo>
                  <a:lnTo>
                    <a:pt x="17" y="546"/>
                  </a:lnTo>
                  <a:lnTo>
                    <a:pt x="14" y="534"/>
                  </a:lnTo>
                  <a:lnTo>
                    <a:pt x="26" y="523"/>
                  </a:lnTo>
                  <a:lnTo>
                    <a:pt x="31" y="509"/>
                  </a:lnTo>
                  <a:lnTo>
                    <a:pt x="40" y="497"/>
                  </a:lnTo>
                  <a:lnTo>
                    <a:pt x="38" y="456"/>
                  </a:lnTo>
                  <a:lnTo>
                    <a:pt x="47" y="433"/>
                  </a:lnTo>
                  <a:lnTo>
                    <a:pt x="35" y="370"/>
                  </a:lnTo>
                  <a:lnTo>
                    <a:pt x="42" y="363"/>
                  </a:lnTo>
                  <a:lnTo>
                    <a:pt x="49" y="361"/>
                  </a:lnTo>
                  <a:lnTo>
                    <a:pt x="56" y="359"/>
                  </a:lnTo>
                  <a:lnTo>
                    <a:pt x="54" y="303"/>
                  </a:lnTo>
                  <a:lnTo>
                    <a:pt x="61" y="282"/>
                  </a:lnTo>
                  <a:lnTo>
                    <a:pt x="63" y="271"/>
                  </a:lnTo>
                  <a:lnTo>
                    <a:pt x="65" y="257"/>
                  </a:lnTo>
                  <a:lnTo>
                    <a:pt x="68" y="254"/>
                  </a:lnTo>
                  <a:lnTo>
                    <a:pt x="70" y="254"/>
                  </a:lnTo>
                  <a:lnTo>
                    <a:pt x="77" y="268"/>
                  </a:lnTo>
                  <a:lnTo>
                    <a:pt x="79" y="268"/>
                  </a:lnTo>
                  <a:lnTo>
                    <a:pt x="135" y="224"/>
                  </a:lnTo>
                  <a:lnTo>
                    <a:pt x="209" y="215"/>
                  </a:lnTo>
                  <a:lnTo>
                    <a:pt x="209" y="210"/>
                  </a:lnTo>
                  <a:lnTo>
                    <a:pt x="213" y="208"/>
                  </a:lnTo>
                  <a:lnTo>
                    <a:pt x="220" y="208"/>
                  </a:lnTo>
                  <a:lnTo>
                    <a:pt x="237" y="204"/>
                  </a:lnTo>
                  <a:lnTo>
                    <a:pt x="262" y="171"/>
                  </a:lnTo>
                  <a:lnTo>
                    <a:pt x="260" y="157"/>
                  </a:lnTo>
                  <a:lnTo>
                    <a:pt x="260" y="150"/>
                  </a:lnTo>
                  <a:lnTo>
                    <a:pt x="262" y="146"/>
                  </a:lnTo>
                  <a:lnTo>
                    <a:pt x="269" y="141"/>
                  </a:lnTo>
                  <a:lnTo>
                    <a:pt x="287" y="153"/>
                  </a:lnTo>
                  <a:lnTo>
                    <a:pt x="290" y="143"/>
                  </a:lnTo>
                  <a:lnTo>
                    <a:pt x="292" y="132"/>
                  </a:lnTo>
                  <a:lnTo>
                    <a:pt x="297" y="134"/>
                  </a:lnTo>
                  <a:lnTo>
                    <a:pt x="304" y="136"/>
                  </a:lnTo>
                  <a:lnTo>
                    <a:pt x="318" y="120"/>
                  </a:lnTo>
                  <a:lnTo>
                    <a:pt x="322" y="104"/>
                  </a:lnTo>
                  <a:lnTo>
                    <a:pt x="338" y="95"/>
                  </a:lnTo>
                  <a:lnTo>
                    <a:pt x="341" y="90"/>
                  </a:lnTo>
                  <a:lnTo>
                    <a:pt x="341" y="86"/>
                  </a:lnTo>
                  <a:lnTo>
                    <a:pt x="359" y="83"/>
                  </a:lnTo>
                  <a:lnTo>
                    <a:pt x="364" y="74"/>
                  </a:lnTo>
                  <a:lnTo>
                    <a:pt x="368" y="72"/>
                  </a:lnTo>
                  <a:lnTo>
                    <a:pt x="373" y="69"/>
                  </a:lnTo>
                  <a:lnTo>
                    <a:pt x="385" y="90"/>
                  </a:lnTo>
                  <a:lnTo>
                    <a:pt x="382" y="102"/>
                  </a:lnTo>
                  <a:lnTo>
                    <a:pt x="385" y="104"/>
                  </a:lnTo>
                  <a:lnTo>
                    <a:pt x="387" y="104"/>
                  </a:lnTo>
                  <a:lnTo>
                    <a:pt x="394" y="102"/>
                  </a:lnTo>
                  <a:lnTo>
                    <a:pt x="396" y="99"/>
                  </a:lnTo>
                  <a:lnTo>
                    <a:pt x="399" y="99"/>
                  </a:lnTo>
                  <a:lnTo>
                    <a:pt x="405" y="99"/>
                  </a:lnTo>
                  <a:lnTo>
                    <a:pt x="417" y="109"/>
                  </a:lnTo>
                  <a:lnTo>
                    <a:pt x="422" y="106"/>
                  </a:lnTo>
                  <a:lnTo>
                    <a:pt x="426" y="104"/>
                  </a:lnTo>
                  <a:lnTo>
                    <a:pt x="422" y="79"/>
                  </a:lnTo>
                  <a:lnTo>
                    <a:pt x="447" y="51"/>
                  </a:lnTo>
                  <a:lnTo>
                    <a:pt x="447" y="44"/>
                  </a:lnTo>
                  <a:lnTo>
                    <a:pt x="463" y="35"/>
                  </a:lnTo>
                  <a:lnTo>
                    <a:pt x="473" y="30"/>
                  </a:lnTo>
                  <a:lnTo>
                    <a:pt x="482" y="30"/>
                  </a:lnTo>
                  <a:lnTo>
                    <a:pt x="486" y="23"/>
                  </a:lnTo>
                  <a:lnTo>
                    <a:pt x="486" y="21"/>
                  </a:lnTo>
                  <a:lnTo>
                    <a:pt x="486" y="18"/>
                  </a:lnTo>
                  <a:lnTo>
                    <a:pt x="482" y="9"/>
                  </a:lnTo>
                  <a:lnTo>
                    <a:pt x="486" y="7"/>
                  </a:lnTo>
                  <a:lnTo>
                    <a:pt x="489" y="7"/>
                  </a:lnTo>
                  <a:lnTo>
                    <a:pt x="496" y="11"/>
                  </a:lnTo>
                  <a:lnTo>
                    <a:pt x="503" y="16"/>
                  </a:lnTo>
                  <a:lnTo>
                    <a:pt x="510" y="21"/>
                  </a:lnTo>
                  <a:lnTo>
                    <a:pt x="519" y="21"/>
                  </a:lnTo>
                  <a:lnTo>
                    <a:pt x="528" y="18"/>
                  </a:lnTo>
                  <a:lnTo>
                    <a:pt x="535" y="30"/>
                  </a:lnTo>
                  <a:lnTo>
                    <a:pt x="544" y="25"/>
                  </a:lnTo>
                  <a:lnTo>
                    <a:pt x="551" y="25"/>
                  </a:lnTo>
                  <a:lnTo>
                    <a:pt x="554" y="30"/>
                  </a:lnTo>
                  <a:lnTo>
                    <a:pt x="556" y="30"/>
                  </a:lnTo>
                  <a:lnTo>
                    <a:pt x="561" y="30"/>
                  </a:lnTo>
                  <a:lnTo>
                    <a:pt x="565" y="28"/>
                  </a:lnTo>
                  <a:lnTo>
                    <a:pt x="558" y="53"/>
                  </a:lnTo>
                  <a:lnTo>
                    <a:pt x="547" y="60"/>
                  </a:lnTo>
                  <a:lnTo>
                    <a:pt x="544" y="92"/>
                  </a:lnTo>
                  <a:lnTo>
                    <a:pt x="540" y="99"/>
                  </a:lnTo>
                  <a:lnTo>
                    <a:pt x="537" y="106"/>
                  </a:lnTo>
                  <a:lnTo>
                    <a:pt x="570" y="132"/>
                  </a:lnTo>
                  <a:lnTo>
                    <a:pt x="577" y="153"/>
                  </a:lnTo>
                  <a:lnTo>
                    <a:pt x="584" y="157"/>
                  </a:lnTo>
                  <a:lnTo>
                    <a:pt x="591" y="160"/>
                  </a:lnTo>
                  <a:lnTo>
                    <a:pt x="598" y="164"/>
                  </a:lnTo>
                  <a:lnTo>
                    <a:pt x="600" y="169"/>
                  </a:lnTo>
                  <a:lnTo>
                    <a:pt x="600" y="171"/>
                  </a:lnTo>
                  <a:lnTo>
                    <a:pt x="602" y="176"/>
                  </a:lnTo>
                  <a:lnTo>
                    <a:pt x="607" y="178"/>
                  </a:lnTo>
                  <a:lnTo>
                    <a:pt x="614" y="178"/>
                  </a:lnTo>
                  <a:lnTo>
                    <a:pt x="639" y="155"/>
                  </a:lnTo>
                  <a:lnTo>
                    <a:pt x="660" y="111"/>
                  </a:lnTo>
                  <a:lnTo>
                    <a:pt x="660" y="79"/>
                  </a:lnTo>
                  <a:lnTo>
                    <a:pt x="676" y="28"/>
                  </a:lnTo>
                  <a:lnTo>
                    <a:pt x="683" y="28"/>
                  </a:lnTo>
                  <a:lnTo>
                    <a:pt x="685" y="25"/>
                  </a:lnTo>
                  <a:lnTo>
                    <a:pt x="688" y="23"/>
                  </a:lnTo>
                  <a:lnTo>
                    <a:pt x="692" y="5"/>
                  </a:lnTo>
                  <a:lnTo>
                    <a:pt x="695" y="0"/>
                  </a:lnTo>
                  <a:lnTo>
                    <a:pt x="699" y="7"/>
                  </a:lnTo>
                  <a:lnTo>
                    <a:pt x="702" y="16"/>
                  </a:lnTo>
                  <a:lnTo>
                    <a:pt x="702" y="23"/>
                  </a:lnTo>
                  <a:lnTo>
                    <a:pt x="706"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8" name="Freeform 3278"/>
            <p:cNvSpPr>
              <a:spLocks/>
            </p:cNvSpPr>
            <p:nvPr userDrawn="1"/>
          </p:nvSpPr>
          <p:spPr bwMode="auto">
            <a:xfrm>
              <a:off x="3612" y="2917"/>
              <a:ext cx="10" cy="7"/>
            </a:xfrm>
            <a:custGeom>
              <a:avLst/>
              <a:gdLst>
                <a:gd name="T0" fmla="*/ 10 w 10"/>
                <a:gd name="T1" fmla="*/ 3 h 7"/>
                <a:gd name="T2" fmla="*/ 10 w 10"/>
                <a:gd name="T3" fmla="*/ 3 h 7"/>
                <a:gd name="T4" fmla="*/ 10 w 10"/>
                <a:gd name="T5" fmla="*/ 5 h 7"/>
                <a:gd name="T6" fmla="*/ 10 w 10"/>
                <a:gd name="T7" fmla="*/ 5 h 7"/>
                <a:gd name="T8" fmla="*/ 10 w 10"/>
                <a:gd name="T9" fmla="*/ 5 h 7"/>
                <a:gd name="T10" fmla="*/ 5 w 10"/>
                <a:gd name="T11" fmla="*/ 7 h 7"/>
                <a:gd name="T12" fmla="*/ 3 w 10"/>
                <a:gd name="T13" fmla="*/ 5 h 7"/>
                <a:gd name="T14" fmla="*/ 3 w 10"/>
                <a:gd name="T15" fmla="*/ 5 h 7"/>
                <a:gd name="T16" fmla="*/ 0 w 10"/>
                <a:gd name="T17" fmla="*/ 3 h 7"/>
                <a:gd name="T18" fmla="*/ 3 w 10"/>
                <a:gd name="T19" fmla="*/ 0 h 7"/>
                <a:gd name="T20" fmla="*/ 3 w 10"/>
                <a:gd name="T21" fmla="*/ 0 h 7"/>
                <a:gd name="T22" fmla="*/ 7 w 10"/>
                <a:gd name="T23" fmla="*/ 0 h 7"/>
                <a:gd name="T24" fmla="*/ 10 w 10"/>
                <a:gd name="T25" fmla="*/ 3 h 7"/>
                <a:gd name="T26" fmla="*/ 10 w 10"/>
                <a:gd name="T27" fmla="*/ 3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 h="7">
                  <a:moveTo>
                    <a:pt x="10" y="3"/>
                  </a:moveTo>
                  <a:lnTo>
                    <a:pt x="10" y="3"/>
                  </a:lnTo>
                  <a:lnTo>
                    <a:pt x="10" y="5"/>
                  </a:lnTo>
                  <a:lnTo>
                    <a:pt x="5" y="7"/>
                  </a:lnTo>
                  <a:lnTo>
                    <a:pt x="3" y="5"/>
                  </a:lnTo>
                  <a:lnTo>
                    <a:pt x="0" y="3"/>
                  </a:lnTo>
                  <a:lnTo>
                    <a:pt x="3" y="0"/>
                  </a:lnTo>
                  <a:lnTo>
                    <a:pt x="7" y="0"/>
                  </a:lnTo>
                  <a:lnTo>
                    <a:pt x="10"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9" name="Freeform 3279"/>
            <p:cNvSpPr>
              <a:spLocks/>
            </p:cNvSpPr>
            <p:nvPr userDrawn="1"/>
          </p:nvSpPr>
          <p:spPr bwMode="auto">
            <a:xfrm>
              <a:off x="5341" y="2917"/>
              <a:ext cx="12" cy="12"/>
            </a:xfrm>
            <a:custGeom>
              <a:avLst/>
              <a:gdLst>
                <a:gd name="T0" fmla="*/ 12 w 12"/>
                <a:gd name="T1" fmla="*/ 5 h 12"/>
                <a:gd name="T2" fmla="*/ 2 w 12"/>
                <a:gd name="T3" fmla="*/ 12 h 12"/>
                <a:gd name="T4" fmla="*/ 0 w 12"/>
                <a:gd name="T5" fmla="*/ 7 h 12"/>
                <a:gd name="T6" fmla="*/ 2 w 12"/>
                <a:gd name="T7" fmla="*/ 0 h 12"/>
                <a:gd name="T8" fmla="*/ 2 w 12"/>
                <a:gd name="T9" fmla="*/ 0 h 12"/>
                <a:gd name="T10" fmla="*/ 12 w 12"/>
                <a:gd name="T11" fmla="*/ 5 h 12"/>
                <a:gd name="T12" fmla="*/ 12 w 12"/>
                <a:gd name="T13" fmla="*/ 5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 h="12">
                  <a:moveTo>
                    <a:pt x="12" y="5"/>
                  </a:moveTo>
                  <a:lnTo>
                    <a:pt x="2" y="12"/>
                  </a:lnTo>
                  <a:lnTo>
                    <a:pt x="0" y="7"/>
                  </a:lnTo>
                  <a:lnTo>
                    <a:pt x="2" y="0"/>
                  </a:lnTo>
                  <a:lnTo>
                    <a:pt x="12"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0" name="Freeform 3280"/>
            <p:cNvSpPr>
              <a:spLocks/>
            </p:cNvSpPr>
            <p:nvPr userDrawn="1"/>
          </p:nvSpPr>
          <p:spPr bwMode="auto">
            <a:xfrm>
              <a:off x="3247" y="2996"/>
              <a:ext cx="155" cy="146"/>
            </a:xfrm>
            <a:custGeom>
              <a:avLst/>
              <a:gdLst>
                <a:gd name="T0" fmla="*/ 99 w 155"/>
                <a:gd name="T1" fmla="*/ 0 h 146"/>
                <a:gd name="T2" fmla="*/ 99 w 155"/>
                <a:gd name="T3" fmla="*/ 0 h 146"/>
                <a:gd name="T4" fmla="*/ 99 w 155"/>
                <a:gd name="T5" fmla="*/ 9 h 146"/>
                <a:gd name="T6" fmla="*/ 102 w 155"/>
                <a:gd name="T7" fmla="*/ 11 h 146"/>
                <a:gd name="T8" fmla="*/ 104 w 155"/>
                <a:gd name="T9" fmla="*/ 14 h 146"/>
                <a:gd name="T10" fmla="*/ 104 w 155"/>
                <a:gd name="T11" fmla="*/ 14 h 146"/>
                <a:gd name="T12" fmla="*/ 116 w 155"/>
                <a:gd name="T13" fmla="*/ 18 h 146"/>
                <a:gd name="T14" fmla="*/ 127 w 155"/>
                <a:gd name="T15" fmla="*/ 21 h 146"/>
                <a:gd name="T16" fmla="*/ 150 w 155"/>
                <a:gd name="T17" fmla="*/ 23 h 146"/>
                <a:gd name="T18" fmla="*/ 150 w 155"/>
                <a:gd name="T19" fmla="*/ 23 h 146"/>
                <a:gd name="T20" fmla="*/ 150 w 155"/>
                <a:gd name="T21" fmla="*/ 53 h 146"/>
                <a:gd name="T22" fmla="*/ 148 w 155"/>
                <a:gd name="T23" fmla="*/ 69 h 146"/>
                <a:gd name="T24" fmla="*/ 146 w 155"/>
                <a:gd name="T25" fmla="*/ 83 h 146"/>
                <a:gd name="T26" fmla="*/ 155 w 155"/>
                <a:gd name="T27" fmla="*/ 104 h 146"/>
                <a:gd name="T28" fmla="*/ 155 w 155"/>
                <a:gd name="T29" fmla="*/ 104 h 146"/>
                <a:gd name="T30" fmla="*/ 150 w 155"/>
                <a:gd name="T31" fmla="*/ 116 h 146"/>
                <a:gd name="T32" fmla="*/ 146 w 155"/>
                <a:gd name="T33" fmla="*/ 123 h 146"/>
                <a:gd name="T34" fmla="*/ 141 w 155"/>
                <a:gd name="T35" fmla="*/ 127 h 146"/>
                <a:gd name="T36" fmla="*/ 116 w 155"/>
                <a:gd name="T37" fmla="*/ 146 h 146"/>
                <a:gd name="T38" fmla="*/ 69 w 155"/>
                <a:gd name="T39" fmla="*/ 134 h 146"/>
                <a:gd name="T40" fmla="*/ 18 w 155"/>
                <a:gd name="T41" fmla="*/ 95 h 146"/>
                <a:gd name="T42" fmla="*/ 14 w 155"/>
                <a:gd name="T43" fmla="*/ 67 h 146"/>
                <a:gd name="T44" fmla="*/ 0 w 155"/>
                <a:gd name="T45" fmla="*/ 53 h 146"/>
                <a:gd name="T46" fmla="*/ 35 w 155"/>
                <a:gd name="T47" fmla="*/ 51 h 146"/>
                <a:gd name="T48" fmla="*/ 46 w 155"/>
                <a:gd name="T49" fmla="*/ 46 h 146"/>
                <a:gd name="T50" fmla="*/ 46 w 155"/>
                <a:gd name="T51" fmla="*/ 46 h 146"/>
                <a:gd name="T52" fmla="*/ 65 w 155"/>
                <a:gd name="T53" fmla="*/ 11 h 146"/>
                <a:gd name="T54" fmla="*/ 65 w 155"/>
                <a:gd name="T55" fmla="*/ 11 h 146"/>
                <a:gd name="T56" fmla="*/ 99 w 155"/>
                <a:gd name="T57" fmla="*/ 0 h 146"/>
                <a:gd name="T58" fmla="*/ 99 w 155"/>
                <a:gd name="T59" fmla="*/ 0 h 1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5" h="146">
                  <a:moveTo>
                    <a:pt x="99" y="0"/>
                  </a:moveTo>
                  <a:lnTo>
                    <a:pt x="99" y="0"/>
                  </a:lnTo>
                  <a:lnTo>
                    <a:pt x="99" y="9"/>
                  </a:lnTo>
                  <a:lnTo>
                    <a:pt x="102" y="11"/>
                  </a:lnTo>
                  <a:lnTo>
                    <a:pt x="104" y="14"/>
                  </a:lnTo>
                  <a:lnTo>
                    <a:pt x="116" y="18"/>
                  </a:lnTo>
                  <a:lnTo>
                    <a:pt x="127" y="21"/>
                  </a:lnTo>
                  <a:lnTo>
                    <a:pt x="150" y="23"/>
                  </a:lnTo>
                  <a:lnTo>
                    <a:pt x="150" y="53"/>
                  </a:lnTo>
                  <a:lnTo>
                    <a:pt x="148" y="69"/>
                  </a:lnTo>
                  <a:lnTo>
                    <a:pt x="146" y="83"/>
                  </a:lnTo>
                  <a:lnTo>
                    <a:pt x="155" y="104"/>
                  </a:lnTo>
                  <a:lnTo>
                    <a:pt x="150" y="116"/>
                  </a:lnTo>
                  <a:lnTo>
                    <a:pt x="146" y="123"/>
                  </a:lnTo>
                  <a:lnTo>
                    <a:pt x="141" y="127"/>
                  </a:lnTo>
                  <a:lnTo>
                    <a:pt x="116" y="146"/>
                  </a:lnTo>
                  <a:lnTo>
                    <a:pt x="69" y="134"/>
                  </a:lnTo>
                  <a:lnTo>
                    <a:pt x="18" y="95"/>
                  </a:lnTo>
                  <a:lnTo>
                    <a:pt x="14" y="67"/>
                  </a:lnTo>
                  <a:lnTo>
                    <a:pt x="0" y="53"/>
                  </a:lnTo>
                  <a:lnTo>
                    <a:pt x="35" y="51"/>
                  </a:lnTo>
                  <a:lnTo>
                    <a:pt x="46" y="46"/>
                  </a:lnTo>
                  <a:lnTo>
                    <a:pt x="65" y="11"/>
                  </a:lnTo>
                  <a:lnTo>
                    <a:pt x="9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1" name="Freeform 3281"/>
            <p:cNvSpPr>
              <a:spLocks/>
            </p:cNvSpPr>
            <p:nvPr userDrawn="1"/>
          </p:nvSpPr>
          <p:spPr bwMode="auto">
            <a:xfrm>
              <a:off x="2969" y="3038"/>
              <a:ext cx="271" cy="256"/>
            </a:xfrm>
            <a:custGeom>
              <a:avLst/>
              <a:gdLst>
                <a:gd name="T0" fmla="*/ 271 w 271"/>
                <a:gd name="T1" fmla="*/ 9 h 256"/>
                <a:gd name="T2" fmla="*/ 248 w 271"/>
                <a:gd name="T3" fmla="*/ 16 h 256"/>
                <a:gd name="T4" fmla="*/ 234 w 271"/>
                <a:gd name="T5" fmla="*/ 11 h 256"/>
                <a:gd name="T6" fmla="*/ 234 w 271"/>
                <a:gd name="T7" fmla="*/ 11 h 256"/>
                <a:gd name="T8" fmla="*/ 194 w 271"/>
                <a:gd name="T9" fmla="*/ 23 h 256"/>
                <a:gd name="T10" fmla="*/ 194 w 271"/>
                <a:gd name="T11" fmla="*/ 23 h 256"/>
                <a:gd name="T12" fmla="*/ 194 w 271"/>
                <a:gd name="T13" fmla="*/ 23 h 256"/>
                <a:gd name="T14" fmla="*/ 192 w 271"/>
                <a:gd name="T15" fmla="*/ 64 h 256"/>
                <a:gd name="T16" fmla="*/ 192 w 271"/>
                <a:gd name="T17" fmla="*/ 85 h 256"/>
                <a:gd name="T18" fmla="*/ 188 w 271"/>
                <a:gd name="T19" fmla="*/ 104 h 256"/>
                <a:gd name="T20" fmla="*/ 188 w 271"/>
                <a:gd name="T21" fmla="*/ 104 h 256"/>
                <a:gd name="T22" fmla="*/ 164 w 271"/>
                <a:gd name="T23" fmla="*/ 108 h 256"/>
                <a:gd name="T24" fmla="*/ 164 w 271"/>
                <a:gd name="T25" fmla="*/ 108 h 256"/>
                <a:gd name="T26" fmla="*/ 171 w 271"/>
                <a:gd name="T27" fmla="*/ 168 h 256"/>
                <a:gd name="T28" fmla="*/ 171 w 271"/>
                <a:gd name="T29" fmla="*/ 168 h 256"/>
                <a:gd name="T30" fmla="*/ 164 w 271"/>
                <a:gd name="T31" fmla="*/ 210 h 256"/>
                <a:gd name="T32" fmla="*/ 162 w 271"/>
                <a:gd name="T33" fmla="*/ 233 h 256"/>
                <a:gd name="T34" fmla="*/ 162 w 271"/>
                <a:gd name="T35" fmla="*/ 254 h 256"/>
                <a:gd name="T36" fmla="*/ 127 w 271"/>
                <a:gd name="T37" fmla="*/ 256 h 256"/>
                <a:gd name="T38" fmla="*/ 127 w 271"/>
                <a:gd name="T39" fmla="*/ 256 h 256"/>
                <a:gd name="T40" fmla="*/ 113 w 271"/>
                <a:gd name="T41" fmla="*/ 245 h 256"/>
                <a:gd name="T42" fmla="*/ 113 w 271"/>
                <a:gd name="T43" fmla="*/ 245 h 256"/>
                <a:gd name="T44" fmla="*/ 100 w 271"/>
                <a:gd name="T45" fmla="*/ 245 h 256"/>
                <a:gd name="T46" fmla="*/ 93 w 271"/>
                <a:gd name="T47" fmla="*/ 247 h 256"/>
                <a:gd name="T48" fmla="*/ 88 w 271"/>
                <a:gd name="T49" fmla="*/ 254 h 256"/>
                <a:gd name="T50" fmla="*/ 70 w 271"/>
                <a:gd name="T51" fmla="*/ 238 h 256"/>
                <a:gd name="T52" fmla="*/ 70 w 271"/>
                <a:gd name="T53" fmla="*/ 238 h 256"/>
                <a:gd name="T54" fmla="*/ 65 w 271"/>
                <a:gd name="T55" fmla="*/ 222 h 256"/>
                <a:gd name="T56" fmla="*/ 63 w 271"/>
                <a:gd name="T57" fmla="*/ 201 h 256"/>
                <a:gd name="T58" fmla="*/ 60 w 271"/>
                <a:gd name="T59" fmla="*/ 162 h 256"/>
                <a:gd name="T60" fmla="*/ 49 w 271"/>
                <a:gd name="T61" fmla="*/ 134 h 256"/>
                <a:gd name="T62" fmla="*/ 46 w 271"/>
                <a:gd name="T63" fmla="*/ 104 h 256"/>
                <a:gd name="T64" fmla="*/ 46 w 271"/>
                <a:gd name="T65" fmla="*/ 104 h 256"/>
                <a:gd name="T66" fmla="*/ 35 w 271"/>
                <a:gd name="T67" fmla="*/ 76 h 256"/>
                <a:gd name="T68" fmla="*/ 26 w 271"/>
                <a:gd name="T69" fmla="*/ 46 h 256"/>
                <a:gd name="T70" fmla="*/ 2 w 271"/>
                <a:gd name="T71" fmla="*/ 18 h 256"/>
                <a:gd name="T72" fmla="*/ 2 w 271"/>
                <a:gd name="T73" fmla="*/ 18 h 256"/>
                <a:gd name="T74" fmla="*/ 0 w 271"/>
                <a:gd name="T75" fmla="*/ 9 h 256"/>
                <a:gd name="T76" fmla="*/ 0 w 271"/>
                <a:gd name="T77" fmla="*/ 9 h 256"/>
                <a:gd name="T78" fmla="*/ 16 w 271"/>
                <a:gd name="T79" fmla="*/ 6 h 256"/>
                <a:gd name="T80" fmla="*/ 23 w 271"/>
                <a:gd name="T81" fmla="*/ 4 h 256"/>
                <a:gd name="T82" fmla="*/ 30 w 271"/>
                <a:gd name="T83" fmla="*/ 6 h 256"/>
                <a:gd name="T84" fmla="*/ 70 w 271"/>
                <a:gd name="T85" fmla="*/ 13 h 256"/>
                <a:gd name="T86" fmla="*/ 70 w 271"/>
                <a:gd name="T87" fmla="*/ 13 h 256"/>
                <a:gd name="T88" fmla="*/ 102 w 271"/>
                <a:gd name="T89" fmla="*/ 11 h 256"/>
                <a:gd name="T90" fmla="*/ 137 w 271"/>
                <a:gd name="T91" fmla="*/ 13 h 256"/>
                <a:gd name="T92" fmla="*/ 171 w 271"/>
                <a:gd name="T93" fmla="*/ 13 h 256"/>
                <a:gd name="T94" fmla="*/ 204 w 271"/>
                <a:gd name="T95" fmla="*/ 13 h 256"/>
                <a:gd name="T96" fmla="*/ 234 w 271"/>
                <a:gd name="T97" fmla="*/ 0 h 256"/>
                <a:gd name="T98" fmla="*/ 234 w 271"/>
                <a:gd name="T99" fmla="*/ 0 h 256"/>
                <a:gd name="T100" fmla="*/ 243 w 271"/>
                <a:gd name="T101" fmla="*/ 0 h 256"/>
                <a:gd name="T102" fmla="*/ 255 w 271"/>
                <a:gd name="T103" fmla="*/ 0 h 256"/>
                <a:gd name="T104" fmla="*/ 264 w 271"/>
                <a:gd name="T105" fmla="*/ 0 h 256"/>
                <a:gd name="T106" fmla="*/ 266 w 271"/>
                <a:gd name="T107" fmla="*/ 4 h 256"/>
                <a:gd name="T108" fmla="*/ 271 w 271"/>
                <a:gd name="T109" fmla="*/ 9 h 256"/>
                <a:gd name="T110" fmla="*/ 271 w 271"/>
                <a:gd name="T111" fmla="*/ 9 h 25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71" h="256">
                  <a:moveTo>
                    <a:pt x="271" y="9"/>
                  </a:moveTo>
                  <a:lnTo>
                    <a:pt x="248" y="16"/>
                  </a:lnTo>
                  <a:lnTo>
                    <a:pt x="234" y="11"/>
                  </a:lnTo>
                  <a:lnTo>
                    <a:pt x="194" y="23"/>
                  </a:lnTo>
                  <a:lnTo>
                    <a:pt x="192" y="64"/>
                  </a:lnTo>
                  <a:lnTo>
                    <a:pt x="192" y="85"/>
                  </a:lnTo>
                  <a:lnTo>
                    <a:pt x="188" y="104"/>
                  </a:lnTo>
                  <a:lnTo>
                    <a:pt x="164" y="108"/>
                  </a:lnTo>
                  <a:lnTo>
                    <a:pt x="171" y="168"/>
                  </a:lnTo>
                  <a:lnTo>
                    <a:pt x="164" y="210"/>
                  </a:lnTo>
                  <a:lnTo>
                    <a:pt x="162" y="233"/>
                  </a:lnTo>
                  <a:lnTo>
                    <a:pt x="162" y="254"/>
                  </a:lnTo>
                  <a:lnTo>
                    <a:pt x="127" y="256"/>
                  </a:lnTo>
                  <a:lnTo>
                    <a:pt x="113" y="245"/>
                  </a:lnTo>
                  <a:lnTo>
                    <a:pt x="100" y="245"/>
                  </a:lnTo>
                  <a:lnTo>
                    <a:pt x="93" y="247"/>
                  </a:lnTo>
                  <a:lnTo>
                    <a:pt x="88" y="254"/>
                  </a:lnTo>
                  <a:lnTo>
                    <a:pt x="70" y="238"/>
                  </a:lnTo>
                  <a:lnTo>
                    <a:pt x="65" y="222"/>
                  </a:lnTo>
                  <a:lnTo>
                    <a:pt x="63" y="201"/>
                  </a:lnTo>
                  <a:lnTo>
                    <a:pt x="60" y="162"/>
                  </a:lnTo>
                  <a:lnTo>
                    <a:pt x="49" y="134"/>
                  </a:lnTo>
                  <a:lnTo>
                    <a:pt x="46" y="104"/>
                  </a:lnTo>
                  <a:lnTo>
                    <a:pt x="35" y="76"/>
                  </a:lnTo>
                  <a:lnTo>
                    <a:pt x="26" y="46"/>
                  </a:lnTo>
                  <a:lnTo>
                    <a:pt x="2" y="18"/>
                  </a:lnTo>
                  <a:lnTo>
                    <a:pt x="0" y="9"/>
                  </a:lnTo>
                  <a:lnTo>
                    <a:pt x="16" y="6"/>
                  </a:lnTo>
                  <a:lnTo>
                    <a:pt x="23" y="4"/>
                  </a:lnTo>
                  <a:lnTo>
                    <a:pt x="30" y="6"/>
                  </a:lnTo>
                  <a:lnTo>
                    <a:pt x="70" y="13"/>
                  </a:lnTo>
                  <a:lnTo>
                    <a:pt x="102" y="11"/>
                  </a:lnTo>
                  <a:lnTo>
                    <a:pt x="137" y="13"/>
                  </a:lnTo>
                  <a:lnTo>
                    <a:pt x="171" y="13"/>
                  </a:lnTo>
                  <a:lnTo>
                    <a:pt x="204" y="13"/>
                  </a:lnTo>
                  <a:lnTo>
                    <a:pt x="234" y="0"/>
                  </a:lnTo>
                  <a:lnTo>
                    <a:pt x="243" y="0"/>
                  </a:lnTo>
                  <a:lnTo>
                    <a:pt x="255" y="0"/>
                  </a:lnTo>
                  <a:lnTo>
                    <a:pt x="264" y="0"/>
                  </a:lnTo>
                  <a:lnTo>
                    <a:pt x="266" y="4"/>
                  </a:lnTo>
                  <a:lnTo>
                    <a:pt x="271"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2" name="Freeform 3282"/>
            <p:cNvSpPr>
              <a:spLocks/>
            </p:cNvSpPr>
            <p:nvPr userDrawn="1"/>
          </p:nvSpPr>
          <p:spPr bwMode="auto">
            <a:xfrm>
              <a:off x="3136" y="3049"/>
              <a:ext cx="178" cy="190"/>
            </a:xfrm>
            <a:custGeom>
              <a:avLst/>
              <a:gdLst>
                <a:gd name="T0" fmla="*/ 122 w 178"/>
                <a:gd name="T1" fmla="*/ 16 h 190"/>
                <a:gd name="T2" fmla="*/ 122 w 178"/>
                <a:gd name="T3" fmla="*/ 16 h 190"/>
                <a:gd name="T4" fmla="*/ 125 w 178"/>
                <a:gd name="T5" fmla="*/ 26 h 190"/>
                <a:gd name="T6" fmla="*/ 125 w 178"/>
                <a:gd name="T7" fmla="*/ 35 h 190"/>
                <a:gd name="T8" fmla="*/ 127 w 178"/>
                <a:gd name="T9" fmla="*/ 42 h 190"/>
                <a:gd name="T10" fmla="*/ 132 w 178"/>
                <a:gd name="T11" fmla="*/ 49 h 190"/>
                <a:gd name="T12" fmla="*/ 178 w 178"/>
                <a:gd name="T13" fmla="*/ 83 h 190"/>
                <a:gd name="T14" fmla="*/ 164 w 178"/>
                <a:gd name="T15" fmla="*/ 109 h 190"/>
                <a:gd name="T16" fmla="*/ 166 w 178"/>
                <a:gd name="T17" fmla="*/ 118 h 190"/>
                <a:gd name="T18" fmla="*/ 166 w 178"/>
                <a:gd name="T19" fmla="*/ 118 h 190"/>
                <a:gd name="T20" fmla="*/ 155 w 178"/>
                <a:gd name="T21" fmla="*/ 123 h 190"/>
                <a:gd name="T22" fmla="*/ 148 w 178"/>
                <a:gd name="T23" fmla="*/ 125 h 190"/>
                <a:gd name="T24" fmla="*/ 139 w 178"/>
                <a:gd name="T25" fmla="*/ 125 h 190"/>
                <a:gd name="T26" fmla="*/ 139 w 178"/>
                <a:gd name="T27" fmla="*/ 125 h 190"/>
                <a:gd name="T28" fmla="*/ 115 w 178"/>
                <a:gd name="T29" fmla="*/ 169 h 190"/>
                <a:gd name="T30" fmla="*/ 85 w 178"/>
                <a:gd name="T31" fmla="*/ 178 h 190"/>
                <a:gd name="T32" fmla="*/ 85 w 178"/>
                <a:gd name="T33" fmla="*/ 178 h 190"/>
                <a:gd name="T34" fmla="*/ 71 w 178"/>
                <a:gd name="T35" fmla="*/ 176 h 190"/>
                <a:gd name="T36" fmla="*/ 58 w 178"/>
                <a:gd name="T37" fmla="*/ 171 h 190"/>
                <a:gd name="T38" fmla="*/ 25 w 178"/>
                <a:gd name="T39" fmla="*/ 190 h 190"/>
                <a:gd name="T40" fmla="*/ 18 w 178"/>
                <a:gd name="T41" fmla="*/ 190 h 190"/>
                <a:gd name="T42" fmla="*/ 14 w 178"/>
                <a:gd name="T43" fmla="*/ 171 h 190"/>
                <a:gd name="T44" fmla="*/ 14 w 178"/>
                <a:gd name="T45" fmla="*/ 171 h 190"/>
                <a:gd name="T46" fmla="*/ 11 w 178"/>
                <a:gd name="T47" fmla="*/ 169 h 190"/>
                <a:gd name="T48" fmla="*/ 9 w 178"/>
                <a:gd name="T49" fmla="*/ 169 h 190"/>
                <a:gd name="T50" fmla="*/ 7 w 178"/>
                <a:gd name="T51" fmla="*/ 167 h 190"/>
                <a:gd name="T52" fmla="*/ 4 w 178"/>
                <a:gd name="T53" fmla="*/ 164 h 190"/>
                <a:gd name="T54" fmla="*/ 7 w 178"/>
                <a:gd name="T55" fmla="*/ 157 h 190"/>
                <a:gd name="T56" fmla="*/ 0 w 178"/>
                <a:gd name="T57" fmla="*/ 100 h 190"/>
                <a:gd name="T58" fmla="*/ 23 w 178"/>
                <a:gd name="T59" fmla="*/ 95 h 190"/>
                <a:gd name="T60" fmla="*/ 25 w 178"/>
                <a:gd name="T61" fmla="*/ 95 h 190"/>
                <a:gd name="T62" fmla="*/ 25 w 178"/>
                <a:gd name="T63" fmla="*/ 95 h 190"/>
                <a:gd name="T64" fmla="*/ 27 w 178"/>
                <a:gd name="T65" fmla="*/ 76 h 190"/>
                <a:gd name="T66" fmla="*/ 30 w 178"/>
                <a:gd name="T67" fmla="*/ 56 h 190"/>
                <a:gd name="T68" fmla="*/ 30 w 178"/>
                <a:gd name="T69" fmla="*/ 14 h 190"/>
                <a:gd name="T70" fmla="*/ 65 w 178"/>
                <a:gd name="T71" fmla="*/ 5 h 190"/>
                <a:gd name="T72" fmla="*/ 81 w 178"/>
                <a:gd name="T73" fmla="*/ 9 h 190"/>
                <a:gd name="T74" fmla="*/ 81 w 178"/>
                <a:gd name="T75" fmla="*/ 9 h 190"/>
                <a:gd name="T76" fmla="*/ 106 w 178"/>
                <a:gd name="T77" fmla="*/ 0 h 190"/>
                <a:gd name="T78" fmla="*/ 122 w 178"/>
                <a:gd name="T79" fmla="*/ 16 h 19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78" h="190">
                  <a:moveTo>
                    <a:pt x="122" y="16"/>
                  </a:moveTo>
                  <a:lnTo>
                    <a:pt x="122" y="16"/>
                  </a:lnTo>
                  <a:lnTo>
                    <a:pt x="125" y="26"/>
                  </a:lnTo>
                  <a:lnTo>
                    <a:pt x="125" y="35"/>
                  </a:lnTo>
                  <a:lnTo>
                    <a:pt x="127" y="42"/>
                  </a:lnTo>
                  <a:lnTo>
                    <a:pt x="132" y="49"/>
                  </a:lnTo>
                  <a:lnTo>
                    <a:pt x="178" y="83"/>
                  </a:lnTo>
                  <a:lnTo>
                    <a:pt x="164" y="109"/>
                  </a:lnTo>
                  <a:lnTo>
                    <a:pt x="166" y="118"/>
                  </a:lnTo>
                  <a:lnTo>
                    <a:pt x="155" y="123"/>
                  </a:lnTo>
                  <a:lnTo>
                    <a:pt x="148" y="125"/>
                  </a:lnTo>
                  <a:lnTo>
                    <a:pt x="139" y="125"/>
                  </a:lnTo>
                  <a:lnTo>
                    <a:pt x="115" y="169"/>
                  </a:lnTo>
                  <a:lnTo>
                    <a:pt x="85" y="178"/>
                  </a:lnTo>
                  <a:lnTo>
                    <a:pt x="71" y="176"/>
                  </a:lnTo>
                  <a:lnTo>
                    <a:pt x="58" y="171"/>
                  </a:lnTo>
                  <a:lnTo>
                    <a:pt x="25" y="190"/>
                  </a:lnTo>
                  <a:lnTo>
                    <a:pt x="18" y="190"/>
                  </a:lnTo>
                  <a:lnTo>
                    <a:pt x="14" y="171"/>
                  </a:lnTo>
                  <a:lnTo>
                    <a:pt x="11" y="169"/>
                  </a:lnTo>
                  <a:lnTo>
                    <a:pt x="9" y="169"/>
                  </a:lnTo>
                  <a:lnTo>
                    <a:pt x="7" y="167"/>
                  </a:lnTo>
                  <a:lnTo>
                    <a:pt x="4" y="164"/>
                  </a:lnTo>
                  <a:lnTo>
                    <a:pt x="7" y="157"/>
                  </a:lnTo>
                  <a:lnTo>
                    <a:pt x="0" y="100"/>
                  </a:lnTo>
                  <a:lnTo>
                    <a:pt x="23" y="95"/>
                  </a:lnTo>
                  <a:lnTo>
                    <a:pt x="25" y="95"/>
                  </a:lnTo>
                  <a:lnTo>
                    <a:pt x="27" y="76"/>
                  </a:lnTo>
                  <a:lnTo>
                    <a:pt x="30" y="56"/>
                  </a:lnTo>
                  <a:lnTo>
                    <a:pt x="30" y="14"/>
                  </a:lnTo>
                  <a:lnTo>
                    <a:pt x="65" y="5"/>
                  </a:lnTo>
                  <a:lnTo>
                    <a:pt x="81" y="9"/>
                  </a:lnTo>
                  <a:lnTo>
                    <a:pt x="106" y="0"/>
                  </a:lnTo>
                  <a:lnTo>
                    <a:pt x="122"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3" name="Freeform 3283"/>
            <p:cNvSpPr>
              <a:spLocks/>
            </p:cNvSpPr>
            <p:nvPr userDrawn="1"/>
          </p:nvSpPr>
          <p:spPr bwMode="auto">
            <a:xfrm>
              <a:off x="1342" y="3061"/>
              <a:ext cx="287" cy="861"/>
            </a:xfrm>
            <a:custGeom>
              <a:avLst/>
              <a:gdLst>
                <a:gd name="T0" fmla="*/ 72 w 287"/>
                <a:gd name="T1" fmla="*/ 97 h 861"/>
                <a:gd name="T2" fmla="*/ 81 w 287"/>
                <a:gd name="T3" fmla="*/ 108 h 861"/>
                <a:gd name="T4" fmla="*/ 93 w 287"/>
                <a:gd name="T5" fmla="*/ 113 h 861"/>
                <a:gd name="T6" fmla="*/ 95 w 287"/>
                <a:gd name="T7" fmla="*/ 113 h 861"/>
                <a:gd name="T8" fmla="*/ 104 w 287"/>
                <a:gd name="T9" fmla="*/ 120 h 861"/>
                <a:gd name="T10" fmla="*/ 100 w 287"/>
                <a:gd name="T11" fmla="*/ 141 h 861"/>
                <a:gd name="T12" fmla="*/ 84 w 287"/>
                <a:gd name="T13" fmla="*/ 238 h 861"/>
                <a:gd name="T14" fmla="*/ 102 w 287"/>
                <a:gd name="T15" fmla="*/ 386 h 861"/>
                <a:gd name="T16" fmla="*/ 137 w 287"/>
                <a:gd name="T17" fmla="*/ 604 h 861"/>
                <a:gd name="T18" fmla="*/ 146 w 287"/>
                <a:gd name="T19" fmla="*/ 641 h 861"/>
                <a:gd name="T20" fmla="*/ 160 w 287"/>
                <a:gd name="T21" fmla="*/ 650 h 861"/>
                <a:gd name="T22" fmla="*/ 185 w 287"/>
                <a:gd name="T23" fmla="*/ 706 h 861"/>
                <a:gd name="T24" fmla="*/ 188 w 287"/>
                <a:gd name="T25" fmla="*/ 722 h 861"/>
                <a:gd name="T26" fmla="*/ 188 w 287"/>
                <a:gd name="T27" fmla="*/ 756 h 861"/>
                <a:gd name="T28" fmla="*/ 197 w 287"/>
                <a:gd name="T29" fmla="*/ 768 h 861"/>
                <a:gd name="T30" fmla="*/ 213 w 287"/>
                <a:gd name="T31" fmla="*/ 775 h 861"/>
                <a:gd name="T32" fmla="*/ 225 w 287"/>
                <a:gd name="T33" fmla="*/ 798 h 861"/>
                <a:gd name="T34" fmla="*/ 246 w 287"/>
                <a:gd name="T35" fmla="*/ 803 h 861"/>
                <a:gd name="T36" fmla="*/ 273 w 287"/>
                <a:gd name="T37" fmla="*/ 800 h 861"/>
                <a:gd name="T38" fmla="*/ 283 w 287"/>
                <a:gd name="T39" fmla="*/ 800 h 861"/>
                <a:gd name="T40" fmla="*/ 287 w 287"/>
                <a:gd name="T41" fmla="*/ 807 h 861"/>
                <a:gd name="T42" fmla="*/ 287 w 287"/>
                <a:gd name="T43" fmla="*/ 810 h 861"/>
                <a:gd name="T44" fmla="*/ 283 w 287"/>
                <a:gd name="T45" fmla="*/ 814 h 861"/>
                <a:gd name="T46" fmla="*/ 252 w 287"/>
                <a:gd name="T47" fmla="*/ 828 h 861"/>
                <a:gd name="T48" fmla="*/ 252 w 287"/>
                <a:gd name="T49" fmla="*/ 840 h 861"/>
                <a:gd name="T50" fmla="*/ 248 w 287"/>
                <a:gd name="T51" fmla="*/ 847 h 861"/>
                <a:gd name="T52" fmla="*/ 243 w 287"/>
                <a:gd name="T53" fmla="*/ 849 h 861"/>
                <a:gd name="T54" fmla="*/ 236 w 287"/>
                <a:gd name="T55" fmla="*/ 861 h 861"/>
                <a:gd name="T56" fmla="*/ 232 w 287"/>
                <a:gd name="T57" fmla="*/ 856 h 861"/>
                <a:gd name="T58" fmla="*/ 234 w 287"/>
                <a:gd name="T59" fmla="*/ 851 h 861"/>
                <a:gd name="T60" fmla="*/ 220 w 287"/>
                <a:gd name="T61" fmla="*/ 831 h 861"/>
                <a:gd name="T62" fmla="*/ 218 w 287"/>
                <a:gd name="T63" fmla="*/ 831 h 861"/>
                <a:gd name="T64" fmla="*/ 213 w 287"/>
                <a:gd name="T65" fmla="*/ 831 h 861"/>
                <a:gd name="T66" fmla="*/ 211 w 287"/>
                <a:gd name="T67" fmla="*/ 821 h 861"/>
                <a:gd name="T68" fmla="*/ 222 w 287"/>
                <a:gd name="T69" fmla="*/ 807 h 861"/>
                <a:gd name="T70" fmla="*/ 220 w 287"/>
                <a:gd name="T71" fmla="*/ 796 h 861"/>
                <a:gd name="T72" fmla="*/ 211 w 287"/>
                <a:gd name="T73" fmla="*/ 796 h 861"/>
                <a:gd name="T74" fmla="*/ 204 w 287"/>
                <a:gd name="T75" fmla="*/ 800 h 861"/>
                <a:gd name="T76" fmla="*/ 169 w 287"/>
                <a:gd name="T77" fmla="*/ 759 h 861"/>
                <a:gd name="T78" fmla="*/ 171 w 287"/>
                <a:gd name="T79" fmla="*/ 754 h 861"/>
                <a:gd name="T80" fmla="*/ 165 w 287"/>
                <a:gd name="T81" fmla="*/ 747 h 861"/>
                <a:gd name="T82" fmla="*/ 153 w 287"/>
                <a:gd name="T83" fmla="*/ 740 h 861"/>
                <a:gd name="T84" fmla="*/ 151 w 287"/>
                <a:gd name="T85" fmla="*/ 722 h 861"/>
                <a:gd name="T86" fmla="*/ 160 w 287"/>
                <a:gd name="T87" fmla="*/ 710 h 861"/>
                <a:gd name="T88" fmla="*/ 111 w 287"/>
                <a:gd name="T89" fmla="*/ 687 h 861"/>
                <a:gd name="T90" fmla="*/ 111 w 287"/>
                <a:gd name="T91" fmla="*/ 666 h 861"/>
                <a:gd name="T92" fmla="*/ 118 w 287"/>
                <a:gd name="T93" fmla="*/ 671 h 861"/>
                <a:gd name="T94" fmla="*/ 128 w 287"/>
                <a:gd name="T95" fmla="*/ 673 h 861"/>
                <a:gd name="T96" fmla="*/ 134 w 287"/>
                <a:gd name="T97" fmla="*/ 666 h 861"/>
                <a:gd name="T98" fmla="*/ 128 w 287"/>
                <a:gd name="T99" fmla="*/ 634 h 861"/>
                <a:gd name="T100" fmla="*/ 109 w 287"/>
                <a:gd name="T101" fmla="*/ 569 h 861"/>
                <a:gd name="T102" fmla="*/ 104 w 287"/>
                <a:gd name="T103" fmla="*/ 562 h 861"/>
                <a:gd name="T104" fmla="*/ 95 w 287"/>
                <a:gd name="T105" fmla="*/ 557 h 861"/>
                <a:gd name="T106" fmla="*/ 70 w 287"/>
                <a:gd name="T107" fmla="*/ 541 h 861"/>
                <a:gd name="T108" fmla="*/ 74 w 287"/>
                <a:gd name="T109" fmla="*/ 530 h 861"/>
                <a:gd name="T110" fmla="*/ 47 w 287"/>
                <a:gd name="T111" fmla="*/ 460 h 861"/>
                <a:gd name="T112" fmla="*/ 60 w 287"/>
                <a:gd name="T113" fmla="*/ 349 h 861"/>
                <a:gd name="T114" fmla="*/ 42 w 287"/>
                <a:gd name="T115" fmla="*/ 275 h 861"/>
                <a:gd name="T116" fmla="*/ 40 w 287"/>
                <a:gd name="T117" fmla="*/ 201 h 861"/>
                <a:gd name="T118" fmla="*/ 23 w 287"/>
                <a:gd name="T119" fmla="*/ 111 h 861"/>
                <a:gd name="T120" fmla="*/ 0 w 287"/>
                <a:gd name="T121" fmla="*/ 18 h 861"/>
                <a:gd name="T122" fmla="*/ 23 w 287"/>
                <a:gd name="T123" fmla="*/ 0 h 86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7" h="861">
                  <a:moveTo>
                    <a:pt x="72" y="97"/>
                  </a:moveTo>
                  <a:lnTo>
                    <a:pt x="72" y="97"/>
                  </a:lnTo>
                  <a:lnTo>
                    <a:pt x="77" y="104"/>
                  </a:lnTo>
                  <a:lnTo>
                    <a:pt x="81" y="108"/>
                  </a:lnTo>
                  <a:lnTo>
                    <a:pt x="86" y="113"/>
                  </a:lnTo>
                  <a:lnTo>
                    <a:pt x="93" y="113"/>
                  </a:lnTo>
                  <a:lnTo>
                    <a:pt x="95" y="113"/>
                  </a:lnTo>
                  <a:lnTo>
                    <a:pt x="100" y="115"/>
                  </a:lnTo>
                  <a:lnTo>
                    <a:pt x="104" y="120"/>
                  </a:lnTo>
                  <a:lnTo>
                    <a:pt x="100" y="141"/>
                  </a:lnTo>
                  <a:lnTo>
                    <a:pt x="81" y="150"/>
                  </a:lnTo>
                  <a:lnTo>
                    <a:pt x="84" y="238"/>
                  </a:lnTo>
                  <a:lnTo>
                    <a:pt x="81" y="333"/>
                  </a:lnTo>
                  <a:lnTo>
                    <a:pt x="102" y="386"/>
                  </a:lnTo>
                  <a:lnTo>
                    <a:pt x="107" y="488"/>
                  </a:lnTo>
                  <a:lnTo>
                    <a:pt x="137" y="604"/>
                  </a:lnTo>
                  <a:lnTo>
                    <a:pt x="146" y="620"/>
                  </a:lnTo>
                  <a:lnTo>
                    <a:pt x="146" y="641"/>
                  </a:lnTo>
                  <a:lnTo>
                    <a:pt x="160" y="650"/>
                  </a:lnTo>
                  <a:lnTo>
                    <a:pt x="167" y="675"/>
                  </a:lnTo>
                  <a:lnTo>
                    <a:pt x="185" y="706"/>
                  </a:lnTo>
                  <a:lnTo>
                    <a:pt x="188" y="722"/>
                  </a:lnTo>
                  <a:lnTo>
                    <a:pt x="188" y="740"/>
                  </a:lnTo>
                  <a:lnTo>
                    <a:pt x="188" y="756"/>
                  </a:lnTo>
                  <a:lnTo>
                    <a:pt x="192" y="763"/>
                  </a:lnTo>
                  <a:lnTo>
                    <a:pt x="197" y="768"/>
                  </a:lnTo>
                  <a:lnTo>
                    <a:pt x="213" y="775"/>
                  </a:lnTo>
                  <a:lnTo>
                    <a:pt x="218" y="787"/>
                  </a:lnTo>
                  <a:lnTo>
                    <a:pt x="225" y="798"/>
                  </a:lnTo>
                  <a:lnTo>
                    <a:pt x="246" y="803"/>
                  </a:lnTo>
                  <a:lnTo>
                    <a:pt x="264" y="800"/>
                  </a:lnTo>
                  <a:lnTo>
                    <a:pt x="273" y="800"/>
                  </a:lnTo>
                  <a:lnTo>
                    <a:pt x="283" y="800"/>
                  </a:lnTo>
                  <a:lnTo>
                    <a:pt x="285" y="805"/>
                  </a:lnTo>
                  <a:lnTo>
                    <a:pt x="287" y="807"/>
                  </a:lnTo>
                  <a:lnTo>
                    <a:pt x="287" y="810"/>
                  </a:lnTo>
                  <a:lnTo>
                    <a:pt x="285" y="812"/>
                  </a:lnTo>
                  <a:lnTo>
                    <a:pt x="283" y="814"/>
                  </a:lnTo>
                  <a:lnTo>
                    <a:pt x="273" y="817"/>
                  </a:lnTo>
                  <a:lnTo>
                    <a:pt x="252" y="828"/>
                  </a:lnTo>
                  <a:lnTo>
                    <a:pt x="252" y="840"/>
                  </a:lnTo>
                  <a:lnTo>
                    <a:pt x="250" y="847"/>
                  </a:lnTo>
                  <a:lnTo>
                    <a:pt x="248" y="847"/>
                  </a:lnTo>
                  <a:lnTo>
                    <a:pt x="246" y="849"/>
                  </a:lnTo>
                  <a:lnTo>
                    <a:pt x="243" y="849"/>
                  </a:lnTo>
                  <a:lnTo>
                    <a:pt x="246" y="861"/>
                  </a:lnTo>
                  <a:lnTo>
                    <a:pt x="236" y="861"/>
                  </a:lnTo>
                  <a:lnTo>
                    <a:pt x="232" y="856"/>
                  </a:lnTo>
                  <a:lnTo>
                    <a:pt x="234" y="851"/>
                  </a:lnTo>
                  <a:lnTo>
                    <a:pt x="236" y="847"/>
                  </a:lnTo>
                  <a:lnTo>
                    <a:pt x="220" y="831"/>
                  </a:lnTo>
                  <a:lnTo>
                    <a:pt x="218" y="831"/>
                  </a:lnTo>
                  <a:lnTo>
                    <a:pt x="213" y="831"/>
                  </a:lnTo>
                  <a:lnTo>
                    <a:pt x="211" y="828"/>
                  </a:lnTo>
                  <a:lnTo>
                    <a:pt x="211" y="821"/>
                  </a:lnTo>
                  <a:lnTo>
                    <a:pt x="222" y="807"/>
                  </a:lnTo>
                  <a:lnTo>
                    <a:pt x="222" y="800"/>
                  </a:lnTo>
                  <a:lnTo>
                    <a:pt x="220" y="796"/>
                  </a:lnTo>
                  <a:lnTo>
                    <a:pt x="211" y="796"/>
                  </a:lnTo>
                  <a:lnTo>
                    <a:pt x="206" y="796"/>
                  </a:lnTo>
                  <a:lnTo>
                    <a:pt x="204" y="800"/>
                  </a:lnTo>
                  <a:lnTo>
                    <a:pt x="192" y="793"/>
                  </a:lnTo>
                  <a:lnTo>
                    <a:pt x="169" y="759"/>
                  </a:lnTo>
                  <a:lnTo>
                    <a:pt x="171" y="754"/>
                  </a:lnTo>
                  <a:lnTo>
                    <a:pt x="169" y="750"/>
                  </a:lnTo>
                  <a:lnTo>
                    <a:pt x="165" y="747"/>
                  </a:lnTo>
                  <a:lnTo>
                    <a:pt x="158" y="745"/>
                  </a:lnTo>
                  <a:lnTo>
                    <a:pt x="153" y="740"/>
                  </a:lnTo>
                  <a:lnTo>
                    <a:pt x="151" y="722"/>
                  </a:lnTo>
                  <a:lnTo>
                    <a:pt x="155" y="717"/>
                  </a:lnTo>
                  <a:lnTo>
                    <a:pt x="160" y="710"/>
                  </a:lnTo>
                  <a:lnTo>
                    <a:pt x="141" y="687"/>
                  </a:lnTo>
                  <a:lnTo>
                    <a:pt x="111" y="687"/>
                  </a:lnTo>
                  <a:lnTo>
                    <a:pt x="109" y="669"/>
                  </a:lnTo>
                  <a:lnTo>
                    <a:pt x="111" y="666"/>
                  </a:lnTo>
                  <a:lnTo>
                    <a:pt x="118" y="671"/>
                  </a:lnTo>
                  <a:lnTo>
                    <a:pt x="123" y="673"/>
                  </a:lnTo>
                  <a:lnTo>
                    <a:pt x="128" y="673"/>
                  </a:lnTo>
                  <a:lnTo>
                    <a:pt x="134" y="666"/>
                  </a:lnTo>
                  <a:lnTo>
                    <a:pt x="128" y="648"/>
                  </a:lnTo>
                  <a:lnTo>
                    <a:pt x="128" y="634"/>
                  </a:lnTo>
                  <a:lnTo>
                    <a:pt x="114" y="613"/>
                  </a:lnTo>
                  <a:lnTo>
                    <a:pt x="109" y="569"/>
                  </a:lnTo>
                  <a:lnTo>
                    <a:pt x="104" y="562"/>
                  </a:lnTo>
                  <a:lnTo>
                    <a:pt x="95" y="557"/>
                  </a:lnTo>
                  <a:lnTo>
                    <a:pt x="86" y="564"/>
                  </a:lnTo>
                  <a:lnTo>
                    <a:pt x="70" y="541"/>
                  </a:lnTo>
                  <a:lnTo>
                    <a:pt x="74" y="530"/>
                  </a:lnTo>
                  <a:lnTo>
                    <a:pt x="74" y="516"/>
                  </a:lnTo>
                  <a:lnTo>
                    <a:pt x="47" y="460"/>
                  </a:lnTo>
                  <a:lnTo>
                    <a:pt x="58" y="437"/>
                  </a:lnTo>
                  <a:lnTo>
                    <a:pt x="60" y="349"/>
                  </a:lnTo>
                  <a:lnTo>
                    <a:pt x="40" y="305"/>
                  </a:lnTo>
                  <a:lnTo>
                    <a:pt x="42" y="275"/>
                  </a:lnTo>
                  <a:lnTo>
                    <a:pt x="35" y="257"/>
                  </a:lnTo>
                  <a:lnTo>
                    <a:pt x="40" y="201"/>
                  </a:lnTo>
                  <a:lnTo>
                    <a:pt x="16" y="129"/>
                  </a:lnTo>
                  <a:lnTo>
                    <a:pt x="23" y="111"/>
                  </a:lnTo>
                  <a:lnTo>
                    <a:pt x="3" y="21"/>
                  </a:lnTo>
                  <a:lnTo>
                    <a:pt x="0" y="18"/>
                  </a:lnTo>
                  <a:lnTo>
                    <a:pt x="7" y="18"/>
                  </a:lnTo>
                  <a:lnTo>
                    <a:pt x="23" y="0"/>
                  </a:lnTo>
                  <a:lnTo>
                    <a:pt x="72" y="9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4" name="Freeform 3284"/>
            <p:cNvSpPr>
              <a:spLocks/>
            </p:cNvSpPr>
            <p:nvPr userDrawn="1"/>
          </p:nvSpPr>
          <p:spPr bwMode="auto">
            <a:xfrm>
              <a:off x="1525" y="3102"/>
              <a:ext cx="169" cy="179"/>
            </a:xfrm>
            <a:custGeom>
              <a:avLst/>
              <a:gdLst>
                <a:gd name="T0" fmla="*/ 72 w 169"/>
                <a:gd name="T1" fmla="*/ 19 h 179"/>
                <a:gd name="T2" fmla="*/ 72 w 169"/>
                <a:gd name="T3" fmla="*/ 19 h 179"/>
                <a:gd name="T4" fmla="*/ 74 w 169"/>
                <a:gd name="T5" fmla="*/ 26 h 179"/>
                <a:gd name="T6" fmla="*/ 74 w 169"/>
                <a:gd name="T7" fmla="*/ 30 h 179"/>
                <a:gd name="T8" fmla="*/ 74 w 169"/>
                <a:gd name="T9" fmla="*/ 44 h 179"/>
                <a:gd name="T10" fmla="*/ 86 w 169"/>
                <a:gd name="T11" fmla="*/ 51 h 179"/>
                <a:gd name="T12" fmla="*/ 134 w 169"/>
                <a:gd name="T13" fmla="*/ 58 h 179"/>
                <a:gd name="T14" fmla="*/ 139 w 169"/>
                <a:gd name="T15" fmla="*/ 88 h 179"/>
                <a:gd name="T16" fmla="*/ 139 w 169"/>
                <a:gd name="T17" fmla="*/ 88 h 179"/>
                <a:gd name="T18" fmla="*/ 150 w 169"/>
                <a:gd name="T19" fmla="*/ 95 h 179"/>
                <a:gd name="T20" fmla="*/ 162 w 169"/>
                <a:gd name="T21" fmla="*/ 104 h 179"/>
                <a:gd name="T22" fmla="*/ 169 w 169"/>
                <a:gd name="T23" fmla="*/ 142 h 179"/>
                <a:gd name="T24" fmla="*/ 155 w 169"/>
                <a:gd name="T25" fmla="*/ 172 h 179"/>
                <a:gd name="T26" fmla="*/ 155 w 169"/>
                <a:gd name="T27" fmla="*/ 172 h 179"/>
                <a:gd name="T28" fmla="*/ 141 w 169"/>
                <a:gd name="T29" fmla="*/ 174 h 179"/>
                <a:gd name="T30" fmla="*/ 130 w 169"/>
                <a:gd name="T31" fmla="*/ 176 h 179"/>
                <a:gd name="T32" fmla="*/ 116 w 169"/>
                <a:gd name="T33" fmla="*/ 179 h 179"/>
                <a:gd name="T34" fmla="*/ 109 w 169"/>
                <a:gd name="T35" fmla="*/ 179 h 179"/>
                <a:gd name="T36" fmla="*/ 102 w 169"/>
                <a:gd name="T37" fmla="*/ 174 h 179"/>
                <a:gd name="T38" fmla="*/ 100 w 169"/>
                <a:gd name="T39" fmla="*/ 128 h 179"/>
                <a:gd name="T40" fmla="*/ 72 w 169"/>
                <a:gd name="T41" fmla="*/ 104 h 179"/>
                <a:gd name="T42" fmla="*/ 49 w 169"/>
                <a:gd name="T43" fmla="*/ 100 h 179"/>
                <a:gd name="T44" fmla="*/ 49 w 169"/>
                <a:gd name="T45" fmla="*/ 100 h 179"/>
                <a:gd name="T46" fmla="*/ 37 w 169"/>
                <a:gd name="T47" fmla="*/ 88 h 179"/>
                <a:gd name="T48" fmla="*/ 28 w 169"/>
                <a:gd name="T49" fmla="*/ 77 h 179"/>
                <a:gd name="T50" fmla="*/ 16 w 169"/>
                <a:gd name="T51" fmla="*/ 65 h 179"/>
                <a:gd name="T52" fmla="*/ 12 w 169"/>
                <a:gd name="T53" fmla="*/ 61 h 179"/>
                <a:gd name="T54" fmla="*/ 5 w 169"/>
                <a:gd name="T55" fmla="*/ 56 h 179"/>
                <a:gd name="T56" fmla="*/ 5 w 169"/>
                <a:gd name="T57" fmla="*/ 56 h 179"/>
                <a:gd name="T58" fmla="*/ 0 w 169"/>
                <a:gd name="T59" fmla="*/ 49 h 179"/>
                <a:gd name="T60" fmla="*/ 0 w 169"/>
                <a:gd name="T61" fmla="*/ 37 h 179"/>
                <a:gd name="T62" fmla="*/ 0 w 169"/>
                <a:gd name="T63" fmla="*/ 19 h 179"/>
                <a:gd name="T64" fmla="*/ 9 w 169"/>
                <a:gd name="T65" fmla="*/ 0 h 179"/>
                <a:gd name="T66" fmla="*/ 9 w 169"/>
                <a:gd name="T67" fmla="*/ 0 h 179"/>
                <a:gd name="T68" fmla="*/ 16 w 169"/>
                <a:gd name="T69" fmla="*/ 0 h 179"/>
                <a:gd name="T70" fmla="*/ 23 w 169"/>
                <a:gd name="T71" fmla="*/ 0 h 179"/>
                <a:gd name="T72" fmla="*/ 72 w 169"/>
                <a:gd name="T73" fmla="*/ 19 h 1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9" h="179">
                  <a:moveTo>
                    <a:pt x="72" y="19"/>
                  </a:moveTo>
                  <a:lnTo>
                    <a:pt x="72" y="19"/>
                  </a:lnTo>
                  <a:lnTo>
                    <a:pt x="74" y="26"/>
                  </a:lnTo>
                  <a:lnTo>
                    <a:pt x="74" y="30"/>
                  </a:lnTo>
                  <a:lnTo>
                    <a:pt x="74" y="44"/>
                  </a:lnTo>
                  <a:lnTo>
                    <a:pt x="86" y="51"/>
                  </a:lnTo>
                  <a:lnTo>
                    <a:pt x="134" y="58"/>
                  </a:lnTo>
                  <a:lnTo>
                    <a:pt x="139" y="88"/>
                  </a:lnTo>
                  <a:lnTo>
                    <a:pt x="150" y="95"/>
                  </a:lnTo>
                  <a:lnTo>
                    <a:pt x="162" y="104"/>
                  </a:lnTo>
                  <a:lnTo>
                    <a:pt x="169" y="142"/>
                  </a:lnTo>
                  <a:lnTo>
                    <a:pt x="155" y="172"/>
                  </a:lnTo>
                  <a:lnTo>
                    <a:pt x="141" y="174"/>
                  </a:lnTo>
                  <a:lnTo>
                    <a:pt x="130" y="176"/>
                  </a:lnTo>
                  <a:lnTo>
                    <a:pt x="116" y="179"/>
                  </a:lnTo>
                  <a:lnTo>
                    <a:pt x="109" y="179"/>
                  </a:lnTo>
                  <a:lnTo>
                    <a:pt x="102" y="174"/>
                  </a:lnTo>
                  <a:lnTo>
                    <a:pt x="100" y="128"/>
                  </a:lnTo>
                  <a:lnTo>
                    <a:pt x="72" y="104"/>
                  </a:lnTo>
                  <a:lnTo>
                    <a:pt x="49" y="100"/>
                  </a:lnTo>
                  <a:lnTo>
                    <a:pt x="37" y="88"/>
                  </a:lnTo>
                  <a:lnTo>
                    <a:pt x="28" y="77"/>
                  </a:lnTo>
                  <a:lnTo>
                    <a:pt x="16" y="65"/>
                  </a:lnTo>
                  <a:lnTo>
                    <a:pt x="12" y="61"/>
                  </a:lnTo>
                  <a:lnTo>
                    <a:pt x="5" y="56"/>
                  </a:lnTo>
                  <a:lnTo>
                    <a:pt x="0" y="49"/>
                  </a:lnTo>
                  <a:lnTo>
                    <a:pt x="0" y="37"/>
                  </a:lnTo>
                  <a:lnTo>
                    <a:pt x="0" y="19"/>
                  </a:lnTo>
                  <a:lnTo>
                    <a:pt x="9" y="0"/>
                  </a:lnTo>
                  <a:lnTo>
                    <a:pt x="16" y="0"/>
                  </a:lnTo>
                  <a:lnTo>
                    <a:pt x="23" y="0"/>
                  </a:lnTo>
                  <a:lnTo>
                    <a:pt x="72"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5" name="Freeform 3285"/>
            <p:cNvSpPr>
              <a:spLocks/>
            </p:cNvSpPr>
            <p:nvPr userDrawn="1"/>
          </p:nvSpPr>
          <p:spPr bwMode="auto">
            <a:xfrm>
              <a:off x="3059" y="3135"/>
              <a:ext cx="320" cy="294"/>
            </a:xfrm>
            <a:custGeom>
              <a:avLst/>
              <a:gdLst>
                <a:gd name="T0" fmla="*/ 304 w 320"/>
                <a:gd name="T1" fmla="*/ 11 h 294"/>
                <a:gd name="T2" fmla="*/ 304 w 320"/>
                <a:gd name="T3" fmla="*/ 14 h 294"/>
                <a:gd name="T4" fmla="*/ 315 w 320"/>
                <a:gd name="T5" fmla="*/ 109 h 294"/>
                <a:gd name="T6" fmla="*/ 320 w 320"/>
                <a:gd name="T7" fmla="*/ 132 h 294"/>
                <a:gd name="T8" fmla="*/ 313 w 320"/>
                <a:gd name="T9" fmla="*/ 150 h 294"/>
                <a:gd name="T10" fmla="*/ 239 w 320"/>
                <a:gd name="T11" fmla="*/ 236 h 294"/>
                <a:gd name="T12" fmla="*/ 239 w 320"/>
                <a:gd name="T13" fmla="*/ 236 h 294"/>
                <a:gd name="T14" fmla="*/ 192 w 320"/>
                <a:gd name="T15" fmla="*/ 264 h 294"/>
                <a:gd name="T16" fmla="*/ 169 w 320"/>
                <a:gd name="T17" fmla="*/ 264 h 294"/>
                <a:gd name="T18" fmla="*/ 142 w 320"/>
                <a:gd name="T19" fmla="*/ 282 h 294"/>
                <a:gd name="T20" fmla="*/ 74 w 320"/>
                <a:gd name="T21" fmla="*/ 284 h 294"/>
                <a:gd name="T22" fmla="*/ 74 w 320"/>
                <a:gd name="T23" fmla="*/ 284 h 294"/>
                <a:gd name="T24" fmla="*/ 61 w 320"/>
                <a:gd name="T25" fmla="*/ 294 h 294"/>
                <a:gd name="T26" fmla="*/ 61 w 320"/>
                <a:gd name="T27" fmla="*/ 294 h 294"/>
                <a:gd name="T28" fmla="*/ 26 w 320"/>
                <a:gd name="T29" fmla="*/ 275 h 294"/>
                <a:gd name="T30" fmla="*/ 26 w 320"/>
                <a:gd name="T31" fmla="*/ 233 h 294"/>
                <a:gd name="T32" fmla="*/ 0 w 320"/>
                <a:gd name="T33" fmla="*/ 159 h 294"/>
                <a:gd name="T34" fmla="*/ 0 w 320"/>
                <a:gd name="T35" fmla="*/ 159 h 294"/>
                <a:gd name="T36" fmla="*/ 5 w 320"/>
                <a:gd name="T37" fmla="*/ 155 h 294"/>
                <a:gd name="T38" fmla="*/ 10 w 320"/>
                <a:gd name="T39" fmla="*/ 152 h 294"/>
                <a:gd name="T40" fmla="*/ 23 w 320"/>
                <a:gd name="T41" fmla="*/ 150 h 294"/>
                <a:gd name="T42" fmla="*/ 23 w 320"/>
                <a:gd name="T43" fmla="*/ 150 h 294"/>
                <a:gd name="T44" fmla="*/ 35 w 320"/>
                <a:gd name="T45" fmla="*/ 164 h 294"/>
                <a:gd name="T46" fmla="*/ 74 w 320"/>
                <a:gd name="T47" fmla="*/ 162 h 294"/>
                <a:gd name="T48" fmla="*/ 77 w 320"/>
                <a:gd name="T49" fmla="*/ 162 h 294"/>
                <a:gd name="T50" fmla="*/ 77 w 320"/>
                <a:gd name="T51" fmla="*/ 162 h 294"/>
                <a:gd name="T52" fmla="*/ 74 w 320"/>
                <a:gd name="T53" fmla="*/ 141 h 294"/>
                <a:gd name="T54" fmla="*/ 77 w 320"/>
                <a:gd name="T55" fmla="*/ 122 h 294"/>
                <a:gd name="T56" fmla="*/ 81 w 320"/>
                <a:gd name="T57" fmla="*/ 85 h 294"/>
                <a:gd name="T58" fmla="*/ 81 w 320"/>
                <a:gd name="T59" fmla="*/ 85 h 294"/>
                <a:gd name="T60" fmla="*/ 86 w 320"/>
                <a:gd name="T61" fmla="*/ 88 h 294"/>
                <a:gd name="T62" fmla="*/ 93 w 320"/>
                <a:gd name="T63" fmla="*/ 109 h 294"/>
                <a:gd name="T64" fmla="*/ 93 w 320"/>
                <a:gd name="T65" fmla="*/ 109 h 294"/>
                <a:gd name="T66" fmla="*/ 98 w 320"/>
                <a:gd name="T67" fmla="*/ 109 h 294"/>
                <a:gd name="T68" fmla="*/ 104 w 320"/>
                <a:gd name="T69" fmla="*/ 109 h 294"/>
                <a:gd name="T70" fmla="*/ 135 w 320"/>
                <a:gd name="T71" fmla="*/ 90 h 294"/>
                <a:gd name="T72" fmla="*/ 135 w 320"/>
                <a:gd name="T73" fmla="*/ 90 h 294"/>
                <a:gd name="T74" fmla="*/ 162 w 320"/>
                <a:gd name="T75" fmla="*/ 97 h 294"/>
                <a:gd name="T76" fmla="*/ 162 w 320"/>
                <a:gd name="T77" fmla="*/ 97 h 294"/>
                <a:gd name="T78" fmla="*/ 192 w 320"/>
                <a:gd name="T79" fmla="*/ 88 h 294"/>
                <a:gd name="T80" fmla="*/ 195 w 320"/>
                <a:gd name="T81" fmla="*/ 85 h 294"/>
                <a:gd name="T82" fmla="*/ 218 w 320"/>
                <a:gd name="T83" fmla="*/ 44 h 294"/>
                <a:gd name="T84" fmla="*/ 218 w 320"/>
                <a:gd name="T85" fmla="*/ 44 h 294"/>
                <a:gd name="T86" fmla="*/ 227 w 320"/>
                <a:gd name="T87" fmla="*/ 44 h 294"/>
                <a:gd name="T88" fmla="*/ 234 w 320"/>
                <a:gd name="T89" fmla="*/ 41 h 294"/>
                <a:gd name="T90" fmla="*/ 248 w 320"/>
                <a:gd name="T91" fmla="*/ 34 h 294"/>
                <a:gd name="T92" fmla="*/ 248 w 320"/>
                <a:gd name="T93" fmla="*/ 34 h 294"/>
                <a:gd name="T94" fmla="*/ 248 w 320"/>
                <a:gd name="T95" fmla="*/ 32 h 294"/>
                <a:gd name="T96" fmla="*/ 248 w 320"/>
                <a:gd name="T97" fmla="*/ 30 h 294"/>
                <a:gd name="T98" fmla="*/ 246 w 320"/>
                <a:gd name="T99" fmla="*/ 23 h 294"/>
                <a:gd name="T100" fmla="*/ 257 w 320"/>
                <a:gd name="T101" fmla="*/ 0 h 294"/>
                <a:gd name="T102" fmla="*/ 257 w 320"/>
                <a:gd name="T103" fmla="*/ 0 h 294"/>
                <a:gd name="T104" fmla="*/ 304 w 320"/>
                <a:gd name="T105" fmla="*/ 11 h 294"/>
                <a:gd name="T106" fmla="*/ 304 w 320"/>
                <a:gd name="T107" fmla="*/ 11 h 29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0" h="294">
                  <a:moveTo>
                    <a:pt x="304" y="11"/>
                  </a:moveTo>
                  <a:lnTo>
                    <a:pt x="304" y="14"/>
                  </a:lnTo>
                  <a:lnTo>
                    <a:pt x="315" y="109"/>
                  </a:lnTo>
                  <a:lnTo>
                    <a:pt x="320" y="132"/>
                  </a:lnTo>
                  <a:lnTo>
                    <a:pt x="313" y="150"/>
                  </a:lnTo>
                  <a:lnTo>
                    <a:pt x="239" y="236"/>
                  </a:lnTo>
                  <a:lnTo>
                    <a:pt x="192" y="264"/>
                  </a:lnTo>
                  <a:lnTo>
                    <a:pt x="169" y="264"/>
                  </a:lnTo>
                  <a:lnTo>
                    <a:pt x="142" y="282"/>
                  </a:lnTo>
                  <a:lnTo>
                    <a:pt x="74" y="284"/>
                  </a:lnTo>
                  <a:lnTo>
                    <a:pt x="61" y="294"/>
                  </a:lnTo>
                  <a:lnTo>
                    <a:pt x="26" y="275"/>
                  </a:lnTo>
                  <a:lnTo>
                    <a:pt x="26" y="233"/>
                  </a:lnTo>
                  <a:lnTo>
                    <a:pt x="0" y="159"/>
                  </a:lnTo>
                  <a:lnTo>
                    <a:pt x="5" y="155"/>
                  </a:lnTo>
                  <a:lnTo>
                    <a:pt x="10" y="152"/>
                  </a:lnTo>
                  <a:lnTo>
                    <a:pt x="23" y="150"/>
                  </a:lnTo>
                  <a:lnTo>
                    <a:pt x="35" y="164"/>
                  </a:lnTo>
                  <a:lnTo>
                    <a:pt x="74" y="162"/>
                  </a:lnTo>
                  <a:lnTo>
                    <a:pt x="77" y="162"/>
                  </a:lnTo>
                  <a:lnTo>
                    <a:pt x="74" y="141"/>
                  </a:lnTo>
                  <a:lnTo>
                    <a:pt x="77" y="122"/>
                  </a:lnTo>
                  <a:lnTo>
                    <a:pt x="81" y="85"/>
                  </a:lnTo>
                  <a:lnTo>
                    <a:pt x="86" y="88"/>
                  </a:lnTo>
                  <a:lnTo>
                    <a:pt x="93" y="109"/>
                  </a:lnTo>
                  <a:lnTo>
                    <a:pt x="98" y="109"/>
                  </a:lnTo>
                  <a:lnTo>
                    <a:pt x="104" y="109"/>
                  </a:lnTo>
                  <a:lnTo>
                    <a:pt x="135" y="90"/>
                  </a:lnTo>
                  <a:lnTo>
                    <a:pt x="162" y="97"/>
                  </a:lnTo>
                  <a:lnTo>
                    <a:pt x="192" y="88"/>
                  </a:lnTo>
                  <a:lnTo>
                    <a:pt x="195" y="85"/>
                  </a:lnTo>
                  <a:lnTo>
                    <a:pt x="218" y="44"/>
                  </a:lnTo>
                  <a:lnTo>
                    <a:pt x="227" y="44"/>
                  </a:lnTo>
                  <a:lnTo>
                    <a:pt x="234" y="41"/>
                  </a:lnTo>
                  <a:lnTo>
                    <a:pt x="248" y="34"/>
                  </a:lnTo>
                  <a:lnTo>
                    <a:pt x="248" y="32"/>
                  </a:lnTo>
                  <a:lnTo>
                    <a:pt x="248" y="30"/>
                  </a:lnTo>
                  <a:lnTo>
                    <a:pt x="246" y="23"/>
                  </a:lnTo>
                  <a:lnTo>
                    <a:pt x="257" y="0"/>
                  </a:lnTo>
                  <a:lnTo>
                    <a:pt x="304"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6" name="Freeform 3286"/>
            <p:cNvSpPr>
              <a:spLocks/>
            </p:cNvSpPr>
            <p:nvPr userDrawn="1"/>
          </p:nvSpPr>
          <p:spPr bwMode="auto">
            <a:xfrm>
              <a:off x="1426" y="3151"/>
              <a:ext cx="280" cy="710"/>
            </a:xfrm>
            <a:custGeom>
              <a:avLst/>
              <a:gdLst>
                <a:gd name="T0" fmla="*/ 94 w 280"/>
                <a:gd name="T1" fmla="*/ 0 h 710"/>
                <a:gd name="T2" fmla="*/ 97 w 280"/>
                <a:gd name="T3" fmla="*/ 9 h 710"/>
                <a:gd name="T4" fmla="*/ 111 w 280"/>
                <a:gd name="T5" fmla="*/ 18 h 710"/>
                <a:gd name="T6" fmla="*/ 143 w 280"/>
                <a:gd name="T7" fmla="*/ 55 h 710"/>
                <a:gd name="T8" fmla="*/ 157 w 280"/>
                <a:gd name="T9" fmla="*/ 58 h 710"/>
                <a:gd name="T10" fmla="*/ 196 w 280"/>
                <a:gd name="T11" fmla="*/ 81 h 710"/>
                <a:gd name="T12" fmla="*/ 199 w 280"/>
                <a:gd name="T13" fmla="*/ 127 h 710"/>
                <a:gd name="T14" fmla="*/ 256 w 280"/>
                <a:gd name="T15" fmla="*/ 125 h 710"/>
                <a:gd name="T16" fmla="*/ 263 w 280"/>
                <a:gd name="T17" fmla="*/ 111 h 710"/>
                <a:gd name="T18" fmla="*/ 270 w 280"/>
                <a:gd name="T19" fmla="*/ 97 h 710"/>
                <a:gd name="T20" fmla="*/ 280 w 280"/>
                <a:gd name="T21" fmla="*/ 102 h 710"/>
                <a:gd name="T22" fmla="*/ 277 w 280"/>
                <a:gd name="T23" fmla="*/ 111 h 710"/>
                <a:gd name="T24" fmla="*/ 217 w 280"/>
                <a:gd name="T25" fmla="*/ 199 h 710"/>
                <a:gd name="T26" fmla="*/ 222 w 280"/>
                <a:gd name="T27" fmla="*/ 292 h 710"/>
                <a:gd name="T28" fmla="*/ 254 w 280"/>
                <a:gd name="T29" fmla="*/ 315 h 710"/>
                <a:gd name="T30" fmla="*/ 256 w 280"/>
                <a:gd name="T31" fmla="*/ 324 h 710"/>
                <a:gd name="T32" fmla="*/ 259 w 280"/>
                <a:gd name="T33" fmla="*/ 338 h 710"/>
                <a:gd name="T34" fmla="*/ 263 w 280"/>
                <a:gd name="T35" fmla="*/ 342 h 710"/>
                <a:gd name="T36" fmla="*/ 273 w 280"/>
                <a:gd name="T37" fmla="*/ 356 h 710"/>
                <a:gd name="T38" fmla="*/ 224 w 280"/>
                <a:gd name="T39" fmla="*/ 386 h 710"/>
                <a:gd name="T40" fmla="*/ 194 w 280"/>
                <a:gd name="T41" fmla="*/ 403 h 710"/>
                <a:gd name="T42" fmla="*/ 180 w 280"/>
                <a:gd name="T43" fmla="*/ 398 h 710"/>
                <a:gd name="T44" fmla="*/ 175 w 280"/>
                <a:gd name="T45" fmla="*/ 405 h 710"/>
                <a:gd name="T46" fmla="*/ 187 w 280"/>
                <a:gd name="T47" fmla="*/ 426 h 710"/>
                <a:gd name="T48" fmla="*/ 182 w 280"/>
                <a:gd name="T49" fmla="*/ 447 h 710"/>
                <a:gd name="T50" fmla="*/ 175 w 280"/>
                <a:gd name="T51" fmla="*/ 454 h 710"/>
                <a:gd name="T52" fmla="*/ 159 w 280"/>
                <a:gd name="T53" fmla="*/ 449 h 710"/>
                <a:gd name="T54" fmla="*/ 157 w 280"/>
                <a:gd name="T55" fmla="*/ 465 h 710"/>
                <a:gd name="T56" fmla="*/ 164 w 280"/>
                <a:gd name="T57" fmla="*/ 470 h 710"/>
                <a:gd name="T58" fmla="*/ 178 w 280"/>
                <a:gd name="T59" fmla="*/ 481 h 710"/>
                <a:gd name="T60" fmla="*/ 185 w 280"/>
                <a:gd name="T61" fmla="*/ 481 h 710"/>
                <a:gd name="T62" fmla="*/ 187 w 280"/>
                <a:gd name="T63" fmla="*/ 481 h 710"/>
                <a:gd name="T64" fmla="*/ 189 w 280"/>
                <a:gd name="T65" fmla="*/ 491 h 710"/>
                <a:gd name="T66" fmla="*/ 168 w 280"/>
                <a:gd name="T67" fmla="*/ 548 h 710"/>
                <a:gd name="T68" fmla="*/ 152 w 280"/>
                <a:gd name="T69" fmla="*/ 558 h 710"/>
                <a:gd name="T70" fmla="*/ 152 w 280"/>
                <a:gd name="T71" fmla="*/ 579 h 710"/>
                <a:gd name="T72" fmla="*/ 196 w 280"/>
                <a:gd name="T73" fmla="*/ 620 h 710"/>
                <a:gd name="T74" fmla="*/ 182 w 280"/>
                <a:gd name="T75" fmla="*/ 646 h 710"/>
                <a:gd name="T76" fmla="*/ 187 w 280"/>
                <a:gd name="T77" fmla="*/ 662 h 710"/>
                <a:gd name="T78" fmla="*/ 178 w 280"/>
                <a:gd name="T79" fmla="*/ 664 h 710"/>
                <a:gd name="T80" fmla="*/ 178 w 280"/>
                <a:gd name="T81" fmla="*/ 685 h 710"/>
                <a:gd name="T82" fmla="*/ 164 w 280"/>
                <a:gd name="T83" fmla="*/ 710 h 710"/>
                <a:gd name="T84" fmla="*/ 134 w 280"/>
                <a:gd name="T85" fmla="*/ 685 h 710"/>
                <a:gd name="T86" fmla="*/ 115 w 280"/>
                <a:gd name="T87" fmla="*/ 676 h 710"/>
                <a:gd name="T88" fmla="*/ 104 w 280"/>
                <a:gd name="T89" fmla="*/ 613 h 710"/>
                <a:gd name="T90" fmla="*/ 81 w 280"/>
                <a:gd name="T91" fmla="*/ 558 h 710"/>
                <a:gd name="T92" fmla="*/ 74 w 280"/>
                <a:gd name="T93" fmla="*/ 553 h 710"/>
                <a:gd name="T94" fmla="*/ 67 w 280"/>
                <a:gd name="T95" fmla="*/ 528 h 710"/>
                <a:gd name="T96" fmla="*/ 62 w 280"/>
                <a:gd name="T97" fmla="*/ 523 h 710"/>
                <a:gd name="T98" fmla="*/ 53 w 280"/>
                <a:gd name="T99" fmla="*/ 502 h 710"/>
                <a:gd name="T100" fmla="*/ 46 w 280"/>
                <a:gd name="T101" fmla="*/ 470 h 710"/>
                <a:gd name="T102" fmla="*/ 20 w 280"/>
                <a:gd name="T103" fmla="*/ 296 h 710"/>
                <a:gd name="T104" fmla="*/ 4 w 280"/>
                <a:gd name="T105" fmla="*/ 125 h 710"/>
                <a:gd name="T106" fmla="*/ 18 w 280"/>
                <a:gd name="T107" fmla="*/ 53 h 710"/>
                <a:gd name="T108" fmla="*/ 25 w 280"/>
                <a:gd name="T109" fmla="*/ 28 h 710"/>
                <a:gd name="T110" fmla="*/ 16 w 280"/>
                <a:gd name="T111" fmla="*/ 21 h 710"/>
                <a:gd name="T112" fmla="*/ 55 w 280"/>
                <a:gd name="T113" fmla="*/ 9 h 710"/>
                <a:gd name="T114" fmla="*/ 94 w 280"/>
                <a:gd name="T115" fmla="*/ 0 h 71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80" h="710">
                  <a:moveTo>
                    <a:pt x="94" y="0"/>
                  </a:moveTo>
                  <a:lnTo>
                    <a:pt x="94" y="0"/>
                  </a:lnTo>
                  <a:lnTo>
                    <a:pt x="97" y="5"/>
                  </a:lnTo>
                  <a:lnTo>
                    <a:pt x="97" y="9"/>
                  </a:lnTo>
                  <a:lnTo>
                    <a:pt x="104" y="14"/>
                  </a:lnTo>
                  <a:lnTo>
                    <a:pt x="111" y="18"/>
                  </a:lnTo>
                  <a:lnTo>
                    <a:pt x="118" y="23"/>
                  </a:lnTo>
                  <a:lnTo>
                    <a:pt x="143" y="55"/>
                  </a:lnTo>
                  <a:lnTo>
                    <a:pt x="157" y="58"/>
                  </a:lnTo>
                  <a:lnTo>
                    <a:pt x="171" y="58"/>
                  </a:lnTo>
                  <a:lnTo>
                    <a:pt x="196" y="81"/>
                  </a:lnTo>
                  <a:lnTo>
                    <a:pt x="199" y="127"/>
                  </a:lnTo>
                  <a:lnTo>
                    <a:pt x="217" y="134"/>
                  </a:lnTo>
                  <a:lnTo>
                    <a:pt x="256" y="125"/>
                  </a:lnTo>
                  <a:lnTo>
                    <a:pt x="263" y="111"/>
                  </a:lnTo>
                  <a:lnTo>
                    <a:pt x="270" y="97"/>
                  </a:lnTo>
                  <a:lnTo>
                    <a:pt x="277" y="99"/>
                  </a:lnTo>
                  <a:lnTo>
                    <a:pt x="280" y="102"/>
                  </a:lnTo>
                  <a:lnTo>
                    <a:pt x="280" y="104"/>
                  </a:lnTo>
                  <a:lnTo>
                    <a:pt x="277" y="111"/>
                  </a:lnTo>
                  <a:lnTo>
                    <a:pt x="224" y="178"/>
                  </a:lnTo>
                  <a:lnTo>
                    <a:pt x="217" y="199"/>
                  </a:lnTo>
                  <a:lnTo>
                    <a:pt x="217" y="275"/>
                  </a:lnTo>
                  <a:lnTo>
                    <a:pt x="222" y="292"/>
                  </a:lnTo>
                  <a:lnTo>
                    <a:pt x="254" y="315"/>
                  </a:lnTo>
                  <a:lnTo>
                    <a:pt x="256" y="324"/>
                  </a:lnTo>
                  <a:lnTo>
                    <a:pt x="256" y="333"/>
                  </a:lnTo>
                  <a:lnTo>
                    <a:pt x="259" y="338"/>
                  </a:lnTo>
                  <a:lnTo>
                    <a:pt x="261" y="342"/>
                  </a:lnTo>
                  <a:lnTo>
                    <a:pt x="263" y="342"/>
                  </a:lnTo>
                  <a:lnTo>
                    <a:pt x="270" y="342"/>
                  </a:lnTo>
                  <a:lnTo>
                    <a:pt x="273" y="356"/>
                  </a:lnTo>
                  <a:lnTo>
                    <a:pt x="238" y="396"/>
                  </a:lnTo>
                  <a:lnTo>
                    <a:pt x="224" y="386"/>
                  </a:lnTo>
                  <a:lnTo>
                    <a:pt x="194" y="403"/>
                  </a:lnTo>
                  <a:lnTo>
                    <a:pt x="185" y="398"/>
                  </a:lnTo>
                  <a:lnTo>
                    <a:pt x="180" y="398"/>
                  </a:lnTo>
                  <a:lnTo>
                    <a:pt x="175" y="403"/>
                  </a:lnTo>
                  <a:lnTo>
                    <a:pt x="175" y="405"/>
                  </a:lnTo>
                  <a:lnTo>
                    <a:pt x="187" y="426"/>
                  </a:lnTo>
                  <a:lnTo>
                    <a:pt x="185" y="440"/>
                  </a:lnTo>
                  <a:lnTo>
                    <a:pt x="182" y="447"/>
                  </a:lnTo>
                  <a:lnTo>
                    <a:pt x="175" y="454"/>
                  </a:lnTo>
                  <a:lnTo>
                    <a:pt x="166" y="451"/>
                  </a:lnTo>
                  <a:lnTo>
                    <a:pt x="159" y="449"/>
                  </a:lnTo>
                  <a:lnTo>
                    <a:pt x="157" y="449"/>
                  </a:lnTo>
                  <a:lnTo>
                    <a:pt x="157" y="465"/>
                  </a:lnTo>
                  <a:lnTo>
                    <a:pt x="164" y="470"/>
                  </a:lnTo>
                  <a:lnTo>
                    <a:pt x="171" y="477"/>
                  </a:lnTo>
                  <a:lnTo>
                    <a:pt x="178" y="481"/>
                  </a:lnTo>
                  <a:lnTo>
                    <a:pt x="180" y="481"/>
                  </a:lnTo>
                  <a:lnTo>
                    <a:pt x="185" y="481"/>
                  </a:lnTo>
                  <a:lnTo>
                    <a:pt x="187" y="481"/>
                  </a:lnTo>
                  <a:lnTo>
                    <a:pt x="187" y="484"/>
                  </a:lnTo>
                  <a:lnTo>
                    <a:pt x="189" y="491"/>
                  </a:lnTo>
                  <a:lnTo>
                    <a:pt x="173" y="502"/>
                  </a:lnTo>
                  <a:lnTo>
                    <a:pt x="168" y="548"/>
                  </a:lnTo>
                  <a:lnTo>
                    <a:pt x="152" y="558"/>
                  </a:lnTo>
                  <a:lnTo>
                    <a:pt x="152" y="579"/>
                  </a:lnTo>
                  <a:lnTo>
                    <a:pt x="192" y="606"/>
                  </a:lnTo>
                  <a:lnTo>
                    <a:pt x="196" y="620"/>
                  </a:lnTo>
                  <a:lnTo>
                    <a:pt x="182" y="646"/>
                  </a:lnTo>
                  <a:lnTo>
                    <a:pt x="187" y="662"/>
                  </a:lnTo>
                  <a:lnTo>
                    <a:pt x="182" y="662"/>
                  </a:lnTo>
                  <a:lnTo>
                    <a:pt x="178" y="664"/>
                  </a:lnTo>
                  <a:lnTo>
                    <a:pt x="178" y="685"/>
                  </a:lnTo>
                  <a:lnTo>
                    <a:pt x="180" y="706"/>
                  </a:lnTo>
                  <a:lnTo>
                    <a:pt x="164" y="710"/>
                  </a:lnTo>
                  <a:lnTo>
                    <a:pt x="143" y="703"/>
                  </a:lnTo>
                  <a:lnTo>
                    <a:pt x="134" y="685"/>
                  </a:lnTo>
                  <a:lnTo>
                    <a:pt x="115" y="676"/>
                  </a:lnTo>
                  <a:lnTo>
                    <a:pt x="108" y="664"/>
                  </a:lnTo>
                  <a:lnTo>
                    <a:pt x="104" y="613"/>
                  </a:lnTo>
                  <a:lnTo>
                    <a:pt x="85" y="583"/>
                  </a:lnTo>
                  <a:lnTo>
                    <a:pt x="81" y="558"/>
                  </a:lnTo>
                  <a:lnTo>
                    <a:pt x="74" y="553"/>
                  </a:lnTo>
                  <a:lnTo>
                    <a:pt x="67" y="551"/>
                  </a:lnTo>
                  <a:lnTo>
                    <a:pt x="67" y="528"/>
                  </a:lnTo>
                  <a:lnTo>
                    <a:pt x="62" y="523"/>
                  </a:lnTo>
                  <a:lnTo>
                    <a:pt x="57" y="516"/>
                  </a:lnTo>
                  <a:lnTo>
                    <a:pt x="53" y="502"/>
                  </a:lnTo>
                  <a:lnTo>
                    <a:pt x="50" y="486"/>
                  </a:lnTo>
                  <a:lnTo>
                    <a:pt x="46" y="470"/>
                  </a:lnTo>
                  <a:lnTo>
                    <a:pt x="27" y="396"/>
                  </a:lnTo>
                  <a:lnTo>
                    <a:pt x="20" y="296"/>
                  </a:lnTo>
                  <a:lnTo>
                    <a:pt x="0" y="241"/>
                  </a:lnTo>
                  <a:lnTo>
                    <a:pt x="4" y="125"/>
                  </a:lnTo>
                  <a:lnTo>
                    <a:pt x="0" y="62"/>
                  </a:lnTo>
                  <a:lnTo>
                    <a:pt x="18" y="53"/>
                  </a:lnTo>
                  <a:lnTo>
                    <a:pt x="25" y="28"/>
                  </a:lnTo>
                  <a:lnTo>
                    <a:pt x="16" y="21"/>
                  </a:lnTo>
                  <a:lnTo>
                    <a:pt x="27" y="5"/>
                  </a:lnTo>
                  <a:lnTo>
                    <a:pt x="55" y="9"/>
                  </a:lnTo>
                  <a:lnTo>
                    <a:pt x="9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7" name="Freeform 3287"/>
            <p:cNvSpPr>
              <a:spLocks/>
            </p:cNvSpPr>
            <p:nvPr userDrawn="1"/>
          </p:nvSpPr>
          <p:spPr bwMode="auto">
            <a:xfrm>
              <a:off x="1645" y="3350"/>
              <a:ext cx="95" cy="102"/>
            </a:xfrm>
            <a:custGeom>
              <a:avLst/>
              <a:gdLst>
                <a:gd name="T0" fmla="*/ 28 w 95"/>
                <a:gd name="T1" fmla="*/ 0 h 102"/>
                <a:gd name="T2" fmla="*/ 28 w 95"/>
                <a:gd name="T3" fmla="*/ 0 h 102"/>
                <a:gd name="T4" fmla="*/ 42 w 95"/>
                <a:gd name="T5" fmla="*/ 14 h 102"/>
                <a:gd name="T6" fmla="*/ 49 w 95"/>
                <a:gd name="T7" fmla="*/ 18 h 102"/>
                <a:gd name="T8" fmla="*/ 54 w 95"/>
                <a:gd name="T9" fmla="*/ 21 h 102"/>
                <a:gd name="T10" fmla="*/ 58 w 95"/>
                <a:gd name="T11" fmla="*/ 21 h 102"/>
                <a:gd name="T12" fmla="*/ 91 w 95"/>
                <a:gd name="T13" fmla="*/ 39 h 102"/>
                <a:gd name="T14" fmla="*/ 91 w 95"/>
                <a:gd name="T15" fmla="*/ 39 h 102"/>
                <a:gd name="T16" fmla="*/ 91 w 95"/>
                <a:gd name="T17" fmla="*/ 51 h 102"/>
                <a:gd name="T18" fmla="*/ 88 w 95"/>
                <a:gd name="T19" fmla="*/ 62 h 102"/>
                <a:gd name="T20" fmla="*/ 91 w 95"/>
                <a:gd name="T21" fmla="*/ 74 h 102"/>
                <a:gd name="T22" fmla="*/ 91 w 95"/>
                <a:gd name="T23" fmla="*/ 81 h 102"/>
                <a:gd name="T24" fmla="*/ 95 w 95"/>
                <a:gd name="T25" fmla="*/ 86 h 102"/>
                <a:gd name="T26" fmla="*/ 79 w 95"/>
                <a:gd name="T27" fmla="*/ 102 h 102"/>
                <a:gd name="T28" fmla="*/ 40 w 95"/>
                <a:gd name="T29" fmla="*/ 97 h 102"/>
                <a:gd name="T30" fmla="*/ 0 w 95"/>
                <a:gd name="T31" fmla="*/ 74 h 102"/>
                <a:gd name="T32" fmla="*/ 0 w 95"/>
                <a:gd name="T33" fmla="*/ 2 h 102"/>
                <a:gd name="T34" fmla="*/ 0 w 95"/>
                <a:gd name="T35" fmla="*/ 2 h 102"/>
                <a:gd name="T36" fmla="*/ 14 w 95"/>
                <a:gd name="T37" fmla="*/ 2 h 102"/>
                <a:gd name="T38" fmla="*/ 28 w 95"/>
                <a:gd name="T39" fmla="*/ 0 h 102"/>
                <a:gd name="T40" fmla="*/ 28 w 95"/>
                <a:gd name="T41" fmla="*/ 0 h 10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5" h="102">
                  <a:moveTo>
                    <a:pt x="28" y="0"/>
                  </a:moveTo>
                  <a:lnTo>
                    <a:pt x="28" y="0"/>
                  </a:lnTo>
                  <a:lnTo>
                    <a:pt x="42" y="14"/>
                  </a:lnTo>
                  <a:lnTo>
                    <a:pt x="49" y="18"/>
                  </a:lnTo>
                  <a:lnTo>
                    <a:pt x="54" y="21"/>
                  </a:lnTo>
                  <a:lnTo>
                    <a:pt x="58" y="21"/>
                  </a:lnTo>
                  <a:lnTo>
                    <a:pt x="91" y="39"/>
                  </a:lnTo>
                  <a:lnTo>
                    <a:pt x="91" y="51"/>
                  </a:lnTo>
                  <a:lnTo>
                    <a:pt x="88" y="62"/>
                  </a:lnTo>
                  <a:lnTo>
                    <a:pt x="91" y="74"/>
                  </a:lnTo>
                  <a:lnTo>
                    <a:pt x="91" y="81"/>
                  </a:lnTo>
                  <a:lnTo>
                    <a:pt x="95" y="86"/>
                  </a:lnTo>
                  <a:lnTo>
                    <a:pt x="79" y="102"/>
                  </a:lnTo>
                  <a:lnTo>
                    <a:pt x="40" y="97"/>
                  </a:lnTo>
                  <a:lnTo>
                    <a:pt x="0" y="74"/>
                  </a:lnTo>
                  <a:lnTo>
                    <a:pt x="0" y="2"/>
                  </a:lnTo>
                  <a:lnTo>
                    <a:pt x="14" y="2"/>
                  </a:lnTo>
                  <a:lnTo>
                    <a:pt x="28"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8" name="Freeform 3288"/>
            <p:cNvSpPr>
              <a:spLocks/>
            </p:cNvSpPr>
            <p:nvPr userDrawn="1"/>
          </p:nvSpPr>
          <p:spPr bwMode="auto">
            <a:xfrm>
              <a:off x="5311" y="3468"/>
              <a:ext cx="14" cy="21"/>
            </a:xfrm>
            <a:custGeom>
              <a:avLst/>
              <a:gdLst>
                <a:gd name="T0" fmla="*/ 12 w 14"/>
                <a:gd name="T1" fmla="*/ 12 h 21"/>
                <a:gd name="T2" fmla="*/ 0 w 14"/>
                <a:gd name="T3" fmla="*/ 21 h 21"/>
                <a:gd name="T4" fmla="*/ 9 w 14"/>
                <a:gd name="T5" fmla="*/ 2 h 21"/>
                <a:gd name="T6" fmla="*/ 9 w 14"/>
                <a:gd name="T7" fmla="*/ 2 h 21"/>
                <a:gd name="T8" fmla="*/ 14 w 14"/>
                <a:gd name="T9" fmla="*/ 0 h 21"/>
                <a:gd name="T10" fmla="*/ 12 w 14"/>
                <a:gd name="T11" fmla="*/ 12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 h="21">
                  <a:moveTo>
                    <a:pt x="12" y="12"/>
                  </a:moveTo>
                  <a:lnTo>
                    <a:pt x="0" y="21"/>
                  </a:lnTo>
                  <a:lnTo>
                    <a:pt x="9" y="2"/>
                  </a:lnTo>
                  <a:lnTo>
                    <a:pt x="14" y="0"/>
                  </a:lnTo>
                  <a:lnTo>
                    <a:pt x="12"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9" name="Freeform 3289"/>
            <p:cNvSpPr>
              <a:spLocks/>
            </p:cNvSpPr>
            <p:nvPr userDrawn="1"/>
          </p:nvSpPr>
          <p:spPr bwMode="auto">
            <a:xfrm>
              <a:off x="5258" y="3510"/>
              <a:ext cx="7" cy="7"/>
            </a:xfrm>
            <a:custGeom>
              <a:avLst/>
              <a:gdLst>
                <a:gd name="T0" fmla="*/ 4 w 7"/>
                <a:gd name="T1" fmla="*/ 7 h 7"/>
                <a:gd name="T2" fmla="*/ 2 w 7"/>
                <a:gd name="T3" fmla="*/ 7 h 7"/>
                <a:gd name="T4" fmla="*/ 2 w 7"/>
                <a:gd name="T5" fmla="*/ 7 h 7"/>
                <a:gd name="T6" fmla="*/ 0 w 7"/>
                <a:gd name="T7" fmla="*/ 2 h 7"/>
                <a:gd name="T8" fmla="*/ 7 w 7"/>
                <a:gd name="T9" fmla="*/ 0 h 7"/>
                <a:gd name="T10" fmla="*/ 7 w 7"/>
                <a:gd name="T11" fmla="*/ 0 h 7"/>
                <a:gd name="T12" fmla="*/ 4 w 7"/>
                <a:gd name="T13" fmla="*/ 7 h 7"/>
                <a:gd name="T14" fmla="*/ 4 w 7"/>
                <a:gd name="T15" fmla="*/ 7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7">
                  <a:moveTo>
                    <a:pt x="4" y="7"/>
                  </a:moveTo>
                  <a:lnTo>
                    <a:pt x="2" y="7"/>
                  </a:lnTo>
                  <a:lnTo>
                    <a:pt x="0" y="2"/>
                  </a:lnTo>
                  <a:lnTo>
                    <a:pt x="7" y="0"/>
                  </a:lnTo>
                  <a:lnTo>
                    <a:pt x="4"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0" name="Freeform 3290"/>
            <p:cNvSpPr>
              <a:spLocks/>
            </p:cNvSpPr>
            <p:nvPr userDrawn="1"/>
          </p:nvSpPr>
          <p:spPr bwMode="auto">
            <a:xfrm>
              <a:off x="5267" y="3537"/>
              <a:ext cx="16" cy="14"/>
            </a:xfrm>
            <a:custGeom>
              <a:avLst/>
              <a:gdLst>
                <a:gd name="T0" fmla="*/ 16 w 16"/>
                <a:gd name="T1" fmla="*/ 12 h 14"/>
                <a:gd name="T2" fmla="*/ 7 w 16"/>
                <a:gd name="T3" fmla="*/ 14 h 14"/>
                <a:gd name="T4" fmla="*/ 7 w 16"/>
                <a:gd name="T5" fmla="*/ 14 h 14"/>
                <a:gd name="T6" fmla="*/ 2 w 16"/>
                <a:gd name="T7" fmla="*/ 10 h 14"/>
                <a:gd name="T8" fmla="*/ 0 w 16"/>
                <a:gd name="T9" fmla="*/ 5 h 14"/>
                <a:gd name="T10" fmla="*/ 0 w 16"/>
                <a:gd name="T11" fmla="*/ 5 h 14"/>
                <a:gd name="T12" fmla="*/ 12 w 16"/>
                <a:gd name="T13" fmla="*/ 0 h 14"/>
                <a:gd name="T14" fmla="*/ 16 w 16"/>
                <a:gd name="T15" fmla="*/ 12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14">
                  <a:moveTo>
                    <a:pt x="16" y="12"/>
                  </a:moveTo>
                  <a:lnTo>
                    <a:pt x="7" y="14"/>
                  </a:lnTo>
                  <a:lnTo>
                    <a:pt x="2" y="10"/>
                  </a:lnTo>
                  <a:lnTo>
                    <a:pt x="0" y="5"/>
                  </a:lnTo>
                  <a:lnTo>
                    <a:pt x="12" y="0"/>
                  </a:lnTo>
                  <a:lnTo>
                    <a:pt x="16"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1" name="Freeform 3291"/>
            <p:cNvSpPr>
              <a:spLocks/>
            </p:cNvSpPr>
            <p:nvPr userDrawn="1"/>
          </p:nvSpPr>
          <p:spPr bwMode="auto">
            <a:xfrm>
              <a:off x="5337" y="3644"/>
              <a:ext cx="6" cy="9"/>
            </a:xfrm>
            <a:custGeom>
              <a:avLst/>
              <a:gdLst>
                <a:gd name="T0" fmla="*/ 6 w 6"/>
                <a:gd name="T1" fmla="*/ 2 h 9"/>
                <a:gd name="T2" fmla="*/ 6 w 6"/>
                <a:gd name="T3" fmla="*/ 2 h 9"/>
                <a:gd name="T4" fmla="*/ 6 w 6"/>
                <a:gd name="T5" fmla="*/ 5 h 9"/>
                <a:gd name="T6" fmla="*/ 6 w 6"/>
                <a:gd name="T7" fmla="*/ 7 h 9"/>
                <a:gd name="T8" fmla="*/ 6 w 6"/>
                <a:gd name="T9" fmla="*/ 7 h 9"/>
                <a:gd name="T10" fmla="*/ 4 w 6"/>
                <a:gd name="T11" fmla="*/ 9 h 9"/>
                <a:gd name="T12" fmla="*/ 2 w 6"/>
                <a:gd name="T13" fmla="*/ 9 h 9"/>
                <a:gd name="T14" fmla="*/ 2 w 6"/>
                <a:gd name="T15" fmla="*/ 9 h 9"/>
                <a:gd name="T16" fmla="*/ 0 w 6"/>
                <a:gd name="T17" fmla="*/ 5 h 9"/>
                <a:gd name="T18" fmla="*/ 0 w 6"/>
                <a:gd name="T19" fmla="*/ 2 h 9"/>
                <a:gd name="T20" fmla="*/ 0 w 6"/>
                <a:gd name="T21" fmla="*/ 2 h 9"/>
                <a:gd name="T22" fmla="*/ 0 w 6"/>
                <a:gd name="T23" fmla="*/ 0 h 9"/>
                <a:gd name="T24" fmla="*/ 2 w 6"/>
                <a:gd name="T25" fmla="*/ 0 h 9"/>
                <a:gd name="T26" fmla="*/ 6 w 6"/>
                <a:gd name="T27" fmla="*/ 2 h 9"/>
                <a:gd name="T28" fmla="*/ 6 w 6"/>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 h="9">
                  <a:moveTo>
                    <a:pt x="6" y="2"/>
                  </a:moveTo>
                  <a:lnTo>
                    <a:pt x="6" y="2"/>
                  </a:lnTo>
                  <a:lnTo>
                    <a:pt x="6" y="5"/>
                  </a:lnTo>
                  <a:lnTo>
                    <a:pt x="6" y="7"/>
                  </a:lnTo>
                  <a:lnTo>
                    <a:pt x="4" y="9"/>
                  </a:lnTo>
                  <a:lnTo>
                    <a:pt x="2" y="9"/>
                  </a:lnTo>
                  <a:lnTo>
                    <a:pt x="0" y="5"/>
                  </a:lnTo>
                  <a:lnTo>
                    <a:pt x="0" y="2"/>
                  </a:lnTo>
                  <a:lnTo>
                    <a:pt x="0" y="0"/>
                  </a:lnTo>
                  <a:lnTo>
                    <a:pt x="2" y="0"/>
                  </a:lnTo>
                  <a:lnTo>
                    <a:pt x="6"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2" name="Freeform 3292"/>
            <p:cNvSpPr>
              <a:spLocks/>
            </p:cNvSpPr>
            <p:nvPr userDrawn="1"/>
          </p:nvSpPr>
          <p:spPr bwMode="auto">
            <a:xfrm>
              <a:off x="1432" y="3646"/>
              <a:ext cx="7" cy="14"/>
            </a:xfrm>
            <a:custGeom>
              <a:avLst/>
              <a:gdLst>
                <a:gd name="T0" fmla="*/ 7 w 7"/>
                <a:gd name="T1" fmla="*/ 14 h 14"/>
                <a:gd name="T2" fmla="*/ 7 w 7"/>
                <a:gd name="T3" fmla="*/ 14 h 14"/>
                <a:gd name="T4" fmla="*/ 5 w 7"/>
                <a:gd name="T5" fmla="*/ 14 h 14"/>
                <a:gd name="T6" fmla="*/ 0 w 7"/>
                <a:gd name="T7" fmla="*/ 0 h 14"/>
                <a:gd name="T8" fmla="*/ 3 w 7"/>
                <a:gd name="T9" fmla="*/ 0 h 14"/>
                <a:gd name="T10" fmla="*/ 3 w 7"/>
                <a:gd name="T11" fmla="*/ 0 h 14"/>
                <a:gd name="T12" fmla="*/ 7 w 7"/>
                <a:gd name="T13" fmla="*/ 14 h 14"/>
                <a:gd name="T14" fmla="*/ 7 w 7"/>
                <a:gd name="T15" fmla="*/ 14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4">
                  <a:moveTo>
                    <a:pt x="7" y="14"/>
                  </a:moveTo>
                  <a:lnTo>
                    <a:pt x="7" y="14"/>
                  </a:lnTo>
                  <a:lnTo>
                    <a:pt x="5" y="14"/>
                  </a:lnTo>
                  <a:lnTo>
                    <a:pt x="0" y="0"/>
                  </a:lnTo>
                  <a:lnTo>
                    <a:pt x="3" y="0"/>
                  </a:lnTo>
                  <a:lnTo>
                    <a:pt x="7"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3" name="Freeform 3293"/>
            <p:cNvSpPr>
              <a:spLocks/>
            </p:cNvSpPr>
            <p:nvPr userDrawn="1"/>
          </p:nvSpPr>
          <p:spPr bwMode="auto">
            <a:xfrm>
              <a:off x="5397" y="3653"/>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5 h 9"/>
                <a:gd name="T18" fmla="*/ 0 w 7"/>
                <a:gd name="T19" fmla="*/ 2 h 9"/>
                <a:gd name="T20" fmla="*/ 0 w 7"/>
                <a:gd name="T21" fmla="*/ 2 h 9"/>
                <a:gd name="T22" fmla="*/ 2 w 7"/>
                <a:gd name="T23" fmla="*/ 0 h 9"/>
                <a:gd name="T24" fmla="*/ 4 w 7"/>
                <a:gd name="T25" fmla="*/ 0 h 9"/>
                <a:gd name="T26" fmla="*/ 7 w 7"/>
                <a:gd name="T27" fmla="*/ 2 h 9"/>
                <a:gd name="T28" fmla="*/ 7 w 7"/>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 h="9">
                  <a:moveTo>
                    <a:pt x="7" y="2"/>
                  </a:moveTo>
                  <a:lnTo>
                    <a:pt x="7" y="2"/>
                  </a:lnTo>
                  <a:lnTo>
                    <a:pt x="7" y="7"/>
                  </a:lnTo>
                  <a:lnTo>
                    <a:pt x="4" y="9"/>
                  </a:lnTo>
                  <a:lnTo>
                    <a:pt x="2" y="9"/>
                  </a:lnTo>
                  <a:lnTo>
                    <a:pt x="0" y="7"/>
                  </a:lnTo>
                  <a:lnTo>
                    <a:pt x="0" y="5"/>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4" name="Freeform 3294"/>
            <p:cNvSpPr>
              <a:spLocks/>
            </p:cNvSpPr>
            <p:nvPr userDrawn="1"/>
          </p:nvSpPr>
          <p:spPr bwMode="auto">
            <a:xfrm>
              <a:off x="5320" y="3674"/>
              <a:ext cx="79" cy="72"/>
            </a:xfrm>
            <a:custGeom>
              <a:avLst/>
              <a:gdLst>
                <a:gd name="T0" fmla="*/ 35 w 79"/>
                <a:gd name="T1" fmla="*/ 14 h 72"/>
                <a:gd name="T2" fmla="*/ 79 w 79"/>
                <a:gd name="T3" fmla="*/ 14 h 72"/>
                <a:gd name="T4" fmla="*/ 79 w 79"/>
                <a:gd name="T5" fmla="*/ 14 h 72"/>
                <a:gd name="T6" fmla="*/ 79 w 79"/>
                <a:gd name="T7" fmla="*/ 23 h 72"/>
                <a:gd name="T8" fmla="*/ 77 w 79"/>
                <a:gd name="T9" fmla="*/ 28 h 72"/>
                <a:gd name="T10" fmla="*/ 74 w 79"/>
                <a:gd name="T11" fmla="*/ 32 h 72"/>
                <a:gd name="T12" fmla="*/ 74 w 79"/>
                <a:gd name="T13" fmla="*/ 32 h 72"/>
                <a:gd name="T14" fmla="*/ 49 w 79"/>
                <a:gd name="T15" fmla="*/ 46 h 72"/>
                <a:gd name="T16" fmla="*/ 37 w 79"/>
                <a:gd name="T17" fmla="*/ 56 h 72"/>
                <a:gd name="T18" fmla="*/ 26 w 79"/>
                <a:gd name="T19" fmla="*/ 65 h 72"/>
                <a:gd name="T20" fmla="*/ 5 w 79"/>
                <a:gd name="T21" fmla="*/ 72 h 72"/>
                <a:gd name="T22" fmla="*/ 5 w 79"/>
                <a:gd name="T23" fmla="*/ 72 h 72"/>
                <a:gd name="T24" fmla="*/ 0 w 79"/>
                <a:gd name="T25" fmla="*/ 69 h 72"/>
                <a:gd name="T26" fmla="*/ 7 w 79"/>
                <a:gd name="T27" fmla="*/ 0 h 72"/>
                <a:gd name="T28" fmla="*/ 7 w 79"/>
                <a:gd name="T29" fmla="*/ 0 h 72"/>
                <a:gd name="T30" fmla="*/ 14 w 79"/>
                <a:gd name="T31" fmla="*/ 0 h 72"/>
                <a:gd name="T32" fmla="*/ 14 w 79"/>
                <a:gd name="T33" fmla="*/ 0 h 72"/>
                <a:gd name="T34" fmla="*/ 17 w 79"/>
                <a:gd name="T35" fmla="*/ 0 h 72"/>
                <a:gd name="T36" fmla="*/ 35 w 79"/>
                <a:gd name="T37" fmla="*/ 14 h 7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9" h="72">
                  <a:moveTo>
                    <a:pt x="35" y="14"/>
                  </a:moveTo>
                  <a:lnTo>
                    <a:pt x="79" y="14"/>
                  </a:lnTo>
                  <a:lnTo>
                    <a:pt x="79" y="23"/>
                  </a:lnTo>
                  <a:lnTo>
                    <a:pt x="77" y="28"/>
                  </a:lnTo>
                  <a:lnTo>
                    <a:pt x="74" y="32"/>
                  </a:lnTo>
                  <a:lnTo>
                    <a:pt x="49" y="46"/>
                  </a:lnTo>
                  <a:lnTo>
                    <a:pt x="37" y="56"/>
                  </a:lnTo>
                  <a:lnTo>
                    <a:pt x="26" y="65"/>
                  </a:lnTo>
                  <a:lnTo>
                    <a:pt x="5" y="72"/>
                  </a:lnTo>
                  <a:lnTo>
                    <a:pt x="0" y="69"/>
                  </a:lnTo>
                  <a:lnTo>
                    <a:pt x="7" y="0"/>
                  </a:lnTo>
                  <a:lnTo>
                    <a:pt x="14" y="0"/>
                  </a:lnTo>
                  <a:lnTo>
                    <a:pt x="17" y="0"/>
                  </a:lnTo>
                  <a:lnTo>
                    <a:pt x="35"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5" name="Freeform 3295"/>
            <p:cNvSpPr>
              <a:spLocks/>
            </p:cNvSpPr>
            <p:nvPr userDrawn="1"/>
          </p:nvSpPr>
          <p:spPr bwMode="auto">
            <a:xfrm>
              <a:off x="1449" y="3709"/>
              <a:ext cx="1" cy="7"/>
            </a:xfrm>
            <a:custGeom>
              <a:avLst/>
              <a:gdLst>
                <a:gd name="T0" fmla="*/ 0 w 1"/>
                <a:gd name="T1" fmla="*/ 7 h 7"/>
                <a:gd name="T2" fmla="*/ 0 w 1"/>
                <a:gd name="T3" fmla="*/ 7 h 7"/>
                <a:gd name="T4" fmla="*/ 0 w 1"/>
                <a:gd name="T5" fmla="*/ 2 h 7"/>
                <a:gd name="T6" fmla="*/ 0 w 1"/>
                <a:gd name="T7" fmla="*/ 0 h 7"/>
                <a:gd name="T8" fmla="*/ 0 w 1"/>
                <a:gd name="T9" fmla="*/ 0 h 7"/>
                <a:gd name="T10" fmla="*/ 0 w 1"/>
                <a:gd name="T11" fmla="*/ 2 h 7"/>
                <a:gd name="T12" fmla="*/ 0 w 1"/>
                <a:gd name="T13" fmla="*/ 7 h 7"/>
                <a:gd name="T14" fmla="*/ 0 w 1"/>
                <a:gd name="T15" fmla="*/ 7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7">
                  <a:moveTo>
                    <a:pt x="0" y="7"/>
                  </a:moveTo>
                  <a:lnTo>
                    <a:pt x="0" y="7"/>
                  </a:lnTo>
                  <a:lnTo>
                    <a:pt x="0" y="2"/>
                  </a:lnTo>
                  <a:lnTo>
                    <a:pt x="0" y="0"/>
                  </a:lnTo>
                  <a:lnTo>
                    <a:pt x="0" y="2"/>
                  </a:lnTo>
                  <a:lnTo>
                    <a:pt x="0"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6" name="Freeform 3296"/>
            <p:cNvSpPr>
              <a:spLocks/>
            </p:cNvSpPr>
            <p:nvPr userDrawn="1"/>
          </p:nvSpPr>
          <p:spPr bwMode="auto">
            <a:xfrm>
              <a:off x="1465" y="3783"/>
              <a:ext cx="5" cy="7"/>
            </a:xfrm>
            <a:custGeom>
              <a:avLst/>
              <a:gdLst>
                <a:gd name="T0" fmla="*/ 5 w 5"/>
                <a:gd name="T1" fmla="*/ 4 h 7"/>
                <a:gd name="T2" fmla="*/ 2 w 5"/>
                <a:gd name="T3" fmla="*/ 7 h 7"/>
                <a:gd name="T4" fmla="*/ 2 w 5"/>
                <a:gd name="T5" fmla="*/ 7 h 7"/>
                <a:gd name="T6" fmla="*/ 0 w 5"/>
                <a:gd name="T7" fmla="*/ 2 h 7"/>
                <a:gd name="T8" fmla="*/ 0 w 5"/>
                <a:gd name="T9" fmla="*/ 2 h 7"/>
                <a:gd name="T10" fmla="*/ 2 w 5"/>
                <a:gd name="T11" fmla="*/ 0 h 7"/>
                <a:gd name="T12" fmla="*/ 2 w 5"/>
                <a:gd name="T13" fmla="*/ 2 h 7"/>
                <a:gd name="T14" fmla="*/ 5 w 5"/>
                <a:gd name="T15" fmla="*/ 4 h 7"/>
                <a:gd name="T16" fmla="*/ 5 w 5"/>
                <a:gd name="T17" fmla="*/ 4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 h="7">
                  <a:moveTo>
                    <a:pt x="5" y="4"/>
                  </a:moveTo>
                  <a:lnTo>
                    <a:pt x="2" y="7"/>
                  </a:lnTo>
                  <a:lnTo>
                    <a:pt x="0" y="2"/>
                  </a:lnTo>
                  <a:lnTo>
                    <a:pt x="2" y="0"/>
                  </a:lnTo>
                  <a:lnTo>
                    <a:pt x="2" y="2"/>
                  </a:lnTo>
                  <a:lnTo>
                    <a:pt x="5"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7" name="Freeform 3297"/>
            <p:cNvSpPr>
              <a:spLocks/>
            </p:cNvSpPr>
            <p:nvPr userDrawn="1"/>
          </p:nvSpPr>
          <p:spPr bwMode="auto">
            <a:xfrm>
              <a:off x="1486" y="3804"/>
              <a:ext cx="7" cy="13"/>
            </a:xfrm>
            <a:custGeom>
              <a:avLst/>
              <a:gdLst>
                <a:gd name="T0" fmla="*/ 7 w 7"/>
                <a:gd name="T1" fmla="*/ 13 h 13"/>
                <a:gd name="T2" fmla="*/ 7 w 7"/>
                <a:gd name="T3" fmla="*/ 13 h 13"/>
                <a:gd name="T4" fmla="*/ 7 w 7"/>
                <a:gd name="T5" fmla="*/ 13 h 13"/>
                <a:gd name="T6" fmla="*/ 7 w 7"/>
                <a:gd name="T7" fmla="*/ 13 h 13"/>
                <a:gd name="T8" fmla="*/ 0 w 7"/>
                <a:gd name="T9" fmla="*/ 4 h 13"/>
                <a:gd name="T10" fmla="*/ 0 w 7"/>
                <a:gd name="T11" fmla="*/ 4 h 13"/>
                <a:gd name="T12" fmla="*/ 7 w 7"/>
                <a:gd name="T13" fmla="*/ 0 h 13"/>
                <a:gd name="T14" fmla="*/ 7 w 7"/>
                <a:gd name="T15" fmla="*/ 13 h 1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3">
                  <a:moveTo>
                    <a:pt x="7" y="13"/>
                  </a:moveTo>
                  <a:lnTo>
                    <a:pt x="7" y="13"/>
                  </a:lnTo>
                  <a:lnTo>
                    <a:pt x="0" y="4"/>
                  </a:lnTo>
                  <a:lnTo>
                    <a:pt x="7" y="0"/>
                  </a:lnTo>
                  <a:lnTo>
                    <a:pt x="7"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8" name="Freeform 3298"/>
            <p:cNvSpPr>
              <a:spLocks/>
            </p:cNvSpPr>
            <p:nvPr userDrawn="1"/>
          </p:nvSpPr>
          <p:spPr bwMode="auto">
            <a:xfrm>
              <a:off x="1518" y="3859"/>
              <a:ext cx="5" cy="5"/>
            </a:xfrm>
            <a:custGeom>
              <a:avLst/>
              <a:gdLst>
                <a:gd name="T0" fmla="*/ 5 w 5"/>
                <a:gd name="T1" fmla="*/ 5 h 5"/>
                <a:gd name="T2" fmla="*/ 2 w 5"/>
                <a:gd name="T3" fmla="*/ 5 h 5"/>
                <a:gd name="T4" fmla="*/ 0 w 5"/>
                <a:gd name="T5" fmla="*/ 0 h 5"/>
                <a:gd name="T6" fmla="*/ 0 w 5"/>
                <a:gd name="T7" fmla="*/ 0 h 5"/>
                <a:gd name="T8" fmla="*/ 5 w 5"/>
                <a:gd name="T9" fmla="*/ 5 h 5"/>
                <a:gd name="T10" fmla="*/ 5 w 5"/>
                <a:gd name="T11" fmla="*/ 5 h 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 h="5">
                  <a:moveTo>
                    <a:pt x="5" y="5"/>
                  </a:moveTo>
                  <a:lnTo>
                    <a:pt x="2" y="5"/>
                  </a:lnTo>
                  <a:lnTo>
                    <a:pt x="0" y="0"/>
                  </a:lnTo>
                  <a:lnTo>
                    <a:pt x="5"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9" name="Freeform 3299"/>
            <p:cNvSpPr>
              <a:spLocks/>
            </p:cNvSpPr>
            <p:nvPr userDrawn="1"/>
          </p:nvSpPr>
          <p:spPr bwMode="auto">
            <a:xfrm>
              <a:off x="1618" y="3878"/>
              <a:ext cx="83" cy="67"/>
            </a:xfrm>
            <a:custGeom>
              <a:avLst/>
              <a:gdLst>
                <a:gd name="T0" fmla="*/ 69 w 83"/>
                <a:gd name="T1" fmla="*/ 46 h 67"/>
                <a:gd name="T2" fmla="*/ 69 w 83"/>
                <a:gd name="T3" fmla="*/ 46 h 67"/>
                <a:gd name="T4" fmla="*/ 76 w 83"/>
                <a:gd name="T5" fmla="*/ 48 h 67"/>
                <a:gd name="T6" fmla="*/ 83 w 83"/>
                <a:gd name="T7" fmla="*/ 53 h 67"/>
                <a:gd name="T8" fmla="*/ 60 w 83"/>
                <a:gd name="T9" fmla="*/ 53 h 67"/>
                <a:gd name="T10" fmla="*/ 60 w 83"/>
                <a:gd name="T11" fmla="*/ 53 h 67"/>
                <a:gd name="T12" fmla="*/ 55 w 83"/>
                <a:gd name="T13" fmla="*/ 60 h 67"/>
                <a:gd name="T14" fmla="*/ 53 w 83"/>
                <a:gd name="T15" fmla="*/ 67 h 67"/>
                <a:gd name="T16" fmla="*/ 39 w 83"/>
                <a:gd name="T17" fmla="*/ 67 h 67"/>
                <a:gd name="T18" fmla="*/ 39 w 83"/>
                <a:gd name="T19" fmla="*/ 67 h 67"/>
                <a:gd name="T20" fmla="*/ 37 w 83"/>
                <a:gd name="T21" fmla="*/ 62 h 67"/>
                <a:gd name="T22" fmla="*/ 34 w 83"/>
                <a:gd name="T23" fmla="*/ 57 h 67"/>
                <a:gd name="T24" fmla="*/ 34 w 83"/>
                <a:gd name="T25" fmla="*/ 57 h 67"/>
                <a:gd name="T26" fmla="*/ 23 w 83"/>
                <a:gd name="T27" fmla="*/ 55 h 67"/>
                <a:gd name="T28" fmla="*/ 18 w 83"/>
                <a:gd name="T29" fmla="*/ 55 h 67"/>
                <a:gd name="T30" fmla="*/ 16 w 83"/>
                <a:gd name="T31" fmla="*/ 51 h 67"/>
                <a:gd name="T32" fmla="*/ 23 w 83"/>
                <a:gd name="T33" fmla="*/ 41 h 67"/>
                <a:gd name="T34" fmla="*/ 23 w 83"/>
                <a:gd name="T35" fmla="*/ 41 h 67"/>
                <a:gd name="T36" fmla="*/ 20 w 83"/>
                <a:gd name="T37" fmla="*/ 37 h 67"/>
                <a:gd name="T38" fmla="*/ 16 w 83"/>
                <a:gd name="T39" fmla="*/ 32 h 67"/>
                <a:gd name="T40" fmla="*/ 18 w 83"/>
                <a:gd name="T41" fmla="*/ 18 h 67"/>
                <a:gd name="T42" fmla="*/ 18 w 83"/>
                <a:gd name="T43" fmla="*/ 18 h 67"/>
                <a:gd name="T44" fmla="*/ 9 w 83"/>
                <a:gd name="T45" fmla="*/ 14 h 67"/>
                <a:gd name="T46" fmla="*/ 2 w 83"/>
                <a:gd name="T47" fmla="*/ 9 h 67"/>
                <a:gd name="T48" fmla="*/ 2 w 83"/>
                <a:gd name="T49" fmla="*/ 9 h 67"/>
                <a:gd name="T50" fmla="*/ 0 w 83"/>
                <a:gd name="T51" fmla="*/ 2 h 67"/>
                <a:gd name="T52" fmla="*/ 11 w 83"/>
                <a:gd name="T53" fmla="*/ 0 h 67"/>
                <a:gd name="T54" fmla="*/ 69 w 83"/>
                <a:gd name="T55" fmla="*/ 46 h 6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83" h="67">
                  <a:moveTo>
                    <a:pt x="69" y="46"/>
                  </a:moveTo>
                  <a:lnTo>
                    <a:pt x="69" y="46"/>
                  </a:lnTo>
                  <a:lnTo>
                    <a:pt x="76" y="48"/>
                  </a:lnTo>
                  <a:lnTo>
                    <a:pt x="83" y="53"/>
                  </a:lnTo>
                  <a:lnTo>
                    <a:pt x="60" y="53"/>
                  </a:lnTo>
                  <a:lnTo>
                    <a:pt x="55" y="60"/>
                  </a:lnTo>
                  <a:lnTo>
                    <a:pt x="53" y="67"/>
                  </a:lnTo>
                  <a:lnTo>
                    <a:pt x="39" y="67"/>
                  </a:lnTo>
                  <a:lnTo>
                    <a:pt x="37" y="62"/>
                  </a:lnTo>
                  <a:lnTo>
                    <a:pt x="34" y="57"/>
                  </a:lnTo>
                  <a:lnTo>
                    <a:pt x="23" y="55"/>
                  </a:lnTo>
                  <a:lnTo>
                    <a:pt x="18" y="55"/>
                  </a:lnTo>
                  <a:lnTo>
                    <a:pt x="16" y="51"/>
                  </a:lnTo>
                  <a:lnTo>
                    <a:pt x="23" y="41"/>
                  </a:lnTo>
                  <a:lnTo>
                    <a:pt x="20" y="37"/>
                  </a:lnTo>
                  <a:lnTo>
                    <a:pt x="16" y="32"/>
                  </a:lnTo>
                  <a:lnTo>
                    <a:pt x="18" y="18"/>
                  </a:lnTo>
                  <a:lnTo>
                    <a:pt x="9" y="14"/>
                  </a:lnTo>
                  <a:lnTo>
                    <a:pt x="2" y="9"/>
                  </a:lnTo>
                  <a:lnTo>
                    <a:pt x="0" y="2"/>
                  </a:lnTo>
                  <a:lnTo>
                    <a:pt x="11" y="0"/>
                  </a:lnTo>
                  <a:lnTo>
                    <a:pt x="69" y="4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0" name="Freeform 3300"/>
            <p:cNvSpPr>
              <a:spLocks/>
            </p:cNvSpPr>
            <p:nvPr userDrawn="1"/>
          </p:nvSpPr>
          <p:spPr bwMode="auto">
            <a:xfrm>
              <a:off x="1544" y="3898"/>
              <a:ext cx="9" cy="7"/>
            </a:xfrm>
            <a:custGeom>
              <a:avLst/>
              <a:gdLst>
                <a:gd name="T0" fmla="*/ 9 w 9"/>
                <a:gd name="T1" fmla="*/ 0 h 7"/>
                <a:gd name="T2" fmla="*/ 9 w 9"/>
                <a:gd name="T3" fmla="*/ 0 h 7"/>
                <a:gd name="T4" fmla="*/ 9 w 9"/>
                <a:gd name="T5" fmla="*/ 5 h 7"/>
                <a:gd name="T6" fmla="*/ 9 w 9"/>
                <a:gd name="T7" fmla="*/ 5 h 7"/>
                <a:gd name="T8" fmla="*/ 4 w 9"/>
                <a:gd name="T9" fmla="*/ 7 h 7"/>
                <a:gd name="T10" fmla="*/ 4 w 9"/>
                <a:gd name="T11" fmla="*/ 7 h 7"/>
                <a:gd name="T12" fmla="*/ 0 w 9"/>
                <a:gd name="T13" fmla="*/ 3 h 7"/>
                <a:gd name="T14" fmla="*/ 0 w 9"/>
                <a:gd name="T15" fmla="*/ 3 h 7"/>
                <a:gd name="T16" fmla="*/ 9 w 9"/>
                <a:gd name="T17" fmla="*/ 0 h 7"/>
                <a:gd name="T18" fmla="*/ 9 w 9"/>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 h="7">
                  <a:moveTo>
                    <a:pt x="9" y="0"/>
                  </a:moveTo>
                  <a:lnTo>
                    <a:pt x="9" y="0"/>
                  </a:lnTo>
                  <a:lnTo>
                    <a:pt x="9" y="5"/>
                  </a:lnTo>
                  <a:lnTo>
                    <a:pt x="4" y="7"/>
                  </a:lnTo>
                  <a:lnTo>
                    <a:pt x="0" y="3"/>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1" name="Freeform 3301"/>
            <p:cNvSpPr>
              <a:spLocks/>
            </p:cNvSpPr>
            <p:nvPr userDrawn="1"/>
          </p:nvSpPr>
          <p:spPr bwMode="auto">
            <a:xfrm>
              <a:off x="3589" y="1313"/>
              <a:ext cx="660" cy="352"/>
            </a:xfrm>
            <a:custGeom>
              <a:avLst/>
              <a:gdLst>
                <a:gd name="T0" fmla="*/ 641 w 660"/>
                <a:gd name="T1" fmla="*/ 155 h 352"/>
                <a:gd name="T2" fmla="*/ 567 w 660"/>
                <a:gd name="T3" fmla="*/ 125 h 352"/>
                <a:gd name="T4" fmla="*/ 505 w 660"/>
                <a:gd name="T5" fmla="*/ 102 h 352"/>
                <a:gd name="T6" fmla="*/ 357 w 660"/>
                <a:gd name="T7" fmla="*/ 30 h 352"/>
                <a:gd name="T8" fmla="*/ 338 w 660"/>
                <a:gd name="T9" fmla="*/ 28 h 352"/>
                <a:gd name="T10" fmla="*/ 306 w 660"/>
                <a:gd name="T11" fmla="*/ 28 h 352"/>
                <a:gd name="T12" fmla="*/ 253 w 660"/>
                <a:gd name="T13" fmla="*/ 0 h 352"/>
                <a:gd name="T14" fmla="*/ 165 w 660"/>
                <a:gd name="T15" fmla="*/ 70 h 352"/>
                <a:gd name="T16" fmla="*/ 172 w 660"/>
                <a:gd name="T17" fmla="*/ 79 h 352"/>
                <a:gd name="T18" fmla="*/ 174 w 660"/>
                <a:gd name="T19" fmla="*/ 88 h 352"/>
                <a:gd name="T20" fmla="*/ 185 w 660"/>
                <a:gd name="T21" fmla="*/ 111 h 352"/>
                <a:gd name="T22" fmla="*/ 100 w 660"/>
                <a:gd name="T23" fmla="*/ 135 h 352"/>
                <a:gd name="T24" fmla="*/ 28 w 660"/>
                <a:gd name="T25" fmla="*/ 146 h 352"/>
                <a:gd name="T26" fmla="*/ 3 w 660"/>
                <a:gd name="T27" fmla="*/ 179 h 352"/>
                <a:gd name="T28" fmla="*/ 35 w 660"/>
                <a:gd name="T29" fmla="*/ 227 h 352"/>
                <a:gd name="T30" fmla="*/ 70 w 660"/>
                <a:gd name="T31" fmla="*/ 232 h 352"/>
                <a:gd name="T32" fmla="*/ 95 w 660"/>
                <a:gd name="T33" fmla="*/ 260 h 352"/>
                <a:gd name="T34" fmla="*/ 88 w 660"/>
                <a:gd name="T35" fmla="*/ 267 h 352"/>
                <a:gd name="T36" fmla="*/ 81 w 660"/>
                <a:gd name="T37" fmla="*/ 299 h 352"/>
                <a:gd name="T38" fmla="*/ 84 w 660"/>
                <a:gd name="T39" fmla="*/ 308 h 352"/>
                <a:gd name="T40" fmla="*/ 109 w 660"/>
                <a:gd name="T41" fmla="*/ 329 h 352"/>
                <a:gd name="T42" fmla="*/ 114 w 660"/>
                <a:gd name="T43" fmla="*/ 343 h 352"/>
                <a:gd name="T44" fmla="*/ 121 w 660"/>
                <a:gd name="T45" fmla="*/ 352 h 352"/>
                <a:gd name="T46" fmla="*/ 125 w 660"/>
                <a:gd name="T47" fmla="*/ 350 h 352"/>
                <a:gd name="T48" fmla="*/ 132 w 660"/>
                <a:gd name="T49" fmla="*/ 341 h 352"/>
                <a:gd name="T50" fmla="*/ 137 w 660"/>
                <a:gd name="T51" fmla="*/ 341 h 352"/>
                <a:gd name="T52" fmla="*/ 144 w 660"/>
                <a:gd name="T53" fmla="*/ 334 h 352"/>
                <a:gd name="T54" fmla="*/ 165 w 660"/>
                <a:gd name="T55" fmla="*/ 341 h 352"/>
                <a:gd name="T56" fmla="*/ 181 w 660"/>
                <a:gd name="T57" fmla="*/ 336 h 352"/>
                <a:gd name="T58" fmla="*/ 165 w 660"/>
                <a:gd name="T59" fmla="*/ 290 h 352"/>
                <a:gd name="T60" fmla="*/ 195 w 660"/>
                <a:gd name="T61" fmla="*/ 257 h 352"/>
                <a:gd name="T62" fmla="*/ 197 w 660"/>
                <a:gd name="T63" fmla="*/ 257 h 352"/>
                <a:gd name="T64" fmla="*/ 218 w 660"/>
                <a:gd name="T65" fmla="*/ 246 h 352"/>
                <a:gd name="T66" fmla="*/ 227 w 660"/>
                <a:gd name="T67" fmla="*/ 230 h 352"/>
                <a:gd name="T68" fmla="*/ 259 w 660"/>
                <a:gd name="T69" fmla="*/ 232 h 352"/>
                <a:gd name="T70" fmla="*/ 259 w 660"/>
                <a:gd name="T71" fmla="*/ 260 h 352"/>
                <a:gd name="T72" fmla="*/ 301 w 660"/>
                <a:gd name="T73" fmla="*/ 283 h 352"/>
                <a:gd name="T74" fmla="*/ 359 w 660"/>
                <a:gd name="T75" fmla="*/ 292 h 352"/>
                <a:gd name="T76" fmla="*/ 403 w 660"/>
                <a:gd name="T77" fmla="*/ 338 h 352"/>
                <a:gd name="T78" fmla="*/ 459 w 660"/>
                <a:gd name="T79" fmla="*/ 320 h 352"/>
                <a:gd name="T80" fmla="*/ 526 w 660"/>
                <a:gd name="T81" fmla="*/ 292 h 352"/>
                <a:gd name="T82" fmla="*/ 604 w 660"/>
                <a:gd name="T83" fmla="*/ 285 h 352"/>
                <a:gd name="T84" fmla="*/ 597 w 660"/>
                <a:gd name="T85" fmla="*/ 278 h 352"/>
                <a:gd name="T86" fmla="*/ 595 w 660"/>
                <a:gd name="T87" fmla="*/ 267 h 352"/>
                <a:gd name="T88" fmla="*/ 609 w 660"/>
                <a:gd name="T89" fmla="*/ 250 h 352"/>
                <a:gd name="T90" fmla="*/ 618 w 660"/>
                <a:gd name="T91" fmla="*/ 216 h 352"/>
                <a:gd name="T92" fmla="*/ 653 w 660"/>
                <a:gd name="T93" fmla="*/ 218 h 352"/>
                <a:gd name="T94" fmla="*/ 660 w 660"/>
                <a:gd name="T95" fmla="*/ 179 h 3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660" h="352">
                  <a:moveTo>
                    <a:pt x="655" y="174"/>
                  </a:moveTo>
                  <a:lnTo>
                    <a:pt x="641" y="155"/>
                  </a:lnTo>
                  <a:lnTo>
                    <a:pt x="630" y="153"/>
                  </a:lnTo>
                  <a:lnTo>
                    <a:pt x="567" y="125"/>
                  </a:lnTo>
                  <a:lnTo>
                    <a:pt x="565" y="116"/>
                  </a:lnTo>
                  <a:lnTo>
                    <a:pt x="505" y="102"/>
                  </a:lnTo>
                  <a:lnTo>
                    <a:pt x="380" y="17"/>
                  </a:lnTo>
                  <a:lnTo>
                    <a:pt x="357" y="30"/>
                  </a:lnTo>
                  <a:lnTo>
                    <a:pt x="338" y="28"/>
                  </a:lnTo>
                  <a:lnTo>
                    <a:pt x="322" y="26"/>
                  </a:lnTo>
                  <a:lnTo>
                    <a:pt x="306" y="28"/>
                  </a:lnTo>
                  <a:lnTo>
                    <a:pt x="278" y="3"/>
                  </a:lnTo>
                  <a:lnTo>
                    <a:pt x="253" y="0"/>
                  </a:lnTo>
                  <a:lnTo>
                    <a:pt x="248" y="7"/>
                  </a:lnTo>
                  <a:lnTo>
                    <a:pt x="165" y="70"/>
                  </a:lnTo>
                  <a:lnTo>
                    <a:pt x="172" y="79"/>
                  </a:lnTo>
                  <a:lnTo>
                    <a:pt x="174" y="84"/>
                  </a:lnTo>
                  <a:lnTo>
                    <a:pt x="174" y="88"/>
                  </a:lnTo>
                  <a:lnTo>
                    <a:pt x="172" y="91"/>
                  </a:lnTo>
                  <a:lnTo>
                    <a:pt x="185" y="111"/>
                  </a:lnTo>
                  <a:lnTo>
                    <a:pt x="185" y="116"/>
                  </a:lnTo>
                  <a:lnTo>
                    <a:pt x="100" y="135"/>
                  </a:lnTo>
                  <a:lnTo>
                    <a:pt x="56" y="155"/>
                  </a:lnTo>
                  <a:lnTo>
                    <a:pt x="28" y="146"/>
                  </a:lnTo>
                  <a:lnTo>
                    <a:pt x="19" y="151"/>
                  </a:lnTo>
                  <a:lnTo>
                    <a:pt x="3" y="179"/>
                  </a:lnTo>
                  <a:lnTo>
                    <a:pt x="0" y="202"/>
                  </a:lnTo>
                  <a:lnTo>
                    <a:pt x="35" y="227"/>
                  </a:lnTo>
                  <a:lnTo>
                    <a:pt x="40" y="236"/>
                  </a:lnTo>
                  <a:lnTo>
                    <a:pt x="70" y="232"/>
                  </a:lnTo>
                  <a:lnTo>
                    <a:pt x="91" y="243"/>
                  </a:lnTo>
                  <a:lnTo>
                    <a:pt x="95" y="260"/>
                  </a:lnTo>
                  <a:lnTo>
                    <a:pt x="95" y="264"/>
                  </a:lnTo>
                  <a:lnTo>
                    <a:pt x="88" y="267"/>
                  </a:lnTo>
                  <a:lnTo>
                    <a:pt x="70" y="290"/>
                  </a:lnTo>
                  <a:lnTo>
                    <a:pt x="81" y="299"/>
                  </a:lnTo>
                  <a:lnTo>
                    <a:pt x="84" y="308"/>
                  </a:lnTo>
                  <a:lnTo>
                    <a:pt x="86" y="313"/>
                  </a:lnTo>
                  <a:lnTo>
                    <a:pt x="109" y="329"/>
                  </a:lnTo>
                  <a:lnTo>
                    <a:pt x="114" y="343"/>
                  </a:lnTo>
                  <a:lnTo>
                    <a:pt x="118" y="348"/>
                  </a:lnTo>
                  <a:lnTo>
                    <a:pt x="121" y="352"/>
                  </a:lnTo>
                  <a:lnTo>
                    <a:pt x="125" y="350"/>
                  </a:lnTo>
                  <a:lnTo>
                    <a:pt x="130" y="343"/>
                  </a:lnTo>
                  <a:lnTo>
                    <a:pt x="132" y="341"/>
                  </a:lnTo>
                  <a:lnTo>
                    <a:pt x="137" y="341"/>
                  </a:lnTo>
                  <a:lnTo>
                    <a:pt x="141" y="336"/>
                  </a:lnTo>
                  <a:lnTo>
                    <a:pt x="144" y="334"/>
                  </a:lnTo>
                  <a:lnTo>
                    <a:pt x="148" y="334"/>
                  </a:lnTo>
                  <a:lnTo>
                    <a:pt x="165" y="341"/>
                  </a:lnTo>
                  <a:lnTo>
                    <a:pt x="181" y="336"/>
                  </a:lnTo>
                  <a:lnTo>
                    <a:pt x="176" y="317"/>
                  </a:lnTo>
                  <a:lnTo>
                    <a:pt x="165" y="290"/>
                  </a:lnTo>
                  <a:lnTo>
                    <a:pt x="169" y="273"/>
                  </a:lnTo>
                  <a:lnTo>
                    <a:pt x="195" y="257"/>
                  </a:lnTo>
                  <a:lnTo>
                    <a:pt x="197" y="257"/>
                  </a:lnTo>
                  <a:lnTo>
                    <a:pt x="206" y="255"/>
                  </a:lnTo>
                  <a:lnTo>
                    <a:pt x="218" y="246"/>
                  </a:lnTo>
                  <a:lnTo>
                    <a:pt x="222" y="239"/>
                  </a:lnTo>
                  <a:lnTo>
                    <a:pt x="227" y="230"/>
                  </a:lnTo>
                  <a:lnTo>
                    <a:pt x="232" y="225"/>
                  </a:lnTo>
                  <a:lnTo>
                    <a:pt x="259" y="232"/>
                  </a:lnTo>
                  <a:lnTo>
                    <a:pt x="257" y="253"/>
                  </a:lnTo>
                  <a:lnTo>
                    <a:pt x="259" y="260"/>
                  </a:lnTo>
                  <a:lnTo>
                    <a:pt x="280" y="262"/>
                  </a:lnTo>
                  <a:lnTo>
                    <a:pt x="301" y="283"/>
                  </a:lnTo>
                  <a:lnTo>
                    <a:pt x="331" y="278"/>
                  </a:lnTo>
                  <a:lnTo>
                    <a:pt x="359" y="292"/>
                  </a:lnTo>
                  <a:lnTo>
                    <a:pt x="378" y="334"/>
                  </a:lnTo>
                  <a:lnTo>
                    <a:pt x="403" y="338"/>
                  </a:lnTo>
                  <a:lnTo>
                    <a:pt x="459" y="329"/>
                  </a:lnTo>
                  <a:lnTo>
                    <a:pt x="459" y="320"/>
                  </a:lnTo>
                  <a:lnTo>
                    <a:pt x="468" y="306"/>
                  </a:lnTo>
                  <a:lnTo>
                    <a:pt x="526" y="292"/>
                  </a:lnTo>
                  <a:lnTo>
                    <a:pt x="614" y="308"/>
                  </a:lnTo>
                  <a:lnTo>
                    <a:pt x="604" y="285"/>
                  </a:lnTo>
                  <a:lnTo>
                    <a:pt x="597" y="278"/>
                  </a:lnTo>
                  <a:lnTo>
                    <a:pt x="595" y="271"/>
                  </a:lnTo>
                  <a:lnTo>
                    <a:pt x="595" y="267"/>
                  </a:lnTo>
                  <a:lnTo>
                    <a:pt x="597" y="264"/>
                  </a:lnTo>
                  <a:lnTo>
                    <a:pt x="609" y="250"/>
                  </a:lnTo>
                  <a:lnTo>
                    <a:pt x="611" y="225"/>
                  </a:lnTo>
                  <a:lnTo>
                    <a:pt x="618" y="216"/>
                  </a:lnTo>
                  <a:lnTo>
                    <a:pt x="627" y="216"/>
                  </a:lnTo>
                  <a:lnTo>
                    <a:pt x="653" y="218"/>
                  </a:lnTo>
                  <a:lnTo>
                    <a:pt x="660" y="209"/>
                  </a:lnTo>
                  <a:lnTo>
                    <a:pt x="660" y="179"/>
                  </a:lnTo>
                  <a:lnTo>
                    <a:pt x="655" y="17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grpSp>
      <p:sp>
        <p:nvSpPr>
          <p:cNvPr id="1028" name="Rectangle 4"/>
          <p:cNvSpPr>
            <a:spLocks noGrp="1" noChangeArrowheads="1"/>
          </p:cNvSpPr>
          <p:nvPr>
            <p:ph type="dt" sz="half" idx="2"/>
          </p:nvPr>
        </p:nvSpPr>
        <p:spPr bwMode="auto">
          <a:xfrm>
            <a:off x="34020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60690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2" name="Rectangle 220"/>
          <p:cNvSpPr>
            <a:spLocks noGrp="1" noChangeArrowheads="1"/>
          </p:cNvSpPr>
          <p:nvPr>
            <p:ph type="title"/>
          </p:nvPr>
        </p:nvSpPr>
        <p:spPr bwMode="auto">
          <a:xfrm>
            <a:off x="1527175" y="457200"/>
            <a:ext cx="7616825" cy="838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Rectangle 3"/>
          <p:cNvSpPr>
            <a:spLocks noGrp="1" noChangeArrowheads="1"/>
          </p:cNvSpPr>
          <p:nvPr>
            <p:ph type="body" idx="1"/>
          </p:nvPr>
        </p:nvSpPr>
        <p:spPr bwMode="auto">
          <a:xfrm>
            <a:off x="1527175" y="1484313"/>
            <a:ext cx="6357938"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31" name="Group 2759"/>
          <p:cNvGrpSpPr>
            <a:grpSpLocks/>
          </p:cNvGrpSpPr>
          <p:nvPr/>
        </p:nvGrpSpPr>
        <p:grpSpPr bwMode="auto">
          <a:xfrm>
            <a:off x="260350" y="328613"/>
            <a:ext cx="1042988" cy="1042987"/>
            <a:chOff x="2983" y="1877"/>
            <a:chExt cx="2245" cy="2245"/>
          </a:xfrm>
        </p:grpSpPr>
        <p:sp>
          <p:nvSpPr>
            <p:cNvPr id="1032" name="Oval 2760"/>
            <p:cNvSpPr>
              <a:spLocks noChangeArrowheads="1"/>
            </p:cNvSpPr>
            <p:nvPr/>
          </p:nvSpPr>
          <p:spPr bwMode="auto">
            <a:xfrm>
              <a:off x="2983" y="1877"/>
              <a:ext cx="2245" cy="2245"/>
            </a:xfrm>
            <a:prstGeom prst="ellipse">
              <a:avLst/>
            </a:prstGeom>
            <a:solidFill>
              <a:schemeClr val="accent1"/>
            </a:solidFill>
            <a:ln w="12700">
              <a:solidFill>
                <a:schemeClr val="accent2"/>
              </a:solidFill>
              <a:round/>
              <a:headEnd/>
              <a:tailEnd/>
            </a:ln>
            <a:effectLst/>
            <a:extLst>
              <a:ext uri="{AF507438-7753-43E0-B8FC-AC1667EBCBE1}">
                <a14:hiddenEffects xmlns:a14="http://schemas.microsoft.com/office/drawing/2010/main">
                  <a:effectLst>
                    <a:outerShdw dist="143684" dir="2700000" algn="ctr" rotWithShape="0">
                      <a:schemeClr val="bg2">
                        <a:alpha val="50000"/>
                      </a:schemeClr>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033" name="Group 2761"/>
            <p:cNvGrpSpPr>
              <a:grpSpLocks/>
            </p:cNvGrpSpPr>
            <p:nvPr/>
          </p:nvGrpSpPr>
          <p:grpSpPr bwMode="auto">
            <a:xfrm>
              <a:off x="2983" y="1877"/>
              <a:ext cx="2232" cy="2239"/>
              <a:chOff x="1478" y="2731"/>
              <a:chExt cx="1394" cy="1398"/>
            </a:xfrm>
          </p:grpSpPr>
          <p:sp>
            <p:nvSpPr>
              <p:cNvPr id="1034" name="Freeform 2762"/>
              <p:cNvSpPr>
                <a:spLocks/>
              </p:cNvSpPr>
              <p:nvPr/>
            </p:nvSpPr>
            <p:spPr bwMode="auto">
              <a:xfrm>
                <a:off x="2193" y="2868"/>
                <a:ext cx="16" cy="8"/>
              </a:xfrm>
              <a:custGeom>
                <a:avLst/>
                <a:gdLst>
                  <a:gd name="T0" fmla="*/ 16 w 16"/>
                  <a:gd name="T1" fmla="*/ 0 h 8"/>
                  <a:gd name="T2" fmla="*/ 16 w 16"/>
                  <a:gd name="T3" fmla="*/ 0 h 8"/>
                  <a:gd name="T4" fmla="*/ 4 w 16"/>
                  <a:gd name="T5" fmla="*/ 4 h 8"/>
                  <a:gd name="T6" fmla="*/ 4 w 16"/>
                  <a:gd name="T7" fmla="*/ 4 h 8"/>
                  <a:gd name="T8" fmla="*/ 2 w 16"/>
                  <a:gd name="T9" fmla="*/ 4 h 8"/>
                  <a:gd name="T10" fmla="*/ 0 w 16"/>
                  <a:gd name="T11" fmla="*/ 4 h 8"/>
                  <a:gd name="T12" fmla="*/ 0 w 16"/>
                  <a:gd name="T13" fmla="*/ 4 h 8"/>
                  <a:gd name="T14" fmla="*/ 2 w 16"/>
                  <a:gd name="T15" fmla="*/ 8 h 8"/>
                  <a:gd name="T16" fmla="*/ 4 w 16"/>
                  <a:gd name="T17" fmla="*/ 8 h 8"/>
                  <a:gd name="T18" fmla="*/ 8 w 16"/>
                  <a:gd name="T19" fmla="*/ 8 h 8"/>
                  <a:gd name="T20" fmla="*/ 16 w 16"/>
                  <a:gd name="T21" fmla="*/ 0 h 8"/>
                  <a:gd name="T22" fmla="*/ 16 w 16"/>
                  <a:gd name="T23" fmla="*/ 0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 h="8">
                    <a:moveTo>
                      <a:pt x="16" y="0"/>
                    </a:moveTo>
                    <a:lnTo>
                      <a:pt x="16" y="0"/>
                    </a:lnTo>
                    <a:lnTo>
                      <a:pt x="4" y="4"/>
                    </a:lnTo>
                    <a:lnTo>
                      <a:pt x="2" y="4"/>
                    </a:lnTo>
                    <a:lnTo>
                      <a:pt x="0" y="4"/>
                    </a:lnTo>
                    <a:lnTo>
                      <a:pt x="2" y="8"/>
                    </a:lnTo>
                    <a:lnTo>
                      <a:pt x="4" y="8"/>
                    </a:lnTo>
                    <a:lnTo>
                      <a:pt x="8" y="8"/>
                    </a:lnTo>
                    <a:lnTo>
                      <a:pt x="1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5" name="Freeform 2763"/>
              <p:cNvSpPr>
                <a:spLocks/>
              </p:cNvSpPr>
              <p:nvPr/>
            </p:nvSpPr>
            <p:spPr bwMode="auto">
              <a:xfrm>
                <a:off x="2010" y="2791"/>
                <a:ext cx="44" cy="11"/>
              </a:xfrm>
              <a:custGeom>
                <a:avLst/>
                <a:gdLst>
                  <a:gd name="T0" fmla="*/ 6 w 44"/>
                  <a:gd name="T1" fmla="*/ 11 h 11"/>
                  <a:gd name="T2" fmla="*/ 6 w 44"/>
                  <a:gd name="T3" fmla="*/ 11 h 11"/>
                  <a:gd name="T4" fmla="*/ 8 w 44"/>
                  <a:gd name="T5" fmla="*/ 11 h 11"/>
                  <a:gd name="T6" fmla="*/ 8 w 44"/>
                  <a:gd name="T7" fmla="*/ 11 h 11"/>
                  <a:gd name="T8" fmla="*/ 20 w 44"/>
                  <a:gd name="T9" fmla="*/ 11 h 11"/>
                  <a:gd name="T10" fmla="*/ 20 w 44"/>
                  <a:gd name="T11" fmla="*/ 11 h 11"/>
                  <a:gd name="T12" fmla="*/ 28 w 44"/>
                  <a:gd name="T13" fmla="*/ 9 h 11"/>
                  <a:gd name="T14" fmla="*/ 28 w 44"/>
                  <a:gd name="T15" fmla="*/ 9 h 11"/>
                  <a:gd name="T16" fmla="*/ 30 w 44"/>
                  <a:gd name="T17" fmla="*/ 9 h 11"/>
                  <a:gd name="T18" fmla="*/ 30 w 44"/>
                  <a:gd name="T19" fmla="*/ 9 h 11"/>
                  <a:gd name="T20" fmla="*/ 26 w 44"/>
                  <a:gd name="T21" fmla="*/ 7 h 11"/>
                  <a:gd name="T22" fmla="*/ 26 w 44"/>
                  <a:gd name="T23" fmla="*/ 7 h 11"/>
                  <a:gd name="T24" fmla="*/ 44 w 44"/>
                  <a:gd name="T25" fmla="*/ 0 h 11"/>
                  <a:gd name="T26" fmla="*/ 44 w 44"/>
                  <a:gd name="T27" fmla="*/ 0 h 11"/>
                  <a:gd name="T28" fmla="*/ 32 w 44"/>
                  <a:gd name="T29" fmla="*/ 0 h 11"/>
                  <a:gd name="T30" fmla="*/ 22 w 44"/>
                  <a:gd name="T31" fmla="*/ 0 h 11"/>
                  <a:gd name="T32" fmla="*/ 10 w 44"/>
                  <a:gd name="T33" fmla="*/ 4 h 11"/>
                  <a:gd name="T34" fmla="*/ 0 w 44"/>
                  <a:gd name="T35" fmla="*/ 11 h 11"/>
                  <a:gd name="T36" fmla="*/ 0 w 44"/>
                  <a:gd name="T37" fmla="*/ 11 h 11"/>
                  <a:gd name="T38" fmla="*/ 0 w 44"/>
                  <a:gd name="T39" fmla="*/ 11 h 11"/>
                  <a:gd name="T40" fmla="*/ 2 w 44"/>
                  <a:gd name="T41" fmla="*/ 11 h 11"/>
                  <a:gd name="T42" fmla="*/ 6 w 44"/>
                  <a:gd name="T43" fmla="*/ 11 h 11"/>
                  <a:gd name="T44" fmla="*/ 6 w 44"/>
                  <a:gd name="T45" fmla="*/ 11 h 1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4" h="11">
                    <a:moveTo>
                      <a:pt x="6" y="11"/>
                    </a:moveTo>
                    <a:lnTo>
                      <a:pt x="6" y="11"/>
                    </a:lnTo>
                    <a:lnTo>
                      <a:pt x="8" y="11"/>
                    </a:lnTo>
                    <a:lnTo>
                      <a:pt x="20" y="11"/>
                    </a:lnTo>
                    <a:lnTo>
                      <a:pt x="28" y="9"/>
                    </a:lnTo>
                    <a:lnTo>
                      <a:pt x="30" y="9"/>
                    </a:lnTo>
                    <a:lnTo>
                      <a:pt x="26" y="7"/>
                    </a:lnTo>
                    <a:lnTo>
                      <a:pt x="44" y="0"/>
                    </a:lnTo>
                    <a:lnTo>
                      <a:pt x="32" y="0"/>
                    </a:lnTo>
                    <a:lnTo>
                      <a:pt x="22" y="0"/>
                    </a:lnTo>
                    <a:lnTo>
                      <a:pt x="10" y="4"/>
                    </a:lnTo>
                    <a:lnTo>
                      <a:pt x="0" y="11"/>
                    </a:lnTo>
                    <a:lnTo>
                      <a:pt x="2" y="11"/>
                    </a:lnTo>
                    <a:lnTo>
                      <a:pt x="6" y="11"/>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6" name="Freeform 2764"/>
              <p:cNvSpPr>
                <a:spLocks/>
              </p:cNvSpPr>
              <p:nvPr/>
            </p:nvSpPr>
            <p:spPr bwMode="auto">
              <a:xfrm>
                <a:off x="2000" y="2793"/>
                <a:ext cx="68" cy="25"/>
              </a:xfrm>
              <a:custGeom>
                <a:avLst/>
                <a:gdLst>
                  <a:gd name="T0" fmla="*/ 18 w 68"/>
                  <a:gd name="T1" fmla="*/ 9 h 25"/>
                  <a:gd name="T2" fmla="*/ 18 w 68"/>
                  <a:gd name="T3" fmla="*/ 9 h 25"/>
                  <a:gd name="T4" fmla="*/ 14 w 68"/>
                  <a:gd name="T5" fmla="*/ 13 h 25"/>
                  <a:gd name="T6" fmla="*/ 6 w 68"/>
                  <a:gd name="T7" fmla="*/ 17 h 25"/>
                  <a:gd name="T8" fmla="*/ 0 w 68"/>
                  <a:gd name="T9" fmla="*/ 19 h 25"/>
                  <a:gd name="T10" fmla="*/ 2 w 68"/>
                  <a:gd name="T11" fmla="*/ 23 h 25"/>
                  <a:gd name="T12" fmla="*/ 4 w 68"/>
                  <a:gd name="T13" fmla="*/ 25 h 25"/>
                  <a:gd name="T14" fmla="*/ 20 w 68"/>
                  <a:gd name="T15" fmla="*/ 25 h 25"/>
                  <a:gd name="T16" fmla="*/ 22 w 68"/>
                  <a:gd name="T17" fmla="*/ 21 h 25"/>
                  <a:gd name="T18" fmla="*/ 22 w 68"/>
                  <a:gd name="T19" fmla="*/ 19 h 25"/>
                  <a:gd name="T20" fmla="*/ 40 w 68"/>
                  <a:gd name="T21" fmla="*/ 23 h 25"/>
                  <a:gd name="T22" fmla="*/ 58 w 68"/>
                  <a:gd name="T23" fmla="*/ 25 h 25"/>
                  <a:gd name="T24" fmla="*/ 62 w 68"/>
                  <a:gd name="T25" fmla="*/ 23 h 25"/>
                  <a:gd name="T26" fmla="*/ 66 w 68"/>
                  <a:gd name="T27" fmla="*/ 13 h 25"/>
                  <a:gd name="T28" fmla="*/ 62 w 68"/>
                  <a:gd name="T29" fmla="*/ 13 h 25"/>
                  <a:gd name="T30" fmla="*/ 58 w 68"/>
                  <a:gd name="T31" fmla="*/ 11 h 25"/>
                  <a:gd name="T32" fmla="*/ 60 w 68"/>
                  <a:gd name="T33" fmla="*/ 9 h 25"/>
                  <a:gd name="T34" fmla="*/ 66 w 68"/>
                  <a:gd name="T35" fmla="*/ 9 h 25"/>
                  <a:gd name="T36" fmla="*/ 68 w 68"/>
                  <a:gd name="T37" fmla="*/ 7 h 25"/>
                  <a:gd name="T38" fmla="*/ 66 w 68"/>
                  <a:gd name="T39" fmla="*/ 2 h 25"/>
                  <a:gd name="T40" fmla="*/ 60 w 68"/>
                  <a:gd name="T41" fmla="*/ 0 h 25"/>
                  <a:gd name="T42" fmla="*/ 56 w 68"/>
                  <a:gd name="T43" fmla="*/ 5 h 25"/>
                  <a:gd name="T44" fmla="*/ 52 w 68"/>
                  <a:gd name="T45" fmla="*/ 7 h 25"/>
                  <a:gd name="T46" fmla="*/ 42 w 68"/>
                  <a:gd name="T47" fmla="*/ 7 h 25"/>
                  <a:gd name="T48" fmla="*/ 38 w 68"/>
                  <a:gd name="T49" fmla="*/ 9 h 25"/>
                  <a:gd name="T50" fmla="*/ 34 w 68"/>
                  <a:gd name="T51" fmla="*/ 11 h 25"/>
                  <a:gd name="T52" fmla="*/ 22 w 68"/>
                  <a:gd name="T53" fmla="*/ 17 h 25"/>
                  <a:gd name="T54" fmla="*/ 26 w 68"/>
                  <a:gd name="T55" fmla="*/ 13 h 25"/>
                  <a:gd name="T56" fmla="*/ 38 w 68"/>
                  <a:gd name="T57" fmla="*/ 9 h 25"/>
                  <a:gd name="T58" fmla="*/ 38 w 68"/>
                  <a:gd name="T59" fmla="*/ 7 h 25"/>
                  <a:gd name="T60" fmla="*/ 38 w 68"/>
                  <a:gd name="T61" fmla="*/ 7 h 25"/>
                  <a:gd name="T62" fmla="*/ 24 w 68"/>
                  <a:gd name="T63" fmla="*/ 11 h 25"/>
                  <a:gd name="T64" fmla="*/ 18 w 68"/>
                  <a:gd name="T65" fmla="*/ 9 h 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8" h="25">
                    <a:moveTo>
                      <a:pt x="18" y="9"/>
                    </a:moveTo>
                    <a:lnTo>
                      <a:pt x="18" y="9"/>
                    </a:lnTo>
                    <a:lnTo>
                      <a:pt x="14" y="13"/>
                    </a:lnTo>
                    <a:lnTo>
                      <a:pt x="6" y="17"/>
                    </a:lnTo>
                    <a:lnTo>
                      <a:pt x="0" y="19"/>
                    </a:lnTo>
                    <a:lnTo>
                      <a:pt x="2" y="19"/>
                    </a:lnTo>
                    <a:lnTo>
                      <a:pt x="2" y="23"/>
                    </a:lnTo>
                    <a:lnTo>
                      <a:pt x="2" y="25"/>
                    </a:lnTo>
                    <a:lnTo>
                      <a:pt x="4" y="25"/>
                    </a:lnTo>
                    <a:lnTo>
                      <a:pt x="20" y="25"/>
                    </a:lnTo>
                    <a:lnTo>
                      <a:pt x="22" y="23"/>
                    </a:lnTo>
                    <a:lnTo>
                      <a:pt x="22" y="21"/>
                    </a:lnTo>
                    <a:lnTo>
                      <a:pt x="18" y="19"/>
                    </a:lnTo>
                    <a:lnTo>
                      <a:pt x="22" y="19"/>
                    </a:lnTo>
                    <a:lnTo>
                      <a:pt x="40" y="23"/>
                    </a:lnTo>
                    <a:lnTo>
                      <a:pt x="50" y="25"/>
                    </a:lnTo>
                    <a:lnTo>
                      <a:pt x="58" y="25"/>
                    </a:lnTo>
                    <a:lnTo>
                      <a:pt x="62" y="23"/>
                    </a:lnTo>
                    <a:lnTo>
                      <a:pt x="64" y="21"/>
                    </a:lnTo>
                    <a:lnTo>
                      <a:pt x="66" y="13"/>
                    </a:lnTo>
                    <a:lnTo>
                      <a:pt x="62" y="13"/>
                    </a:lnTo>
                    <a:lnTo>
                      <a:pt x="58" y="13"/>
                    </a:lnTo>
                    <a:lnTo>
                      <a:pt x="58" y="11"/>
                    </a:lnTo>
                    <a:lnTo>
                      <a:pt x="60" y="9"/>
                    </a:lnTo>
                    <a:lnTo>
                      <a:pt x="62" y="9"/>
                    </a:lnTo>
                    <a:lnTo>
                      <a:pt x="66" y="9"/>
                    </a:lnTo>
                    <a:lnTo>
                      <a:pt x="68" y="7"/>
                    </a:lnTo>
                    <a:lnTo>
                      <a:pt x="68" y="2"/>
                    </a:lnTo>
                    <a:lnTo>
                      <a:pt x="66" y="2"/>
                    </a:lnTo>
                    <a:lnTo>
                      <a:pt x="60" y="0"/>
                    </a:lnTo>
                    <a:lnTo>
                      <a:pt x="58" y="2"/>
                    </a:lnTo>
                    <a:lnTo>
                      <a:pt x="56" y="5"/>
                    </a:lnTo>
                    <a:lnTo>
                      <a:pt x="52" y="7"/>
                    </a:lnTo>
                    <a:lnTo>
                      <a:pt x="46" y="7"/>
                    </a:lnTo>
                    <a:lnTo>
                      <a:pt x="42" y="7"/>
                    </a:lnTo>
                    <a:lnTo>
                      <a:pt x="38" y="9"/>
                    </a:lnTo>
                    <a:lnTo>
                      <a:pt x="34" y="11"/>
                    </a:lnTo>
                    <a:lnTo>
                      <a:pt x="28" y="15"/>
                    </a:lnTo>
                    <a:lnTo>
                      <a:pt x="22" y="17"/>
                    </a:lnTo>
                    <a:lnTo>
                      <a:pt x="26" y="13"/>
                    </a:lnTo>
                    <a:lnTo>
                      <a:pt x="38" y="9"/>
                    </a:lnTo>
                    <a:lnTo>
                      <a:pt x="38" y="7"/>
                    </a:lnTo>
                    <a:lnTo>
                      <a:pt x="24" y="11"/>
                    </a:lnTo>
                    <a:lnTo>
                      <a:pt x="18" y="9"/>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7" name="Freeform 2765"/>
              <p:cNvSpPr>
                <a:spLocks/>
              </p:cNvSpPr>
              <p:nvPr/>
            </p:nvSpPr>
            <p:spPr bwMode="auto">
              <a:xfrm>
                <a:off x="1996" y="2810"/>
                <a:ext cx="4" cy="2"/>
              </a:xfrm>
              <a:custGeom>
                <a:avLst/>
                <a:gdLst>
                  <a:gd name="T0" fmla="*/ 0 w 4"/>
                  <a:gd name="T1" fmla="*/ 0 h 2"/>
                  <a:gd name="T2" fmla="*/ 0 w 4"/>
                  <a:gd name="T3" fmla="*/ 0 h 2"/>
                  <a:gd name="T4" fmla="*/ 4 w 4"/>
                  <a:gd name="T5" fmla="*/ 2 h 2"/>
                  <a:gd name="T6" fmla="*/ 4 w 4"/>
                  <a:gd name="T7" fmla="*/ 2 h 2"/>
                  <a:gd name="T8" fmla="*/ 4 w 4"/>
                  <a:gd name="T9" fmla="*/ 2 h 2"/>
                  <a:gd name="T10" fmla="*/ 4 w 4"/>
                  <a:gd name="T11" fmla="*/ 2 h 2"/>
                  <a:gd name="T12" fmla="*/ 0 w 4"/>
                  <a:gd name="T13" fmla="*/ 0 h 2"/>
                  <a:gd name="T14" fmla="*/ 0 w 4"/>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0" y="0"/>
                    </a:moveTo>
                    <a:lnTo>
                      <a:pt x="0" y="0"/>
                    </a:lnTo>
                    <a:lnTo>
                      <a:pt x="4"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8" name="Freeform 2766"/>
              <p:cNvSpPr>
                <a:spLocks/>
              </p:cNvSpPr>
              <p:nvPr/>
            </p:nvSpPr>
            <p:spPr bwMode="auto">
              <a:xfrm>
                <a:off x="2022" y="2802"/>
                <a:ext cx="16" cy="8"/>
              </a:xfrm>
              <a:custGeom>
                <a:avLst/>
                <a:gdLst>
                  <a:gd name="T0" fmla="*/ 16 w 16"/>
                  <a:gd name="T1" fmla="*/ 0 h 8"/>
                  <a:gd name="T2" fmla="*/ 16 w 16"/>
                  <a:gd name="T3" fmla="*/ 0 h 8"/>
                  <a:gd name="T4" fmla="*/ 4 w 16"/>
                  <a:gd name="T5" fmla="*/ 4 h 8"/>
                  <a:gd name="T6" fmla="*/ 4 w 16"/>
                  <a:gd name="T7" fmla="*/ 4 h 8"/>
                  <a:gd name="T8" fmla="*/ 0 w 16"/>
                  <a:gd name="T9" fmla="*/ 8 h 8"/>
                  <a:gd name="T10" fmla="*/ 6 w 16"/>
                  <a:gd name="T11" fmla="*/ 6 h 8"/>
                  <a:gd name="T12" fmla="*/ 12 w 16"/>
                  <a:gd name="T13" fmla="*/ 2 h 8"/>
                  <a:gd name="T14" fmla="*/ 16 w 16"/>
                  <a:gd name="T15" fmla="*/ 0 h 8"/>
                  <a:gd name="T16" fmla="*/ 16 w 16"/>
                  <a:gd name="T17" fmla="*/ 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8">
                    <a:moveTo>
                      <a:pt x="16" y="0"/>
                    </a:moveTo>
                    <a:lnTo>
                      <a:pt x="16" y="0"/>
                    </a:lnTo>
                    <a:lnTo>
                      <a:pt x="4" y="4"/>
                    </a:lnTo>
                    <a:lnTo>
                      <a:pt x="0" y="8"/>
                    </a:lnTo>
                    <a:lnTo>
                      <a:pt x="6" y="6"/>
                    </a:lnTo>
                    <a:lnTo>
                      <a:pt x="12" y="2"/>
                    </a:lnTo>
                    <a:lnTo>
                      <a:pt x="1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9" name="Freeform 2767"/>
              <p:cNvSpPr>
                <a:spLocks/>
              </p:cNvSpPr>
              <p:nvPr/>
            </p:nvSpPr>
            <p:spPr bwMode="auto">
              <a:xfrm>
                <a:off x="1980" y="2802"/>
                <a:ext cx="26" cy="18"/>
              </a:xfrm>
              <a:custGeom>
                <a:avLst/>
                <a:gdLst>
                  <a:gd name="T0" fmla="*/ 26 w 26"/>
                  <a:gd name="T1" fmla="*/ 0 h 18"/>
                  <a:gd name="T2" fmla="*/ 26 w 26"/>
                  <a:gd name="T3" fmla="*/ 0 h 18"/>
                  <a:gd name="T4" fmla="*/ 24 w 26"/>
                  <a:gd name="T5" fmla="*/ 0 h 18"/>
                  <a:gd name="T6" fmla="*/ 22 w 26"/>
                  <a:gd name="T7" fmla="*/ 0 h 18"/>
                  <a:gd name="T8" fmla="*/ 16 w 26"/>
                  <a:gd name="T9" fmla="*/ 2 h 18"/>
                  <a:gd name="T10" fmla="*/ 16 w 26"/>
                  <a:gd name="T11" fmla="*/ 2 h 18"/>
                  <a:gd name="T12" fmla="*/ 12 w 26"/>
                  <a:gd name="T13" fmla="*/ 0 h 18"/>
                  <a:gd name="T14" fmla="*/ 10 w 26"/>
                  <a:gd name="T15" fmla="*/ 2 h 18"/>
                  <a:gd name="T16" fmla="*/ 10 w 26"/>
                  <a:gd name="T17" fmla="*/ 2 h 18"/>
                  <a:gd name="T18" fmla="*/ 10 w 26"/>
                  <a:gd name="T19" fmla="*/ 6 h 18"/>
                  <a:gd name="T20" fmla="*/ 10 w 26"/>
                  <a:gd name="T21" fmla="*/ 10 h 18"/>
                  <a:gd name="T22" fmla="*/ 10 w 26"/>
                  <a:gd name="T23" fmla="*/ 10 h 18"/>
                  <a:gd name="T24" fmla="*/ 6 w 26"/>
                  <a:gd name="T25" fmla="*/ 12 h 18"/>
                  <a:gd name="T26" fmla="*/ 2 w 26"/>
                  <a:gd name="T27" fmla="*/ 14 h 18"/>
                  <a:gd name="T28" fmla="*/ 2 w 26"/>
                  <a:gd name="T29" fmla="*/ 14 h 18"/>
                  <a:gd name="T30" fmla="*/ 0 w 26"/>
                  <a:gd name="T31" fmla="*/ 14 h 18"/>
                  <a:gd name="T32" fmla="*/ 0 w 26"/>
                  <a:gd name="T33" fmla="*/ 14 h 18"/>
                  <a:gd name="T34" fmla="*/ 0 w 26"/>
                  <a:gd name="T35" fmla="*/ 14 h 18"/>
                  <a:gd name="T36" fmla="*/ 0 w 26"/>
                  <a:gd name="T37" fmla="*/ 18 h 18"/>
                  <a:gd name="T38" fmla="*/ 2 w 26"/>
                  <a:gd name="T39" fmla="*/ 18 h 18"/>
                  <a:gd name="T40" fmla="*/ 6 w 26"/>
                  <a:gd name="T41" fmla="*/ 16 h 18"/>
                  <a:gd name="T42" fmla="*/ 12 w 26"/>
                  <a:gd name="T43" fmla="*/ 12 h 18"/>
                  <a:gd name="T44" fmla="*/ 16 w 26"/>
                  <a:gd name="T45" fmla="*/ 8 h 18"/>
                  <a:gd name="T46" fmla="*/ 16 w 26"/>
                  <a:gd name="T47" fmla="*/ 8 h 18"/>
                  <a:gd name="T48" fmla="*/ 16 w 26"/>
                  <a:gd name="T49" fmla="*/ 8 h 18"/>
                  <a:gd name="T50" fmla="*/ 16 w 26"/>
                  <a:gd name="T51" fmla="*/ 8 h 18"/>
                  <a:gd name="T52" fmla="*/ 18 w 26"/>
                  <a:gd name="T53" fmla="*/ 6 h 18"/>
                  <a:gd name="T54" fmla="*/ 22 w 26"/>
                  <a:gd name="T55" fmla="*/ 4 h 18"/>
                  <a:gd name="T56" fmla="*/ 24 w 26"/>
                  <a:gd name="T57" fmla="*/ 2 h 18"/>
                  <a:gd name="T58" fmla="*/ 26 w 26"/>
                  <a:gd name="T59" fmla="*/ 0 h 18"/>
                  <a:gd name="T60" fmla="*/ 26 w 26"/>
                  <a:gd name="T61" fmla="*/ 0 h 1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6" h="18">
                    <a:moveTo>
                      <a:pt x="26" y="0"/>
                    </a:moveTo>
                    <a:lnTo>
                      <a:pt x="26" y="0"/>
                    </a:lnTo>
                    <a:lnTo>
                      <a:pt x="24" y="0"/>
                    </a:lnTo>
                    <a:lnTo>
                      <a:pt x="22" y="0"/>
                    </a:lnTo>
                    <a:lnTo>
                      <a:pt x="16" y="2"/>
                    </a:lnTo>
                    <a:lnTo>
                      <a:pt x="12" y="0"/>
                    </a:lnTo>
                    <a:lnTo>
                      <a:pt x="10" y="2"/>
                    </a:lnTo>
                    <a:lnTo>
                      <a:pt x="10" y="6"/>
                    </a:lnTo>
                    <a:lnTo>
                      <a:pt x="10" y="10"/>
                    </a:lnTo>
                    <a:lnTo>
                      <a:pt x="6" y="12"/>
                    </a:lnTo>
                    <a:lnTo>
                      <a:pt x="2" y="14"/>
                    </a:lnTo>
                    <a:lnTo>
                      <a:pt x="0" y="14"/>
                    </a:lnTo>
                    <a:lnTo>
                      <a:pt x="0" y="18"/>
                    </a:lnTo>
                    <a:lnTo>
                      <a:pt x="2" y="18"/>
                    </a:lnTo>
                    <a:lnTo>
                      <a:pt x="6" y="16"/>
                    </a:lnTo>
                    <a:lnTo>
                      <a:pt x="12" y="12"/>
                    </a:lnTo>
                    <a:lnTo>
                      <a:pt x="16" y="8"/>
                    </a:lnTo>
                    <a:lnTo>
                      <a:pt x="18" y="6"/>
                    </a:lnTo>
                    <a:lnTo>
                      <a:pt x="22" y="4"/>
                    </a:lnTo>
                    <a:lnTo>
                      <a:pt x="24" y="2"/>
                    </a:lnTo>
                    <a:lnTo>
                      <a:pt x="2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0" name="Freeform 2768"/>
              <p:cNvSpPr>
                <a:spLocks/>
              </p:cNvSpPr>
              <p:nvPr/>
            </p:nvSpPr>
            <p:spPr bwMode="auto">
              <a:xfrm>
                <a:off x="2018" y="2800"/>
                <a:ext cx="20" cy="4"/>
              </a:xfrm>
              <a:custGeom>
                <a:avLst/>
                <a:gdLst>
                  <a:gd name="T0" fmla="*/ 12 w 20"/>
                  <a:gd name="T1" fmla="*/ 2 h 4"/>
                  <a:gd name="T2" fmla="*/ 12 w 20"/>
                  <a:gd name="T3" fmla="*/ 2 h 4"/>
                  <a:gd name="T4" fmla="*/ 0 w 20"/>
                  <a:gd name="T5" fmla="*/ 2 h 4"/>
                  <a:gd name="T6" fmla="*/ 0 w 20"/>
                  <a:gd name="T7" fmla="*/ 2 h 4"/>
                  <a:gd name="T8" fmla="*/ 6 w 20"/>
                  <a:gd name="T9" fmla="*/ 4 h 4"/>
                  <a:gd name="T10" fmla="*/ 6 w 20"/>
                  <a:gd name="T11" fmla="*/ 4 h 4"/>
                  <a:gd name="T12" fmla="*/ 20 w 20"/>
                  <a:gd name="T13" fmla="*/ 0 h 4"/>
                  <a:gd name="T14" fmla="*/ 20 w 20"/>
                  <a:gd name="T15" fmla="*/ 0 h 4"/>
                  <a:gd name="T16" fmla="*/ 12 w 20"/>
                  <a:gd name="T17" fmla="*/ 2 h 4"/>
                  <a:gd name="T18" fmla="*/ 12 w 20"/>
                  <a:gd name="T19" fmla="*/ 2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0" h="4">
                    <a:moveTo>
                      <a:pt x="12" y="2"/>
                    </a:moveTo>
                    <a:lnTo>
                      <a:pt x="12" y="2"/>
                    </a:lnTo>
                    <a:lnTo>
                      <a:pt x="0" y="2"/>
                    </a:lnTo>
                    <a:lnTo>
                      <a:pt x="6" y="4"/>
                    </a:lnTo>
                    <a:lnTo>
                      <a:pt x="20" y="0"/>
                    </a:lnTo>
                    <a:lnTo>
                      <a:pt x="1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1" name="Freeform 2769"/>
              <p:cNvSpPr>
                <a:spLocks/>
              </p:cNvSpPr>
              <p:nvPr/>
            </p:nvSpPr>
            <p:spPr bwMode="auto">
              <a:xfrm>
                <a:off x="2326" y="2806"/>
                <a:ext cx="22" cy="10"/>
              </a:xfrm>
              <a:custGeom>
                <a:avLst/>
                <a:gdLst>
                  <a:gd name="T0" fmla="*/ 12 w 22"/>
                  <a:gd name="T1" fmla="*/ 2 h 10"/>
                  <a:gd name="T2" fmla="*/ 12 w 22"/>
                  <a:gd name="T3" fmla="*/ 2 h 10"/>
                  <a:gd name="T4" fmla="*/ 4 w 22"/>
                  <a:gd name="T5" fmla="*/ 0 h 10"/>
                  <a:gd name="T6" fmla="*/ 0 w 22"/>
                  <a:gd name="T7" fmla="*/ 2 h 10"/>
                  <a:gd name="T8" fmla="*/ 0 w 22"/>
                  <a:gd name="T9" fmla="*/ 2 h 10"/>
                  <a:gd name="T10" fmla="*/ 0 w 22"/>
                  <a:gd name="T11" fmla="*/ 2 h 10"/>
                  <a:gd name="T12" fmla="*/ 4 w 22"/>
                  <a:gd name="T13" fmla="*/ 6 h 10"/>
                  <a:gd name="T14" fmla="*/ 10 w 22"/>
                  <a:gd name="T15" fmla="*/ 8 h 10"/>
                  <a:gd name="T16" fmla="*/ 22 w 22"/>
                  <a:gd name="T17" fmla="*/ 10 h 10"/>
                  <a:gd name="T18" fmla="*/ 22 w 22"/>
                  <a:gd name="T19" fmla="*/ 10 h 10"/>
                  <a:gd name="T20" fmla="*/ 18 w 22"/>
                  <a:gd name="T21" fmla="*/ 6 h 10"/>
                  <a:gd name="T22" fmla="*/ 12 w 22"/>
                  <a:gd name="T23" fmla="*/ 2 h 10"/>
                  <a:gd name="T24" fmla="*/ 12 w 22"/>
                  <a:gd name="T25" fmla="*/ 2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2" h="10">
                    <a:moveTo>
                      <a:pt x="12" y="2"/>
                    </a:moveTo>
                    <a:lnTo>
                      <a:pt x="12" y="2"/>
                    </a:lnTo>
                    <a:lnTo>
                      <a:pt x="4" y="0"/>
                    </a:lnTo>
                    <a:lnTo>
                      <a:pt x="0" y="2"/>
                    </a:lnTo>
                    <a:lnTo>
                      <a:pt x="4" y="6"/>
                    </a:lnTo>
                    <a:lnTo>
                      <a:pt x="10" y="8"/>
                    </a:lnTo>
                    <a:lnTo>
                      <a:pt x="22" y="10"/>
                    </a:lnTo>
                    <a:lnTo>
                      <a:pt x="18" y="6"/>
                    </a:lnTo>
                    <a:lnTo>
                      <a:pt x="1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2" name="Freeform 2770"/>
              <p:cNvSpPr>
                <a:spLocks/>
              </p:cNvSpPr>
              <p:nvPr/>
            </p:nvSpPr>
            <p:spPr bwMode="auto">
              <a:xfrm>
                <a:off x="2038" y="2775"/>
                <a:ext cx="4" cy="2"/>
              </a:xfrm>
              <a:custGeom>
                <a:avLst/>
                <a:gdLst>
                  <a:gd name="T0" fmla="*/ 0 w 4"/>
                  <a:gd name="T1" fmla="*/ 0 h 2"/>
                  <a:gd name="T2" fmla="*/ 0 w 4"/>
                  <a:gd name="T3" fmla="*/ 0 h 2"/>
                  <a:gd name="T4" fmla="*/ 2 w 4"/>
                  <a:gd name="T5" fmla="*/ 2 h 2"/>
                  <a:gd name="T6" fmla="*/ 4 w 4"/>
                  <a:gd name="T7" fmla="*/ 2 h 2"/>
                  <a:gd name="T8" fmla="*/ 4 w 4"/>
                  <a:gd name="T9" fmla="*/ 2 h 2"/>
                  <a:gd name="T10" fmla="*/ 2 w 4"/>
                  <a:gd name="T11" fmla="*/ 0 h 2"/>
                  <a:gd name="T12" fmla="*/ 2 w 4"/>
                  <a:gd name="T13" fmla="*/ 0 h 2"/>
                  <a:gd name="T14" fmla="*/ 0 w 4"/>
                  <a:gd name="T15" fmla="*/ 0 h 2"/>
                  <a:gd name="T16" fmla="*/ 0 w 4"/>
                  <a:gd name="T17" fmla="*/ 0 h 2"/>
                  <a:gd name="T18" fmla="*/ 0 w 4"/>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2">
                    <a:moveTo>
                      <a:pt x="0" y="0"/>
                    </a:moveTo>
                    <a:lnTo>
                      <a:pt x="0" y="0"/>
                    </a:lnTo>
                    <a:lnTo>
                      <a:pt x="2" y="2"/>
                    </a:lnTo>
                    <a:lnTo>
                      <a:pt x="4" y="2"/>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3" name="Freeform 2771"/>
              <p:cNvSpPr>
                <a:spLocks/>
              </p:cNvSpPr>
              <p:nvPr/>
            </p:nvSpPr>
            <p:spPr bwMode="auto">
              <a:xfrm>
                <a:off x="2175" y="2872"/>
                <a:ext cx="32" cy="34"/>
              </a:xfrm>
              <a:custGeom>
                <a:avLst/>
                <a:gdLst>
                  <a:gd name="T0" fmla="*/ 6 w 32"/>
                  <a:gd name="T1" fmla="*/ 18 h 34"/>
                  <a:gd name="T2" fmla="*/ 6 w 32"/>
                  <a:gd name="T3" fmla="*/ 18 h 34"/>
                  <a:gd name="T4" fmla="*/ 14 w 32"/>
                  <a:gd name="T5" fmla="*/ 16 h 34"/>
                  <a:gd name="T6" fmla="*/ 16 w 32"/>
                  <a:gd name="T7" fmla="*/ 16 h 34"/>
                  <a:gd name="T8" fmla="*/ 20 w 32"/>
                  <a:gd name="T9" fmla="*/ 16 h 34"/>
                  <a:gd name="T10" fmla="*/ 20 w 32"/>
                  <a:gd name="T11" fmla="*/ 16 h 34"/>
                  <a:gd name="T12" fmla="*/ 20 w 32"/>
                  <a:gd name="T13" fmla="*/ 16 h 34"/>
                  <a:gd name="T14" fmla="*/ 20 w 32"/>
                  <a:gd name="T15" fmla="*/ 16 h 34"/>
                  <a:gd name="T16" fmla="*/ 16 w 32"/>
                  <a:gd name="T17" fmla="*/ 18 h 34"/>
                  <a:gd name="T18" fmla="*/ 12 w 32"/>
                  <a:gd name="T19" fmla="*/ 18 h 34"/>
                  <a:gd name="T20" fmla="*/ 8 w 32"/>
                  <a:gd name="T21" fmla="*/ 20 h 34"/>
                  <a:gd name="T22" fmla="*/ 8 w 32"/>
                  <a:gd name="T23" fmla="*/ 20 h 34"/>
                  <a:gd name="T24" fmla="*/ 8 w 32"/>
                  <a:gd name="T25" fmla="*/ 22 h 34"/>
                  <a:gd name="T26" fmla="*/ 8 w 32"/>
                  <a:gd name="T27" fmla="*/ 26 h 34"/>
                  <a:gd name="T28" fmla="*/ 10 w 32"/>
                  <a:gd name="T29" fmla="*/ 28 h 34"/>
                  <a:gd name="T30" fmla="*/ 20 w 32"/>
                  <a:gd name="T31" fmla="*/ 30 h 34"/>
                  <a:gd name="T32" fmla="*/ 20 w 32"/>
                  <a:gd name="T33" fmla="*/ 30 h 34"/>
                  <a:gd name="T34" fmla="*/ 18 w 32"/>
                  <a:gd name="T35" fmla="*/ 30 h 34"/>
                  <a:gd name="T36" fmla="*/ 16 w 32"/>
                  <a:gd name="T37" fmla="*/ 30 h 34"/>
                  <a:gd name="T38" fmla="*/ 16 w 32"/>
                  <a:gd name="T39" fmla="*/ 30 h 34"/>
                  <a:gd name="T40" fmla="*/ 18 w 32"/>
                  <a:gd name="T41" fmla="*/ 34 h 34"/>
                  <a:gd name="T42" fmla="*/ 20 w 32"/>
                  <a:gd name="T43" fmla="*/ 34 h 34"/>
                  <a:gd name="T44" fmla="*/ 20 w 32"/>
                  <a:gd name="T45" fmla="*/ 34 h 34"/>
                  <a:gd name="T46" fmla="*/ 24 w 32"/>
                  <a:gd name="T47" fmla="*/ 26 h 34"/>
                  <a:gd name="T48" fmla="*/ 26 w 32"/>
                  <a:gd name="T49" fmla="*/ 18 h 34"/>
                  <a:gd name="T50" fmla="*/ 26 w 32"/>
                  <a:gd name="T51" fmla="*/ 18 h 34"/>
                  <a:gd name="T52" fmla="*/ 24 w 32"/>
                  <a:gd name="T53" fmla="*/ 16 h 34"/>
                  <a:gd name="T54" fmla="*/ 24 w 32"/>
                  <a:gd name="T55" fmla="*/ 16 h 34"/>
                  <a:gd name="T56" fmla="*/ 24 w 32"/>
                  <a:gd name="T57" fmla="*/ 16 h 34"/>
                  <a:gd name="T58" fmla="*/ 28 w 32"/>
                  <a:gd name="T59" fmla="*/ 14 h 34"/>
                  <a:gd name="T60" fmla="*/ 32 w 32"/>
                  <a:gd name="T61" fmla="*/ 12 h 34"/>
                  <a:gd name="T62" fmla="*/ 32 w 32"/>
                  <a:gd name="T63" fmla="*/ 12 h 34"/>
                  <a:gd name="T64" fmla="*/ 32 w 32"/>
                  <a:gd name="T65" fmla="*/ 12 h 34"/>
                  <a:gd name="T66" fmla="*/ 28 w 32"/>
                  <a:gd name="T67" fmla="*/ 10 h 34"/>
                  <a:gd name="T68" fmla="*/ 26 w 32"/>
                  <a:gd name="T69" fmla="*/ 8 h 34"/>
                  <a:gd name="T70" fmla="*/ 18 w 32"/>
                  <a:gd name="T71" fmla="*/ 6 h 34"/>
                  <a:gd name="T72" fmla="*/ 18 w 32"/>
                  <a:gd name="T73" fmla="*/ 6 h 34"/>
                  <a:gd name="T74" fmla="*/ 18 w 32"/>
                  <a:gd name="T75" fmla="*/ 6 h 34"/>
                  <a:gd name="T76" fmla="*/ 20 w 32"/>
                  <a:gd name="T77" fmla="*/ 4 h 34"/>
                  <a:gd name="T78" fmla="*/ 20 w 32"/>
                  <a:gd name="T79" fmla="*/ 4 h 34"/>
                  <a:gd name="T80" fmla="*/ 16 w 32"/>
                  <a:gd name="T81" fmla="*/ 0 h 34"/>
                  <a:gd name="T82" fmla="*/ 16 w 32"/>
                  <a:gd name="T83" fmla="*/ 0 h 34"/>
                  <a:gd name="T84" fmla="*/ 14 w 32"/>
                  <a:gd name="T85" fmla="*/ 0 h 34"/>
                  <a:gd name="T86" fmla="*/ 14 w 32"/>
                  <a:gd name="T87" fmla="*/ 0 h 34"/>
                  <a:gd name="T88" fmla="*/ 14 w 32"/>
                  <a:gd name="T89" fmla="*/ 4 h 34"/>
                  <a:gd name="T90" fmla="*/ 16 w 32"/>
                  <a:gd name="T91" fmla="*/ 6 h 34"/>
                  <a:gd name="T92" fmla="*/ 18 w 32"/>
                  <a:gd name="T93" fmla="*/ 10 h 34"/>
                  <a:gd name="T94" fmla="*/ 16 w 32"/>
                  <a:gd name="T95" fmla="*/ 12 h 34"/>
                  <a:gd name="T96" fmla="*/ 16 w 32"/>
                  <a:gd name="T97" fmla="*/ 12 h 34"/>
                  <a:gd name="T98" fmla="*/ 14 w 32"/>
                  <a:gd name="T99" fmla="*/ 10 h 34"/>
                  <a:gd name="T100" fmla="*/ 12 w 32"/>
                  <a:gd name="T101" fmla="*/ 8 h 34"/>
                  <a:gd name="T102" fmla="*/ 10 w 32"/>
                  <a:gd name="T103" fmla="*/ 4 h 34"/>
                  <a:gd name="T104" fmla="*/ 8 w 32"/>
                  <a:gd name="T105" fmla="*/ 2 h 34"/>
                  <a:gd name="T106" fmla="*/ 8 w 32"/>
                  <a:gd name="T107" fmla="*/ 2 h 34"/>
                  <a:gd name="T108" fmla="*/ 4 w 32"/>
                  <a:gd name="T109" fmla="*/ 4 h 34"/>
                  <a:gd name="T110" fmla="*/ 0 w 32"/>
                  <a:gd name="T111" fmla="*/ 6 h 34"/>
                  <a:gd name="T112" fmla="*/ 0 w 32"/>
                  <a:gd name="T113" fmla="*/ 6 h 34"/>
                  <a:gd name="T114" fmla="*/ 6 w 32"/>
                  <a:gd name="T115" fmla="*/ 14 h 34"/>
                  <a:gd name="T116" fmla="*/ 6 w 32"/>
                  <a:gd name="T117" fmla="*/ 14 h 34"/>
                  <a:gd name="T118" fmla="*/ 6 w 32"/>
                  <a:gd name="T119" fmla="*/ 16 h 34"/>
                  <a:gd name="T120" fmla="*/ 6 w 32"/>
                  <a:gd name="T121" fmla="*/ 18 h 34"/>
                  <a:gd name="T122" fmla="*/ 6 w 32"/>
                  <a:gd name="T123" fmla="*/ 18 h 3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2" h="34">
                    <a:moveTo>
                      <a:pt x="6" y="18"/>
                    </a:moveTo>
                    <a:lnTo>
                      <a:pt x="6" y="18"/>
                    </a:lnTo>
                    <a:lnTo>
                      <a:pt x="14" y="16"/>
                    </a:lnTo>
                    <a:lnTo>
                      <a:pt x="16" y="16"/>
                    </a:lnTo>
                    <a:lnTo>
                      <a:pt x="20" y="16"/>
                    </a:lnTo>
                    <a:lnTo>
                      <a:pt x="16" y="18"/>
                    </a:lnTo>
                    <a:lnTo>
                      <a:pt x="12" y="18"/>
                    </a:lnTo>
                    <a:lnTo>
                      <a:pt x="8" y="20"/>
                    </a:lnTo>
                    <a:lnTo>
                      <a:pt x="8" y="22"/>
                    </a:lnTo>
                    <a:lnTo>
                      <a:pt x="8" y="26"/>
                    </a:lnTo>
                    <a:lnTo>
                      <a:pt x="10" y="28"/>
                    </a:lnTo>
                    <a:lnTo>
                      <a:pt x="20" y="30"/>
                    </a:lnTo>
                    <a:lnTo>
                      <a:pt x="18" y="30"/>
                    </a:lnTo>
                    <a:lnTo>
                      <a:pt x="16" y="30"/>
                    </a:lnTo>
                    <a:lnTo>
                      <a:pt x="18" y="34"/>
                    </a:lnTo>
                    <a:lnTo>
                      <a:pt x="20" y="34"/>
                    </a:lnTo>
                    <a:lnTo>
                      <a:pt x="24" y="26"/>
                    </a:lnTo>
                    <a:lnTo>
                      <a:pt x="26" y="18"/>
                    </a:lnTo>
                    <a:lnTo>
                      <a:pt x="24" y="16"/>
                    </a:lnTo>
                    <a:lnTo>
                      <a:pt x="28" y="14"/>
                    </a:lnTo>
                    <a:lnTo>
                      <a:pt x="32" y="12"/>
                    </a:lnTo>
                    <a:lnTo>
                      <a:pt x="28" y="10"/>
                    </a:lnTo>
                    <a:lnTo>
                      <a:pt x="26" y="8"/>
                    </a:lnTo>
                    <a:lnTo>
                      <a:pt x="18" y="6"/>
                    </a:lnTo>
                    <a:lnTo>
                      <a:pt x="20" y="4"/>
                    </a:lnTo>
                    <a:lnTo>
                      <a:pt x="16" y="0"/>
                    </a:lnTo>
                    <a:lnTo>
                      <a:pt x="14" y="0"/>
                    </a:lnTo>
                    <a:lnTo>
                      <a:pt x="14" y="4"/>
                    </a:lnTo>
                    <a:lnTo>
                      <a:pt x="16" y="6"/>
                    </a:lnTo>
                    <a:lnTo>
                      <a:pt x="18" y="10"/>
                    </a:lnTo>
                    <a:lnTo>
                      <a:pt x="16" y="12"/>
                    </a:lnTo>
                    <a:lnTo>
                      <a:pt x="14" y="10"/>
                    </a:lnTo>
                    <a:lnTo>
                      <a:pt x="12" y="8"/>
                    </a:lnTo>
                    <a:lnTo>
                      <a:pt x="10" y="4"/>
                    </a:lnTo>
                    <a:lnTo>
                      <a:pt x="8" y="2"/>
                    </a:lnTo>
                    <a:lnTo>
                      <a:pt x="4" y="4"/>
                    </a:lnTo>
                    <a:lnTo>
                      <a:pt x="0" y="6"/>
                    </a:lnTo>
                    <a:lnTo>
                      <a:pt x="6" y="14"/>
                    </a:lnTo>
                    <a:lnTo>
                      <a:pt x="6" y="16"/>
                    </a:lnTo>
                    <a:lnTo>
                      <a:pt x="6" y="1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4" name="Freeform 2772"/>
              <p:cNvSpPr>
                <a:spLocks/>
              </p:cNvSpPr>
              <p:nvPr/>
            </p:nvSpPr>
            <p:spPr bwMode="auto">
              <a:xfrm>
                <a:off x="2030" y="2763"/>
                <a:ext cx="12" cy="4"/>
              </a:xfrm>
              <a:custGeom>
                <a:avLst/>
                <a:gdLst>
                  <a:gd name="T0" fmla="*/ 10 w 12"/>
                  <a:gd name="T1" fmla="*/ 0 h 4"/>
                  <a:gd name="T2" fmla="*/ 10 w 12"/>
                  <a:gd name="T3" fmla="*/ 0 h 4"/>
                  <a:gd name="T4" fmla="*/ 4 w 12"/>
                  <a:gd name="T5" fmla="*/ 0 h 4"/>
                  <a:gd name="T6" fmla="*/ 0 w 12"/>
                  <a:gd name="T7" fmla="*/ 0 h 4"/>
                  <a:gd name="T8" fmla="*/ 0 w 12"/>
                  <a:gd name="T9" fmla="*/ 2 h 4"/>
                  <a:gd name="T10" fmla="*/ 0 w 12"/>
                  <a:gd name="T11" fmla="*/ 2 h 4"/>
                  <a:gd name="T12" fmla="*/ 2 w 12"/>
                  <a:gd name="T13" fmla="*/ 4 h 4"/>
                  <a:gd name="T14" fmla="*/ 6 w 12"/>
                  <a:gd name="T15" fmla="*/ 4 h 4"/>
                  <a:gd name="T16" fmla="*/ 12 w 12"/>
                  <a:gd name="T17" fmla="*/ 4 h 4"/>
                  <a:gd name="T18" fmla="*/ 12 w 12"/>
                  <a:gd name="T19" fmla="*/ 4 h 4"/>
                  <a:gd name="T20" fmla="*/ 12 w 12"/>
                  <a:gd name="T21" fmla="*/ 2 h 4"/>
                  <a:gd name="T22" fmla="*/ 10 w 12"/>
                  <a:gd name="T23" fmla="*/ 0 h 4"/>
                  <a:gd name="T24" fmla="*/ 10 w 12"/>
                  <a:gd name="T25" fmla="*/ 0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4">
                    <a:moveTo>
                      <a:pt x="10" y="0"/>
                    </a:moveTo>
                    <a:lnTo>
                      <a:pt x="10" y="0"/>
                    </a:lnTo>
                    <a:lnTo>
                      <a:pt x="4" y="0"/>
                    </a:lnTo>
                    <a:lnTo>
                      <a:pt x="0" y="0"/>
                    </a:lnTo>
                    <a:lnTo>
                      <a:pt x="0" y="2"/>
                    </a:lnTo>
                    <a:lnTo>
                      <a:pt x="2" y="4"/>
                    </a:lnTo>
                    <a:lnTo>
                      <a:pt x="6" y="4"/>
                    </a:lnTo>
                    <a:lnTo>
                      <a:pt x="12" y="4"/>
                    </a:lnTo>
                    <a:lnTo>
                      <a:pt x="12" y="2"/>
                    </a:lnTo>
                    <a:lnTo>
                      <a:pt x="1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5" name="Freeform 2773"/>
              <p:cNvSpPr>
                <a:spLocks/>
              </p:cNvSpPr>
              <p:nvPr/>
            </p:nvSpPr>
            <p:spPr bwMode="auto">
              <a:xfrm>
                <a:off x="1992" y="2785"/>
                <a:ext cx="10" cy="6"/>
              </a:xfrm>
              <a:custGeom>
                <a:avLst/>
                <a:gdLst>
                  <a:gd name="T0" fmla="*/ 6 w 10"/>
                  <a:gd name="T1" fmla="*/ 6 h 6"/>
                  <a:gd name="T2" fmla="*/ 6 w 10"/>
                  <a:gd name="T3" fmla="*/ 6 h 6"/>
                  <a:gd name="T4" fmla="*/ 8 w 10"/>
                  <a:gd name="T5" fmla="*/ 6 h 6"/>
                  <a:gd name="T6" fmla="*/ 10 w 10"/>
                  <a:gd name="T7" fmla="*/ 2 h 6"/>
                  <a:gd name="T8" fmla="*/ 10 w 10"/>
                  <a:gd name="T9" fmla="*/ 2 h 6"/>
                  <a:gd name="T10" fmla="*/ 10 w 10"/>
                  <a:gd name="T11" fmla="*/ 2 h 6"/>
                  <a:gd name="T12" fmla="*/ 10 w 10"/>
                  <a:gd name="T13" fmla="*/ 2 h 6"/>
                  <a:gd name="T14" fmla="*/ 6 w 10"/>
                  <a:gd name="T15" fmla="*/ 0 h 6"/>
                  <a:gd name="T16" fmla="*/ 4 w 10"/>
                  <a:gd name="T17" fmla="*/ 0 h 6"/>
                  <a:gd name="T18" fmla="*/ 2 w 10"/>
                  <a:gd name="T19" fmla="*/ 0 h 6"/>
                  <a:gd name="T20" fmla="*/ 2 w 10"/>
                  <a:gd name="T21" fmla="*/ 0 h 6"/>
                  <a:gd name="T22" fmla="*/ 0 w 10"/>
                  <a:gd name="T23" fmla="*/ 2 h 6"/>
                  <a:gd name="T24" fmla="*/ 2 w 10"/>
                  <a:gd name="T25" fmla="*/ 4 h 6"/>
                  <a:gd name="T26" fmla="*/ 6 w 10"/>
                  <a:gd name="T27" fmla="*/ 6 h 6"/>
                  <a:gd name="T28" fmla="*/ 6 w 10"/>
                  <a:gd name="T29" fmla="*/ 6 h 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 h="6">
                    <a:moveTo>
                      <a:pt x="6" y="6"/>
                    </a:moveTo>
                    <a:lnTo>
                      <a:pt x="6" y="6"/>
                    </a:lnTo>
                    <a:lnTo>
                      <a:pt x="8" y="6"/>
                    </a:lnTo>
                    <a:lnTo>
                      <a:pt x="10" y="2"/>
                    </a:lnTo>
                    <a:lnTo>
                      <a:pt x="6" y="0"/>
                    </a:lnTo>
                    <a:lnTo>
                      <a:pt x="4" y="0"/>
                    </a:lnTo>
                    <a:lnTo>
                      <a:pt x="2" y="0"/>
                    </a:lnTo>
                    <a:lnTo>
                      <a:pt x="0" y="2"/>
                    </a:lnTo>
                    <a:lnTo>
                      <a:pt x="2" y="4"/>
                    </a:lnTo>
                    <a:lnTo>
                      <a:pt x="6"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6" name="Freeform 2774"/>
              <p:cNvSpPr>
                <a:spLocks/>
              </p:cNvSpPr>
              <p:nvPr/>
            </p:nvSpPr>
            <p:spPr bwMode="auto">
              <a:xfrm>
                <a:off x="1966" y="2793"/>
                <a:ext cx="34" cy="29"/>
              </a:xfrm>
              <a:custGeom>
                <a:avLst/>
                <a:gdLst>
                  <a:gd name="T0" fmla="*/ 2 w 34"/>
                  <a:gd name="T1" fmla="*/ 29 h 29"/>
                  <a:gd name="T2" fmla="*/ 2 w 34"/>
                  <a:gd name="T3" fmla="*/ 29 h 29"/>
                  <a:gd name="T4" fmla="*/ 2 w 34"/>
                  <a:gd name="T5" fmla="*/ 29 h 29"/>
                  <a:gd name="T6" fmla="*/ 4 w 34"/>
                  <a:gd name="T7" fmla="*/ 29 h 29"/>
                  <a:gd name="T8" fmla="*/ 6 w 34"/>
                  <a:gd name="T9" fmla="*/ 27 h 29"/>
                  <a:gd name="T10" fmla="*/ 6 w 34"/>
                  <a:gd name="T11" fmla="*/ 27 h 29"/>
                  <a:gd name="T12" fmla="*/ 6 w 34"/>
                  <a:gd name="T13" fmla="*/ 19 h 29"/>
                  <a:gd name="T14" fmla="*/ 8 w 34"/>
                  <a:gd name="T15" fmla="*/ 17 h 29"/>
                  <a:gd name="T16" fmla="*/ 8 w 34"/>
                  <a:gd name="T17" fmla="*/ 13 h 29"/>
                  <a:gd name="T18" fmla="*/ 8 w 34"/>
                  <a:gd name="T19" fmla="*/ 13 h 29"/>
                  <a:gd name="T20" fmla="*/ 10 w 34"/>
                  <a:gd name="T21" fmla="*/ 13 h 29"/>
                  <a:gd name="T22" fmla="*/ 14 w 34"/>
                  <a:gd name="T23" fmla="*/ 13 h 29"/>
                  <a:gd name="T24" fmla="*/ 20 w 34"/>
                  <a:gd name="T25" fmla="*/ 11 h 29"/>
                  <a:gd name="T26" fmla="*/ 20 w 34"/>
                  <a:gd name="T27" fmla="*/ 11 h 29"/>
                  <a:gd name="T28" fmla="*/ 28 w 34"/>
                  <a:gd name="T29" fmla="*/ 7 h 29"/>
                  <a:gd name="T30" fmla="*/ 28 w 34"/>
                  <a:gd name="T31" fmla="*/ 7 h 29"/>
                  <a:gd name="T32" fmla="*/ 32 w 34"/>
                  <a:gd name="T33" fmla="*/ 2 h 29"/>
                  <a:gd name="T34" fmla="*/ 34 w 34"/>
                  <a:gd name="T35" fmla="*/ 0 h 29"/>
                  <a:gd name="T36" fmla="*/ 34 w 34"/>
                  <a:gd name="T37" fmla="*/ 0 h 29"/>
                  <a:gd name="T38" fmla="*/ 34 w 34"/>
                  <a:gd name="T39" fmla="*/ 0 h 29"/>
                  <a:gd name="T40" fmla="*/ 32 w 34"/>
                  <a:gd name="T41" fmla="*/ 0 h 29"/>
                  <a:gd name="T42" fmla="*/ 28 w 34"/>
                  <a:gd name="T43" fmla="*/ 2 h 29"/>
                  <a:gd name="T44" fmla="*/ 24 w 34"/>
                  <a:gd name="T45" fmla="*/ 5 h 29"/>
                  <a:gd name="T46" fmla="*/ 24 w 34"/>
                  <a:gd name="T47" fmla="*/ 5 h 29"/>
                  <a:gd name="T48" fmla="*/ 14 w 34"/>
                  <a:gd name="T49" fmla="*/ 9 h 29"/>
                  <a:gd name="T50" fmla="*/ 4 w 34"/>
                  <a:gd name="T51" fmla="*/ 11 h 29"/>
                  <a:gd name="T52" fmla="*/ 0 w 34"/>
                  <a:gd name="T53" fmla="*/ 11 h 29"/>
                  <a:gd name="T54" fmla="*/ 0 w 34"/>
                  <a:gd name="T55" fmla="*/ 15 h 29"/>
                  <a:gd name="T56" fmla="*/ 0 w 34"/>
                  <a:gd name="T57" fmla="*/ 21 h 29"/>
                  <a:gd name="T58" fmla="*/ 2 w 34"/>
                  <a:gd name="T59" fmla="*/ 29 h 29"/>
                  <a:gd name="T60" fmla="*/ 2 w 34"/>
                  <a:gd name="T61" fmla="*/ 29 h 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4" h="29">
                    <a:moveTo>
                      <a:pt x="2" y="29"/>
                    </a:moveTo>
                    <a:lnTo>
                      <a:pt x="2" y="29"/>
                    </a:lnTo>
                    <a:lnTo>
                      <a:pt x="4" y="29"/>
                    </a:lnTo>
                    <a:lnTo>
                      <a:pt x="6" y="27"/>
                    </a:lnTo>
                    <a:lnTo>
                      <a:pt x="6" y="19"/>
                    </a:lnTo>
                    <a:lnTo>
                      <a:pt x="8" y="17"/>
                    </a:lnTo>
                    <a:lnTo>
                      <a:pt x="8" y="13"/>
                    </a:lnTo>
                    <a:lnTo>
                      <a:pt x="10" y="13"/>
                    </a:lnTo>
                    <a:lnTo>
                      <a:pt x="14" y="13"/>
                    </a:lnTo>
                    <a:lnTo>
                      <a:pt x="20" y="11"/>
                    </a:lnTo>
                    <a:lnTo>
                      <a:pt x="28" y="7"/>
                    </a:lnTo>
                    <a:lnTo>
                      <a:pt x="32" y="2"/>
                    </a:lnTo>
                    <a:lnTo>
                      <a:pt x="34" y="0"/>
                    </a:lnTo>
                    <a:lnTo>
                      <a:pt x="32" y="0"/>
                    </a:lnTo>
                    <a:lnTo>
                      <a:pt x="28" y="2"/>
                    </a:lnTo>
                    <a:lnTo>
                      <a:pt x="24" y="5"/>
                    </a:lnTo>
                    <a:lnTo>
                      <a:pt x="14" y="9"/>
                    </a:lnTo>
                    <a:lnTo>
                      <a:pt x="4" y="11"/>
                    </a:lnTo>
                    <a:lnTo>
                      <a:pt x="0" y="11"/>
                    </a:lnTo>
                    <a:lnTo>
                      <a:pt x="0" y="15"/>
                    </a:lnTo>
                    <a:lnTo>
                      <a:pt x="0" y="21"/>
                    </a:lnTo>
                    <a:lnTo>
                      <a:pt x="2" y="29"/>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7" name="Freeform 2775"/>
              <p:cNvSpPr>
                <a:spLocks/>
              </p:cNvSpPr>
              <p:nvPr/>
            </p:nvSpPr>
            <p:spPr bwMode="auto">
              <a:xfrm>
                <a:off x="1998" y="2767"/>
                <a:ext cx="22" cy="12"/>
              </a:xfrm>
              <a:custGeom>
                <a:avLst/>
                <a:gdLst>
                  <a:gd name="T0" fmla="*/ 20 w 22"/>
                  <a:gd name="T1" fmla="*/ 6 h 12"/>
                  <a:gd name="T2" fmla="*/ 20 w 22"/>
                  <a:gd name="T3" fmla="*/ 6 h 12"/>
                  <a:gd name="T4" fmla="*/ 20 w 22"/>
                  <a:gd name="T5" fmla="*/ 4 h 12"/>
                  <a:gd name="T6" fmla="*/ 22 w 22"/>
                  <a:gd name="T7" fmla="*/ 2 h 12"/>
                  <a:gd name="T8" fmla="*/ 22 w 22"/>
                  <a:gd name="T9" fmla="*/ 0 h 12"/>
                  <a:gd name="T10" fmla="*/ 22 w 22"/>
                  <a:gd name="T11" fmla="*/ 0 h 12"/>
                  <a:gd name="T12" fmla="*/ 18 w 22"/>
                  <a:gd name="T13" fmla="*/ 2 h 12"/>
                  <a:gd name="T14" fmla="*/ 14 w 22"/>
                  <a:gd name="T15" fmla="*/ 4 h 12"/>
                  <a:gd name="T16" fmla="*/ 6 w 22"/>
                  <a:gd name="T17" fmla="*/ 8 h 12"/>
                  <a:gd name="T18" fmla="*/ 6 w 22"/>
                  <a:gd name="T19" fmla="*/ 8 h 12"/>
                  <a:gd name="T20" fmla="*/ 2 w 22"/>
                  <a:gd name="T21" fmla="*/ 8 h 12"/>
                  <a:gd name="T22" fmla="*/ 0 w 22"/>
                  <a:gd name="T23" fmla="*/ 8 h 12"/>
                  <a:gd name="T24" fmla="*/ 0 w 22"/>
                  <a:gd name="T25" fmla="*/ 8 h 12"/>
                  <a:gd name="T26" fmla="*/ 6 w 22"/>
                  <a:gd name="T27" fmla="*/ 10 h 12"/>
                  <a:gd name="T28" fmla="*/ 10 w 22"/>
                  <a:gd name="T29" fmla="*/ 12 h 12"/>
                  <a:gd name="T30" fmla="*/ 20 w 22"/>
                  <a:gd name="T31" fmla="*/ 6 h 12"/>
                  <a:gd name="T32" fmla="*/ 20 w 22"/>
                  <a:gd name="T33" fmla="*/ 6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2" h="12">
                    <a:moveTo>
                      <a:pt x="20" y="6"/>
                    </a:moveTo>
                    <a:lnTo>
                      <a:pt x="20" y="6"/>
                    </a:lnTo>
                    <a:lnTo>
                      <a:pt x="20" y="4"/>
                    </a:lnTo>
                    <a:lnTo>
                      <a:pt x="22" y="2"/>
                    </a:lnTo>
                    <a:lnTo>
                      <a:pt x="22" y="0"/>
                    </a:lnTo>
                    <a:lnTo>
                      <a:pt x="18" y="2"/>
                    </a:lnTo>
                    <a:lnTo>
                      <a:pt x="14" y="4"/>
                    </a:lnTo>
                    <a:lnTo>
                      <a:pt x="6" y="8"/>
                    </a:lnTo>
                    <a:lnTo>
                      <a:pt x="2" y="8"/>
                    </a:lnTo>
                    <a:lnTo>
                      <a:pt x="0" y="8"/>
                    </a:lnTo>
                    <a:lnTo>
                      <a:pt x="6" y="10"/>
                    </a:lnTo>
                    <a:lnTo>
                      <a:pt x="10" y="12"/>
                    </a:lnTo>
                    <a:lnTo>
                      <a:pt x="20"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8" name="Freeform 2776"/>
              <p:cNvSpPr>
                <a:spLocks/>
              </p:cNvSpPr>
              <p:nvPr/>
            </p:nvSpPr>
            <p:spPr bwMode="auto">
              <a:xfrm>
                <a:off x="2316" y="2761"/>
                <a:ext cx="20" cy="10"/>
              </a:xfrm>
              <a:custGeom>
                <a:avLst/>
                <a:gdLst>
                  <a:gd name="T0" fmla="*/ 0 w 20"/>
                  <a:gd name="T1" fmla="*/ 0 h 10"/>
                  <a:gd name="T2" fmla="*/ 0 w 20"/>
                  <a:gd name="T3" fmla="*/ 0 h 10"/>
                  <a:gd name="T4" fmla="*/ 0 w 20"/>
                  <a:gd name="T5" fmla="*/ 4 h 10"/>
                  <a:gd name="T6" fmla="*/ 4 w 20"/>
                  <a:gd name="T7" fmla="*/ 6 h 10"/>
                  <a:gd name="T8" fmla="*/ 10 w 20"/>
                  <a:gd name="T9" fmla="*/ 8 h 10"/>
                  <a:gd name="T10" fmla="*/ 14 w 20"/>
                  <a:gd name="T11" fmla="*/ 10 h 10"/>
                  <a:gd name="T12" fmla="*/ 14 w 20"/>
                  <a:gd name="T13" fmla="*/ 10 h 10"/>
                  <a:gd name="T14" fmla="*/ 20 w 20"/>
                  <a:gd name="T15" fmla="*/ 6 h 10"/>
                  <a:gd name="T16" fmla="*/ 20 w 20"/>
                  <a:gd name="T17" fmla="*/ 6 h 10"/>
                  <a:gd name="T18" fmla="*/ 8 w 20"/>
                  <a:gd name="T19" fmla="*/ 2 h 10"/>
                  <a:gd name="T20" fmla="*/ 8 w 20"/>
                  <a:gd name="T21" fmla="*/ 2 h 10"/>
                  <a:gd name="T22" fmla="*/ 4 w 20"/>
                  <a:gd name="T23" fmla="*/ 0 h 10"/>
                  <a:gd name="T24" fmla="*/ 0 w 20"/>
                  <a:gd name="T25" fmla="*/ 0 h 10"/>
                  <a:gd name="T26" fmla="*/ 0 w 20"/>
                  <a:gd name="T27" fmla="*/ 0 h 10"/>
                  <a:gd name="T28" fmla="*/ 0 w 20"/>
                  <a:gd name="T29" fmla="*/ 0 h 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0" h="10">
                    <a:moveTo>
                      <a:pt x="0" y="0"/>
                    </a:moveTo>
                    <a:lnTo>
                      <a:pt x="0" y="0"/>
                    </a:lnTo>
                    <a:lnTo>
                      <a:pt x="0" y="4"/>
                    </a:lnTo>
                    <a:lnTo>
                      <a:pt x="4" y="6"/>
                    </a:lnTo>
                    <a:lnTo>
                      <a:pt x="10" y="8"/>
                    </a:lnTo>
                    <a:lnTo>
                      <a:pt x="14" y="10"/>
                    </a:lnTo>
                    <a:lnTo>
                      <a:pt x="20" y="6"/>
                    </a:lnTo>
                    <a:lnTo>
                      <a:pt x="8" y="2"/>
                    </a:lnTo>
                    <a:lnTo>
                      <a:pt x="4"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9" name="Freeform 2777"/>
              <p:cNvSpPr>
                <a:spLocks/>
              </p:cNvSpPr>
              <p:nvPr/>
            </p:nvSpPr>
            <p:spPr bwMode="auto">
              <a:xfrm>
                <a:off x="2332" y="2866"/>
                <a:ext cx="18" cy="42"/>
              </a:xfrm>
              <a:custGeom>
                <a:avLst/>
                <a:gdLst>
                  <a:gd name="T0" fmla="*/ 16 w 18"/>
                  <a:gd name="T1" fmla="*/ 24 h 42"/>
                  <a:gd name="T2" fmla="*/ 16 w 18"/>
                  <a:gd name="T3" fmla="*/ 24 h 42"/>
                  <a:gd name="T4" fmla="*/ 14 w 18"/>
                  <a:gd name="T5" fmla="*/ 20 h 42"/>
                  <a:gd name="T6" fmla="*/ 10 w 18"/>
                  <a:gd name="T7" fmla="*/ 16 h 42"/>
                  <a:gd name="T8" fmla="*/ 10 w 18"/>
                  <a:gd name="T9" fmla="*/ 16 h 42"/>
                  <a:gd name="T10" fmla="*/ 12 w 18"/>
                  <a:gd name="T11" fmla="*/ 14 h 42"/>
                  <a:gd name="T12" fmla="*/ 12 w 18"/>
                  <a:gd name="T13" fmla="*/ 14 h 42"/>
                  <a:gd name="T14" fmla="*/ 14 w 18"/>
                  <a:gd name="T15" fmla="*/ 0 h 42"/>
                  <a:gd name="T16" fmla="*/ 14 w 18"/>
                  <a:gd name="T17" fmla="*/ 0 h 42"/>
                  <a:gd name="T18" fmla="*/ 14 w 18"/>
                  <a:gd name="T19" fmla="*/ 0 h 42"/>
                  <a:gd name="T20" fmla="*/ 14 w 18"/>
                  <a:gd name="T21" fmla="*/ 0 h 42"/>
                  <a:gd name="T22" fmla="*/ 2 w 18"/>
                  <a:gd name="T23" fmla="*/ 6 h 42"/>
                  <a:gd name="T24" fmla="*/ 0 w 18"/>
                  <a:gd name="T25" fmla="*/ 12 h 42"/>
                  <a:gd name="T26" fmla="*/ 0 w 18"/>
                  <a:gd name="T27" fmla="*/ 18 h 42"/>
                  <a:gd name="T28" fmla="*/ 0 w 18"/>
                  <a:gd name="T29" fmla="*/ 18 h 42"/>
                  <a:gd name="T30" fmla="*/ 2 w 18"/>
                  <a:gd name="T31" fmla="*/ 22 h 42"/>
                  <a:gd name="T32" fmla="*/ 2 w 18"/>
                  <a:gd name="T33" fmla="*/ 22 h 42"/>
                  <a:gd name="T34" fmla="*/ 8 w 18"/>
                  <a:gd name="T35" fmla="*/ 28 h 42"/>
                  <a:gd name="T36" fmla="*/ 8 w 18"/>
                  <a:gd name="T37" fmla="*/ 28 h 42"/>
                  <a:gd name="T38" fmla="*/ 8 w 18"/>
                  <a:gd name="T39" fmla="*/ 34 h 42"/>
                  <a:gd name="T40" fmla="*/ 10 w 18"/>
                  <a:gd name="T41" fmla="*/ 40 h 42"/>
                  <a:gd name="T42" fmla="*/ 14 w 18"/>
                  <a:gd name="T43" fmla="*/ 42 h 42"/>
                  <a:gd name="T44" fmla="*/ 14 w 18"/>
                  <a:gd name="T45" fmla="*/ 42 h 42"/>
                  <a:gd name="T46" fmla="*/ 14 w 18"/>
                  <a:gd name="T47" fmla="*/ 42 h 42"/>
                  <a:gd name="T48" fmla="*/ 14 w 18"/>
                  <a:gd name="T49" fmla="*/ 42 h 42"/>
                  <a:gd name="T50" fmla="*/ 16 w 18"/>
                  <a:gd name="T51" fmla="*/ 42 h 42"/>
                  <a:gd name="T52" fmla="*/ 16 w 18"/>
                  <a:gd name="T53" fmla="*/ 42 h 42"/>
                  <a:gd name="T54" fmla="*/ 18 w 18"/>
                  <a:gd name="T55" fmla="*/ 38 h 42"/>
                  <a:gd name="T56" fmla="*/ 18 w 18"/>
                  <a:gd name="T57" fmla="*/ 32 h 42"/>
                  <a:gd name="T58" fmla="*/ 18 w 18"/>
                  <a:gd name="T59" fmla="*/ 32 h 42"/>
                  <a:gd name="T60" fmla="*/ 18 w 18"/>
                  <a:gd name="T61" fmla="*/ 30 h 42"/>
                  <a:gd name="T62" fmla="*/ 16 w 18"/>
                  <a:gd name="T63" fmla="*/ 30 h 42"/>
                  <a:gd name="T64" fmla="*/ 12 w 18"/>
                  <a:gd name="T65" fmla="*/ 26 h 42"/>
                  <a:gd name="T66" fmla="*/ 12 w 18"/>
                  <a:gd name="T67" fmla="*/ 26 h 42"/>
                  <a:gd name="T68" fmla="*/ 14 w 18"/>
                  <a:gd name="T69" fmla="*/ 26 h 42"/>
                  <a:gd name="T70" fmla="*/ 16 w 18"/>
                  <a:gd name="T71" fmla="*/ 24 h 42"/>
                  <a:gd name="T72" fmla="*/ 16 w 18"/>
                  <a:gd name="T73" fmla="*/ 24 h 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8" h="42">
                    <a:moveTo>
                      <a:pt x="16" y="24"/>
                    </a:moveTo>
                    <a:lnTo>
                      <a:pt x="16" y="24"/>
                    </a:lnTo>
                    <a:lnTo>
                      <a:pt x="14" y="20"/>
                    </a:lnTo>
                    <a:lnTo>
                      <a:pt x="10" y="16"/>
                    </a:lnTo>
                    <a:lnTo>
                      <a:pt x="12" y="14"/>
                    </a:lnTo>
                    <a:lnTo>
                      <a:pt x="14" y="0"/>
                    </a:lnTo>
                    <a:lnTo>
                      <a:pt x="2" y="6"/>
                    </a:lnTo>
                    <a:lnTo>
                      <a:pt x="0" y="12"/>
                    </a:lnTo>
                    <a:lnTo>
                      <a:pt x="0" y="18"/>
                    </a:lnTo>
                    <a:lnTo>
                      <a:pt x="2" y="22"/>
                    </a:lnTo>
                    <a:lnTo>
                      <a:pt x="8" y="28"/>
                    </a:lnTo>
                    <a:lnTo>
                      <a:pt x="8" y="34"/>
                    </a:lnTo>
                    <a:lnTo>
                      <a:pt x="10" y="40"/>
                    </a:lnTo>
                    <a:lnTo>
                      <a:pt x="14" y="42"/>
                    </a:lnTo>
                    <a:lnTo>
                      <a:pt x="16" y="42"/>
                    </a:lnTo>
                    <a:lnTo>
                      <a:pt x="18" y="38"/>
                    </a:lnTo>
                    <a:lnTo>
                      <a:pt x="18" y="32"/>
                    </a:lnTo>
                    <a:lnTo>
                      <a:pt x="18" y="30"/>
                    </a:lnTo>
                    <a:lnTo>
                      <a:pt x="16" y="30"/>
                    </a:lnTo>
                    <a:lnTo>
                      <a:pt x="12" y="26"/>
                    </a:lnTo>
                    <a:lnTo>
                      <a:pt x="14" y="26"/>
                    </a:lnTo>
                    <a:lnTo>
                      <a:pt x="16" y="2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0" name="Freeform 2778"/>
              <p:cNvSpPr>
                <a:spLocks/>
              </p:cNvSpPr>
              <p:nvPr/>
            </p:nvSpPr>
            <p:spPr bwMode="auto">
              <a:xfrm>
                <a:off x="1943" y="2800"/>
                <a:ext cx="20" cy="8"/>
              </a:xfrm>
              <a:custGeom>
                <a:avLst/>
                <a:gdLst>
                  <a:gd name="T0" fmla="*/ 0 w 20"/>
                  <a:gd name="T1" fmla="*/ 8 h 8"/>
                  <a:gd name="T2" fmla="*/ 0 w 20"/>
                  <a:gd name="T3" fmla="*/ 8 h 8"/>
                  <a:gd name="T4" fmla="*/ 10 w 20"/>
                  <a:gd name="T5" fmla="*/ 6 h 8"/>
                  <a:gd name="T6" fmla="*/ 20 w 20"/>
                  <a:gd name="T7" fmla="*/ 0 h 8"/>
                  <a:gd name="T8" fmla="*/ 20 w 20"/>
                  <a:gd name="T9" fmla="*/ 0 h 8"/>
                  <a:gd name="T10" fmla="*/ 12 w 20"/>
                  <a:gd name="T11" fmla="*/ 0 h 8"/>
                  <a:gd name="T12" fmla="*/ 6 w 20"/>
                  <a:gd name="T13" fmla="*/ 2 h 8"/>
                  <a:gd name="T14" fmla="*/ 6 w 20"/>
                  <a:gd name="T15" fmla="*/ 2 h 8"/>
                  <a:gd name="T16" fmla="*/ 0 w 20"/>
                  <a:gd name="T17" fmla="*/ 6 h 8"/>
                  <a:gd name="T18" fmla="*/ 0 w 20"/>
                  <a:gd name="T19" fmla="*/ 8 h 8"/>
                  <a:gd name="T20" fmla="*/ 0 w 20"/>
                  <a:gd name="T21" fmla="*/ 8 h 8"/>
                  <a:gd name="T22" fmla="*/ 0 w 20"/>
                  <a:gd name="T23" fmla="*/ 8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0" h="8">
                    <a:moveTo>
                      <a:pt x="0" y="8"/>
                    </a:moveTo>
                    <a:lnTo>
                      <a:pt x="0" y="8"/>
                    </a:lnTo>
                    <a:lnTo>
                      <a:pt x="10" y="6"/>
                    </a:lnTo>
                    <a:lnTo>
                      <a:pt x="20" y="0"/>
                    </a:lnTo>
                    <a:lnTo>
                      <a:pt x="12" y="0"/>
                    </a:lnTo>
                    <a:lnTo>
                      <a:pt x="6" y="2"/>
                    </a:lnTo>
                    <a:lnTo>
                      <a:pt x="0" y="6"/>
                    </a:lnTo>
                    <a:lnTo>
                      <a:pt x="0" y="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1" name="Freeform 2779"/>
              <p:cNvSpPr>
                <a:spLocks/>
              </p:cNvSpPr>
              <p:nvPr/>
            </p:nvSpPr>
            <p:spPr bwMode="auto">
              <a:xfrm>
                <a:off x="2378" y="2785"/>
                <a:ext cx="15" cy="8"/>
              </a:xfrm>
              <a:custGeom>
                <a:avLst/>
                <a:gdLst>
                  <a:gd name="T0" fmla="*/ 2 w 15"/>
                  <a:gd name="T1" fmla="*/ 0 h 8"/>
                  <a:gd name="T2" fmla="*/ 2 w 15"/>
                  <a:gd name="T3" fmla="*/ 0 h 8"/>
                  <a:gd name="T4" fmla="*/ 0 w 15"/>
                  <a:gd name="T5" fmla="*/ 2 h 8"/>
                  <a:gd name="T6" fmla="*/ 0 w 15"/>
                  <a:gd name="T7" fmla="*/ 4 h 8"/>
                  <a:gd name="T8" fmla="*/ 0 w 15"/>
                  <a:gd name="T9" fmla="*/ 4 h 8"/>
                  <a:gd name="T10" fmla="*/ 9 w 15"/>
                  <a:gd name="T11" fmla="*/ 6 h 8"/>
                  <a:gd name="T12" fmla="*/ 15 w 15"/>
                  <a:gd name="T13" fmla="*/ 8 h 8"/>
                  <a:gd name="T14" fmla="*/ 15 w 15"/>
                  <a:gd name="T15" fmla="*/ 8 h 8"/>
                  <a:gd name="T16" fmla="*/ 11 w 15"/>
                  <a:gd name="T17" fmla="*/ 4 h 8"/>
                  <a:gd name="T18" fmla="*/ 2 w 15"/>
                  <a:gd name="T19" fmla="*/ 0 h 8"/>
                  <a:gd name="T20" fmla="*/ 2 w 15"/>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5" h="8">
                    <a:moveTo>
                      <a:pt x="2" y="0"/>
                    </a:moveTo>
                    <a:lnTo>
                      <a:pt x="2" y="0"/>
                    </a:lnTo>
                    <a:lnTo>
                      <a:pt x="0" y="2"/>
                    </a:lnTo>
                    <a:lnTo>
                      <a:pt x="0" y="4"/>
                    </a:lnTo>
                    <a:lnTo>
                      <a:pt x="9" y="6"/>
                    </a:lnTo>
                    <a:lnTo>
                      <a:pt x="15" y="8"/>
                    </a:lnTo>
                    <a:lnTo>
                      <a:pt x="11" y="4"/>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2" name="Freeform 2780"/>
              <p:cNvSpPr>
                <a:spLocks/>
              </p:cNvSpPr>
              <p:nvPr/>
            </p:nvSpPr>
            <p:spPr bwMode="auto">
              <a:xfrm>
                <a:off x="1994" y="2759"/>
                <a:ext cx="28" cy="12"/>
              </a:xfrm>
              <a:custGeom>
                <a:avLst/>
                <a:gdLst>
                  <a:gd name="T0" fmla="*/ 2 w 28"/>
                  <a:gd name="T1" fmla="*/ 4 h 12"/>
                  <a:gd name="T2" fmla="*/ 2 w 28"/>
                  <a:gd name="T3" fmla="*/ 4 h 12"/>
                  <a:gd name="T4" fmla="*/ 0 w 28"/>
                  <a:gd name="T5" fmla="*/ 8 h 12"/>
                  <a:gd name="T6" fmla="*/ 0 w 28"/>
                  <a:gd name="T7" fmla="*/ 10 h 12"/>
                  <a:gd name="T8" fmla="*/ 2 w 28"/>
                  <a:gd name="T9" fmla="*/ 12 h 12"/>
                  <a:gd name="T10" fmla="*/ 2 w 28"/>
                  <a:gd name="T11" fmla="*/ 12 h 12"/>
                  <a:gd name="T12" fmla="*/ 6 w 28"/>
                  <a:gd name="T13" fmla="*/ 12 h 12"/>
                  <a:gd name="T14" fmla="*/ 10 w 28"/>
                  <a:gd name="T15" fmla="*/ 10 h 12"/>
                  <a:gd name="T16" fmla="*/ 18 w 28"/>
                  <a:gd name="T17" fmla="*/ 6 h 12"/>
                  <a:gd name="T18" fmla="*/ 18 w 28"/>
                  <a:gd name="T19" fmla="*/ 6 h 12"/>
                  <a:gd name="T20" fmla="*/ 24 w 28"/>
                  <a:gd name="T21" fmla="*/ 6 h 12"/>
                  <a:gd name="T22" fmla="*/ 28 w 28"/>
                  <a:gd name="T23" fmla="*/ 6 h 12"/>
                  <a:gd name="T24" fmla="*/ 28 w 28"/>
                  <a:gd name="T25" fmla="*/ 4 h 12"/>
                  <a:gd name="T26" fmla="*/ 28 w 28"/>
                  <a:gd name="T27" fmla="*/ 4 h 12"/>
                  <a:gd name="T28" fmla="*/ 26 w 28"/>
                  <a:gd name="T29" fmla="*/ 2 h 12"/>
                  <a:gd name="T30" fmla="*/ 24 w 28"/>
                  <a:gd name="T31" fmla="*/ 0 h 12"/>
                  <a:gd name="T32" fmla="*/ 14 w 28"/>
                  <a:gd name="T33" fmla="*/ 0 h 12"/>
                  <a:gd name="T34" fmla="*/ 6 w 28"/>
                  <a:gd name="T35" fmla="*/ 2 h 12"/>
                  <a:gd name="T36" fmla="*/ 2 w 28"/>
                  <a:gd name="T37" fmla="*/ 4 h 12"/>
                  <a:gd name="T38" fmla="*/ 2 w 28"/>
                  <a:gd name="T39" fmla="*/ 4 h 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8" h="12">
                    <a:moveTo>
                      <a:pt x="2" y="4"/>
                    </a:moveTo>
                    <a:lnTo>
                      <a:pt x="2" y="4"/>
                    </a:lnTo>
                    <a:lnTo>
                      <a:pt x="0" y="8"/>
                    </a:lnTo>
                    <a:lnTo>
                      <a:pt x="0" y="10"/>
                    </a:lnTo>
                    <a:lnTo>
                      <a:pt x="2" y="12"/>
                    </a:lnTo>
                    <a:lnTo>
                      <a:pt x="6" y="12"/>
                    </a:lnTo>
                    <a:lnTo>
                      <a:pt x="10" y="10"/>
                    </a:lnTo>
                    <a:lnTo>
                      <a:pt x="18" y="6"/>
                    </a:lnTo>
                    <a:lnTo>
                      <a:pt x="24" y="6"/>
                    </a:lnTo>
                    <a:lnTo>
                      <a:pt x="28" y="6"/>
                    </a:lnTo>
                    <a:lnTo>
                      <a:pt x="28" y="4"/>
                    </a:lnTo>
                    <a:lnTo>
                      <a:pt x="26" y="2"/>
                    </a:lnTo>
                    <a:lnTo>
                      <a:pt x="24" y="0"/>
                    </a:lnTo>
                    <a:lnTo>
                      <a:pt x="14" y="0"/>
                    </a:lnTo>
                    <a:lnTo>
                      <a:pt x="6" y="2"/>
                    </a:lnTo>
                    <a:lnTo>
                      <a:pt x="2"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3" name="Freeform 2781"/>
              <p:cNvSpPr>
                <a:spLocks/>
              </p:cNvSpPr>
              <p:nvPr/>
            </p:nvSpPr>
            <p:spPr bwMode="auto">
              <a:xfrm>
                <a:off x="1949" y="2789"/>
                <a:ext cx="21" cy="6"/>
              </a:xfrm>
              <a:custGeom>
                <a:avLst/>
                <a:gdLst>
                  <a:gd name="T0" fmla="*/ 0 w 21"/>
                  <a:gd name="T1" fmla="*/ 6 h 6"/>
                  <a:gd name="T2" fmla="*/ 0 w 21"/>
                  <a:gd name="T3" fmla="*/ 6 h 6"/>
                  <a:gd name="T4" fmla="*/ 0 w 21"/>
                  <a:gd name="T5" fmla="*/ 6 h 6"/>
                  <a:gd name="T6" fmla="*/ 2 w 21"/>
                  <a:gd name="T7" fmla="*/ 6 h 6"/>
                  <a:gd name="T8" fmla="*/ 6 w 21"/>
                  <a:gd name="T9" fmla="*/ 6 h 6"/>
                  <a:gd name="T10" fmla="*/ 6 w 21"/>
                  <a:gd name="T11" fmla="*/ 6 h 6"/>
                  <a:gd name="T12" fmla="*/ 12 w 21"/>
                  <a:gd name="T13" fmla="*/ 6 h 6"/>
                  <a:gd name="T14" fmla="*/ 21 w 21"/>
                  <a:gd name="T15" fmla="*/ 2 h 6"/>
                  <a:gd name="T16" fmla="*/ 21 w 21"/>
                  <a:gd name="T17" fmla="*/ 2 h 6"/>
                  <a:gd name="T18" fmla="*/ 10 w 21"/>
                  <a:gd name="T19" fmla="*/ 0 h 6"/>
                  <a:gd name="T20" fmla="*/ 4 w 21"/>
                  <a:gd name="T21" fmla="*/ 2 h 6"/>
                  <a:gd name="T22" fmla="*/ 0 w 21"/>
                  <a:gd name="T23" fmla="*/ 6 h 6"/>
                  <a:gd name="T24" fmla="*/ 0 w 21"/>
                  <a:gd name="T25" fmla="*/ 6 h 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1" h="6">
                    <a:moveTo>
                      <a:pt x="0" y="6"/>
                    </a:moveTo>
                    <a:lnTo>
                      <a:pt x="0" y="6"/>
                    </a:lnTo>
                    <a:lnTo>
                      <a:pt x="2" y="6"/>
                    </a:lnTo>
                    <a:lnTo>
                      <a:pt x="6" y="6"/>
                    </a:lnTo>
                    <a:lnTo>
                      <a:pt x="12" y="6"/>
                    </a:lnTo>
                    <a:lnTo>
                      <a:pt x="21" y="2"/>
                    </a:lnTo>
                    <a:lnTo>
                      <a:pt x="10" y="0"/>
                    </a:lnTo>
                    <a:lnTo>
                      <a:pt x="4" y="2"/>
                    </a:lnTo>
                    <a:lnTo>
                      <a:pt x="0"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4" name="Freeform 2782"/>
              <p:cNvSpPr>
                <a:spLocks/>
              </p:cNvSpPr>
              <p:nvPr/>
            </p:nvSpPr>
            <p:spPr bwMode="auto">
              <a:xfrm>
                <a:off x="2344" y="2906"/>
                <a:ext cx="43" cy="24"/>
              </a:xfrm>
              <a:custGeom>
                <a:avLst/>
                <a:gdLst>
                  <a:gd name="T0" fmla="*/ 2 w 43"/>
                  <a:gd name="T1" fmla="*/ 2 h 24"/>
                  <a:gd name="T2" fmla="*/ 2 w 43"/>
                  <a:gd name="T3" fmla="*/ 2 h 24"/>
                  <a:gd name="T4" fmla="*/ 0 w 43"/>
                  <a:gd name="T5" fmla="*/ 4 h 24"/>
                  <a:gd name="T6" fmla="*/ 2 w 43"/>
                  <a:gd name="T7" fmla="*/ 8 h 24"/>
                  <a:gd name="T8" fmla="*/ 8 w 43"/>
                  <a:gd name="T9" fmla="*/ 20 h 24"/>
                  <a:gd name="T10" fmla="*/ 8 w 43"/>
                  <a:gd name="T11" fmla="*/ 20 h 24"/>
                  <a:gd name="T12" fmla="*/ 32 w 43"/>
                  <a:gd name="T13" fmla="*/ 24 h 24"/>
                  <a:gd name="T14" fmla="*/ 32 w 43"/>
                  <a:gd name="T15" fmla="*/ 24 h 24"/>
                  <a:gd name="T16" fmla="*/ 40 w 43"/>
                  <a:gd name="T17" fmla="*/ 24 h 24"/>
                  <a:gd name="T18" fmla="*/ 43 w 43"/>
                  <a:gd name="T19" fmla="*/ 24 h 24"/>
                  <a:gd name="T20" fmla="*/ 40 w 43"/>
                  <a:gd name="T21" fmla="*/ 20 h 24"/>
                  <a:gd name="T22" fmla="*/ 40 w 43"/>
                  <a:gd name="T23" fmla="*/ 20 h 24"/>
                  <a:gd name="T24" fmla="*/ 36 w 43"/>
                  <a:gd name="T25" fmla="*/ 20 h 24"/>
                  <a:gd name="T26" fmla="*/ 30 w 43"/>
                  <a:gd name="T27" fmla="*/ 18 h 24"/>
                  <a:gd name="T28" fmla="*/ 30 w 43"/>
                  <a:gd name="T29" fmla="*/ 18 h 24"/>
                  <a:gd name="T30" fmla="*/ 20 w 43"/>
                  <a:gd name="T31" fmla="*/ 14 h 24"/>
                  <a:gd name="T32" fmla="*/ 20 w 43"/>
                  <a:gd name="T33" fmla="*/ 14 h 24"/>
                  <a:gd name="T34" fmla="*/ 14 w 43"/>
                  <a:gd name="T35" fmla="*/ 10 h 24"/>
                  <a:gd name="T36" fmla="*/ 10 w 43"/>
                  <a:gd name="T37" fmla="*/ 2 h 24"/>
                  <a:gd name="T38" fmla="*/ 10 w 43"/>
                  <a:gd name="T39" fmla="*/ 2 h 24"/>
                  <a:gd name="T40" fmla="*/ 10 w 43"/>
                  <a:gd name="T41" fmla="*/ 0 h 24"/>
                  <a:gd name="T42" fmla="*/ 10 w 43"/>
                  <a:gd name="T43" fmla="*/ 0 h 24"/>
                  <a:gd name="T44" fmla="*/ 4 w 43"/>
                  <a:gd name="T45" fmla="*/ 2 h 24"/>
                  <a:gd name="T46" fmla="*/ 4 w 43"/>
                  <a:gd name="T47" fmla="*/ 2 h 24"/>
                  <a:gd name="T48" fmla="*/ 2 w 43"/>
                  <a:gd name="T49" fmla="*/ 2 h 24"/>
                  <a:gd name="T50" fmla="*/ 2 w 43"/>
                  <a:gd name="T51" fmla="*/ 2 h 2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3" h="24">
                    <a:moveTo>
                      <a:pt x="2" y="2"/>
                    </a:moveTo>
                    <a:lnTo>
                      <a:pt x="2" y="2"/>
                    </a:lnTo>
                    <a:lnTo>
                      <a:pt x="0" y="4"/>
                    </a:lnTo>
                    <a:lnTo>
                      <a:pt x="2" y="8"/>
                    </a:lnTo>
                    <a:lnTo>
                      <a:pt x="8" y="20"/>
                    </a:lnTo>
                    <a:lnTo>
                      <a:pt x="32" y="24"/>
                    </a:lnTo>
                    <a:lnTo>
                      <a:pt x="40" y="24"/>
                    </a:lnTo>
                    <a:lnTo>
                      <a:pt x="43" y="24"/>
                    </a:lnTo>
                    <a:lnTo>
                      <a:pt x="40" y="20"/>
                    </a:lnTo>
                    <a:lnTo>
                      <a:pt x="36" y="20"/>
                    </a:lnTo>
                    <a:lnTo>
                      <a:pt x="30" y="18"/>
                    </a:lnTo>
                    <a:lnTo>
                      <a:pt x="20" y="14"/>
                    </a:lnTo>
                    <a:lnTo>
                      <a:pt x="14" y="10"/>
                    </a:lnTo>
                    <a:lnTo>
                      <a:pt x="10" y="2"/>
                    </a:lnTo>
                    <a:lnTo>
                      <a:pt x="10" y="0"/>
                    </a:lnTo>
                    <a:lnTo>
                      <a:pt x="4" y="2"/>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5" name="Freeform 2783"/>
              <p:cNvSpPr>
                <a:spLocks/>
              </p:cNvSpPr>
              <p:nvPr/>
            </p:nvSpPr>
            <p:spPr bwMode="auto">
              <a:xfrm>
                <a:off x="2346" y="2908"/>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6" name="Freeform 2784"/>
              <p:cNvSpPr>
                <a:spLocks/>
              </p:cNvSpPr>
              <p:nvPr/>
            </p:nvSpPr>
            <p:spPr bwMode="auto">
              <a:xfrm>
                <a:off x="2004" y="2924"/>
                <a:ext cx="6" cy="15"/>
              </a:xfrm>
              <a:custGeom>
                <a:avLst/>
                <a:gdLst>
                  <a:gd name="T0" fmla="*/ 0 w 6"/>
                  <a:gd name="T1" fmla="*/ 0 h 15"/>
                  <a:gd name="T2" fmla="*/ 0 w 6"/>
                  <a:gd name="T3" fmla="*/ 0 h 15"/>
                  <a:gd name="T4" fmla="*/ 0 w 6"/>
                  <a:gd name="T5" fmla="*/ 2 h 15"/>
                  <a:gd name="T6" fmla="*/ 0 w 6"/>
                  <a:gd name="T7" fmla="*/ 8 h 15"/>
                  <a:gd name="T8" fmla="*/ 0 w 6"/>
                  <a:gd name="T9" fmla="*/ 8 h 15"/>
                  <a:gd name="T10" fmla="*/ 2 w 6"/>
                  <a:gd name="T11" fmla="*/ 15 h 15"/>
                  <a:gd name="T12" fmla="*/ 2 w 6"/>
                  <a:gd name="T13" fmla="*/ 15 h 15"/>
                  <a:gd name="T14" fmla="*/ 4 w 6"/>
                  <a:gd name="T15" fmla="*/ 15 h 15"/>
                  <a:gd name="T16" fmla="*/ 6 w 6"/>
                  <a:gd name="T17" fmla="*/ 12 h 15"/>
                  <a:gd name="T18" fmla="*/ 0 w 6"/>
                  <a:gd name="T19" fmla="*/ 0 h 15"/>
                  <a:gd name="T20" fmla="*/ 0 w 6"/>
                  <a:gd name="T21" fmla="*/ 0 h 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 h="15">
                    <a:moveTo>
                      <a:pt x="0" y="0"/>
                    </a:moveTo>
                    <a:lnTo>
                      <a:pt x="0" y="0"/>
                    </a:lnTo>
                    <a:lnTo>
                      <a:pt x="0" y="2"/>
                    </a:lnTo>
                    <a:lnTo>
                      <a:pt x="0" y="8"/>
                    </a:lnTo>
                    <a:lnTo>
                      <a:pt x="2" y="15"/>
                    </a:lnTo>
                    <a:lnTo>
                      <a:pt x="4" y="15"/>
                    </a:lnTo>
                    <a:lnTo>
                      <a:pt x="6" y="1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7" name="Freeform 2785"/>
              <p:cNvSpPr>
                <a:spLocks/>
              </p:cNvSpPr>
              <p:nvPr/>
            </p:nvSpPr>
            <p:spPr bwMode="auto">
              <a:xfrm>
                <a:off x="1923" y="2900"/>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8" name="Freeform 2786"/>
              <p:cNvSpPr>
                <a:spLocks/>
              </p:cNvSpPr>
              <p:nvPr/>
            </p:nvSpPr>
            <p:spPr bwMode="auto">
              <a:xfrm>
                <a:off x="2096" y="2864"/>
                <a:ext cx="4" cy="2"/>
              </a:xfrm>
              <a:custGeom>
                <a:avLst/>
                <a:gdLst>
                  <a:gd name="T0" fmla="*/ 0 w 4"/>
                  <a:gd name="T1" fmla="*/ 2 h 2"/>
                  <a:gd name="T2" fmla="*/ 0 w 4"/>
                  <a:gd name="T3" fmla="*/ 2 h 2"/>
                  <a:gd name="T4" fmla="*/ 2 w 4"/>
                  <a:gd name="T5" fmla="*/ 0 h 2"/>
                  <a:gd name="T6" fmla="*/ 2 w 4"/>
                  <a:gd name="T7" fmla="*/ 0 h 2"/>
                  <a:gd name="T8" fmla="*/ 4 w 4"/>
                  <a:gd name="T9" fmla="*/ 0 h 2"/>
                  <a:gd name="T10" fmla="*/ 4 w 4"/>
                  <a:gd name="T11" fmla="*/ 0 h 2"/>
                  <a:gd name="T12" fmla="*/ 0 w 4"/>
                  <a:gd name="T13" fmla="*/ 2 h 2"/>
                  <a:gd name="T14" fmla="*/ 0 w 4"/>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0" y="2"/>
                    </a:moveTo>
                    <a:lnTo>
                      <a:pt x="0" y="2"/>
                    </a:lnTo>
                    <a:lnTo>
                      <a:pt x="2" y="0"/>
                    </a:lnTo>
                    <a:lnTo>
                      <a:pt x="4"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9" name="Freeform 2787"/>
              <p:cNvSpPr>
                <a:spLocks/>
              </p:cNvSpPr>
              <p:nvPr/>
            </p:nvSpPr>
            <p:spPr bwMode="auto">
              <a:xfrm>
                <a:off x="1814" y="2818"/>
                <a:ext cx="305" cy="197"/>
              </a:xfrm>
              <a:custGeom>
                <a:avLst/>
                <a:gdLst>
                  <a:gd name="T0" fmla="*/ 299 w 305"/>
                  <a:gd name="T1" fmla="*/ 42 h 197"/>
                  <a:gd name="T2" fmla="*/ 282 w 305"/>
                  <a:gd name="T3" fmla="*/ 38 h 197"/>
                  <a:gd name="T4" fmla="*/ 284 w 305"/>
                  <a:gd name="T5" fmla="*/ 26 h 197"/>
                  <a:gd name="T6" fmla="*/ 282 w 305"/>
                  <a:gd name="T7" fmla="*/ 22 h 197"/>
                  <a:gd name="T8" fmla="*/ 303 w 305"/>
                  <a:gd name="T9" fmla="*/ 22 h 197"/>
                  <a:gd name="T10" fmla="*/ 290 w 305"/>
                  <a:gd name="T11" fmla="*/ 16 h 197"/>
                  <a:gd name="T12" fmla="*/ 293 w 305"/>
                  <a:gd name="T13" fmla="*/ 12 h 197"/>
                  <a:gd name="T14" fmla="*/ 270 w 305"/>
                  <a:gd name="T15" fmla="*/ 12 h 197"/>
                  <a:gd name="T16" fmla="*/ 256 w 305"/>
                  <a:gd name="T17" fmla="*/ 8 h 197"/>
                  <a:gd name="T18" fmla="*/ 244 w 305"/>
                  <a:gd name="T19" fmla="*/ 8 h 197"/>
                  <a:gd name="T20" fmla="*/ 214 w 305"/>
                  <a:gd name="T21" fmla="*/ 8 h 197"/>
                  <a:gd name="T22" fmla="*/ 186 w 305"/>
                  <a:gd name="T23" fmla="*/ 6 h 197"/>
                  <a:gd name="T24" fmla="*/ 186 w 305"/>
                  <a:gd name="T25" fmla="*/ 14 h 197"/>
                  <a:gd name="T26" fmla="*/ 164 w 305"/>
                  <a:gd name="T27" fmla="*/ 18 h 197"/>
                  <a:gd name="T28" fmla="*/ 164 w 305"/>
                  <a:gd name="T29" fmla="*/ 36 h 197"/>
                  <a:gd name="T30" fmla="*/ 135 w 305"/>
                  <a:gd name="T31" fmla="*/ 56 h 197"/>
                  <a:gd name="T32" fmla="*/ 115 w 305"/>
                  <a:gd name="T33" fmla="*/ 64 h 197"/>
                  <a:gd name="T34" fmla="*/ 123 w 305"/>
                  <a:gd name="T35" fmla="*/ 72 h 197"/>
                  <a:gd name="T36" fmla="*/ 111 w 305"/>
                  <a:gd name="T37" fmla="*/ 82 h 197"/>
                  <a:gd name="T38" fmla="*/ 103 w 305"/>
                  <a:gd name="T39" fmla="*/ 84 h 197"/>
                  <a:gd name="T40" fmla="*/ 81 w 305"/>
                  <a:gd name="T41" fmla="*/ 94 h 197"/>
                  <a:gd name="T42" fmla="*/ 79 w 305"/>
                  <a:gd name="T43" fmla="*/ 104 h 197"/>
                  <a:gd name="T44" fmla="*/ 73 w 305"/>
                  <a:gd name="T45" fmla="*/ 100 h 197"/>
                  <a:gd name="T46" fmla="*/ 69 w 305"/>
                  <a:gd name="T47" fmla="*/ 110 h 197"/>
                  <a:gd name="T48" fmla="*/ 57 w 305"/>
                  <a:gd name="T49" fmla="*/ 106 h 197"/>
                  <a:gd name="T50" fmla="*/ 69 w 305"/>
                  <a:gd name="T51" fmla="*/ 112 h 197"/>
                  <a:gd name="T52" fmla="*/ 49 w 305"/>
                  <a:gd name="T53" fmla="*/ 112 h 197"/>
                  <a:gd name="T54" fmla="*/ 47 w 305"/>
                  <a:gd name="T55" fmla="*/ 123 h 197"/>
                  <a:gd name="T56" fmla="*/ 27 w 305"/>
                  <a:gd name="T57" fmla="*/ 137 h 197"/>
                  <a:gd name="T58" fmla="*/ 13 w 305"/>
                  <a:gd name="T59" fmla="*/ 153 h 197"/>
                  <a:gd name="T60" fmla="*/ 8 w 305"/>
                  <a:gd name="T61" fmla="*/ 165 h 197"/>
                  <a:gd name="T62" fmla="*/ 4 w 305"/>
                  <a:gd name="T63" fmla="*/ 171 h 197"/>
                  <a:gd name="T64" fmla="*/ 8 w 305"/>
                  <a:gd name="T65" fmla="*/ 181 h 197"/>
                  <a:gd name="T66" fmla="*/ 2 w 305"/>
                  <a:gd name="T67" fmla="*/ 191 h 197"/>
                  <a:gd name="T68" fmla="*/ 17 w 305"/>
                  <a:gd name="T69" fmla="*/ 191 h 197"/>
                  <a:gd name="T70" fmla="*/ 29 w 305"/>
                  <a:gd name="T71" fmla="*/ 181 h 197"/>
                  <a:gd name="T72" fmla="*/ 57 w 305"/>
                  <a:gd name="T73" fmla="*/ 165 h 197"/>
                  <a:gd name="T74" fmla="*/ 65 w 305"/>
                  <a:gd name="T75" fmla="*/ 161 h 197"/>
                  <a:gd name="T76" fmla="*/ 83 w 305"/>
                  <a:gd name="T77" fmla="*/ 153 h 197"/>
                  <a:gd name="T78" fmla="*/ 93 w 305"/>
                  <a:gd name="T79" fmla="*/ 151 h 197"/>
                  <a:gd name="T80" fmla="*/ 105 w 305"/>
                  <a:gd name="T81" fmla="*/ 153 h 197"/>
                  <a:gd name="T82" fmla="*/ 127 w 305"/>
                  <a:gd name="T83" fmla="*/ 143 h 197"/>
                  <a:gd name="T84" fmla="*/ 141 w 305"/>
                  <a:gd name="T85" fmla="*/ 135 h 197"/>
                  <a:gd name="T86" fmla="*/ 182 w 305"/>
                  <a:gd name="T87" fmla="*/ 139 h 197"/>
                  <a:gd name="T88" fmla="*/ 190 w 305"/>
                  <a:gd name="T89" fmla="*/ 135 h 197"/>
                  <a:gd name="T90" fmla="*/ 182 w 305"/>
                  <a:gd name="T91" fmla="*/ 127 h 197"/>
                  <a:gd name="T92" fmla="*/ 192 w 305"/>
                  <a:gd name="T93" fmla="*/ 121 h 197"/>
                  <a:gd name="T94" fmla="*/ 194 w 305"/>
                  <a:gd name="T95" fmla="*/ 121 h 197"/>
                  <a:gd name="T96" fmla="*/ 200 w 305"/>
                  <a:gd name="T97" fmla="*/ 129 h 197"/>
                  <a:gd name="T98" fmla="*/ 202 w 305"/>
                  <a:gd name="T99" fmla="*/ 133 h 197"/>
                  <a:gd name="T100" fmla="*/ 200 w 305"/>
                  <a:gd name="T101" fmla="*/ 112 h 197"/>
                  <a:gd name="T102" fmla="*/ 206 w 305"/>
                  <a:gd name="T103" fmla="*/ 96 h 197"/>
                  <a:gd name="T104" fmla="*/ 222 w 305"/>
                  <a:gd name="T105" fmla="*/ 104 h 197"/>
                  <a:gd name="T106" fmla="*/ 232 w 305"/>
                  <a:gd name="T107" fmla="*/ 94 h 197"/>
                  <a:gd name="T108" fmla="*/ 244 w 305"/>
                  <a:gd name="T109" fmla="*/ 94 h 197"/>
                  <a:gd name="T110" fmla="*/ 250 w 305"/>
                  <a:gd name="T111" fmla="*/ 86 h 197"/>
                  <a:gd name="T112" fmla="*/ 252 w 305"/>
                  <a:gd name="T113" fmla="*/ 70 h 197"/>
                  <a:gd name="T114" fmla="*/ 260 w 305"/>
                  <a:gd name="T115" fmla="*/ 66 h 19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05" h="197">
                    <a:moveTo>
                      <a:pt x="282" y="48"/>
                    </a:moveTo>
                    <a:lnTo>
                      <a:pt x="282" y="48"/>
                    </a:lnTo>
                    <a:lnTo>
                      <a:pt x="286" y="46"/>
                    </a:lnTo>
                    <a:lnTo>
                      <a:pt x="284" y="46"/>
                    </a:lnTo>
                    <a:lnTo>
                      <a:pt x="299" y="42"/>
                    </a:lnTo>
                    <a:lnTo>
                      <a:pt x="303" y="40"/>
                    </a:lnTo>
                    <a:lnTo>
                      <a:pt x="305" y="40"/>
                    </a:lnTo>
                    <a:lnTo>
                      <a:pt x="297" y="38"/>
                    </a:lnTo>
                    <a:lnTo>
                      <a:pt x="286" y="36"/>
                    </a:lnTo>
                    <a:lnTo>
                      <a:pt x="282" y="38"/>
                    </a:lnTo>
                    <a:lnTo>
                      <a:pt x="280" y="38"/>
                    </a:lnTo>
                    <a:lnTo>
                      <a:pt x="290" y="34"/>
                    </a:lnTo>
                    <a:lnTo>
                      <a:pt x="293" y="32"/>
                    </a:lnTo>
                    <a:lnTo>
                      <a:pt x="293" y="30"/>
                    </a:lnTo>
                    <a:lnTo>
                      <a:pt x="290" y="28"/>
                    </a:lnTo>
                    <a:lnTo>
                      <a:pt x="284" y="26"/>
                    </a:lnTo>
                    <a:lnTo>
                      <a:pt x="280" y="26"/>
                    </a:lnTo>
                    <a:lnTo>
                      <a:pt x="278" y="26"/>
                    </a:lnTo>
                    <a:lnTo>
                      <a:pt x="276" y="26"/>
                    </a:lnTo>
                    <a:lnTo>
                      <a:pt x="276" y="24"/>
                    </a:lnTo>
                    <a:lnTo>
                      <a:pt x="278" y="24"/>
                    </a:lnTo>
                    <a:lnTo>
                      <a:pt x="282" y="22"/>
                    </a:lnTo>
                    <a:lnTo>
                      <a:pt x="288" y="24"/>
                    </a:lnTo>
                    <a:lnTo>
                      <a:pt x="295" y="26"/>
                    </a:lnTo>
                    <a:lnTo>
                      <a:pt x="299" y="26"/>
                    </a:lnTo>
                    <a:lnTo>
                      <a:pt x="303" y="26"/>
                    </a:lnTo>
                    <a:lnTo>
                      <a:pt x="303" y="22"/>
                    </a:lnTo>
                    <a:lnTo>
                      <a:pt x="303" y="20"/>
                    </a:lnTo>
                    <a:lnTo>
                      <a:pt x="293" y="18"/>
                    </a:lnTo>
                    <a:lnTo>
                      <a:pt x="284" y="16"/>
                    </a:lnTo>
                    <a:lnTo>
                      <a:pt x="286" y="16"/>
                    </a:lnTo>
                    <a:lnTo>
                      <a:pt x="290" y="16"/>
                    </a:lnTo>
                    <a:lnTo>
                      <a:pt x="299" y="18"/>
                    </a:lnTo>
                    <a:lnTo>
                      <a:pt x="301" y="18"/>
                    </a:lnTo>
                    <a:lnTo>
                      <a:pt x="303" y="18"/>
                    </a:lnTo>
                    <a:lnTo>
                      <a:pt x="299" y="14"/>
                    </a:lnTo>
                    <a:lnTo>
                      <a:pt x="293" y="12"/>
                    </a:lnTo>
                    <a:lnTo>
                      <a:pt x="280" y="14"/>
                    </a:lnTo>
                    <a:lnTo>
                      <a:pt x="278" y="14"/>
                    </a:lnTo>
                    <a:lnTo>
                      <a:pt x="276" y="12"/>
                    </a:lnTo>
                    <a:lnTo>
                      <a:pt x="274" y="10"/>
                    </a:lnTo>
                    <a:lnTo>
                      <a:pt x="272" y="10"/>
                    </a:lnTo>
                    <a:lnTo>
                      <a:pt x="270" y="12"/>
                    </a:lnTo>
                    <a:lnTo>
                      <a:pt x="266" y="14"/>
                    </a:lnTo>
                    <a:lnTo>
                      <a:pt x="260" y="16"/>
                    </a:lnTo>
                    <a:lnTo>
                      <a:pt x="256" y="16"/>
                    </a:lnTo>
                    <a:lnTo>
                      <a:pt x="254" y="16"/>
                    </a:lnTo>
                    <a:lnTo>
                      <a:pt x="254" y="14"/>
                    </a:lnTo>
                    <a:lnTo>
                      <a:pt x="254" y="12"/>
                    </a:lnTo>
                    <a:lnTo>
                      <a:pt x="256" y="8"/>
                    </a:lnTo>
                    <a:lnTo>
                      <a:pt x="256" y="6"/>
                    </a:lnTo>
                    <a:lnTo>
                      <a:pt x="254" y="4"/>
                    </a:lnTo>
                    <a:lnTo>
                      <a:pt x="252" y="4"/>
                    </a:lnTo>
                    <a:lnTo>
                      <a:pt x="248" y="6"/>
                    </a:lnTo>
                    <a:lnTo>
                      <a:pt x="246" y="8"/>
                    </a:lnTo>
                    <a:lnTo>
                      <a:pt x="244" y="8"/>
                    </a:lnTo>
                    <a:lnTo>
                      <a:pt x="242" y="8"/>
                    </a:lnTo>
                    <a:lnTo>
                      <a:pt x="240" y="6"/>
                    </a:lnTo>
                    <a:lnTo>
                      <a:pt x="238" y="2"/>
                    </a:lnTo>
                    <a:lnTo>
                      <a:pt x="226" y="0"/>
                    </a:lnTo>
                    <a:lnTo>
                      <a:pt x="222" y="2"/>
                    </a:lnTo>
                    <a:lnTo>
                      <a:pt x="220" y="4"/>
                    </a:lnTo>
                    <a:lnTo>
                      <a:pt x="214" y="8"/>
                    </a:lnTo>
                    <a:lnTo>
                      <a:pt x="210" y="8"/>
                    </a:lnTo>
                    <a:lnTo>
                      <a:pt x="206" y="6"/>
                    </a:lnTo>
                    <a:lnTo>
                      <a:pt x="204" y="4"/>
                    </a:lnTo>
                    <a:lnTo>
                      <a:pt x="198" y="2"/>
                    </a:lnTo>
                    <a:lnTo>
                      <a:pt x="190" y="4"/>
                    </a:lnTo>
                    <a:lnTo>
                      <a:pt x="186" y="6"/>
                    </a:lnTo>
                    <a:lnTo>
                      <a:pt x="184" y="10"/>
                    </a:lnTo>
                    <a:lnTo>
                      <a:pt x="186" y="12"/>
                    </a:lnTo>
                    <a:lnTo>
                      <a:pt x="188" y="14"/>
                    </a:lnTo>
                    <a:lnTo>
                      <a:pt x="186" y="14"/>
                    </a:lnTo>
                    <a:lnTo>
                      <a:pt x="182" y="12"/>
                    </a:lnTo>
                    <a:lnTo>
                      <a:pt x="178" y="10"/>
                    </a:lnTo>
                    <a:lnTo>
                      <a:pt x="172" y="12"/>
                    </a:lnTo>
                    <a:lnTo>
                      <a:pt x="168" y="14"/>
                    </a:lnTo>
                    <a:lnTo>
                      <a:pt x="166" y="16"/>
                    </a:lnTo>
                    <a:lnTo>
                      <a:pt x="164" y="18"/>
                    </a:lnTo>
                    <a:lnTo>
                      <a:pt x="168" y="22"/>
                    </a:lnTo>
                    <a:lnTo>
                      <a:pt x="170" y="24"/>
                    </a:lnTo>
                    <a:lnTo>
                      <a:pt x="172" y="26"/>
                    </a:lnTo>
                    <a:lnTo>
                      <a:pt x="170" y="30"/>
                    </a:lnTo>
                    <a:lnTo>
                      <a:pt x="166" y="36"/>
                    </a:lnTo>
                    <a:lnTo>
                      <a:pt x="164" y="36"/>
                    </a:lnTo>
                    <a:lnTo>
                      <a:pt x="162" y="36"/>
                    </a:lnTo>
                    <a:lnTo>
                      <a:pt x="158" y="38"/>
                    </a:lnTo>
                    <a:lnTo>
                      <a:pt x="149" y="46"/>
                    </a:lnTo>
                    <a:lnTo>
                      <a:pt x="141" y="50"/>
                    </a:lnTo>
                    <a:lnTo>
                      <a:pt x="135" y="56"/>
                    </a:lnTo>
                    <a:lnTo>
                      <a:pt x="135" y="58"/>
                    </a:lnTo>
                    <a:lnTo>
                      <a:pt x="125" y="60"/>
                    </a:lnTo>
                    <a:lnTo>
                      <a:pt x="121" y="62"/>
                    </a:lnTo>
                    <a:lnTo>
                      <a:pt x="117" y="64"/>
                    </a:lnTo>
                    <a:lnTo>
                      <a:pt x="115" y="64"/>
                    </a:lnTo>
                    <a:lnTo>
                      <a:pt x="117" y="64"/>
                    </a:lnTo>
                    <a:lnTo>
                      <a:pt x="121" y="64"/>
                    </a:lnTo>
                    <a:lnTo>
                      <a:pt x="125" y="62"/>
                    </a:lnTo>
                    <a:lnTo>
                      <a:pt x="129" y="64"/>
                    </a:lnTo>
                    <a:lnTo>
                      <a:pt x="129" y="68"/>
                    </a:lnTo>
                    <a:lnTo>
                      <a:pt x="127" y="70"/>
                    </a:lnTo>
                    <a:lnTo>
                      <a:pt x="123" y="72"/>
                    </a:lnTo>
                    <a:lnTo>
                      <a:pt x="119" y="74"/>
                    </a:lnTo>
                    <a:lnTo>
                      <a:pt x="115" y="76"/>
                    </a:lnTo>
                    <a:lnTo>
                      <a:pt x="109" y="82"/>
                    </a:lnTo>
                    <a:lnTo>
                      <a:pt x="111" y="82"/>
                    </a:lnTo>
                    <a:lnTo>
                      <a:pt x="109" y="82"/>
                    </a:lnTo>
                    <a:lnTo>
                      <a:pt x="105" y="82"/>
                    </a:lnTo>
                    <a:lnTo>
                      <a:pt x="101" y="82"/>
                    </a:lnTo>
                    <a:lnTo>
                      <a:pt x="101" y="84"/>
                    </a:lnTo>
                    <a:lnTo>
                      <a:pt x="103" y="84"/>
                    </a:lnTo>
                    <a:lnTo>
                      <a:pt x="105" y="86"/>
                    </a:lnTo>
                    <a:lnTo>
                      <a:pt x="105" y="88"/>
                    </a:lnTo>
                    <a:lnTo>
                      <a:pt x="97" y="94"/>
                    </a:lnTo>
                    <a:lnTo>
                      <a:pt x="87" y="96"/>
                    </a:lnTo>
                    <a:lnTo>
                      <a:pt x="83" y="96"/>
                    </a:lnTo>
                    <a:lnTo>
                      <a:pt x="81" y="94"/>
                    </a:lnTo>
                    <a:lnTo>
                      <a:pt x="79" y="94"/>
                    </a:lnTo>
                    <a:lnTo>
                      <a:pt x="77" y="94"/>
                    </a:lnTo>
                    <a:lnTo>
                      <a:pt x="77" y="96"/>
                    </a:lnTo>
                    <a:lnTo>
                      <a:pt x="79" y="98"/>
                    </a:lnTo>
                    <a:lnTo>
                      <a:pt x="79" y="102"/>
                    </a:lnTo>
                    <a:lnTo>
                      <a:pt x="79" y="104"/>
                    </a:lnTo>
                    <a:lnTo>
                      <a:pt x="77" y="104"/>
                    </a:lnTo>
                    <a:lnTo>
                      <a:pt x="77" y="102"/>
                    </a:lnTo>
                    <a:lnTo>
                      <a:pt x="75" y="98"/>
                    </a:lnTo>
                    <a:lnTo>
                      <a:pt x="75" y="96"/>
                    </a:lnTo>
                    <a:lnTo>
                      <a:pt x="73" y="98"/>
                    </a:lnTo>
                    <a:lnTo>
                      <a:pt x="73" y="100"/>
                    </a:lnTo>
                    <a:lnTo>
                      <a:pt x="67" y="100"/>
                    </a:lnTo>
                    <a:lnTo>
                      <a:pt x="65" y="100"/>
                    </a:lnTo>
                    <a:lnTo>
                      <a:pt x="63" y="100"/>
                    </a:lnTo>
                    <a:lnTo>
                      <a:pt x="63" y="104"/>
                    </a:lnTo>
                    <a:lnTo>
                      <a:pt x="67" y="106"/>
                    </a:lnTo>
                    <a:lnTo>
                      <a:pt x="69" y="108"/>
                    </a:lnTo>
                    <a:lnTo>
                      <a:pt x="69" y="110"/>
                    </a:lnTo>
                    <a:lnTo>
                      <a:pt x="67" y="110"/>
                    </a:lnTo>
                    <a:lnTo>
                      <a:pt x="65" y="106"/>
                    </a:lnTo>
                    <a:lnTo>
                      <a:pt x="63" y="104"/>
                    </a:lnTo>
                    <a:lnTo>
                      <a:pt x="61" y="102"/>
                    </a:lnTo>
                    <a:lnTo>
                      <a:pt x="59" y="104"/>
                    </a:lnTo>
                    <a:lnTo>
                      <a:pt x="57" y="106"/>
                    </a:lnTo>
                    <a:lnTo>
                      <a:pt x="53" y="110"/>
                    </a:lnTo>
                    <a:lnTo>
                      <a:pt x="51" y="110"/>
                    </a:lnTo>
                    <a:lnTo>
                      <a:pt x="63" y="110"/>
                    </a:lnTo>
                    <a:lnTo>
                      <a:pt x="67" y="110"/>
                    </a:lnTo>
                    <a:lnTo>
                      <a:pt x="69" y="112"/>
                    </a:lnTo>
                    <a:lnTo>
                      <a:pt x="65" y="112"/>
                    </a:lnTo>
                    <a:lnTo>
                      <a:pt x="63" y="110"/>
                    </a:lnTo>
                    <a:lnTo>
                      <a:pt x="53" y="112"/>
                    </a:lnTo>
                    <a:lnTo>
                      <a:pt x="51" y="112"/>
                    </a:lnTo>
                    <a:lnTo>
                      <a:pt x="49" y="112"/>
                    </a:lnTo>
                    <a:lnTo>
                      <a:pt x="49" y="114"/>
                    </a:lnTo>
                    <a:lnTo>
                      <a:pt x="51" y="118"/>
                    </a:lnTo>
                    <a:lnTo>
                      <a:pt x="51" y="121"/>
                    </a:lnTo>
                    <a:lnTo>
                      <a:pt x="51" y="123"/>
                    </a:lnTo>
                    <a:lnTo>
                      <a:pt x="49" y="123"/>
                    </a:lnTo>
                    <a:lnTo>
                      <a:pt x="47" y="123"/>
                    </a:lnTo>
                    <a:lnTo>
                      <a:pt x="45" y="121"/>
                    </a:lnTo>
                    <a:lnTo>
                      <a:pt x="43" y="121"/>
                    </a:lnTo>
                    <a:lnTo>
                      <a:pt x="39" y="123"/>
                    </a:lnTo>
                    <a:lnTo>
                      <a:pt x="35" y="127"/>
                    </a:lnTo>
                    <a:lnTo>
                      <a:pt x="31" y="131"/>
                    </a:lnTo>
                    <a:lnTo>
                      <a:pt x="27" y="137"/>
                    </a:lnTo>
                    <a:lnTo>
                      <a:pt x="29" y="137"/>
                    </a:lnTo>
                    <a:lnTo>
                      <a:pt x="27" y="141"/>
                    </a:lnTo>
                    <a:lnTo>
                      <a:pt x="21" y="145"/>
                    </a:lnTo>
                    <a:lnTo>
                      <a:pt x="13" y="153"/>
                    </a:lnTo>
                    <a:lnTo>
                      <a:pt x="13" y="155"/>
                    </a:lnTo>
                    <a:lnTo>
                      <a:pt x="13" y="157"/>
                    </a:lnTo>
                    <a:lnTo>
                      <a:pt x="13" y="159"/>
                    </a:lnTo>
                    <a:lnTo>
                      <a:pt x="6" y="165"/>
                    </a:lnTo>
                    <a:lnTo>
                      <a:pt x="8" y="165"/>
                    </a:lnTo>
                    <a:lnTo>
                      <a:pt x="6" y="165"/>
                    </a:lnTo>
                    <a:lnTo>
                      <a:pt x="4" y="165"/>
                    </a:lnTo>
                    <a:lnTo>
                      <a:pt x="4" y="167"/>
                    </a:lnTo>
                    <a:lnTo>
                      <a:pt x="6" y="169"/>
                    </a:lnTo>
                    <a:lnTo>
                      <a:pt x="4" y="171"/>
                    </a:lnTo>
                    <a:lnTo>
                      <a:pt x="2" y="175"/>
                    </a:lnTo>
                    <a:lnTo>
                      <a:pt x="0" y="175"/>
                    </a:lnTo>
                    <a:lnTo>
                      <a:pt x="2" y="177"/>
                    </a:lnTo>
                    <a:lnTo>
                      <a:pt x="8" y="181"/>
                    </a:lnTo>
                    <a:lnTo>
                      <a:pt x="11" y="179"/>
                    </a:lnTo>
                    <a:lnTo>
                      <a:pt x="13" y="179"/>
                    </a:lnTo>
                    <a:lnTo>
                      <a:pt x="15" y="179"/>
                    </a:lnTo>
                    <a:lnTo>
                      <a:pt x="15" y="181"/>
                    </a:lnTo>
                    <a:lnTo>
                      <a:pt x="13" y="183"/>
                    </a:lnTo>
                    <a:lnTo>
                      <a:pt x="8" y="187"/>
                    </a:lnTo>
                    <a:lnTo>
                      <a:pt x="2" y="191"/>
                    </a:lnTo>
                    <a:lnTo>
                      <a:pt x="0" y="193"/>
                    </a:lnTo>
                    <a:lnTo>
                      <a:pt x="2" y="195"/>
                    </a:lnTo>
                    <a:lnTo>
                      <a:pt x="6" y="197"/>
                    </a:lnTo>
                    <a:lnTo>
                      <a:pt x="8" y="197"/>
                    </a:lnTo>
                    <a:lnTo>
                      <a:pt x="13" y="195"/>
                    </a:lnTo>
                    <a:lnTo>
                      <a:pt x="17" y="191"/>
                    </a:lnTo>
                    <a:lnTo>
                      <a:pt x="23" y="185"/>
                    </a:lnTo>
                    <a:lnTo>
                      <a:pt x="23" y="187"/>
                    </a:lnTo>
                    <a:lnTo>
                      <a:pt x="27" y="183"/>
                    </a:lnTo>
                    <a:lnTo>
                      <a:pt x="29" y="181"/>
                    </a:lnTo>
                    <a:lnTo>
                      <a:pt x="29" y="183"/>
                    </a:lnTo>
                    <a:lnTo>
                      <a:pt x="37" y="177"/>
                    </a:lnTo>
                    <a:lnTo>
                      <a:pt x="47" y="169"/>
                    </a:lnTo>
                    <a:lnTo>
                      <a:pt x="57" y="163"/>
                    </a:lnTo>
                    <a:lnTo>
                      <a:pt x="57" y="165"/>
                    </a:lnTo>
                    <a:lnTo>
                      <a:pt x="59" y="167"/>
                    </a:lnTo>
                    <a:lnTo>
                      <a:pt x="59" y="163"/>
                    </a:lnTo>
                    <a:lnTo>
                      <a:pt x="61" y="159"/>
                    </a:lnTo>
                    <a:lnTo>
                      <a:pt x="63" y="161"/>
                    </a:lnTo>
                    <a:lnTo>
                      <a:pt x="65" y="161"/>
                    </a:lnTo>
                    <a:lnTo>
                      <a:pt x="67" y="159"/>
                    </a:lnTo>
                    <a:lnTo>
                      <a:pt x="69" y="157"/>
                    </a:lnTo>
                    <a:lnTo>
                      <a:pt x="69" y="153"/>
                    </a:lnTo>
                    <a:lnTo>
                      <a:pt x="71" y="151"/>
                    </a:lnTo>
                    <a:lnTo>
                      <a:pt x="77" y="151"/>
                    </a:lnTo>
                    <a:lnTo>
                      <a:pt x="83" y="153"/>
                    </a:lnTo>
                    <a:lnTo>
                      <a:pt x="83" y="151"/>
                    </a:lnTo>
                    <a:lnTo>
                      <a:pt x="85" y="149"/>
                    </a:lnTo>
                    <a:lnTo>
                      <a:pt x="87" y="153"/>
                    </a:lnTo>
                    <a:lnTo>
                      <a:pt x="93" y="151"/>
                    </a:lnTo>
                    <a:lnTo>
                      <a:pt x="97" y="147"/>
                    </a:lnTo>
                    <a:lnTo>
                      <a:pt x="99" y="147"/>
                    </a:lnTo>
                    <a:lnTo>
                      <a:pt x="99" y="149"/>
                    </a:lnTo>
                    <a:lnTo>
                      <a:pt x="101" y="153"/>
                    </a:lnTo>
                    <a:lnTo>
                      <a:pt x="105" y="153"/>
                    </a:lnTo>
                    <a:lnTo>
                      <a:pt x="113" y="153"/>
                    </a:lnTo>
                    <a:lnTo>
                      <a:pt x="117" y="149"/>
                    </a:lnTo>
                    <a:lnTo>
                      <a:pt x="123" y="147"/>
                    </a:lnTo>
                    <a:lnTo>
                      <a:pt x="125" y="147"/>
                    </a:lnTo>
                    <a:lnTo>
                      <a:pt x="127" y="143"/>
                    </a:lnTo>
                    <a:lnTo>
                      <a:pt x="131" y="145"/>
                    </a:lnTo>
                    <a:lnTo>
                      <a:pt x="133" y="145"/>
                    </a:lnTo>
                    <a:lnTo>
                      <a:pt x="137" y="139"/>
                    </a:lnTo>
                    <a:lnTo>
                      <a:pt x="139" y="137"/>
                    </a:lnTo>
                    <a:lnTo>
                      <a:pt x="141" y="135"/>
                    </a:lnTo>
                    <a:lnTo>
                      <a:pt x="149" y="137"/>
                    </a:lnTo>
                    <a:lnTo>
                      <a:pt x="154" y="139"/>
                    </a:lnTo>
                    <a:lnTo>
                      <a:pt x="158" y="141"/>
                    </a:lnTo>
                    <a:lnTo>
                      <a:pt x="160" y="143"/>
                    </a:lnTo>
                    <a:lnTo>
                      <a:pt x="162" y="147"/>
                    </a:lnTo>
                    <a:lnTo>
                      <a:pt x="170" y="145"/>
                    </a:lnTo>
                    <a:lnTo>
                      <a:pt x="182" y="139"/>
                    </a:lnTo>
                    <a:lnTo>
                      <a:pt x="186" y="141"/>
                    </a:lnTo>
                    <a:lnTo>
                      <a:pt x="192" y="139"/>
                    </a:lnTo>
                    <a:lnTo>
                      <a:pt x="194" y="139"/>
                    </a:lnTo>
                    <a:lnTo>
                      <a:pt x="194" y="137"/>
                    </a:lnTo>
                    <a:lnTo>
                      <a:pt x="190" y="135"/>
                    </a:lnTo>
                    <a:lnTo>
                      <a:pt x="182" y="133"/>
                    </a:lnTo>
                    <a:lnTo>
                      <a:pt x="176" y="131"/>
                    </a:lnTo>
                    <a:lnTo>
                      <a:pt x="170" y="127"/>
                    </a:lnTo>
                    <a:lnTo>
                      <a:pt x="174" y="127"/>
                    </a:lnTo>
                    <a:lnTo>
                      <a:pt x="178" y="127"/>
                    </a:lnTo>
                    <a:lnTo>
                      <a:pt x="182" y="127"/>
                    </a:lnTo>
                    <a:lnTo>
                      <a:pt x="182" y="125"/>
                    </a:lnTo>
                    <a:lnTo>
                      <a:pt x="182" y="123"/>
                    </a:lnTo>
                    <a:lnTo>
                      <a:pt x="182" y="121"/>
                    </a:lnTo>
                    <a:lnTo>
                      <a:pt x="188" y="118"/>
                    </a:lnTo>
                    <a:lnTo>
                      <a:pt x="192" y="121"/>
                    </a:lnTo>
                    <a:lnTo>
                      <a:pt x="190" y="114"/>
                    </a:lnTo>
                    <a:lnTo>
                      <a:pt x="190" y="108"/>
                    </a:lnTo>
                    <a:lnTo>
                      <a:pt x="190" y="106"/>
                    </a:lnTo>
                    <a:lnTo>
                      <a:pt x="196" y="118"/>
                    </a:lnTo>
                    <a:lnTo>
                      <a:pt x="194" y="121"/>
                    </a:lnTo>
                    <a:lnTo>
                      <a:pt x="192" y="121"/>
                    </a:lnTo>
                    <a:lnTo>
                      <a:pt x="194" y="129"/>
                    </a:lnTo>
                    <a:lnTo>
                      <a:pt x="194" y="133"/>
                    </a:lnTo>
                    <a:lnTo>
                      <a:pt x="198" y="133"/>
                    </a:lnTo>
                    <a:lnTo>
                      <a:pt x="200" y="131"/>
                    </a:lnTo>
                    <a:lnTo>
                      <a:pt x="200" y="129"/>
                    </a:lnTo>
                    <a:lnTo>
                      <a:pt x="202" y="129"/>
                    </a:lnTo>
                    <a:lnTo>
                      <a:pt x="200" y="131"/>
                    </a:lnTo>
                    <a:lnTo>
                      <a:pt x="198" y="133"/>
                    </a:lnTo>
                    <a:lnTo>
                      <a:pt x="200" y="135"/>
                    </a:lnTo>
                    <a:lnTo>
                      <a:pt x="202" y="133"/>
                    </a:lnTo>
                    <a:lnTo>
                      <a:pt x="208" y="123"/>
                    </a:lnTo>
                    <a:lnTo>
                      <a:pt x="210" y="116"/>
                    </a:lnTo>
                    <a:lnTo>
                      <a:pt x="210" y="112"/>
                    </a:lnTo>
                    <a:lnTo>
                      <a:pt x="206" y="110"/>
                    </a:lnTo>
                    <a:lnTo>
                      <a:pt x="204" y="110"/>
                    </a:lnTo>
                    <a:lnTo>
                      <a:pt x="200" y="112"/>
                    </a:lnTo>
                    <a:lnTo>
                      <a:pt x="202" y="110"/>
                    </a:lnTo>
                    <a:lnTo>
                      <a:pt x="204" y="108"/>
                    </a:lnTo>
                    <a:lnTo>
                      <a:pt x="204" y="102"/>
                    </a:lnTo>
                    <a:lnTo>
                      <a:pt x="204" y="98"/>
                    </a:lnTo>
                    <a:lnTo>
                      <a:pt x="206" y="96"/>
                    </a:lnTo>
                    <a:lnTo>
                      <a:pt x="208" y="96"/>
                    </a:lnTo>
                    <a:lnTo>
                      <a:pt x="212" y="96"/>
                    </a:lnTo>
                    <a:lnTo>
                      <a:pt x="218" y="98"/>
                    </a:lnTo>
                    <a:lnTo>
                      <a:pt x="220" y="98"/>
                    </a:lnTo>
                    <a:lnTo>
                      <a:pt x="222" y="96"/>
                    </a:lnTo>
                    <a:lnTo>
                      <a:pt x="222" y="104"/>
                    </a:lnTo>
                    <a:lnTo>
                      <a:pt x="222" y="106"/>
                    </a:lnTo>
                    <a:lnTo>
                      <a:pt x="224" y="108"/>
                    </a:lnTo>
                    <a:lnTo>
                      <a:pt x="226" y="106"/>
                    </a:lnTo>
                    <a:lnTo>
                      <a:pt x="230" y="104"/>
                    </a:lnTo>
                    <a:lnTo>
                      <a:pt x="232" y="102"/>
                    </a:lnTo>
                    <a:lnTo>
                      <a:pt x="232" y="98"/>
                    </a:lnTo>
                    <a:lnTo>
                      <a:pt x="232" y="94"/>
                    </a:lnTo>
                    <a:lnTo>
                      <a:pt x="234" y="92"/>
                    </a:lnTo>
                    <a:lnTo>
                      <a:pt x="236" y="92"/>
                    </a:lnTo>
                    <a:lnTo>
                      <a:pt x="240" y="94"/>
                    </a:lnTo>
                    <a:lnTo>
                      <a:pt x="242" y="96"/>
                    </a:lnTo>
                    <a:lnTo>
                      <a:pt x="244" y="96"/>
                    </a:lnTo>
                    <a:lnTo>
                      <a:pt x="244" y="94"/>
                    </a:lnTo>
                    <a:lnTo>
                      <a:pt x="240" y="90"/>
                    </a:lnTo>
                    <a:lnTo>
                      <a:pt x="238" y="88"/>
                    </a:lnTo>
                    <a:lnTo>
                      <a:pt x="238" y="86"/>
                    </a:lnTo>
                    <a:lnTo>
                      <a:pt x="240" y="84"/>
                    </a:lnTo>
                    <a:lnTo>
                      <a:pt x="244" y="86"/>
                    </a:lnTo>
                    <a:lnTo>
                      <a:pt x="246" y="86"/>
                    </a:lnTo>
                    <a:lnTo>
                      <a:pt x="250" y="86"/>
                    </a:lnTo>
                    <a:lnTo>
                      <a:pt x="252" y="84"/>
                    </a:lnTo>
                    <a:lnTo>
                      <a:pt x="252" y="80"/>
                    </a:lnTo>
                    <a:lnTo>
                      <a:pt x="252" y="74"/>
                    </a:lnTo>
                    <a:lnTo>
                      <a:pt x="252" y="72"/>
                    </a:lnTo>
                    <a:lnTo>
                      <a:pt x="252" y="70"/>
                    </a:lnTo>
                    <a:lnTo>
                      <a:pt x="258" y="72"/>
                    </a:lnTo>
                    <a:lnTo>
                      <a:pt x="262" y="74"/>
                    </a:lnTo>
                    <a:lnTo>
                      <a:pt x="264" y="74"/>
                    </a:lnTo>
                    <a:lnTo>
                      <a:pt x="266" y="74"/>
                    </a:lnTo>
                    <a:lnTo>
                      <a:pt x="262" y="68"/>
                    </a:lnTo>
                    <a:lnTo>
                      <a:pt x="260" y="66"/>
                    </a:lnTo>
                    <a:lnTo>
                      <a:pt x="260" y="64"/>
                    </a:lnTo>
                    <a:lnTo>
                      <a:pt x="270" y="56"/>
                    </a:lnTo>
                    <a:lnTo>
                      <a:pt x="284" y="46"/>
                    </a:lnTo>
                    <a:lnTo>
                      <a:pt x="282" y="4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0" name="Freeform 2788"/>
              <p:cNvSpPr>
                <a:spLocks/>
              </p:cNvSpPr>
              <p:nvPr/>
            </p:nvSpPr>
            <p:spPr bwMode="auto">
              <a:xfrm>
                <a:off x="1863" y="2928"/>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1" name="Freeform 2789"/>
              <p:cNvSpPr>
                <a:spLocks/>
              </p:cNvSpPr>
              <p:nvPr/>
            </p:nvSpPr>
            <p:spPr bwMode="auto">
              <a:xfrm>
                <a:off x="1925" y="2888"/>
                <a:ext cx="4" cy="2"/>
              </a:xfrm>
              <a:custGeom>
                <a:avLst/>
                <a:gdLst>
                  <a:gd name="T0" fmla="*/ 4 w 4"/>
                  <a:gd name="T1" fmla="*/ 0 h 2"/>
                  <a:gd name="T2" fmla="*/ 4 w 4"/>
                  <a:gd name="T3" fmla="*/ 0 h 2"/>
                  <a:gd name="T4" fmla="*/ 4 w 4"/>
                  <a:gd name="T5" fmla="*/ 0 h 2"/>
                  <a:gd name="T6" fmla="*/ 4 w 4"/>
                  <a:gd name="T7" fmla="*/ 0 h 2"/>
                  <a:gd name="T8" fmla="*/ 0 w 4"/>
                  <a:gd name="T9" fmla="*/ 2 h 2"/>
                  <a:gd name="T10" fmla="*/ 4 w 4"/>
                  <a:gd name="T11" fmla="*/ 0 h 2"/>
                  <a:gd name="T12" fmla="*/ 4 w 4"/>
                  <a:gd name="T13" fmla="*/ 0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4" y="0"/>
                    </a:moveTo>
                    <a:lnTo>
                      <a:pt x="4" y="0"/>
                    </a:lnTo>
                    <a:lnTo>
                      <a:pt x="0" y="2"/>
                    </a:lnTo>
                    <a:lnTo>
                      <a:pt x="4"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2" name="Freeform 2790"/>
              <p:cNvSpPr>
                <a:spLocks/>
              </p:cNvSpPr>
              <p:nvPr/>
            </p:nvSpPr>
            <p:spPr bwMode="auto">
              <a:xfrm>
                <a:off x="1917" y="2767"/>
                <a:ext cx="73" cy="33"/>
              </a:xfrm>
              <a:custGeom>
                <a:avLst/>
                <a:gdLst>
                  <a:gd name="T0" fmla="*/ 18 w 73"/>
                  <a:gd name="T1" fmla="*/ 26 h 33"/>
                  <a:gd name="T2" fmla="*/ 18 w 73"/>
                  <a:gd name="T3" fmla="*/ 26 h 33"/>
                  <a:gd name="T4" fmla="*/ 28 w 73"/>
                  <a:gd name="T5" fmla="*/ 22 h 33"/>
                  <a:gd name="T6" fmla="*/ 40 w 73"/>
                  <a:gd name="T7" fmla="*/ 20 h 33"/>
                  <a:gd name="T8" fmla="*/ 51 w 73"/>
                  <a:gd name="T9" fmla="*/ 18 h 33"/>
                  <a:gd name="T10" fmla="*/ 61 w 73"/>
                  <a:gd name="T11" fmla="*/ 14 h 33"/>
                  <a:gd name="T12" fmla="*/ 61 w 73"/>
                  <a:gd name="T13" fmla="*/ 14 h 33"/>
                  <a:gd name="T14" fmla="*/ 59 w 73"/>
                  <a:gd name="T15" fmla="*/ 14 h 33"/>
                  <a:gd name="T16" fmla="*/ 59 w 73"/>
                  <a:gd name="T17" fmla="*/ 14 h 33"/>
                  <a:gd name="T18" fmla="*/ 42 w 73"/>
                  <a:gd name="T19" fmla="*/ 16 h 33"/>
                  <a:gd name="T20" fmla="*/ 42 w 73"/>
                  <a:gd name="T21" fmla="*/ 16 h 33"/>
                  <a:gd name="T22" fmla="*/ 40 w 73"/>
                  <a:gd name="T23" fmla="*/ 16 h 33"/>
                  <a:gd name="T24" fmla="*/ 40 w 73"/>
                  <a:gd name="T25" fmla="*/ 16 h 33"/>
                  <a:gd name="T26" fmla="*/ 53 w 73"/>
                  <a:gd name="T27" fmla="*/ 14 h 33"/>
                  <a:gd name="T28" fmla="*/ 53 w 73"/>
                  <a:gd name="T29" fmla="*/ 14 h 33"/>
                  <a:gd name="T30" fmla="*/ 61 w 73"/>
                  <a:gd name="T31" fmla="*/ 10 h 33"/>
                  <a:gd name="T32" fmla="*/ 69 w 73"/>
                  <a:gd name="T33" fmla="*/ 6 h 33"/>
                  <a:gd name="T34" fmla="*/ 69 w 73"/>
                  <a:gd name="T35" fmla="*/ 6 h 33"/>
                  <a:gd name="T36" fmla="*/ 71 w 73"/>
                  <a:gd name="T37" fmla="*/ 4 h 33"/>
                  <a:gd name="T38" fmla="*/ 73 w 73"/>
                  <a:gd name="T39" fmla="*/ 0 h 33"/>
                  <a:gd name="T40" fmla="*/ 73 w 73"/>
                  <a:gd name="T41" fmla="*/ 0 h 33"/>
                  <a:gd name="T42" fmla="*/ 71 w 73"/>
                  <a:gd name="T43" fmla="*/ 0 h 33"/>
                  <a:gd name="T44" fmla="*/ 69 w 73"/>
                  <a:gd name="T45" fmla="*/ 2 h 33"/>
                  <a:gd name="T46" fmla="*/ 69 w 73"/>
                  <a:gd name="T47" fmla="*/ 2 h 33"/>
                  <a:gd name="T48" fmla="*/ 59 w 73"/>
                  <a:gd name="T49" fmla="*/ 2 h 33"/>
                  <a:gd name="T50" fmla="*/ 59 w 73"/>
                  <a:gd name="T51" fmla="*/ 2 h 33"/>
                  <a:gd name="T52" fmla="*/ 49 w 73"/>
                  <a:gd name="T53" fmla="*/ 8 h 33"/>
                  <a:gd name="T54" fmla="*/ 49 w 73"/>
                  <a:gd name="T55" fmla="*/ 8 h 33"/>
                  <a:gd name="T56" fmla="*/ 40 w 73"/>
                  <a:gd name="T57" fmla="*/ 12 h 33"/>
                  <a:gd name="T58" fmla="*/ 38 w 73"/>
                  <a:gd name="T59" fmla="*/ 14 h 33"/>
                  <a:gd name="T60" fmla="*/ 38 w 73"/>
                  <a:gd name="T61" fmla="*/ 12 h 33"/>
                  <a:gd name="T62" fmla="*/ 38 w 73"/>
                  <a:gd name="T63" fmla="*/ 12 h 33"/>
                  <a:gd name="T64" fmla="*/ 40 w 73"/>
                  <a:gd name="T65" fmla="*/ 10 h 33"/>
                  <a:gd name="T66" fmla="*/ 44 w 73"/>
                  <a:gd name="T67" fmla="*/ 8 h 33"/>
                  <a:gd name="T68" fmla="*/ 49 w 73"/>
                  <a:gd name="T69" fmla="*/ 6 h 33"/>
                  <a:gd name="T70" fmla="*/ 53 w 73"/>
                  <a:gd name="T71" fmla="*/ 4 h 33"/>
                  <a:gd name="T72" fmla="*/ 53 w 73"/>
                  <a:gd name="T73" fmla="*/ 4 h 33"/>
                  <a:gd name="T74" fmla="*/ 53 w 73"/>
                  <a:gd name="T75" fmla="*/ 2 h 33"/>
                  <a:gd name="T76" fmla="*/ 49 w 73"/>
                  <a:gd name="T77" fmla="*/ 4 h 33"/>
                  <a:gd name="T78" fmla="*/ 44 w 73"/>
                  <a:gd name="T79" fmla="*/ 6 h 33"/>
                  <a:gd name="T80" fmla="*/ 44 w 73"/>
                  <a:gd name="T81" fmla="*/ 6 h 33"/>
                  <a:gd name="T82" fmla="*/ 32 w 73"/>
                  <a:gd name="T83" fmla="*/ 10 h 33"/>
                  <a:gd name="T84" fmla="*/ 32 w 73"/>
                  <a:gd name="T85" fmla="*/ 10 h 33"/>
                  <a:gd name="T86" fmla="*/ 28 w 73"/>
                  <a:gd name="T87" fmla="*/ 12 h 33"/>
                  <a:gd name="T88" fmla="*/ 24 w 73"/>
                  <a:gd name="T89" fmla="*/ 12 h 33"/>
                  <a:gd name="T90" fmla="*/ 24 w 73"/>
                  <a:gd name="T91" fmla="*/ 12 h 33"/>
                  <a:gd name="T92" fmla="*/ 20 w 73"/>
                  <a:gd name="T93" fmla="*/ 18 h 33"/>
                  <a:gd name="T94" fmla="*/ 16 w 73"/>
                  <a:gd name="T95" fmla="*/ 22 h 33"/>
                  <a:gd name="T96" fmla="*/ 16 w 73"/>
                  <a:gd name="T97" fmla="*/ 22 h 33"/>
                  <a:gd name="T98" fmla="*/ 10 w 73"/>
                  <a:gd name="T99" fmla="*/ 24 h 33"/>
                  <a:gd name="T100" fmla="*/ 6 w 73"/>
                  <a:gd name="T101" fmla="*/ 26 h 33"/>
                  <a:gd name="T102" fmla="*/ 6 w 73"/>
                  <a:gd name="T103" fmla="*/ 26 h 33"/>
                  <a:gd name="T104" fmla="*/ 2 w 73"/>
                  <a:gd name="T105" fmla="*/ 28 h 33"/>
                  <a:gd name="T106" fmla="*/ 0 w 73"/>
                  <a:gd name="T107" fmla="*/ 31 h 33"/>
                  <a:gd name="T108" fmla="*/ 0 w 73"/>
                  <a:gd name="T109" fmla="*/ 31 h 33"/>
                  <a:gd name="T110" fmla="*/ 0 w 73"/>
                  <a:gd name="T111" fmla="*/ 31 h 33"/>
                  <a:gd name="T112" fmla="*/ 2 w 73"/>
                  <a:gd name="T113" fmla="*/ 33 h 33"/>
                  <a:gd name="T114" fmla="*/ 4 w 73"/>
                  <a:gd name="T115" fmla="*/ 33 h 33"/>
                  <a:gd name="T116" fmla="*/ 10 w 73"/>
                  <a:gd name="T117" fmla="*/ 33 h 33"/>
                  <a:gd name="T118" fmla="*/ 18 w 73"/>
                  <a:gd name="T119" fmla="*/ 26 h 33"/>
                  <a:gd name="T120" fmla="*/ 18 w 73"/>
                  <a:gd name="T121" fmla="*/ 26 h 3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3" h="33">
                    <a:moveTo>
                      <a:pt x="18" y="26"/>
                    </a:moveTo>
                    <a:lnTo>
                      <a:pt x="18" y="26"/>
                    </a:lnTo>
                    <a:lnTo>
                      <a:pt x="28" y="22"/>
                    </a:lnTo>
                    <a:lnTo>
                      <a:pt x="40" y="20"/>
                    </a:lnTo>
                    <a:lnTo>
                      <a:pt x="51" y="18"/>
                    </a:lnTo>
                    <a:lnTo>
                      <a:pt x="61" y="14"/>
                    </a:lnTo>
                    <a:lnTo>
                      <a:pt x="59" y="14"/>
                    </a:lnTo>
                    <a:lnTo>
                      <a:pt x="42" y="16"/>
                    </a:lnTo>
                    <a:lnTo>
                      <a:pt x="40" y="16"/>
                    </a:lnTo>
                    <a:lnTo>
                      <a:pt x="53" y="14"/>
                    </a:lnTo>
                    <a:lnTo>
                      <a:pt x="61" y="10"/>
                    </a:lnTo>
                    <a:lnTo>
                      <a:pt x="69" y="6"/>
                    </a:lnTo>
                    <a:lnTo>
                      <a:pt x="71" y="4"/>
                    </a:lnTo>
                    <a:lnTo>
                      <a:pt x="73" y="0"/>
                    </a:lnTo>
                    <a:lnTo>
                      <a:pt x="71" y="0"/>
                    </a:lnTo>
                    <a:lnTo>
                      <a:pt x="69" y="2"/>
                    </a:lnTo>
                    <a:lnTo>
                      <a:pt x="59" y="2"/>
                    </a:lnTo>
                    <a:lnTo>
                      <a:pt x="49" y="8"/>
                    </a:lnTo>
                    <a:lnTo>
                      <a:pt x="40" y="12"/>
                    </a:lnTo>
                    <a:lnTo>
                      <a:pt x="38" y="14"/>
                    </a:lnTo>
                    <a:lnTo>
                      <a:pt x="38" y="12"/>
                    </a:lnTo>
                    <a:lnTo>
                      <a:pt x="40" y="10"/>
                    </a:lnTo>
                    <a:lnTo>
                      <a:pt x="44" y="8"/>
                    </a:lnTo>
                    <a:lnTo>
                      <a:pt x="49" y="6"/>
                    </a:lnTo>
                    <a:lnTo>
                      <a:pt x="53" y="4"/>
                    </a:lnTo>
                    <a:lnTo>
                      <a:pt x="53" y="2"/>
                    </a:lnTo>
                    <a:lnTo>
                      <a:pt x="49" y="4"/>
                    </a:lnTo>
                    <a:lnTo>
                      <a:pt x="44" y="6"/>
                    </a:lnTo>
                    <a:lnTo>
                      <a:pt x="32" y="10"/>
                    </a:lnTo>
                    <a:lnTo>
                      <a:pt x="28" y="12"/>
                    </a:lnTo>
                    <a:lnTo>
                      <a:pt x="24" y="12"/>
                    </a:lnTo>
                    <a:lnTo>
                      <a:pt x="20" y="18"/>
                    </a:lnTo>
                    <a:lnTo>
                      <a:pt x="16" y="22"/>
                    </a:lnTo>
                    <a:lnTo>
                      <a:pt x="10" y="24"/>
                    </a:lnTo>
                    <a:lnTo>
                      <a:pt x="6" y="26"/>
                    </a:lnTo>
                    <a:lnTo>
                      <a:pt x="2" y="28"/>
                    </a:lnTo>
                    <a:lnTo>
                      <a:pt x="0" y="31"/>
                    </a:lnTo>
                    <a:lnTo>
                      <a:pt x="2" y="33"/>
                    </a:lnTo>
                    <a:lnTo>
                      <a:pt x="4" y="33"/>
                    </a:lnTo>
                    <a:lnTo>
                      <a:pt x="10" y="33"/>
                    </a:lnTo>
                    <a:lnTo>
                      <a:pt x="18" y="2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3" name="Freeform 2791"/>
              <p:cNvSpPr>
                <a:spLocks/>
              </p:cNvSpPr>
              <p:nvPr/>
            </p:nvSpPr>
            <p:spPr bwMode="auto">
              <a:xfrm>
                <a:off x="1903" y="2894"/>
                <a:ext cx="12" cy="10"/>
              </a:xfrm>
              <a:custGeom>
                <a:avLst/>
                <a:gdLst>
                  <a:gd name="T0" fmla="*/ 0 w 12"/>
                  <a:gd name="T1" fmla="*/ 10 h 10"/>
                  <a:gd name="T2" fmla="*/ 0 w 12"/>
                  <a:gd name="T3" fmla="*/ 10 h 10"/>
                  <a:gd name="T4" fmla="*/ 12 w 12"/>
                  <a:gd name="T5" fmla="*/ 0 h 10"/>
                  <a:gd name="T6" fmla="*/ 12 w 12"/>
                  <a:gd name="T7" fmla="*/ 0 h 10"/>
                  <a:gd name="T8" fmla="*/ 0 w 12"/>
                  <a:gd name="T9" fmla="*/ 8 h 10"/>
                  <a:gd name="T10" fmla="*/ 0 w 12"/>
                  <a:gd name="T11" fmla="*/ 8 h 10"/>
                  <a:gd name="T12" fmla="*/ 0 w 12"/>
                  <a:gd name="T13" fmla="*/ 10 h 10"/>
                  <a:gd name="T14" fmla="*/ 0 w 12"/>
                  <a:gd name="T15" fmla="*/ 10 h 1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0">
                    <a:moveTo>
                      <a:pt x="0" y="10"/>
                    </a:moveTo>
                    <a:lnTo>
                      <a:pt x="0" y="10"/>
                    </a:lnTo>
                    <a:lnTo>
                      <a:pt x="12" y="0"/>
                    </a:lnTo>
                    <a:lnTo>
                      <a:pt x="0" y="8"/>
                    </a:lnTo>
                    <a:lnTo>
                      <a:pt x="0" y="1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4" name="Freeform 2792"/>
              <p:cNvSpPr>
                <a:spLocks/>
              </p:cNvSpPr>
              <p:nvPr/>
            </p:nvSpPr>
            <p:spPr bwMode="auto">
              <a:xfrm>
                <a:off x="1891" y="2842"/>
                <a:ext cx="4" cy="2"/>
              </a:xfrm>
              <a:custGeom>
                <a:avLst/>
                <a:gdLst>
                  <a:gd name="T0" fmla="*/ 0 w 4"/>
                  <a:gd name="T1" fmla="*/ 2 h 2"/>
                  <a:gd name="T2" fmla="*/ 0 w 4"/>
                  <a:gd name="T3" fmla="*/ 2 h 2"/>
                  <a:gd name="T4" fmla="*/ 4 w 4"/>
                  <a:gd name="T5" fmla="*/ 0 h 2"/>
                  <a:gd name="T6" fmla="*/ 4 w 4"/>
                  <a:gd name="T7" fmla="*/ 0 h 2"/>
                  <a:gd name="T8" fmla="*/ 0 w 4"/>
                  <a:gd name="T9" fmla="*/ 0 h 2"/>
                  <a:gd name="T10" fmla="*/ 0 w 4"/>
                  <a:gd name="T11" fmla="*/ 2 h 2"/>
                  <a:gd name="T12" fmla="*/ 0 w 4"/>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0" y="2"/>
                    </a:moveTo>
                    <a:lnTo>
                      <a:pt x="0" y="2"/>
                    </a:lnTo>
                    <a:lnTo>
                      <a:pt x="4" y="0"/>
                    </a:lnTo>
                    <a:lnTo>
                      <a:pt x="0"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5" name="Freeform 2793"/>
              <p:cNvSpPr>
                <a:spLocks/>
              </p:cNvSpPr>
              <p:nvPr/>
            </p:nvSpPr>
            <p:spPr bwMode="auto">
              <a:xfrm>
                <a:off x="1899" y="2804"/>
                <a:ext cx="18" cy="10"/>
              </a:xfrm>
              <a:custGeom>
                <a:avLst/>
                <a:gdLst>
                  <a:gd name="T0" fmla="*/ 10 w 18"/>
                  <a:gd name="T1" fmla="*/ 0 h 10"/>
                  <a:gd name="T2" fmla="*/ 10 w 18"/>
                  <a:gd name="T3" fmla="*/ 0 h 10"/>
                  <a:gd name="T4" fmla="*/ 4 w 18"/>
                  <a:gd name="T5" fmla="*/ 4 h 10"/>
                  <a:gd name="T6" fmla="*/ 0 w 18"/>
                  <a:gd name="T7" fmla="*/ 10 h 10"/>
                  <a:gd name="T8" fmla="*/ 0 w 18"/>
                  <a:gd name="T9" fmla="*/ 10 h 10"/>
                  <a:gd name="T10" fmla="*/ 2 w 18"/>
                  <a:gd name="T11" fmla="*/ 10 h 10"/>
                  <a:gd name="T12" fmla="*/ 6 w 18"/>
                  <a:gd name="T13" fmla="*/ 6 h 10"/>
                  <a:gd name="T14" fmla="*/ 6 w 18"/>
                  <a:gd name="T15" fmla="*/ 6 h 10"/>
                  <a:gd name="T16" fmla="*/ 18 w 18"/>
                  <a:gd name="T17" fmla="*/ 2 h 10"/>
                  <a:gd name="T18" fmla="*/ 18 w 18"/>
                  <a:gd name="T19" fmla="*/ 2 h 10"/>
                  <a:gd name="T20" fmla="*/ 14 w 18"/>
                  <a:gd name="T21" fmla="*/ 0 h 10"/>
                  <a:gd name="T22" fmla="*/ 10 w 18"/>
                  <a:gd name="T23" fmla="*/ 0 h 10"/>
                  <a:gd name="T24" fmla="*/ 10 w 18"/>
                  <a:gd name="T25" fmla="*/ 0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8" h="10">
                    <a:moveTo>
                      <a:pt x="10" y="0"/>
                    </a:moveTo>
                    <a:lnTo>
                      <a:pt x="10" y="0"/>
                    </a:lnTo>
                    <a:lnTo>
                      <a:pt x="4" y="4"/>
                    </a:lnTo>
                    <a:lnTo>
                      <a:pt x="0" y="10"/>
                    </a:lnTo>
                    <a:lnTo>
                      <a:pt x="2" y="10"/>
                    </a:lnTo>
                    <a:lnTo>
                      <a:pt x="6" y="6"/>
                    </a:lnTo>
                    <a:lnTo>
                      <a:pt x="18" y="2"/>
                    </a:lnTo>
                    <a:lnTo>
                      <a:pt x="14" y="0"/>
                    </a:lnTo>
                    <a:lnTo>
                      <a:pt x="1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6" name="Freeform 2794"/>
              <p:cNvSpPr>
                <a:spLocks/>
              </p:cNvSpPr>
              <p:nvPr/>
            </p:nvSpPr>
            <p:spPr bwMode="auto">
              <a:xfrm>
                <a:off x="2195" y="2995"/>
                <a:ext cx="6" cy="2"/>
              </a:xfrm>
              <a:custGeom>
                <a:avLst/>
                <a:gdLst>
                  <a:gd name="T0" fmla="*/ 2 w 6"/>
                  <a:gd name="T1" fmla="*/ 2 h 2"/>
                  <a:gd name="T2" fmla="*/ 2 w 6"/>
                  <a:gd name="T3" fmla="*/ 2 h 2"/>
                  <a:gd name="T4" fmla="*/ 4 w 6"/>
                  <a:gd name="T5" fmla="*/ 2 h 2"/>
                  <a:gd name="T6" fmla="*/ 4 w 6"/>
                  <a:gd name="T7" fmla="*/ 2 h 2"/>
                  <a:gd name="T8" fmla="*/ 4 w 6"/>
                  <a:gd name="T9" fmla="*/ 0 h 2"/>
                  <a:gd name="T10" fmla="*/ 6 w 6"/>
                  <a:gd name="T11" fmla="*/ 0 h 2"/>
                  <a:gd name="T12" fmla="*/ 6 w 6"/>
                  <a:gd name="T13" fmla="*/ 0 h 2"/>
                  <a:gd name="T14" fmla="*/ 4 w 6"/>
                  <a:gd name="T15" fmla="*/ 0 h 2"/>
                  <a:gd name="T16" fmla="*/ 0 w 6"/>
                  <a:gd name="T17" fmla="*/ 0 h 2"/>
                  <a:gd name="T18" fmla="*/ 0 w 6"/>
                  <a:gd name="T19" fmla="*/ 2 h 2"/>
                  <a:gd name="T20" fmla="*/ 2 w 6"/>
                  <a:gd name="T21" fmla="*/ 2 h 2"/>
                  <a:gd name="T22" fmla="*/ 2 w 6"/>
                  <a:gd name="T23" fmla="*/ 2 h 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2">
                    <a:moveTo>
                      <a:pt x="2" y="2"/>
                    </a:moveTo>
                    <a:lnTo>
                      <a:pt x="2" y="2"/>
                    </a:lnTo>
                    <a:lnTo>
                      <a:pt x="4" y="2"/>
                    </a:lnTo>
                    <a:lnTo>
                      <a:pt x="4" y="0"/>
                    </a:lnTo>
                    <a:lnTo>
                      <a:pt x="6" y="0"/>
                    </a:lnTo>
                    <a:lnTo>
                      <a:pt x="4" y="0"/>
                    </a:lnTo>
                    <a:lnTo>
                      <a:pt x="0" y="0"/>
                    </a:lnTo>
                    <a:lnTo>
                      <a:pt x="0" y="2"/>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7" name="Freeform 2795"/>
              <p:cNvSpPr>
                <a:spLocks/>
              </p:cNvSpPr>
              <p:nvPr/>
            </p:nvSpPr>
            <p:spPr bwMode="auto">
              <a:xfrm>
                <a:off x="2189" y="3003"/>
                <a:ext cx="4" cy="1"/>
              </a:xfrm>
              <a:custGeom>
                <a:avLst/>
                <a:gdLst>
                  <a:gd name="T0" fmla="*/ 4 w 4"/>
                  <a:gd name="T1" fmla="*/ 0 h 1"/>
                  <a:gd name="T2" fmla="*/ 4 w 4"/>
                  <a:gd name="T3" fmla="*/ 0 h 1"/>
                  <a:gd name="T4" fmla="*/ 0 w 4"/>
                  <a:gd name="T5" fmla="*/ 0 h 1"/>
                  <a:gd name="T6" fmla="*/ 0 w 4"/>
                  <a:gd name="T7" fmla="*/ 0 h 1"/>
                  <a:gd name="T8" fmla="*/ 4 w 4"/>
                  <a:gd name="T9" fmla="*/ 0 h 1"/>
                  <a:gd name="T10" fmla="*/ 4 w 4"/>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 h="1">
                    <a:moveTo>
                      <a:pt x="4" y="0"/>
                    </a:moveTo>
                    <a:lnTo>
                      <a:pt x="4" y="0"/>
                    </a:lnTo>
                    <a:lnTo>
                      <a:pt x="0" y="0"/>
                    </a:lnTo>
                    <a:lnTo>
                      <a:pt x="4"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8" name="Freeform 2796"/>
              <p:cNvSpPr>
                <a:spLocks/>
              </p:cNvSpPr>
              <p:nvPr/>
            </p:nvSpPr>
            <p:spPr bwMode="auto">
              <a:xfrm>
                <a:off x="1794" y="2814"/>
                <a:ext cx="155" cy="114"/>
              </a:xfrm>
              <a:custGeom>
                <a:avLst/>
                <a:gdLst>
                  <a:gd name="T0" fmla="*/ 10 w 155"/>
                  <a:gd name="T1" fmla="*/ 96 h 114"/>
                  <a:gd name="T2" fmla="*/ 0 w 155"/>
                  <a:gd name="T3" fmla="*/ 110 h 114"/>
                  <a:gd name="T4" fmla="*/ 4 w 155"/>
                  <a:gd name="T5" fmla="*/ 112 h 114"/>
                  <a:gd name="T6" fmla="*/ 14 w 155"/>
                  <a:gd name="T7" fmla="*/ 110 h 114"/>
                  <a:gd name="T8" fmla="*/ 35 w 155"/>
                  <a:gd name="T9" fmla="*/ 90 h 114"/>
                  <a:gd name="T10" fmla="*/ 49 w 155"/>
                  <a:gd name="T11" fmla="*/ 78 h 114"/>
                  <a:gd name="T12" fmla="*/ 57 w 155"/>
                  <a:gd name="T13" fmla="*/ 76 h 114"/>
                  <a:gd name="T14" fmla="*/ 55 w 155"/>
                  <a:gd name="T15" fmla="*/ 88 h 114"/>
                  <a:gd name="T16" fmla="*/ 43 w 155"/>
                  <a:gd name="T17" fmla="*/ 94 h 114"/>
                  <a:gd name="T18" fmla="*/ 39 w 155"/>
                  <a:gd name="T19" fmla="*/ 98 h 114"/>
                  <a:gd name="T20" fmla="*/ 63 w 155"/>
                  <a:gd name="T21" fmla="*/ 88 h 114"/>
                  <a:gd name="T22" fmla="*/ 69 w 155"/>
                  <a:gd name="T23" fmla="*/ 80 h 114"/>
                  <a:gd name="T24" fmla="*/ 79 w 155"/>
                  <a:gd name="T25" fmla="*/ 70 h 114"/>
                  <a:gd name="T26" fmla="*/ 73 w 155"/>
                  <a:gd name="T27" fmla="*/ 70 h 114"/>
                  <a:gd name="T28" fmla="*/ 83 w 155"/>
                  <a:gd name="T29" fmla="*/ 62 h 114"/>
                  <a:gd name="T30" fmla="*/ 91 w 155"/>
                  <a:gd name="T31" fmla="*/ 58 h 114"/>
                  <a:gd name="T32" fmla="*/ 95 w 155"/>
                  <a:gd name="T33" fmla="*/ 58 h 114"/>
                  <a:gd name="T34" fmla="*/ 95 w 155"/>
                  <a:gd name="T35" fmla="*/ 52 h 114"/>
                  <a:gd name="T36" fmla="*/ 109 w 155"/>
                  <a:gd name="T37" fmla="*/ 52 h 114"/>
                  <a:gd name="T38" fmla="*/ 113 w 155"/>
                  <a:gd name="T39" fmla="*/ 44 h 114"/>
                  <a:gd name="T40" fmla="*/ 101 w 155"/>
                  <a:gd name="T41" fmla="*/ 46 h 114"/>
                  <a:gd name="T42" fmla="*/ 105 w 155"/>
                  <a:gd name="T43" fmla="*/ 42 h 114"/>
                  <a:gd name="T44" fmla="*/ 121 w 155"/>
                  <a:gd name="T45" fmla="*/ 36 h 114"/>
                  <a:gd name="T46" fmla="*/ 113 w 155"/>
                  <a:gd name="T47" fmla="*/ 36 h 114"/>
                  <a:gd name="T48" fmla="*/ 129 w 155"/>
                  <a:gd name="T49" fmla="*/ 26 h 114"/>
                  <a:gd name="T50" fmla="*/ 135 w 155"/>
                  <a:gd name="T51" fmla="*/ 26 h 114"/>
                  <a:gd name="T52" fmla="*/ 135 w 155"/>
                  <a:gd name="T53" fmla="*/ 20 h 114"/>
                  <a:gd name="T54" fmla="*/ 127 w 155"/>
                  <a:gd name="T55" fmla="*/ 18 h 114"/>
                  <a:gd name="T56" fmla="*/ 143 w 155"/>
                  <a:gd name="T57" fmla="*/ 14 h 114"/>
                  <a:gd name="T58" fmla="*/ 151 w 155"/>
                  <a:gd name="T59" fmla="*/ 10 h 114"/>
                  <a:gd name="T60" fmla="*/ 143 w 155"/>
                  <a:gd name="T61" fmla="*/ 6 h 114"/>
                  <a:gd name="T62" fmla="*/ 121 w 155"/>
                  <a:gd name="T63" fmla="*/ 12 h 114"/>
                  <a:gd name="T64" fmla="*/ 121 w 155"/>
                  <a:gd name="T65" fmla="*/ 10 h 114"/>
                  <a:gd name="T66" fmla="*/ 151 w 155"/>
                  <a:gd name="T67" fmla="*/ 4 h 114"/>
                  <a:gd name="T68" fmla="*/ 147 w 155"/>
                  <a:gd name="T69" fmla="*/ 2 h 114"/>
                  <a:gd name="T70" fmla="*/ 125 w 155"/>
                  <a:gd name="T71" fmla="*/ 4 h 114"/>
                  <a:gd name="T72" fmla="*/ 113 w 155"/>
                  <a:gd name="T73" fmla="*/ 10 h 114"/>
                  <a:gd name="T74" fmla="*/ 103 w 155"/>
                  <a:gd name="T75" fmla="*/ 22 h 114"/>
                  <a:gd name="T76" fmla="*/ 101 w 155"/>
                  <a:gd name="T77" fmla="*/ 28 h 114"/>
                  <a:gd name="T78" fmla="*/ 111 w 155"/>
                  <a:gd name="T79" fmla="*/ 26 h 114"/>
                  <a:gd name="T80" fmla="*/ 85 w 155"/>
                  <a:gd name="T81" fmla="*/ 40 h 114"/>
                  <a:gd name="T82" fmla="*/ 77 w 155"/>
                  <a:gd name="T83" fmla="*/ 52 h 114"/>
                  <a:gd name="T84" fmla="*/ 61 w 155"/>
                  <a:gd name="T85" fmla="*/ 60 h 114"/>
                  <a:gd name="T86" fmla="*/ 59 w 155"/>
                  <a:gd name="T87" fmla="*/ 66 h 114"/>
                  <a:gd name="T88" fmla="*/ 55 w 155"/>
                  <a:gd name="T89" fmla="*/ 72 h 114"/>
                  <a:gd name="T90" fmla="*/ 41 w 155"/>
                  <a:gd name="T91" fmla="*/ 68 h 114"/>
                  <a:gd name="T92" fmla="*/ 35 w 155"/>
                  <a:gd name="T93" fmla="*/ 66 h 114"/>
                  <a:gd name="T94" fmla="*/ 41 w 155"/>
                  <a:gd name="T95" fmla="*/ 62 h 114"/>
                  <a:gd name="T96" fmla="*/ 33 w 155"/>
                  <a:gd name="T97" fmla="*/ 60 h 114"/>
                  <a:gd name="T98" fmla="*/ 20 w 155"/>
                  <a:gd name="T99" fmla="*/ 80 h 11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55" h="114">
                    <a:moveTo>
                      <a:pt x="12" y="88"/>
                    </a:moveTo>
                    <a:lnTo>
                      <a:pt x="12" y="88"/>
                    </a:lnTo>
                    <a:lnTo>
                      <a:pt x="10" y="96"/>
                    </a:lnTo>
                    <a:lnTo>
                      <a:pt x="4" y="102"/>
                    </a:lnTo>
                    <a:lnTo>
                      <a:pt x="0" y="108"/>
                    </a:lnTo>
                    <a:lnTo>
                      <a:pt x="0" y="110"/>
                    </a:lnTo>
                    <a:lnTo>
                      <a:pt x="0" y="112"/>
                    </a:lnTo>
                    <a:lnTo>
                      <a:pt x="2" y="114"/>
                    </a:lnTo>
                    <a:lnTo>
                      <a:pt x="4" y="112"/>
                    </a:lnTo>
                    <a:lnTo>
                      <a:pt x="8" y="110"/>
                    </a:lnTo>
                    <a:lnTo>
                      <a:pt x="14" y="110"/>
                    </a:lnTo>
                    <a:lnTo>
                      <a:pt x="20" y="106"/>
                    </a:lnTo>
                    <a:lnTo>
                      <a:pt x="26" y="100"/>
                    </a:lnTo>
                    <a:lnTo>
                      <a:pt x="35" y="90"/>
                    </a:lnTo>
                    <a:lnTo>
                      <a:pt x="39" y="86"/>
                    </a:lnTo>
                    <a:lnTo>
                      <a:pt x="45" y="82"/>
                    </a:lnTo>
                    <a:lnTo>
                      <a:pt x="49" y="78"/>
                    </a:lnTo>
                    <a:lnTo>
                      <a:pt x="51" y="76"/>
                    </a:lnTo>
                    <a:lnTo>
                      <a:pt x="55" y="74"/>
                    </a:lnTo>
                    <a:lnTo>
                      <a:pt x="57" y="76"/>
                    </a:lnTo>
                    <a:lnTo>
                      <a:pt x="57" y="78"/>
                    </a:lnTo>
                    <a:lnTo>
                      <a:pt x="57" y="86"/>
                    </a:lnTo>
                    <a:lnTo>
                      <a:pt x="55" y="88"/>
                    </a:lnTo>
                    <a:lnTo>
                      <a:pt x="53" y="88"/>
                    </a:lnTo>
                    <a:lnTo>
                      <a:pt x="47" y="90"/>
                    </a:lnTo>
                    <a:lnTo>
                      <a:pt x="43" y="94"/>
                    </a:lnTo>
                    <a:lnTo>
                      <a:pt x="41" y="96"/>
                    </a:lnTo>
                    <a:lnTo>
                      <a:pt x="39" y="98"/>
                    </a:lnTo>
                    <a:lnTo>
                      <a:pt x="45" y="96"/>
                    </a:lnTo>
                    <a:lnTo>
                      <a:pt x="51" y="94"/>
                    </a:lnTo>
                    <a:lnTo>
                      <a:pt x="63" y="88"/>
                    </a:lnTo>
                    <a:lnTo>
                      <a:pt x="63" y="90"/>
                    </a:lnTo>
                    <a:lnTo>
                      <a:pt x="65" y="92"/>
                    </a:lnTo>
                    <a:lnTo>
                      <a:pt x="69" y="80"/>
                    </a:lnTo>
                    <a:lnTo>
                      <a:pt x="75" y="74"/>
                    </a:lnTo>
                    <a:lnTo>
                      <a:pt x="79" y="70"/>
                    </a:lnTo>
                    <a:lnTo>
                      <a:pt x="77" y="70"/>
                    </a:lnTo>
                    <a:lnTo>
                      <a:pt x="75" y="70"/>
                    </a:lnTo>
                    <a:lnTo>
                      <a:pt x="73" y="70"/>
                    </a:lnTo>
                    <a:lnTo>
                      <a:pt x="77" y="68"/>
                    </a:lnTo>
                    <a:lnTo>
                      <a:pt x="81" y="66"/>
                    </a:lnTo>
                    <a:lnTo>
                      <a:pt x="83" y="62"/>
                    </a:lnTo>
                    <a:lnTo>
                      <a:pt x="87" y="56"/>
                    </a:lnTo>
                    <a:lnTo>
                      <a:pt x="89" y="58"/>
                    </a:lnTo>
                    <a:lnTo>
                      <a:pt x="91" y="58"/>
                    </a:lnTo>
                    <a:lnTo>
                      <a:pt x="93" y="60"/>
                    </a:lnTo>
                    <a:lnTo>
                      <a:pt x="95" y="60"/>
                    </a:lnTo>
                    <a:lnTo>
                      <a:pt x="95" y="58"/>
                    </a:lnTo>
                    <a:lnTo>
                      <a:pt x="95" y="56"/>
                    </a:lnTo>
                    <a:lnTo>
                      <a:pt x="95" y="54"/>
                    </a:lnTo>
                    <a:lnTo>
                      <a:pt x="95" y="52"/>
                    </a:lnTo>
                    <a:lnTo>
                      <a:pt x="97" y="50"/>
                    </a:lnTo>
                    <a:lnTo>
                      <a:pt x="99" y="50"/>
                    </a:lnTo>
                    <a:lnTo>
                      <a:pt x="105" y="52"/>
                    </a:lnTo>
                    <a:lnTo>
                      <a:pt x="109" y="52"/>
                    </a:lnTo>
                    <a:lnTo>
                      <a:pt x="111" y="52"/>
                    </a:lnTo>
                    <a:lnTo>
                      <a:pt x="113" y="48"/>
                    </a:lnTo>
                    <a:lnTo>
                      <a:pt x="113" y="44"/>
                    </a:lnTo>
                    <a:lnTo>
                      <a:pt x="111" y="44"/>
                    </a:lnTo>
                    <a:lnTo>
                      <a:pt x="105" y="44"/>
                    </a:lnTo>
                    <a:lnTo>
                      <a:pt x="101" y="46"/>
                    </a:lnTo>
                    <a:lnTo>
                      <a:pt x="105" y="42"/>
                    </a:lnTo>
                    <a:lnTo>
                      <a:pt x="111" y="40"/>
                    </a:lnTo>
                    <a:lnTo>
                      <a:pt x="117" y="40"/>
                    </a:lnTo>
                    <a:lnTo>
                      <a:pt x="121" y="36"/>
                    </a:lnTo>
                    <a:lnTo>
                      <a:pt x="119" y="36"/>
                    </a:lnTo>
                    <a:lnTo>
                      <a:pt x="117" y="38"/>
                    </a:lnTo>
                    <a:lnTo>
                      <a:pt x="113" y="36"/>
                    </a:lnTo>
                    <a:lnTo>
                      <a:pt x="115" y="34"/>
                    </a:lnTo>
                    <a:lnTo>
                      <a:pt x="117" y="32"/>
                    </a:lnTo>
                    <a:lnTo>
                      <a:pt x="129" y="26"/>
                    </a:lnTo>
                    <a:lnTo>
                      <a:pt x="131" y="28"/>
                    </a:lnTo>
                    <a:lnTo>
                      <a:pt x="135" y="26"/>
                    </a:lnTo>
                    <a:lnTo>
                      <a:pt x="137" y="24"/>
                    </a:lnTo>
                    <a:lnTo>
                      <a:pt x="137" y="22"/>
                    </a:lnTo>
                    <a:lnTo>
                      <a:pt x="135" y="20"/>
                    </a:lnTo>
                    <a:lnTo>
                      <a:pt x="131" y="20"/>
                    </a:lnTo>
                    <a:lnTo>
                      <a:pt x="127" y="18"/>
                    </a:lnTo>
                    <a:lnTo>
                      <a:pt x="131" y="16"/>
                    </a:lnTo>
                    <a:lnTo>
                      <a:pt x="135" y="14"/>
                    </a:lnTo>
                    <a:lnTo>
                      <a:pt x="143" y="14"/>
                    </a:lnTo>
                    <a:lnTo>
                      <a:pt x="149" y="12"/>
                    </a:lnTo>
                    <a:lnTo>
                      <a:pt x="151" y="12"/>
                    </a:lnTo>
                    <a:lnTo>
                      <a:pt x="151" y="10"/>
                    </a:lnTo>
                    <a:lnTo>
                      <a:pt x="151" y="8"/>
                    </a:lnTo>
                    <a:lnTo>
                      <a:pt x="149" y="6"/>
                    </a:lnTo>
                    <a:lnTo>
                      <a:pt x="143" y="6"/>
                    </a:lnTo>
                    <a:lnTo>
                      <a:pt x="137" y="6"/>
                    </a:lnTo>
                    <a:lnTo>
                      <a:pt x="133" y="8"/>
                    </a:lnTo>
                    <a:lnTo>
                      <a:pt x="127" y="10"/>
                    </a:lnTo>
                    <a:lnTo>
                      <a:pt x="121" y="12"/>
                    </a:lnTo>
                    <a:lnTo>
                      <a:pt x="121" y="10"/>
                    </a:lnTo>
                    <a:lnTo>
                      <a:pt x="133" y="6"/>
                    </a:lnTo>
                    <a:lnTo>
                      <a:pt x="145" y="4"/>
                    </a:lnTo>
                    <a:lnTo>
                      <a:pt x="151" y="4"/>
                    </a:lnTo>
                    <a:lnTo>
                      <a:pt x="155" y="4"/>
                    </a:lnTo>
                    <a:lnTo>
                      <a:pt x="147" y="2"/>
                    </a:lnTo>
                    <a:lnTo>
                      <a:pt x="139" y="0"/>
                    </a:lnTo>
                    <a:lnTo>
                      <a:pt x="133" y="2"/>
                    </a:lnTo>
                    <a:lnTo>
                      <a:pt x="125" y="4"/>
                    </a:lnTo>
                    <a:lnTo>
                      <a:pt x="117" y="6"/>
                    </a:lnTo>
                    <a:lnTo>
                      <a:pt x="115" y="8"/>
                    </a:lnTo>
                    <a:lnTo>
                      <a:pt x="113" y="10"/>
                    </a:lnTo>
                    <a:lnTo>
                      <a:pt x="111" y="14"/>
                    </a:lnTo>
                    <a:lnTo>
                      <a:pt x="109" y="20"/>
                    </a:lnTo>
                    <a:lnTo>
                      <a:pt x="103" y="22"/>
                    </a:lnTo>
                    <a:lnTo>
                      <a:pt x="99" y="24"/>
                    </a:lnTo>
                    <a:lnTo>
                      <a:pt x="99" y="26"/>
                    </a:lnTo>
                    <a:lnTo>
                      <a:pt x="101" y="28"/>
                    </a:lnTo>
                    <a:lnTo>
                      <a:pt x="105" y="26"/>
                    </a:lnTo>
                    <a:lnTo>
                      <a:pt x="109" y="26"/>
                    </a:lnTo>
                    <a:lnTo>
                      <a:pt x="111" y="26"/>
                    </a:lnTo>
                    <a:lnTo>
                      <a:pt x="111" y="28"/>
                    </a:lnTo>
                    <a:lnTo>
                      <a:pt x="107" y="30"/>
                    </a:lnTo>
                    <a:lnTo>
                      <a:pt x="99" y="34"/>
                    </a:lnTo>
                    <a:lnTo>
                      <a:pt x="85" y="40"/>
                    </a:lnTo>
                    <a:lnTo>
                      <a:pt x="81" y="46"/>
                    </a:lnTo>
                    <a:lnTo>
                      <a:pt x="77" y="52"/>
                    </a:lnTo>
                    <a:lnTo>
                      <a:pt x="73" y="56"/>
                    </a:lnTo>
                    <a:lnTo>
                      <a:pt x="65" y="60"/>
                    </a:lnTo>
                    <a:lnTo>
                      <a:pt x="61" y="60"/>
                    </a:lnTo>
                    <a:lnTo>
                      <a:pt x="59" y="60"/>
                    </a:lnTo>
                    <a:lnTo>
                      <a:pt x="59" y="62"/>
                    </a:lnTo>
                    <a:lnTo>
                      <a:pt x="59" y="66"/>
                    </a:lnTo>
                    <a:lnTo>
                      <a:pt x="59" y="68"/>
                    </a:lnTo>
                    <a:lnTo>
                      <a:pt x="57" y="72"/>
                    </a:lnTo>
                    <a:lnTo>
                      <a:pt x="55" y="72"/>
                    </a:lnTo>
                    <a:lnTo>
                      <a:pt x="53" y="72"/>
                    </a:lnTo>
                    <a:lnTo>
                      <a:pt x="49" y="70"/>
                    </a:lnTo>
                    <a:lnTo>
                      <a:pt x="41" y="68"/>
                    </a:lnTo>
                    <a:lnTo>
                      <a:pt x="37" y="68"/>
                    </a:lnTo>
                    <a:lnTo>
                      <a:pt x="35" y="66"/>
                    </a:lnTo>
                    <a:lnTo>
                      <a:pt x="37" y="64"/>
                    </a:lnTo>
                    <a:lnTo>
                      <a:pt x="39" y="64"/>
                    </a:lnTo>
                    <a:lnTo>
                      <a:pt x="41" y="62"/>
                    </a:lnTo>
                    <a:lnTo>
                      <a:pt x="39" y="58"/>
                    </a:lnTo>
                    <a:lnTo>
                      <a:pt x="35" y="58"/>
                    </a:lnTo>
                    <a:lnTo>
                      <a:pt x="33" y="60"/>
                    </a:lnTo>
                    <a:lnTo>
                      <a:pt x="31" y="66"/>
                    </a:lnTo>
                    <a:lnTo>
                      <a:pt x="28" y="74"/>
                    </a:lnTo>
                    <a:lnTo>
                      <a:pt x="20" y="80"/>
                    </a:lnTo>
                    <a:lnTo>
                      <a:pt x="16" y="84"/>
                    </a:lnTo>
                    <a:lnTo>
                      <a:pt x="12" y="8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9" name="Freeform 2797"/>
              <p:cNvSpPr>
                <a:spLocks/>
              </p:cNvSpPr>
              <p:nvPr/>
            </p:nvSpPr>
            <p:spPr bwMode="auto">
              <a:xfrm>
                <a:off x="1847" y="2848"/>
                <a:ext cx="2" cy="2"/>
              </a:xfrm>
              <a:custGeom>
                <a:avLst/>
                <a:gdLst>
                  <a:gd name="T0" fmla="*/ 0 w 2"/>
                  <a:gd name="T1" fmla="*/ 2 h 2"/>
                  <a:gd name="T2" fmla="*/ 0 w 2"/>
                  <a:gd name="T3" fmla="*/ 2 h 2"/>
                  <a:gd name="T4" fmla="*/ 0 w 2"/>
                  <a:gd name="T5" fmla="*/ 2 h 2"/>
                  <a:gd name="T6" fmla="*/ 2 w 2"/>
                  <a:gd name="T7" fmla="*/ 2 h 2"/>
                  <a:gd name="T8" fmla="*/ 2 w 2"/>
                  <a:gd name="T9" fmla="*/ 2 h 2"/>
                  <a:gd name="T10" fmla="*/ 2 w 2"/>
                  <a:gd name="T11" fmla="*/ 0 h 2"/>
                  <a:gd name="T12" fmla="*/ 2 w 2"/>
                  <a:gd name="T13" fmla="*/ 0 h 2"/>
                  <a:gd name="T14" fmla="*/ 0 w 2"/>
                  <a:gd name="T15" fmla="*/ 2 h 2"/>
                  <a:gd name="T16" fmla="*/ 0 w 2"/>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0" y="2"/>
                    </a:moveTo>
                    <a:lnTo>
                      <a:pt x="0" y="2"/>
                    </a:lnTo>
                    <a:lnTo>
                      <a:pt x="2" y="2"/>
                    </a:lnTo>
                    <a:lnTo>
                      <a:pt x="2"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0" name="Freeform 2798"/>
              <p:cNvSpPr>
                <a:spLocks/>
              </p:cNvSpPr>
              <p:nvPr/>
            </p:nvSpPr>
            <p:spPr bwMode="auto">
              <a:xfrm>
                <a:off x="1955" y="2993"/>
                <a:ext cx="63" cy="44"/>
              </a:xfrm>
              <a:custGeom>
                <a:avLst/>
                <a:gdLst>
                  <a:gd name="T0" fmla="*/ 8 w 63"/>
                  <a:gd name="T1" fmla="*/ 34 h 44"/>
                  <a:gd name="T2" fmla="*/ 13 w 63"/>
                  <a:gd name="T3" fmla="*/ 40 h 44"/>
                  <a:gd name="T4" fmla="*/ 17 w 63"/>
                  <a:gd name="T5" fmla="*/ 44 h 44"/>
                  <a:gd name="T6" fmla="*/ 23 w 63"/>
                  <a:gd name="T7" fmla="*/ 44 h 44"/>
                  <a:gd name="T8" fmla="*/ 47 w 63"/>
                  <a:gd name="T9" fmla="*/ 38 h 44"/>
                  <a:gd name="T10" fmla="*/ 49 w 63"/>
                  <a:gd name="T11" fmla="*/ 38 h 44"/>
                  <a:gd name="T12" fmla="*/ 51 w 63"/>
                  <a:gd name="T13" fmla="*/ 38 h 44"/>
                  <a:gd name="T14" fmla="*/ 57 w 63"/>
                  <a:gd name="T15" fmla="*/ 32 h 44"/>
                  <a:gd name="T16" fmla="*/ 61 w 63"/>
                  <a:gd name="T17" fmla="*/ 30 h 44"/>
                  <a:gd name="T18" fmla="*/ 63 w 63"/>
                  <a:gd name="T19" fmla="*/ 26 h 44"/>
                  <a:gd name="T20" fmla="*/ 63 w 63"/>
                  <a:gd name="T21" fmla="*/ 22 h 44"/>
                  <a:gd name="T22" fmla="*/ 59 w 63"/>
                  <a:gd name="T23" fmla="*/ 16 h 44"/>
                  <a:gd name="T24" fmla="*/ 47 w 63"/>
                  <a:gd name="T25" fmla="*/ 18 h 44"/>
                  <a:gd name="T26" fmla="*/ 41 w 63"/>
                  <a:gd name="T27" fmla="*/ 18 h 44"/>
                  <a:gd name="T28" fmla="*/ 37 w 63"/>
                  <a:gd name="T29" fmla="*/ 14 h 44"/>
                  <a:gd name="T30" fmla="*/ 35 w 63"/>
                  <a:gd name="T31" fmla="*/ 10 h 44"/>
                  <a:gd name="T32" fmla="*/ 35 w 63"/>
                  <a:gd name="T33" fmla="*/ 12 h 44"/>
                  <a:gd name="T34" fmla="*/ 33 w 63"/>
                  <a:gd name="T35" fmla="*/ 14 h 44"/>
                  <a:gd name="T36" fmla="*/ 29 w 63"/>
                  <a:gd name="T37" fmla="*/ 14 h 44"/>
                  <a:gd name="T38" fmla="*/ 25 w 63"/>
                  <a:gd name="T39" fmla="*/ 16 h 44"/>
                  <a:gd name="T40" fmla="*/ 25 w 63"/>
                  <a:gd name="T41" fmla="*/ 14 h 44"/>
                  <a:gd name="T42" fmla="*/ 21 w 63"/>
                  <a:gd name="T43" fmla="*/ 18 h 44"/>
                  <a:gd name="T44" fmla="*/ 21 w 63"/>
                  <a:gd name="T45" fmla="*/ 18 h 44"/>
                  <a:gd name="T46" fmla="*/ 25 w 63"/>
                  <a:gd name="T47" fmla="*/ 12 h 44"/>
                  <a:gd name="T48" fmla="*/ 25 w 63"/>
                  <a:gd name="T49" fmla="*/ 8 h 44"/>
                  <a:gd name="T50" fmla="*/ 23 w 63"/>
                  <a:gd name="T51" fmla="*/ 2 h 44"/>
                  <a:gd name="T52" fmla="*/ 21 w 63"/>
                  <a:gd name="T53" fmla="*/ 0 h 44"/>
                  <a:gd name="T54" fmla="*/ 15 w 63"/>
                  <a:gd name="T55" fmla="*/ 4 h 44"/>
                  <a:gd name="T56" fmla="*/ 8 w 63"/>
                  <a:gd name="T57" fmla="*/ 10 h 44"/>
                  <a:gd name="T58" fmla="*/ 4 w 63"/>
                  <a:gd name="T59" fmla="*/ 8 h 44"/>
                  <a:gd name="T60" fmla="*/ 17 w 63"/>
                  <a:gd name="T61" fmla="*/ 14 h 44"/>
                  <a:gd name="T62" fmla="*/ 19 w 63"/>
                  <a:gd name="T63" fmla="*/ 14 h 44"/>
                  <a:gd name="T64" fmla="*/ 11 w 63"/>
                  <a:gd name="T65" fmla="*/ 16 h 44"/>
                  <a:gd name="T66" fmla="*/ 0 w 63"/>
                  <a:gd name="T67" fmla="*/ 22 h 44"/>
                  <a:gd name="T68" fmla="*/ 2 w 63"/>
                  <a:gd name="T69" fmla="*/ 28 h 44"/>
                  <a:gd name="T70" fmla="*/ 8 w 63"/>
                  <a:gd name="T71" fmla="*/ 34 h 4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3" h="44">
                    <a:moveTo>
                      <a:pt x="8" y="34"/>
                    </a:moveTo>
                    <a:lnTo>
                      <a:pt x="8" y="34"/>
                    </a:lnTo>
                    <a:lnTo>
                      <a:pt x="8" y="36"/>
                    </a:lnTo>
                    <a:lnTo>
                      <a:pt x="13" y="40"/>
                    </a:lnTo>
                    <a:lnTo>
                      <a:pt x="17" y="44"/>
                    </a:lnTo>
                    <a:lnTo>
                      <a:pt x="23" y="44"/>
                    </a:lnTo>
                    <a:lnTo>
                      <a:pt x="35" y="42"/>
                    </a:lnTo>
                    <a:lnTo>
                      <a:pt x="47" y="38"/>
                    </a:lnTo>
                    <a:lnTo>
                      <a:pt x="49" y="38"/>
                    </a:lnTo>
                    <a:lnTo>
                      <a:pt x="51" y="38"/>
                    </a:lnTo>
                    <a:lnTo>
                      <a:pt x="55" y="36"/>
                    </a:lnTo>
                    <a:lnTo>
                      <a:pt x="57" y="32"/>
                    </a:lnTo>
                    <a:lnTo>
                      <a:pt x="61" y="30"/>
                    </a:lnTo>
                    <a:lnTo>
                      <a:pt x="63" y="28"/>
                    </a:lnTo>
                    <a:lnTo>
                      <a:pt x="63" y="26"/>
                    </a:lnTo>
                    <a:lnTo>
                      <a:pt x="63" y="22"/>
                    </a:lnTo>
                    <a:lnTo>
                      <a:pt x="61" y="18"/>
                    </a:lnTo>
                    <a:lnTo>
                      <a:pt x="59" y="16"/>
                    </a:lnTo>
                    <a:lnTo>
                      <a:pt x="55" y="16"/>
                    </a:lnTo>
                    <a:lnTo>
                      <a:pt x="47" y="18"/>
                    </a:lnTo>
                    <a:lnTo>
                      <a:pt x="41" y="18"/>
                    </a:lnTo>
                    <a:lnTo>
                      <a:pt x="39" y="16"/>
                    </a:lnTo>
                    <a:lnTo>
                      <a:pt x="37" y="14"/>
                    </a:lnTo>
                    <a:lnTo>
                      <a:pt x="37" y="12"/>
                    </a:lnTo>
                    <a:lnTo>
                      <a:pt x="35" y="10"/>
                    </a:lnTo>
                    <a:lnTo>
                      <a:pt x="35" y="12"/>
                    </a:lnTo>
                    <a:lnTo>
                      <a:pt x="33" y="14"/>
                    </a:lnTo>
                    <a:lnTo>
                      <a:pt x="31" y="14"/>
                    </a:lnTo>
                    <a:lnTo>
                      <a:pt x="29" y="14"/>
                    </a:lnTo>
                    <a:lnTo>
                      <a:pt x="25" y="16"/>
                    </a:lnTo>
                    <a:lnTo>
                      <a:pt x="25" y="14"/>
                    </a:lnTo>
                    <a:lnTo>
                      <a:pt x="21" y="18"/>
                    </a:lnTo>
                    <a:lnTo>
                      <a:pt x="23" y="14"/>
                    </a:lnTo>
                    <a:lnTo>
                      <a:pt x="25" y="12"/>
                    </a:lnTo>
                    <a:lnTo>
                      <a:pt x="25" y="8"/>
                    </a:lnTo>
                    <a:lnTo>
                      <a:pt x="25" y="4"/>
                    </a:lnTo>
                    <a:lnTo>
                      <a:pt x="23" y="2"/>
                    </a:lnTo>
                    <a:lnTo>
                      <a:pt x="21" y="0"/>
                    </a:lnTo>
                    <a:lnTo>
                      <a:pt x="17" y="2"/>
                    </a:lnTo>
                    <a:lnTo>
                      <a:pt x="15" y="4"/>
                    </a:lnTo>
                    <a:lnTo>
                      <a:pt x="8" y="10"/>
                    </a:lnTo>
                    <a:lnTo>
                      <a:pt x="6" y="10"/>
                    </a:lnTo>
                    <a:lnTo>
                      <a:pt x="4" y="8"/>
                    </a:lnTo>
                    <a:lnTo>
                      <a:pt x="17" y="14"/>
                    </a:lnTo>
                    <a:lnTo>
                      <a:pt x="19" y="14"/>
                    </a:lnTo>
                    <a:lnTo>
                      <a:pt x="11" y="16"/>
                    </a:lnTo>
                    <a:lnTo>
                      <a:pt x="2" y="20"/>
                    </a:lnTo>
                    <a:lnTo>
                      <a:pt x="0" y="22"/>
                    </a:lnTo>
                    <a:lnTo>
                      <a:pt x="0" y="24"/>
                    </a:lnTo>
                    <a:lnTo>
                      <a:pt x="2" y="28"/>
                    </a:lnTo>
                    <a:lnTo>
                      <a:pt x="8" y="3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1" name="Freeform 2799"/>
              <p:cNvSpPr>
                <a:spLocks/>
              </p:cNvSpPr>
              <p:nvPr/>
            </p:nvSpPr>
            <p:spPr bwMode="auto">
              <a:xfrm>
                <a:off x="1814" y="2848"/>
                <a:ext cx="35" cy="24"/>
              </a:xfrm>
              <a:custGeom>
                <a:avLst/>
                <a:gdLst>
                  <a:gd name="T0" fmla="*/ 17 w 35"/>
                  <a:gd name="T1" fmla="*/ 6 h 24"/>
                  <a:gd name="T2" fmla="*/ 17 w 35"/>
                  <a:gd name="T3" fmla="*/ 6 h 24"/>
                  <a:gd name="T4" fmla="*/ 13 w 35"/>
                  <a:gd name="T5" fmla="*/ 6 h 24"/>
                  <a:gd name="T6" fmla="*/ 11 w 35"/>
                  <a:gd name="T7" fmla="*/ 4 h 24"/>
                  <a:gd name="T8" fmla="*/ 8 w 35"/>
                  <a:gd name="T9" fmla="*/ 6 h 24"/>
                  <a:gd name="T10" fmla="*/ 2 w 35"/>
                  <a:gd name="T11" fmla="*/ 14 h 24"/>
                  <a:gd name="T12" fmla="*/ 2 w 35"/>
                  <a:gd name="T13" fmla="*/ 14 h 24"/>
                  <a:gd name="T14" fmla="*/ 0 w 35"/>
                  <a:gd name="T15" fmla="*/ 20 h 24"/>
                  <a:gd name="T16" fmla="*/ 0 w 35"/>
                  <a:gd name="T17" fmla="*/ 22 h 24"/>
                  <a:gd name="T18" fmla="*/ 2 w 35"/>
                  <a:gd name="T19" fmla="*/ 24 h 24"/>
                  <a:gd name="T20" fmla="*/ 2 w 35"/>
                  <a:gd name="T21" fmla="*/ 24 h 24"/>
                  <a:gd name="T22" fmla="*/ 4 w 35"/>
                  <a:gd name="T23" fmla="*/ 24 h 24"/>
                  <a:gd name="T24" fmla="*/ 6 w 35"/>
                  <a:gd name="T25" fmla="*/ 22 h 24"/>
                  <a:gd name="T26" fmla="*/ 8 w 35"/>
                  <a:gd name="T27" fmla="*/ 18 h 24"/>
                  <a:gd name="T28" fmla="*/ 8 w 35"/>
                  <a:gd name="T29" fmla="*/ 18 h 24"/>
                  <a:gd name="T30" fmla="*/ 21 w 35"/>
                  <a:gd name="T31" fmla="*/ 10 h 24"/>
                  <a:gd name="T32" fmla="*/ 21 w 35"/>
                  <a:gd name="T33" fmla="*/ 10 h 24"/>
                  <a:gd name="T34" fmla="*/ 27 w 35"/>
                  <a:gd name="T35" fmla="*/ 4 h 24"/>
                  <a:gd name="T36" fmla="*/ 27 w 35"/>
                  <a:gd name="T37" fmla="*/ 4 h 24"/>
                  <a:gd name="T38" fmla="*/ 35 w 35"/>
                  <a:gd name="T39" fmla="*/ 0 h 24"/>
                  <a:gd name="T40" fmla="*/ 35 w 35"/>
                  <a:gd name="T41" fmla="*/ 0 h 24"/>
                  <a:gd name="T42" fmla="*/ 33 w 35"/>
                  <a:gd name="T43" fmla="*/ 0 h 24"/>
                  <a:gd name="T44" fmla="*/ 33 w 35"/>
                  <a:gd name="T45" fmla="*/ 0 h 24"/>
                  <a:gd name="T46" fmla="*/ 17 w 35"/>
                  <a:gd name="T47" fmla="*/ 6 h 24"/>
                  <a:gd name="T48" fmla="*/ 17 w 35"/>
                  <a:gd name="T49" fmla="*/ 6 h 2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5" h="24">
                    <a:moveTo>
                      <a:pt x="17" y="6"/>
                    </a:moveTo>
                    <a:lnTo>
                      <a:pt x="17" y="6"/>
                    </a:lnTo>
                    <a:lnTo>
                      <a:pt x="13" y="6"/>
                    </a:lnTo>
                    <a:lnTo>
                      <a:pt x="11" y="4"/>
                    </a:lnTo>
                    <a:lnTo>
                      <a:pt x="8" y="6"/>
                    </a:lnTo>
                    <a:lnTo>
                      <a:pt x="2" y="14"/>
                    </a:lnTo>
                    <a:lnTo>
                      <a:pt x="0" y="20"/>
                    </a:lnTo>
                    <a:lnTo>
                      <a:pt x="0" y="22"/>
                    </a:lnTo>
                    <a:lnTo>
                      <a:pt x="2" y="24"/>
                    </a:lnTo>
                    <a:lnTo>
                      <a:pt x="4" y="24"/>
                    </a:lnTo>
                    <a:lnTo>
                      <a:pt x="6" y="22"/>
                    </a:lnTo>
                    <a:lnTo>
                      <a:pt x="8" y="18"/>
                    </a:lnTo>
                    <a:lnTo>
                      <a:pt x="21" y="10"/>
                    </a:lnTo>
                    <a:lnTo>
                      <a:pt x="27" y="4"/>
                    </a:lnTo>
                    <a:lnTo>
                      <a:pt x="35" y="0"/>
                    </a:lnTo>
                    <a:lnTo>
                      <a:pt x="33" y="0"/>
                    </a:lnTo>
                    <a:lnTo>
                      <a:pt x="17"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2" name="Freeform 2800"/>
              <p:cNvSpPr>
                <a:spLocks/>
              </p:cNvSpPr>
              <p:nvPr/>
            </p:nvSpPr>
            <p:spPr bwMode="auto">
              <a:xfrm>
                <a:off x="2018" y="3134"/>
                <a:ext cx="2" cy="2"/>
              </a:xfrm>
              <a:custGeom>
                <a:avLst/>
                <a:gdLst>
                  <a:gd name="T0" fmla="*/ 0 w 2"/>
                  <a:gd name="T1" fmla="*/ 2 h 2"/>
                  <a:gd name="T2" fmla="*/ 0 w 2"/>
                  <a:gd name="T3" fmla="*/ 2 h 2"/>
                  <a:gd name="T4" fmla="*/ 2 w 2"/>
                  <a:gd name="T5" fmla="*/ 0 h 2"/>
                  <a:gd name="T6" fmla="*/ 2 w 2"/>
                  <a:gd name="T7" fmla="*/ 0 h 2"/>
                  <a:gd name="T8" fmla="*/ 0 w 2"/>
                  <a:gd name="T9" fmla="*/ 2 h 2"/>
                  <a:gd name="T10" fmla="*/ 0 w 2"/>
                  <a:gd name="T11" fmla="*/ 2 h 2"/>
                  <a:gd name="T12" fmla="*/ 0 w 2"/>
                  <a:gd name="T13" fmla="*/ 2 h 2"/>
                  <a:gd name="T14" fmla="*/ 0 w 2"/>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2">
                    <a:moveTo>
                      <a:pt x="0" y="2"/>
                    </a:moveTo>
                    <a:lnTo>
                      <a:pt x="0" y="2"/>
                    </a:lnTo>
                    <a:lnTo>
                      <a:pt x="2"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3" name="Freeform 2801"/>
              <p:cNvSpPr>
                <a:spLocks/>
              </p:cNvSpPr>
              <p:nvPr/>
            </p:nvSpPr>
            <p:spPr bwMode="auto">
              <a:xfrm>
                <a:off x="2175" y="3172"/>
                <a:ext cx="14" cy="12"/>
              </a:xfrm>
              <a:custGeom>
                <a:avLst/>
                <a:gdLst>
                  <a:gd name="T0" fmla="*/ 4 w 14"/>
                  <a:gd name="T1" fmla="*/ 4 h 12"/>
                  <a:gd name="T2" fmla="*/ 4 w 14"/>
                  <a:gd name="T3" fmla="*/ 4 h 12"/>
                  <a:gd name="T4" fmla="*/ 0 w 14"/>
                  <a:gd name="T5" fmla="*/ 4 h 12"/>
                  <a:gd name="T6" fmla="*/ 0 w 14"/>
                  <a:gd name="T7" fmla="*/ 4 h 12"/>
                  <a:gd name="T8" fmla="*/ 0 w 14"/>
                  <a:gd name="T9" fmla="*/ 4 h 12"/>
                  <a:gd name="T10" fmla="*/ 0 w 14"/>
                  <a:gd name="T11" fmla="*/ 10 h 12"/>
                  <a:gd name="T12" fmla="*/ 0 w 14"/>
                  <a:gd name="T13" fmla="*/ 12 h 12"/>
                  <a:gd name="T14" fmla="*/ 2 w 14"/>
                  <a:gd name="T15" fmla="*/ 12 h 12"/>
                  <a:gd name="T16" fmla="*/ 2 w 14"/>
                  <a:gd name="T17" fmla="*/ 12 h 12"/>
                  <a:gd name="T18" fmla="*/ 6 w 14"/>
                  <a:gd name="T19" fmla="*/ 10 h 12"/>
                  <a:gd name="T20" fmla="*/ 10 w 14"/>
                  <a:gd name="T21" fmla="*/ 6 h 12"/>
                  <a:gd name="T22" fmla="*/ 14 w 14"/>
                  <a:gd name="T23" fmla="*/ 0 h 12"/>
                  <a:gd name="T24" fmla="*/ 14 w 14"/>
                  <a:gd name="T25" fmla="*/ 0 h 12"/>
                  <a:gd name="T26" fmla="*/ 14 w 14"/>
                  <a:gd name="T27" fmla="*/ 0 h 12"/>
                  <a:gd name="T28" fmla="*/ 14 w 14"/>
                  <a:gd name="T29" fmla="*/ 0 h 12"/>
                  <a:gd name="T30" fmla="*/ 4 w 14"/>
                  <a:gd name="T31" fmla="*/ 4 h 12"/>
                  <a:gd name="T32" fmla="*/ 4 w 14"/>
                  <a:gd name="T33" fmla="*/ 4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4" h="12">
                    <a:moveTo>
                      <a:pt x="4" y="4"/>
                    </a:moveTo>
                    <a:lnTo>
                      <a:pt x="4" y="4"/>
                    </a:lnTo>
                    <a:lnTo>
                      <a:pt x="0" y="4"/>
                    </a:lnTo>
                    <a:lnTo>
                      <a:pt x="0" y="10"/>
                    </a:lnTo>
                    <a:lnTo>
                      <a:pt x="0" y="12"/>
                    </a:lnTo>
                    <a:lnTo>
                      <a:pt x="2" y="12"/>
                    </a:lnTo>
                    <a:lnTo>
                      <a:pt x="6" y="10"/>
                    </a:lnTo>
                    <a:lnTo>
                      <a:pt x="10" y="6"/>
                    </a:lnTo>
                    <a:lnTo>
                      <a:pt x="14" y="0"/>
                    </a:lnTo>
                    <a:lnTo>
                      <a:pt x="4"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4" name="Freeform 2802"/>
              <p:cNvSpPr>
                <a:spLocks/>
              </p:cNvSpPr>
              <p:nvPr/>
            </p:nvSpPr>
            <p:spPr bwMode="auto">
              <a:xfrm>
                <a:off x="2149" y="3188"/>
                <a:ext cx="4" cy="4"/>
              </a:xfrm>
              <a:custGeom>
                <a:avLst/>
                <a:gdLst>
                  <a:gd name="T0" fmla="*/ 2 w 4"/>
                  <a:gd name="T1" fmla="*/ 2 h 4"/>
                  <a:gd name="T2" fmla="*/ 2 w 4"/>
                  <a:gd name="T3" fmla="*/ 2 h 4"/>
                  <a:gd name="T4" fmla="*/ 0 w 4"/>
                  <a:gd name="T5" fmla="*/ 4 h 4"/>
                  <a:gd name="T6" fmla="*/ 0 w 4"/>
                  <a:gd name="T7" fmla="*/ 4 h 4"/>
                  <a:gd name="T8" fmla="*/ 4 w 4"/>
                  <a:gd name="T9" fmla="*/ 2 h 4"/>
                  <a:gd name="T10" fmla="*/ 4 w 4"/>
                  <a:gd name="T11" fmla="*/ 2 h 4"/>
                  <a:gd name="T12" fmla="*/ 4 w 4"/>
                  <a:gd name="T13" fmla="*/ 0 h 4"/>
                  <a:gd name="T14" fmla="*/ 4 w 4"/>
                  <a:gd name="T15" fmla="*/ 0 h 4"/>
                  <a:gd name="T16" fmla="*/ 2 w 4"/>
                  <a:gd name="T17" fmla="*/ 2 h 4"/>
                  <a:gd name="T18" fmla="*/ 2 w 4"/>
                  <a:gd name="T19" fmla="*/ 2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4">
                    <a:moveTo>
                      <a:pt x="2" y="2"/>
                    </a:moveTo>
                    <a:lnTo>
                      <a:pt x="2" y="2"/>
                    </a:lnTo>
                    <a:lnTo>
                      <a:pt x="0" y="4"/>
                    </a:lnTo>
                    <a:lnTo>
                      <a:pt x="4" y="2"/>
                    </a:lnTo>
                    <a:lnTo>
                      <a:pt x="4" y="0"/>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5" name="Freeform 2803"/>
              <p:cNvSpPr>
                <a:spLocks/>
              </p:cNvSpPr>
              <p:nvPr/>
            </p:nvSpPr>
            <p:spPr bwMode="auto">
              <a:xfrm>
                <a:off x="2022" y="3162"/>
                <a:ext cx="6" cy="8"/>
              </a:xfrm>
              <a:custGeom>
                <a:avLst/>
                <a:gdLst>
                  <a:gd name="T0" fmla="*/ 6 w 6"/>
                  <a:gd name="T1" fmla="*/ 2 h 8"/>
                  <a:gd name="T2" fmla="*/ 6 w 6"/>
                  <a:gd name="T3" fmla="*/ 2 h 8"/>
                  <a:gd name="T4" fmla="*/ 4 w 6"/>
                  <a:gd name="T5" fmla="*/ 0 h 8"/>
                  <a:gd name="T6" fmla="*/ 4 w 6"/>
                  <a:gd name="T7" fmla="*/ 0 h 8"/>
                  <a:gd name="T8" fmla="*/ 0 w 6"/>
                  <a:gd name="T9" fmla="*/ 8 h 8"/>
                  <a:gd name="T10" fmla="*/ 0 w 6"/>
                  <a:gd name="T11" fmla="*/ 8 h 8"/>
                  <a:gd name="T12" fmla="*/ 0 w 6"/>
                  <a:gd name="T13" fmla="*/ 8 h 8"/>
                  <a:gd name="T14" fmla="*/ 2 w 6"/>
                  <a:gd name="T15" fmla="*/ 6 h 8"/>
                  <a:gd name="T16" fmla="*/ 6 w 6"/>
                  <a:gd name="T17" fmla="*/ 2 h 8"/>
                  <a:gd name="T18" fmla="*/ 6 w 6"/>
                  <a:gd name="T19" fmla="*/ 2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 h="8">
                    <a:moveTo>
                      <a:pt x="6" y="2"/>
                    </a:moveTo>
                    <a:lnTo>
                      <a:pt x="6" y="2"/>
                    </a:lnTo>
                    <a:lnTo>
                      <a:pt x="4" y="0"/>
                    </a:lnTo>
                    <a:lnTo>
                      <a:pt x="0" y="8"/>
                    </a:lnTo>
                    <a:lnTo>
                      <a:pt x="2" y="6"/>
                    </a:lnTo>
                    <a:lnTo>
                      <a:pt x="6"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6" name="Freeform 2804"/>
              <p:cNvSpPr>
                <a:spLocks/>
              </p:cNvSpPr>
              <p:nvPr/>
            </p:nvSpPr>
            <p:spPr bwMode="auto">
              <a:xfrm>
                <a:off x="2012" y="3124"/>
                <a:ext cx="70" cy="127"/>
              </a:xfrm>
              <a:custGeom>
                <a:avLst/>
                <a:gdLst>
                  <a:gd name="T0" fmla="*/ 8 w 70"/>
                  <a:gd name="T1" fmla="*/ 127 h 127"/>
                  <a:gd name="T2" fmla="*/ 12 w 70"/>
                  <a:gd name="T3" fmla="*/ 127 h 127"/>
                  <a:gd name="T4" fmla="*/ 14 w 70"/>
                  <a:gd name="T5" fmla="*/ 121 h 127"/>
                  <a:gd name="T6" fmla="*/ 20 w 70"/>
                  <a:gd name="T7" fmla="*/ 123 h 127"/>
                  <a:gd name="T8" fmla="*/ 24 w 70"/>
                  <a:gd name="T9" fmla="*/ 125 h 127"/>
                  <a:gd name="T10" fmla="*/ 36 w 70"/>
                  <a:gd name="T11" fmla="*/ 121 h 127"/>
                  <a:gd name="T12" fmla="*/ 50 w 70"/>
                  <a:gd name="T13" fmla="*/ 123 h 127"/>
                  <a:gd name="T14" fmla="*/ 52 w 70"/>
                  <a:gd name="T15" fmla="*/ 125 h 127"/>
                  <a:gd name="T16" fmla="*/ 54 w 70"/>
                  <a:gd name="T17" fmla="*/ 113 h 127"/>
                  <a:gd name="T18" fmla="*/ 68 w 70"/>
                  <a:gd name="T19" fmla="*/ 107 h 127"/>
                  <a:gd name="T20" fmla="*/ 70 w 70"/>
                  <a:gd name="T21" fmla="*/ 94 h 127"/>
                  <a:gd name="T22" fmla="*/ 60 w 70"/>
                  <a:gd name="T23" fmla="*/ 90 h 127"/>
                  <a:gd name="T24" fmla="*/ 58 w 70"/>
                  <a:gd name="T25" fmla="*/ 76 h 127"/>
                  <a:gd name="T26" fmla="*/ 54 w 70"/>
                  <a:gd name="T27" fmla="*/ 66 h 127"/>
                  <a:gd name="T28" fmla="*/ 48 w 70"/>
                  <a:gd name="T29" fmla="*/ 48 h 127"/>
                  <a:gd name="T30" fmla="*/ 36 w 70"/>
                  <a:gd name="T31" fmla="*/ 40 h 127"/>
                  <a:gd name="T32" fmla="*/ 32 w 70"/>
                  <a:gd name="T33" fmla="*/ 38 h 127"/>
                  <a:gd name="T34" fmla="*/ 36 w 70"/>
                  <a:gd name="T35" fmla="*/ 34 h 127"/>
                  <a:gd name="T36" fmla="*/ 54 w 70"/>
                  <a:gd name="T37" fmla="*/ 28 h 127"/>
                  <a:gd name="T38" fmla="*/ 52 w 70"/>
                  <a:gd name="T39" fmla="*/ 20 h 127"/>
                  <a:gd name="T40" fmla="*/ 38 w 70"/>
                  <a:gd name="T41" fmla="*/ 18 h 127"/>
                  <a:gd name="T42" fmla="*/ 30 w 70"/>
                  <a:gd name="T43" fmla="*/ 16 h 127"/>
                  <a:gd name="T44" fmla="*/ 42 w 70"/>
                  <a:gd name="T45" fmla="*/ 10 h 127"/>
                  <a:gd name="T46" fmla="*/ 44 w 70"/>
                  <a:gd name="T47" fmla="*/ 6 h 127"/>
                  <a:gd name="T48" fmla="*/ 30 w 70"/>
                  <a:gd name="T49" fmla="*/ 0 h 127"/>
                  <a:gd name="T50" fmla="*/ 26 w 70"/>
                  <a:gd name="T51" fmla="*/ 10 h 127"/>
                  <a:gd name="T52" fmla="*/ 24 w 70"/>
                  <a:gd name="T53" fmla="*/ 10 h 127"/>
                  <a:gd name="T54" fmla="*/ 20 w 70"/>
                  <a:gd name="T55" fmla="*/ 10 h 127"/>
                  <a:gd name="T56" fmla="*/ 22 w 70"/>
                  <a:gd name="T57" fmla="*/ 16 h 127"/>
                  <a:gd name="T58" fmla="*/ 18 w 70"/>
                  <a:gd name="T59" fmla="*/ 24 h 127"/>
                  <a:gd name="T60" fmla="*/ 16 w 70"/>
                  <a:gd name="T61" fmla="*/ 30 h 127"/>
                  <a:gd name="T62" fmla="*/ 22 w 70"/>
                  <a:gd name="T63" fmla="*/ 26 h 127"/>
                  <a:gd name="T64" fmla="*/ 20 w 70"/>
                  <a:gd name="T65" fmla="*/ 30 h 127"/>
                  <a:gd name="T66" fmla="*/ 14 w 70"/>
                  <a:gd name="T67" fmla="*/ 38 h 127"/>
                  <a:gd name="T68" fmla="*/ 14 w 70"/>
                  <a:gd name="T69" fmla="*/ 38 h 127"/>
                  <a:gd name="T70" fmla="*/ 18 w 70"/>
                  <a:gd name="T71" fmla="*/ 34 h 127"/>
                  <a:gd name="T72" fmla="*/ 22 w 70"/>
                  <a:gd name="T73" fmla="*/ 34 h 127"/>
                  <a:gd name="T74" fmla="*/ 22 w 70"/>
                  <a:gd name="T75" fmla="*/ 46 h 127"/>
                  <a:gd name="T76" fmla="*/ 24 w 70"/>
                  <a:gd name="T77" fmla="*/ 56 h 127"/>
                  <a:gd name="T78" fmla="*/ 30 w 70"/>
                  <a:gd name="T79" fmla="*/ 78 h 127"/>
                  <a:gd name="T80" fmla="*/ 26 w 70"/>
                  <a:gd name="T81" fmla="*/ 80 h 127"/>
                  <a:gd name="T82" fmla="*/ 12 w 70"/>
                  <a:gd name="T83" fmla="*/ 82 h 127"/>
                  <a:gd name="T84" fmla="*/ 10 w 70"/>
                  <a:gd name="T85" fmla="*/ 88 h 127"/>
                  <a:gd name="T86" fmla="*/ 16 w 70"/>
                  <a:gd name="T87" fmla="*/ 92 h 127"/>
                  <a:gd name="T88" fmla="*/ 6 w 70"/>
                  <a:gd name="T89" fmla="*/ 97 h 127"/>
                  <a:gd name="T90" fmla="*/ 0 w 70"/>
                  <a:gd name="T91" fmla="*/ 99 h 127"/>
                  <a:gd name="T92" fmla="*/ 10 w 70"/>
                  <a:gd name="T93" fmla="*/ 105 h 127"/>
                  <a:gd name="T94" fmla="*/ 18 w 70"/>
                  <a:gd name="T95" fmla="*/ 111 h 127"/>
                  <a:gd name="T96" fmla="*/ 24 w 70"/>
                  <a:gd name="T97" fmla="*/ 107 h 127"/>
                  <a:gd name="T98" fmla="*/ 28 w 70"/>
                  <a:gd name="T99" fmla="*/ 105 h 127"/>
                  <a:gd name="T100" fmla="*/ 20 w 70"/>
                  <a:gd name="T101" fmla="*/ 113 h 127"/>
                  <a:gd name="T102" fmla="*/ 12 w 70"/>
                  <a:gd name="T103" fmla="*/ 111 h 127"/>
                  <a:gd name="T104" fmla="*/ 0 w 70"/>
                  <a:gd name="T105" fmla="*/ 115 h 127"/>
                  <a:gd name="T106" fmla="*/ 2 w 70"/>
                  <a:gd name="T107" fmla="*/ 121 h 12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0" h="127">
                    <a:moveTo>
                      <a:pt x="6" y="125"/>
                    </a:moveTo>
                    <a:lnTo>
                      <a:pt x="6" y="125"/>
                    </a:lnTo>
                    <a:lnTo>
                      <a:pt x="8" y="127"/>
                    </a:lnTo>
                    <a:lnTo>
                      <a:pt x="12" y="127"/>
                    </a:lnTo>
                    <a:lnTo>
                      <a:pt x="12" y="125"/>
                    </a:lnTo>
                    <a:lnTo>
                      <a:pt x="14" y="123"/>
                    </a:lnTo>
                    <a:lnTo>
                      <a:pt x="14" y="121"/>
                    </a:lnTo>
                    <a:lnTo>
                      <a:pt x="16" y="121"/>
                    </a:lnTo>
                    <a:lnTo>
                      <a:pt x="20" y="123"/>
                    </a:lnTo>
                    <a:lnTo>
                      <a:pt x="22" y="125"/>
                    </a:lnTo>
                    <a:lnTo>
                      <a:pt x="24" y="125"/>
                    </a:lnTo>
                    <a:lnTo>
                      <a:pt x="30" y="123"/>
                    </a:lnTo>
                    <a:lnTo>
                      <a:pt x="36" y="121"/>
                    </a:lnTo>
                    <a:lnTo>
                      <a:pt x="42" y="121"/>
                    </a:lnTo>
                    <a:lnTo>
                      <a:pt x="50" y="123"/>
                    </a:lnTo>
                    <a:lnTo>
                      <a:pt x="50" y="125"/>
                    </a:lnTo>
                    <a:lnTo>
                      <a:pt x="52" y="125"/>
                    </a:lnTo>
                    <a:lnTo>
                      <a:pt x="54" y="119"/>
                    </a:lnTo>
                    <a:lnTo>
                      <a:pt x="54" y="113"/>
                    </a:lnTo>
                    <a:lnTo>
                      <a:pt x="60" y="109"/>
                    </a:lnTo>
                    <a:lnTo>
                      <a:pt x="64" y="109"/>
                    </a:lnTo>
                    <a:lnTo>
                      <a:pt x="68" y="107"/>
                    </a:lnTo>
                    <a:lnTo>
                      <a:pt x="70" y="99"/>
                    </a:lnTo>
                    <a:lnTo>
                      <a:pt x="70" y="94"/>
                    </a:lnTo>
                    <a:lnTo>
                      <a:pt x="68" y="92"/>
                    </a:lnTo>
                    <a:lnTo>
                      <a:pt x="64" y="92"/>
                    </a:lnTo>
                    <a:lnTo>
                      <a:pt x="60" y="90"/>
                    </a:lnTo>
                    <a:lnTo>
                      <a:pt x="58" y="84"/>
                    </a:lnTo>
                    <a:lnTo>
                      <a:pt x="58" y="76"/>
                    </a:lnTo>
                    <a:lnTo>
                      <a:pt x="54" y="66"/>
                    </a:lnTo>
                    <a:lnTo>
                      <a:pt x="48" y="50"/>
                    </a:lnTo>
                    <a:lnTo>
                      <a:pt x="48" y="48"/>
                    </a:lnTo>
                    <a:lnTo>
                      <a:pt x="36" y="40"/>
                    </a:lnTo>
                    <a:lnTo>
                      <a:pt x="34" y="40"/>
                    </a:lnTo>
                    <a:lnTo>
                      <a:pt x="32" y="38"/>
                    </a:lnTo>
                    <a:lnTo>
                      <a:pt x="32" y="36"/>
                    </a:lnTo>
                    <a:lnTo>
                      <a:pt x="36" y="34"/>
                    </a:lnTo>
                    <a:lnTo>
                      <a:pt x="44" y="32"/>
                    </a:lnTo>
                    <a:lnTo>
                      <a:pt x="50" y="30"/>
                    </a:lnTo>
                    <a:lnTo>
                      <a:pt x="54" y="28"/>
                    </a:lnTo>
                    <a:lnTo>
                      <a:pt x="54" y="24"/>
                    </a:lnTo>
                    <a:lnTo>
                      <a:pt x="52" y="20"/>
                    </a:lnTo>
                    <a:lnTo>
                      <a:pt x="48" y="18"/>
                    </a:lnTo>
                    <a:lnTo>
                      <a:pt x="44" y="18"/>
                    </a:lnTo>
                    <a:lnTo>
                      <a:pt x="38" y="18"/>
                    </a:lnTo>
                    <a:lnTo>
                      <a:pt x="32" y="16"/>
                    </a:lnTo>
                    <a:lnTo>
                      <a:pt x="30" y="16"/>
                    </a:lnTo>
                    <a:lnTo>
                      <a:pt x="32" y="14"/>
                    </a:lnTo>
                    <a:lnTo>
                      <a:pt x="36" y="12"/>
                    </a:lnTo>
                    <a:lnTo>
                      <a:pt x="42" y="10"/>
                    </a:lnTo>
                    <a:lnTo>
                      <a:pt x="44" y="8"/>
                    </a:lnTo>
                    <a:lnTo>
                      <a:pt x="44" y="6"/>
                    </a:lnTo>
                    <a:lnTo>
                      <a:pt x="42" y="2"/>
                    </a:lnTo>
                    <a:lnTo>
                      <a:pt x="38" y="2"/>
                    </a:lnTo>
                    <a:lnTo>
                      <a:pt x="30" y="0"/>
                    </a:lnTo>
                    <a:lnTo>
                      <a:pt x="30" y="4"/>
                    </a:lnTo>
                    <a:lnTo>
                      <a:pt x="26" y="10"/>
                    </a:lnTo>
                    <a:lnTo>
                      <a:pt x="24" y="10"/>
                    </a:lnTo>
                    <a:lnTo>
                      <a:pt x="22" y="8"/>
                    </a:lnTo>
                    <a:lnTo>
                      <a:pt x="20" y="10"/>
                    </a:lnTo>
                    <a:lnTo>
                      <a:pt x="20" y="12"/>
                    </a:lnTo>
                    <a:lnTo>
                      <a:pt x="22" y="16"/>
                    </a:lnTo>
                    <a:lnTo>
                      <a:pt x="20" y="20"/>
                    </a:lnTo>
                    <a:lnTo>
                      <a:pt x="18" y="24"/>
                    </a:lnTo>
                    <a:lnTo>
                      <a:pt x="16" y="26"/>
                    </a:lnTo>
                    <a:lnTo>
                      <a:pt x="16" y="30"/>
                    </a:lnTo>
                    <a:lnTo>
                      <a:pt x="20" y="28"/>
                    </a:lnTo>
                    <a:lnTo>
                      <a:pt x="22" y="26"/>
                    </a:lnTo>
                    <a:lnTo>
                      <a:pt x="20" y="30"/>
                    </a:lnTo>
                    <a:lnTo>
                      <a:pt x="18" y="32"/>
                    </a:lnTo>
                    <a:lnTo>
                      <a:pt x="14" y="36"/>
                    </a:lnTo>
                    <a:lnTo>
                      <a:pt x="14" y="38"/>
                    </a:lnTo>
                    <a:lnTo>
                      <a:pt x="16" y="36"/>
                    </a:lnTo>
                    <a:lnTo>
                      <a:pt x="18" y="34"/>
                    </a:lnTo>
                    <a:lnTo>
                      <a:pt x="20" y="32"/>
                    </a:lnTo>
                    <a:lnTo>
                      <a:pt x="22" y="34"/>
                    </a:lnTo>
                    <a:lnTo>
                      <a:pt x="22" y="36"/>
                    </a:lnTo>
                    <a:lnTo>
                      <a:pt x="22" y="40"/>
                    </a:lnTo>
                    <a:lnTo>
                      <a:pt x="22" y="46"/>
                    </a:lnTo>
                    <a:lnTo>
                      <a:pt x="24" y="56"/>
                    </a:lnTo>
                    <a:lnTo>
                      <a:pt x="28" y="76"/>
                    </a:lnTo>
                    <a:lnTo>
                      <a:pt x="30" y="78"/>
                    </a:lnTo>
                    <a:lnTo>
                      <a:pt x="30" y="80"/>
                    </a:lnTo>
                    <a:lnTo>
                      <a:pt x="26" y="80"/>
                    </a:lnTo>
                    <a:lnTo>
                      <a:pt x="20" y="78"/>
                    </a:lnTo>
                    <a:lnTo>
                      <a:pt x="14" y="80"/>
                    </a:lnTo>
                    <a:lnTo>
                      <a:pt x="12" y="82"/>
                    </a:lnTo>
                    <a:lnTo>
                      <a:pt x="10" y="84"/>
                    </a:lnTo>
                    <a:lnTo>
                      <a:pt x="10" y="88"/>
                    </a:lnTo>
                    <a:lnTo>
                      <a:pt x="12" y="88"/>
                    </a:lnTo>
                    <a:lnTo>
                      <a:pt x="16" y="90"/>
                    </a:lnTo>
                    <a:lnTo>
                      <a:pt x="16" y="92"/>
                    </a:lnTo>
                    <a:lnTo>
                      <a:pt x="12" y="94"/>
                    </a:lnTo>
                    <a:lnTo>
                      <a:pt x="6" y="97"/>
                    </a:lnTo>
                    <a:lnTo>
                      <a:pt x="2" y="97"/>
                    </a:lnTo>
                    <a:lnTo>
                      <a:pt x="0" y="99"/>
                    </a:lnTo>
                    <a:lnTo>
                      <a:pt x="2" y="101"/>
                    </a:lnTo>
                    <a:lnTo>
                      <a:pt x="4" y="103"/>
                    </a:lnTo>
                    <a:lnTo>
                      <a:pt x="10" y="105"/>
                    </a:lnTo>
                    <a:lnTo>
                      <a:pt x="14" y="109"/>
                    </a:lnTo>
                    <a:lnTo>
                      <a:pt x="18" y="111"/>
                    </a:lnTo>
                    <a:lnTo>
                      <a:pt x="22" y="109"/>
                    </a:lnTo>
                    <a:lnTo>
                      <a:pt x="24" y="107"/>
                    </a:lnTo>
                    <a:lnTo>
                      <a:pt x="26" y="105"/>
                    </a:lnTo>
                    <a:lnTo>
                      <a:pt x="28" y="105"/>
                    </a:lnTo>
                    <a:lnTo>
                      <a:pt x="28" y="109"/>
                    </a:lnTo>
                    <a:lnTo>
                      <a:pt x="26" y="111"/>
                    </a:lnTo>
                    <a:lnTo>
                      <a:pt x="20" y="113"/>
                    </a:lnTo>
                    <a:lnTo>
                      <a:pt x="14" y="113"/>
                    </a:lnTo>
                    <a:lnTo>
                      <a:pt x="12" y="111"/>
                    </a:lnTo>
                    <a:lnTo>
                      <a:pt x="10" y="113"/>
                    </a:lnTo>
                    <a:lnTo>
                      <a:pt x="0" y="115"/>
                    </a:lnTo>
                    <a:lnTo>
                      <a:pt x="0" y="117"/>
                    </a:lnTo>
                    <a:lnTo>
                      <a:pt x="0" y="119"/>
                    </a:lnTo>
                    <a:lnTo>
                      <a:pt x="2" y="121"/>
                    </a:lnTo>
                    <a:lnTo>
                      <a:pt x="6" y="125"/>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7" name="Freeform 2805"/>
              <p:cNvSpPr>
                <a:spLocks/>
              </p:cNvSpPr>
              <p:nvPr/>
            </p:nvSpPr>
            <p:spPr bwMode="auto">
              <a:xfrm>
                <a:off x="1966" y="3170"/>
                <a:ext cx="54" cy="46"/>
              </a:xfrm>
              <a:custGeom>
                <a:avLst/>
                <a:gdLst>
                  <a:gd name="T0" fmla="*/ 34 w 54"/>
                  <a:gd name="T1" fmla="*/ 46 h 46"/>
                  <a:gd name="T2" fmla="*/ 34 w 54"/>
                  <a:gd name="T3" fmla="*/ 46 h 46"/>
                  <a:gd name="T4" fmla="*/ 36 w 54"/>
                  <a:gd name="T5" fmla="*/ 46 h 46"/>
                  <a:gd name="T6" fmla="*/ 38 w 54"/>
                  <a:gd name="T7" fmla="*/ 46 h 46"/>
                  <a:gd name="T8" fmla="*/ 38 w 54"/>
                  <a:gd name="T9" fmla="*/ 46 h 46"/>
                  <a:gd name="T10" fmla="*/ 44 w 54"/>
                  <a:gd name="T11" fmla="*/ 36 h 46"/>
                  <a:gd name="T12" fmla="*/ 46 w 54"/>
                  <a:gd name="T13" fmla="*/ 26 h 46"/>
                  <a:gd name="T14" fmla="*/ 46 w 54"/>
                  <a:gd name="T15" fmla="*/ 26 h 46"/>
                  <a:gd name="T16" fmla="*/ 46 w 54"/>
                  <a:gd name="T17" fmla="*/ 22 h 46"/>
                  <a:gd name="T18" fmla="*/ 46 w 54"/>
                  <a:gd name="T19" fmla="*/ 20 h 46"/>
                  <a:gd name="T20" fmla="*/ 46 w 54"/>
                  <a:gd name="T21" fmla="*/ 20 h 46"/>
                  <a:gd name="T22" fmla="*/ 48 w 54"/>
                  <a:gd name="T23" fmla="*/ 18 h 46"/>
                  <a:gd name="T24" fmla="*/ 48 w 54"/>
                  <a:gd name="T25" fmla="*/ 18 h 46"/>
                  <a:gd name="T26" fmla="*/ 50 w 54"/>
                  <a:gd name="T27" fmla="*/ 14 h 46"/>
                  <a:gd name="T28" fmla="*/ 54 w 54"/>
                  <a:gd name="T29" fmla="*/ 10 h 46"/>
                  <a:gd name="T30" fmla="*/ 54 w 54"/>
                  <a:gd name="T31" fmla="*/ 8 h 46"/>
                  <a:gd name="T32" fmla="*/ 54 w 54"/>
                  <a:gd name="T33" fmla="*/ 8 h 46"/>
                  <a:gd name="T34" fmla="*/ 54 w 54"/>
                  <a:gd name="T35" fmla="*/ 4 h 46"/>
                  <a:gd name="T36" fmla="*/ 50 w 54"/>
                  <a:gd name="T37" fmla="*/ 0 h 46"/>
                  <a:gd name="T38" fmla="*/ 50 w 54"/>
                  <a:gd name="T39" fmla="*/ 0 h 46"/>
                  <a:gd name="T40" fmla="*/ 48 w 54"/>
                  <a:gd name="T41" fmla="*/ 0 h 46"/>
                  <a:gd name="T42" fmla="*/ 44 w 54"/>
                  <a:gd name="T43" fmla="*/ 0 h 46"/>
                  <a:gd name="T44" fmla="*/ 36 w 54"/>
                  <a:gd name="T45" fmla="*/ 6 h 46"/>
                  <a:gd name="T46" fmla="*/ 28 w 54"/>
                  <a:gd name="T47" fmla="*/ 12 h 46"/>
                  <a:gd name="T48" fmla="*/ 28 w 54"/>
                  <a:gd name="T49" fmla="*/ 12 h 46"/>
                  <a:gd name="T50" fmla="*/ 24 w 54"/>
                  <a:gd name="T51" fmla="*/ 12 h 46"/>
                  <a:gd name="T52" fmla="*/ 20 w 54"/>
                  <a:gd name="T53" fmla="*/ 8 h 46"/>
                  <a:gd name="T54" fmla="*/ 16 w 54"/>
                  <a:gd name="T55" fmla="*/ 8 h 46"/>
                  <a:gd name="T56" fmla="*/ 14 w 54"/>
                  <a:gd name="T57" fmla="*/ 10 h 46"/>
                  <a:gd name="T58" fmla="*/ 14 w 54"/>
                  <a:gd name="T59" fmla="*/ 10 h 46"/>
                  <a:gd name="T60" fmla="*/ 6 w 54"/>
                  <a:gd name="T61" fmla="*/ 24 h 46"/>
                  <a:gd name="T62" fmla="*/ 10 w 54"/>
                  <a:gd name="T63" fmla="*/ 20 h 46"/>
                  <a:gd name="T64" fmla="*/ 14 w 54"/>
                  <a:gd name="T65" fmla="*/ 18 h 46"/>
                  <a:gd name="T66" fmla="*/ 18 w 54"/>
                  <a:gd name="T67" fmla="*/ 16 h 46"/>
                  <a:gd name="T68" fmla="*/ 18 w 54"/>
                  <a:gd name="T69" fmla="*/ 16 h 46"/>
                  <a:gd name="T70" fmla="*/ 20 w 54"/>
                  <a:gd name="T71" fmla="*/ 18 h 46"/>
                  <a:gd name="T72" fmla="*/ 20 w 54"/>
                  <a:gd name="T73" fmla="*/ 26 h 46"/>
                  <a:gd name="T74" fmla="*/ 20 w 54"/>
                  <a:gd name="T75" fmla="*/ 26 h 46"/>
                  <a:gd name="T76" fmla="*/ 18 w 54"/>
                  <a:gd name="T77" fmla="*/ 28 h 46"/>
                  <a:gd name="T78" fmla="*/ 14 w 54"/>
                  <a:gd name="T79" fmla="*/ 30 h 46"/>
                  <a:gd name="T80" fmla="*/ 10 w 54"/>
                  <a:gd name="T81" fmla="*/ 32 h 46"/>
                  <a:gd name="T82" fmla="*/ 8 w 54"/>
                  <a:gd name="T83" fmla="*/ 34 h 46"/>
                  <a:gd name="T84" fmla="*/ 8 w 54"/>
                  <a:gd name="T85" fmla="*/ 34 h 46"/>
                  <a:gd name="T86" fmla="*/ 8 w 54"/>
                  <a:gd name="T87" fmla="*/ 34 h 46"/>
                  <a:gd name="T88" fmla="*/ 8 w 54"/>
                  <a:gd name="T89" fmla="*/ 36 h 46"/>
                  <a:gd name="T90" fmla="*/ 12 w 54"/>
                  <a:gd name="T91" fmla="*/ 34 h 46"/>
                  <a:gd name="T92" fmla="*/ 16 w 54"/>
                  <a:gd name="T93" fmla="*/ 34 h 46"/>
                  <a:gd name="T94" fmla="*/ 18 w 54"/>
                  <a:gd name="T95" fmla="*/ 34 h 46"/>
                  <a:gd name="T96" fmla="*/ 18 w 54"/>
                  <a:gd name="T97" fmla="*/ 34 h 46"/>
                  <a:gd name="T98" fmla="*/ 18 w 54"/>
                  <a:gd name="T99" fmla="*/ 36 h 46"/>
                  <a:gd name="T100" fmla="*/ 14 w 54"/>
                  <a:gd name="T101" fmla="*/ 38 h 46"/>
                  <a:gd name="T102" fmla="*/ 8 w 54"/>
                  <a:gd name="T103" fmla="*/ 40 h 46"/>
                  <a:gd name="T104" fmla="*/ 8 w 54"/>
                  <a:gd name="T105" fmla="*/ 40 h 46"/>
                  <a:gd name="T106" fmla="*/ 0 w 54"/>
                  <a:gd name="T107" fmla="*/ 38 h 46"/>
                  <a:gd name="T108" fmla="*/ 0 w 54"/>
                  <a:gd name="T109" fmla="*/ 38 h 46"/>
                  <a:gd name="T110" fmla="*/ 34 w 54"/>
                  <a:gd name="T111" fmla="*/ 46 h 46"/>
                  <a:gd name="T112" fmla="*/ 34 w 54"/>
                  <a:gd name="T113" fmla="*/ 46 h 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4" h="46">
                    <a:moveTo>
                      <a:pt x="34" y="46"/>
                    </a:moveTo>
                    <a:lnTo>
                      <a:pt x="34" y="46"/>
                    </a:lnTo>
                    <a:lnTo>
                      <a:pt x="36" y="46"/>
                    </a:lnTo>
                    <a:lnTo>
                      <a:pt x="38" y="46"/>
                    </a:lnTo>
                    <a:lnTo>
                      <a:pt x="44" y="36"/>
                    </a:lnTo>
                    <a:lnTo>
                      <a:pt x="46" y="26"/>
                    </a:lnTo>
                    <a:lnTo>
                      <a:pt x="46" y="22"/>
                    </a:lnTo>
                    <a:lnTo>
                      <a:pt x="46" y="20"/>
                    </a:lnTo>
                    <a:lnTo>
                      <a:pt x="48" y="18"/>
                    </a:lnTo>
                    <a:lnTo>
                      <a:pt x="50" y="14"/>
                    </a:lnTo>
                    <a:lnTo>
                      <a:pt x="54" y="10"/>
                    </a:lnTo>
                    <a:lnTo>
                      <a:pt x="54" y="8"/>
                    </a:lnTo>
                    <a:lnTo>
                      <a:pt x="54" y="4"/>
                    </a:lnTo>
                    <a:lnTo>
                      <a:pt x="50" y="0"/>
                    </a:lnTo>
                    <a:lnTo>
                      <a:pt x="48" y="0"/>
                    </a:lnTo>
                    <a:lnTo>
                      <a:pt x="44" y="0"/>
                    </a:lnTo>
                    <a:lnTo>
                      <a:pt x="36" y="6"/>
                    </a:lnTo>
                    <a:lnTo>
                      <a:pt x="28" y="12"/>
                    </a:lnTo>
                    <a:lnTo>
                      <a:pt x="24" y="12"/>
                    </a:lnTo>
                    <a:lnTo>
                      <a:pt x="20" y="8"/>
                    </a:lnTo>
                    <a:lnTo>
                      <a:pt x="16" y="8"/>
                    </a:lnTo>
                    <a:lnTo>
                      <a:pt x="14" y="10"/>
                    </a:lnTo>
                    <a:lnTo>
                      <a:pt x="6" y="24"/>
                    </a:lnTo>
                    <a:lnTo>
                      <a:pt x="10" y="20"/>
                    </a:lnTo>
                    <a:lnTo>
                      <a:pt x="14" y="18"/>
                    </a:lnTo>
                    <a:lnTo>
                      <a:pt x="18" y="16"/>
                    </a:lnTo>
                    <a:lnTo>
                      <a:pt x="20" y="18"/>
                    </a:lnTo>
                    <a:lnTo>
                      <a:pt x="20" y="26"/>
                    </a:lnTo>
                    <a:lnTo>
                      <a:pt x="18" y="28"/>
                    </a:lnTo>
                    <a:lnTo>
                      <a:pt x="14" y="30"/>
                    </a:lnTo>
                    <a:lnTo>
                      <a:pt x="10" y="32"/>
                    </a:lnTo>
                    <a:lnTo>
                      <a:pt x="8" y="34"/>
                    </a:lnTo>
                    <a:lnTo>
                      <a:pt x="8" y="36"/>
                    </a:lnTo>
                    <a:lnTo>
                      <a:pt x="12" y="34"/>
                    </a:lnTo>
                    <a:lnTo>
                      <a:pt x="16" y="34"/>
                    </a:lnTo>
                    <a:lnTo>
                      <a:pt x="18" y="34"/>
                    </a:lnTo>
                    <a:lnTo>
                      <a:pt x="18" y="36"/>
                    </a:lnTo>
                    <a:lnTo>
                      <a:pt x="14" y="38"/>
                    </a:lnTo>
                    <a:lnTo>
                      <a:pt x="8" y="40"/>
                    </a:lnTo>
                    <a:lnTo>
                      <a:pt x="0" y="38"/>
                    </a:lnTo>
                    <a:lnTo>
                      <a:pt x="34" y="4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8" name="Freeform 2806"/>
              <p:cNvSpPr>
                <a:spLocks/>
              </p:cNvSpPr>
              <p:nvPr/>
            </p:nvSpPr>
            <p:spPr bwMode="auto">
              <a:xfrm>
                <a:off x="2117" y="3216"/>
                <a:ext cx="2" cy="2"/>
              </a:xfrm>
              <a:custGeom>
                <a:avLst/>
                <a:gdLst>
                  <a:gd name="T0" fmla="*/ 2 w 2"/>
                  <a:gd name="T1" fmla="*/ 0 h 2"/>
                  <a:gd name="T2" fmla="*/ 2 w 2"/>
                  <a:gd name="T3" fmla="*/ 0 h 2"/>
                  <a:gd name="T4" fmla="*/ 0 w 2"/>
                  <a:gd name="T5" fmla="*/ 2 h 2"/>
                  <a:gd name="T6" fmla="*/ 0 w 2"/>
                  <a:gd name="T7" fmla="*/ 2 h 2"/>
                  <a:gd name="T8" fmla="*/ 0 w 2"/>
                  <a:gd name="T9" fmla="*/ 2 h 2"/>
                  <a:gd name="T10" fmla="*/ 0 w 2"/>
                  <a:gd name="T11" fmla="*/ 2 h 2"/>
                  <a:gd name="T12" fmla="*/ 2 w 2"/>
                  <a:gd name="T13" fmla="*/ 0 h 2"/>
                  <a:gd name="T14" fmla="*/ 2 w 2"/>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2">
                    <a:moveTo>
                      <a:pt x="2" y="0"/>
                    </a:moveTo>
                    <a:lnTo>
                      <a:pt x="2"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9" name="Freeform 2807"/>
              <p:cNvSpPr>
                <a:spLocks/>
              </p:cNvSpPr>
              <p:nvPr/>
            </p:nvSpPr>
            <p:spPr bwMode="auto">
              <a:xfrm>
                <a:off x="1659" y="3104"/>
                <a:ext cx="2" cy="6"/>
              </a:xfrm>
              <a:custGeom>
                <a:avLst/>
                <a:gdLst>
                  <a:gd name="T0" fmla="*/ 2 w 2"/>
                  <a:gd name="T1" fmla="*/ 0 h 6"/>
                  <a:gd name="T2" fmla="*/ 2 w 2"/>
                  <a:gd name="T3" fmla="*/ 0 h 6"/>
                  <a:gd name="T4" fmla="*/ 2 w 2"/>
                  <a:gd name="T5" fmla="*/ 0 h 6"/>
                  <a:gd name="T6" fmla="*/ 0 w 2"/>
                  <a:gd name="T7" fmla="*/ 4 h 6"/>
                  <a:gd name="T8" fmla="*/ 0 w 2"/>
                  <a:gd name="T9" fmla="*/ 4 h 6"/>
                  <a:gd name="T10" fmla="*/ 0 w 2"/>
                  <a:gd name="T11" fmla="*/ 6 h 6"/>
                  <a:gd name="T12" fmla="*/ 0 w 2"/>
                  <a:gd name="T13" fmla="*/ 6 h 6"/>
                  <a:gd name="T14" fmla="*/ 2 w 2"/>
                  <a:gd name="T15" fmla="*/ 0 h 6"/>
                  <a:gd name="T16" fmla="*/ 2 w 2"/>
                  <a:gd name="T17" fmla="*/ 0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6">
                    <a:moveTo>
                      <a:pt x="2" y="0"/>
                    </a:moveTo>
                    <a:lnTo>
                      <a:pt x="2" y="0"/>
                    </a:lnTo>
                    <a:lnTo>
                      <a:pt x="0" y="4"/>
                    </a:lnTo>
                    <a:lnTo>
                      <a:pt x="0" y="6"/>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0" name="Freeform 2808"/>
              <p:cNvSpPr>
                <a:spLocks/>
              </p:cNvSpPr>
              <p:nvPr/>
            </p:nvSpPr>
            <p:spPr bwMode="auto">
              <a:xfrm>
                <a:off x="1649" y="3057"/>
                <a:ext cx="45" cy="53"/>
              </a:xfrm>
              <a:custGeom>
                <a:avLst/>
                <a:gdLst>
                  <a:gd name="T0" fmla="*/ 41 w 45"/>
                  <a:gd name="T1" fmla="*/ 0 h 53"/>
                  <a:gd name="T2" fmla="*/ 41 w 45"/>
                  <a:gd name="T3" fmla="*/ 0 h 53"/>
                  <a:gd name="T4" fmla="*/ 32 w 45"/>
                  <a:gd name="T5" fmla="*/ 4 h 53"/>
                  <a:gd name="T6" fmla="*/ 10 w 45"/>
                  <a:gd name="T7" fmla="*/ 18 h 53"/>
                  <a:gd name="T8" fmla="*/ 10 w 45"/>
                  <a:gd name="T9" fmla="*/ 18 h 53"/>
                  <a:gd name="T10" fmla="*/ 10 w 45"/>
                  <a:gd name="T11" fmla="*/ 16 h 53"/>
                  <a:gd name="T12" fmla="*/ 8 w 45"/>
                  <a:gd name="T13" fmla="*/ 16 h 53"/>
                  <a:gd name="T14" fmla="*/ 8 w 45"/>
                  <a:gd name="T15" fmla="*/ 18 h 53"/>
                  <a:gd name="T16" fmla="*/ 10 w 45"/>
                  <a:gd name="T17" fmla="*/ 20 h 53"/>
                  <a:gd name="T18" fmla="*/ 2 w 45"/>
                  <a:gd name="T19" fmla="*/ 29 h 53"/>
                  <a:gd name="T20" fmla="*/ 4 w 45"/>
                  <a:gd name="T21" fmla="*/ 39 h 53"/>
                  <a:gd name="T22" fmla="*/ 4 w 45"/>
                  <a:gd name="T23" fmla="*/ 39 h 53"/>
                  <a:gd name="T24" fmla="*/ 8 w 45"/>
                  <a:gd name="T25" fmla="*/ 39 h 53"/>
                  <a:gd name="T26" fmla="*/ 10 w 45"/>
                  <a:gd name="T27" fmla="*/ 39 h 53"/>
                  <a:gd name="T28" fmla="*/ 4 w 45"/>
                  <a:gd name="T29" fmla="*/ 45 h 53"/>
                  <a:gd name="T30" fmla="*/ 0 w 45"/>
                  <a:gd name="T31" fmla="*/ 49 h 53"/>
                  <a:gd name="T32" fmla="*/ 0 w 45"/>
                  <a:gd name="T33" fmla="*/ 53 h 53"/>
                  <a:gd name="T34" fmla="*/ 4 w 45"/>
                  <a:gd name="T35" fmla="*/ 53 h 53"/>
                  <a:gd name="T36" fmla="*/ 8 w 45"/>
                  <a:gd name="T37" fmla="*/ 51 h 53"/>
                  <a:gd name="T38" fmla="*/ 10 w 45"/>
                  <a:gd name="T39" fmla="*/ 51 h 53"/>
                  <a:gd name="T40" fmla="*/ 10 w 45"/>
                  <a:gd name="T41" fmla="*/ 43 h 53"/>
                  <a:gd name="T42" fmla="*/ 14 w 45"/>
                  <a:gd name="T43" fmla="*/ 43 h 53"/>
                  <a:gd name="T44" fmla="*/ 20 w 45"/>
                  <a:gd name="T45" fmla="*/ 47 h 53"/>
                  <a:gd name="T46" fmla="*/ 22 w 45"/>
                  <a:gd name="T47" fmla="*/ 47 h 53"/>
                  <a:gd name="T48" fmla="*/ 20 w 45"/>
                  <a:gd name="T49" fmla="*/ 45 h 53"/>
                  <a:gd name="T50" fmla="*/ 18 w 45"/>
                  <a:gd name="T51" fmla="*/ 43 h 53"/>
                  <a:gd name="T52" fmla="*/ 22 w 45"/>
                  <a:gd name="T53" fmla="*/ 41 h 53"/>
                  <a:gd name="T54" fmla="*/ 20 w 45"/>
                  <a:gd name="T55" fmla="*/ 39 h 53"/>
                  <a:gd name="T56" fmla="*/ 20 w 45"/>
                  <a:gd name="T57" fmla="*/ 39 h 53"/>
                  <a:gd name="T58" fmla="*/ 26 w 45"/>
                  <a:gd name="T59" fmla="*/ 37 h 53"/>
                  <a:gd name="T60" fmla="*/ 28 w 45"/>
                  <a:gd name="T61" fmla="*/ 35 h 53"/>
                  <a:gd name="T62" fmla="*/ 24 w 45"/>
                  <a:gd name="T63" fmla="*/ 33 h 53"/>
                  <a:gd name="T64" fmla="*/ 20 w 45"/>
                  <a:gd name="T65" fmla="*/ 29 h 53"/>
                  <a:gd name="T66" fmla="*/ 20 w 45"/>
                  <a:gd name="T67" fmla="*/ 23 h 53"/>
                  <a:gd name="T68" fmla="*/ 22 w 45"/>
                  <a:gd name="T69" fmla="*/ 16 h 53"/>
                  <a:gd name="T70" fmla="*/ 45 w 45"/>
                  <a:gd name="T71" fmla="*/ 0 h 53"/>
                  <a:gd name="T72" fmla="*/ 43 w 45"/>
                  <a:gd name="T73" fmla="*/ 0 h 53"/>
                  <a:gd name="T74" fmla="*/ 41 w 45"/>
                  <a:gd name="T75" fmla="*/ 0 h 5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5" h="53">
                    <a:moveTo>
                      <a:pt x="41" y="0"/>
                    </a:moveTo>
                    <a:lnTo>
                      <a:pt x="41" y="0"/>
                    </a:lnTo>
                    <a:lnTo>
                      <a:pt x="37" y="2"/>
                    </a:lnTo>
                    <a:lnTo>
                      <a:pt x="32" y="4"/>
                    </a:lnTo>
                    <a:lnTo>
                      <a:pt x="10" y="18"/>
                    </a:lnTo>
                    <a:lnTo>
                      <a:pt x="10" y="16"/>
                    </a:lnTo>
                    <a:lnTo>
                      <a:pt x="8" y="16"/>
                    </a:lnTo>
                    <a:lnTo>
                      <a:pt x="8" y="18"/>
                    </a:lnTo>
                    <a:lnTo>
                      <a:pt x="10" y="20"/>
                    </a:lnTo>
                    <a:lnTo>
                      <a:pt x="6" y="25"/>
                    </a:lnTo>
                    <a:lnTo>
                      <a:pt x="2" y="29"/>
                    </a:lnTo>
                    <a:lnTo>
                      <a:pt x="0" y="33"/>
                    </a:lnTo>
                    <a:lnTo>
                      <a:pt x="4" y="39"/>
                    </a:lnTo>
                    <a:lnTo>
                      <a:pt x="6" y="39"/>
                    </a:lnTo>
                    <a:lnTo>
                      <a:pt x="8" y="39"/>
                    </a:lnTo>
                    <a:lnTo>
                      <a:pt x="10" y="39"/>
                    </a:lnTo>
                    <a:lnTo>
                      <a:pt x="8" y="43"/>
                    </a:lnTo>
                    <a:lnTo>
                      <a:pt x="4" y="45"/>
                    </a:lnTo>
                    <a:lnTo>
                      <a:pt x="0" y="49"/>
                    </a:lnTo>
                    <a:lnTo>
                      <a:pt x="0" y="51"/>
                    </a:lnTo>
                    <a:lnTo>
                      <a:pt x="0" y="53"/>
                    </a:lnTo>
                    <a:lnTo>
                      <a:pt x="4" y="53"/>
                    </a:lnTo>
                    <a:lnTo>
                      <a:pt x="8" y="51"/>
                    </a:lnTo>
                    <a:lnTo>
                      <a:pt x="10" y="51"/>
                    </a:lnTo>
                    <a:lnTo>
                      <a:pt x="8" y="45"/>
                    </a:lnTo>
                    <a:lnTo>
                      <a:pt x="10" y="43"/>
                    </a:lnTo>
                    <a:lnTo>
                      <a:pt x="12" y="41"/>
                    </a:lnTo>
                    <a:lnTo>
                      <a:pt x="14" y="43"/>
                    </a:lnTo>
                    <a:lnTo>
                      <a:pt x="18" y="47"/>
                    </a:lnTo>
                    <a:lnTo>
                      <a:pt x="20" y="47"/>
                    </a:lnTo>
                    <a:lnTo>
                      <a:pt x="22" y="47"/>
                    </a:lnTo>
                    <a:lnTo>
                      <a:pt x="22" y="45"/>
                    </a:lnTo>
                    <a:lnTo>
                      <a:pt x="20" y="45"/>
                    </a:lnTo>
                    <a:lnTo>
                      <a:pt x="18" y="43"/>
                    </a:lnTo>
                    <a:lnTo>
                      <a:pt x="22" y="41"/>
                    </a:lnTo>
                    <a:lnTo>
                      <a:pt x="20" y="39"/>
                    </a:lnTo>
                    <a:lnTo>
                      <a:pt x="24" y="37"/>
                    </a:lnTo>
                    <a:lnTo>
                      <a:pt x="26" y="37"/>
                    </a:lnTo>
                    <a:lnTo>
                      <a:pt x="28" y="35"/>
                    </a:lnTo>
                    <a:lnTo>
                      <a:pt x="26" y="33"/>
                    </a:lnTo>
                    <a:lnTo>
                      <a:pt x="24" y="33"/>
                    </a:lnTo>
                    <a:lnTo>
                      <a:pt x="22" y="31"/>
                    </a:lnTo>
                    <a:lnTo>
                      <a:pt x="20" y="29"/>
                    </a:lnTo>
                    <a:lnTo>
                      <a:pt x="20" y="23"/>
                    </a:lnTo>
                    <a:lnTo>
                      <a:pt x="22" y="16"/>
                    </a:lnTo>
                    <a:lnTo>
                      <a:pt x="45" y="0"/>
                    </a:lnTo>
                    <a:lnTo>
                      <a:pt x="43" y="0"/>
                    </a:lnTo>
                    <a:lnTo>
                      <a:pt x="41"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1" name="Freeform 2809"/>
              <p:cNvSpPr>
                <a:spLocks/>
              </p:cNvSpPr>
              <p:nvPr/>
            </p:nvSpPr>
            <p:spPr bwMode="auto">
              <a:xfrm>
                <a:off x="1651" y="3108"/>
                <a:ext cx="16" cy="16"/>
              </a:xfrm>
              <a:custGeom>
                <a:avLst/>
                <a:gdLst>
                  <a:gd name="T0" fmla="*/ 0 w 16"/>
                  <a:gd name="T1" fmla="*/ 12 h 16"/>
                  <a:gd name="T2" fmla="*/ 0 w 16"/>
                  <a:gd name="T3" fmla="*/ 12 h 16"/>
                  <a:gd name="T4" fmla="*/ 0 w 16"/>
                  <a:gd name="T5" fmla="*/ 14 h 16"/>
                  <a:gd name="T6" fmla="*/ 2 w 16"/>
                  <a:gd name="T7" fmla="*/ 16 h 16"/>
                  <a:gd name="T8" fmla="*/ 2 w 16"/>
                  <a:gd name="T9" fmla="*/ 16 h 16"/>
                  <a:gd name="T10" fmla="*/ 6 w 16"/>
                  <a:gd name="T11" fmla="*/ 12 h 16"/>
                  <a:gd name="T12" fmla="*/ 8 w 16"/>
                  <a:gd name="T13" fmla="*/ 6 h 16"/>
                  <a:gd name="T14" fmla="*/ 8 w 16"/>
                  <a:gd name="T15" fmla="*/ 6 h 16"/>
                  <a:gd name="T16" fmla="*/ 10 w 16"/>
                  <a:gd name="T17" fmla="*/ 4 h 16"/>
                  <a:gd name="T18" fmla="*/ 10 w 16"/>
                  <a:gd name="T19" fmla="*/ 4 h 16"/>
                  <a:gd name="T20" fmla="*/ 14 w 16"/>
                  <a:gd name="T21" fmla="*/ 2 h 16"/>
                  <a:gd name="T22" fmla="*/ 16 w 16"/>
                  <a:gd name="T23" fmla="*/ 2 h 16"/>
                  <a:gd name="T24" fmla="*/ 16 w 16"/>
                  <a:gd name="T25" fmla="*/ 0 h 16"/>
                  <a:gd name="T26" fmla="*/ 16 w 16"/>
                  <a:gd name="T27" fmla="*/ 0 h 16"/>
                  <a:gd name="T28" fmla="*/ 14 w 16"/>
                  <a:gd name="T29" fmla="*/ 0 h 16"/>
                  <a:gd name="T30" fmla="*/ 12 w 16"/>
                  <a:gd name="T31" fmla="*/ 2 h 16"/>
                  <a:gd name="T32" fmla="*/ 10 w 16"/>
                  <a:gd name="T33" fmla="*/ 4 h 16"/>
                  <a:gd name="T34" fmla="*/ 8 w 16"/>
                  <a:gd name="T35" fmla="*/ 4 h 16"/>
                  <a:gd name="T36" fmla="*/ 8 w 16"/>
                  <a:gd name="T37" fmla="*/ 4 h 16"/>
                  <a:gd name="T38" fmla="*/ 8 w 16"/>
                  <a:gd name="T39" fmla="*/ 2 h 16"/>
                  <a:gd name="T40" fmla="*/ 8 w 16"/>
                  <a:gd name="T41" fmla="*/ 2 h 16"/>
                  <a:gd name="T42" fmla="*/ 6 w 16"/>
                  <a:gd name="T43" fmla="*/ 8 h 16"/>
                  <a:gd name="T44" fmla="*/ 6 w 16"/>
                  <a:gd name="T45" fmla="*/ 8 h 16"/>
                  <a:gd name="T46" fmla="*/ 0 w 16"/>
                  <a:gd name="T47" fmla="*/ 12 h 16"/>
                  <a:gd name="T48" fmla="*/ 0 w 16"/>
                  <a:gd name="T49" fmla="*/ 12 h 1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6" h="16">
                    <a:moveTo>
                      <a:pt x="0" y="12"/>
                    </a:moveTo>
                    <a:lnTo>
                      <a:pt x="0" y="12"/>
                    </a:lnTo>
                    <a:lnTo>
                      <a:pt x="0" y="14"/>
                    </a:lnTo>
                    <a:lnTo>
                      <a:pt x="2" y="16"/>
                    </a:lnTo>
                    <a:lnTo>
                      <a:pt x="6" y="12"/>
                    </a:lnTo>
                    <a:lnTo>
                      <a:pt x="8" y="6"/>
                    </a:lnTo>
                    <a:lnTo>
                      <a:pt x="10" y="4"/>
                    </a:lnTo>
                    <a:lnTo>
                      <a:pt x="14" y="2"/>
                    </a:lnTo>
                    <a:lnTo>
                      <a:pt x="16" y="2"/>
                    </a:lnTo>
                    <a:lnTo>
                      <a:pt x="16" y="0"/>
                    </a:lnTo>
                    <a:lnTo>
                      <a:pt x="14" y="0"/>
                    </a:lnTo>
                    <a:lnTo>
                      <a:pt x="12" y="2"/>
                    </a:lnTo>
                    <a:lnTo>
                      <a:pt x="10" y="4"/>
                    </a:lnTo>
                    <a:lnTo>
                      <a:pt x="8" y="4"/>
                    </a:lnTo>
                    <a:lnTo>
                      <a:pt x="8" y="2"/>
                    </a:lnTo>
                    <a:lnTo>
                      <a:pt x="6" y="8"/>
                    </a:lnTo>
                    <a:lnTo>
                      <a:pt x="0" y="1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2" name="Freeform 2810"/>
              <p:cNvSpPr>
                <a:spLocks/>
              </p:cNvSpPr>
              <p:nvPr/>
            </p:nvSpPr>
            <p:spPr bwMode="auto">
              <a:xfrm>
                <a:off x="1629" y="3086"/>
                <a:ext cx="10" cy="12"/>
              </a:xfrm>
              <a:custGeom>
                <a:avLst/>
                <a:gdLst>
                  <a:gd name="T0" fmla="*/ 0 w 10"/>
                  <a:gd name="T1" fmla="*/ 8 h 12"/>
                  <a:gd name="T2" fmla="*/ 0 w 10"/>
                  <a:gd name="T3" fmla="*/ 8 h 12"/>
                  <a:gd name="T4" fmla="*/ 0 w 10"/>
                  <a:gd name="T5" fmla="*/ 10 h 12"/>
                  <a:gd name="T6" fmla="*/ 4 w 10"/>
                  <a:gd name="T7" fmla="*/ 12 h 12"/>
                  <a:gd name="T8" fmla="*/ 4 w 10"/>
                  <a:gd name="T9" fmla="*/ 12 h 12"/>
                  <a:gd name="T10" fmla="*/ 8 w 10"/>
                  <a:gd name="T11" fmla="*/ 6 h 12"/>
                  <a:gd name="T12" fmla="*/ 10 w 10"/>
                  <a:gd name="T13" fmla="*/ 0 h 12"/>
                  <a:gd name="T14" fmla="*/ 10 w 10"/>
                  <a:gd name="T15" fmla="*/ 0 h 12"/>
                  <a:gd name="T16" fmla="*/ 4 w 10"/>
                  <a:gd name="T17" fmla="*/ 4 h 12"/>
                  <a:gd name="T18" fmla="*/ 0 w 10"/>
                  <a:gd name="T19" fmla="*/ 8 h 12"/>
                  <a:gd name="T20" fmla="*/ 0 w 10"/>
                  <a:gd name="T21" fmla="*/ 8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 h="12">
                    <a:moveTo>
                      <a:pt x="0" y="8"/>
                    </a:moveTo>
                    <a:lnTo>
                      <a:pt x="0" y="8"/>
                    </a:lnTo>
                    <a:lnTo>
                      <a:pt x="0" y="10"/>
                    </a:lnTo>
                    <a:lnTo>
                      <a:pt x="4" y="12"/>
                    </a:lnTo>
                    <a:lnTo>
                      <a:pt x="8" y="6"/>
                    </a:lnTo>
                    <a:lnTo>
                      <a:pt x="10" y="0"/>
                    </a:lnTo>
                    <a:lnTo>
                      <a:pt x="4" y="4"/>
                    </a:lnTo>
                    <a:lnTo>
                      <a:pt x="0" y="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3" name="Freeform 2811"/>
              <p:cNvSpPr>
                <a:spLocks/>
              </p:cNvSpPr>
              <p:nvPr/>
            </p:nvSpPr>
            <p:spPr bwMode="auto">
              <a:xfrm>
                <a:off x="2155" y="3382"/>
                <a:ext cx="2" cy="4"/>
              </a:xfrm>
              <a:custGeom>
                <a:avLst/>
                <a:gdLst>
                  <a:gd name="T0" fmla="*/ 2 w 2"/>
                  <a:gd name="T1" fmla="*/ 0 h 4"/>
                  <a:gd name="T2" fmla="*/ 2 w 2"/>
                  <a:gd name="T3" fmla="*/ 0 h 4"/>
                  <a:gd name="T4" fmla="*/ 0 w 2"/>
                  <a:gd name="T5" fmla="*/ 4 h 4"/>
                  <a:gd name="T6" fmla="*/ 0 w 2"/>
                  <a:gd name="T7" fmla="*/ 4 h 4"/>
                  <a:gd name="T8" fmla="*/ 0 w 2"/>
                  <a:gd name="T9" fmla="*/ 4 h 4"/>
                  <a:gd name="T10" fmla="*/ 0 w 2"/>
                  <a:gd name="T11" fmla="*/ 4 h 4"/>
                  <a:gd name="T12" fmla="*/ 2 w 2"/>
                  <a:gd name="T13" fmla="*/ 2 h 4"/>
                  <a:gd name="T14" fmla="*/ 2 w 2"/>
                  <a:gd name="T15" fmla="*/ 0 h 4"/>
                  <a:gd name="T16" fmla="*/ 2 w 2"/>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4">
                    <a:moveTo>
                      <a:pt x="2" y="0"/>
                    </a:moveTo>
                    <a:lnTo>
                      <a:pt x="2" y="0"/>
                    </a:lnTo>
                    <a:lnTo>
                      <a:pt x="0" y="4"/>
                    </a:lnTo>
                    <a:lnTo>
                      <a:pt x="2"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4" name="Freeform 2812"/>
              <p:cNvSpPr>
                <a:spLocks/>
              </p:cNvSpPr>
              <p:nvPr/>
            </p:nvSpPr>
            <p:spPr bwMode="auto">
              <a:xfrm>
                <a:off x="2145" y="3386"/>
                <a:ext cx="10" cy="16"/>
              </a:xfrm>
              <a:custGeom>
                <a:avLst/>
                <a:gdLst>
                  <a:gd name="T0" fmla="*/ 2 w 10"/>
                  <a:gd name="T1" fmla="*/ 16 h 16"/>
                  <a:gd name="T2" fmla="*/ 2 w 10"/>
                  <a:gd name="T3" fmla="*/ 16 h 16"/>
                  <a:gd name="T4" fmla="*/ 6 w 10"/>
                  <a:gd name="T5" fmla="*/ 10 h 16"/>
                  <a:gd name="T6" fmla="*/ 10 w 10"/>
                  <a:gd name="T7" fmla="*/ 0 h 16"/>
                  <a:gd name="T8" fmla="*/ 10 w 10"/>
                  <a:gd name="T9" fmla="*/ 0 h 16"/>
                  <a:gd name="T10" fmla="*/ 4 w 10"/>
                  <a:gd name="T11" fmla="*/ 2 h 16"/>
                  <a:gd name="T12" fmla="*/ 0 w 10"/>
                  <a:gd name="T13" fmla="*/ 6 h 16"/>
                  <a:gd name="T14" fmla="*/ 0 w 10"/>
                  <a:gd name="T15" fmla="*/ 6 h 16"/>
                  <a:gd name="T16" fmla="*/ 0 w 10"/>
                  <a:gd name="T17" fmla="*/ 12 h 16"/>
                  <a:gd name="T18" fmla="*/ 0 w 10"/>
                  <a:gd name="T19" fmla="*/ 16 h 16"/>
                  <a:gd name="T20" fmla="*/ 2 w 10"/>
                  <a:gd name="T21" fmla="*/ 16 h 16"/>
                  <a:gd name="T22" fmla="*/ 2 w 10"/>
                  <a:gd name="T23" fmla="*/ 16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 h="16">
                    <a:moveTo>
                      <a:pt x="2" y="16"/>
                    </a:moveTo>
                    <a:lnTo>
                      <a:pt x="2" y="16"/>
                    </a:lnTo>
                    <a:lnTo>
                      <a:pt x="6" y="10"/>
                    </a:lnTo>
                    <a:lnTo>
                      <a:pt x="10" y="0"/>
                    </a:lnTo>
                    <a:lnTo>
                      <a:pt x="4" y="2"/>
                    </a:lnTo>
                    <a:lnTo>
                      <a:pt x="0" y="6"/>
                    </a:lnTo>
                    <a:lnTo>
                      <a:pt x="0" y="12"/>
                    </a:lnTo>
                    <a:lnTo>
                      <a:pt x="0" y="16"/>
                    </a:lnTo>
                    <a:lnTo>
                      <a:pt x="2" y="1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5" name="Freeform 2813"/>
              <p:cNvSpPr>
                <a:spLocks/>
              </p:cNvSpPr>
              <p:nvPr/>
            </p:nvSpPr>
            <p:spPr bwMode="auto">
              <a:xfrm>
                <a:off x="2141" y="3410"/>
                <a:ext cx="20" cy="40"/>
              </a:xfrm>
              <a:custGeom>
                <a:avLst/>
                <a:gdLst>
                  <a:gd name="T0" fmla="*/ 0 w 20"/>
                  <a:gd name="T1" fmla="*/ 36 h 40"/>
                  <a:gd name="T2" fmla="*/ 0 w 20"/>
                  <a:gd name="T3" fmla="*/ 36 h 40"/>
                  <a:gd name="T4" fmla="*/ 4 w 20"/>
                  <a:gd name="T5" fmla="*/ 38 h 40"/>
                  <a:gd name="T6" fmla="*/ 6 w 20"/>
                  <a:gd name="T7" fmla="*/ 40 h 40"/>
                  <a:gd name="T8" fmla="*/ 6 w 20"/>
                  <a:gd name="T9" fmla="*/ 40 h 40"/>
                  <a:gd name="T10" fmla="*/ 14 w 20"/>
                  <a:gd name="T11" fmla="*/ 36 h 40"/>
                  <a:gd name="T12" fmla="*/ 16 w 20"/>
                  <a:gd name="T13" fmla="*/ 32 h 40"/>
                  <a:gd name="T14" fmla="*/ 18 w 20"/>
                  <a:gd name="T15" fmla="*/ 26 h 40"/>
                  <a:gd name="T16" fmla="*/ 18 w 20"/>
                  <a:gd name="T17" fmla="*/ 20 h 40"/>
                  <a:gd name="T18" fmla="*/ 18 w 20"/>
                  <a:gd name="T19" fmla="*/ 20 h 40"/>
                  <a:gd name="T20" fmla="*/ 18 w 20"/>
                  <a:gd name="T21" fmla="*/ 18 h 40"/>
                  <a:gd name="T22" fmla="*/ 16 w 20"/>
                  <a:gd name="T23" fmla="*/ 16 h 40"/>
                  <a:gd name="T24" fmla="*/ 16 w 20"/>
                  <a:gd name="T25" fmla="*/ 16 h 40"/>
                  <a:gd name="T26" fmla="*/ 18 w 20"/>
                  <a:gd name="T27" fmla="*/ 14 h 40"/>
                  <a:gd name="T28" fmla="*/ 20 w 20"/>
                  <a:gd name="T29" fmla="*/ 12 h 40"/>
                  <a:gd name="T30" fmla="*/ 20 w 20"/>
                  <a:gd name="T31" fmla="*/ 12 h 40"/>
                  <a:gd name="T32" fmla="*/ 16 w 20"/>
                  <a:gd name="T33" fmla="*/ 6 h 40"/>
                  <a:gd name="T34" fmla="*/ 12 w 20"/>
                  <a:gd name="T35" fmla="*/ 0 h 40"/>
                  <a:gd name="T36" fmla="*/ 12 w 20"/>
                  <a:gd name="T37" fmla="*/ 0 h 40"/>
                  <a:gd name="T38" fmla="*/ 2 w 20"/>
                  <a:gd name="T39" fmla="*/ 36 h 40"/>
                  <a:gd name="T40" fmla="*/ 2 w 20"/>
                  <a:gd name="T41" fmla="*/ 36 h 40"/>
                  <a:gd name="T42" fmla="*/ 0 w 20"/>
                  <a:gd name="T43" fmla="*/ 36 h 40"/>
                  <a:gd name="T44" fmla="*/ 0 w 20"/>
                  <a:gd name="T45" fmla="*/ 36 h 4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0" h="40">
                    <a:moveTo>
                      <a:pt x="0" y="36"/>
                    </a:moveTo>
                    <a:lnTo>
                      <a:pt x="0" y="36"/>
                    </a:lnTo>
                    <a:lnTo>
                      <a:pt x="4" y="38"/>
                    </a:lnTo>
                    <a:lnTo>
                      <a:pt x="6" y="40"/>
                    </a:lnTo>
                    <a:lnTo>
                      <a:pt x="14" y="36"/>
                    </a:lnTo>
                    <a:lnTo>
                      <a:pt x="16" y="32"/>
                    </a:lnTo>
                    <a:lnTo>
                      <a:pt x="18" y="26"/>
                    </a:lnTo>
                    <a:lnTo>
                      <a:pt x="18" y="20"/>
                    </a:lnTo>
                    <a:lnTo>
                      <a:pt x="18" y="18"/>
                    </a:lnTo>
                    <a:lnTo>
                      <a:pt x="16" y="16"/>
                    </a:lnTo>
                    <a:lnTo>
                      <a:pt x="18" y="14"/>
                    </a:lnTo>
                    <a:lnTo>
                      <a:pt x="20" y="12"/>
                    </a:lnTo>
                    <a:lnTo>
                      <a:pt x="16" y="6"/>
                    </a:lnTo>
                    <a:lnTo>
                      <a:pt x="12" y="0"/>
                    </a:lnTo>
                    <a:lnTo>
                      <a:pt x="2" y="36"/>
                    </a:lnTo>
                    <a:lnTo>
                      <a:pt x="0" y="3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6" name="Freeform 2814"/>
              <p:cNvSpPr>
                <a:spLocks/>
              </p:cNvSpPr>
              <p:nvPr/>
            </p:nvSpPr>
            <p:spPr bwMode="auto">
              <a:xfrm>
                <a:off x="2368" y="3426"/>
                <a:ext cx="4" cy="6"/>
              </a:xfrm>
              <a:custGeom>
                <a:avLst/>
                <a:gdLst>
                  <a:gd name="T0" fmla="*/ 0 w 4"/>
                  <a:gd name="T1" fmla="*/ 0 h 6"/>
                  <a:gd name="T2" fmla="*/ 0 w 4"/>
                  <a:gd name="T3" fmla="*/ 0 h 6"/>
                  <a:gd name="T4" fmla="*/ 0 w 4"/>
                  <a:gd name="T5" fmla="*/ 4 h 6"/>
                  <a:gd name="T6" fmla="*/ 2 w 4"/>
                  <a:gd name="T7" fmla="*/ 6 h 6"/>
                  <a:gd name="T8" fmla="*/ 2 w 4"/>
                  <a:gd name="T9" fmla="*/ 6 h 6"/>
                  <a:gd name="T10" fmla="*/ 4 w 4"/>
                  <a:gd name="T11" fmla="*/ 4 h 6"/>
                  <a:gd name="T12" fmla="*/ 2 w 4"/>
                  <a:gd name="T13" fmla="*/ 0 h 6"/>
                  <a:gd name="T14" fmla="*/ 2 w 4"/>
                  <a:gd name="T15" fmla="*/ 0 h 6"/>
                  <a:gd name="T16" fmla="*/ 0 w 4"/>
                  <a:gd name="T17" fmla="*/ 0 h 6"/>
                  <a:gd name="T18" fmla="*/ 0 w 4"/>
                  <a:gd name="T19" fmla="*/ 0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6">
                    <a:moveTo>
                      <a:pt x="0" y="0"/>
                    </a:moveTo>
                    <a:lnTo>
                      <a:pt x="0" y="0"/>
                    </a:lnTo>
                    <a:lnTo>
                      <a:pt x="0" y="4"/>
                    </a:lnTo>
                    <a:lnTo>
                      <a:pt x="2" y="6"/>
                    </a:lnTo>
                    <a:lnTo>
                      <a:pt x="4" y="4"/>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7" name="Freeform 2815"/>
              <p:cNvSpPr>
                <a:spLocks/>
              </p:cNvSpPr>
              <p:nvPr/>
            </p:nvSpPr>
            <p:spPr bwMode="auto">
              <a:xfrm>
                <a:off x="2193" y="3458"/>
                <a:ext cx="42" cy="28"/>
              </a:xfrm>
              <a:custGeom>
                <a:avLst/>
                <a:gdLst>
                  <a:gd name="T0" fmla="*/ 34 w 42"/>
                  <a:gd name="T1" fmla="*/ 2 h 28"/>
                  <a:gd name="T2" fmla="*/ 34 w 42"/>
                  <a:gd name="T3" fmla="*/ 2 h 28"/>
                  <a:gd name="T4" fmla="*/ 22 w 42"/>
                  <a:gd name="T5" fmla="*/ 4 h 28"/>
                  <a:gd name="T6" fmla="*/ 22 w 42"/>
                  <a:gd name="T7" fmla="*/ 4 h 28"/>
                  <a:gd name="T8" fmla="*/ 18 w 42"/>
                  <a:gd name="T9" fmla="*/ 6 h 28"/>
                  <a:gd name="T10" fmla="*/ 18 w 42"/>
                  <a:gd name="T11" fmla="*/ 6 h 28"/>
                  <a:gd name="T12" fmla="*/ 14 w 42"/>
                  <a:gd name="T13" fmla="*/ 4 h 28"/>
                  <a:gd name="T14" fmla="*/ 12 w 42"/>
                  <a:gd name="T15" fmla="*/ 2 h 28"/>
                  <a:gd name="T16" fmla="*/ 10 w 42"/>
                  <a:gd name="T17" fmla="*/ 2 h 28"/>
                  <a:gd name="T18" fmla="*/ 4 w 42"/>
                  <a:gd name="T19" fmla="*/ 2 h 28"/>
                  <a:gd name="T20" fmla="*/ 4 w 42"/>
                  <a:gd name="T21" fmla="*/ 2 h 28"/>
                  <a:gd name="T22" fmla="*/ 2 w 42"/>
                  <a:gd name="T23" fmla="*/ 6 h 28"/>
                  <a:gd name="T24" fmla="*/ 0 w 42"/>
                  <a:gd name="T25" fmla="*/ 10 h 28"/>
                  <a:gd name="T26" fmla="*/ 0 w 42"/>
                  <a:gd name="T27" fmla="*/ 10 h 28"/>
                  <a:gd name="T28" fmla="*/ 2 w 42"/>
                  <a:gd name="T29" fmla="*/ 12 h 28"/>
                  <a:gd name="T30" fmla="*/ 6 w 42"/>
                  <a:gd name="T31" fmla="*/ 12 h 28"/>
                  <a:gd name="T32" fmla="*/ 10 w 42"/>
                  <a:gd name="T33" fmla="*/ 14 h 28"/>
                  <a:gd name="T34" fmla="*/ 10 w 42"/>
                  <a:gd name="T35" fmla="*/ 14 h 28"/>
                  <a:gd name="T36" fmla="*/ 18 w 42"/>
                  <a:gd name="T37" fmla="*/ 20 h 28"/>
                  <a:gd name="T38" fmla="*/ 18 w 42"/>
                  <a:gd name="T39" fmla="*/ 20 h 28"/>
                  <a:gd name="T40" fmla="*/ 26 w 42"/>
                  <a:gd name="T41" fmla="*/ 20 h 28"/>
                  <a:gd name="T42" fmla="*/ 26 w 42"/>
                  <a:gd name="T43" fmla="*/ 20 h 28"/>
                  <a:gd name="T44" fmla="*/ 28 w 42"/>
                  <a:gd name="T45" fmla="*/ 24 h 28"/>
                  <a:gd name="T46" fmla="*/ 30 w 42"/>
                  <a:gd name="T47" fmla="*/ 26 h 28"/>
                  <a:gd name="T48" fmla="*/ 32 w 42"/>
                  <a:gd name="T49" fmla="*/ 28 h 28"/>
                  <a:gd name="T50" fmla="*/ 36 w 42"/>
                  <a:gd name="T51" fmla="*/ 28 h 28"/>
                  <a:gd name="T52" fmla="*/ 36 w 42"/>
                  <a:gd name="T53" fmla="*/ 28 h 28"/>
                  <a:gd name="T54" fmla="*/ 38 w 42"/>
                  <a:gd name="T55" fmla="*/ 26 h 28"/>
                  <a:gd name="T56" fmla="*/ 40 w 42"/>
                  <a:gd name="T57" fmla="*/ 24 h 28"/>
                  <a:gd name="T58" fmla="*/ 40 w 42"/>
                  <a:gd name="T59" fmla="*/ 20 h 28"/>
                  <a:gd name="T60" fmla="*/ 36 w 42"/>
                  <a:gd name="T61" fmla="*/ 16 h 28"/>
                  <a:gd name="T62" fmla="*/ 36 w 42"/>
                  <a:gd name="T63" fmla="*/ 14 h 28"/>
                  <a:gd name="T64" fmla="*/ 36 w 42"/>
                  <a:gd name="T65" fmla="*/ 14 h 28"/>
                  <a:gd name="T66" fmla="*/ 38 w 42"/>
                  <a:gd name="T67" fmla="*/ 6 h 28"/>
                  <a:gd name="T68" fmla="*/ 42 w 42"/>
                  <a:gd name="T69" fmla="*/ 0 h 28"/>
                  <a:gd name="T70" fmla="*/ 42 w 42"/>
                  <a:gd name="T71" fmla="*/ 0 h 28"/>
                  <a:gd name="T72" fmla="*/ 34 w 42"/>
                  <a:gd name="T73" fmla="*/ 2 h 28"/>
                  <a:gd name="T74" fmla="*/ 34 w 42"/>
                  <a:gd name="T75" fmla="*/ 2 h 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2" h="28">
                    <a:moveTo>
                      <a:pt x="34" y="2"/>
                    </a:moveTo>
                    <a:lnTo>
                      <a:pt x="34" y="2"/>
                    </a:lnTo>
                    <a:lnTo>
                      <a:pt x="22" y="4"/>
                    </a:lnTo>
                    <a:lnTo>
                      <a:pt x="18" y="6"/>
                    </a:lnTo>
                    <a:lnTo>
                      <a:pt x="14" y="4"/>
                    </a:lnTo>
                    <a:lnTo>
                      <a:pt x="12" y="2"/>
                    </a:lnTo>
                    <a:lnTo>
                      <a:pt x="10" y="2"/>
                    </a:lnTo>
                    <a:lnTo>
                      <a:pt x="4" y="2"/>
                    </a:lnTo>
                    <a:lnTo>
                      <a:pt x="2" y="6"/>
                    </a:lnTo>
                    <a:lnTo>
                      <a:pt x="0" y="10"/>
                    </a:lnTo>
                    <a:lnTo>
                      <a:pt x="2" y="12"/>
                    </a:lnTo>
                    <a:lnTo>
                      <a:pt x="6" y="12"/>
                    </a:lnTo>
                    <a:lnTo>
                      <a:pt x="10" y="14"/>
                    </a:lnTo>
                    <a:lnTo>
                      <a:pt x="18" y="20"/>
                    </a:lnTo>
                    <a:lnTo>
                      <a:pt x="26" y="20"/>
                    </a:lnTo>
                    <a:lnTo>
                      <a:pt x="28" y="24"/>
                    </a:lnTo>
                    <a:lnTo>
                      <a:pt x="30" y="26"/>
                    </a:lnTo>
                    <a:lnTo>
                      <a:pt x="32" y="28"/>
                    </a:lnTo>
                    <a:lnTo>
                      <a:pt x="36" y="28"/>
                    </a:lnTo>
                    <a:lnTo>
                      <a:pt x="38" y="26"/>
                    </a:lnTo>
                    <a:lnTo>
                      <a:pt x="40" y="24"/>
                    </a:lnTo>
                    <a:lnTo>
                      <a:pt x="40" y="20"/>
                    </a:lnTo>
                    <a:lnTo>
                      <a:pt x="36" y="16"/>
                    </a:lnTo>
                    <a:lnTo>
                      <a:pt x="36" y="14"/>
                    </a:lnTo>
                    <a:lnTo>
                      <a:pt x="38" y="6"/>
                    </a:lnTo>
                    <a:lnTo>
                      <a:pt x="42" y="0"/>
                    </a:lnTo>
                    <a:lnTo>
                      <a:pt x="34"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8" name="Freeform 2816"/>
              <p:cNvSpPr>
                <a:spLocks/>
              </p:cNvSpPr>
              <p:nvPr/>
            </p:nvSpPr>
            <p:spPr bwMode="auto">
              <a:xfrm>
                <a:off x="2453" y="3460"/>
                <a:ext cx="26" cy="26"/>
              </a:xfrm>
              <a:custGeom>
                <a:avLst/>
                <a:gdLst>
                  <a:gd name="T0" fmla="*/ 0 w 26"/>
                  <a:gd name="T1" fmla="*/ 18 h 26"/>
                  <a:gd name="T2" fmla="*/ 0 w 26"/>
                  <a:gd name="T3" fmla="*/ 18 h 26"/>
                  <a:gd name="T4" fmla="*/ 2 w 26"/>
                  <a:gd name="T5" fmla="*/ 22 h 26"/>
                  <a:gd name="T6" fmla="*/ 6 w 26"/>
                  <a:gd name="T7" fmla="*/ 24 h 26"/>
                  <a:gd name="T8" fmla="*/ 8 w 26"/>
                  <a:gd name="T9" fmla="*/ 26 h 26"/>
                  <a:gd name="T10" fmla="*/ 10 w 26"/>
                  <a:gd name="T11" fmla="*/ 24 h 26"/>
                  <a:gd name="T12" fmla="*/ 18 w 26"/>
                  <a:gd name="T13" fmla="*/ 16 h 26"/>
                  <a:gd name="T14" fmla="*/ 18 w 26"/>
                  <a:gd name="T15" fmla="*/ 16 h 26"/>
                  <a:gd name="T16" fmla="*/ 20 w 26"/>
                  <a:gd name="T17" fmla="*/ 14 h 26"/>
                  <a:gd name="T18" fmla="*/ 22 w 26"/>
                  <a:gd name="T19" fmla="*/ 14 h 26"/>
                  <a:gd name="T20" fmla="*/ 22 w 26"/>
                  <a:gd name="T21" fmla="*/ 14 h 26"/>
                  <a:gd name="T22" fmla="*/ 24 w 26"/>
                  <a:gd name="T23" fmla="*/ 8 h 26"/>
                  <a:gd name="T24" fmla="*/ 26 w 26"/>
                  <a:gd name="T25" fmla="*/ 0 h 26"/>
                  <a:gd name="T26" fmla="*/ 26 w 26"/>
                  <a:gd name="T27" fmla="*/ 0 h 26"/>
                  <a:gd name="T28" fmla="*/ 22 w 26"/>
                  <a:gd name="T29" fmla="*/ 4 h 26"/>
                  <a:gd name="T30" fmla="*/ 18 w 26"/>
                  <a:gd name="T31" fmla="*/ 8 h 26"/>
                  <a:gd name="T32" fmla="*/ 18 w 26"/>
                  <a:gd name="T33" fmla="*/ 8 h 26"/>
                  <a:gd name="T34" fmla="*/ 12 w 26"/>
                  <a:gd name="T35" fmla="*/ 8 h 26"/>
                  <a:gd name="T36" fmla="*/ 6 w 26"/>
                  <a:gd name="T37" fmla="*/ 10 h 26"/>
                  <a:gd name="T38" fmla="*/ 6 w 26"/>
                  <a:gd name="T39" fmla="*/ 10 h 26"/>
                  <a:gd name="T40" fmla="*/ 6 w 26"/>
                  <a:gd name="T41" fmla="*/ 12 h 26"/>
                  <a:gd name="T42" fmla="*/ 8 w 26"/>
                  <a:gd name="T43" fmla="*/ 14 h 26"/>
                  <a:gd name="T44" fmla="*/ 8 w 26"/>
                  <a:gd name="T45" fmla="*/ 14 h 26"/>
                  <a:gd name="T46" fmla="*/ 2 w 26"/>
                  <a:gd name="T47" fmla="*/ 16 h 26"/>
                  <a:gd name="T48" fmla="*/ 0 w 26"/>
                  <a:gd name="T49" fmla="*/ 16 h 26"/>
                  <a:gd name="T50" fmla="*/ 0 w 26"/>
                  <a:gd name="T51" fmla="*/ 18 h 26"/>
                  <a:gd name="T52" fmla="*/ 0 w 26"/>
                  <a:gd name="T53" fmla="*/ 18 h 2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6" h="26">
                    <a:moveTo>
                      <a:pt x="0" y="18"/>
                    </a:moveTo>
                    <a:lnTo>
                      <a:pt x="0" y="18"/>
                    </a:lnTo>
                    <a:lnTo>
                      <a:pt x="2" y="22"/>
                    </a:lnTo>
                    <a:lnTo>
                      <a:pt x="6" y="24"/>
                    </a:lnTo>
                    <a:lnTo>
                      <a:pt x="8" y="26"/>
                    </a:lnTo>
                    <a:lnTo>
                      <a:pt x="10" y="24"/>
                    </a:lnTo>
                    <a:lnTo>
                      <a:pt x="18" y="16"/>
                    </a:lnTo>
                    <a:lnTo>
                      <a:pt x="20" y="14"/>
                    </a:lnTo>
                    <a:lnTo>
                      <a:pt x="22" y="14"/>
                    </a:lnTo>
                    <a:lnTo>
                      <a:pt x="24" y="8"/>
                    </a:lnTo>
                    <a:lnTo>
                      <a:pt x="26" y="0"/>
                    </a:lnTo>
                    <a:lnTo>
                      <a:pt x="22" y="4"/>
                    </a:lnTo>
                    <a:lnTo>
                      <a:pt x="18" y="8"/>
                    </a:lnTo>
                    <a:lnTo>
                      <a:pt x="12" y="8"/>
                    </a:lnTo>
                    <a:lnTo>
                      <a:pt x="6" y="10"/>
                    </a:lnTo>
                    <a:lnTo>
                      <a:pt x="6" y="12"/>
                    </a:lnTo>
                    <a:lnTo>
                      <a:pt x="8" y="14"/>
                    </a:lnTo>
                    <a:lnTo>
                      <a:pt x="2" y="16"/>
                    </a:lnTo>
                    <a:lnTo>
                      <a:pt x="0" y="16"/>
                    </a:lnTo>
                    <a:lnTo>
                      <a:pt x="0" y="1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9" name="Freeform 2817"/>
              <p:cNvSpPr>
                <a:spLocks/>
              </p:cNvSpPr>
              <p:nvPr/>
            </p:nvSpPr>
            <p:spPr bwMode="auto">
              <a:xfrm>
                <a:off x="2719" y="3480"/>
                <a:ext cx="8" cy="12"/>
              </a:xfrm>
              <a:custGeom>
                <a:avLst/>
                <a:gdLst>
                  <a:gd name="T0" fmla="*/ 2 w 8"/>
                  <a:gd name="T1" fmla="*/ 12 h 12"/>
                  <a:gd name="T2" fmla="*/ 2 w 8"/>
                  <a:gd name="T3" fmla="*/ 12 h 12"/>
                  <a:gd name="T4" fmla="*/ 4 w 8"/>
                  <a:gd name="T5" fmla="*/ 6 h 12"/>
                  <a:gd name="T6" fmla="*/ 8 w 8"/>
                  <a:gd name="T7" fmla="*/ 0 h 12"/>
                  <a:gd name="T8" fmla="*/ 8 w 8"/>
                  <a:gd name="T9" fmla="*/ 0 h 12"/>
                  <a:gd name="T10" fmla="*/ 4 w 8"/>
                  <a:gd name="T11" fmla="*/ 2 h 12"/>
                  <a:gd name="T12" fmla="*/ 4 w 8"/>
                  <a:gd name="T13" fmla="*/ 2 h 12"/>
                  <a:gd name="T14" fmla="*/ 0 w 8"/>
                  <a:gd name="T15" fmla="*/ 8 h 12"/>
                  <a:gd name="T16" fmla="*/ 0 w 8"/>
                  <a:gd name="T17" fmla="*/ 10 h 12"/>
                  <a:gd name="T18" fmla="*/ 2 w 8"/>
                  <a:gd name="T19" fmla="*/ 12 h 12"/>
                  <a:gd name="T20" fmla="*/ 2 w 8"/>
                  <a:gd name="T21" fmla="*/ 12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 h="12">
                    <a:moveTo>
                      <a:pt x="2" y="12"/>
                    </a:moveTo>
                    <a:lnTo>
                      <a:pt x="2" y="12"/>
                    </a:lnTo>
                    <a:lnTo>
                      <a:pt x="4" y="6"/>
                    </a:lnTo>
                    <a:lnTo>
                      <a:pt x="8" y="0"/>
                    </a:lnTo>
                    <a:lnTo>
                      <a:pt x="4" y="2"/>
                    </a:lnTo>
                    <a:lnTo>
                      <a:pt x="0" y="8"/>
                    </a:lnTo>
                    <a:lnTo>
                      <a:pt x="0" y="10"/>
                    </a:lnTo>
                    <a:lnTo>
                      <a:pt x="2" y="1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0" name="Freeform 2818"/>
              <p:cNvSpPr>
                <a:spLocks/>
              </p:cNvSpPr>
              <p:nvPr/>
            </p:nvSpPr>
            <p:spPr bwMode="auto">
              <a:xfrm>
                <a:off x="2862" y="3295"/>
                <a:ext cx="2" cy="2"/>
              </a:xfrm>
              <a:custGeom>
                <a:avLst/>
                <a:gdLst>
                  <a:gd name="T0" fmla="*/ 2 w 2"/>
                  <a:gd name="T1" fmla="*/ 2 h 2"/>
                  <a:gd name="T2" fmla="*/ 0 w 2"/>
                  <a:gd name="T3" fmla="*/ 0 h 2"/>
                  <a:gd name="T4" fmla="*/ 0 w 2"/>
                  <a:gd name="T5" fmla="*/ 0 h 2"/>
                  <a:gd name="T6" fmla="*/ 0 w 2"/>
                  <a:gd name="T7" fmla="*/ 0 h 2"/>
                  <a:gd name="T8" fmla="*/ 0 w 2"/>
                  <a:gd name="T9" fmla="*/ 0 h 2"/>
                  <a:gd name="T10" fmla="*/ 2 w 2"/>
                  <a:gd name="T11" fmla="*/ 2 h 2"/>
                  <a:gd name="T12" fmla="*/ 2 w 2"/>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 h="2">
                    <a:moveTo>
                      <a:pt x="2" y="2"/>
                    </a:moveTo>
                    <a:lnTo>
                      <a:pt x="0" y="0"/>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1" name="Rectangle 2819"/>
              <p:cNvSpPr>
                <a:spLocks noChangeArrowheads="1"/>
              </p:cNvSpPr>
              <p:nvPr/>
            </p:nvSpPr>
            <p:spPr bwMode="auto">
              <a:xfrm>
                <a:off x="2864" y="3297"/>
                <a:ext cx="1" cy="1"/>
              </a:xfrm>
              <a:prstGeom prst="rect">
                <a:avLst/>
              </a:prstGeom>
              <a:solidFill>
                <a:schemeClr val="bg2"/>
              </a:solidFill>
              <a:ln w="1270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92" name="Freeform 2820"/>
              <p:cNvSpPr>
                <a:spLocks/>
              </p:cNvSpPr>
              <p:nvPr/>
            </p:nvSpPr>
            <p:spPr bwMode="auto">
              <a:xfrm>
                <a:off x="2868" y="3509"/>
                <a:ext cx="4" cy="30"/>
              </a:xfrm>
              <a:custGeom>
                <a:avLst/>
                <a:gdLst>
                  <a:gd name="T0" fmla="*/ 2 w 4"/>
                  <a:gd name="T1" fmla="*/ 0 h 30"/>
                  <a:gd name="T2" fmla="*/ 2 w 4"/>
                  <a:gd name="T3" fmla="*/ 0 h 30"/>
                  <a:gd name="T4" fmla="*/ 0 w 4"/>
                  <a:gd name="T5" fmla="*/ 20 h 30"/>
                  <a:gd name="T6" fmla="*/ 0 w 4"/>
                  <a:gd name="T7" fmla="*/ 20 h 30"/>
                  <a:gd name="T8" fmla="*/ 0 w 4"/>
                  <a:gd name="T9" fmla="*/ 26 h 30"/>
                  <a:gd name="T10" fmla="*/ 0 w 4"/>
                  <a:gd name="T11" fmla="*/ 28 h 30"/>
                  <a:gd name="T12" fmla="*/ 0 w 4"/>
                  <a:gd name="T13" fmla="*/ 30 h 30"/>
                  <a:gd name="T14" fmla="*/ 0 w 4"/>
                  <a:gd name="T15" fmla="*/ 30 h 30"/>
                  <a:gd name="T16" fmla="*/ 2 w 4"/>
                  <a:gd name="T17" fmla="*/ 30 h 30"/>
                  <a:gd name="T18" fmla="*/ 2 w 4"/>
                  <a:gd name="T19" fmla="*/ 28 h 30"/>
                  <a:gd name="T20" fmla="*/ 2 w 4"/>
                  <a:gd name="T21" fmla="*/ 20 h 30"/>
                  <a:gd name="T22" fmla="*/ 2 w 4"/>
                  <a:gd name="T23" fmla="*/ 20 h 30"/>
                  <a:gd name="T24" fmla="*/ 4 w 4"/>
                  <a:gd name="T25" fmla="*/ 6 h 30"/>
                  <a:gd name="T26" fmla="*/ 4 w 4"/>
                  <a:gd name="T27" fmla="*/ 6 h 30"/>
                  <a:gd name="T28" fmla="*/ 2 w 4"/>
                  <a:gd name="T29" fmla="*/ 0 h 30"/>
                  <a:gd name="T30" fmla="*/ 2 w 4"/>
                  <a:gd name="T31" fmla="*/ 0 h 3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 h="30">
                    <a:moveTo>
                      <a:pt x="2" y="0"/>
                    </a:moveTo>
                    <a:lnTo>
                      <a:pt x="2" y="0"/>
                    </a:lnTo>
                    <a:lnTo>
                      <a:pt x="0" y="20"/>
                    </a:lnTo>
                    <a:lnTo>
                      <a:pt x="0" y="26"/>
                    </a:lnTo>
                    <a:lnTo>
                      <a:pt x="0" y="28"/>
                    </a:lnTo>
                    <a:lnTo>
                      <a:pt x="0" y="30"/>
                    </a:lnTo>
                    <a:lnTo>
                      <a:pt x="2" y="30"/>
                    </a:lnTo>
                    <a:lnTo>
                      <a:pt x="2" y="28"/>
                    </a:lnTo>
                    <a:lnTo>
                      <a:pt x="2" y="20"/>
                    </a:lnTo>
                    <a:lnTo>
                      <a:pt x="4" y="6"/>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3" name="Freeform 2821"/>
              <p:cNvSpPr>
                <a:spLocks/>
              </p:cNvSpPr>
              <p:nvPr/>
            </p:nvSpPr>
            <p:spPr bwMode="auto">
              <a:xfrm>
                <a:off x="2870" y="3503"/>
                <a:ext cx="2" cy="6"/>
              </a:xfrm>
              <a:custGeom>
                <a:avLst/>
                <a:gdLst>
                  <a:gd name="T0" fmla="*/ 0 w 2"/>
                  <a:gd name="T1" fmla="*/ 2 h 6"/>
                  <a:gd name="T2" fmla="*/ 0 w 2"/>
                  <a:gd name="T3" fmla="*/ 2 h 6"/>
                  <a:gd name="T4" fmla="*/ 0 w 2"/>
                  <a:gd name="T5" fmla="*/ 6 h 6"/>
                  <a:gd name="T6" fmla="*/ 0 w 2"/>
                  <a:gd name="T7" fmla="*/ 6 h 6"/>
                  <a:gd name="T8" fmla="*/ 2 w 2"/>
                  <a:gd name="T9" fmla="*/ 0 h 6"/>
                  <a:gd name="T10" fmla="*/ 2 w 2"/>
                  <a:gd name="T11" fmla="*/ 0 h 6"/>
                  <a:gd name="T12" fmla="*/ 0 w 2"/>
                  <a:gd name="T13" fmla="*/ 2 h 6"/>
                  <a:gd name="T14" fmla="*/ 0 w 2"/>
                  <a:gd name="T15" fmla="*/ 2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6">
                    <a:moveTo>
                      <a:pt x="0" y="2"/>
                    </a:moveTo>
                    <a:lnTo>
                      <a:pt x="0" y="2"/>
                    </a:lnTo>
                    <a:lnTo>
                      <a:pt x="0" y="6"/>
                    </a:lnTo>
                    <a:lnTo>
                      <a:pt x="2"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4" name="Freeform 2822"/>
              <p:cNvSpPr>
                <a:spLocks/>
              </p:cNvSpPr>
              <p:nvPr/>
            </p:nvSpPr>
            <p:spPr bwMode="auto">
              <a:xfrm>
                <a:off x="2548" y="3936"/>
                <a:ext cx="98" cy="88"/>
              </a:xfrm>
              <a:custGeom>
                <a:avLst/>
                <a:gdLst>
                  <a:gd name="T0" fmla="*/ 86 w 98"/>
                  <a:gd name="T1" fmla="*/ 12 h 88"/>
                  <a:gd name="T2" fmla="*/ 86 w 98"/>
                  <a:gd name="T3" fmla="*/ 12 h 88"/>
                  <a:gd name="T4" fmla="*/ 80 w 98"/>
                  <a:gd name="T5" fmla="*/ 20 h 88"/>
                  <a:gd name="T6" fmla="*/ 72 w 98"/>
                  <a:gd name="T7" fmla="*/ 26 h 88"/>
                  <a:gd name="T8" fmla="*/ 72 w 98"/>
                  <a:gd name="T9" fmla="*/ 26 h 88"/>
                  <a:gd name="T10" fmla="*/ 74 w 98"/>
                  <a:gd name="T11" fmla="*/ 26 h 88"/>
                  <a:gd name="T12" fmla="*/ 74 w 98"/>
                  <a:gd name="T13" fmla="*/ 26 h 88"/>
                  <a:gd name="T14" fmla="*/ 62 w 98"/>
                  <a:gd name="T15" fmla="*/ 38 h 88"/>
                  <a:gd name="T16" fmla="*/ 62 w 98"/>
                  <a:gd name="T17" fmla="*/ 38 h 88"/>
                  <a:gd name="T18" fmla="*/ 62 w 98"/>
                  <a:gd name="T19" fmla="*/ 36 h 88"/>
                  <a:gd name="T20" fmla="*/ 62 w 98"/>
                  <a:gd name="T21" fmla="*/ 36 h 88"/>
                  <a:gd name="T22" fmla="*/ 54 w 98"/>
                  <a:gd name="T23" fmla="*/ 42 h 88"/>
                  <a:gd name="T24" fmla="*/ 54 w 98"/>
                  <a:gd name="T25" fmla="*/ 42 h 88"/>
                  <a:gd name="T26" fmla="*/ 34 w 98"/>
                  <a:gd name="T27" fmla="*/ 56 h 88"/>
                  <a:gd name="T28" fmla="*/ 34 w 98"/>
                  <a:gd name="T29" fmla="*/ 56 h 88"/>
                  <a:gd name="T30" fmla="*/ 24 w 98"/>
                  <a:gd name="T31" fmla="*/ 66 h 88"/>
                  <a:gd name="T32" fmla="*/ 24 w 98"/>
                  <a:gd name="T33" fmla="*/ 66 h 88"/>
                  <a:gd name="T34" fmla="*/ 20 w 98"/>
                  <a:gd name="T35" fmla="*/ 74 h 88"/>
                  <a:gd name="T36" fmla="*/ 20 w 98"/>
                  <a:gd name="T37" fmla="*/ 74 h 88"/>
                  <a:gd name="T38" fmla="*/ 0 w 98"/>
                  <a:gd name="T39" fmla="*/ 88 h 88"/>
                  <a:gd name="T40" fmla="*/ 26 w 98"/>
                  <a:gd name="T41" fmla="*/ 74 h 88"/>
                  <a:gd name="T42" fmla="*/ 26 w 98"/>
                  <a:gd name="T43" fmla="*/ 74 h 88"/>
                  <a:gd name="T44" fmla="*/ 54 w 98"/>
                  <a:gd name="T45" fmla="*/ 52 h 88"/>
                  <a:gd name="T46" fmla="*/ 68 w 98"/>
                  <a:gd name="T47" fmla="*/ 38 h 88"/>
                  <a:gd name="T48" fmla="*/ 82 w 98"/>
                  <a:gd name="T49" fmla="*/ 26 h 88"/>
                  <a:gd name="T50" fmla="*/ 82 w 98"/>
                  <a:gd name="T51" fmla="*/ 26 h 88"/>
                  <a:gd name="T52" fmla="*/ 86 w 98"/>
                  <a:gd name="T53" fmla="*/ 20 h 88"/>
                  <a:gd name="T54" fmla="*/ 86 w 98"/>
                  <a:gd name="T55" fmla="*/ 20 h 88"/>
                  <a:gd name="T56" fmla="*/ 94 w 98"/>
                  <a:gd name="T57" fmla="*/ 12 h 88"/>
                  <a:gd name="T58" fmla="*/ 98 w 98"/>
                  <a:gd name="T59" fmla="*/ 8 h 88"/>
                  <a:gd name="T60" fmla="*/ 98 w 98"/>
                  <a:gd name="T61" fmla="*/ 4 h 88"/>
                  <a:gd name="T62" fmla="*/ 96 w 98"/>
                  <a:gd name="T63" fmla="*/ 0 h 88"/>
                  <a:gd name="T64" fmla="*/ 96 w 98"/>
                  <a:gd name="T65" fmla="*/ 0 h 88"/>
                  <a:gd name="T66" fmla="*/ 86 w 98"/>
                  <a:gd name="T67" fmla="*/ 12 h 88"/>
                  <a:gd name="T68" fmla="*/ 86 w 98"/>
                  <a:gd name="T69" fmla="*/ 12 h 8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98" h="88">
                    <a:moveTo>
                      <a:pt x="86" y="12"/>
                    </a:moveTo>
                    <a:lnTo>
                      <a:pt x="86" y="12"/>
                    </a:lnTo>
                    <a:lnTo>
                      <a:pt x="80" y="20"/>
                    </a:lnTo>
                    <a:lnTo>
                      <a:pt x="72" y="26"/>
                    </a:lnTo>
                    <a:lnTo>
                      <a:pt x="74" y="26"/>
                    </a:lnTo>
                    <a:lnTo>
                      <a:pt x="62" y="38"/>
                    </a:lnTo>
                    <a:lnTo>
                      <a:pt x="62" y="36"/>
                    </a:lnTo>
                    <a:lnTo>
                      <a:pt x="54" y="42"/>
                    </a:lnTo>
                    <a:lnTo>
                      <a:pt x="34" y="56"/>
                    </a:lnTo>
                    <a:lnTo>
                      <a:pt x="24" y="66"/>
                    </a:lnTo>
                    <a:lnTo>
                      <a:pt x="20" y="74"/>
                    </a:lnTo>
                    <a:lnTo>
                      <a:pt x="0" y="88"/>
                    </a:lnTo>
                    <a:lnTo>
                      <a:pt x="26" y="74"/>
                    </a:lnTo>
                    <a:lnTo>
                      <a:pt x="54" y="52"/>
                    </a:lnTo>
                    <a:lnTo>
                      <a:pt x="68" y="38"/>
                    </a:lnTo>
                    <a:lnTo>
                      <a:pt x="82" y="26"/>
                    </a:lnTo>
                    <a:lnTo>
                      <a:pt x="86" y="20"/>
                    </a:lnTo>
                    <a:lnTo>
                      <a:pt x="94" y="12"/>
                    </a:lnTo>
                    <a:lnTo>
                      <a:pt x="98" y="8"/>
                    </a:lnTo>
                    <a:lnTo>
                      <a:pt x="98" y="4"/>
                    </a:lnTo>
                    <a:lnTo>
                      <a:pt x="96" y="0"/>
                    </a:lnTo>
                    <a:lnTo>
                      <a:pt x="86" y="1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5" name="Freeform 2823"/>
              <p:cNvSpPr>
                <a:spLocks/>
              </p:cNvSpPr>
              <p:nvPr/>
            </p:nvSpPr>
            <p:spPr bwMode="auto">
              <a:xfrm>
                <a:off x="1545" y="2731"/>
                <a:ext cx="598" cy="395"/>
              </a:xfrm>
              <a:custGeom>
                <a:avLst/>
                <a:gdLst>
                  <a:gd name="T0" fmla="*/ 215 w 598"/>
                  <a:gd name="T1" fmla="*/ 220 h 395"/>
                  <a:gd name="T2" fmla="*/ 217 w 598"/>
                  <a:gd name="T3" fmla="*/ 205 h 395"/>
                  <a:gd name="T4" fmla="*/ 225 w 598"/>
                  <a:gd name="T5" fmla="*/ 193 h 395"/>
                  <a:gd name="T6" fmla="*/ 243 w 598"/>
                  <a:gd name="T7" fmla="*/ 179 h 395"/>
                  <a:gd name="T8" fmla="*/ 257 w 598"/>
                  <a:gd name="T9" fmla="*/ 155 h 395"/>
                  <a:gd name="T10" fmla="*/ 213 w 598"/>
                  <a:gd name="T11" fmla="*/ 177 h 395"/>
                  <a:gd name="T12" fmla="*/ 173 w 598"/>
                  <a:gd name="T13" fmla="*/ 201 h 395"/>
                  <a:gd name="T14" fmla="*/ 147 w 598"/>
                  <a:gd name="T15" fmla="*/ 226 h 395"/>
                  <a:gd name="T16" fmla="*/ 138 w 598"/>
                  <a:gd name="T17" fmla="*/ 226 h 395"/>
                  <a:gd name="T18" fmla="*/ 185 w 598"/>
                  <a:gd name="T19" fmla="*/ 177 h 395"/>
                  <a:gd name="T20" fmla="*/ 217 w 598"/>
                  <a:gd name="T21" fmla="*/ 151 h 395"/>
                  <a:gd name="T22" fmla="*/ 243 w 598"/>
                  <a:gd name="T23" fmla="*/ 127 h 395"/>
                  <a:gd name="T24" fmla="*/ 282 w 598"/>
                  <a:gd name="T25" fmla="*/ 117 h 395"/>
                  <a:gd name="T26" fmla="*/ 290 w 598"/>
                  <a:gd name="T27" fmla="*/ 117 h 395"/>
                  <a:gd name="T28" fmla="*/ 302 w 598"/>
                  <a:gd name="T29" fmla="*/ 113 h 395"/>
                  <a:gd name="T30" fmla="*/ 316 w 598"/>
                  <a:gd name="T31" fmla="*/ 101 h 395"/>
                  <a:gd name="T32" fmla="*/ 302 w 598"/>
                  <a:gd name="T33" fmla="*/ 115 h 395"/>
                  <a:gd name="T34" fmla="*/ 304 w 598"/>
                  <a:gd name="T35" fmla="*/ 117 h 395"/>
                  <a:gd name="T36" fmla="*/ 308 w 598"/>
                  <a:gd name="T37" fmla="*/ 117 h 395"/>
                  <a:gd name="T38" fmla="*/ 314 w 598"/>
                  <a:gd name="T39" fmla="*/ 121 h 395"/>
                  <a:gd name="T40" fmla="*/ 334 w 598"/>
                  <a:gd name="T41" fmla="*/ 113 h 395"/>
                  <a:gd name="T42" fmla="*/ 352 w 598"/>
                  <a:gd name="T43" fmla="*/ 99 h 395"/>
                  <a:gd name="T44" fmla="*/ 326 w 598"/>
                  <a:gd name="T45" fmla="*/ 107 h 395"/>
                  <a:gd name="T46" fmla="*/ 340 w 598"/>
                  <a:gd name="T47" fmla="*/ 95 h 395"/>
                  <a:gd name="T48" fmla="*/ 362 w 598"/>
                  <a:gd name="T49" fmla="*/ 85 h 395"/>
                  <a:gd name="T50" fmla="*/ 370 w 598"/>
                  <a:gd name="T51" fmla="*/ 77 h 395"/>
                  <a:gd name="T52" fmla="*/ 330 w 598"/>
                  <a:gd name="T53" fmla="*/ 89 h 395"/>
                  <a:gd name="T54" fmla="*/ 352 w 598"/>
                  <a:gd name="T55" fmla="*/ 81 h 395"/>
                  <a:gd name="T56" fmla="*/ 370 w 598"/>
                  <a:gd name="T57" fmla="*/ 64 h 395"/>
                  <a:gd name="T58" fmla="*/ 382 w 598"/>
                  <a:gd name="T59" fmla="*/ 54 h 395"/>
                  <a:gd name="T60" fmla="*/ 427 w 598"/>
                  <a:gd name="T61" fmla="*/ 36 h 395"/>
                  <a:gd name="T62" fmla="*/ 475 w 598"/>
                  <a:gd name="T63" fmla="*/ 20 h 395"/>
                  <a:gd name="T64" fmla="*/ 505 w 598"/>
                  <a:gd name="T65" fmla="*/ 10 h 395"/>
                  <a:gd name="T66" fmla="*/ 227 w 598"/>
                  <a:gd name="T67" fmla="*/ 127 h 395"/>
                  <a:gd name="T68" fmla="*/ 16 w 598"/>
                  <a:gd name="T69" fmla="*/ 363 h 395"/>
                  <a:gd name="T70" fmla="*/ 10 w 598"/>
                  <a:gd name="T71" fmla="*/ 385 h 395"/>
                  <a:gd name="T72" fmla="*/ 24 w 598"/>
                  <a:gd name="T73" fmla="*/ 359 h 395"/>
                  <a:gd name="T74" fmla="*/ 22 w 598"/>
                  <a:gd name="T75" fmla="*/ 367 h 395"/>
                  <a:gd name="T76" fmla="*/ 34 w 598"/>
                  <a:gd name="T77" fmla="*/ 344 h 395"/>
                  <a:gd name="T78" fmla="*/ 36 w 598"/>
                  <a:gd name="T79" fmla="*/ 344 h 395"/>
                  <a:gd name="T80" fmla="*/ 32 w 598"/>
                  <a:gd name="T81" fmla="*/ 355 h 395"/>
                  <a:gd name="T82" fmla="*/ 42 w 598"/>
                  <a:gd name="T83" fmla="*/ 344 h 395"/>
                  <a:gd name="T84" fmla="*/ 64 w 598"/>
                  <a:gd name="T85" fmla="*/ 340 h 395"/>
                  <a:gd name="T86" fmla="*/ 74 w 598"/>
                  <a:gd name="T87" fmla="*/ 342 h 395"/>
                  <a:gd name="T88" fmla="*/ 80 w 598"/>
                  <a:gd name="T89" fmla="*/ 344 h 395"/>
                  <a:gd name="T90" fmla="*/ 70 w 598"/>
                  <a:gd name="T91" fmla="*/ 351 h 395"/>
                  <a:gd name="T92" fmla="*/ 74 w 598"/>
                  <a:gd name="T93" fmla="*/ 365 h 395"/>
                  <a:gd name="T94" fmla="*/ 82 w 598"/>
                  <a:gd name="T95" fmla="*/ 349 h 395"/>
                  <a:gd name="T96" fmla="*/ 98 w 598"/>
                  <a:gd name="T97" fmla="*/ 322 h 395"/>
                  <a:gd name="T98" fmla="*/ 106 w 598"/>
                  <a:gd name="T99" fmla="*/ 320 h 395"/>
                  <a:gd name="T100" fmla="*/ 102 w 598"/>
                  <a:gd name="T101" fmla="*/ 304 h 395"/>
                  <a:gd name="T102" fmla="*/ 102 w 598"/>
                  <a:gd name="T103" fmla="*/ 292 h 395"/>
                  <a:gd name="T104" fmla="*/ 114 w 598"/>
                  <a:gd name="T105" fmla="*/ 296 h 395"/>
                  <a:gd name="T106" fmla="*/ 126 w 598"/>
                  <a:gd name="T107" fmla="*/ 322 h 395"/>
                  <a:gd name="T108" fmla="*/ 145 w 598"/>
                  <a:gd name="T109" fmla="*/ 322 h 395"/>
                  <a:gd name="T110" fmla="*/ 167 w 598"/>
                  <a:gd name="T111" fmla="*/ 312 h 395"/>
                  <a:gd name="T112" fmla="*/ 173 w 598"/>
                  <a:gd name="T113" fmla="*/ 290 h 395"/>
                  <a:gd name="T114" fmla="*/ 179 w 598"/>
                  <a:gd name="T115" fmla="*/ 272 h 395"/>
                  <a:gd name="T116" fmla="*/ 193 w 598"/>
                  <a:gd name="T117" fmla="*/ 250 h 395"/>
                  <a:gd name="T118" fmla="*/ 213 w 598"/>
                  <a:gd name="T119" fmla="*/ 236 h 395"/>
                  <a:gd name="T120" fmla="*/ 223 w 598"/>
                  <a:gd name="T121" fmla="*/ 222 h 3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598" h="395">
                    <a:moveTo>
                      <a:pt x="231" y="212"/>
                    </a:moveTo>
                    <a:lnTo>
                      <a:pt x="231" y="212"/>
                    </a:lnTo>
                    <a:lnTo>
                      <a:pt x="231" y="210"/>
                    </a:lnTo>
                    <a:lnTo>
                      <a:pt x="227" y="212"/>
                    </a:lnTo>
                    <a:lnTo>
                      <a:pt x="221" y="216"/>
                    </a:lnTo>
                    <a:lnTo>
                      <a:pt x="219" y="218"/>
                    </a:lnTo>
                    <a:lnTo>
                      <a:pt x="215" y="220"/>
                    </a:lnTo>
                    <a:lnTo>
                      <a:pt x="207" y="220"/>
                    </a:lnTo>
                    <a:lnTo>
                      <a:pt x="199" y="216"/>
                    </a:lnTo>
                    <a:lnTo>
                      <a:pt x="203" y="216"/>
                    </a:lnTo>
                    <a:lnTo>
                      <a:pt x="209" y="214"/>
                    </a:lnTo>
                    <a:lnTo>
                      <a:pt x="213" y="210"/>
                    </a:lnTo>
                    <a:lnTo>
                      <a:pt x="217" y="205"/>
                    </a:lnTo>
                    <a:lnTo>
                      <a:pt x="217" y="203"/>
                    </a:lnTo>
                    <a:lnTo>
                      <a:pt x="221" y="201"/>
                    </a:lnTo>
                    <a:lnTo>
                      <a:pt x="225" y="197"/>
                    </a:lnTo>
                    <a:lnTo>
                      <a:pt x="225" y="195"/>
                    </a:lnTo>
                    <a:lnTo>
                      <a:pt x="225" y="193"/>
                    </a:lnTo>
                    <a:lnTo>
                      <a:pt x="231" y="193"/>
                    </a:lnTo>
                    <a:lnTo>
                      <a:pt x="233" y="193"/>
                    </a:lnTo>
                    <a:lnTo>
                      <a:pt x="235" y="193"/>
                    </a:lnTo>
                    <a:lnTo>
                      <a:pt x="237" y="189"/>
                    </a:lnTo>
                    <a:lnTo>
                      <a:pt x="239" y="183"/>
                    </a:lnTo>
                    <a:lnTo>
                      <a:pt x="243" y="179"/>
                    </a:lnTo>
                    <a:lnTo>
                      <a:pt x="245" y="177"/>
                    </a:lnTo>
                    <a:lnTo>
                      <a:pt x="251" y="163"/>
                    </a:lnTo>
                    <a:lnTo>
                      <a:pt x="253" y="163"/>
                    </a:lnTo>
                    <a:lnTo>
                      <a:pt x="255" y="159"/>
                    </a:lnTo>
                    <a:lnTo>
                      <a:pt x="257" y="155"/>
                    </a:lnTo>
                    <a:lnTo>
                      <a:pt x="255" y="155"/>
                    </a:lnTo>
                    <a:lnTo>
                      <a:pt x="245" y="163"/>
                    </a:lnTo>
                    <a:lnTo>
                      <a:pt x="229" y="171"/>
                    </a:lnTo>
                    <a:lnTo>
                      <a:pt x="221" y="173"/>
                    </a:lnTo>
                    <a:lnTo>
                      <a:pt x="213" y="177"/>
                    </a:lnTo>
                    <a:lnTo>
                      <a:pt x="205" y="187"/>
                    </a:lnTo>
                    <a:lnTo>
                      <a:pt x="197" y="195"/>
                    </a:lnTo>
                    <a:lnTo>
                      <a:pt x="189" y="199"/>
                    </a:lnTo>
                    <a:lnTo>
                      <a:pt x="179" y="203"/>
                    </a:lnTo>
                    <a:lnTo>
                      <a:pt x="177" y="203"/>
                    </a:lnTo>
                    <a:lnTo>
                      <a:pt x="173" y="201"/>
                    </a:lnTo>
                    <a:lnTo>
                      <a:pt x="169" y="203"/>
                    </a:lnTo>
                    <a:lnTo>
                      <a:pt x="167" y="205"/>
                    </a:lnTo>
                    <a:lnTo>
                      <a:pt x="163" y="212"/>
                    </a:lnTo>
                    <a:lnTo>
                      <a:pt x="155" y="216"/>
                    </a:lnTo>
                    <a:lnTo>
                      <a:pt x="147" y="226"/>
                    </a:lnTo>
                    <a:lnTo>
                      <a:pt x="143" y="226"/>
                    </a:lnTo>
                    <a:lnTo>
                      <a:pt x="138" y="228"/>
                    </a:lnTo>
                    <a:lnTo>
                      <a:pt x="136" y="230"/>
                    </a:lnTo>
                    <a:lnTo>
                      <a:pt x="132" y="234"/>
                    </a:lnTo>
                    <a:lnTo>
                      <a:pt x="132" y="232"/>
                    </a:lnTo>
                    <a:lnTo>
                      <a:pt x="134" y="228"/>
                    </a:lnTo>
                    <a:lnTo>
                      <a:pt x="138" y="226"/>
                    </a:lnTo>
                    <a:lnTo>
                      <a:pt x="145" y="220"/>
                    </a:lnTo>
                    <a:lnTo>
                      <a:pt x="157" y="205"/>
                    </a:lnTo>
                    <a:lnTo>
                      <a:pt x="173" y="195"/>
                    </a:lnTo>
                    <a:lnTo>
                      <a:pt x="177" y="191"/>
                    </a:lnTo>
                    <a:lnTo>
                      <a:pt x="181" y="189"/>
                    </a:lnTo>
                    <a:lnTo>
                      <a:pt x="185" y="177"/>
                    </a:lnTo>
                    <a:lnTo>
                      <a:pt x="189" y="177"/>
                    </a:lnTo>
                    <a:lnTo>
                      <a:pt x="193" y="171"/>
                    </a:lnTo>
                    <a:lnTo>
                      <a:pt x="201" y="163"/>
                    </a:lnTo>
                    <a:lnTo>
                      <a:pt x="211" y="155"/>
                    </a:lnTo>
                    <a:lnTo>
                      <a:pt x="217" y="151"/>
                    </a:lnTo>
                    <a:lnTo>
                      <a:pt x="221" y="145"/>
                    </a:lnTo>
                    <a:lnTo>
                      <a:pt x="221" y="141"/>
                    </a:lnTo>
                    <a:lnTo>
                      <a:pt x="225" y="141"/>
                    </a:lnTo>
                    <a:lnTo>
                      <a:pt x="235" y="135"/>
                    </a:lnTo>
                    <a:lnTo>
                      <a:pt x="243" y="127"/>
                    </a:lnTo>
                    <a:lnTo>
                      <a:pt x="241" y="129"/>
                    </a:lnTo>
                    <a:lnTo>
                      <a:pt x="249" y="123"/>
                    </a:lnTo>
                    <a:lnTo>
                      <a:pt x="257" y="119"/>
                    </a:lnTo>
                    <a:lnTo>
                      <a:pt x="280" y="115"/>
                    </a:lnTo>
                    <a:lnTo>
                      <a:pt x="282" y="117"/>
                    </a:lnTo>
                    <a:lnTo>
                      <a:pt x="292" y="109"/>
                    </a:lnTo>
                    <a:lnTo>
                      <a:pt x="296" y="105"/>
                    </a:lnTo>
                    <a:lnTo>
                      <a:pt x="300" y="103"/>
                    </a:lnTo>
                    <a:lnTo>
                      <a:pt x="294" y="111"/>
                    </a:lnTo>
                    <a:lnTo>
                      <a:pt x="290" y="113"/>
                    </a:lnTo>
                    <a:lnTo>
                      <a:pt x="290" y="117"/>
                    </a:lnTo>
                    <a:lnTo>
                      <a:pt x="290" y="119"/>
                    </a:lnTo>
                    <a:lnTo>
                      <a:pt x="294" y="119"/>
                    </a:lnTo>
                    <a:lnTo>
                      <a:pt x="300" y="115"/>
                    </a:lnTo>
                    <a:lnTo>
                      <a:pt x="302" y="115"/>
                    </a:lnTo>
                    <a:lnTo>
                      <a:pt x="302" y="113"/>
                    </a:lnTo>
                    <a:lnTo>
                      <a:pt x="304" y="109"/>
                    </a:lnTo>
                    <a:lnTo>
                      <a:pt x="310" y="105"/>
                    </a:lnTo>
                    <a:lnTo>
                      <a:pt x="312" y="103"/>
                    </a:lnTo>
                    <a:lnTo>
                      <a:pt x="316" y="101"/>
                    </a:lnTo>
                    <a:lnTo>
                      <a:pt x="314" y="103"/>
                    </a:lnTo>
                    <a:lnTo>
                      <a:pt x="312" y="105"/>
                    </a:lnTo>
                    <a:lnTo>
                      <a:pt x="302" y="113"/>
                    </a:lnTo>
                    <a:lnTo>
                      <a:pt x="302" y="115"/>
                    </a:lnTo>
                    <a:lnTo>
                      <a:pt x="302" y="117"/>
                    </a:lnTo>
                    <a:lnTo>
                      <a:pt x="304" y="115"/>
                    </a:lnTo>
                    <a:lnTo>
                      <a:pt x="306" y="115"/>
                    </a:lnTo>
                    <a:lnTo>
                      <a:pt x="304" y="117"/>
                    </a:lnTo>
                    <a:lnTo>
                      <a:pt x="306" y="117"/>
                    </a:lnTo>
                    <a:lnTo>
                      <a:pt x="304" y="119"/>
                    </a:lnTo>
                    <a:lnTo>
                      <a:pt x="306" y="119"/>
                    </a:lnTo>
                    <a:lnTo>
                      <a:pt x="308" y="117"/>
                    </a:lnTo>
                    <a:lnTo>
                      <a:pt x="312" y="113"/>
                    </a:lnTo>
                    <a:lnTo>
                      <a:pt x="314" y="113"/>
                    </a:lnTo>
                    <a:lnTo>
                      <a:pt x="318" y="113"/>
                    </a:lnTo>
                    <a:lnTo>
                      <a:pt x="316" y="115"/>
                    </a:lnTo>
                    <a:lnTo>
                      <a:pt x="316" y="119"/>
                    </a:lnTo>
                    <a:lnTo>
                      <a:pt x="314" y="121"/>
                    </a:lnTo>
                    <a:lnTo>
                      <a:pt x="316" y="121"/>
                    </a:lnTo>
                    <a:lnTo>
                      <a:pt x="318" y="121"/>
                    </a:lnTo>
                    <a:lnTo>
                      <a:pt x="320" y="119"/>
                    </a:lnTo>
                    <a:lnTo>
                      <a:pt x="330" y="113"/>
                    </a:lnTo>
                    <a:lnTo>
                      <a:pt x="334" y="111"/>
                    </a:lnTo>
                    <a:lnTo>
                      <a:pt x="334" y="113"/>
                    </a:lnTo>
                    <a:lnTo>
                      <a:pt x="342" y="111"/>
                    </a:lnTo>
                    <a:lnTo>
                      <a:pt x="348" y="107"/>
                    </a:lnTo>
                    <a:lnTo>
                      <a:pt x="354" y="103"/>
                    </a:lnTo>
                    <a:lnTo>
                      <a:pt x="354" y="101"/>
                    </a:lnTo>
                    <a:lnTo>
                      <a:pt x="354" y="99"/>
                    </a:lnTo>
                    <a:lnTo>
                      <a:pt x="352" y="99"/>
                    </a:lnTo>
                    <a:lnTo>
                      <a:pt x="348" y="101"/>
                    </a:lnTo>
                    <a:lnTo>
                      <a:pt x="342" y="103"/>
                    </a:lnTo>
                    <a:lnTo>
                      <a:pt x="340" y="105"/>
                    </a:lnTo>
                    <a:lnTo>
                      <a:pt x="340" y="103"/>
                    </a:lnTo>
                    <a:lnTo>
                      <a:pt x="326" y="107"/>
                    </a:lnTo>
                    <a:lnTo>
                      <a:pt x="324" y="107"/>
                    </a:lnTo>
                    <a:lnTo>
                      <a:pt x="338" y="99"/>
                    </a:lnTo>
                    <a:lnTo>
                      <a:pt x="338" y="101"/>
                    </a:lnTo>
                    <a:lnTo>
                      <a:pt x="340" y="97"/>
                    </a:lnTo>
                    <a:lnTo>
                      <a:pt x="340" y="95"/>
                    </a:lnTo>
                    <a:lnTo>
                      <a:pt x="344" y="93"/>
                    </a:lnTo>
                    <a:lnTo>
                      <a:pt x="348" y="93"/>
                    </a:lnTo>
                    <a:lnTo>
                      <a:pt x="358" y="89"/>
                    </a:lnTo>
                    <a:lnTo>
                      <a:pt x="358" y="87"/>
                    </a:lnTo>
                    <a:lnTo>
                      <a:pt x="362" y="85"/>
                    </a:lnTo>
                    <a:lnTo>
                      <a:pt x="366" y="85"/>
                    </a:lnTo>
                    <a:lnTo>
                      <a:pt x="370" y="85"/>
                    </a:lnTo>
                    <a:lnTo>
                      <a:pt x="376" y="81"/>
                    </a:lnTo>
                    <a:lnTo>
                      <a:pt x="376" y="79"/>
                    </a:lnTo>
                    <a:lnTo>
                      <a:pt x="372" y="77"/>
                    </a:lnTo>
                    <a:lnTo>
                      <a:pt x="370" y="77"/>
                    </a:lnTo>
                    <a:lnTo>
                      <a:pt x="366" y="79"/>
                    </a:lnTo>
                    <a:lnTo>
                      <a:pt x="354" y="85"/>
                    </a:lnTo>
                    <a:lnTo>
                      <a:pt x="356" y="85"/>
                    </a:lnTo>
                    <a:lnTo>
                      <a:pt x="344" y="87"/>
                    </a:lnTo>
                    <a:lnTo>
                      <a:pt x="330" y="89"/>
                    </a:lnTo>
                    <a:lnTo>
                      <a:pt x="332" y="87"/>
                    </a:lnTo>
                    <a:lnTo>
                      <a:pt x="340" y="85"/>
                    </a:lnTo>
                    <a:lnTo>
                      <a:pt x="352" y="81"/>
                    </a:lnTo>
                    <a:lnTo>
                      <a:pt x="356" y="79"/>
                    </a:lnTo>
                    <a:lnTo>
                      <a:pt x="358" y="79"/>
                    </a:lnTo>
                    <a:lnTo>
                      <a:pt x="352" y="81"/>
                    </a:lnTo>
                    <a:lnTo>
                      <a:pt x="346" y="83"/>
                    </a:lnTo>
                    <a:lnTo>
                      <a:pt x="346" y="81"/>
                    </a:lnTo>
                    <a:lnTo>
                      <a:pt x="350" y="79"/>
                    </a:lnTo>
                    <a:lnTo>
                      <a:pt x="358" y="71"/>
                    </a:lnTo>
                    <a:lnTo>
                      <a:pt x="370" y="64"/>
                    </a:lnTo>
                    <a:lnTo>
                      <a:pt x="380" y="60"/>
                    </a:lnTo>
                    <a:lnTo>
                      <a:pt x="382" y="58"/>
                    </a:lnTo>
                    <a:lnTo>
                      <a:pt x="380" y="58"/>
                    </a:lnTo>
                    <a:lnTo>
                      <a:pt x="378" y="58"/>
                    </a:lnTo>
                    <a:lnTo>
                      <a:pt x="372" y="58"/>
                    </a:lnTo>
                    <a:lnTo>
                      <a:pt x="382" y="54"/>
                    </a:lnTo>
                    <a:lnTo>
                      <a:pt x="384" y="54"/>
                    </a:lnTo>
                    <a:lnTo>
                      <a:pt x="396" y="46"/>
                    </a:lnTo>
                    <a:lnTo>
                      <a:pt x="406" y="44"/>
                    </a:lnTo>
                    <a:lnTo>
                      <a:pt x="412" y="42"/>
                    </a:lnTo>
                    <a:lnTo>
                      <a:pt x="427" y="36"/>
                    </a:lnTo>
                    <a:lnTo>
                      <a:pt x="441" y="32"/>
                    </a:lnTo>
                    <a:lnTo>
                      <a:pt x="449" y="28"/>
                    </a:lnTo>
                    <a:lnTo>
                      <a:pt x="459" y="26"/>
                    </a:lnTo>
                    <a:lnTo>
                      <a:pt x="467" y="24"/>
                    </a:lnTo>
                    <a:lnTo>
                      <a:pt x="467" y="22"/>
                    </a:lnTo>
                    <a:lnTo>
                      <a:pt x="475" y="20"/>
                    </a:lnTo>
                    <a:lnTo>
                      <a:pt x="495" y="14"/>
                    </a:lnTo>
                    <a:lnTo>
                      <a:pt x="519" y="8"/>
                    </a:lnTo>
                    <a:lnTo>
                      <a:pt x="545" y="6"/>
                    </a:lnTo>
                    <a:lnTo>
                      <a:pt x="598" y="0"/>
                    </a:lnTo>
                    <a:lnTo>
                      <a:pt x="551" y="4"/>
                    </a:lnTo>
                    <a:lnTo>
                      <a:pt x="505" y="10"/>
                    </a:lnTo>
                    <a:lnTo>
                      <a:pt x="461" y="20"/>
                    </a:lnTo>
                    <a:lnTo>
                      <a:pt x="416" y="32"/>
                    </a:lnTo>
                    <a:lnTo>
                      <a:pt x="382" y="44"/>
                    </a:lnTo>
                    <a:lnTo>
                      <a:pt x="350" y="58"/>
                    </a:lnTo>
                    <a:lnTo>
                      <a:pt x="318" y="73"/>
                    </a:lnTo>
                    <a:lnTo>
                      <a:pt x="286" y="89"/>
                    </a:lnTo>
                    <a:lnTo>
                      <a:pt x="255" y="107"/>
                    </a:lnTo>
                    <a:lnTo>
                      <a:pt x="227" y="127"/>
                    </a:lnTo>
                    <a:lnTo>
                      <a:pt x="197" y="149"/>
                    </a:lnTo>
                    <a:lnTo>
                      <a:pt x="171" y="171"/>
                    </a:lnTo>
                    <a:lnTo>
                      <a:pt x="145" y="195"/>
                    </a:lnTo>
                    <a:lnTo>
                      <a:pt x="120" y="220"/>
                    </a:lnTo>
                    <a:lnTo>
                      <a:pt x="96" y="246"/>
                    </a:lnTo>
                    <a:lnTo>
                      <a:pt x="74" y="274"/>
                    </a:lnTo>
                    <a:lnTo>
                      <a:pt x="54" y="302"/>
                    </a:lnTo>
                    <a:lnTo>
                      <a:pt x="34" y="332"/>
                    </a:lnTo>
                    <a:lnTo>
                      <a:pt x="16" y="363"/>
                    </a:lnTo>
                    <a:lnTo>
                      <a:pt x="0" y="395"/>
                    </a:lnTo>
                    <a:lnTo>
                      <a:pt x="4" y="389"/>
                    </a:lnTo>
                    <a:lnTo>
                      <a:pt x="8" y="383"/>
                    </a:lnTo>
                    <a:lnTo>
                      <a:pt x="8" y="385"/>
                    </a:lnTo>
                    <a:lnTo>
                      <a:pt x="8" y="387"/>
                    </a:lnTo>
                    <a:lnTo>
                      <a:pt x="10" y="385"/>
                    </a:lnTo>
                    <a:lnTo>
                      <a:pt x="12" y="383"/>
                    </a:lnTo>
                    <a:lnTo>
                      <a:pt x="16" y="375"/>
                    </a:lnTo>
                    <a:lnTo>
                      <a:pt x="18" y="371"/>
                    </a:lnTo>
                    <a:lnTo>
                      <a:pt x="22" y="365"/>
                    </a:lnTo>
                    <a:lnTo>
                      <a:pt x="24" y="359"/>
                    </a:lnTo>
                    <a:lnTo>
                      <a:pt x="22" y="363"/>
                    </a:lnTo>
                    <a:lnTo>
                      <a:pt x="22" y="365"/>
                    </a:lnTo>
                    <a:lnTo>
                      <a:pt x="22" y="367"/>
                    </a:lnTo>
                    <a:lnTo>
                      <a:pt x="22" y="365"/>
                    </a:lnTo>
                    <a:lnTo>
                      <a:pt x="24" y="361"/>
                    </a:lnTo>
                    <a:lnTo>
                      <a:pt x="32" y="349"/>
                    </a:lnTo>
                    <a:lnTo>
                      <a:pt x="34" y="346"/>
                    </a:lnTo>
                    <a:lnTo>
                      <a:pt x="34" y="344"/>
                    </a:lnTo>
                    <a:lnTo>
                      <a:pt x="32" y="349"/>
                    </a:lnTo>
                    <a:lnTo>
                      <a:pt x="28" y="357"/>
                    </a:lnTo>
                    <a:lnTo>
                      <a:pt x="30" y="353"/>
                    </a:lnTo>
                    <a:lnTo>
                      <a:pt x="36" y="344"/>
                    </a:lnTo>
                    <a:lnTo>
                      <a:pt x="38" y="344"/>
                    </a:lnTo>
                    <a:lnTo>
                      <a:pt x="34" y="349"/>
                    </a:lnTo>
                    <a:lnTo>
                      <a:pt x="38" y="344"/>
                    </a:lnTo>
                    <a:lnTo>
                      <a:pt x="32" y="355"/>
                    </a:lnTo>
                    <a:lnTo>
                      <a:pt x="32" y="357"/>
                    </a:lnTo>
                    <a:lnTo>
                      <a:pt x="34" y="357"/>
                    </a:lnTo>
                    <a:lnTo>
                      <a:pt x="36" y="355"/>
                    </a:lnTo>
                    <a:lnTo>
                      <a:pt x="40" y="346"/>
                    </a:lnTo>
                    <a:lnTo>
                      <a:pt x="42" y="344"/>
                    </a:lnTo>
                    <a:lnTo>
                      <a:pt x="44" y="346"/>
                    </a:lnTo>
                    <a:lnTo>
                      <a:pt x="44" y="351"/>
                    </a:lnTo>
                    <a:lnTo>
                      <a:pt x="46" y="353"/>
                    </a:lnTo>
                    <a:lnTo>
                      <a:pt x="58" y="338"/>
                    </a:lnTo>
                    <a:lnTo>
                      <a:pt x="64" y="340"/>
                    </a:lnTo>
                    <a:lnTo>
                      <a:pt x="70" y="342"/>
                    </a:lnTo>
                    <a:lnTo>
                      <a:pt x="72" y="338"/>
                    </a:lnTo>
                    <a:lnTo>
                      <a:pt x="74" y="338"/>
                    </a:lnTo>
                    <a:lnTo>
                      <a:pt x="74" y="336"/>
                    </a:lnTo>
                    <a:lnTo>
                      <a:pt x="76" y="338"/>
                    </a:lnTo>
                    <a:lnTo>
                      <a:pt x="76" y="340"/>
                    </a:lnTo>
                    <a:lnTo>
                      <a:pt x="74" y="342"/>
                    </a:lnTo>
                    <a:lnTo>
                      <a:pt x="76" y="344"/>
                    </a:lnTo>
                    <a:lnTo>
                      <a:pt x="78" y="342"/>
                    </a:lnTo>
                    <a:lnTo>
                      <a:pt x="80" y="342"/>
                    </a:lnTo>
                    <a:lnTo>
                      <a:pt x="82" y="340"/>
                    </a:lnTo>
                    <a:lnTo>
                      <a:pt x="84" y="340"/>
                    </a:lnTo>
                    <a:lnTo>
                      <a:pt x="82" y="342"/>
                    </a:lnTo>
                    <a:lnTo>
                      <a:pt x="80" y="344"/>
                    </a:lnTo>
                    <a:lnTo>
                      <a:pt x="76" y="346"/>
                    </a:lnTo>
                    <a:lnTo>
                      <a:pt x="78" y="351"/>
                    </a:lnTo>
                    <a:lnTo>
                      <a:pt x="78" y="353"/>
                    </a:lnTo>
                    <a:lnTo>
                      <a:pt x="78" y="355"/>
                    </a:lnTo>
                    <a:lnTo>
                      <a:pt x="76" y="355"/>
                    </a:lnTo>
                    <a:lnTo>
                      <a:pt x="74" y="353"/>
                    </a:lnTo>
                    <a:lnTo>
                      <a:pt x="70" y="351"/>
                    </a:lnTo>
                    <a:lnTo>
                      <a:pt x="68" y="351"/>
                    </a:lnTo>
                    <a:lnTo>
                      <a:pt x="64" y="357"/>
                    </a:lnTo>
                    <a:lnTo>
                      <a:pt x="62" y="361"/>
                    </a:lnTo>
                    <a:lnTo>
                      <a:pt x="60" y="363"/>
                    </a:lnTo>
                    <a:lnTo>
                      <a:pt x="64" y="365"/>
                    </a:lnTo>
                    <a:lnTo>
                      <a:pt x="66" y="365"/>
                    </a:lnTo>
                    <a:lnTo>
                      <a:pt x="74" y="365"/>
                    </a:lnTo>
                    <a:lnTo>
                      <a:pt x="76" y="367"/>
                    </a:lnTo>
                    <a:lnTo>
                      <a:pt x="78" y="369"/>
                    </a:lnTo>
                    <a:lnTo>
                      <a:pt x="80" y="369"/>
                    </a:lnTo>
                    <a:lnTo>
                      <a:pt x="82" y="363"/>
                    </a:lnTo>
                    <a:lnTo>
                      <a:pt x="82" y="359"/>
                    </a:lnTo>
                    <a:lnTo>
                      <a:pt x="82" y="349"/>
                    </a:lnTo>
                    <a:lnTo>
                      <a:pt x="86" y="338"/>
                    </a:lnTo>
                    <a:lnTo>
                      <a:pt x="88" y="332"/>
                    </a:lnTo>
                    <a:lnTo>
                      <a:pt x="92" y="328"/>
                    </a:lnTo>
                    <a:lnTo>
                      <a:pt x="96" y="326"/>
                    </a:lnTo>
                    <a:lnTo>
                      <a:pt x="98" y="324"/>
                    </a:lnTo>
                    <a:lnTo>
                      <a:pt x="98" y="322"/>
                    </a:lnTo>
                    <a:lnTo>
                      <a:pt x="98" y="318"/>
                    </a:lnTo>
                    <a:lnTo>
                      <a:pt x="98" y="314"/>
                    </a:lnTo>
                    <a:lnTo>
                      <a:pt x="100" y="312"/>
                    </a:lnTo>
                    <a:lnTo>
                      <a:pt x="102" y="312"/>
                    </a:lnTo>
                    <a:lnTo>
                      <a:pt x="102" y="314"/>
                    </a:lnTo>
                    <a:lnTo>
                      <a:pt x="104" y="318"/>
                    </a:lnTo>
                    <a:lnTo>
                      <a:pt x="106" y="320"/>
                    </a:lnTo>
                    <a:lnTo>
                      <a:pt x="108" y="318"/>
                    </a:lnTo>
                    <a:lnTo>
                      <a:pt x="110" y="314"/>
                    </a:lnTo>
                    <a:lnTo>
                      <a:pt x="112" y="310"/>
                    </a:lnTo>
                    <a:lnTo>
                      <a:pt x="112" y="308"/>
                    </a:lnTo>
                    <a:lnTo>
                      <a:pt x="112" y="306"/>
                    </a:lnTo>
                    <a:lnTo>
                      <a:pt x="106" y="304"/>
                    </a:lnTo>
                    <a:lnTo>
                      <a:pt x="102" y="304"/>
                    </a:lnTo>
                    <a:lnTo>
                      <a:pt x="90" y="304"/>
                    </a:lnTo>
                    <a:lnTo>
                      <a:pt x="88" y="302"/>
                    </a:lnTo>
                    <a:lnTo>
                      <a:pt x="94" y="300"/>
                    </a:lnTo>
                    <a:lnTo>
                      <a:pt x="100" y="298"/>
                    </a:lnTo>
                    <a:lnTo>
                      <a:pt x="102" y="294"/>
                    </a:lnTo>
                    <a:lnTo>
                      <a:pt x="102" y="292"/>
                    </a:lnTo>
                    <a:lnTo>
                      <a:pt x="102" y="290"/>
                    </a:lnTo>
                    <a:lnTo>
                      <a:pt x="104" y="288"/>
                    </a:lnTo>
                    <a:lnTo>
                      <a:pt x="106" y="290"/>
                    </a:lnTo>
                    <a:lnTo>
                      <a:pt x="108" y="292"/>
                    </a:lnTo>
                    <a:lnTo>
                      <a:pt x="110" y="296"/>
                    </a:lnTo>
                    <a:lnTo>
                      <a:pt x="112" y="296"/>
                    </a:lnTo>
                    <a:lnTo>
                      <a:pt x="114" y="296"/>
                    </a:lnTo>
                    <a:lnTo>
                      <a:pt x="116" y="294"/>
                    </a:lnTo>
                    <a:lnTo>
                      <a:pt x="120" y="292"/>
                    </a:lnTo>
                    <a:lnTo>
                      <a:pt x="122" y="292"/>
                    </a:lnTo>
                    <a:lnTo>
                      <a:pt x="122" y="298"/>
                    </a:lnTo>
                    <a:lnTo>
                      <a:pt x="122" y="308"/>
                    </a:lnTo>
                    <a:lnTo>
                      <a:pt x="124" y="316"/>
                    </a:lnTo>
                    <a:lnTo>
                      <a:pt x="124" y="320"/>
                    </a:lnTo>
                    <a:lnTo>
                      <a:pt x="126" y="322"/>
                    </a:lnTo>
                    <a:lnTo>
                      <a:pt x="130" y="322"/>
                    </a:lnTo>
                    <a:lnTo>
                      <a:pt x="134" y="320"/>
                    </a:lnTo>
                    <a:lnTo>
                      <a:pt x="136" y="318"/>
                    </a:lnTo>
                    <a:lnTo>
                      <a:pt x="141" y="318"/>
                    </a:lnTo>
                    <a:lnTo>
                      <a:pt x="143" y="318"/>
                    </a:lnTo>
                    <a:lnTo>
                      <a:pt x="145" y="322"/>
                    </a:lnTo>
                    <a:lnTo>
                      <a:pt x="145" y="326"/>
                    </a:lnTo>
                    <a:lnTo>
                      <a:pt x="147" y="326"/>
                    </a:lnTo>
                    <a:lnTo>
                      <a:pt x="155" y="320"/>
                    </a:lnTo>
                    <a:lnTo>
                      <a:pt x="165" y="314"/>
                    </a:lnTo>
                    <a:lnTo>
                      <a:pt x="167" y="312"/>
                    </a:lnTo>
                    <a:lnTo>
                      <a:pt x="165" y="308"/>
                    </a:lnTo>
                    <a:lnTo>
                      <a:pt x="163" y="306"/>
                    </a:lnTo>
                    <a:lnTo>
                      <a:pt x="165" y="302"/>
                    </a:lnTo>
                    <a:lnTo>
                      <a:pt x="167" y="296"/>
                    </a:lnTo>
                    <a:lnTo>
                      <a:pt x="171" y="292"/>
                    </a:lnTo>
                    <a:lnTo>
                      <a:pt x="171" y="290"/>
                    </a:lnTo>
                    <a:lnTo>
                      <a:pt x="173" y="290"/>
                    </a:lnTo>
                    <a:lnTo>
                      <a:pt x="175" y="290"/>
                    </a:lnTo>
                    <a:lnTo>
                      <a:pt x="177" y="290"/>
                    </a:lnTo>
                    <a:lnTo>
                      <a:pt x="177" y="288"/>
                    </a:lnTo>
                    <a:lnTo>
                      <a:pt x="175" y="284"/>
                    </a:lnTo>
                    <a:lnTo>
                      <a:pt x="175" y="278"/>
                    </a:lnTo>
                    <a:lnTo>
                      <a:pt x="177" y="276"/>
                    </a:lnTo>
                    <a:lnTo>
                      <a:pt x="179" y="272"/>
                    </a:lnTo>
                    <a:lnTo>
                      <a:pt x="177" y="272"/>
                    </a:lnTo>
                    <a:lnTo>
                      <a:pt x="175" y="272"/>
                    </a:lnTo>
                    <a:lnTo>
                      <a:pt x="181" y="266"/>
                    </a:lnTo>
                    <a:lnTo>
                      <a:pt x="189" y="260"/>
                    </a:lnTo>
                    <a:lnTo>
                      <a:pt x="193" y="250"/>
                    </a:lnTo>
                    <a:lnTo>
                      <a:pt x="193" y="252"/>
                    </a:lnTo>
                    <a:lnTo>
                      <a:pt x="197" y="250"/>
                    </a:lnTo>
                    <a:lnTo>
                      <a:pt x="201" y="248"/>
                    </a:lnTo>
                    <a:lnTo>
                      <a:pt x="205" y="240"/>
                    </a:lnTo>
                    <a:lnTo>
                      <a:pt x="209" y="238"/>
                    </a:lnTo>
                    <a:lnTo>
                      <a:pt x="213" y="236"/>
                    </a:lnTo>
                    <a:lnTo>
                      <a:pt x="211" y="234"/>
                    </a:lnTo>
                    <a:lnTo>
                      <a:pt x="209" y="234"/>
                    </a:lnTo>
                    <a:lnTo>
                      <a:pt x="215" y="230"/>
                    </a:lnTo>
                    <a:lnTo>
                      <a:pt x="221" y="226"/>
                    </a:lnTo>
                    <a:lnTo>
                      <a:pt x="221" y="222"/>
                    </a:lnTo>
                    <a:lnTo>
                      <a:pt x="223" y="222"/>
                    </a:lnTo>
                    <a:lnTo>
                      <a:pt x="225" y="222"/>
                    </a:lnTo>
                    <a:lnTo>
                      <a:pt x="229" y="222"/>
                    </a:lnTo>
                    <a:lnTo>
                      <a:pt x="231" y="222"/>
                    </a:lnTo>
                    <a:lnTo>
                      <a:pt x="233" y="220"/>
                    </a:lnTo>
                    <a:lnTo>
                      <a:pt x="233" y="218"/>
                    </a:lnTo>
                    <a:lnTo>
                      <a:pt x="231" y="21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6" name="Freeform 2824"/>
              <p:cNvSpPr>
                <a:spLocks/>
              </p:cNvSpPr>
              <p:nvPr/>
            </p:nvSpPr>
            <p:spPr bwMode="auto">
              <a:xfrm>
                <a:off x="1577" y="3075"/>
                <a:ext cx="6" cy="11"/>
              </a:xfrm>
              <a:custGeom>
                <a:avLst/>
                <a:gdLst>
                  <a:gd name="T0" fmla="*/ 6 w 6"/>
                  <a:gd name="T1" fmla="*/ 0 h 11"/>
                  <a:gd name="T2" fmla="*/ 6 w 6"/>
                  <a:gd name="T3" fmla="*/ 0 h 11"/>
                  <a:gd name="T4" fmla="*/ 2 w 6"/>
                  <a:gd name="T5" fmla="*/ 5 h 11"/>
                  <a:gd name="T6" fmla="*/ 2 w 6"/>
                  <a:gd name="T7" fmla="*/ 5 h 11"/>
                  <a:gd name="T8" fmla="*/ 0 w 6"/>
                  <a:gd name="T9" fmla="*/ 7 h 11"/>
                  <a:gd name="T10" fmla="*/ 0 w 6"/>
                  <a:gd name="T11" fmla="*/ 7 h 11"/>
                  <a:gd name="T12" fmla="*/ 0 w 6"/>
                  <a:gd name="T13" fmla="*/ 11 h 11"/>
                  <a:gd name="T14" fmla="*/ 0 w 6"/>
                  <a:gd name="T15" fmla="*/ 11 h 11"/>
                  <a:gd name="T16" fmla="*/ 0 w 6"/>
                  <a:gd name="T17" fmla="*/ 11 h 11"/>
                  <a:gd name="T18" fmla="*/ 0 w 6"/>
                  <a:gd name="T19" fmla="*/ 11 h 11"/>
                  <a:gd name="T20" fmla="*/ 6 w 6"/>
                  <a:gd name="T21" fmla="*/ 0 h 11"/>
                  <a:gd name="T22" fmla="*/ 6 w 6"/>
                  <a:gd name="T23" fmla="*/ 0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11">
                    <a:moveTo>
                      <a:pt x="6" y="0"/>
                    </a:moveTo>
                    <a:lnTo>
                      <a:pt x="6" y="0"/>
                    </a:lnTo>
                    <a:lnTo>
                      <a:pt x="2" y="5"/>
                    </a:lnTo>
                    <a:lnTo>
                      <a:pt x="0" y="7"/>
                    </a:lnTo>
                    <a:lnTo>
                      <a:pt x="0" y="11"/>
                    </a:lnTo>
                    <a:lnTo>
                      <a:pt x="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7" name="Freeform 2825"/>
              <p:cNvSpPr>
                <a:spLocks/>
              </p:cNvSpPr>
              <p:nvPr/>
            </p:nvSpPr>
            <p:spPr bwMode="auto">
              <a:xfrm>
                <a:off x="1557" y="3112"/>
                <a:ext cx="1" cy="2"/>
              </a:xfrm>
              <a:custGeom>
                <a:avLst/>
                <a:gdLst>
                  <a:gd name="T0" fmla="*/ 0 w 1"/>
                  <a:gd name="T1" fmla="*/ 0 h 2"/>
                  <a:gd name="T2" fmla="*/ 0 w 1"/>
                  <a:gd name="T3" fmla="*/ 0 h 2"/>
                  <a:gd name="T4" fmla="*/ 0 w 1"/>
                  <a:gd name="T5" fmla="*/ 2 h 2"/>
                  <a:gd name="T6" fmla="*/ 0 w 1"/>
                  <a:gd name="T7" fmla="*/ 2 h 2"/>
                  <a:gd name="T8" fmla="*/ 0 w 1"/>
                  <a:gd name="T9" fmla="*/ 0 h 2"/>
                  <a:gd name="T10" fmla="*/ 0 w 1"/>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0"/>
                    </a:moveTo>
                    <a:lnTo>
                      <a:pt x="0" y="0"/>
                    </a:lnTo>
                    <a:lnTo>
                      <a:pt x="0"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8" name="Freeform 2826"/>
              <p:cNvSpPr>
                <a:spLocks/>
              </p:cNvSpPr>
              <p:nvPr/>
            </p:nvSpPr>
            <p:spPr bwMode="auto">
              <a:xfrm>
                <a:off x="1557" y="3102"/>
                <a:ext cx="6" cy="10"/>
              </a:xfrm>
              <a:custGeom>
                <a:avLst/>
                <a:gdLst>
                  <a:gd name="T0" fmla="*/ 0 w 6"/>
                  <a:gd name="T1" fmla="*/ 10 h 10"/>
                  <a:gd name="T2" fmla="*/ 0 w 6"/>
                  <a:gd name="T3" fmla="*/ 10 h 10"/>
                  <a:gd name="T4" fmla="*/ 6 w 6"/>
                  <a:gd name="T5" fmla="*/ 0 h 10"/>
                  <a:gd name="T6" fmla="*/ 6 w 6"/>
                  <a:gd name="T7" fmla="*/ 0 h 10"/>
                  <a:gd name="T8" fmla="*/ 6 w 6"/>
                  <a:gd name="T9" fmla="*/ 0 h 10"/>
                  <a:gd name="T10" fmla="*/ 6 w 6"/>
                  <a:gd name="T11" fmla="*/ 0 h 10"/>
                  <a:gd name="T12" fmla="*/ 6 w 6"/>
                  <a:gd name="T13" fmla="*/ 2 h 10"/>
                  <a:gd name="T14" fmla="*/ 6 w 6"/>
                  <a:gd name="T15" fmla="*/ 2 h 10"/>
                  <a:gd name="T16" fmla="*/ 0 w 6"/>
                  <a:gd name="T17" fmla="*/ 10 h 10"/>
                  <a:gd name="T18" fmla="*/ 0 w 6"/>
                  <a:gd name="T19" fmla="*/ 10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 h="10">
                    <a:moveTo>
                      <a:pt x="0" y="10"/>
                    </a:moveTo>
                    <a:lnTo>
                      <a:pt x="0" y="10"/>
                    </a:lnTo>
                    <a:lnTo>
                      <a:pt x="6" y="0"/>
                    </a:lnTo>
                    <a:lnTo>
                      <a:pt x="6" y="2"/>
                    </a:lnTo>
                    <a:lnTo>
                      <a:pt x="0" y="1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9" name="Freeform 2827"/>
              <p:cNvSpPr>
                <a:spLocks/>
              </p:cNvSpPr>
              <p:nvPr/>
            </p:nvSpPr>
            <p:spPr bwMode="auto">
              <a:xfrm>
                <a:off x="1577" y="3075"/>
                <a:ext cx="2" cy="5"/>
              </a:xfrm>
              <a:custGeom>
                <a:avLst/>
                <a:gdLst>
                  <a:gd name="T0" fmla="*/ 2 w 2"/>
                  <a:gd name="T1" fmla="*/ 2 h 5"/>
                  <a:gd name="T2" fmla="*/ 2 w 2"/>
                  <a:gd name="T3" fmla="*/ 2 h 5"/>
                  <a:gd name="T4" fmla="*/ 0 w 2"/>
                  <a:gd name="T5" fmla="*/ 5 h 5"/>
                  <a:gd name="T6" fmla="*/ 0 w 2"/>
                  <a:gd name="T7" fmla="*/ 5 h 5"/>
                  <a:gd name="T8" fmla="*/ 2 w 2"/>
                  <a:gd name="T9" fmla="*/ 0 h 5"/>
                  <a:gd name="T10" fmla="*/ 2 w 2"/>
                  <a:gd name="T11" fmla="*/ 0 h 5"/>
                  <a:gd name="T12" fmla="*/ 2 w 2"/>
                  <a:gd name="T13" fmla="*/ 2 h 5"/>
                  <a:gd name="T14" fmla="*/ 2 w 2"/>
                  <a:gd name="T15" fmla="*/ 2 h 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5">
                    <a:moveTo>
                      <a:pt x="2" y="2"/>
                    </a:moveTo>
                    <a:lnTo>
                      <a:pt x="2" y="2"/>
                    </a:lnTo>
                    <a:lnTo>
                      <a:pt x="0" y="5"/>
                    </a:lnTo>
                    <a:lnTo>
                      <a:pt x="2" y="0"/>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0" name="Freeform 2828"/>
              <p:cNvSpPr>
                <a:spLocks/>
              </p:cNvSpPr>
              <p:nvPr/>
            </p:nvSpPr>
            <p:spPr bwMode="auto">
              <a:xfrm>
                <a:off x="1542" y="3126"/>
                <a:ext cx="3" cy="2"/>
              </a:xfrm>
              <a:custGeom>
                <a:avLst/>
                <a:gdLst>
                  <a:gd name="T0" fmla="*/ 0 w 3"/>
                  <a:gd name="T1" fmla="*/ 2 h 2"/>
                  <a:gd name="T2" fmla="*/ 0 w 3"/>
                  <a:gd name="T3" fmla="*/ 2 h 2"/>
                  <a:gd name="T4" fmla="*/ 0 w 3"/>
                  <a:gd name="T5" fmla="*/ 2 h 2"/>
                  <a:gd name="T6" fmla="*/ 0 w 3"/>
                  <a:gd name="T7" fmla="*/ 2 h 2"/>
                  <a:gd name="T8" fmla="*/ 0 w 3"/>
                  <a:gd name="T9" fmla="*/ 2 h 2"/>
                  <a:gd name="T10" fmla="*/ 3 w 3"/>
                  <a:gd name="T11" fmla="*/ 0 h 2"/>
                  <a:gd name="T12" fmla="*/ 3 w 3"/>
                  <a:gd name="T13" fmla="*/ 0 h 2"/>
                  <a:gd name="T14" fmla="*/ 3 w 3"/>
                  <a:gd name="T15" fmla="*/ 0 h 2"/>
                  <a:gd name="T16" fmla="*/ 3 w 3"/>
                  <a:gd name="T17" fmla="*/ 0 h 2"/>
                  <a:gd name="T18" fmla="*/ 0 w 3"/>
                  <a:gd name="T19" fmla="*/ 2 h 2"/>
                  <a:gd name="T20" fmla="*/ 0 w 3"/>
                  <a:gd name="T21" fmla="*/ 2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 h="2">
                    <a:moveTo>
                      <a:pt x="0" y="2"/>
                    </a:moveTo>
                    <a:lnTo>
                      <a:pt x="0" y="2"/>
                    </a:lnTo>
                    <a:lnTo>
                      <a:pt x="3"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1" name="Freeform 2829"/>
              <p:cNvSpPr>
                <a:spLocks/>
              </p:cNvSpPr>
              <p:nvPr/>
            </p:nvSpPr>
            <p:spPr bwMode="auto">
              <a:xfrm>
                <a:off x="1567" y="3082"/>
                <a:ext cx="10" cy="18"/>
              </a:xfrm>
              <a:custGeom>
                <a:avLst/>
                <a:gdLst>
                  <a:gd name="T0" fmla="*/ 10 w 10"/>
                  <a:gd name="T1" fmla="*/ 0 h 18"/>
                  <a:gd name="T2" fmla="*/ 10 w 10"/>
                  <a:gd name="T3" fmla="*/ 0 h 18"/>
                  <a:gd name="T4" fmla="*/ 0 w 10"/>
                  <a:gd name="T5" fmla="*/ 14 h 18"/>
                  <a:gd name="T6" fmla="*/ 0 w 10"/>
                  <a:gd name="T7" fmla="*/ 14 h 18"/>
                  <a:gd name="T8" fmla="*/ 0 w 10"/>
                  <a:gd name="T9" fmla="*/ 16 h 18"/>
                  <a:gd name="T10" fmla="*/ 0 w 10"/>
                  <a:gd name="T11" fmla="*/ 16 h 18"/>
                  <a:gd name="T12" fmla="*/ 0 w 10"/>
                  <a:gd name="T13" fmla="*/ 16 h 18"/>
                  <a:gd name="T14" fmla="*/ 0 w 10"/>
                  <a:gd name="T15" fmla="*/ 16 h 18"/>
                  <a:gd name="T16" fmla="*/ 0 w 10"/>
                  <a:gd name="T17" fmla="*/ 18 h 18"/>
                  <a:gd name="T18" fmla="*/ 2 w 10"/>
                  <a:gd name="T19" fmla="*/ 16 h 18"/>
                  <a:gd name="T20" fmla="*/ 6 w 10"/>
                  <a:gd name="T21" fmla="*/ 10 h 18"/>
                  <a:gd name="T22" fmla="*/ 6 w 10"/>
                  <a:gd name="T23" fmla="*/ 10 h 18"/>
                  <a:gd name="T24" fmla="*/ 10 w 10"/>
                  <a:gd name="T25" fmla="*/ 4 h 18"/>
                  <a:gd name="T26" fmla="*/ 10 w 10"/>
                  <a:gd name="T27" fmla="*/ 4 h 18"/>
                  <a:gd name="T28" fmla="*/ 10 w 10"/>
                  <a:gd name="T29" fmla="*/ 0 h 18"/>
                  <a:gd name="T30" fmla="*/ 10 w 10"/>
                  <a:gd name="T31" fmla="*/ 0 h 1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 h="18">
                    <a:moveTo>
                      <a:pt x="10" y="0"/>
                    </a:moveTo>
                    <a:lnTo>
                      <a:pt x="10" y="0"/>
                    </a:lnTo>
                    <a:lnTo>
                      <a:pt x="0" y="14"/>
                    </a:lnTo>
                    <a:lnTo>
                      <a:pt x="0" y="16"/>
                    </a:lnTo>
                    <a:lnTo>
                      <a:pt x="0" y="18"/>
                    </a:lnTo>
                    <a:lnTo>
                      <a:pt x="2" y="16"/>
                    </a:lnTo>
                    <a:lnTo>
                      <a:pt x="6" y="10"/>
                    </a:lnTo>
                    <a:lnTo>
                      <a:pt x="10" y="4"/>
                    </a:lnTo>
                    <a:lnTo>
                      <a:pt x="1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2" name="Freeform 2830"/>
              <p:cNvSpPr>
                <a:spLocks/>
              </p:cNvSpPr>
              <p:nvPr/>
            </p:nvSpPr>
            <p:spPr bwMode="auto">
              <a:xfrm>
                <a:off x="1567" y="3096"/>
                <a:ext cx="1" cy="2"/>
              </a:xfrm>
              <a:custGeom>
                <a:avLst/>
                <a:gdLst>
                  <a:gd name="T0" fmla="*/ 0 w 1"/>
                  <a:gd name="T1" fmla="*/ 0 h 2"/>
                  <a:gd name="T2" fmla="*/ 0 w 1"/>
                  <a:gd name="T3" fmla="*/ 0 h 2"/>
                  <a:gd name="T4" fmla="*/ 0 w 1"/>
                  <a:gd name="T5" fmla="*/ 2 h 2"/>
                  <a:gd name="T6" fmla="*/ 0 w 1"/>
                  <a:gd name="T7" fmla="*/ 2 h 2"/>
                  <a:gd name="T8" fmla="*/ 0 w 1"/>
                  <a:gd name="T9" fmla="*/ 0 h 2"/>
                  <a:gd name="T10" fmla="*/ 0 w 1"/>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0"/>
                    </a:moveTo>
                    <a:lnTo>
                      <a:pt x="0" y="0"/>
                    </a:lnTo>
                    <a:lnTo>
                      <a:pt x="0"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3" name="Freeform 2831"/>
              <p:cNvSpPr>
                <a:spLocks/>
              </p:cNvSpPr>
              <p:nvPr/>
            </p:nvSpPr>
            <p:spPr bwMode="auto">
              <a:xfrm>
                <a:off x="1716" y="3021"/>
                <a:ext cx="1" cy="4"/>
              </a:xfrm>
              <a:custGeom>
                <a:avLst/>
                <a:gdLst>
                  <a:gd name="T0" fmla="*/ 0 w 1"/>
                  <a:gd name="T1" fmla="*/ 0 h 4"/>
                  <a:gd name="T2" fmla="*/ 0 w 1"/>
                  <a:gd name="T3" fmla="*/ 0 h 4"/>
                  <a:gd name="T4" fmla="*/ 0 w 1"/>
                  <a:gd name="T5" fmla="*/ 2 h 4"/>
                  <a:gd name="T6" fmla="*/ 0 w 1"/>
                  <a:gd name="T7" fmla="*/ 2 h 4"/>
                  <a:gd name="T8" fmla="*/ 0 w 1"/>
                  <a:gd name="T9" fmla="*/ 4 h 4"/>
                  <a:gd name="T10" fmla="*/ 0 w 1"/>
                  <a:gd name="T11" fmla="*/ 4 h 4"/>
                  <a:gd name="T12" fmla="*/ 0 w 1"/>
                  <a:gd name="T13" fmla="*/ 0 h 4"/>
                  <a:gd name="T14" fmla="*/ 0 w 1"/>
                  <a:gd name="T15" fmla="*/ 0 h 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4">
                    <a:moveTo>
                      <a:pt x="0" y="0"/>
                    </a:moveTo>
                    <a:lnTo>
                      <a:pt x="0" y="0"/>
                    </a:lnTo>
                    <a:lnTo>
                      <a:pt x="0" y="2"/>
                    </a:lnTo>
                    <a:lnTo>
                      <a:pt x="0" y="4"/>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4" name="Freeform 2832"/>
              <p:cNvSpPr>
                <a:spLocks/>
              </p:cNvSpPr>
              <p:nvPr/>
            </p:nvSpPr>
            <p:spPr bwMode="auto">
              <a:xfrm>
                <a:off x="1567" y="3090"/>
                <a:ext cx="2" cy="6"/>
              </a:xfrm>
              <a:custGeom>
                <a:avLst/>
                <a:gdLst>
                  <a:gd name="T0" fmla="*/ 2 w 2"/>
                  <a:gd name="T1" fmla="*/ 0 h 6"/>
                  <a:gd name="T2" fmla="*/ 2 w 2"/>
                  <a:gd name="T3" fmla="*/ 0 h 6"/>
                  <a:gd name="T4" fmla="*/ 0 w 2"/>
                  <a:gd name="T5" fmla="*/ 6 h 6"/>
                  <a:gd name="T6" fmla="*/ 0 w 2"/>
                  <a:gd name="T7" fmla="*/ 6 h 6"/>
                  <a:gd name="T8" fmla="*/ 0 w 2"/>
                  <a:gd name="T9" fmla="*/ 4 h 6"/>
                  <a:gd name="T10" fmla="*/ 0 w 2"/>
                  <a:gd name="T11" fmla="*/ 4 h 6"/>
                  <a:gd name="T12" fmla="*/ 2 w 2"/>
                  <a:gd name="T13" fmla="*/ 0 h 6"/>
                  <a:gd name="T14" fmla="*/ 2 w 2"/>
                  <a:gd name="T15" fmla="*/ 0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6">
                    <a:moveTo>
                      <a:pt x="2" y="0"/>
                    </a:moveTo>
                    <a:lnTo>
                      <a:pt x="2" y="0"/>
                    </a:lnTo>
                    <a:lnTo>
                      <a:pt x="0" y="6"/>
                    </a:lnTo>
                    <a:lnTo>
                      <a:pt x="0" y="4"/>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5" name="Freeform 2833"/>
              <p:cNvSpPr>
                <a:spLocks/>
              </p:cNvSpPr>
              <p:nvPr/>
            </p:nvSpPr>
            <p:spPr bwMode="auto">
              <a:xfrm>
                <a:off x="1847" y="2844"/>
                <a:ext cx="1" cy="2"/>
              </a:xfrm>
              <a:custGeom>
                <a:avLst/>
                <a:gdLst>
                  <a:gd name="T0" fmla="*/ 0 w 1"/>
                  <a:gd name="T1" fmla="*/ 2 h 2"/>
                  <a:gd name="T2" fmla="*/ 0 w 1"/>
                  <a:gd name="T3" fmla="*/ 2 h 2"/>
                  <a:gd name="T4" fmla="*/ 0 w 1"/>
                  <a:gd name="T5" fmla="*/ 0 h 2"/>
                  <a:gd name="T6" fmla="*/ 0 w 1"/>
                  <a:gd name="T7" fmla="*/ 0 h 2"/>
                  <a:gd name="T8" fmla="*/ 0 w 1"/>
                  <a:gd name="T9" fmla="*/ 0 h 2"/>
                  <a:gd name="T10" fmla="*/ 0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2">
                    <a:moveTo>
                      <a:pt x="0" y="2"/>
                    </a:moveTo>
                    <a:lnTo>
                      <a:pt x="0" y="2"/>
                    </a:lnTo>
                    <a:lnTo>
                      <a:pt x="0"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6" name="Freeform 2834"/>
              <p:cNvSpPr>
                <a:spLocks/>
              </p:cNvSpPr>
              <p:nvPr/>
            </p:nvSpPr>
            <p:spPr bwMode="auto">
              <a:xfrm>
                <a:off x="1577" y="3080"/>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7" name="Freeform 2835"/>
              <p:cNvSpPr>
                <a:spLocks/>
              </p:cNvSpPr>
              <p:nvPr/>
            </p:nvSpPr>
            <p:spPr bwMode="auto">
              <a:xfrm>
                <a:off x="2143" y="2731"/>
                <a:ext cx="6" cy="1"/>
              </a:xfrm>
              <a:custGeom>
                <a:avLst/>
                <a:gdLst>
                  <a:gd name="T0" fmla="*/ 6 w 6"/>
                  <a:gd name="T1" fmla="*/ 0 h 1"/>
                  <a:gd name="T2" fmla="*/ 6 w 6"/>
                  <a:gd name="T3" fmla="*/ 0 h 1"/>
                  <a:gd name="T4" fmla="*/ 0 w 6"/>
                  <a:gd name="T5" fmla="*/ 0 h 1"/>
                  <a:gd name="T6" fmla="*/ 0 w 6"/>
                  <a:gd name="T7" fmla="*/ 0 h 1"/>
                  <a:gd name="T8" fmla="*/ 6 w 6"/>
                  <a:gd name="T9" fmla="*/ 0 h 1"/>
                  <a:gd name="T10" fmla="*/ 6 w 6"/>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1">
                    <a:moveTo>
                      <a:pt x="6" y="0"/>
                    </a:moveTo>
                    <a:lnTo>
                      <a:pt x="6" y="0"/>
                    </a:lnTo>
                    <a:lnTo>
                      <a:pt x="0" y="0"/>
                    </a:lnTo>
                    <a:lnTo>
                      <a:pt x="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8" name="Freeform 2836"/>
              <p:cNvSpPr>
                <a:spLocks/>
              </p:cNvSpPr>
              <p:nvPr/>
            </p:nvSpPr>
            <p:spPr bwMode="auto">
              <a:xfrm>
                <a:off x="1849" y="2848"/>
                <a:ext cx="2" cy="2"/>
              </a:xfrm>
              <a:custGeom>
                <a:avLst/>
                <a:gdLst>
                  <a:gd name="T0" fmla="*/ 2 w 2"/>
                  <a:gd name="T1" fmla="*/ 0 h 2"/>
                  <a:gd name="T2" fmla="*/ 2 w 2"/>
                  <a:gd name="T3" fmla="*/ 0 h 2"/>
                  <a:gd name="T4" fmla="*/ 0 w 2"/>
                  <a:gd name="T5" fmla="*/ 0 h 2"/>
                  <a:gd name="T6" fmla="*/ 0 w 2"/>
                  <a:gd name="T7" fmla="*/ 0 h 2"/>
                  <a:gd name="T8" fmla="*/ 0 w 2"/>
                  <a:gd name="T9" fmla="*/ 2 h 2"/>
                  <a:gd name="T10" fmla="*/ 0 w 2"/>
                  <a:gd name="T11" fmla="*/ 2 h 2"/>
                  <a:gd name="T12" fmla="*/ 2 w 2"/>
                  <a:gd name="T13" fmla="*/ 0 h 2"/>
                  <a:gd name="T14" fmla="*/ 2 w 2"/>
                  <a:gd name="T15" fmla="*/ 0 h 2"/>
                  <a:gd name="T16" fmla="*/ 2 w 2"/>
                  <a:gd name="T17" fmla="*/ 0 h 2"/>
                  <a:gd name="T18" fmla="*/ 2 w 2"/>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 h="2">
                    <a:moveTo>
                      <a:pt x="2" y="0"/>
                    </a:moveTo>
                    <a:lnTo>
                      <a:pt x="2" y="0"/>
                    </a:lnTo>
                    <a:lnTo>
                      <a:pt x="0"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9" name="Freeform 2837"/>
              <p:cNvSpPr>
                <a:spLocks/>
              </p:cNvSpPr>
              <p:nvPr/>
            </p:nvSpPr>
            <p:spPr bwMode="auto">
              <a:xfrm>
                <a:off x="1847" y="2846"/>
                <a:ext cx="4" cy="2"/>
              </a:xfrm>
              <a:custGeom>
                <a:avLst/>
                <a:gdLst>
                  <a:gd name="T0" fmla="*/ 2 w 4"/>
                  <a:gd name="T1" fmla="*/ 0 h 2"/>
                  <a:gd name="T2" fmla="*/ 2 w 4"/>
                  <a:gd name="T3" fmla="*/ 0 h 2"/>
                  <a:gd name="T4" fmla="*/ 0 w 4"/>
                  <a:gd name="T5" fmla="*/ 2 h 2"/>
                  <a:gd name="T6" fmla="*/ 0 w 4"/>
                  <a:gd name="T7" fmla="*/ 2 h 2"/>
                  <a:gd name="T8" fmla="*/ 2 w 4"/>
                  <a:gd name="T9" fmla="*/ 2 h 2"/>
                  <a:gd name="T10" fmla="*/ 2 w 4"/>
                  <a:gd name="T11" fmla="*/ 2 h 2"/>
                  <a:gd name="T12" fmla="*/ 4 w 4"/>
                  <a:gd name="T13" fmla="*/ 0 h 2"/>
                  <a:gd name="T14" fmla="*/ 4 w 4"/>
                  <a:gd name="T15" fmla="*/ 0 h 2"/>
                  <a:gd name="T16" fmla="*/ 2 w 4"/>
                  <a:gd name="T17" fmla="*/ 0 h 2"/>
                  <a:gd name="T18" fmla="*/ 2 w 4"/>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2">
                    <a:moveTo>
                      <a:pt x="2" y="0"/>
                    </a:moveTo>
                    <a:lnTo>
                      <a:pt x="2" y="0"/>
                    </a:lnTo>
                    <a:lnTo>
                      <a:pt x="0" y="2"/>
                    </a:lnTo>
                    <a:lnTo>
                      <a:pt x="2" y="2"/>
                    </a:lnTo>
                    <a:lnTo>
                      <a:pt x="4"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0" name="Freeform 2838"/>
              <p:cNvSpPr>
                <a:spLocks/>
              </p:cNvSpPr>
              <p:nvPr/>
            </p:nvSpPr>
            <p:spPr bwMode="auto">
              <a:xfrm>
                <a:off x="1690" y="3057"/>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1" name="Freeform 2839"/>
              <p:cNvSpPr>
                <a:spLocks/>
              </p:cNvSpPr>
              <p:nvPr/>
            </p:nvSpPr>
            <p:spPr bwMode="auto">
              <a:xfrm>
                <a:off x="2709" y="3722"/>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2" name="Freeform 2840"/>
              <p:cNvSpPr>
                <a:spLocks/>
              </p:cNvSpPr>
              <p:nvPr/>
            </p:nvSpPr>
            <p:spPr bwMode="auto">
              <a:xfrm>
                <a:off x="2252" y="4127"/>
                <a:ext cx="2" cy="2"/>
              </a:xfrm>
              <a:custGeom>
                <a:avLst/>
                <a:gdLst>
                  <a:gd name="T0" fmla="*/ 2 w 2"/>
                  <a:gd name="T1" fmla="*/ 2 h 2"/>
                  <a:gd name="T2" fmla="*/ 2 w 2"/>
                  <a:gd name="T3" fmla="*/ 2 h 2"/>
                  <a:gd name="T4" fmla="*/ 2 w 2"/>
                  <a:gd name="T5" fmla="*/ 0 h 2"/>
                  <a:gd name="T6" fmla="*/ 2 w 2"/>
                  <a:gd name="T7" fmla="*/ 0 h 2"/>
                  <a:gd name="T8" fmla="*/ 0 w 2"/>
                  <a:gd name="T9" fmla="*/ 2 h 2"/>
                  <a:gd name="T10" fmla="*/ 2 w 2"/>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2"/>
                    </a:moveTo>
                    <a:lnTo>
                      <a:pt x="2" y="2"/>
                    </a:lnTo>
                    <a:lnTo>
                      <a:pt x="2" y="0"/>
                    </a:lnTo>
                    <a:lnTo>
                      <a:pt x="0" y="2"/>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3" name="Freeform 2841"/>
              <p:cNvSpPr>
                <a:spLocks/>
              </p:cNvSpPr>
              <p:nvPr/>
            </p:nvSpPr>
            <p:spPr bwMode="auto">
              <a:xfrm>
                <a:off x="2711" y="3720"/>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4" name="Freeform 2842"/>
              <p:cNvSpPr>
                <a:spLocks noEditPoints="1"/>
              </p:cNvSpPr>
              <p:nvPr/>
            </p:nvSpPr>
            <p:spPr bwMode="auto">
              <a:xfrm>
                <a:off x="1766" y="3474"/>
                <a:ext cx="945" cy="653"/>
              </a:xfrm>
              <a:custGeom>
                <a:avLst/>
                <a:gdLst>
                  <a:gd name="T0" fmla="*/ 623 w 945"/>
                  <a:gd name="T1" fmla="*/ 77 h 653"/>
                  <a:gd name="T2" fmla="*/ 582 w 945"/>
                  <a:gd name="T3" fmla="*/ 75 h 653"/>
                  <a:gd name="T4" fmla="*/ 538 w 945"/>
                  <a:gd name="T5" fmla="*/ 87 h 653"/>
                  <a:gd name="T6" fmla="*/ 473 w 945"/>
                  <a:gd name="T7" fmla="*/ 93 h 653"/>
                  <a:gd name="T8" fmla="*/ 421 w 945"/>
                  <a:gd name="T9" fmla="*/ 73 h 653"/>
                  <a:gd name="T10" fmla="*/ 411 w 945"/>
                  <a:gd name="T11" fmla="*/ 41 h 653"/>
                  <a:gd name="T12" fmla="*/ 389 w 945"/>
                  <a:gd name="T13" fmla="*/ 0 h 653"/>
                  <a:gd name="T14" fmla="*/ 349 w 945"/>
                  <a:gd name="T15" fmla="*/ 4 h 653"/>
                  <a:gd name="T16" fmla="*/ 268 w 945"/>
                  <a:gd name="T17" fmla="*/ 12 h 653"/>
                  <a:gd name="T18" fmla="*/ 224 w 945"/>
                  <a:gd name="T19" fmla="*/ 18 h 653"/>
                  <a:gd name="T20" fmla="*/ 187 w 945"/>
                  <a:gd name="T21" fmla="*/ 4 h 653"/>
                  <a:gd name="T22" fmla="*/ 139 w 945"/>
                  <a:gd name="T23" fmla="*/ 45 h 653"/>
                  <a:gd name="T24" fmla="*/ 119 w 945"/>
                  <a:gd name="T25" fmla="*/ 91 h 653"/>
                  <a:gd name="T26" fmla="*/ 67 w 945"/>
                  <a:gd name="T27" fmla="*/ 119 h 653"/>
                  <a:gd name="T28" fmla="*/ 32 w 945"/>
                  <a:gd name="T29" fmla="*/ 153 h 653"/>
                  <a:gd name="T30" fmla="*/ 16 w 945"/>
                  <a:gd name="T31" fmla="*/ 174 h 653"/>
                  <a:gd name="T32" fmla="*/ 22 w 945"/>
                  <a:gd name="T33" fmla="*/ 204 h 653"/>
                  <a:gd name="T34" fmla="*/ 14 w 945"/>
                  <a:gd name="T35" fmla="*/ 258 h 653"/>
                  <a:gd name="T36" fmla="*/ 14 w 945"/>
                  <a:gd name="T37" fmla="*/ 280 h 653"/>
                  <a:gd name="T38" fmla="*/ 12 w 945"/>
                  <a:gd name="T39" fmla="*/ 290 h 653"/>
                  <a:gd name="T40" fmla="*/ 10 w 945"/>
                  <a:gd name="T41" fmla="*/ 302 h 653"/>
                  <a:gd name="T42" fmla="*/ 30 w 945"/>
                  <a:gd name="T43" fmla="*/ 315 h 653"/>
                  <a:gd name="T44" fmla="*/ 44 w 945"/>
                  <a:gd name="T45" fmla="*/ 341 h 653"/>
                  <a:gd name="T46" fmla="*/ 69 w 945"/>
                  <a:gd name="T47" fmla="*/ 381 h 653"/>
                  <a:gd name="T48" fmla="*/ 95 w 945"/>
                  <a:gd name="T49" fmla="*/ 405 h 653"/>
                  <a:gd name="T50" fmla="*/ 224 w 945"/>
                  <a:gd name="T51" fmla="*/ 447 h 653"/>
                  <a:gd name="T52" fmla="*/ 322 w 945"/>
                  <a:gd name="T53" fmla="*/ 452 h 653"/>
                  <a:gd name="T54" fmla="*/ 359 w 945"/>
                  <a:gd name="T55" fmla="*/ 470 h 653"/>
                  <a:gd name="T56" fmla="*/ 381 w 945"/>
                  <a:gd name="T57" fmla="*/ 476 h 653"/>
                  <a:gd name="T58" fmla="*/ 391 w 945"/>
                  <a:gd name="T59" fmla="*/ 506 h 653"/>
                  <a:gd name="T60" fmla="*/ 383 w 945"/>
                  <a:gd name="T61" fmla="*/ 532 h 653"/>
                  <a:gd name="T62" fmla="*/ 425 w 945"/>
                  <a:gd name="T63" fmla="*/ 558 h 653"/>
                  <a:gd name="T64" fmla="*/ 441 w 945"/>
                  <a:gd name="T65" fmla="*/ 588 h 653"/>
                  <a:gd name="T66" fmla="*/ 421 w 945"/>
                  <a:gd name="T67" fmla="*/ 621 h 653"/>
                  <a:gd name="T68" fmla="*/ 451 w 945"/>
                  <a:gd name="T69" fmla="*/ 645 h 653"/>
                  <a:gd name="T70" fmla="*/ 651 w 945"/>
                  <a:gd name="T71" fmla="*/ 615 h 653"/>
                  <a:gd name="T72" fmla="*/ 731 w 945"/>
                  <a:gd name="T73" fmla="*/ 566 h 653"/>
                  <a:gd name="T74" fmla="*/ 796 w 945"/>
                  <a:gd name="T75" fmla="*/ 508 h 653"/>
                  <a:gd name="T76" fmla="*/ 788 w 945"/>
                  <a:gd name="T77" fmla="*/ 486 h 653"/>
                  <a:gd name="T78" fmla="*/ 822 w 945"/>
                  <a:gd name="T79" fmla="*/ 443 h 653"/>
                  <a:gd name="T80" fmla="*/ 909 w 945"/>
                  <a:gd name="T81" fmla="*/ 335 h 653"/>
                  <a:gd name="T82" fmla="*/ 943 w 945"/>
                  <a:gd name="T83" fmla="*/ 248 h 653"/>
                  <a:gd name="T84" fmla="*/ 935 w 945"/>
                  <a:gd name="T85" fmla="*/ 242 h 653"/>
                  <a:gd name="T86" fmla="*/ 898 w 945"/>
                  <a:gd name="T87" fmla="*/ 276 h 653"/>
                  <a:gd name="T88" fmla="*/ 862 w 945"/>
                  <a:gd name="T89" fmla="*/ 282 h 653"/>
                  <a:gd name="T90" fmla="*/ 822 w 945"/>
                  <a:gd name="T91" fmla="*/ 256 h 653"/>
                  <a:gd name="T92" fmla="*/ 798 w 945"/>
                  <a:gd name="T93" fmla="*/ 226 h 653"/>
                  <a:gd name="T94" fmla="*/ 784 w 945"/>
                  <a:gd name="T95" fmla="*/ 196 h 653"/>
                  <a:gd name="T96" fmla="*/ 760 w 945"/>
                  <a:gd name="T97" fmla="*/ 174 h 653"/>
                  <a:gd name="T98" fmla="*/ 741 w 945"/>
                  <a:gd name="T99" fmla="*/ 139 h 653"/>
                  <a:gd name="T100" fmla="*/ 707 w 945"/>
                  <a:gd name="T101" fmla="*/ 97 h 653"/>
                  <a:gd name="T102" fmla="*/ 161 w 945"/>
                  <a:gd name="T103" fmla="*/ 403 h 653"/>
                  <a:gd name="T104" fmla="*/ 453 w 945"/>
                  <a:gd name="T105" fmla="*/ 363 h 653"/>
                  <a:gd name="T106" fmla="*/ 457 w 945"/>
                  <a:gd name="T107" fmla="*/ 377 h 653"/>
                  <a:gd name="T108" fmla="*/ 669 w 945"/>
                  <a:gd name="T109" fmla="*/ 518 h 653"/>
                  <a:gd name="T110" fmla="*/ 689 w 945"/>
                  <a:gd name="T111" fmla="*/ 538 h 653"/>
                  <a:gd name="T112" fmla="*/ 721 w 945"/>
                  <a:gd name="T113" fmla="*/ 546 h 653"/>
                  <a:gd name="T114" fmla="*/ 741 w 945"/>
                  <a:gd name="T115" fmla="*/ 464 h 653"/>
                  <a:gd name="T116" fmla="*/ 725 w 945"/>
                  <a:gd name="T117" fmla="*/ 488 h 653"/>
                  <a:gd name="T118" fmla="*/ 729 w 945"/>
                  <a:gd name="T119" fmla="*/ 462 h 653"/>
                  <a:gd name="T120" fmla="*/ 715 w 945"/>
                  <a:gd name="T121" fmla="*/ 194 h 653"/>
                  <a:gd name="T122" fmla="*/ 719 w 945"/>
                  <a:gd name="T123" fmla="*/ 192 h 65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45" h="653">
                    <a:moveTo>
                      <a:pt x="681" y="63"/>
                    </a:moveTo>
                    <a:lnTo>
                      <a:pt x="681" y="63"/>
                    </a:lnTo>
                    <a:lnTo>
                      <a:pt x="677" y="67"/>
                    </a:lnTo>
                    <a:lnTo>
                      <a:pt x="673" y="71"/>
                    </a:lnTo>
                    <a:lnTo>
                      <a:pt x="669" y="71"/>
                    </a:lnTo>
                    <a:lnTo>
                      <a:pt x="665" y="77"/>
                    </a:lnTo>
                    <a:lnTo>
                      <a:pt x="663" y="79"/>
                    </a:lnTo>
                    <a:lnTo>
                      <a:pt x="659" y="81"/>
                    </a:lnTo>
                    <a:lnTo>
                      <a:pt x="641" y="79"/>
                    </a:lnTo>
                    <a:lnTo>
                      <a:pt x="623" y="77"/>
                    </a:lnTo>
                    <a:lnTo>
                      <a:pt x="616" y="77"/>
                    </a:lnTo>
                    <a:lnTo>
                      <a:pt x="612" y="79"/>
                    </a:lnTo>
                    <a:lnTo>
                      <a:pt x="608" y="81"/>
                    </a:lnTo>
                    <a:lnTo>
                      <a:pt x="598" y="79"/>
                    </a:lnTo>
                    <a:lnTo>
                      <a:pt x="588" y="75"/>
                    </a:lnTo>
                    <a:lnTo>
                      <a:pt x="588" y="73"/>
                    </a:lnTo>
                    <a:lnTo>
                      <a:pt x="584" y="75"/>
                    </a:lnTo>
                    <a:lnTo>
                      <a:pt x="582" y="75"/>
                    </a:lnTo>
                    <a:lnTo>
                      <a:pt x="580" y="75"/>
                    </a:lnTo>
                    <a:lnTo>
                      <a:pt x="578" y="71"/>
                    </a:lnTo>
                    <a:lnTo>
                      <a:pt x="576" y="67"/>
                    </a:lnTo>
                    <a:lnTo>
                      <a:pt x="570" y="65"/>
                    </a:lnTo>
                    <a:lnTo>
                      <a:pt x="562" y="63"/>
                    </a:lnTo>
                    <a:lnTo>
                      <a:pt x="552" y="67"/>
                    </a:lnTo>
                    <a:lnTo>
                      <a:pt x="546" y="71"/>
                    </a:lnTo>
                    <a:lnTo>
                      <a:pt x="542" y="73"/>
                    </a:lnTo>
                    <a:lnTo>
                      <a:pt x="538" y="87"/>
                    </a:lnTo>
                    <a:lnTo>
                      <a:pt x="538" y="95"/>
                    </a:lnTo>
                    <a:lnTo>
                      <a:pt x="536" y="103"/>
                    </a:lnTo>
                    <a:lnTo>
                      <a:pt x="528" y="111"/>
                    </a:lnTo>
                    <a:lnTo>
                      <a:pt x="524" y="113"/>
                    </a:lnTo>
                    <a:lnTo>
                      <a:pt x="518" y="109"/>
                    </a:lnTo>
                    <a:lnTo>
                      <a:pt x="512" y="105"/>
                    </a:lnTo>
                    <a:lnTo>
                      <a:pt x="500" y="101"/>
                    </a:lnTo>
                    <a:lnTo>
                      <a:pt x="486" y="99"/>
                    </a:lnTo>
                    <a:lnTo>
                      <a:pt x="477" y="99"/>
                    </a:lnTo>
                    <a:lnTo>
                      <a:pt x="473" y="93"/>
                    </a:lnTo>
                    <a:lnTo>
                      <a:pt x="471" y="87"/>
                    </a:lnTo>
                    <a:lnTo>
                      <a:pt x="469" y="83"/>
                    </a:lnTo>
                    <a:lnTo>
                      <a:pt x="467" y="81"/>
                    </a:lnTo>
                    <a:lnTo>
                      <a:pt x="449" y="71"/>
                    </a:lnTo>
                    <a:lnTo>
                      <a:pt x="445" y="71"/>
                    </a:lnTo>
                    <a:lnTo>
                      <a:pt x="443" y="71"/>
                    </a:lnTo>
                    <a:lnTo>
                      <a:pt x="439" y="75"/>
                    </a:lnTo>
                    <a:lnTo>
                      <a:pt x="435" y="77"/>
                    </a:lnTo>
                    <a:lnTo>
                      <a:pt x="427" y="75"/>
                    </a:lnTo>
                    <a:lnTo>
                      <a:pt x="421" y="73"/>
                    </a:lnTo>
                    <a:lnTo>
                      <a:pt x="417" y="69"/>
                    </a:lnTo>
                    <a:lnTo>
                      <a:pt x="411" y="65"/>
                    </a:lnTo>
                    <a:lnTo>
                      <a:pt x="405" y="61"/>
                    </a:lnTo>
                    <a:lnTo>
                      <a:pt x="403" y="61"/>
                    </a:lnTo>
                    <a:lnTo>
                      <a:pt x="401" y="61"/>
                    </a:lnTo>
                    <a:lnTo>
                      <a:pt x="397" y="57"/>
                    </a:lnTo>
                    <a:lnTo>
                      <a:pt x="395" y="55"/>
                    </a:lnTo>
                    <a:lnTo>
                      <a:pt x="397" y="51"/>
                    </a:lnTo>
                    <a:lnTo>
                      <a:pt x="401" y="49"/>
                    </a:lnTo>
                    <a:lnTo>
                      <a:pt x="407" y="45"/>
                    </a:lnTo>
                    <a:lnTo>
                      <a:pt x="411" y="41"/>
                    </a:lnTo>
                    <a:lnTo>
                      <a:pt x="411" y="37"/>
                    </a:lnTo>
                    <a:lnTo>
                      <a:pt x="407" y="29"/>
                    </a:lnTo>
                    <a:lnTo>
                      <a:pt x="403" y="22"/>
                    </a:lnTo>
                    <a:lnTo>
                      <a:pt x="405" y="16"/>
                    </a:lnTo>
                    <a:lnTo>
                      <a:pt x="407" y="12"/>
                    </a:lnTo>
                    <a:lnTo>
                      <a:pt x="411" y="8"/>
                    </a:lnTo>
                    <a:lnTo>
                      <a:pt x="411" y="6"/>
                    </a:lnTo>
                    <a:lnTo>
                      <a:pt x="409" y="6"/>
                    </a:lnTo>
                    <a:lnTo>
                      <a:pt x="395" y="2"/>
                    </a:lnTo>
                    <a:lnTo>
                      <a:pt x="389" y="0"/>
                    </a:lnTo>
                    <a:lnTo>
                      <a:pt x="385" y="2"/>
                    </a:lnTo>
                    <a:lnTo>
                      <a:pt x="383" y="6"/>
                    </a:lnTo>
                    <a:lnTo>
                      <a:pt x="377" y="8"/>
                    </a:lnTo>
                    <a:lnTo>
                      <a:pt x="373" y="8"/>
                    </a:lnTo>
                    <a:lnTo>
                      <a:pt x="367" y="8"/>
                    </a:lnTo>
                    <a:lnTo>
                      <a:pt x="359" y="6"/>
                    </a:lnTo>
                    <a:lnTo>
                      <a:pt x="355" y="6"/>
                    </a:lnTo>
                    <a:lnTo>
                      <a:pt x="349" y="4"/>
                    </a:lnTo>
                    <a:lnTo>
                      <a:pt x="347" y="6"/>
                    </a:lnTo>
                    <a:lnTo>
                      <a:pt x="341" y="10"/>
                    </a:lnTo>
                    <a:lnTo>
                      <a:pt x="334" y="10"/>
                    </a:lnTo>
                    <a:lnTo>
                      <a:pt x="324" y="8"/>
                    </a:lnTo>
                    <a:lnTo>
                      <a:pt x="314" y="4"/>
                    </a:lnTo>
                    <a:lnTo>
                      <a:pt x="304" y="4"/>
                    </a:lnTo>
                    <a:lnTo>
                      <a:pt x="290" y="6"/>
                    </a:lnTo>
                    <a:lnTo>
                      <a:pt x="276" y="8"/>
                    </a:lnTo>
                    <a:lnTo>
                      <a:pt x="268" y="12"/>
                    </a:lnTo>
                    <a:lnTo>
                      <a:pt x="266" y="14"/>
                    </a:lnTo>
                    <a:lnTo>
                      <a:pt x="262" y="16"/>
                    </a:lnTo>
                    <a:lnTo>
                      <a:pt x="258" y="16"/>
                    </a:lnTo>
                    <a:lnTo>
                      <a:pt x="252" y="16"/>
                    </a:lnTo>
                    <a:lnTo>
                      <a:pt x="246" y="20"/>
                    </a:lnTo>
                    <a:lnTo>
                      <a:pt x="238" y="24"/>
                    </a:lnTo>
                    <a:lnTo>
                      <a:pt x="234" y="27"/>
                    </a:lnTo>
                    <a:lnTo>
                      <a:pt x="230" y="22"/>
                    </a:lnTo>
                    <a:lnTo>
                      <a:pt x="228" y="20"/>
                    </a:lnTo>
                    <a:lnTo>
                      <a:pt x="224" y="18"/>
                    </a:lnTo>
                    <a:lnTo>
                      <a:pt x="222" y="18"/>
                    </a:lnTo>
                    <a:lnTo>
                      <a:pt x="218" y="20"/>
                    </a:lnTo>
                    <a:lnTo>
                      <a:pt x="210" y="20"/>
                    </a:lnTo>
                    <a:lnTo>
                      <a:pt x="206" y="18"/>
                    </a:lnTo>
                    <a:lnTo>
                      <a:pt x="202" y="16"/>
                    </a:lnTo>
                    <a:lnTo>
                      <a:pt x="195" y="10"/>
                    </a:lnTo>
                    <a:lnTo>
                      <a:pt x="193" y="4"/>
                    </a:lnTo>
                    <a:lnTo>
                      <a:pt x="191" y="2"/>
                    </a:lnTo>
                    <a:lnTo>
                      <a:pt x="187" y="4"/>
                    </a:lnTo>
                    <a:lnTo>
                      <a:pt x="183" y="10"/>
                    </a:lnTo>
                    <a:lnTo>
                      <a:pt x="179" y="20"/>
                    </a:lnTo>
                    <a:lnTo>
                      <a:pt x="175" y="29"/>
                    </a:lnTo>
                    <a:lnTo>
                      <a:pt x="169" y="33"/>
                    </a:lnTo>
                    <a:lnTo>
                      <a:pt x="157" y="35"/>
                    </a:lnTo>
                    <a:lnTo>
                      <a:pt x="153" y="37"/>
                    </a:lnTo>
                    <a:lnTo>
                      <a:pt x="147" y="39"/>
                    </a:lnTo>
                    <a:lnTo>
                      <a:pt x="141" y="43"/>
                    </a:lnTo>
                    <a:lnTo>
                      <a:pt x="139" y="45"/>
                    </a:lnTo>
                    <a:lnTo>
                      <a:pt x="137" y="47"/>
                    </a:lnTo>
                    <a:lnTo>
                      <a:pt x="135" y="51"/>
                    </a:lnTo>
                    <a:lnTo>
                      <a:pt x="135" y="53"/>
                    </a:lnTo>
                    <a:lnTo>
                      <a:pt x="131" y="57"/>
                    </a:lnTo>
                    <a:lnTo>
                      <a:pt x="129" y="61"/>
                    </a:lnTo>
                    <a:lnTo>
                      <a:pt x="127" y="73"/>
                    </a:lnTo>
                    <a:lnTo>
                      <a:pt x="127" y="79"/>
                    </a:lnTo>
                    <a:lnTo>
                      <a:pt x="125" y="83"/>
                    </a:lnTo>
                    <a:lnTo>
                      <a:pt x="119" y="91"/>
                    </a:lnTo>
                    <a:lnTo>
                      <a:pt x="113" y="97"/>
                    </a:lnTo>
                    <a:lnTo>
                      <a:pt x="105" y="101"/>
                    </a:lnTo>
                    <a:lnTo>
                      <a:pt x="91" y="107"/>
                    </a:lnTo>
                    <a:lnTo>
                      <a:pt x="85" y="107"/>
                    </a:lnTo>
                    <a:lnTo>
                      <a:pt x="81" y="105"/>
                    </a:lnTo>
                    <a:lnTo>
                      <a:pt x="79" y="105"/>
                    </a:lnTo>
                    <a:lnTo>
                      <a:pt x="75" y="109"/>
                    </a:lnTo>
                    <a:lnTo>
                      <a:pt x="73" y="113"/>
                    </a:lnTo>
                    <a:lnTo>
                      <a:pt x="69" y="119"/>
                    </a:lnTo>
                    <a:lnTo>
                      <a:pt x="67" y="119"/>
                    </a:lnTo>
                    <a:lnTo>
                      <a:pt x="63" y="121"/>
                    </a:lnTo>
                    <a:lnTo>
                      <a:pt x="59" y="123"/>
                    </a:lnTo>
                    <a:lnTo>
                      <a:pt x="54" y="125"/>
                    </a:lnTo>
                    <a:lnTo>
                      <a:pt x="48" y="135"/>
                    </a:lnTo>
                    <a:lnTo>
                      <a:pt x="48" y="141"/>
                    </a:lnTo>
                    <a:lnTo>
                      <a:pt x="46" y="145"/>
                    </a:lnTo>
                    <a:lnTo>
                      <a:pt x="42" y="149"/>
                    </a:lnTo>
                    <a:lnTo>
                      <a:pt x="36" y="151"/>
                    </a:lnTo>
                    <a:lnTo>
                      <a:pt x="32" y="153"/>
                    </a:lnTo>
                    <a:lnTo>
                      <a:pt x="30" y="153"/>
                    </a:lnTo>
                    <a:lnTo>
                      <a:pt x="32" y="155"/>
                    </a:lnTo>
                    <a:lnTo>
                      <a:pt x="34" y="153"/>
                    </a:lnTo>
                    <a:lnTo>
                      <a:pt x="28" y="163"/>
                    </a:lnTo>
                    <a:lnTo>
                      <a:pt x="26" y="165"/>
                    </a:lnTo>
                    <a:lnTo>
                      <a:pt x="22" y="172"/>
                    </a:lnTo>
                    <a:lnTo>
                      <a:pt x="16" y="174"/>
                    </a:lnTo>
                    <a:lnTo>
                      <a:pt x="16" y="178"/>
                    </a:lnTo>
                    <a:lnTo>
                      <a:pt x="14" y="184"/>
                    </a:lnTo>
                    <a:lnTo>
                      <a:pt x="14" y="190"/>
                    </a:lnTo>
                    <a:lnTo>
                      <a:pt x="16" y="192"/>
                    </a:lnTo>
                    <a:lnTo>
                      <a:pt x="18" y="194"/>
                    </a:lnTo>
                    <a:lnTo>
                      <a:pt x="20" y="198"/>
                    </a:lnTo>
                    <a:lnTo>
                      <a:pt x="22" y="202"/>
                    </a:lnTo>
                    <a:lnTo>
                      <a:pt x="22" y="204"/>
                    </a:lnTo>
                    <a:lnTo>
                      <a:pt x="20" y="208"/>
                    </a:lnTo>
                    <a:lnTo>
                      <a:pt x="18" y="210"/>
                    </a:lnTo>
                    <a:lnTo>
                      <a:pt x="18" y="212"/>
                    </a:lnTo>
                    <a:lnTo>
                      <a:pt x="18" y="218"/>
                    </a:lnTo>
                    <a:lnTo>
                      <a:pt x="20" y="224"/>
                    </a:lnTo>
                    <a:lnTo>
                      <a:pt x="22" y="230"/>
                    </a:lnTo>
                    <a:lnTo>
                      <a:pt x="22" y="236"/>
                    </a:lnTo>
                    <a:lnTo>
                      <a:pt x="16" y="250"/>
                    </a:lnTo>
                    <a:lnTo>
                      <a:pt x="14" y="254"/>
                    </a:lnTo>
                    <a:lnTo>
                      <a:pt x="14" y="258"/>
                    </a:lnTo>
                    <a:lnTo>
                      <a:pt x="12" y="260"/>
                    </a:lnTo>
                    <a:lnTo>
                      <a:pt x="8" y="264"/>
                    </a:lnTo>
                    <a:lnTo>
                      <a:pt x="4" y="266"/>
                    </a:lnTo>
                    <a:lnTo>
                      <a:pt x="0" y="268"/>
                    </a:lnTo>
                    <a:lnTo>
                      <a:pt x="2" y="270"/>
                    </a:lnTo>
                    <a:lnTo>
                      <a:pt x="4" y="270"/>
                    </a:lnTo>
                    <a:lnTo>
                      <a:pt x="10" y="276"/>
                    </a:lnTo>
                    <a:lnTo>
                      <a:pt x="14" y="280"/>
                    </a:lnTo>
                    <a:lnTo>
                      <a:pt x="14" y="282"/>
                    </a:lnTo>
                    <a:lnTo>
                      <a:pt x="12" y="288"/>
                    </a:lnTo>
                    <a:lnTo>
                      <a:pt x="14" y="292"/>
                    </a:lnTo>
                    <a:lnTo>
                      <a:pt x="16" y="292"/>
                    </a:lnTo>
                    <a:lnTo>
                      <a:pt x="16" y="294"/>
                    </a:lnTo>
                    <a:lnTo>
                      <a:pt x="16" y="296"/>
                    </a:lnTo>
                    <a:lnTo>
                      <a:pt x="14" y="294"/>
                    </a:lnTo>
                    <a:lnTo>
                      <a:pt x="12" y="290"/>
                    </a:lnTo>
                    <a:lnTo>
                      <a:pt x="10" y="288"/>
                    </a:lnTo>
                    <a:lnTo>
                      <a:pt x="8" y="290"/>
                    </a:lnTo>
                    <a:lnTo>
                      <a:pt x="10" y="292"/>
                    </a:lnTo>
                    <a:lnTo>
                      <a:pt x="16" y="300"/>
                    </a:lnTo>
                    <a:lnTo>
                      <a:pt x="24" y="304"/>
                    </a:lnTo>
                    <a:lnTo>
                      <a:pt x="18" y="302"/>
                    </a:lnTo>
                    <a:lnTo>
                      <a:pt x="12" y="298"/>
                    </a:lnTo>
                    <a:lnTo>
                      <a:pt x="10" y="298"/>
                    </a:lnTo>
                    <a:lnTo>
                      <a:pt x="10" y="302"/>
                    </a:lnTo>
                    <a:lnTo>
                      <a:pt x="12" y="306"/>
                    </a:lnTo>
                    <a:lnTo>
                      <a:pt x="16" y="311"/>
                    </a:lnTo>
                    <a:lnTo>
                      <a:pt x="20" y="311"/>
                    </a:lnTo>
                    <a:lnTo>
                      <a:pt x="22" y="311"/>
                    </a:lnTo>
                    <a:lnTo>
                      <a:pt x="20" y="313"/>
                    </a:lnTo>
                    <a:lnTo>
                      <a:pt x="18" y="313"/>
                    </a:lnTo>
                    <a:lnTo>
                      <a:pt x="26" y="315"/>
                    </a:lnTo>
                    <a:lnTo>
                      <a:pt x="28" y="315"/>
                    </a:lnTo>
                    <a:lnTo>
                      <a:pt x="30" y="315"/>
                    </a:lnTo>
                    <a:lnTo>
                      <a:pt x="30" y="317"/>
                    </a:lnTo>
                    <a:lnTo>
                      <a:pt x="28" y="317"/>
                    </a:lnTo>
                    <a:lnTo>
                      <a:pt x="26" y="319"/>
                    </a:lnTo>
                    <a:lnTo>
                      <a:pt x="24" y="321"/>
                    </a:lnTo>
                    <a:lnTo>
                      <a:pt x="26" y="323"/>
                    </a:lnTo>
                    <a:lnTo>
                      <a:pt x="28" y="325"/>
                    </a:lnTo>
                    <a:lnTo>
                      <a:pt x="30" y="329"/>
                    </a:lnTo>
                    <a:lnTo>
                      <a:pt x="36" y="335"/>
                    </a:lnTo>
                    <a:lnTo>
                      <a:pt x="44" y="341"/>
                    </a:lnTo>
                    <a:lnTo>
                      <a:pt x="52" y="355"/>
                    </a:lnTo>
                    <a:lnTo>
                      <a:pt x="52" y="359"/>
                    </a:lnTo>
                    <a:lnTo>
                      <a:pt x="59" y="371"/>
                    </a:lnTo>
                    <a:lnTo>
                      <a:pt x="59" y="373"/>
                    </a:lnTo>
                    <a:lnTo>
                      <a:pt x="65" y="377"/>
                    </a:lnTo>
                    <a:lnTo>
                      <a:pt x="67" y="379"/>
                    </a:lnTo>
                    <a:lnTo>
                      <a:pt x="69" y="381"/>
                    </a:lnTo>
                    <a:lnTo>
                      <a:pt x="67" y="381"/>
                    </a:lnTo>
                    <a:lnTo>
                      <a:pt x="65" y="381"/>
                    </a:lnTo>
                    <a:lnTo>
                      <a:pt x="69" y="385"/>
                    </a:lnTo>
                    <a:lnTo>
                      <a:pt x="73" y="387"/>
                    </a:lnTo>
                    <a:lnTo>
                      <a:pt x="79" y="391"/>
                    </a:lnTo>
                    <a:lnTo>
                      <a:pt x="81" y="393"/>
                    </a:lnTo>
                    <a:lnTo>
                      <a:pt x="89" y="403"/>
                    </a:lnTo>
                    <a:lnTo>
                      <a:pt x="87" y="401"/>
                    </a:lnTo>
                    <a:lnTo>
                      <a:pt x="95" y="405"/>
                    </a:lnTo>
                    <a:lnTo>
                      <a:pt x="109" y="421"/>
                    </a:lnTo>
                    <a:lnTo>
                      <a:pt x="119" y="427"/>
                    </a:lnTo>
                    <a:lnTo>
                      <a:pt x="127" y="431"/>
                    </a:lnTo>
                    <a:lnTo>
                      <a:pt x="163" y="435"/>
                    </a:lnTo>
                    <a:lnTo>
                      <a:pt x="181" y="437"/>
                    </a:lnTo>
                    <a:lnTo>
                      <a:pt x="200" y="443"/>
                    </a:lnTo>
                    <a:lnTo>
                      <a:pt x="195" y="443"/>
                    </a:lnTo>
                    <a:lnTo>
                      <a:pt x="210" y="445"/>
                    </a:lnTo>
                    <a:lnTo>
                      <a:pt x="224" y="447"/>
                    </a:lnTo>
                    <a:lnTo>
                      <a:pt x="230" y="447"/>
                    </a:lnTo>
                    <a:lnTo>
                      <a:pt x="236" y="445"/>
                    </a:lnTo>
                    <a:lnTo>
                      <a:pt x="302" y="445"/>
                    </a:lnTo>
                    <a:lnTo>
                      <a:pt x="308" y="445"/>
                    </a:lnTo>
                    <a:lnTo>
                      <a:pt x="310" y="447"/>
                    </a:lnTo>
                    <a:lnTo>
                      <a:pt x="312" y="450"/>
                    </a:lnTo>
                    <a:lnTo>
                      <a:pt x="318" y="454"/>
                    </a:lnTo>
                    <a:lnTo>
                      <a:pt x="320" y="454"/>
                    </a:lnTo>
                    <a:lnTo>
                      <a:pt x="322" y="452"/>
                    </a:lnTo>
                    <a:lnTo>
                      <a:pt x="324" y="458"/>
                    </a:lnTo>
                    <a:lnTo>
                      <a:pt x="324" y="464"/>
                    </a:lnTo>
                    <a:lnTo>
                      <a:pt x="326" y="468"/>
                    </a:lnTo>
                    <a:lnTo>
                      <a:pt x="334" y="470"/>
                    </a:lnTo>
                    <a:lnTo>
                      <a:pt x="336" y="470"/>
                    </a:lnTo>
                    <a:lnTo>
                      <a:pt x="338" y="468"/>
                    </a:lnTo>
                    <a:lnTo>
                      <a:pt x="341" y="466"/>
                    </a:lnTo>
                    <a:lnTo>
                      <a:pt x="345" y="466"/>
                    </a:lnTo>
                    <a:lnTo>
                      <a:pt x="351" y="468"/>
                    </a:lnTo>
                    <a:lnTo>
                      <a:pt x="359" y="470"/>
                    </a:lnTo>
                    <a:lnTo>
                      <a:pt x="363" y="470"/>
                    </a:lnTo>
                    <a:lnTo>
                      <a:pt x="369" y="470"/>
                    </a:lnTo>
                    <a:lnTo>
                      <a:pt x="369" y="468"/>
                    </a:lnTo>
                    <a:lnTo>
                      <a:pt x="367" y="468"/>
                    </a:lnTo>
                    <a:lnTo>
                      <a:pt x="367" y="466"/>
                    </a:lnTo>
                    <a:lnTo>
                      <a:pt x="371" y="466"/>
                    </a:lnTo>
                    <a:lnTo>
                      <a:pt x="373" y="468"/>
                    </a:lnTo>
                    <a:lnTo>
                      <a:pt x="377" y="472"/>
                    </a:lnTo>
                    <a:lnTo>
                      <a:pt x="381" y="476"/>
                    </a:lnTo>
                    <a:lnTo>
                      <a:pt x="383" y="476"/>
                    </a:lnTo>
                    <a:lnTo>
                      <a:pt x="385" y="474"/>
                    </a:lnTo>
                    <a:lnTo>
                      <a:pt x="389" y="474"/>
                    </a:lnTo>
                    <a:lnTo>
                      <a:pt x="391" y="474"/>
                    </a:lnTo>
                    <a:lnTo>
                      <a:pt x="393" y="480"/>
                    </a:lnTo>
                    <a:lnTo>
                      <a:pt x="395" y="484"/>
                    </a:lnTo>
                    <a:lnTo>
                      <a:pt x="391" y="492"/>
                    </a:lnTo>
                    <a:lnTo>
                      <a:pt x="391" y="500"/>
                    </a:lnTo>
                    <a:lnTo>
                      <a:pt x="391" y="506"/>
                    </a:lnTo>
                    <a:lnTo>
                      <a:pt x="385" y="520"/>
                    </a:lnTo>
                    <a:lnTo>
                      <a:pt x="383" y="524"/>
                    </a:lnTo>
                    <a:lnTo>
                      <a:pt x="385" y="512"/>
                    </a:lnTo>
                    <a:lnTo>
                      <a:pt x="385" y="504"/>
                    </a:lnTo>
                    <a:lnTo>
                      <a:pt x="385" y="500"/>
                    </a:lnTo>
                    <a:lnTo>
                      <a:pt x="381" y="504"/>
                    </a:lnTo>
                    <a:lnTo>
                      <a:pt x="375" y="520"/>
                    </a:lnTo>
                    <a:lnTo>
                      <a:pt x="377" y="524"/>
                    </a:lnTo>
                    <a:lnTo>
                      <a:pt x="379" y="526"/>
                    </a:lnTo>
                    <a:lnTo>
                      <a:pt x="383" y="532"/>
                    </a:lnTo>
                    <a:lnTo>
                      <a:pt x="391" y="534"/>
                    </a:lnTo>
                    <a:lnTo>
                      <a:pt x="397" y="536"/>
                    </a:lnTo>
                    <a:lnTo>
                      <a:pt x="393" y="536"/>
                    </a:lnTo>
                    <a:lnTo>
                      <a:pt x="391" y="536"/>
                    </a:lnTo>
                    <a:lnTo>
                      <a:pt x="405" y="544"/>
                    </a:lnTo>
                    <a:lnTo>
                      <a:pt x="421" y="554"/>
                    </a:lnTo>
                    <a:lnTo>
                      <a:pt x="423" y="556"/>
                    </a:lnTo>
                    <a:lnTo>
                      <a:pt x="425" y="558"/>
                    </a:lnTo>
                    <a:lnTo>
                      <a:pt x="425" y="560"/>
                    </a:lnTo>
                    <a:lnTo>
                      <a:pt x="427" y="564"/>
                    </a:lnTo>
                    <a:lnTo>
                      <a:pt x="437" y="574"/>
                    </a:lnTo>
                    <a:lnTo>
                      <a:pt x="441" y="578"/>
                    </a:lnTo>
                    <a:lnTo>
                      <a:pt x="443" y="582"/>
                    </a:lnTo>
                    <a:lnTo>
                      <a:pt x="443" y="584"/>
                    </a:lnTo>
                    <a:lnTo>
                      <a:pt x="441" y="584"/>
                    </a:lnTo>
                    <a:lnTo>
                      <a:pt x="439" y="584"/>
                    </a:lnTo>
                    <a:lnTo>
                      <a:pt x="437" y="586"/>
                    </a:lnTo>
                    <a:lnTo>
                      <a:pt x="441" y="588"/>
                    </a:lnTo>
                    <a:lnTo>
                      <a:pt x="445" y="593"/>
                    </a:lnTo>
                    <a:lnTo>
                      <a:pt x="449" y="597"/>
                    </a:lnTo>
                    <a:lnTo>
                      <a:pt x="449" y="599"/>
                    </a:lnTo>
                    <a:lnTo>
                      <a:pt x="449" y="601"/>
                    </a:lnTo>
                    <a:lnTo>
                      <a:pt x="443" y="605"/>
                    </a:lnTo>
                    <a:lnTo>
                      <a:pt x="437" y="609"/>
                    </a:lnTo>
                    <a:lnTo>
                      <a:pt x="431" y="611"/>
                    </a:lnTo>
                    <a:lnTo>
                      <a:pt x="425" y="619"/>
                    </a:lnTo>
                    <a:lnTo>
                      <a:pt x="421" y="621"/>
                    </a:lnTo>
                    <a:lnTo>
                      <a:pt x="419" y="623"/>
                    </a:lnTo>
                    <a:lnTo>
                      <a:pt x="419" y="625"/>
                    </a:lnTo>
                    <a:lnTo>
                      <a:pt x="419" y="629"/>
                    </a:lnTo>
                    <a:lnTo>
                      <a:pt x="419" y="631"/>
                    </a:lnTo>
                    <a:lnTo>
                      <a:pt x="419" y="633"/>
                    </a:lnTo>
                    <a:lnTo>
                      <a:pt x="425" y="635"/>
                    </a:lnTo>
                    <a:lnTo>
                      <a:pt x="429" y="635"/>
                    </a:lnTo>
                    <a:lnTo>
                      <a:pt x="451" y="645"/>
                    </a:lnTo>
                    <a:lnTo>
                      <a:pt x="453" y="645"/>
                    </a:lnTo>
                    <a:lnTo>
                      <a:pt x="451" y="647"/>
                    </a:lnTo>
                    <a:lnTo>
                      <a:pt x="488" y="653"/>
                    </a:lnTo>
                    <a:lnTo>
                      <a:pt x="524" y="649"/>
                    </a:lnTo>
                    <a:lnTo>
                      <a:pt x="574" y="639"/>
                    </a:lnTo>
                    <a:lnTo>
                      <a:pt x="623" y="625"/>
                    </a:lnTo>
                    <a:lnTo>
                      <a:pt x="625" y="625"/>
                    </a:lnTo>
                    <a:lnTo>
                      <a:pt x="651" y="615"/>
                    </a:lnTo>
                    <a:lnTo>
                      <a:pt x="679" y="603"/>
                    </a:lnTo>
                    <a:lnTo>
                      <a:pt x="687" y="599"/>
                    </a:lnTo>
                    <a:lnTo>
                      <a:pt x="695" y="595"/>
                    </a:lnTo>
                    <a:lnTo>
                      <a:pt x="697" y="591"/>
                    </a:lnTo>
                    <a:lnTo>
                      <a:pt x="701" y="584"/>
                    </a:lnTo>
                    <a:lnTo>
                      <a:pt x="703" y="582"/>
                    </a:lnTo>
                    <a:lnTo>
                      <a:pt x="707" y="580"/>
                    </a:lnTo>
                    <a:lnTo>
                      <a:pt x="719" y="574"/>
                    </a:lnTo>
                    <a:lnTo>
                      <a:pt x="731" y="566"/>
                    </a:lnTo>
                    <a:lnTo>
                      <a:pt x="760" y="552"/>
                    </a:lnTo>
                    <a:lnTo>
                      <a:pt x="774" y="542"/>
                    </a:lnTo>
                    <a:lnTo>
                      <a:pt x="780" y="536"/>
                    </a:lnTo>
                    <a:lnTo>
                      <a:pt x="784" y="530"/>
                    </a:lnTo>
                    <a:lnTo>
                      <a:pt x="790" y="520"/>
                    </a:lnTo>
                    <a:lnTo>
                      <a:pt x="792" y="514"/>
                    </a:lnTo>
                    <a:lnTo>
                      <a:pt x="796" y="508"/>
                    </a:lnTo>
                    <a:lnTo>
                      <a:pt x="792" y="502"/>
                    </a:lnTo>
                    <a:lnTo>
                      <a:pt x="790" y="496"/>
                    </a:lnTo>
                    <a:lnTo>
                      <a:pt x="790" y="494"/>
                    </a:lnTo>
                    <a:lnTo>
                      <a:pt x="792" y="492"/>
                    </a:lnTo>
                    <a:lnTo>
                      <a:pt x="794" y="490"/>
                    </a:lnTo>
                    <a:lnTo>
                      <a:pt x="796" y="488"/>
                    </a:lnTo>
                    <a:lnTo>
                      <a:pt x="794" y="488"/>
                    </a:lnTo>
                    <a:lnTo>
                      <a:pt x="792" y="488"/>
                    </a:lnTo>
                    <a:lnTo>
                      <a:pt x="790" y="486"/>
                    </a:lnTo>
                    <a:lnTo>
                      <a:pt x="788" y="486"/>
                    </a:lnTo>
                    <a:lnTo>
                      <a:pt x="790" y="480"/>
                    </a:lnTo>
                    <a:lnTo>
                      <a:pt x="794" y="474"/>
                    </a:lnTo>
                    <a:lnTo>
                      <a:pt x="804" y="464"/>
                    </a:lnTo>
                    <a:lnTo>
                      <a:pt x="808" y="458"/>
                    </a:lnTo>
                    <a:lnTo>
                      <a:pt x="810" y="456"/>
                    </a:lnTo>
                    <a:lnTo>
                      <a:pt x="812" y="450"/>
                    </a:lnTo>
                    <a:lnTo>
                      <a:pt x="822" y="443"/>
                    </a:lnTo>
                    <a:lnTo>
                      <a:pt x="822" y="439"/>
                    </a:lnTo>
                    <a:lnTo>
                      <a:pt x="826" y="437"/>
                    </a:lnTo>
                    <a:lnTo>
                      <a:pt x="832" y="431"/>
                    </a:lnTo>
                    <a:lnTo>
                      <a:pt x="836" y="425"/>
                    </a:lnTo>
                    <a:lnTo>
                      <a:pt x="866" y="389"/>
                    </a:lnTo>
                    <a:lnTo>
                      <a:pt x="886" y="367"/>
                    </a:lnTo>
                    <a:lnTo>
                      <a:pt x="898" y="351"/>
                    </a:lnTo>
                    <a:lnTo>
                      <a:pt x="909" y="335"/>
                    </a:lnTo>
                    <a:lnTo>
                      <a:pt x="923" y="309"/>
                    </a:lnTo>
                    <a:lnTo>
                      <a:pt x="931" y="284"/>
                    </a:lnTo>
                    <a:lnTo>
                      <a:pt x="937" y="274"/>
                    </a:lnTo>
                    <a:lnTo>
                      <a:pt x="941" y="262"/>
                    </a:lnTo>
                    <a:lnTo>
                      <a:pt x="941" y="256"/>
                    </a:lnTo>
                    <a:lnTo>
                      <a:pt x="943" y="250"/>
                    </a:lnTo>
                    <a:lnTo>
                      <a:pt x="943" y="248"/>
                    </a:lnTo>
                    <a:lnTo>
                      <a:pt x="943" y="244"/>
                    </a:lnTo>
                    <a:lnTo>
                      <a:pt x="945" y="238"/>
                    </a:lnTo>
                    <a:lnTo>
                      <a:pt x="945" y="234"/>
                    </a:lnTo>
                    <a:lnTo>
                      <a:pt x="945" y="230"/>
                    </a:lnTo>
                    <a:lnTo>
                      <a:pt x="943" y="230"/>
                    </a:lnTo>
                    <a:lnTo>
                      <a:pt x="941" y="232"/>
                    </a:lnTo>
                    <a:lnTo>
                      <a:pt x="937" y="238"/>
                    </a:lnTo>
                    <a:lnTo>
                      <a:pt x="935" y="242"/>
                    </a:lnTo>
                    <a:lnTo>
                      <a:pt x="927" y="250"/>
                    </a:lnTo>
                    <a:lnTo>
                      <a:pt x="925" y="252"/>
                    </a:lnTo>
                    <a:lnTo>
                      <a:pt x="925" y="250"/>
                    </a:lnTo>
                    <a:lnTo>
                      <a:pt x="919" y="256"/>
                    </a:lnTo>
                    <a:lnTo>
                      <a:pt x="915" y="260"/>
                    </a:lnTo>
                    <a:lnTo>
                      <a:pt x="909" y="264"/>
                    </a:lnTo>
                    <a:lnTo>
                      <a:pt x="903" y="270"/>
                    </a:lnTo>
                    <a:lnTo>
                      <a:pt x="898" y="276"/>
                    </a:lnTo>
                    <a:lnTo>
                      <a:pt x="894" y="278"/>
                    </a:lnTo>
                    <a:lnTo>
                      <a:pt x="890" y="278"/>
                    </a:lnTo>
                    <a:lnTo>
                      <a:pt x="862" y="286"/>
                    </a:lnTo>
                    <a:lnTo>
                      <a:pt x="856" y="290"/>
                    </a:lnTo>
                    <a:lnTo>
                      <a:pt x="854" y="290"/>
                    </a:lnTo>
                    <a:lnTo>
                      <a:pt x="856" y="286"/>
                    </a:lnTo>
                    <a:lnTo>
                      <a:pt x="858" y="284"/>
                    </a:lnTo>
                    <a:lnTo>
                      <a:pt x="862" y="282"/>
                    </a:lnTo>
                    <a:lnTo>
                      <a:pt x="864" y="278"/>
                    </a:lnTo>
                    <a:lnTo>
                      <a:pt x="864" y="276"/>
                    </a:lnTo>
                    <a:lnTo>
                      <a:pt x="862" y="274"/>
                    </a:lnTo>
                    <a:lnTo>
                      <a:pt x="852" y="268"/>
                    </a:lnTo>
                    <a:lnTo>
                      <a:pt x="838" y="260"/>
                    </a:lnTo>
                    <a:lnTo>
                      <a:pt x="832" y="260"/>
                    </a:lnTo>
                    <a:lnTo>
                      <a:pt x="826" y="262"/>
                    </a:lnTo>
                    <a:lnTo>
                      <a:pt x="824" y="258"/>
                    </a:lnTo>
                    <a:lnTo>
                      <a:pt x="822" y="256"/>
                    </a:lnTo>
                    <a:lnTo>
                      <a:pt x="820" y="258"/>
                    </a:lnTo>
                    <a:lnTo>
                      <a:pt x="820" y="260"/>
                    </a:lnTo>
                    <a:lnTo>
                      <a:pt x="820" y="262"/>
                    </a:lnTo>
                    <a:lnTo>
                      <a:pt x="818" y="260"/>
                    </a:lnTo>
                    <a:lnTo>
                      <a:pt x="816" y="256"/>
                    </a:lnTo>
                    <a:lnTo>
                      <a:pt x="812" y="248"/>
                    </a:lnTo>
                    <a:lnTo>
                      <a:pt x="808" y="238"/>
                    </a:lnTo>
                    <a:lnTo>
                      <a:pt x="804" y="230"/>
                    </a:lnTo>
                    <a:lnTo>
                      <a:pt x="798" y="226"/>
                    </a:lnTo>
                    <a:lnTo>
                      <a:pt x="792" y="224"/>
                    </a:lnTo>
                    <a:lnTo>
                      <a:pt x="790" y="226"/>
                    </a:lnTo>
                    <a:lnTo>
                      <a:pt x="788" y="224"/>
                    </a:lnTo>
                    <a:lnTo>
                      <a:pt x="786" y="218"/>
                    </a:lnTo>
                    <a:lnTo>
                      <a:pt x="786" y="212"/>
                    </a:lnTo>
                    <a:lnTo>
                      <a:pt x="782" y="204"/>
                    </a:lnTo>
                    <a:lnTo>
                      <a:pt x="780" y="196"/>
                    </a:lnTo>
                    <a:lnTo>
                      <a:pt x="782" y="196"/>
                    </a:lnTo>
                    <a:lnTo>
                      <a:pt x="784" y="196"/>
                    </a:lnTo>
                    <a:lnTo>
                      <a:pt x="780" y="192"/>
                    </a:lnTo>
                    <a:lnTo>
                      <a:pt x="778" y="190"/>
                    </a:lnTo>
                    <a:lnTo>
                      <a:pt x="778" y="186"/>
                    </a:lnTo>
                    <a:lnTo>
                      <a:pt x="778" y="184"/>
                    </a:lnTo>
                    <a:lnTo>
                      <a:pt x="772" y="180"/>
                    </a:lnTo>
                    <a:lnTo>
                      <a:pt x="768" y="178"/>
                    </a:lnTo>
                    <a:lnTo>
                      <a:pt x="764" y="176"/>
                    </a:lnTo>
                    <a:lnTo>
                      <a:pt x="760" y="174"/>
                    </a:lnTo>
                    <a:lnTo>
                      <a:pt x="760" y="170"/>
                    </a:lnTo>
                    <a:lnTo>
                      <a:pt x="760" y="168"/>
                    </a:lnTo>
                    <a:lnTo>
                      <a:pt x="760" y="163"/>
                    </a:lnTo>
                    <a:lnTo>
                      <a:pt x="760" y="161"/>
                    </a:lnTo>
                    <a:lnTo>
                      <a:pt x="757" y="159"/>
                    </a:lnTo>
                    <a:lnTo>
                      <a:pt x="755" y="157"/>
                    </a:lnTo>
                    <a:lnTo>
                      <a:pt x="749" y="155"/>
                    </a:lnTo>
                    <a:lnTo>
                      <a:pt x="745" y="149"/>
                    </a:lnTo>
                    <a:lnTo>
                      <a:pt x="743" y="147"/>
                    </a:lnTo>
                    <a:lnTo>
                      <a:pt x="743" y="143"/>
                    </a:lnTo>
                    <a:lnTo>
                      <a:pt x="741" y="139"/>
                    </a:lnTo>
                    <a:lnTo>
                      <a:pt x="735" y="135"/>
                    </a:lnTo>
                    <a:lnTo>
                      <a:pt x="731" y="129"/>
                    </a:lnTo>
                    <a:lnTo>
                      <a:pt x="731" y="125"/>
                    </a:lnTo>
                    <a:lnTo>
                      <a:pt x="721" y="113"/>
                    </a:lnTo>
                    <a:lnTo>
                      <a:pt x="723" y="111"/>
                    </a:lnTo>
                    <a:lnTo>
                      <a:pt x="717" y="107"/>
                    </a:lnTo>
                    <a:lnTo>
                      <a:pt x="711" y="103"/>
                    </a:lnTo>
                    <a:lnTo>
                      <a:pt x="707" y="97"/>
                    </a:lnTo>
                    <a:lnTo>
                      <a:pt x="703" y="89"/>
                    </a:lnTo>
                    <a:lnTo>
                      <a:pt x="693" y="61"/>
                    </a:lnTo>
                    <a:lnTo>
                      <a:pt x="687" y="61"/>
                    </a:lnTo>
                    <a:lnTo>
                      <a:pt x="681" y="63"/>
                    </a:lnTo>
                    <a:close/>
                    <a:moveTo>
                      <a:pt x="163" y="415"/>
                    </a:moveTo>
                    <a:lnTo>
                      <a:pt x="163" y="415"/>
                    </a:lnTo>
                    <a:lnTo>
                      <a:pt x="161" y="415"/>
                    </a:lnTo>
                    <a:lnTo>
                      <a:pt x="159" y="413"/>
                    </a:lnTo>
                    <a:lnTo>
                      <a:pt x="159" y="407"/>
                    </a:lnTo>
                    <a:lnTo>
                      <a:pt x="161" y="403"/>
                    </a:lnTo>
                    <a:lnTo>
                      <a:pt x="161" y="409"/>
                    </a:lnTo>
                    <a:lnTo>
                      <a:pt x="163" y="415"/>
                    </a:lnTo>
                    <a:close/>
                    <a:moveTo>
                      <a:pt x="453" y="375"/>
                    </a:moveTo>
                    <a:lnTo>
                      <a:pt x="453" y="375"/>
                    </a:lnTo>
                    <a:lnTo>
                      <a:pt x="447" y="365"/>
                    </a:lnTo>
                    <a:lnTo>
                      <a:pt x="445" y="361"/>
                    </a:lnTo>
                    <a:lnTo>
                      <a:pt x="447" y="359"/>
                    </a:lnTo>
                    <a:lnTo>
                      <a:pt x="451" y="357"/>
                    </a:lnTo>
                    <a:lnTo>
                      <a:pt x="453" y="359"/>
                    </a:lnTo>
                    <a:lnTo>
                      <a:pt x="453" y="363"/>
                    </a:lnTo>
                    <a:lnTo>
                      <a:pt x="457" y="365"/>
                    </a:lnTo>
                    <a:lnTo>
                      <a:pt x="457" y="367"/>
                    </a:lnTo>
                    <a:lnTo>
                      <a:pt x="459" y="369"/>
                    </a:lnTo>
                    <a:lnTo>
                      <a:pt x="461" y="367"/>
                    </a:lnTo>
                    <a:lnTo>
                      <a:pt x="463" y="367"/>
                    </a:lnTo>
                    <a:lnTo>
                      <a:pt x="473" y="369"/>
                    </a:lnTo>
                    <a:lnTo>
                      <a:pt x="463" y="375"/>
                    </a:lnTo>
                    <a:lnTo>
                      <a:pt x="457" y="377"/>
                    </a:lnTo>
                    <a:lnTo>
                      <a:pt x="453" y="375"/>
                    </a:lnTo>
                    <a:close/>
                    <a:moveTo>
                      <a:pt x="685" y="542"/>
                    </a:moveTo>
                    <a:lnTo>
                      <a:pt x="685" y="542"/>
                    </a:lnTo>
                    <a:lnTo>
                      <a:pt x="683" y="542"/>
                    </a:lnTo>
                    <a:lnTo>
                      <a:pt x="681" y="542"/>
                    </a:lnTo>
                    <a:lnTo>
                      <a:pt x="675" y="538"/>
                    </a:lnTo>
                    <a:lnTo>
                      <a:pt x="671" y="534"/>
                    </a:lnTo>
                    <a:lnTo>
                      <a:pt x="669" y="530"/>
                    </a:lnTo>
                    <a:lnTo>
                      <a:pt x="669" y="526"/>
                    </a:lnTo>
                    <a:lnTo>
                      <a:pt x="669" y="518"/>
                    </a:lnTo>
                    <a:lnTo>
                      <a:pt x="671" y="512"/>
                    </a:lnTo>
                    <a:lnTo>
                      <a:pt x="671" y="510"/>
                    </a:lnTo>
                    <a:lnTo>
                      <a:pt x="673" y="508"/>
                    </a:lnTo>
                    <a:lnTo>
                      <a:pt x="675" y="510"/>
                    </a:lnTo>
                    <a:lnTo>
                      <a:pt x="675" y="512"/>
                    </a:lnTo>
                    <a:lnTo>
                      <a:pt x="677" y="516"/>
                    </a:lnTo>
                    <a:lnTo>
                      <a:pt x="685" y="532"/>
                    </a:lnTo>
                    <a:lnTo>
                      <a:pt x="687" y="534"/>
                    </a:lnTo>
                    <a:lnTo>
                      <a:pt x="689" y="538"/>
                    </a:lnTo>
                    <a:lnTo>
                      <a:pt x="687" y="540"/>
                    </a:lnTo>
                    <a:lnTo>
                      <a:pt x="685" y="542"/>
                    </a:lnTo>
                    <a:close/>
                    <a:moveTo>
                      <a:pt x="723" y="558"/>
                    </a:moveTo>
                    <a:lnTo>
                      <a:pt x="723" y="558"/>
                    </a:lnTo>
                    <a:lnTo>
                      <a:pt x="721" y="560"/>
                    </a:lnTo>
                    <a:lnTo>
                      <a:pt x="717" y="558"/>
                    </a:lnTo>
                    <a:lnTo>
                      <a:pt x="717" y="556"/>
                    </a:lnTo>
                    <a:lnTo>
                      <a:pt x="717" y="552"/>
                    </a:lnTo>
                    <a:lnTo>
                      <a:pt x="721" y="546"/>
                    </a:lnTo>
                    <a:lnTo>
                      <a:pt x="721" y="536"/>
                    </a:lnTo>
                    <a:lnTo>
                      <a:pt x="723" y="546"/>
                    </a:lnTo>
                    <a:lnTo>
                      <a:pt x="725" y="552"/>
                    </a:lnTo>
                    <a:lnTo>
                      <a:pt x="723" y="558"/>
                    </a:lnTo>
                    <a:close/>
                    <a:moveTo>
                      <a:pt x="749" y="458"/>
                    </a:moveTo>
                    <a:lnTo>
                      <a:pt x="749" y="458"/>
                    </a:lnTo>
                    <a:lnTo>
                      <a:pt x="751" y="458"/>
                    </a:lnTo>
                    <a:lnTo>
                      <a:pt x="745" y="460"/>
                    </a:lnTo>
                    <a:lnTo>
                      <a:pt x="741" y="464"/>
                    </a:lnTo>
                    <a:lnTo>
                      <a:pt x="739" y="468"/>
                    </a:lnTo>
                    <a:lnTo>
                      <a:pt x="737" y="472"/>
                    </a:lnTo>
                    <a:lnTo>
                      <a:pt x="733" y="474"/>
                    </a:lnTo>
                    <a:lnTo>
                      <a:pt x="729" y="478"/>
                    </a:lnTo>
                    <a:lnTo>
                      <a:pt x="731" y="478"/>
                    </a:lnTo>
                    <a:lnTo>
                      <a:pt x="733" y="480"/>
                    </a:lnTo>
                    <a:lnTo>
                      <a:pt x="735" y="480"/>
                    </a:lnTo>
                    <a:lnTo>
                      <a:pt x="729" y="484"/>
                    </a:lnTo>
                    <a:lnTo>
                      <a:pt x="725" y="488"/>
                    </a:lnTo>
                    <a:lnTo>
                      <a:pt x="719" y="492"/>
                    </a:lnTo>
                    <a:lnTo>
                      <a:pt x="719" y="490"/>
                    </a:lnTo>
                    <a:lnTo>
                      <a:pt x="719" y="488"/>
                    </a:lnTo>
                    <a:lnTo>
                      <a:pt x="713" y="488"/>
                    </a:lnTo>
                    <a:lnTo>
                      <a:pt x="707" y="488"/>
                    </a:lnTo>
                    <a:lnTo>
                      <a:pt x="711" y="478"/>
                    </a:lnTo>
                    <a:lnTo>
                      <a:pt x="713" y="470"/>
                    </a:lnTo>
                    <a:lnTo>
                      <a:pt x="719" y="466"/>
                    </a:lnTo>
                    <a:lnTo>
                      <a:pt x="729" y="462"/>
                    </a:lnTo>
                    <a:lnTo>
                      <a:pt x="749" y="458"/>
                    </a:lnTo>
                    <a:close/>
                    <a:moveTo>
                      <a:pt x="705" y="208"/>
                    </a:moveTo>
                    <a:lnTo>
                      <a:pt x="705" y="208"/>
                    </a:lnTo>
                    <a:lnTo>
                      <a:pt x="705" y="204"/>
                    </a:lnTo>
                    <a:lnTo>
                      <a:pt x="709" y="200"/>
                    </a:lnTo>
                    <a:lnTo>
                      <a:pt x="711" y="198"/>
                    </a:lnTo>
                    <a:lnTo>
                      <a:pt x="713" y="194"/>
                    </a:lnTo>
                    <a:lnTo>
                      <a:pt x="715" y="194"/>
                    </a:lnTo>
                    <a:lnTo>
                      <a:pt x="721" y="190"/>
                    </a:lnTo>
                    <a:lnTo>
                      <a:pt x="721" y="184"/>
                    </a:lnTo>
                    <a:lnTo>
                      <a:pt x="721" y="172"/>
                    </a:lnTo>
                    <a:lnTo>
                      <a:pt x="725" y="180"/>
                    </a:lnTo>
                    <a:lnTo>
                      <a:pt x="725" y="188"/>
                    </a:lnTo>
                    <a:lnTo>
                      <a:pt x="721" y="188"/>
                    </a:lnTo>
                    <a:lnTo>
                      <a:pt x="719" y="192"/>
                    </a:lnTo>
                    <a:lnTo>
                      <a:pt x="717" y="196"/>
                    </a:lnTo>
                    <a:lnTo>
                      <a:pt x="715" y="196"/>
                    </a:lnTo>
                    <a:lnTo>
                      <a:pt x="715" y="194"/>
                    </a:lnTo>
                    <a:lnTo>
                      <a:pt x="711" y="198"/>
                    </a:lnTo>
                    <a:lnTo>
                      <a:pt x="703" y="212"/>
                    </a:lnTo>
                    <a:lnTo>
                      <a:pt x="705" y="20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5" name="Freeform 2843"/>
              <p:cNvSpPr>
                <a:spLocks/>
              </p:cNvSpPr>
              <p:nvPr/>
            </p:nvSpPr>
            <p:spPr bwMode="auto">
              <a:xfrm>
                <a:off x="2151" y="4006"/>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1">
                    <a:moveTo>
                      <a:pt x="0" y="0"/>
                    </a:move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6" name="Freeform 2844"/>
              <p:cNvSpPr>
                <a:spLocks/>
              </p:cNvSpPr>
              <p:nvPr/>
            </p:nvSpPr>
            <p:spPr bwMode="auto">
              <a:xfrm>
                <a:off x="2151" y="4006"/>
                <a:ext cx="2" cy="2"/>
              </a:xfrm>
              <a:custGeom>
                <a:avLst/>
                <a:gdLst>
                  <a:gd name="T0" fmla="*/ 2 w 2"/>
                  <a:gd name="T1" fmla="*/ 2 h 2"/>
                  <a:gd name="T2" fmla="*/ 2 w 2"/>
                  <a:gd name="T3" fmla="*/ 2 h 2"/>
                  <a:gd name="T4" fmla="*/ 0 w 2"/>
                  <a:gd name="T5" fmla="*/ 0 h 2"/>
                  <a:gd name="T6" fmla="*/ 0 w 2"/>
                  <a:gd name="T7" fmla="*/ 0 h 2"/>
                  <a:gd name="T8" fmla="*/ 2 w 2"/>
                  <a:gd name="T9" fmla="*/ 2 h 2"/>
                  <a:gd name="T10" fmla="*/ 2 w 2"/>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2"/>
                    </a:moveTo>
                    <a:lnTo>
                      <a:pt x="2" y="2"/>
                    </a:lnTo>
                    <a:lnTo>
                      <a:pt x="0" y="0"/>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7" name="Freeform 2845"/>
              <p:cNvSpPr>
                <a:spLocks/>
              </p:cNvSpPr>
              <p:nvPr/>
            </p:nvSpPr>
            <p:spPr bwMode="auto">
              <a:xfrm>
                <a:off x="2149" y="4006"/>
                <a:ext cx="2" cy="1"/>
              </a:xfrm>
              <a:custGeom>
                <a:avLst/>
                <a:gdLst>
                  <a:gd name="T0" fmla="*/ 2 w 2"/>
                  <a:gd name="T1" fmla="*/ 0 h 1"/>
                  <a:gd name="T2" fmla="*/ 2 w 2"/>
                  <a:gd name="T3" fmla="*/ 0 h 1"/>
                  <a:gd name="T4" fmla="*/ 0 w 2"/>
                  <a:gd name="T5" fmla="*/ 0 h 1"/>
                  <a:gd name="T6" fmla="*/ 0 w 2"/>
                  <a:gd name="T7" fmla="*/ 0 h 1"/>
                  <a:gd name="T8" fmla="*/ 0 w 2"/>
                  <a:gd name="T9" fmla="*/ 0 h 1"/>
                  <a:gd name="T10" fmla="*/ 0 w 2"/>
                  <a:gd name="T11" fmla="*/ 0 h 1"/>
                  <a:gd name="T12" fmla="*/ 2 w 2"/>
                  <a:gd name="T13" fmla="*/ 0 h 1"/>
                  <a:gd name="T14" fmla="*/ 2 w 2"/>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8" name="Freeform 2846"/>
              <p:cNvSpPr>
                <a:spLocks/>
              </p:cNvSpPr>
              <p:nvPr/>
            </p:nvSpPr>
            <p:spPr bwMode="auto">
              <a:xfrm>
                <a:off x="2229" y="2975"/>
                <a:ext cx="8" cy="2"/>
              </a:xfrm>
              <a:custGeom>
                <a:avLst/>
                <a:gdLst>
                  <a:gd name="T0" fmla="*/ 0 w 8"/>
                  <a:gd name="T1" fmla="*/ 0 h 2"/>
                  <a:gd name="T2" fmla="*/ 0 w 8"/>
                  <a:gd name="T3" fmla="*/ 0 h 2"/>
                  <a:gd name="T4" fmla="*/ 8 w 8"/>
                  <a:gd name="T5" fmla="*/ 2 h 2"/>
                  <a:gd name="T6" fmla="*/ 8 w 8"/>
                  <a:gd name="T7" fmla="*/ 2 h 2"/>
                  <a:gd name="T8" fmla="*/ 6 w 8"/>
                  <a:gd name="T9" fmla="*/ 2 h 2"/>
                  <a:gd name="T10" fmla="*/ 2 w 8"/>
                  <a:gd name="T11" fmla="*/ 0 h 2"/>
                  <a:gd name="T12" fmla="*/ 0 w 8"/>
                  <a:gd name="T13" fmla="*/ 0 h 2"/>
                  <a:gd name="T14" fmla="*/ 0 w 8"/>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2">
                    <a:moveTo>
                      <a:pt x="0" y="0"/>
                    </a:moveTo>
                    <a:lnTo>
                      <a:pt x="0" y="0"/>
                    </a:lnTo>
                    <a:lnTo>
                      <a:pt x="8" y="2"/>
                    </a:lnTo>
                    <a:lnTo>
                      <a:pt x="6" y="2"/>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9" name="Freeform 2847"/>
              <p:cNvSpPr>
                <a:spLocks/>
              </p:cNvSpPr>
              <p:nvPr/>
            </p:nvSpPr>
            <p:spPr bwMode="auto">
              <a:xfrm>
                <a:off x="2205" y="2731"/>
                <a:ext cx="34" cy="2"/>
              </a:xfrm>
              <a:custGeom>
                <a:avLst/>
                <a:gdLst>
                  <a:gd name="T0" fmla="*/ 0 w 34"/>
                  <a:gd name="T1" fmla="*/ 0 h 2"/>
                  <a:gd name="T2" fmla="*/ 0 w 34"/>
                  <a:gd name="T3" fmla="*/ 0 h 2"/>
                  <a:gd name="T4" fmla="*/ 34 w 34"/>
                  <a:gd name="T5" fmla="*/ 2 h 2"/>
                  <a:gd name="T6" fmla="*/ 34 w 34"/>
                  <a:gd name="T7" fmla="*/ 2 h 2"/>
                  <a:gd name="T8" fmla="*/ 0 w 34"/>
                  <a:gd name="T9" fmla="*/ 0 h 2"/>
                  <a:gd name="T10" fmla="*/ 0 w 34"/>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4" h="2">
                    <a:moveTo>
                      <a:pt x="0" y="0"/>
                    </a:moveTo>
                    <a:lnTo>
                      <a:pt x="0" y="0"/>
                    </a:lnTo>
                    <a:lnTo>
                      <a:pt x="34"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0" name="Freeform 2848"/>
              <p:cNvSpPr>
                <a:spLocks/>
              </p:cNvSpPr>
              <p:nvPr/>
            </p:nvSpPr>
            <p:spPr bwMode="auto">
              <a:xfrm>
                <a:off x="2129" y="3100"/>
                <a:ext cx="2" cy="1"/>
              </a:xfrm>
              <a:custGeom>
                <a:avLst/>
                <a:gdLst>
                  <a:gd name="T0" fmla="*/ 2 w 2"/>
                  <a:gd name="T1" fmla="*/ 0 h 1"/>
                  <a:gd name="T2" fmla="*/ 2 w 2"/>
                  <a:gd name="T3" fmla="*/ 0 h 1"/>
                  <a:gd name="T4" fmla="*/ 0 w 2"/>
                  <a:gd name="T5" fmla="*/ 0 h 1"/>
                  <a:gd name="T6" fmla="*/ 0 w 2"/>
                  <a:gd name="T7" fmla="*/ 0 h 1"/>
                  <a:gd name="T8" fmla="*/ 0 w 2"/>
                  <a:gd name="T9" fmla="*/ 0 h 1"/>
                  <a:gd name="T10" fmla="*/ 0 w 2"/>
                  <a:gd name="T11" fmla="*/ 0 h 1"/>
                  <a:gd name="T12" fmla="*/ 2 w 2"/>
                  <a:gd name="T13" fmla="*/ 0 h 1"/>
                  <a:gd name="T14" fmla="*/ 2 w 2"/>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1" name="Freeform 2849"/>
              <p:cNvSpPr>
                <a:spLocks/>
              </p:cNvSpPr>
              <p:nvPr/>
            </p:nvSpPr>
            <p:spPr bwMode="auto">
              <a:xfrm>
                <a:off x="2372" y="2822"/>
                <a:ext cx="2" cy="1"/>
              </a:xfrm>
              <a:custGeom>
                <a:avLst/>
                <a:gdLst>
                  <a:gd name="T0" fmla="*/ 0 w 2"/>
                  <a:gd name="T1" fmla="*/ 0 h 1"/>
                  <a:gd name="T2" fmla="*/ 0 w 2"/>
                  <a:gd name="T3" fmla="*/ 0 h 1"/>
                  <a:gd name="T4" fmla="*/ 2 w 2"/>
                  <a:gd name="T5" fmla="*/ 0 h 1"/>
                  <a:gd name="T6" fmla="*/ 2 w 2"/>
                  <a:gd name="T7" fmla="*/ 0 h 1"/>
                  <a:gd name="T8" fmla="*/ 0 w 2"/>
                  <a:gd name="T9" fmla="*/ 0 h 1"/>
                  <a:gd name="T10" fmla="*/ 0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0" y="0"/>
                    </a:moveTo>
                    <a:lnTo>
                      <a:pt x="0" y="0"/>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2" name="Freeform 2850"/>
              <p:cNvSpPr>
                <a:spLocks/>
              </p:cNvSpPr>
              <p:nvPr/>
            </p:nvSpPr>
            <p:spPr bwMode="auto">
              <a:xfrm>
                <a:off x="2411" y="2822"/>
                <a:ext cx="6" cy="2"/>
              </a:xfrm>
              <a:custGeom>
                <a:avLst/>
                <a:gdLst>
                  <a:gd name="T0" fmla="*/ 6 w 6"/>
                  <a:gd name="T1" fmla="*/ 2 h 2"/>
                  <a:gd name="T2" fmla="*/ 6 w 6"/>
                  <a:gd name="T3" fmla="*/ 2 h 2"/>
                  <a:gd name="T4" fmla="*/ 0 w 6"/>
                  <a:gd name="T5" fmla="*/ 0 h 2"/>
                  <a:gd name="T6" fmla="*/ 0 w 6"/>
                  <a:gd name="T7" fmla="*/ 0 h 2"/>
                  <a:gd name="T8" fmla="*/ 6 w 6"/>
                  <a:gd name="T9" fmla="*/ 2 h 2"/>
                  <a:gd name="T10" fmla="*/ 6 w 6"/>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2">
                    <a:moveTo>
                      <a:pt x="6" y="2"/>
                    </a:moveTo>
                    <a:lnTo>
                      <a:pt x="6" y="2"/>
                    </a:lnTo>
                    <a:lnTo>
                      <a:pt x="0" y="0"/>
                    </a:lnTo>
                    <a:lnTo>
                      <a:pt x="6"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3" name="Freeform 2851"/>
              <p:cNvSpPr>
                <a:spLocks/>
              </p:cNvSpPr>
              <p:nvPr/>
            </p:nvSpPr>
            <p:spPr bwMode="auto">
              <a:xfrm>
                <a:off x="2401" y="2852"/>
                <a:ext cx="2" cy="2"/>
              </a:xfrm>
              <a:custGeom>
                <a:avLst/>
                <a:gdLst>
                  <a:gd name="T0" fmla="*/ 0 w 2"/>
                  <a:gd name="T1" fmla="*/ 0 h 2"/>
                  <a:gd name="T2" fmla="*/ 0 w 2"/>
                  <a:gd name="T3" fmla="*/ 0 h 2"/>
                  <a:gd name="T4" fmla="*/ 0 w 2"/>
                  <a:gd name="T5" fmla="*/ 2 h 2"/>
                  <a:gd name="T6" fmla="*/ 0 w 2"/>
                  <a:gd name="T7" fmla="*/ 2 h 2"/>
                  <a:gd name="T8" fmla="*/ 2 w 2"/>
                  <a:gd name="T9" fmla="*/ 2 h 2"/>
                  <a:gd name="T10" fmla="*/ 2 w 2"/>
                  <a:gd name="T11" fmla="*/ 2 h 2"/>
                  <a:gd name="T12" fmla="*/ 0 w 2"/>
                  <a:gd name="T13" fmla="*/ 0 h 2"/>
                  <a:gd name="T14" fmla="*/ 0 w 2"/>
                  <a:gd name="T15" fmla="*/ 0 h 2"/>
                  <a:gd name="T16" fmla="*/ 0 w 2"/>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0" y="0"/>
                    </a:moveTo>
                    <a:lnTo>
                      <a:pt x="0" y="0"/>
                    </a:lnTo>
                    <a:lnTo>
                      <a:pt x="0" y="2"/>
                    </a:lnTo>
                    <a:lnTo>
                      <a:pt x="2"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4" name="Freeform 2852"/>
              <p:cNvSpPr>
                <a:spLocks/>
              </p:cNvSpPr>
              <p:nvPr/>
            </p:nvSpPr>
            <p:spPr bwMode="auto">
              <a:xfrm>
                <a:off x="2435" y="2920"/>
                <a:ext cx="4" cy="2"/>
              </a:xfrm>
              <a:custGeom>
                <a:avLst/>
                <a:gdLst>
                  <a:gd name="T0" fmla="*/ 4 w 4"/>
                  <a:gd name="T1" fmla="*/ 0 h 2"/>
                  <a:gd name="T2" fmla="*/ 4 w 4"/>
                  <a:gd name="T3" fmla="*/ 0 h 2"/>
                  <a:gd name="T4" fmla="*/ 0 w 4"/>
                  <a:gd name="T5" fmla="*/ 2 h 2"/>
                  <a:gd name="T6" fmla="*/ 0 w 4"/>
                  <a:gd name="T7" fmla="*/ 2 h 2"/>
                  <a:gd name="T8" fmla="*/ 2 w 4"/>
                  <a:gd name="T9" fmla="*/ 2 h 2"/>
                  <a:gd name="T10" fmla="*/ 2 w 4"/>
                  <a:gd name="T11" fmla="*/ 2 h 2"/>
                  <a:gd name="T12" fmla="*/ 4 w 4"/>
                  <a:gd name="T13" fmla="*/ 0 h 2"/>
                  <a:gd name="T14" fmla="*/ 4 w 4"/>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4" y="0"/>
                    </a:moveTo>
                    <a:lnTo>
                      <a:pt x="4" y="0"/>
                    </a:lnTo>
                    <a:lnTo>
                      <a:pt x="0" y="2"/>
                    </a:lnTo>
                    <a:lnTo>
                      <a:pt x="2" y="2"/>
                    </a:lnTo>
                    <a:lnTo>
                      <a:pt x="4"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5" name="Freeform 2853"/>
              <p:cNvSpPr>
                <a:spLocks/>
              </p:cNvSpPr>
              <p:nvPr/>
            </p:nvSpPr>
            <p:spPr bwMode="auto">
              <a:xfrm>
                <a:off x="2248" y="3380"/>
                <a:ext cx="10" cy="2"/>
              </a:xfrm>
              <a:custGeom>
                <a:avLst/>
                <a:gdLst>
                  <a:gd name="T0" fmla="*/ 10 w 10"/>
                  <a:gd name="T1" fmla="*/ 2 h 2"/>
                  <a:gd name="T2" fmla="*/ 10 w 10"/>
                  <a:gd name="T3" fmla="*/ 2 h 2"/>
                  <a:gd name="T4" fmla="*/ 0 w 10"/>
                  <a:gd name="T5" fmla="*/ 0 h 2"/>
                  <a:gd name="T6" fmla="*/ 0 w 10"/>
                  <a:gd name="T7" fmla="*/ 0 h 2"/>
                  <a:gd name="T8" fmla="*/ 4 w 10"/>
                  <a:gd name="T9" fmla="*/ 0 h 2"/>
                  <a:gd name="T10" fmla="*/ 10 w 10"/>
                  <a:gd name="T11" fmla="*/ 2 h 2"/>
                  <a:gd name="T12" fmla="*/ 10 w 10"/>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 h="2">
                    <a:moveTo>
                      <a:pt x="10" y="2"/>
                    </a:moveTo>
                    <a:lnTo>
                      <a:pt x="10" y="2"/>
                    </a:lnTo>
                    <a:lnTo>
                      <a:pt x="0" y="0"/>
                    </a:lnTo>
                    <a:lnTo>
                      <a:pt x="4" y="0"/>
                    </a:lnTo>
                    <a:lnTo>
                      <a:pt x="1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6" name="Freeform 2854"/>
              <p:cNvSpPr>
                <a:spLocks/>
              </p:cNvSpPr>
              <p:nvPr/>
            </p:nvSpPr>
            <p:spPr bwMode="auto">
              <a:xfrm>
                <a:off x="2820" y="3444"/>
                <a:ext cx="4" cy="8"/>
              </a:xfrm>
              <a:custGeom>
                <a:avLst/>
                <a:gdLst>
                  <a:gd name="T0" fmla="*/ 2 w 4"/>
                  <a:gd name="T1" fmla="*/ 6 h 8"/>
                  <a:gd name="T2" fmla="*/ 2 w 4"/>
                  <a:gd name="T3" fmla="*/ 6 h 8"/>
                  <a:gd name="T4" fmla="*/ 4 w 4"/>
                  <a:gd name="T5" fmla="*/ 0 h 8"/>
                  <a:gd name="T6" fmla="*/ 4 w 4"/>
                  <a:gd name="T7" fmla="*/ 0 h 8"/>
                  <a:gd name="T8" fmla="*/ 0 w 4"/>
                  <a:gd name="T9" fmla="*/ 8 h 8"/>
                  <a:gd name="T10" fmla="*/ 0 w 4"/>
                  <a:gd name="T11" fmla="*/ 8 h 8"/>
                  <a:gd name="T12" fmla="*/ 2 w 4"/>
                  <a:gd name="T13" fmla="*/ 6 h 8"/>
                  <a:gd name="T14" fmla="*/ 2 w 4"/>
                  <a:gd name="T15" fmla="*/ 6 h 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8">
                    <a:moveTo>
                      <a:pt x="2" y="6"/>
                    </a:moveTo>
                    <a:lnTo>
                      <a:pt x="2" y="6"/>
                    </a:lnTo>
                    <a:lnTo>
                      <a:pt x="4" y="0"/>
                    </a:lnTo>
                    <a:lnTo>
                      <a:pt x="0" y="8"/>
                    </a:lnTo>
                    <a:lnTo>
                      <a:pt x="2"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7" name="Freeform 2855"/>
              <p:cNvSpPr>
                <a:spLocks noEditPoints="1"/>
              </p:cNvSpPr>
              <p:nvPr/>
            </p:nvSpPr>
            <p:spPr bwMode="auto">
              <a:xfrm>
                <a:off x="1919" y="2733"/>
                <a:ext cx="951" cy="1011"/>
              </a:xfrm>
              <a:custGeom>
                <a:avLst/>
                <a:gdLst>
                  <a:gd name="T0" fmla="*/ 320 w 951"/>
                  <a:gd name="T1" fmla="*/ 0 h 1011"/>
                  <a:gd name="T2" fmla="*/ 476 w 951"/>
                  <a:gd name="T3" fmla="*/ 75 h 1011"/>
                  <a:gd name="T4" fmla="*/ 451 w 951"/>
                  <a:gd name="T5" fmla="*/ 91 h 1011"/>
                  <a:gd name="T6" fmla="*/ 522 w 951"/>
                  <a:gd name="T7" fmla="*/ 145 h 1011"/>
                  <a:gd name="T8" fmla="*/ 524 w 951"/>
                  <a:gd name="T9" fmla="*/ 175 h 1011"/>
                  <a:gd name="T10" fmla="*/ 544 w 951"/>
                  <a:gd name="T11" fmla="*/ 208 h 1011"/>
                  <a:gd name="T12" fmla="*/ 518 w 951"/>
                  <a:gd name="T13" fmla="*/ 189 h 1011"/>
                  <a:gd name="T14" fmla="*/ 459 w 951"/>
                  <a:gd name="T15" fmla="*/ 250 h 1011"/>
                  <a:gd name="T16" fmla="*/ 433 w 951"/>
                  <a:gd name="T17" fmla="*/ 294 h 1011"/>
                  <a:gd name="T18" fmla="*/ 419 w 951"/>
                  <a:gd name="T19" fmla="*/ 276 h 1011"/>
                  <a:gd name="T20" fmla="*/ 322 w 951"/>
                  <a:gd name="T21" fmla="*/ 244 h 1011"/>
                  <a:gd name="T22" fmla="*/ 270 w 951"/>
                  <a:gd name="T23" fmla="*/ 306 h 1011"/>
                  <a:gd name="T24" fmla="*/ 224 w 951"/>
                  <a:gd name="T25" fmla="*/ 340 h 1011"/>
                  <a:gd name="T26" fmla="*/ 210 w 951"/>
                  <a:gd name="T27" fmla="*/ 367 h 1011"/>
                  <a:gd name="T28" fmla="*/ 254 w 951"/>
                  <a:gd name="T29" fmla="*/ 391 h 1011"/>
                  <a:gd name="T30" fmla="*/ 306 w 951"/>
                  <a:gd name="T31" fmla="*/ 427 h 1011"/>
                  <a:gd name="T32" fmla="*/ 322 w 951"/>
                  <a:gd name="T33" fmla="*/ 381 h 1011"/>
                  <a:gd name="T34" fmla="*/ 353 w 951"/>
                  <a:gd name="T35" fmla="*/ 304 h 1011"/>
                  <a:gd name="T36" fmla="*/ 383 w 951"/>
                  <a:gd name="T37" fmla="*/ 363 h 1011"/>
                  <a:gd name="T38" fmla="*/ 357 w 951"/>
                  <a:gd name="T39" fmla="*/ 407 h 1011"/>
                  <a:gd name="T40" fmla="*/ 288 w 951"/>
                  <a:gd name="T41" fmla="*/ 471 h 1011"/>
                  <a:gd name="T42" fmla="*/ 250 w 951"/>
                  <a:gd name="T43" fmla="*/ 413 h 1011"/>
                  <a:gd name="T44" fmla="*/ 234 w 951"/>
                  <a:gd name="T45" fmla="*/ 477 h 1011"/>
                  <a:gd name="T46" fmla="*/ 185 w 951"/>
                  <a:gd name="T47" fmla="*/ 502 h 1011"/>
                  <a:gd name="T48" fmla="*/ 119 w 951"/>
                  <a:gd name="T49" fmla="*/ 528 h 1011"/>
                  <a:gd name="T50" fmla="*/ 113 w 951"/>
                  <a:gd name="T51" fmla="*/ 580 h 1011"/>
                  <a:gd name="T52" fmla="*/ 16 w 951"/>
                  <a:gd name="T53" fmla="*/ 659 h 1011"/>
                  <a:gd name="T54" fmla="*/ 105 w 951"/>
                  <a:gd name="T55" fmla="*/ 725 h 1011"/>
                  <a:gd name="T56" fmla="*/ 206 w 951"/>
                  <a:gd name="T57" fmla="*/ 641 h 1011"/>
                  <a:gd name="T58" fmla="*/ 308 w 951"/>
                  <a:gd name="T59" fmla="*/ 691 h 1011"/>
                  <a:gd name="T60" fmla="*/ 349 w 951"/>
                  <a:gd name="T61" fmla="*/ 697 h 1011"/>
                  <a:gd name="T62" fmla="*/ 308 w 951"/>
                  <a:gd name="T63" fmla="*/ 626 h 1011"/>
                  <a:gd name="T64" fmla="*/ 403 w 951"/>
                  <a:gd name="T65" fmla="*/ 715 h 1011"/>
                  <a:gd name="T66" fmla="*/ 411 w 951"/>
                  <a:gd name="T67" fmla="*/ 741 h 1011"/>
                  <a:gd name="T68" fmla="*/ 405 w 951"/>
                  <a:gd name="T69" fmla="*/ 691 h 1011"/>
                  <a:gd name="T70" fmla="*/ 443 w 951"/>
                  <a:gd name="T71" fmla="*/ 679 h 1011"/>
                  <a:gd name="T72" fmla="*/ 472 w 951"/>
                  <a:gd name="T73" fmla="*/ 578 h 1011"/>
                  <a:gd name="T74" fmla="*/ 510 w 951"/>
                  <a:gd name="T75" fmla="*/ 586 h 1011"/>
                  <a:gd name="T76" fmla="*/ 558 w 951"/>
                  <a:gd name="T77" fmla="*/ 540 h 1011"/>
                  <a:gd name="T78" fmla="*/ 607 w 951"/>
                  <a:gd name="T79" fmla="*/ 612 h 1011"/>
                  <a:gd name="T80" fmla="*/ 449 w 951"/>
                  <a:gd name="T81" fmla="*/ 675 h 1011"/>
                  <a:gd name="T82" fmla="*/ 465 w 951"/>
                  <a:gd name="T83" fmla="*/ 713 h 1011"/>
                  <a:gd name="T84" fmla="*/ 520 w 951"/>
                  <a:gd name="T85" fmla="*/ 721 h 1011"/>
                  <a:gd name="T86" fmla="*/ 568 w 951"/>
                  <a:gd name="T87" fmla="*/ 798 h 1011"/>
                  <a:gd name="T88" fmla="*/ 613 w 951"/>
                  <a:gd name="T89" fmla="*/ 866 h 1011"/>
                  <a:gd name="T90" fmla="*/ 709 w 951"/>
                  <a:gd name="T91" fmla="*/ 1001 h 1011"/>
                  <a:gd name="T92" fmla="*/ 824 w 951"/>
                  <a:gd name="T93" fmla="*/ 876 h 1011"/>
                  <a:gd name="T94" fmla="*/ 776 w 951"/>
                  <a:gd name="T95" fmla="*/ 802 h 1011"/>
                  <a:gd name="T96" fmla="*/ 735 w 951"/>
                  <a:gd name="T97" fmla="*/ 745 h 1011"/>
                  <a:gd name="T98" fmla="*/ 870 w 951"/>
                  <a:gd name="T99" fmla="*/ 711 h 1011"/>
                  <a:gd name="T100" fmla="*/ 929 w 951"/>
                  <a:gd name="T101" fmla="*/ 741 h 1011"/>
                  <a:gd name="T102" fmla="*/ 373 w 951"/>
                  <a:gd name="T103" fmla="*/ 357 h 1011"/>
                  <a:gd name="T104" fmla="*/ 413 w 951"/>
                  <a:gd name="T105" fmla="*/ 344 h 1011"/>
                  <a:gd name="T106" fmla="*/ 502 w 951"/>
                  <a:gd name="T107" fmla="*/ 556 h 1011"/>
                  <a:gd name="T108" fmla="*/ 512 w 951"/>
                  <a:gd name="T109" fmla="*/ 542 h 1011"/>
                  <a:gd name="T110" fmla="*/ 580 w 951"/>
                  <a:gd name="T111" fmla="*/ 498 h 1011"/>
                  <a:gd name="T112" fmla="*/ 592 w 951"/>
                  <a:gd name="T113" fmla="*/ 469 h 1011"/>
                  <a:gd name="T114" fmla="*/ 594 w 951"/>
                  <a:gd name="T115" fmla="*/ 411 h 1011"/>
                  <a:gd name="T116" fmla="*/ 637 w 951"/>
                  <a:gd name="T117" fmla="*/ 548 h 1011"/>
                  <a:gd name="T118" fmla="*/ 671 w 951"/>
                  <a:gd name="T119" fmla="*/ 536 h 1011"/>
                  <a:gd name="T120" fmla="*/ 717 w 951"/>
                  <a:gd name="T121" fmla="*/ 588 h 1011"/>
                  <a:gd name="T122" fmla="*/ 739 w 951"/>
                  <a:gd name="T123" fmla="*/ 490 h 101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51" h="1011">
                    <a:moveTo>
                      <a:pt x="947" y="602"/>
                    </a:moveTo>
                    <a:lnTo>
                      <a:pt x="947" y="602"/>
                    </a:lnTo>
                    <a:lnTo>
                      <a:pt x="945" y="596"/>
                    </a:lnTo>
                    <a:lnTo>
                      <a:pt x="943" y="566"/>
                    </a:lnTo>
                    <a:lnTo>
                      <a:pt x="943" y="562"/>
                    </a:lnTo>
                    <a:lnTo>
                      <a:pt x="943" y="560"/>
                    </a:lnTo>
                    <a:lnTo>
                      <a:pt x="943" y="562"/>
                    </a:lnTo>
                    <a:lnTo>
                      <a:pt x="943" y="558"/>
                    </a:lnTo>
                    <a:lnTo>
                      <a:pt x="943" y="550"/>
                    </a:lnTo>
                    <a:lnTo>
                      <a:pt x="935" y="516"/>
                    </a:lnTo>
                    <a:lnTo>
                      <a:pt x="925" y="483"/>
                    </a:lnTo>
                    <a:lnTo>
                      <a:pt x="913" y="451"/>
                    </a:lnTo>
                    <a:lnTo>
                      <a:pt x="901" y="419"/>
                    </a:lnTo>
                    <a:lnTo>
                      <a:pt x="886" y="391"/>
                    </a:lnTo>
                    <a:lnTo>
                      <a:pt x="872" y="363"/>
                    </a:lnTo>
                    <a:lnTo>
                      <a:pt x="856" y="334"/>
                    </a:lnTo>
                    <a:lnTo>
                      <a:pt x="840" y="308"/>
                    </a:lnTo>
                    <a:lnTo>
                      <a:pt x="822" y="282"/>
                    </a:lnTo>
                    <a:lnTo>
                      <a:pt x="802" y="258"/>
                    </a:lnTo>
                    <a:lnTo>
                      <a:pt x="782" y="234"/>
                    </a:lnTo>
                    <a:lnTo>
                      <a:pt x="760" y="210"/>
                    </a:lnTo>
                    <a:lnTo>
                      <a:pt x="723" y="175"/>
                    </a:lnTo>
                    <a:lnTo>
                      <a:pt x="683" y="141"/>
                    </a:lnTo>
                    <a:lnTo>
                      <a:pt x="641" y="111"/>
                    </a:lnTo>
                    <a:lnTo>
                      <a:pt x="596" y="85"/>
                    </a:lnTo>
                    <a:lnTo>
                      <a:pt x="552" y="60"/>
                    </a:lnTo>
                    <a:lnTo>
                      <a:pt x="504" y="40"/>
                    </a:lnTo>
                    <a:lnTo>
                      <a:pt x="455" y="24"/>
                    </a:lnTo>
                    <a:lnTo>
                      <a:pt x="405" y="12"/>
                    </a:lnTo>
                    <a:lnTo>
                      <a:pt x="361" y="4"/>
                    </a:lnTo>
                    <a:lnTo>
                      <a:pt x="320" y="0"/>
                    </a:lnTo>
                    <a:lnTo>
                      <a:pt x="355" y="6"/>
                    </a:lnTo>
                    <a:lnTo>
                      <a:pt x="371" y="8"/>
                    </a:lnTo>
                    <a:lnTo>
                      <a:pt x="387" y="14"/>
                    </a:lnTo>
                    <a:lnTo>
                      <a:pt x="413" y="20"/>
                    </a:lnTo>
                    <a:lnTo>
                      <a:pt x="417" y="22"/>
                    </a:lnTo>
                    <a:lnTo>
                      <a:pt x="419" y="26"/>
                    </a:lnTo>
                    <a:lnTo>
                      <a:pt x="425" y="30"/>
                    </a:lnTo>
                    <a:lnTo>
                      <a:pt x="431" y="32"/>
                    </a:lnTo>
                    <a:lnTo>
                      <a:pt x="445" y="36"/>
                    </a:lnTo>
                    <a:lnTo>
                      <a:pt x="447" y="36"/>
                    </a:lnTo>
                    <a:lnTo>
                      <a:pt x="457" y="42"/>
                    </a:lnTo>
                    <a:lnTo>
                      <a:pt x="463" y="46"/>
                    </a:lnTo>
                    <a:lnTo>
                      <a:pt x="480" y="50"/>
                    </a:lnTo>
                    <a:lnTo>
                      <a:pt x="480" y="52"/>
                    </a:lnTo>
                    <a:lnTo>
                      <a:pt x="478" y="56"/>
                    </a:lnTo>
                    <a:lnTo>
                      <a:pt x="474" y="60"/>
                    </a:lnTo>
                    <a:lnTo>
                      <a:pt x="476" y="65"/>
                    </a:lnTo>
                    <a:lnTo>
                      <a:pt x="478" y="67"/>
                    </a:lnTo>
                    <a:lnTo>
                      <a:pt x="474" y="67"/>
                    </a:lnTo>
                    <a:lnTo>
                      <a:pt x="472" y="65"/>
                    </a:lnTo>
                    <a:lnTo>
                      <a:pt x="480" y="71"/>
                    </a:lnTo>
                    <a:lnTo>
                      <a:pt x="484" y="73"/>
                    </a:lnTo>
                    <a:lnTo>
                      <a:pt x="486" y="75"/>
                    </a:lnTo>
                    <a:lnTo>
                      <a:pt x="484" y="77"/>
                    </a:lnTo>
                    <a:lnTo>
                      <a:pt x="482" y="75"/>
                    </a:lnTo>
                    <a:lnTo>
                      <a:pt x="476" y="75"/>
                    </a:lnTo>
                    <a:lnTo>
                      <a:pt x="478" y="77"/>
                    </a:lnTo>
                    <a:lnTo>
                      <a:pt x="484" y="81"/>
                    </a:lnTo>
                    <a:lnTo>
                      <a:pt x="492" y="87"/>
                    </a:lnTo>
                    <a:lnTo>
                      <a:pt x="492" y="89"/>
                    </a:lnTo>
                    <a:lnTo>
                      <a:pt x="498" y="91"/>
                    </a:lnTo>
                    <a:lnTo>
                      <a:pt x="492" y="89"/>
                    </a:lnTo>
                    <a:lnTo>
                      <a:pt x="472" y="77"/>
                    </a:lnTo>
                    <a:lnTo>
                      <a:pt x="461" y="73"/>
                    </a:lnTo>
                    <a:lnTo>
                      <a:pt x="455" y="69"/>
                    </a:lnTo>
                    <a:lnTo>
                      <a:pt x="441" y="71"/>
                    </a:lnTo>
                    <a:lnTo>
                      <a:pt x="433" y="73"/>
                    </a:lnTo>
                    <a:lnTo>
                      <a:pt x="431" y="75"/>
                    </a:lnTo>
                    <a:lnTo>
                      <a:pt x="431" y="77"/>
                    </a:lnTo>
                    <a:lnTo>
                      <a:pt x="435" y="83"/>
                    </a:lnTo>
                    <a:lnTo>
                      <a:pt x="439" y="87"/>
                    </a:lnTo>
                    <a:lnTo>
                      <a:pt x="447" y="89"/>
                    </a:lnTo>
                    <a:lnTo>
                      <a:pt x="453" y="89"/>
                    </a:lnTo>
                    <a:lnTo>
                      <a:pt x="455" y="89"/>
                    </a:lnTo>
                    <a:lnTo>
                      <a:pt x="468" y="91"/>
                    </a:lnTo>
                    <a:lnTo>
                      <a:pt x="461" y="91"/>
                    </a:lnTo>
                    <a:lnTo>
                      <a:pt x="455" y="89"/>
                    </a:lnTo>
                    <a:lnTo>
                      <a:pt x="453" y="89"/>
                    </a:lnTo>
                    <a:lnTo>
                      <a:pt x="451" y="89"/>
                    </a:lnTo>
                    <a:lnTo>
                      <a:pt x="451" y="91"/>
                    </a:lnTo>
                    <a:lnTo>
                      <a:pt x="453" y="93"/>
                    </a:lnTo>
                    <a:lnTo>
                      <a:pt x="457" y="97"/>
                    </a:lnTo>
                    <a:lnTo>
                      <a:pt x="459" y="103"/>
                    </a:lnTo>
                    <a:lnTo>
                      <a:pt x="461" y="107"/>
                    </a:lnTo>
                    <a:lnTo>
                      <a:pt x="465" y="111"/>
                    </a:lnTo>
                    <a:lnTo>
                      <a:pt x="472" y="115"/>
                    </a:lnTo>
                    <a:lnTo>
                      <a:pt x="470" y="117"/>
                    </a:lnTo>
                    <a:lnTo>
                      <a:pt x="482" y="121"/>
                    </a:lnTo>
                    <a:lnTo>
                      <a:pt x="482" y="119"/>
                    </a:lnTo>
                    <a:lnTo>
                      <a:pt x="484" y="121"/>
                    </a:lnTo>
                    <a:lnTo>
                      <a:pt x="494" y="125"/>
                    </a:lnTo>
                    <a:lnTo>
                      <a:pt x="486" y="123"/>
                    </a:lnTo>
                    <a:lnTo>
                      <a:pt x="484" y="121"/>
                    </a:lnTo>
                    <a:lnTo>
                      <a:pt x="482" y="121"/>
                    </a:lnTo>
                    <a:lnTo>
                      <a:pt x="480" y="125"/>
                    </a:lnTo>
                    <a:lnTo>
                      <a:pt x="480" y="131"/>
                    </a:lnTo>
                    <a:lnTo>
                      <a:pt x="484" y="135"/>
                    </a:lnTo>
                    <a:lnTo>
                      <a:pt x="488" y="135"/>
                    </a:lnTo>
                    <a:lnTo>
                      <a:pt x="500" y="137"/>
                    </a:lnTo>
                    <a:lnTo>
                      <a:pt x="510" y="139"/>
                    </a:lnTo>
                    <a:lnTo>
                      <a:pt x="512" y="139"/>
                    </a:lnTo>
                    <a:lnTo>
                      <a:pt x="516" y="143"/>
                    </a:lnTo>
                    <a:lnTo>
                      <a:pt x="522" y="145"/>
                    </a:lnTo>
                    <a:lnTo>
                      <a:pt x="530" y="149"/>
                    </a:lnTo>
                    <a:lnTo>
                      <a:pt x="528" y="149"/>
                    </a:lnTo>
                    <a:lnTo>
                      <a:pt x="522" y="147"/>
                    </a:lnTo>
                    <a:lnTo>
                      <a:pt x="508" y="143"/>
                    </a:lnTo>
                    <a:lnTo>
                      <a:pt x="500" y="141"/>
                    </a:lnTo>
                    <a:lnTo>
                      <a:pt x="496" y="141"/>
                    </a:lnTo>
                    <a:lnTo>
                      <a:pt x="494" y="143"/>
                    </a:lnTo>
                    <a:lnTo>
                      <a:pt x="492" y="147"/>
                    </a:lnTo>
                    <a:lnTo>
                      <a:pt x="494" y="149"/>
                    </a:lnTo>
                    <a:lnTo>
                      <a:pt x="496" y="151"/>
                    </a:lnTo>
                    <a:lnTo>
                      <a:pt x="500" y="153"/>
                    </a:lnTo>
                    <a:lnTo>
                      <a:pt x="512" y="153"/>
                    </a:lnTo>
                    <a:lnTo>
                      <a:pt x="512" y="155"/>
                    </a:lnTo>
                    <a:lnTo>
                      <a:pt x="510" y="155"/>
                    </a:lnTo>
                    <a:lnTo>
                      <a:pt x="502" y="157"/>
                    </a:lnTo>
                    <a:lnTo>
                      <a:pt x="494" y="151"/>
                    </a:lnTo>
                    <a:lnTo>
                      <a:pt x="488" y="147"/>
                    </a:lnTo>
                    <a:lnTo>
                      <a:pt x="484" y="145"/>
                    </a:lnTo>
                    <a:lnTo>
                      <a:pt x="482" y="147"/>
                    </a:lnTo>
                    <a:lnTo>
                      <a:pt x="486" y="149"/>
                    </a:lnTo>
                    <a:lnTo>
                      <a:pt x="492" y="151"/>
                    </a:lnTo>
                    <a:lnTo>
                      <a:pt x="494" y="155"/>
                    </a:lnTo>
                    <a:lnTo>
                      <a:pt x="496" y="161"/>
                    </a:lnTo>
                    <a:lnTo>
                      <a:pt x="502" y="161"/>
                    </a:lnTo>
                    <a:lnTo>
                      <a:pt x="508" y="163"/>
                    </a:lnTo>
                    <a:lnTo>
                      <a:pt x="512" y="165"/>
                    </a:lnTo>
                    <a:lnTo>
                      <a:pt x="518" y="171"/>
                    </a:lnTo>
                    <a:lnTo>
                      <a:pt x="524" y="175"/>
                    </a:lnTo>
                    <a:lnTo>
                      <a:pt x="528" y="175"/>
                    </a:lnTo>
                    <a:lnTo>
                      <a:pt x="530" y="175"/>
                    </a:lnTo>
                    <a:lnTo>
                      <a:pt x="532" y="173"/>
                    </a:lnTo>
                    <a:lnTo>
                      <a:pt x="534" y="171"/>
                    </a:lnTo>
                    <a:lnTo>
                      <a:pt x="536" y="169"/>
                    </a:lnTo>
                    <a:lnTo>
                      <a:pt x="544" y="169"/>
                    </a:lnTo>
                    <a:lnTo>
                      <a:pt x="546" y="171"/>
                    </a:lnTo>
                    <a:lnTo>
                      <a:pt x="548" y="175"/>
                    </a:lnTo>
                    <a:lnTo>
                      <a:pt x="552" y="177"/>
                    </a:lnTo>
                    <a:lnTo>
                      <a:pt x="554" y="177"/>
                    </a:lnTo>
                    <a:lnTo>
                      <a:pt x="556" y="175"/>
                    </a:lnTo>
                    <a:lnTo>
                      <a:pt x="554" y="177"/>
                    </a:lnTo>
                    <a:lnTo>
                      <a:pt x="550" y="179"/>
                    </a:lnTo>
                    <a:lnTo>
                      <a:pt x="544" y="173"/>
                    </a:lnTo>
                    <a:lnTo>
                      <a:pt x="538" y="171"/>
                    </a:lnTo>
                    <a:lnTo>
                      <a:pt x="534" y="171"/>
                    </a:lnTo>
                    <a:lnTo>
                      <a:pt x="532" y="173"/>
                    </a:lnTo>
                    <a:lnTo>
                      <a:pt x="534" y="177"/>
                    </a:lnTo>
                    <a:lnTo>
                      <a:pt x="536" y="179"/>
                    </a:lnTo>
                    <a:lnTo>
                      <a:pt x="540" y="181"/>
                    </a:lnTo>
                    <a:lnTo>
                      <a:pt x="548" y="185"/>
                    </a:lnTo>
                    <a:lnTo>
                      <a:pt x="554" y="193"/>
                    </a:lnTo>
                    <a:lnTo>
                      <a:pt x="556" y="199"/>
                    </a:lnTo>
                    <a:lnTo>
                      <a:pt x="558" y="201"/>
                    </a:lnTo>
                    <a:lnTo>
                      <a:pt x="558" y="203"/>
                    </a:lnTo>
                    <a:lnTo>
                      <a:pt x="554" y="208"/>
                    </a:lnTo>
                    <a:lnTo>
                      <a:pt x="550" y="208"/>
                    </a:lnTo>
                    <a:lnTo>
                      <a:pt x="546" y="208"/>
                    </a:lnTo>
                    <a:lnTo>
                      <a:pt x="544" y="208"/>
                    </a:lnTo>
                    <a:lnTo>
                      <a:pt x="546" y="203"/>
                    </a:lnTo>
                    <a:lnTo>
                      <a:pt x="548" y="199"/>
                    </a:lnTo>
                    <a:lnTo>
                      <a:pt x="546" y="195"/>
                    </a:lnTo>
                    <a:lnTo>
                      <a:pt x="544" y="189"/>
                    </a:lnTo>
                    <a:lnTo>
                      <a:pt x="534" y="181"/>
                    </a:lnTo>
                    <a:lnTo>
                      <a:pt x="530" y="181"/>
                    </a:lnTo>
                    <a:lnTo>
                      <a:pt x="526" y="179"/>
                    </a:lnTo>
                    <a:lnTo>
                      <a:pt x="510" y="169"/>
                    </a:lnTo>
                    <a:lnTo>
                      <a:pt x="504" y="165"/>
                    </a:lnTo>
                    <a:lnTo>
                      <a:pt x="498" y="163"/>
                    </a:lnTo>
                    <a:lnTo>
                      <a:pt x="494" y="163"/>
                    </a:lnTo>
                    <a:lnTo>
                      <a:pt x="486" y="155"/>
                    </a:lnTo>
                    <a:lnTo>
                      <a:pt x="484" y="153"/>
                    </a:lnTo>
                    <a:lnTo>
                      <a:pt x="480" y="151"/>
                    </a:lnTo>
                    <a:lnTo>
                      <a:pt x="476" y="153"/>
                    </a:lnTo>
                    <a:lnTo>
                      <a:pt x="474" y="155"/>
                    </a:lnTo>
                    <a:lnTo>
                      <a:pt x="474" y="157"/>
                    </a:lnTo>
                    <a:lnTo>
                      <a:pt x="474" y="159"/>
                    </a:lnTo>
                    <a:lnTo>
                      <a:pt x="480" y="163"/>
                    </a:lnTo>
                    <a:lnTo>
                      <a:pt x="484" y="167"/>
                    </a:lnTo>
                    <a:lnTo>
                      <a:pt x="486" y="171"/>
                    </a:lnTo>
                    <a:lnTo>
                      <a:pt x="488" y="175"/>
                    </a:lnTo>
                    <a:lnTo>
                      <a:pt x="490" y="175"/>
                    </a:lnTo>
                    <a:lnTo>
                      <a:pt x="494" y="177"/>
                    </a:lnTo>
                    <a:lnTo>
                      <a:pt x="516" y="189"/>
                    </a:lnTo>
                    <a:lnTo>
                      <a:pt x="520" y="187"/>
                    </a:lnTo>
                    <a:lnTo>
                      <a:pt x="518" y="189"/>
                    </a:lnTo>
                    <a:lnTo>
                      <a:pt x="516" y="189"/>
                    </a:lnTo>
                    <a:lnTo>
                      <a:pt x="504" y="193"/>
                    </a:lnTo>
                    <a:lnTo>
                      <a:pt x="498" y="193"/>
                    </a:lnTo>
                    <a:lnTo>
                      <a:pt x="496" y="193"/>
                    </a:lnTo>
                    <a:lnTo>
                      <a:pt x="492" y="193"/>
                    </a:lnTo>
                    <a:lnTo>
                      <a:pt x="486" y="195"/>
                    </a:lnTo>
                    <a:lnTo>
                      <a:pt x="484" y="197"/>
                    </a:lnTo>
                    <a:lnTo>
                      <a:pt x="486" y="199"/>
                    </a:lnTo>
                    <a:lnTo>
                      <a:pt x="492" y="203"/>
                    </a:lnTo>
                    <a:lnTo>
                      <a:pt x="496" y="210"/>
                    </a:lnTo>
                    <a:lnTo>
                      <a:pt x="498" y="212"/>
                    </a:lnTo>
                    <a:lnTo>
                      <a:pt x="498" y="214"/>
                    </a:lnTo>
                    <a:lnTo>
                      <a:pt x="494" y="216"/>
                    </a:lnTo>
                    <a:lnTo>
                      <a:pt x="488" y="216"/>
                    </a:lnTo>
                    <a:lnTo>
                      <a:pt x="484" y="218"/>
                    </a:lnTo>
                    <a:lnTo>
                      <a:pt x="482" y="220"/>
                    </a:lnTo>
                    <a:lnTo>
                      <a:pt x="480" y="222"/>
                    </a:lnTo>
                    <a:lnTo>
                      <a:pt x="478" y="226"/>
                    </a:lnTo>
                    <a:lnTo>
                      <a:pt x="478" y="224"/>
                    </a:lnTo>
                    <a:lnTo>
                      <a:pt x="476" y="220"/>
                    </a:lnTo>
                    <a:lnTo>
                      <a:pt x="474" y="216"/>
                    </a:lnTo>
                    <a:lnTo>
                      <a:pt x="472" y="218"/>
                    </a:lnTo>
                    <a:lnTo>
                      <a:pt x="470" y="220"/>
                    </a:lnTo>
                    <a:lnTo>
                      <a:pt x="470" y="226"/>
                    </a:lnTo>
                    <a:lnTo>
                      <a:pt x="459" y="244"/>
                    </a:lnTo>
                    <a:lnTo>
                      <a:pt x="459" y="250"/>
                    </a:lnTo>
                    <a:lnTo>
                      <a:pt x="459" y="252"/>
                    </a:lnTo>
                    <a:lnTo>
                      <a:pt x="457" y="254"/>
                    </a:lnTo>
                    <a:lnTo>
                      <a:pt x="455" y="256"/>
                    </a:lnTo>
                    <a:lnTo>
                      <a:pt x="451" y="254"/>
                    </a:lnTo>
                    <a:lnTo>
                      <a:pt x="447" y="250"/>
                    </a:lnTo>
                    <a:lnTo>
                      <a:pt x="449" y="248"/>
                    </a:lnTo>
                    <a:lnTo>
                      <a:pt x="451" y="246"/>
                    </a:lnTo>
                    <a:lnTo>
                      <a:pt x="453" y="244"/>
                    </a:lnTo>
                    <a:lnTo>
                      <a:pt x="453" y="242"/>
                    </a:lnTo>
                    <a:lnTo>
                      <a:pt x="449" y="242"/>
                    </a:lnTo>
                    <a:lnTo>
                      <a:pt x="445" y="242"/>
                    </a:lnTo>
                    <a:lnTo>
                      <a:pt x="441" y="244"/>
                    </a:lnTo>
                    <a:lnTo>
                      <a:pt x="439" y="246"/>
                    </a:lnTo>
                    <a:lnTo>
                      <a:pt x="439" y="248"/>
                    </a:lnTo>
                    <a:lnTo>
                      <a:pt x="439" y="250"/>
                    </a:lnTo>
                    <a:lnTo>
                      <a:pt x="443" y="254"/>
                    </a:lnTo>
                    <a:lnTo>
                      <a:pt x="451" y="258"/>
                    </a:lnTo>
                    <a:lnTo>
                      <a:pt x="453" y="260"/>
                    </a:lnTo>
                    <a:lnTo>
                      <a:pt x="451" y="262"/>
                    </a:lnTo>
                    <a:lnTo>
                      <a:pt x="447" y="264"/>
                    </a:lnTo>
                    <a:lnTo>
                      <a:pt x="441" y="264"/>
                    </a:lnTo>
                    <a:lnTo>
                      <a:pt x="441" y="266"/>
                    </a:lnTo>
                    <a:lnTo>
                      <a:pt x="441" y="270"/>
                    </a:lnTo>
                    <a:lnTo>
                      <a:pt x="435" y="278"/>
                    </a:lnTo>
                    <a:lnTo>
                      <a:pt x="437" y="282"/>
                    </a:lnTo>
                    <a:lnTo>
                      <a:pt x="441" y="284"/>
                    </a:lnTo>
                    <a:lnTo>
                      <a:pt x="445" y="286"/>
                    </a:lnTo>
                    <a:lnTo>
                      <a:pt x="445" y="288"/>
                    </a:lnTo>
                    <a:lnTo>
                      <a:pt x="443" y="290"/>
                    </a:lnTo>
                    <a:lnTo>
                      <a:pt x="441" y="292"/>
                    </a:lnTo>
                    <a:lnTo>
                      <a:pt x="433" y="294"/>
                    </a:lnTo>
                    <a:lnTo>
                      <a:pt x="433" y="292"/>
                    </a:lnTo>
                    <a:lnTo>
                      <a:pt x="433" y="290"/>
                    </a:lnTo>
                    <a:lnTo>
                      <a:pt x="427" y="288"/>
                    </a:lnTo>
                    <a:lnTo>
                      <a:pt x="421" y="288"/>
                    </a:lnTo>
                    <a:lnTo>
                      <a:pt x="421" y="292"/>
                    </a:lnTo>
                    <a:lnTo>
                      <a:pt x="423" y="294"/>
                    </a:lnTo>
                    <a:lnTo>
                      <a:pt x="429" y="296"/>
                    </a:lnTo>
                    <a:lnTo>
                      <a:pt x="435" y="298"/>
                    </a:lnTo>
                    <a:lnTo>
                      <a:pt x="437" y="302"/>
                    </a:lnTo>
                    <a:lnTo>
                      <a:pt x="437" y="304"/>
                    </a:lnTo>
                    <a:lnTo>
                      <a:pt x="435" y="304"/>
                    </a:lnTo>
                    <a:lnTo>
                      <a:pt x="431" y="304"/>
                    </a:lnTo>
                    <a:lnTo>
                      <a:pt x="427" y="304"/>
                    </a:lnTo>
                    <a:lnTo>
                      <a:pt x="419" y="302"/>
                    </a:lnTo>
                    <a:lnTo>
                      <a:pt x="413" y="300"/>
                    </a:lnTo>
                    <a:lnTo>
                      <a:pt x="409" y="294"/>
                    </a:lnTo>
                    <a:lnTo>
                      <a:pt x="405" y="290"/>
                    </a:lnTo>
                    <a:lnTo>
                      <a:pt x="407" y="288"/>
                    </a:lnTo>
                    <a:lnTo>
                      <a:pt x="407" y="284"/>
                    </a:lnTo>
                    <a:lnTo>
                      <a:pt x="405" y="284"/>
                    </a:lnTo>
                    <a:lnTo>
                      <a:pt x="403" y="282"/>
                    </a:lnTo>
                    <a:lnTo>
                      <a:pt x="401" y="282"/>
                    </a:lnTo>
                    <a:lnTo>
                      <a:pt x="401" y="280"/>
                    </a:lnTo>
                    <a:lnTo>
                      <a:pt x="403" y="278"/>
                    </a:lnTo>
                    <a:lnTo>
                      <a:pt x="407" y="276"/>
                    </a:lnTo>
                    <a:lnTo>
                      <a:pt x="417" y="276"/>
                    </a:lnTo>
                    <a:lnTo>
                      <a:pt x="419" y="276"/>
                    </a:lnTo>
                    <a:lnTo>
                      <a:pt x="423" y="276"/>
                    </a:lnTo>
                    <a:lnTo>
                      <a:pt x="431" y="262"/>
                    </a:lnTo>
                    <a:lnTo>
                      <a:pt x="433" y="260"/>
                    </a:lnTo>
                    <a:lnTo>
                      <a:pt x="431" y="258"/>
                    </a:lnTo>
                    <a:lnTo>
                      <a:pt x="425" y="252"/>
                    </a:lnTo>
                    <a:lnTo>
                      <a:pt x="417" y="250"/>
                    </a:lnTo>
                    <a:lnTo>
                      <a:pt x="405" y="246"/>
                    </a:lnTo>
                    <a:lnTo>
                      <a:pt x="397" y="244"/>
                    </a:lnTo>
                    <a:lnTo>
                      <a:pt x="391" y="242"/>
                    </a:lnTo>
                    <a:lnTo>
                      <a:pt x="379" y="242"/>
                    </a:lnTo>
                    <a:lnTo>
                      <a:pt x="379" y="244"/>
                    </a:lnTo>
                    <a:lnTo>
                      <a:pt x="379" y="246"/>
                    </a:lnTo>
                    <a:lnTo>
                      <a:pt x="373" y="244"/>
                    </a:lnTo>
                    <a:lnTo>
                      <a:pt x="367" y="240"/>
                    </a:lnTo>
                    <a:lnTo>
                      <a:pt x="365" y="242"/>
                    </a:lnTo>
                    <a:lnTo>
                      <a:pt x="361" y="240"/>
                    </a:lnTo>
                    <a:lnTo>
                      <a:pt x="357" y="236"/>
                    </a:lnTo>
                    <a:lnTo>
                      <a:pt x="353" y="230"/>
                    </a:lnTo>
                    <a:lnTo>
                      <a:pt x="351" y="230"/>
                    </a:lnTo>
                    <a:lnTo>
                      <a:pt x="347" y="230"/>
                    </a:lnTo>
                    <a:lnTo>
                      <a:pt x="339" y="228"/>
                    </a:lnTo>
                    <a:lnTo>
                      <a:pt x="329" y="230"/>
                    </a:lnTo>
                    <a:lnTo>
                      <a:pt x="331" y="232"/>
                    </a:lnTo>
                    <a:lnTo>
                      <a:pt x="331" y="234"/>
                    </a:lnTo>
                    <a:lnTo>
                      <a:pt x="331" y="236"/>
                    </a:lnTo>
                    <a:lnTo>
                      <a:pt x="329" y="240"/>
                    </a:lnTo>
                    <a:lnTo>
                      <a:pt x="322" y="244"/>
                    </a:lnTo>
                    <a:lnTo>
                      <a:pt x="318" y="244"/>
                    </a:lnTo>
                    <a:lnTo>
                      <a:pt x="316" y="248"/>
                    </a:lnTo>
                    <a:lnTo>
                      <a:pt x="312" y="248"/>
                    </a:lnTo>
                    <a:lnTo>
                      <a:pt x="310" y="246"/>
                    </a:lnTo>
                    <a:lnTo>
                      <a:pt x="304" y="248"/>
                    </a:lnTo>
                    <a:lnTo>
                      <a:pt x="296" y="252"/>
                    </a:lnTo>
                    <a:lnTo>
                      <a:pt x="296" y="254"/>
                    </a:lnTo>
                    <a:lnTo>
                      <a:pt x="298" y="260"/>
                    </a:lnTo>
                    <a:lnTo>
                      <a:pt x="296" y="264"/>
                    </a:lnTo>
                    <a:lnTo>
                      <a:pt x="294" y="268"/>
                    </a:lnTo>
                    <a:lnTo>
                      <a:pt x="292" y="270"/>
                    </a:lnTo>
                    <a:lnTo>
                      <a:pt x="290" y="268"/>
                    </a:lnTo>
                    <a:lnTo>
                      <a:pt x="286" y="268"/>
                    </a:lnTo>
                    <a:lnTo>
                      <a:pt x="288" y="270"/>
                    </a:lnTo>
                    <a:lnTo>
                      <a:pt x="288" y="272"/>
                    </a:lnTo>
                    <a:lnTo>
                      <a:pt x="288" y="280"/>
                    </a:lnTo>
                    <a:lnTo>
                      <a:pt x="286" y="282"/>
                    </a:lnTo>
                    <a:lnTo>
                      <a:pt x="282" y="280"/>
                    </a:lnTo>
                    <a:lnTo>
                      <a:pt x="276" y="282"/>
                    </a:lnTo>
                    <a:lnTo>
                      <a:pt x="276" y="284"/>
                    </a:lnTo>
                    <a:lnTo>
                      <a:pt x="274" y="286"/>
                    </a:lnTo>
                    <a:lnTo>
                      <a:pt x="272" y="288"/>
                    </a:lnTo>
                    <a:lnTo>
                      <a:pt x="270" y="288"/>
                    </a:lnTo>
                    <a:lnTo>
                      <a:pt x="272" y="292"/>
                    </a:lnTo>
                    <a:lnTo>
                      <a:pt x="274" y="294"/>
                    </a:lnTo>
                    <a:lnTo>
                      <a:pt x="272" y="300"/>
                    </a:lnTo>
                    <a:lnTo>
                      <a:pt x="270" y="306"/>
                    </a:lnTo>
                    <a:lnTo>
                      <a:pt x="264" y="316"/>
                    </a:lnTo>
                    <a:lnTo>
                      <a:pt x="264" y="312"/>
                    </a:lnTo>
                    <a:lnTo>
                      <a:pt x="266" y="306"/>
                    </a:lnTo>
                    <a:lnTo>
                      <a:pt x="264" y="308"/>
                    </a:lnTo>
                    <a:lnTo>
                      <a:pt x="260" y="314"/>
                    </a:lnTo>
                    <a:lnTo>
                      <a:pt x="260" y="316"/>
                    </a:lnTo>
                    <a:lnTo>
                      <a:pt x="260" y="318"/>
                    </a:lnTo>
                    <a:lnTo>
                      <a:pt x="256" y="318"/>
                    </a:lnTo>
                    <a:lnTo>
                      <a:pt x="256" y="316"/>
                    </a:lnTo>
                    <a:lnTo>
                      <a:pt x="256" y="314"/>
                    </a:lnTo>
                    <a:lnTo>
                      <a:pt x="252" y="318"/>
                    </a:lnTo>
                    <a:lnTo>
                      <a:pt x="248" y="322"/>
                    </a:lnTo>
                    <a:lnTo>
                      <a:pt x="246" y="324"/>
                    </a:lnTo>
                    <a:lnTo>
                      <a:pt x="246" y="326"/>
                    </a:lnTo>
                    <a:lnTo>
                      <a:pt x="248" y="328"/>
                    </a:lnTo>
                    <a:lnTo>
                      <a:pt x="252" y="326"/>
                    </a:lnTo>
                    <a:lnTo>
                      <a:pt x="256" y="324"/>
                    </a:lnTo>
                    <a:lnTo>
                      <a:pt x="258" y="322"/>
                    </a:lnTo>
                    <a:lnTo>
                      <a:pt x="260" y="324"/>
                    </a:lnTo>
                    <a:lnTo>
                      <a:pt x="260" y="326"/>
                    </a:lnTo>
                    <a:lnTo>
                      <a:pt x="254" y="328"/>
                    </a:lnTo>
                    <a:lnTo>
                      <a:pt x="248" y="328"/>
                    </a:lnTo>
                    <a:lnTo>
                      <a:pt x="244" y="332"/>
                    </a:lnTo>
                    <a:lnTo>
                      <a:pt x="242" y="334"/>
                    </a:lnTo>
                    <a:lnTo>
                      <a:pt x="236" y="336"/>
                    </a:lnTo>
                    <a:lnTo>
                      <a:pt x="234" y="338"/>
                    </a:lnTo>
                    <a:lnTo>
                      <a:pt x="230" y="338"/>
                    </a:lnTo>
                    <a:lnTo>
                      <a:pt x="226" y="338"/>
                    </a:lnTo>
                    <a:lnTo>
                      <a:pt x="224" y="340"/>
                    </a:lnTo>
                    <a:lnTo>
                      <a:pt x="224" y="344"/>
                    </a:lnTo>
                    <a:lnTo>
                      <a:pt x="224" y="349"/>
                    </a:lnTo>
                    <a:lnTo>
                      <a:pt x="222" y="351"/>
                    </a:lnTo>
                    <a:lnTo>
                      <a:pt x="220" y="351"/>
                    </a:lnTo>
                    <a:lnTo>
                      <a:pt x="218" y="349"/>
                    </a:lnTo>
                    <a:lnTo>
                      <a:pt x="212" y="349"/>
                    </a:lnTo>
                    <a:lnTo>
                      <a:pt x="212" y="351"/>
                    </a:lnTo>
                    <a:lnTo>
                      <a:pt x="212" y="353"/>
                    </a:lnTo>
                    <a:lnTo>
                      <a:pt x="216" y="353"/>
                    </a:lnTo>
                    <a:lnTo>
                      <a:pt x="220" y="351"/>
                    </a:lnTo>
                    <a:lnTo>
                      <a:pt x="222" y="351"/>
                    </a:lnTo>
                    <a:lnTo>
                      <a:pt x="224" y="353"/>
                    </a:lnTo>
                    <a:lnTo>
                      <a:pt x="226" y="355"/>
                    </a:lnTo>
                    <a:lnTo>
                      <a:pt x="224" y="357"/>
                    </a:lnTo>
                    <a:lnTo>
                      <a:pt x="220" y="359"/>
                    </a:lnTo>
                    <a:lnTo>
                      <a:pt x="214" y="361"/>
                    </a:lnTo>
                    <a:lnTo>
                      <a:pt x="210" y="361"/>
                    </a:lnTo>
                    <a:lnTo>
                      <a:pt x="210" y="363"/>
                    </a:lnTo>
                    <a:lnTo>
                      <a:pt x="212" y="363"/>
                    </a:lnTo>
                    <a:lnTo>
                      <a:pt x="218" y="363"/>
                    </a:lnTo>
                    <a:lnTo>
                      <a:pt x="220" y="363"/>
                    </a:lnTo>
                    <a:lnTo>
                      <a:pt x="228" y="361"/>
                    </a:lnTo>
                    <a:lnTo>
                      <a:pt x="230" y="363"/>
                    </a:lnTo>
                    <a:lnTo>
                      <a:pt x="210" y="367"/>
                    </a:lnTo>
                    <a:lnTo>
                      <a:pt x="212" y="367"/>
                    </a:lnTo>
                    <a:lnTo>
                      <a:pt x="214" y="367"/>
                    </a:lnTo>
                    <a:lnTo>
                      <a:pt x="212" y="367"/>
                    </a:lnTo>
                    <a:lnTo>
                      <a:pt x="210" y="367"/>
                    </a:lnTo>
                    <a:lnTo>
                      <a:pt x="208" y="367"/>
                    </a:lnTo>
                    <a:lnTo>
                      <a:pt x="214" y="371"/>
                    </a:lnTo>
                    <a:lnTo>
                      <a:pt x="218" y="373"/>
                    </a:lnTo>
                    <a:lnTo>
                      <a:pt x="222" y="373"/>
                    </a:lnTo>
                    <a:lnTo>
                      <a:pt x="224" y="371"/>
                    </a:lnTo>
                    <a:lnTo>
                      <a:pt x="226" y="373"/>
                    </a:lnTo>
                    <a:lnTo>
                      <a:pt x="224" y="377"/>
                    </a:lnTo>
                    <a:lnTo>
                      <a:pt x="222" y="379"/>
                    </a:lnTo>
                    <a:lnTo>
                      <a:pt x="212" y="385"/>
                    </a:lnTo>
                    <a:lnTo>
                      <a:pt x="208" y="387"/>
                    </a:lnTo>
                    <a:lnTo>
                      <a:pt x="206" y="389"/>
                    </a:lnTo>
                    <a:lnTo>
                      <a:pt x="206" y="393"/>
                    </a:lnTo>
                    <a:lnTo>
                      <a:pt x="210" y="397"/>
                    </a:lnTo>
                    <a:lnTo>
                      <a:pt x="214" y="401"/>
                    </a:lnTo>
                    <a:lnTo>
                      <a:pt x="220" y="403"/>
                    </a:lnTo>
                    <a:lnTo>
                      <a:pt x="230" y="405"/>
                    </a:lnTo>
                    <a:lnTo>
                      <a:pt x="232" y="407"/>
                    </a:lnTo>
                    <a:lnTo>
                      <a:pt x="242" y="397"/>
                    </a:lnTo>
                    <a:lnTo>
                      <a:pt x="244" y="393"/>
                    </a:lnTo>
                    <a:lnTo>
                      <a:pt x="248" y="391"/>
                    </a:lnTo>
                    <a:lnTo>
                      <a:pt x="252" y="387"/>
                    </a:lnTo>
                    <a:lnTo>
                      <a:pt x="252" y="383"/>
                    </a:lnTo>
                    <a:lnTo>
                      <a:pt x="252" y="381"/>
                    </a:lnTo>
                    <a:lnTo>
                      <a:pt x="254" y="387"/>
                    </a:lnTo>
                    <a:lnTo>
                      <a:pt x="254" y="391"/>
                    </a:lnTo>
                    <a:lnTo>
                      <a:pt x="260" y="397"/>
                    </a:lnTo>
                    <a:lnTo>
                      <a:pt x="264" y="405"/>
                    </a:lnTo>
                    <a:lnTo>
                      <a:pt x="264" y="409"/>
                    </a:lnTo>
                    <a:lnTo>
                      <a:pt x="262" y="413"/>
                    </a:lnTo>
                    <a:lnTo>
                      <a:pt x="266" y="431"/>
                    </a:lnTo>
                    <a:lnTo>
                      <a:pt x="268" y="431"/>
                    </a:lnTo>
                    <a:lnTo>
                      <a:pt x="268" y="429"/>
                    </a:lnTo>
                    <a:lnTo>
                      <a:pt x="268" y="425"/>
                    </a:lnTo>
                    <a:lnTo>
                      <a:pt x="270" y="425"/>
                    </a:lnTo>
                    <a:lnTo>
                      <a:pt x="274" y="429"/>
                    </a:lnTo>
                    <a:lnTo>
                      <a:pt x="274" y="433"/>
                    </a:lnTo>
                    <a:lnTo>
                      <a:pt x="272" y="435"/>
                    </a:lnTo>
                    <a:lnTo>
                      <a:pt x="270" y="435"/>
                    </a:lnTo>
                    <a:lnTo>
                      <a:pt x="270" y="439"/>
                    </a:lnTo>
                    <a:lnTo>
                      <a:pt x="274" y="449"/>
                    </a:lnTo>
                    <a:lnTo>
                      <a:pt x="280" y="449"/>
                    </a:lnTo>
                    <a:lnTo>
                      <a:pt x="286" y="449"/>
                    </a:lnTo>
                    <a:lnTo>
                      <a:pt x="288" y="445"/>
                    </a:lnTo>
                    <a:lnTo>
                      <a:pt x="288" y="443"/>
                    </a:lnTo>
                    <a:lnTo>
                      <a:pt x="288" y="439"/>
                    </a:lnTo>
                    <a:lnTo>
                      <a:pt x="290" y="437"/>
                    </a:lnTo>
                    <a:lnTo>
                      <a:pt x="294" y="433"/>
                    </a:lnTo>
                    <a:lnTo>
                      <a:pt x="298" y="431"/>
                    </a:lnTo>
                    <a:lnTo>
                      <a:pt x="302" y="429"/>
                    </a:lnTo>
                    <a:lnTo>
                      <a:pt x="306" y="427"/>
                    </a:lnTo>
                    <a:lnTo>
                      <a:pt x="306" y="423"/>
                    </a:lnTo>
                    <a:lnTo>
                      <a:pt x="304" y="419"/>
                    </a:lnTo>
                    <a:lnTo>
                      <a:pt x="306" y="415"/>
                    </a:lnTo>
                    <a:lnTo>
                      <a:pt x="304" y="413"/>
                    </a:lnTo>
                    <a:lnTo>
                      <a:pt x="302" y="409"/>
                    </a:lnTo>
                    <a:lnTo>
                      <a:pt x="304" y="409"/>
                    </a:lnTo>
                    <a:lnTo>
                      <a:pt x="306" y="409"/>
                    </a:lnTo>
                    <a:lnTo>
                      <a:pt x="306" y="407"/>
                    </a:lnTo>
                    <a:lnTo>
                      <a:pt x="306" y="403"/>
                    </a:lnTo>
                    <a:lnTo>
                      <a:pt x="302" y="401"/>
                    </a:lnTo>
                    <a:lnTo>
                      <a:pt x="300" y="401"/>
                    </a:lnTo>
                    <a:lnTo>
                      <a:pt x="300" y="399"/>
                    </a:lnTo>
                    <a:lnTo>
                      <a:pt x="302" y="397"/>
                    </a:lnTo>
                    <a:lnTo>
                      <a:pt x="304" y="397"/>
                    </a:lnTo>
                    <a:lnTo>
                      <a:pt x="310" y="397"/>
                    </a:lnTo>
                    <a:lnTo>
                      <a:pt x="314" y="395"/>
                    </a:lnTo>
                    <a:lnTo>
                      <a:pt x="318" y="391"/>
                    </a:lnTo>
                    <a:lnTo>
                      <a:pt x="316" y="391"/>
                    </a:lnTo>
                    <a:lnTo>
                      <a:pt x="312" y="389"/>
                    </a:lnTo>
                    <a:lnTo>
                      <a:pt x="310" y="385"/>
                    </a:lnTo>
                    <a:lnTo>
                      <a:pt x="310" y="381"/>
                    </a:lnTo>
                    <a:lnTo>
                      <a:pt x="310" y="385"/>
                    </a:lnTo>
                    <a:lnTo>
                      <a:pt x="312" y="387"/>
                    </a:lnTo>
                    <a:lnTo>
                      <a:pt x="314" y="387"/>
                    </a:lnTo>
                    <a:lnTo>
                      <a:pt x="318" y="385"/>
                    </a:lnTo>
                    <a:lnTo>
                      <a:pt x="322" y="381"/>
                    </a:lnTo>
                    <a:lnTo>
                      <a:pt x="320" y="379"/>
                    </a:lnTo>
                    <a:lnTo>
                      <a:pt x="318" y="375"/>
                    </a:lnTo>
                    <a:lnTo>
                      <a:pt x="312" y="369"/>
                    </a:lnTo>
                    <a:lnTo>
                      <a:pt x="306" y="357"/>
                    </a:lnTo>
                    <a:lnTo>
                      <a:pt x="304" y="349"/>
                    </a:lnTo>
                    <a:lnTo>
                      <a:pt x="304" y="342"/>
                    </a:lnTo>
                    <a:lnTo>
                      <a:pt x="306" y="340"/>
                    </a:lnTo>
                    <a:lnTo>
                      <a:pt x="310" y="338"/>
                    </a:lnTo>
                    <a:lnTo>
                      <a:pt x="312" y="332"/>
                    </a:lnTo>
                    <a:lnTo>
                      <a:pt x="316" y="328"/>
                    </a:lnTo>
                    <a:lnTo>
                      <a:pt x="320" y="326"/>
                    </a:lnTo>
                    <a:lnTo>
                      <a:pt x="324" y="324"/>
                    </a:lnTo>
                    <a:lnTo>
                      <a:pt x="331" y="316"/>
                    </a:lnTo>
                    <a:lnTo>
                      <a:pt x="331" y="314"/>
                    </a:lnTo>
                    <a:lnTo>
                      <a:pt x="327" y="314"/>
                    </a:lnTo>
                    <a:lnTo>
                      <a:pt x="324" y="312"/>
                    </a:lnTo>
                    <a:lnTo>
                      <a:pt x="324" y="310"/>
                    </a:lnTo>
                    <a:lnTo>
                      <a:pt x="327" y="308"/>
                    </a:lnTo>
                    <a:lnTo>
                      <a:pt x="327" y="304"/>
                    </a:lnTo>
                    <a:lnTo>
                      <a:pt x="324" y="302"/>
                    </a:lnTo>
                    <a:lnTo>
                      <a:pt x="324" y="300"/>
                    </a:lnTo>
                    <a:lnTo>
                      <a:pt x="327" y="298"/>
                    </a:lnTo>
                    <a:lnTo>
                      <a:pt x="331" y="296"/>
                    </a:lnTo>
                    <a:lnTo>
                      <a:pt x="337" y="294"/>
                    </a:lnTo>
                    <a:lnTo>
                      <a:pt x="341" y="294"/>
                    </a:lnTo>
                    <a:lnTo>
                      <a:pt x="349" y="298"/>
                    </a:lnTo>
                    <a:lnTo>
                      <a:pt x="353" y="300"/>
                    </a:lnTo>
                    <a:lnTo>
                      <a:pt x="353" y="304"/>
                    </a:lnTo>
                    <a:lnTo>
                      <a:pt x="351" y="306"/>
                    </a:lnTo>
                    <a:lnTo>
                      <a:pt x="347" y="308"/>
                    </a:lnTo>
                    <a:lnTo>
                      <a:pt x="347" y="312"/>
                    </a:lnTo>
                    <a:lnTo>
                      <a:pt x="345" y="318"/>
                    </a:lnTo>
                    <a:lnTo>
                      <a:pt x="341" y="324"/>
                    </a:lnTo>
                    <a:lnTo>
                      <a:pt x="337" y="326"/>
                    </a:lnTo>
                    <a:lnTo>
                      <a:pt x="337" y="328"/>
                    </a:lnTo>
                    <a:lnTo>
                      <a:pt x="339" y="330"/>
                    </a:lnTo>
                    <a:lnTo>
                      <a:pt x="333" y="334"/>
                    </a:lnTo>
                    <a:lnTo>
                      <a:pt x="331" y="334"/>
                    </a:lnTo>
                    <a:lnTo>
                      <a:pt x="331" y="336"/>
                    </a:lnTo>
                    <a:lnTo>
                      <a:pt x="331" y="342"/>
                    </a:lnTo>
                    <a:lnTo>
                      <a:pt x="333" y="349"/>
                    </a:lnTo>
                    <a:lnTo>
                      <a:pt x="337" y="361"/>
                    </a:lnTo>
                    <a:lnTo>
                      <a:pt x="337" y="365"/>
                    </a:lnTo>
                    <a:lnTo>
                      <a:pt x="339" y="369"/>
                    </a:lnTo>
                    <a:lnTo>
                      <a:pt x="355" y="375"/>
                    </a:lnTo>
                    <a:lnTo>
                      <a:pt x="353" y="377"/>
                    </a:lnTo>
                    <a:lnTo>
                      <a:pt x="365" y="371"/>
                    </a:lnTo>
                    <a:lnTo>
                      <a:pt x="369" y="371"/>
                    </a:lnTo>
                    <a:lnTo>
                      <a:pt x="373" y="367"/>
                    </a:lnTo>
                    <a:lnTo>
                      <a:pt x="379" y="363"/>
                    </a:lnTo>
                    <a:lnTo>
                      <a:pt x="379" y="365"/>
                    </a:lnTo>
                    <a:lnTo>
                      <a:pt x="383" y="363"/>
                    </a:lnTo>
                    <a:lnTo>
                      <a:pt x="387" y="361"/>
                    </a:lnTo>
                    <a:lnTo>
                      <a:pt x="399" y="363"/>
                    </a:lnTo>
                    <a:lnTo>
                      <a:pt x="409" y="367"/>
                    </a:lnTo>
                    <a:lnTo>
                      <a:pt x="407" y="369"/>
                    </a:lnTo>
                    <a:lnTo>
                      <a:pt x="399" y="369"/>
                    </a:lnTo>
                    <a:lnTo>
                      <a:pt x="393" y="373"/>
                    </a:lnTo>
                    <a:lnTo>
                      <a:pt x="379" y="377"/>
                    </a:lnTo>
                    <a:lnTo>
                      <a:pt x="373" y="379"/>
                    </a:lnTo>
                    <a:lnTo>
                      <a:pt x="365" y="381"/>
                    </a:lnTo>
                    <a:lnTo>
                      <a:pt x="363" y="385"/>
                    </a:lnTo>
                    <a:lnTo>
                      <a:pt x="361" y="385"/>
                    </a:lnTo>
                    <a:lnTo>
                      <a:pt x="359" y="385"/>
                    </a:lnTo>
                    <a:lnTo>
                      <a:pt x="361" y="391"/>
                    </a:lnTo>
                    <a:lnTo>
                      <a:pt x="365" y="399"/>
                    </a:lnTo>
                    <a:lnTo>
                      <a:pt x="367" y="397"/>
                    </a:lnTo>
                    <a:lnTo>
                      <a:pt x="369" y="397"/>
                    </a:lnTo>
                    <a:lnTo>
                      <a:pt x="371" y="397"/>
                    </a:lnTo>
                    <a:lnTo>
                      <a:pt x="371" y="401"/>
                    </a:lnTo>
                    <a:lnTo>
                      <a:pt x="371" y="405"/>
                    </a:lnTo>
                    <a:lnTo>
                      <a:pt x="373" y="409"/>
                    </a:lnTo>
                    <a:lnTo>
                      <a:pt x="373" y="411"/>
                    </a:lnTo>
                    <a:lnTo>
                      <a:pt x="373" y="413"/>
                    </a:lnTo>
                    <a:lnTo>
                      <a:pt x="369" y="417"/>
                    </a:lnTo>
                    <a:lnTo>
                      <a:pt x="367" y="417"/>
                    </a:lnTo>
                    <a:lnTo>
                      <a:pt x="365" y="415"/>
                    </a:lnTo>
                    <a:lnTo>
                      <a:pt x="363" y="413"/>
                    </a:lnTo>
                    <a:lnTo>
                      <a:pt x="359" y="409"/>
                    </a:lnTo>
                    <a:lnTo>
                      <a:pt x="357" y="407"/>
                    </a:lnTo>
                    <a:lnTo>
                      <a:pt x="353" y="407"/>
                    </a:lnTo>
                    <a:lnTo>
                      <a:pt x="349" y="411"/>
                    </a:lnTo>
                    <a:lnTo>
                      <a:pt x="349" y="413"/>
                    </a:lnTo>
                    <a:lnTo>
                      <a:pt x="349" y="417"/>
                    </a:lnTo>
                    <a:lnTo>
                      <a:pt x="347" y="423"/>
                    </a:lnTo>
                    <a:lnTo>
                      <a:pt x="347" y="429"/>
                    </a:lnTo>
                    <a:lnTo>
                      <a:pt x="349" y="439"/>
                    </a:lnTo>
                    <a:lnTo>
                      <a:pt x="351" y="447"/>
                    </a:lnTo>
                    <a:lnTo>
                      <a:pt x="353" y="449"/>
                    </a:lnTo>
                    <a:lnTo>
                      <a:pt x="353" y="451"/>
                    </a:lnTo>
                    <a:lnTo>
                      <a:pt x="347" y="451"/>
                    </a:lnTo>
                    <a:lnTo>
                      <a:pt x="343" y="451"/>
                    </a:lnTo>
                    <a:lnTo>
                      <a:pt x="341" y="451"/>
                    </a:lnTo>
                    <a:lnTo>
                      <a:pt x="339" y="453"/>
                    </a:lnTo>
                    <a:lnTo>
                      <a:pt x="339" y="455"/>
                    </a:lnTo>
                    <a:lnTo>
                      <a:pt x="339" y="457"/>
                    </a:lnTo>
                    <a:lnTo>
                      <a:pt x="339" y="459"/>
                    </a:lnTo>
                    <a:lnTo>
                      <a:pt x="335" y="459"/>
                    </a:lnTo>
                    <a:lnTo>
                      <a:pt x="331" y="459"/>
                    </a:lnTo>
                    <a:lnTo>
                      <a:pt x="329" y="455"/>
                    </a:lnTo>
                    <a:lnTo>
                      <a:pt x="324" y="455"/>
                    </a:lnTo>
                    <a:lnTo>
                      <a:pt x="318" y="457"/>
                    </a:lnTo>
                    <a:lnTo>
                      <a:pt x="312" y="459"/>
                    </a:lnTo>
                    <a:lnTo>
                      <a:pt x="308" y="459"/>
                    </a:lnTo>
                    <a:lnTo>
                      <a:pt x="306" y="465"/>
                    </a:lnTo>
                    <a:lnTo>
                      <a:pt x="298" y="467"/>
                    </a:lnTo>
                    <a:lnTo>
                      <a:pt x="288" y="471"/>
                    </a:lnTo>
                    <a:lnTo>
                      <a:pt x="288" y="473"/>
                    </a:lnTo>
                    <a:lnTo>
                      <a:pt x="280" y="467"/>
                    </a:lnTo>
                    <a:lnTo>
                      <a:pt x="276" y="465"/>
                    </a:lnTo>
                    <a:lnTo>
                      <a:pt x="270" y="463"/>
                    </a:lnTo>
                    <a:lnTo>
                      <a:pt x="268" y="465"/>
                    </a:lnTo>
                    <a:lnTo>
                      <a:pt x="268" y="469"/>
                    </a:lnTo>
                    <a:lnTo>
                      <a:pt x="260" y="471"/>
                    </a:lnTo>
                    <a:lnTo>
                      <a:pt x="256" y="471"/>
                    </a:lnTo>
                    <a:lnTo>
                      <a:pt x="250" y="469"/>
                    </a:lnTo>
                    <a:lnTo>
                      <a:pt x="246" y="463"/>
                    </a:lnTo>
                    <a:lnTo>
                      <a:pt x="246" y="461"/>
                    </a:lnTo>
                    <a:lnTo>
                      <a:pt x="246" y="459"/>
                    </a:lnTo>
                    <a:lnTo>
                      <a:pt x="244" y="457"/>
                    </a:lnTo>
                    <a:lnTo>
                      <a:pt x="242" y="457"/>
                    </a:lnTo>
                    <a:lnTo>
                      <a:pt x="242" y="451"/>
                    </a:lnTo>
                    <a:lnTo>
                      <a:pt x="244" y="443"/>
                    </a:lnTo>
                    <a:lnTo>
                      <a:pt x="246" y="443"/>
                    </a:lnTo>
                    <a:lnTo>
                      <a:pt x="248" y="443"/>
                    </a:lnTo>
                    <a:lnTo>
                      <a:pt x="248" y="439"/>
                    </a:lnTo>
                    <a:lnTo>
                      <a:pt x="250" y="435"/>
                    </a:lnTo>
                    <a:lnTo>
                      <a:pt x="252" y="437"/>
                    </a:lnTo>
                    <a:lnTo>
                      <a:pt x="254" y="437"/>
                    </a:lnTo>
                    <a:lnTo>
                      <a:pt x="256" y="435"/>
                    </a:lnTo>
                    <a:lnTo>
                      <a:pt x="256" y="433"/>
                    </a:lnTo>
                    <a:lnTo>
                      <a:pt x="256" y="425"/>
                    </a:lnTo>
                    <a:lnTo>
                      <a:pt x="252" y="413"/>
                    </a:lnTo>
                    <a:lnTo>
                      <a:pt x="250" y="413"/>
                    </a:lnTo>
                    <a:lnTo>
                      <a:pt x="248" y="415"/>
                    </a:lnTo>
                    <a:lnTo>
                      <a:pt x="244" y="419"/>
                    </a:lnTo>
                    <a:lnTo>
                      <a:pt x="242" y="421"/>
                    </a:lnTo>
                    <a:lnTo>
                      <a:pt x="244" y="423"/>
                    </a:lnTo>
                    <a:lnTo>
                      <a:pt x="246" y="423"/>
                    </a:lnTo>
                    <a:lnTo>
                      <a:pt x="248" y="423"/>
                    </a:lnTo>
                    <a:lnTo>
                      <a:pt x="244" y="425"/>
                    </a:lnTo>
                    <a:lnTo>
                      <a:pt x="240" y="427"/>
                    </a:lnTo>
                    <a:lnTo>
                      <a:pt x="232" y="435"/>
                    </a:lnTo>
                    <a:lnTo>
                      <a:pt x="230" y="441"/>
                    </a:lnTo>
                    <a:lnTo>
                      <a:pt x="230" y="445"/>
                    </a:lnTo>
                    <a:lnTo>
                      <a:pt x="234" y="455"/>
                    </a:lnTo>
                    <a:lnTo>
                      <a:pt x="234" y="457"/>
                    </a:lnTo>
                    <a:lnTo>
                      <a:pt x="238" y="465"/>
                    </a:lnTo>
                    <a:lnTo>
                      <a:pt x="236" y="467"/>
                    </a:lnTo>
                    <a:lnTo>
                      <a:pt x="236" y="471"/>
                    </a:lnTo>
                    <a:lnTo>
                      <a:pt x="242" y="475"/>
                    </a:lnTo>
                    <a:lnTo>
                      <a:pt x="246" y="475"/>
                    </a:lnTo>
                    <a:lnTo>
                      <a:pt x="246" y="477"/>
                    </a:lnTo>
                    <a:lnTo>
                      <a:pt x="242" y="477"/>
                    </a:lnTo>
                    <a:lnTo>
                      <a:pt x="240" y="475"/>
                    </a:lnTo>
                    <a:lnTo>
                      <a:pt x="236" y="471"/>
                    </a:lnTo>
                    <a:lnTo>
                      <a:pt x="234" y="471"/>
                    </a:lnTo>
                    <a:lnTo>
                      <a:pt x="232" y="473"/>
                    </a:lnTo>
                    <a:lnTo>
                      <a:pt x="232" y="475"/>
                    </a:lnTo>
                    <a:lnTo>
                      <a:pt x="234" y="477"/>
                    </a:lnTo>
                    <a:lnTo>
                      <a:pt x="232" y="479"/>
                    </a:lnTo>
                    <a:lnTo>
                      <a:pt x="230" y="479"/>
                    </a:lnTo>
                    <a:lnTo>
                      <a:pt x="230" y="477"/>
                    </a:lnTo>
                    <a:lnTo>
                      <a:pt x="228" y="475"/>
                    </a:lnTo>
                    <a:lnTo>
                      <a:pt x="228" y="473"/>
                    </a:lnTo>
                    <a:lnTo>
                      <a:pt x="224" y="475"/>
                    </a:lnTo>
                    <a:lnTo>
                      <a:pt x="224" y="477"/>
                    </a:lnTo>
                    <a:lnTo>
                      <a:pt x="222" y="479"/>
                    </a:lnTo>
                    <a:lnTo>
                      <a:pt x="220" y="481"/>
                    </a:lnTo>
                    <a:lnTo>
                      <a:pt x="216" y="481"/>
                    </a:lnTo>
                    <a:lnTo>
                      <a:pt x="214" y="479"/>
                    </a:lnTo>
                    <a:lnTo>
                      <a:pt x="210" y="479"/>
                    </a:lnTo>
                    <a:lnTo>
                      <a:pt x="208" y="477"/>
                    </a:lnTo>
                    <a:lnTo>
                      <a:pt x="204" y="481"/>
                    </a:lnTo>
                    <a:lnTo>
                      <a:pt x="200" y="483"/>
                    </a:lnTo>
                    <a:lnTo>
                      <a:pt x="202" y="483"/>
                    </a:lnTo>
                    <a:lnTo>
                      <a:pt x="200" y="490"/>
                    </a:lnTo>
                    <a:lnTo>
                      <a:pt x="200" y="492"/>
                    </a:lnTo>
                    <a:lnTo>
                      <a:pt x="198" y="494"/>
                    </a:lnTo>
                    <a:lnTo>
                      <a:pt x="196" y="494"/>
                    </a:lnTo>
                    <a:lnTo>
                      <a:pt x="196" y="492"/>
                    </a:lnTo>
                    <a:lnTo>
                      <a:pt x="198" y="485"/>
                    </a:lnTo>
                    <a:lnTo>
                      <a:pt x="196" y="483"/>
                    </a:lnTo>
                    <a:lnTo>
                      <a:pt x="194" y="483"/>
                    </a:lnTo>
                    <a:lnTo>
                      <a:pt x="192" y="490"/>
                    </a:lnTo>
                    <a:lnTo>
                      <a:pt x="190" y="496"/>
                    </a:lnTo>
                    <a:lnTo>
                      <a:pt x="188" y="500"/>
                    </a:lnTo>
                    <a:lnTo>
                      <a:pt x="185" y="502"/>
                    </a:lnTo>
                    <a:lnTo>
                      <a:pt x="188" y="506"/>
                    </a:lnTo>
                    <a:lnTo>
                      <a:pt x="188" y="508"/>
                    </a:lnTo>
                    <a:lnTo>
                      <a:pt x="185" y="508"/>
                    </a:lnTo>
                    <a:lnTo>
                      <a:pt x="183" y="508"/>
                    </a:lnTo>
                    <a:lnTo>
                      <a:pt x="179" y="506"/>
                    </a:lnTo>
                    <a:lnTo>
                      <a:pt x="173" y="510"/>
                    </a:lnTo>
                    <a:lnTo>
                      <a:pt x="169" y="512"/>
                    </a:lnTo>
                    <a:lnTo>
                      <a:pt x="163" y="514"/>
                    </a:lnTo>
                    <a:lnTo>
                      <a:pt x="161" y="514"/>
                    </a:lnTo>
                    <a:lnTo>
                      <a:pt x="159" y="516"/>
                    </a:lnTo>
                    <a:lnTo>
                      <a:pt x="157" y="518"/>
                    </a:lnTo>
                    <a:lnTo>
                      <a:pt x="159" y="520"/>
                    </a:lnTo>
                    <a:lnTo>
                      <a:pt x="159" y="524"/>
                    </a:lnTo>
                    <a:lnTo>
                      <a:pt x="157" y="526"/>
                    </a:lnTo>
                    <a:lnTo>
                      <a:pt x="155" y="528"/>
                    </a:lnTo>
                    <a:lnTo>
                      <a:pt x="153" y="528"/>
                    </a:lnTo>
                    <a:lnTo>
                      <a:pt x="147" y="530"/>
                    </a:lnTo>
                    <a:lnTo>
                      <a:pt x="141" y="534"/>
                    </a:lnTo>
                    <a:lnTo>
                      <a:pt x="139" y="536"/>
                    </a:lnTo>
                    <a:lnTo>
                      <a:pt x="139" y="538"/>
                    </a:lnTo>
                    <a:lnTo>
                      <a:pt x="133" y="538"/>
                    </a:lnTo>
                    <a:lnTo>
                      <a:pt x="127" y="536"/>
                    </a:lnTo>
                    <a:lnTo>
                      <a:pt x="127" y="534"/>
                    </a:lnTo>
                    <a:lnTo>
                      <a:pt x="127" y="530"/>
                    </a:lnTo>
                    <a:lnTo>
                      <a:pt x="123" y="528"/>
                    </a:lnTo>
                    <a:lnTo>
                      <a:pt x="121" y="528"/>
                    </a:lnTo>
                    <a:lnTo>
                      <a:pt x="119" y="528"/>
                    </a:lnTo>
                    <a:lnTo>
                      <a:pt x="117" y="534"/>
                    </a:lnTo>
                    <a:lnTo>
                      <a:pt x="119" y="536"/>
                    </a:lnTo>
                    <a:lnTo>
                      <a:pt x="121" y="538"/>
                    </a:lnTo>
                    <a:lnTo>
                      <a:pt x="123" y="538"/>
                    </a:lnTo>
                    <a:lnTo>
                      <a:pt x="125" y="538"/>
                    </a:lnTo>
                    <a:lnTo>
                      <a:pt x="117" y="546"/>
                    </a:lnTo>
                    <a:lnTo>
                      <a:pt x="113" y="548"/>
                    </a:lnTo>
                    <a:lnTo>
                      <a:pt x="109" y="548"/>
                    </a:lnTo>
                    <a:lnTo>
                      <a:pt x="107" y="544"/>
                    </a:lnTo>
                    <a:lnTo>
                      <a:pt x="105" y="540"/>
                    </a:lnTo>
                    <a:lnTo>
                      <a:pt x="95" y="542"/>
                    </a:lnTo>
                    <a:lnTo>
                      <a:pt x="87" y="544"/>
                    </a:lnTo>
                    <a:lnTo>
                      <a:pt x="89" y="550"/>
                    </a:lnTo>
                    <a:lnTo>
                      <a:pt x="93" y="554"/>
                    </a:lnTo>
                    <a:lnTo>
                      <a:pt x="101" y="564"/>
                    </a:lnTo>
                    <a:lnTo>
                      <a:pt x="103" y="562"/>
                    </a:lnTo>
                    <a:lnTo>
                      <a:pt x="105" y="562"/>
                    </a:lnTo>
                    <a:lnTo>
                      <a:pt x="107" y="560"/>
                    </a:lnTo>
                    <a:lnTo>
                      <a:pt x="109" y="564"/>
                    </a:lnTo>
                    <a:lnTo>
                      <a:pt x="107" y="566"/>
                    </a:lnTo>
                    <a:lnTo>
                      <a:pt x="111" y="568"/>
                    </a:lnTo>
                    <a:lnTo>
                      <a:pt x="113" y="568"/>
                    </a:lnTo>
                    <a:lnTo>
                      <a:pt x="115" y="570"/>
                    </a:lnTo>
                    <a:lnTo>
                      <a:pt x="113" y="572"/>
                    </a:lnTo>
                    <a:lnTo>
                      <a:pt x="109" y="574"/>
                    </a:lnTo>
                    <a:lnTo>
                      <a:pt x="111" y="578"/>
                    </a:lnTo>
                    <a:lnTo>
                      <a:pt x="113" y="580"/>
                    </a:lnTo>
                    <a:lnTo>
                      <a:pt x="115" y="588"/>
                    </a:lnTo>
                    <a:lnTo>
                      <a:pt x="117" y="596"/>
                    </a:lnTo>
                    <a:lnTo>
                      <a:pt x="119" y="606"/>
                    </a:lnTo>
                    <a:lnTo>
                      <a:pt x="117" y="610"/>
                    </a:lnTo>
                    <a:lnTo>
                      <a:pt x="113" y="618"/>
                    </a:lnTo>
                    <a:lnTo>
                      <a:pt x="107" y="629"/>
                    </a:lnTo>
                    <a:lnTo>
                      <a:pt x="105" y="631"/>
                    </a:lnTo>
                    <a:lnTo>
                      <a:pt x="101" y="631"/>
                    </a:lnTo>
                    <a:lnTo>
                      <a:pt x="93" y="629"/>
                    </a:lnTo>
                    <a:lnTo>
                      <a:pt x="91" y="629"/>
                    </a:lnTo>
                    <a:lnTo>
                      <a:pt x="89" y="631"/>
                    </a:lnTo>
                    <a:lnTo>
                      <a:pt x="87" y="629"/>
                    </a:lnTo>
                    <a:lnTo>
                      <a:pt x="83" y="626"/>
                    </a:lnTo>
                    <a:lnTo>
                      <a:pt x="79" y="626"/>
                    </a:lnTo>
                    <a:lnTo>
                      <a:pt x="73" y="626"/>
                    </a:lnTo>
                    <a:lnTo>
                      <a:pt x="59" y="622"/>
                    </a:lnTo>
                    <a:lnTo>
                      <a:pt x="44" y="618"/>
                    </a:lnTo>
                    <a:lnTo>
                      <a:pt x="40" y="614"/>
                    </a:lnTo>
                    <a:lnTo>
                      <a:pt x="38" y="612"/>
                    </a:lnTo>
                    <a:lnTo>
                      <a:pt x="36" y="612"/>
                    </a:lnTo>
                    <a:lnTo>
                      <a:pt x="20" y="614"/>
                    </a:lnTo>
                    <a:lnTo>
                      <a:pt x="18" y="616"/>
                    </a:lnTo>
                    <a:lnTo>
                      <a:pt x="18" y="618"/>
                    </a:lnTo>
                    <a:lnTo>
                      <a:pt x="22" y="624"/>
                    </a:lnTo>
                    <a:lnTo>
                      <a:pt x="22" y="629"/>
                    </a:lnTo>
                    <a:lnTo>
                      <a:pt x="22" y="635"/>
                    </a:lnTo>
                    <a:lnTo>
                      <a:pt x="16" y="659"/>
                    </a:lnTo>
                    <a:lnTo>
                      <a:pt x="18" y="659"/>
                    </a:lnTo>
                    <a:lnTo>
                      <a:pt x="12" y="671"/>
                    </a:lnTo>
                    <a:lnTo>
                      <a:pt x="6" y="679"/>
                    </a:lnTo>
                    <a:lnTo>
                      <a:pt x="2" y="679"/>
                    </a:lnTo>
                    <a:lnTo>
                      <a:pt x="0" y="685"/>
                    </a:lnTo>
                    <a:lnTo>
                      <a:pt x="0" y="689"/>
                    </a:lnTo>
                    <a:lnTo>
                      <a:pt x="2" y="699"/>
                    </a:lnTo>
                    <a:lnTo>
                      <a:pt x="6" y="707"/>
                    </a:lnTo>
                    <a:lnTo>
                      <a:pt x="12" y="713"/>
                    </a:lnTo>
                    <a:lnTo>
                      <a:pt x="20" y="719"/>
                    </a:lnTo>
                    <a:lnTo>
                      <a:pt x="22" y="719"/>
                    </a:lnTo>
                    <a:lnTo>
                      <a:pt x="26" y="719"/>
                    </a:lnTo>
                    <a:lnTo>
                      <a:pt x="28" y="725"/>
                    </a:lnTo>
                    <a:lnTo>
                      <a:pt x="30" y="729"/>
                    </a:lnTo>
                    <a:lnTo>
                      <a:pt x="36" y="735"/>
                    </a:lnTo>
                    <a:lnTo>
                      <a:pt x="42" y="741"/>
                    </a:lnTo>
                    <a:lnTo>
                      <a:pt x="81" y="737"/>
                    </a:lnTo>
                    <a:lnTo>
                      <a:pt x="83" y="739"/>
                    </a:lnTo>
                    <a:lnTo>
                      <a:pt x="85" y="739"/>
                    </a:lnTo>
                    <a:lnTo>
                      <a:pt x="87" y="735"/>
                    </a:lnTo>
                    <a:lnTo>
                      <a:pt x="91" y="729"/>
                    </a:lnTo>
                    <a:lnTo>
                      <a:pt x="97" y="729"/>
                    </a:lnTo>
                    <a:lnTo>
                      <a:pt x="101" y="729"/>
                    </a:lnTo>
                    <a:lnTo>
                      <a:pt x="103" y="727"/>
                    </a:lnTo>
                    <a:lnTo>
                      <a:pt x="105" y="725"/>
                    </a:lnTo>
                    <a:lnTo>
                      <a:pt x="105" y="723"/>
                    </a:lnTo>
                    <a:lnTo>
                      <a:pt x="105" y="719"/>
                    </a:lnTo>
                    <a:lnTo>
                      <a:pt x="111" y="715"/>
                    </a:lnTo>
                    <a:lnTo>
                      <a:pt x="115" y="713"/>
                    </a:lnTo>
                    <a:lnTo>
                      <a:pt x="113" y="697"/>
                    </a:lnTo>
                    <a:lnTo>
                      <a:pt x="115" y="693"/>
                    </a:lnTo>
                    <a:lnTo>
                      <a:pt x="117" y="691"/>
                    </a:lnTo>
                    <a:lnTo>
                      <a:pt x="127" y="679"/>
                    </a:lnTo>
                    <a:lnTo>
                      <a:pt x="131" y="675"/>
                    </a:lnTo>
                    <a:lnTo>
                      <a:pt x="139" y="673"/>
                    </a:lnTo>
                    <a:lnTo>
                      <a:pt x="143" y="671"/>
                    </a:lnTo>
                    <a:lnTo>
                      <a:pt x="147" y="673"/>
                    </a:lnTo>
                    <a:lnTo>
                      <a:pt x="151" y="671"/>
                    </a:lnTo>
                    <a:lnTo>
                      <a:pt x="157" y="665"/>
                    </a:lnTo>
                    <a:lnTo>
                      <a:pt x="159" y="659"/>
                    </a:lnTo>
                    <a:lnTo>
                      <a:pt x="161" y="653"/>
                    </a:lnTo>
                    <a:lnTo>
                      <a:pt x="159" y="647"/>
                    </a:lnTo>
                    <a:lnTo>
                      <a:pt x="159" y="645"/>
                    </a:lnTo>
                    <a:lnTo>
                      <a:pt x="161" y="643"/>
                    </a:lnTo>
                    <a:lnTo>
                      <a:pt x="165" y="639"/>
                    </a:lnTo>
                    <a:lnTo>
                      <a:pt x="171" y="639"/>
                    </a:lnTo>
                    <a:lnTo>
                      <a:pt x="185" y="637"/>
                    </a:lnTo>
                    <a:lnTo>
                      <a:pt x="185" y="639"/>
                    </a:lnTo>
                    <a:lnTo>
                      <a:pt x="183" y="641"/>
                    </a:lnTo>
                    <a:lnTo>
                      <a:pt x="188" y="643"/>
                    </a:lnTo>
                    <a:lnTo>
                      <a:pt x="194" y="645"/>
                    </a:lnTo>
                    <a:lnTo>
                      <a:pt x="198" y="647"/>
                    </a:lnTo>
                    <a:lnTo>
                      <a:pt x="206" y="641"/>
                    </a:lnTo>
                    <a:lnTo>
                      <a:pt x="214" y="635"/>
                    </a:lnTo>
                    <a:lnTo>
                      <a:pt x="218" y="635"/>
                    </a:lnTo>
                    <a:lnTo>
                      <a:pt x="222" y="633"/>
                    </a:lnTo>
                    <a:lnTo>
                      <a:pt x="226" y="629"/>
                    </a:lnTo>
                    <a:lnTo>
                      <a:pt x="228" y="624"/>
                    </a:lnTo>
                    <a:lnTo>
                      <a:pt x="230" y="624"/>
                    </a:lnTo>
                    <a:lnTo>
                      <a:pt x="238" y="626"/>
                    </a:lnTo>
                    <a:lnTo>
                      <a:pt x="244" y="631"/>
                    </a:lnTo>
                    <a:lnTo>
                      <a:pt x="248" y="637"/>
                    </a:lnTo>
                    <a:lnTo>
                      <a:pt x="250" y="645"/>
                    </a:lnTo>
                    <a:lnTo>
                      <a:pt x="250" y="647"/>
                    </a:lnTo>
                    <a:lnTo>
                      <a:pt x="250" y="649"/>
                    </a:lnTo>
                    <a:lnTo>
                      <a:pt x="254" y="655"/>
                    </a:lnTo>
                    <a:lnTo>
                      <a:pt x="258" y="659"/>
                    </a:lnTo>
                    <a:lnTo>
                      <a:pt x="260" y="659"/>
                    </a:lnTo>
                    <a:lnTo>
                      <a:pt x="264" y="661"/>
                    </a:lnTo>
                    <a:lnTo>
                      <a:pt x="266" y="665"/>
                    </a:lnTo>
                    <a:lnTo>
                      <a:pt x="274" y="669"/>
                    </a:lnTo>
                    <a:lnTo>
                      <a:pt x="280" y="675"/>
                    </a:lnTo>
                    <a:lnTo>
                      <a:pt x="282" y="677"/>
                    </a:lnTo>
                    <a:lnTo>
                      <a:pt x="286" y="677"/>
                    </a:lnTo>
                    <a:lnTo>
                      <a:pt x="290" y="677"/>
                    </a:lnTo>
                    <a:lnTo>
                      <a:pt x="292" y="681"/>
                    </a:lnTo>
                    <a:lnTo>
                      <a:pt x="294" y="685"/>
                    </a:lnTo>
                    <a:lnTo>
                      <a:pt x="300" y="685"/>
                    </a:lnTo>
                    <a:lnTo>
                      <a:pt x="304" y="687"/>
                    </a:lnTo>
                    <a:lnTo>
                      <a:pt x="308" y="691"/>
                    </a:lnTo>
                    <a:lnTo>
                      <a:pt x="310" y="697"/>
                    </a:lnTo>
                    <a:lnTo>
                      <a:pt x="312" y="697"/>
                    </a:lnTo>
                    <a:lnTo>
                      <a:pt x="316" y="697"/>
                    </a:lnTo>
                    <a:lnTo>
                      <a:pt x="320" y="705"/>
                    </a:lnTo>
                    <a:lnTo>
                      <a:pt x="324" y="715"/>
                    </a:lnTo>
                    <a:lnTo>
                      <a:pt x="322" y="717"/>
                    </a:lnTo>
                    <a:lnTo>
                      <a:pt x="318" y="723"/>
                    </a:lnTo>
                    <a:lnTo>
                      <a:pt x="316" y="727"/>
                    </a:lnTo>
                    <a:lnTo>
                      <a:pt x="316" y="729"/>
                    </a:lnTo>
                    <a:lnTo>
                      <a:pt x="320" y="731"/>
                    </a:lnTo>
                    <a:lnTo>
                      <a:pt x="324" y="729"/>
                    </a:lnTo>
                    <a:lnTo>
                      <a:pt x="329" y="721"/>
                    </a:lnTo>
                    <a:lnTo>
                      <a:pt x="329" y="719"/>
                    </a:lnTo>
                    <a:lnTo>
                      <a:pt x="329" y="715"/>
                    </a:lnTo>
                    <a:lnTo>
                      <a:pt x="333" y="713"/>
                    </a:lnTo>
                    <a:lnTo>
                      <a:pt x="337" y="711"/>
                    </a:lnTo>
                    <a:lnTo>
                      <a:pt x="339" y="709"/>
                    </a:lnTo>
                    <a:lnTo>
                      <a:pt x="337" y="707"/>
                    </a:lnTo>
                    <a:lnTo>
                      <a:pt x="333" y="705"/>
                    </a:lnTo>
                    <a:lnTo>
                      <a:pt x="327" y="701"/>
                    </a:lnTo>
                    <a:lnTo>
                      <a:pt x="327" y="699"/>
                    </a:lnTo>
                    <a:lnTo>
                      <a:pt x="329" y="695"/>
                    </a:lnTo>
                    <a:lnTo>
                      <a:pt x="331" y="689"/>
                    </a:lnTo>
                    <a:lnTo>
                      <a:pt x="335" y="687"/>
                    </a:lnTo>
                    <a:lnTo>
                      <a:pt x="339" y="687"/>
                    </a:lnTo>
                    <a:lnTo>
                      <a:pt x="343" y="691"/>
                    </a:lnTo>
                    <a:lnTo>
                      <a:pt x="345" y="693"/>
                    </a:lnTo>
                    <a:lnTo>
                      <a:pt x="347" y="695"/>
                    </a:lnTo>
                    <a:lnTo>
                      <a:pt x="349" y="697"/>
                    </a:lnTo>
                    <a:lnTo>
                      <a:pt x="351" y="697"/>
                    </a:lnTo>
                    <a:lnTo>
                      <a:pt x="353" y="697"/>
                    </a:lnTo>
                    <a:lnTo>
                      <a:pt x="351" y="691"/>
                    </a:lnTo>
                    <a:lnTo>
                      <a:pt x="349" y="687"/>
                    </a:lnTo>
                    <a:lnTo>
                      <a:pt x="345" y="685"/>
                    </a:lnTo>
                    <a:lnTo>
                      <a:pt x="337" y="679"/>
                    </a:lnTo>
                    <a:lnTo>
                      <a:pt x="327" y="677"/>
                    </a:lnTo>
                    <a:lnTo>
                      <a:pt x="318" y="673"/>
                    </a:lnTo>
                    <a:lnTo>
                      <a:pt x="306" y="665"/>
                    </a:lnTo>
                    <a:lnTo>
                      <a:pt x="294" y="655"/>
                    </a:lnTo>
                    <a:lnTo>
                      <a:pt x="292" y="651"/>
                    </a:lnTo>
                    <a:lnTo>
                      <a:pt x="292" y="647"/>
                    </a:lnTo>
                    <a:lnTo>
                      <a:pt x="290" y="643"/>
                    </a:lnTo>
                    <a:lnTo>
                      <a:pt x="288" y="639"/>
                    </a:lnTo>
                    <a:lnTo>
                      <a:pt x="276" y="631"/>
                    </a:lnTo>
                    <a:lnTo>
                      <a:pt x="272" y="626"/>
                    </a:lnTo>
                    <a:lnTo>
                      <a:pt x="270" y="622"/>
                    </a:lnTo>
                    <a:lnTo>
                      <a:pt x="272" y="620"/>
                    </a:lnTo>
                    <a:lnTo>
                      <a:pt x="274" y="614"/>
                    </a:lnTo>
                    <a:lnTo>
                      <a:pt x="278" y="610"/>
                    </a:lnTo>
                    <a:lnTo>
                      <a:pt x="286" y="602"/>
                    </a:lnTo>
                    <a:lnTo>
                      <a:pt x="288" y="604"/>
                    </a:lnTo>
                    <a:lnTo>
                      <a:pt x="292" y="606"/>
                    </a:lnTo>
                    <a:lnTo>
                      <a:pt x="298" y="610"/>
                    </a:lnTo>
                    <a:lnTo>
                      <a:pt x="300" y="614"/>
                    </a:lnTo>
                    <a:lnTo>
                      <a:pt x="304" y="620"/>
                    </a:lnTo>
                    <a:lnTo>
                      <a:pt x="306" y="622"/>
                    </a:lnTo>
                    <a:lnTo>
                      <a:pt x="310" y="626"/>
                    </a:lnTo>
                    <a:lnTo>
                      <a:pt x="308" y="626"/>
                    </a:lnTo>
                    <a:lnTo>
                      <a:pt x="306" y="629"/>
                    </a:lnTo>
                    <a:lnTo>
                      <a:pt x="310" y="635"/>
                    </a:lnTo>
                    <a:lnTo>
                      <a:pt x="314" y="637"/>
                    </a:lnTo>
                    <a:lnTo>
                      <a:pt x="318" y="639"/>
                    </a:lnTo>
                    <a:lnTo>
                      <a:pt x="324" y="639"/>
                    </a:lnTo>
                    <a:lnTo>
                      <a:pt x="333" y="641"/>
                    </a:lnTo>
                    <a:lnTo>
                      <a:pt x="337" y="643"/>
                    </a:lnTo>
                    <a:lnTo>
                      <a:pt x="339" y="649"/>
                    </a:lnTo>
                    <a:lnTo>
                      <a:pt x="351" y="653"/>
                    </a:lnTo>
                    <a:lnTo>
                      <a:pt x="349" y="655"/>
                    </a:lnTo>
                    <a:lnTo>
                      <a:pt x="357" y="671"/>
                    </a:lnTo>
                    <a:lnTo>
                      <a:pt x="363" y="685"/>
                    </a:lnTo>
                    <a:lnTo>
                      <a:pt x="363" y="687"/>
                    </a:lnTo>
                    <a:lnTo>
                      <a:pt x="361" y="687"/>
                    </a:lnTo>
                    <a:lnTo>
                      <a:pt x="369" y="693"/>
                    </a:lnTo>
                    <a:lnTo>
                      <a:pt x="371" y="697"/>
                    </a:lnTo>
                    <a:lnTo>
                      <a:pt x="377" y="703"/>
                    </a:lnTo>
                    <a:lnTo>
                      <a:pt x="381" y="711"/>
                    </a:lnTo>
                    <a:lnTo>
                      <a:pt x="387" y="715"/>
                    </a:lnTo>
                    <a:lnTo>
                      <a:pt x="391" y="717"/>
                    </a:lnTo>
                    <a:lnTo>
                      <a:pt x="395" y="717"/>
                    </a:lnTo>
                    <a:lnTo>
                      <a:pt x="399" y="717"/>
                    </a:lnTo>
                    <a:lnTo>
                      <a:pt x="403" y="717"/>
                    </a:lnTo>
                    <a:lnTo>
                      <a:pt x="403" y="715"/>
                    </a:lnTo>
                    <a:lnTo>
                      <a:pt x="409" y="715"/>
                    </a:lnTo>
                    <a:lnTo>
                      <a:pt x="415" y="717"/>
                    </a:lnTo>
                    <a:lnTo>
                      <a:pt x="415" y="719"/>
                    </a:lnTo>
                    <a:lnTo>
                      <a:pt x="413" y="721"/>
                    </a:lnTo>
                    <a:lnTo>
                      <a:pt x="411" y="721"/>
                    </a:lnTo>
                    <a:lnTo>
                      <a:pt x="405" y="721"/>
                    </a:lnTo>
                    <a:lnTo>
                      <a:pt x="399" y="717"/>
                    </a:lnTo>
                    <a:lnTo>
                      <a:pt x="393" y="719"/>
                    </a:lnTo>
                    <a:lnTo>
                      <a:pt x="391" y="717"/>
                    </a:lnTo>
                    <a:lnTo>
                      <a:pt x="389" y="721"/>
                    </a:lnTo>
                    <a:lnTo>
                      <a:pt x="387" y="727"/>
                    </a:lnTo>
                    <a:lnTo>
                      <a:pt x="389" y="729"/>
                    </a:lnTo>
                    <a:lnTo>
                      <a:pt x="391" y="729"/>
                    </a:lnTo>
                    <a:lnTo>
                      <a:pt x="395" y="731"/>
                    </a:lnTo>
                    <a:lnTo>
                      <a:pt x="397" y="737"/>
                    </a:lnTo>
                    <a:lnTo>
                      <a:pt x="397" y="739"/>
                    </a:lnTo>
                    <a:lnTo>
                      <a:pt x="397" y="743"/>
                    </a:lnTo>
                    <a:lnTo>
                      <a:pt x="399" y="741"/>
                    </a:lnTo>
                    <a:lnTo>
                      <a:pt x="401" y="741"/>
                    </a:lnTo>
                    <a:lnTo>
                      <a:pt x="401" y="739"/>
                    </a:lnTo>
                    <a:lnTo>
                      <a:pt x="403" y="739"/>
                    </a:lnTo>
                    <a:lnTo>
                      <a:pt x="405" y="739"/>
                    </a:lnTo>
                    <a:lnTo>
                      <a:pt x="405" y="743"/>
                    </a:lnTo>
                    <a:lnTo>
                      <a:pt x="405" y="745"/>
                    </a:lnTo>
                    <a:lnTo>
                      <a:pt x="407" y="747"/>
                    </a:lnTo>
                    <a:lnTo>
                      <a:pt x="409" y="745"/>
                    </a:lnTo>
                    <a:lnTo>
                      <a:pt x="409" y="743"/>
                    </a:lnTo>
                    <a:lnTo>
                      <a:pt x="409" y="741"/>
                    </a:lnTo>
                    <a:lnTo>
                      <a:pt x="411" y="741"/>
                    </a:lnTo>
                    <a:lnTo>
                      <a:pt x="413" y="741"/>
                    </a:lnTo>
                    <a:lnTo>
                      <a:pt x="415" y="743"/>
                    </a:lnTo>
                    <a:lnTo>
                      <a:pt x="415" y="745"/>
                    </a:lnTo>
                    <a:lnTo>
                      <a:pt x="417" y="745"/>
                    </a:lnTo>
                    <a:lnTo>
                      <a:pt x="417" y="743"/>
                    </a:lnTo>
                    <a:lnTo>
                      <a:pt x="415" y="741"/>
                    </a:lnTo>
                    <a:lnTo>
                      <a:pt x="411" y="735"/>
                    </a:lnTo>
                    <a:lnTo>
                      <a:pt x="409" y="729"/>
                    </a:lnTo>
                    <a:lnTo>
                      <a:pt x="409" y="725"/>
                    </a:lnTo>
                    <a:lnTo>
                      <a:pt x="413" y="721"/>
                    </a:lnTo>
                    <a:lnTo>
                      <a:pt x="419" y="719"/>
                    </a:lnTo>
                    <a:lnTo>
                      <a:pt x="421" y="721"/>
                    </a:lnTo>
                    <a:lnTo>
                      <a:pt x="423" y="723"/>
                    </a:lnTo>
                    <a:lnTo>
                      <a:pt x="423" y="725"/>
                    </a:lnTo>
                    <a:lnTo>
                      <a:pt x="425" y="725"/>
                    </a:lnTo>
                    <a:lnTo>
                      <a:pt x="427" y="723"/>
                    </a:lnTo>
                    <a:lnTo>
                      <a:pt x="427" y="721"/>
                    </a:lnTo>
                    <a:lnTo>
                      <a:pt x="425" y="715"/>
                    </a:lnTo>
                    <a:lnTo>
                      <a:pt x="419" y="711"/>
                    </a:lnTo>
                    <a:lnTo>
                      <a:pt x="411" y="709"/>
                    </a:lnTo>
                    <a:lnTo>
                      <a:pt x="407" y="709"/>
                    </a:lnTo>
                    <a:lnTo>
                      <a:pt x="405" y="709"/>
                    </a:lnTo>
                    <a:lnTo>
                      <a:pt x="403" y="707"/>
                    </a:lnTo>
                    <a:lnTo>
                      <a:pt x="405" y="705"/>
                    </a:lnTo>
                    <a:lnTo>
                      <a:pt x="409" y="705"/>
                    </a:lnTo>
                    <a:lnTo>
                      <a:pt x="411" y="703"/>
                    </a:lnTo>
                    <a:lnTo>
                      <a:pt x="413" y="701"/>
                    </a:lnTo>
                    <a:lnTo>
                      <a:pt x="413" y="695"/>
                    </a:lnTo>
                    <a:lnTo>
                      <a:pt x="409" y="693"/>
                    </a:lnTo>
                    <a:lnTo>
                      <a:pt x="405" y="691"/>
                    </a:lnTo>
                    <a:lnTo>
                      <a:pt x="403" y="689"/>
                    </a:lnTo>
                    <a:lnTo>
                      <a:pt x="401" y="685"/>
                    </a:lnTo>
                    <a:lnTo>
                      <a:pt x="401" y="683"/>
                    </a:lnTo>
                    <a:lnTo>
                      <a:pt x="401" y="681"/>
                    </a:lnTo>
                    <a:lnTo>
                      <a:pt x="405" y="681"/>
                    </a:lnTo>
                    <a:lnTo>
                      <a:pt x="411" y="685"/>
                    </a:lnTo>
                    <a:lnTo>
                      <a:pt x="415" y="687"/>
                    </a:lnTo>
                    <a:lnTo>
                      <a:pt x="419" y="687"/>
                    </a:lnTo>
                    <a:lnTo>
                      <a:pt x="419" y="685"/>
                    </a:lnTo>
                    <a:lnTo>
                      <a:pt x="419" y="683"/>
                    </a:lnTo>
                    <a:lnTo>
                      <a:pt x="417" y="683"/>
                    </a:lnTo>
                    <a:lnTo>
                      <a:pt x="417" y="681"/>
                    </a:lnTo>
                    <a:lnTo>
                      <a:pt x="419" y="681"/>
                    </a:lnTo>
                    <a:lnTo>
                      <a:pt x="421" y="683"/>
                    </a:lnTo>
                    <a:lnTo>
                      <a:pt x="423" y="683"/>
                    </a:lnTo>
                    <a:lnTo>
                      <a:pt x="425" y="683"/>
                    </a:lnTo>
                    <a:lnTo>
                      <a:pt x="423" y="681"/>
                    </a:lnTo>
                    <a:lnTo>
                      <a:pt x="419" y="679"/>
                    </a:lnTo>
                    <a:lnTo>
                      <a:pt x="415" y="675"/>
                    </a:lnTo>
                    <a:lnTo>
                      <a:pt x="419" y="675"/>
                    </a:lnTo>
                    <a:lnTo>
                      <a:pt x="427" y="671"/>
                    </a:lnTo>
                    <a:lnTo>
                      <a:pt x="429" y="669"/>
                    </a:lnTo>
                    <a:lnTo>
                      <a:pt x="431" y="667"/>
                    </a:lnTo>
                    <a:lnTo>
                      <a:pt x="437" y="669"/>
                    </a:lnTo>
                    <a:lnTo>
                      <a:pt x="441" y="671"/>
                    </a:lnTo>
                    <a:lnTo>
                      <a:pt x="443" y="673"/>
                    </a:lnTo>
                    <a:lnTo>
                      <a:pt x="443" y="677"/>
                    </a:lnTo>
                    <a:lnTo>
                      <a:pt x="443" y="679"/>
                    </a:lnTo>
                    <a:lnTo>
                      <a:pt x="445" y="681"/>
                    </a:lnTo>
                    <a:lnTo>
                      <a:pt x="447" y="677"/>
                    </a:lnTo>
                    <a:lnTo>
                      <a:pt x="449" y="675"/>
                    </a:lnTo>
                    <a:lnTo>
                      <a:pt x="451" y="673"/>
                    </a:lnTo>
                    <a:lnTo>
                      <a:pt x="457" y="669"/>
                    </a:lnTo>
                    <a:lnTo>
                      <a:pt x="457" y="665"/>
                    </a:lnTo>
                    <a:lnTo>
                      <a:pt x="459" y="663"/>
                    </a:lnTo>
                    <a:lnTo>
                      <a:pt x="465" y="661"/>
                    </a:lnTo>
                    <a:lnTo>
                      <a:pt x="474" y="661"/>
                    </a:lnTo>
                    <a:lnTo>
                      <a:pt x="476" y="659"/>
                    </a:lnTo>
                    <a:lnTo>
                      <a:pt x="472" y="657"/>
                    </a:lnTo>
                    <a:lnTo>
                      <a:pt x="465" y="653"/>
                    </a:lnTo>
                    <a:lnTo>
                      <a:pt x="463" y="649"/>
                    </a:lnTo>
                    <a:lnTo>
                      <a:pt x="461" y="647"/>
                    </a:lnTo>
                    <a:lnTo>
                      <a:pt x="457" y="643"/>
                    </a:lnTo>
                    <a:lnTo>
                      <a:pt x="455" y="641"/>
                    </a:lnTo>
                    <a:lnTo>
                      <a:pt x="453" y="639"/>
                    </a:lnTo>
                    <a:lnTo>
                      <a:pt x="453" y="633"/>
                    </a:lnTo>
                    <a:lnTo>
                      <a:pt x="455" y="626"/>
                    </a:lnTo>
                    <a:lnTo>
                      <a:pt x="461" y="602"/>
                    </a:lnTo>
                    <a:lnTo>
                      <a:pt x="461" y="600"/>
                    </a:lnTo>
                    <a:lnTo>
                      <a:pt x="461" y="596"/>
                    </a:lnTo>
                    <a:lnTo>
                      <a:pt x="463" y="592"/>
                    </a:lnTo>
                    <a:lnTo>
                      <a:pt x="470" y="590"/>
                    </a:lnTo>
                    <a:lnTo>
                      <a:pt x="472" y="578"/>
                    </a:lnTo>
                    <a:lnTo>
                      <a:pt x="474" y="572"/>
                    </a:lnTo>
                    <a:lnTo>
                      <a:pt x="476" y="566"/>
                    </a:lnTo>
                    <a:lnTo>
                      <a:pt x="478" y="564"/>
                    </a:lnTo>
                    <a:lnTo>
                      <a:pt x="482" y="562"/>
                    </a:lnTo>
                    <a:lnTo>
                      <a:pt x="484" y="562"/>
                    </a:lnTo>
                    <a:lnTo>
                      <a:pt x="486" y="562"/>
                    </a:lnTo>
                    <a:lnTo>
                      <a:pt x="486" y="560"/>
                    </a:lnTo>
                    <a:lnTo>
                      <a:pt x="484" y="556"/>
                    </a:lnTo>
                    <a:lnTo>
                      <a:pt x="482" y="554"/>
                    </a:lnTo>
                    <a:lnTo>
                      <a:pt x="486" y="560"/>
                    </a:lnTo>
                    <a:lnTo>
                      <a:pt x="488" y="566"/>
                    </a:lnTo>
                    <a:lnTo>
                      <a:pt x="488" y="568"/>
                    </a:lnTo>
                    <a:lnTo>
                      <a:pt x="486" y="568"/>
                    </a:lnTo>
                    <a:lnTo>
                      <a:pt x="490" y="570"/>
                    </a:lnTo>
                    <a:lnTo>
                      <a:pt x="496" y="570"/>
                    </a:lnTo>
                    <a:lnTo>
                      <a:pt x="504" y="568"/>
                    </a:lnTo>
                    <a:lnTo>
                      <a:pt x="506" y="566"/>
                    </a:lnTo>
                    <a:lnTo>
                      <a:pt x="508" y="568"/>
                    </a:lnTo>
                    <a:lnTo>
                      <a:pt x="502" y="574"/>
                    </a:lnTo>
                    <a:lnTo>
                      <a:pt x="498" y="576"/>
                    </a:lnTo>
                    <a:lnTo>
                      <a:pt x="498" y="578"/>
                    </a:lnTo>
                    <a:lnTo>
                      <a:pt x="498" y="580"/>
                    </a:lnTo>
                    <a:lnTo>
                      <a:pt x="500" y="582"/>
                    </a:lnTo>
                    <a:lnTo>
                      <a:pt x="504" y="582"/>
                    </a:lnTo>
                    <a:lnTo>
                      <a:pt x="508" y="582"/>
                    </a:lnTo>
                    <a:lnTo>
                      <a:pt x="510" y="582"/>
                    </a:lnTo>
                    <a:lnTo>
                      <a:pt x="510" y="586"/>
                    </a:lnTo>
                    <a:lnTo>
                      <a:pt x="510" y="590"/>
                    </a:lnTo>
                    <a:lnTo>
                      <a:pt x="510" y="592"/>
                    </a:lnTo>
                    <a:lnTo>
                      <a:pt x="514" y="592"/>
                    </a:lnTo>
                    <a:lnTo>
                      <a:pt x="518" y="590"/>
                    </a:lnTo>
                    <a:lnTo>
                      <a:pt x="520" y="586"/>
                    </a:lnTo>
                    <a:lnTo>
                      <a:pt x="524" y="584"/>
                    </a:lnTo>
                    <a:lnTo>
                      <a:pt x="526" y="584"/>
                    </a:lnTo>
                    <a:lnTo>
                      <a:pt x="528" y="580"/>
                    </a:lnTo>
                    <a:lnTo>
                      <a:pt x="530" y="576"/>
                    </a:lnTo>
                    <a:lnTo>
                      <a:pt x="536" y="576"/>
                    </a:lnTo>
                    <a:lnTo>
                      <a:pt x="538" y="576"/>
                    </a:lnTo>
                    <a:lnTo>
                      <a:pt x="536" y="574"/>
                    </a:lnTo>
                    <a:lnTo>
                      <a:pt x="532" y="574"/>
                    </a:lnTo>
                    <a:lnTo>
                      <a:pt x="526" y="572"/>
                    </a:lnTo>
                    <a:lnTo>
                      <a:pt x="520" y="568"/>
                    </a:lnTo>
                    <a:lnTo>
                      <a:pt x="518" y="562"/>
                    </a:lnTo>
                    <a:lnTo>
                      <a:pt x="522" y="554"/>
                    </a:lnTo>
                    <a:lnTo>
                      <a:pt x="524" y="552"/>
                    </a:lnTo>
                    <a:lnTo>
                      <a:pt x="528" y="552"/>
                    </a:lnTo>
                    <a:lnTo>
                      <a:pt x="534" y="550"/>
                    </a:lnTo>
                    <a:lnTo>
                      <a:pt x="534" y="548"/>
                    </a:lnTo>
                    <a:lnTo>
                      <a:pt x="536" y="546"/>
                    </a:lnTo>
                    <a:lnTo>
                      <a:pt x="546" y="538"/>
                    </a:lnTo>
                    <a:lnTo>
                      <a:pt x="550" y="534"/>
                    </a:lnTo>
                    <a:lnTo>
                      <a:pt x="554" y="534"/>
                    </a:lnTo>
                    <a:lnTo>
                      <a:pt x="556" y="534"/>
                    </a:lnTo>
                    <a:lnTo>
                      <a:pt x="558" y="538"/>
                    </a:lnTo>
                    <a:lnTo>
                      <a:pt x="558" y="540"/>
                    </a:lnTo>
                    <a:lnTo>
                      <a:pt x="552" y="544"/>
                    </a:lnTo>
                    <a:lnTo>
                      <a:pt x="544" y="546"/>
                    </a:lnTo>
                    <a:lnTo>
                      <a:pt x="542" y="548"/>
                    </a:lnTo>
                    <a:lnTo>
                      <a:pt x="542" y="550"/>
                    </a:lnTo>
                    <a:lnTo>
                      <a:pt x="546" y="550"/>
                    </a:lnTo>
                    <a:lnTo>
                      <a:pt x="550" y="550"/>
                    </a:lnTo>
                    <a:lnTo>
                      <a:pt x="552" y="552"/>
                    </a:lnTo>
                    <a:lnTo>
                      <a:pt x="554" y="554"/>
                    </a:lnTo>
                    <a:lnTo>
                      <a:pt x="552" y="554"/>
                    </a:lnTo>
                    <a:lnTo>
                      <a:pt x="550" y="554"/>
                    </a:lnTo>
                    <a:lnTo>
                      <a:pt x="548" y="556"/>
                    </a:lnTo>
                    <a:lnTo>
                      <a:pt x="548" y="558"/>
                    </a:lnTo>
                    <a:lnTo>
                      <a:pt x="550" y="562"/>
                    </a:lnTo>
                    <a:lnTo>
                      <a:pt x="550" y="564"/>
                    </a:lnTo>
                    <a:lnTo>
                      <a:pt x="550" y="568"/>
                    </a:lnTo>
                    <a:lnTo>
                      <a:pt x="548" y="570"/>
                    </a:lnTo>
                    <a:lnTo>
                      <a:pt x="544" y="570"/>
                    </a:lnTo>
                    <a:lnTo>
                      <a:pt x="540" y="570"/>
                    </a:lnTo>
                    <a:lnTo>
                      <a:pt x="540" y="572"/>
                    </a:lnTo>
                    <a:lnTo>
                      <a:pt x="544" y="576"/>
                    </a:lnTo>
                    <a:lnTo>
                      <a:pt x="548" y="578"/>
                    </a:lnTo>
                    <a:lnTo>
                      <a:pt x="560" y="580"/>
                    </a:lnTo>
                    <a:lnTo>
                      <a:pt x="566" y="580"/>
                    </a:lnTo>
                    <a:lnTo>
                      <a:pt x="572" y="584"/>
                    </a:lnTo>
                    <a:lnTo>
                      <a:pt x="580" y="588"/>
                    </a:lnTo>
                    <a:lnTo>
                      <a:pt x="596" y="592"/>
                    </a:lnTo>
                    <a:lnTo>
                      <a:pt x="602" y="598"/>
                    </a:lnTo>
                    <a:lnTo>
                      <a:pt x="609" y="606"/>
                    </a:lnTo>
                    <a:lnTo>
                      <a:pt x="609" y="610"/>
                    </a:lnTo>
                    <a:lnTo>
                      <a:pt x="607" y="612"/>
                    </a:lnTo>
                    <a:lnTo>
                      <a:pt x="602" y="620"/>
                    </a:lnTo>
                    <a:lnTo>
                      <a:pt x="596" y="626"/>
                    </a:lnTo>
                    <a:lnTo>
                      <a:pt x="592" y="626"/>
                    </a:lnTo>
                    <a:lnTo>
                      <a:pt x="588" y="626"/>
                    </a:lnTo>
                    <a:lnTo>
                      <a:pt x="552" y="629"/>
                    </a:lnTo>
                    <a:lnTo>
                      <a:pt x="548" y="631"/>
                    </a:lnTo>
                    <a:lnTo>
                      <a:pt x="542" y="631"/>
                    </a:lnTo>
                    <a:lnTo>
                      <a:pt x="540" y="629"/>
                    </a:lnTo>
                    <a:lnTo>
                      <a:pt x="540" y="626"/>
                    </a:lnTo>
                    <a:lnTo>
                      <a:pt x="538" y="626"/>
                    </a:lnTo>
                    <a:lnTo>
                      <a:pt x="532" y="629"/>
                    </a:lnTo>
                    <a:lnTo>
                      <a:pt x="526" y="631"/>
                    </a:lnTo>
                    <a:lnTo>
                      <a:pt x="520" y="633"/>
                    </a:lnTo>
                    <a:lnTo>
                      <a:pt x="516" y="635"/>
                    </a:lnTo>
                    <a:lnTo>
                      <a:pt x="512" y="641"/>
                    </a:lnTo>
                    <a:lnTo>
                      <a:pt x="508" y="645"/>
                    </a:lnTo>
                    <a:lnTo>
                      <a:pt x="502" y="649"/>
                    </a:lnTo>
                    <a:lnTo>
                      <a:pt x="488" y="655"/>
                    </a:lnTo>
                    <a:lnTo>
                      <a:pt x="486" y="655"/>
                    </a:lnTo>
                    <a:lnTo>
                      <a:pt x="484" y="655"/>
                    </a:lnTo>
                    <a:lnTo>
                      <a:pt x="480" y="661"/>
                    </a:lnTo>
                    <a:lnTo>
                      <a:pt x="476" y="667"/>
                    </a:lnTo>
                    <a:lnTo>
                      <a:pt x="470" y="671"/>
                    </a:lnTo>
                    <a:lnTo>
                      <a:pt x="461" y="675"/>
                    </a:lnTo>
                    <a:lnTo>
                      <a:pt x="455" y="675"/>
                    </a:lnTo>
                    <a:lnTo>
                      <a:pt x="449" y="675"/>
                    </a:lnTo>
                    <a:lnTo>
                      <a:pt x="449" y="679"/>
                    </a:lnTo>
                    <a:lnTo>
                      <a:pt x="447" y="681"/>
                    </a:lnTo>
                    <a:lnTo>
                      <a:pt x="445" y="681"/>
                    </a:lnTo>
                    <a:lnTo>
                      <a:pt x="445" y="683"/>
                    </a:lnTo>
                    <a:lnTo>
                      <a:pt x="447" y="691"/>
                    </a:lnTo>
                    <a:lnTo>
                      <a:pt x="449" y="693"/>
                    </a:lnTo>
                    <a:lnTo>
                      <a:pt x="447" y="691"/>
                    </a:lnTo>
                    <a:lnTo>
                      <a:pt x="449" y="691"/>
                    </a:lnTo>
                    <a:lnTo>
                      <a:pt x="451" y="693"/>
                    </a:lnTo>
                    <a:lnTo>
                      <a:pt x="455" y="693"/>
                    </a:lnTo>
                    <a:lnTo>
                      <a:pt x="457" y="693"/>
                    </a:lnTo>
                    <a:lnTo>
                      <a:pt x="459" y="699"/>
                    </a:lnTo>
                    <a:lnTo>
                      <a:pt x="457" y="701"/>
                    </a:lnTo>
                    <a:lnTo>
                      <a:pt x="455" y="703"/>
                    </a:lnTo>
                    <a:lnTo>
                      <a:pt x="457" y="703"/>
                    </a:lnTo>
                    <a:lnTo>
                      <a:pt x="459" y="703"/>
                    </a:lnTo>
                    <a:lnTo>
                      <a:pt x="461" y="705"/>
                    </a:lnTo>
                    <a:lnTo>
                      <a:pt x="459" y="707"/>
                    </a:lnTo>
                    <a:lnTo>
                      <a:pt x="455" y="707"/>
                    </a:lnTo>
                    <a:lnTo>
                      <a:pt x="451" y="709"/>
                    </a:lnTo>
                    <a:lnTo>
                      <a:pt x="453" y="711"/>
                    </a:lnTo>
                    <a:lnTo>
                      <a:pt x="457" y="711"/>
                    </a:lnTo>
                    <a:lnTo>
                      <a:pt x="461" y="711"/>
                    </a:lnTo>
                    <a:lnTo>
                      <a:pt x="465" y="713"/>
                    </a:lnTo>
                    <a:lnTo>
                      <a:pt x="463" y="715"/>
                    </a:lnTo>
                    <a:lnTo>
                      <a:pt x="461" y="717"/>
                    </a:lnTo>
                    <a:lnTo>
                      <a:pt x="461" y="719"/>
                    </a:lnTo>
                    <a:lnTo>
                      <a:pt x="470" y="723"/>
                    </a:lnTo>
                    <a:lnTo>
                      <a:pt x="478" y="725"/>
                    </a:lnTo>
                    <a:lnTo>
                      <a:pt x="480" y="725"/>
                    </a:lnTo>
                    <a:lnTo>
                      <a:pt x="474" y="729"/>
                    </a:lnTo>
                    <a:lnTo>
                      <a:pt x="472" y="731"/>
                    </a:lnTo>
                    <a:lnTo>
                      <a:pt x="470" y="733"/>
                    </a:lnTo>
                    <a:lnTo>
                      <a:pt x="470" y="735"/>
                    </a:lnTo>
                    <a:lnTo>
                      <a:pt x="474" y="735"/>
                    </a:lnTo>
                    <a:lnTo>
                      <a:pt x="478" y="733"/>
                    </a:lnTo>
                    <a:lnTo>
                      <a:pt x="480" y="729"/>
                    </a:lnTo>
                    <a:lnTo>
                      <a:pt x="482" y="727"/>
                    </a:lnTo>
                    <a:lnTo>
                      <a:pt x="496" y="727"/>
                    </a:lnTo>
                    <a:lnTo>
                      <a:pt x="500" y="729"/>
                    </a:lnTo>
                    <a:lnTo>
                      <a:pt x="500" y="731"/>
                    </a:lnTo>
                    <a:lnTo>
                      <a:pt x="494" y="733"/>
                    </a:lnTo>
                    <a:lnTo>
                      <a:pt x="488" y="735"/>
                    </a:lnTo>
                    <a:lnTo>
                      <a:pt x="490" y="735"/>
                    </a:lnTo>
                    <a:lnTo>
                      <a:pt x="500" y="735"/>
                    </a:lnTo>
                    <a:lnTo>
                      <a:pt x="506" y="735"/>
                    </a:lnTo>
                    <a:lnTo>
                      <a:pt x="508" y="733"/>
                    </a:lnTo>
                    <a:lnTo>
                      <a:pt x="508" y="731"/>
                    </a:lnTo>
                    <a:lnTo>
                      <a:pt x="508" y="727"/>
                    </a:lnTo>
                    <a:lnTo>
                      <a:pt x="508" y="723"/>
                    </a:lnTo>
                    <a:lnTo>
                      <a:pt x="510" y="721"/>
                    </a:lnTo>
                    <a:lnTo>
                      <a:pt x="514" y="721"/>
                    </a:lnTo>
                    <a:lnTo>
                      <a:pt x="520" y="721"/>
                    </a:lnTo>
                    <a:lnTo>
                      <a:pt x="526" y="723"/>
                    </a:lnTo>
                    <a:lnTo>
                      <a:pt x="532" y="727"/>
                    </a:lnTo>
                    <a:lnTo>
                      <a:pt x="534" y="729"/>
                    </a:lnTo>
                    <a:lnTo>
                      <a:pt x="538" y="729"/>
                    </a:lnTo>
                    <a:lnTo>
                      <a:pt x="552" y="721"/>
                    </a:lnTo>
                    <a:lnTo>
                      <a:pt x="550" y="721"/>
                    </a:lnTo>
                    <a:lnTo>
                      <a:pt x="548" y="719"/>
                    </a:lnTo>
                    <a:lnTo>
                      <a:pt x="546" y="719"/>
                    </a:lnTo>
                    <a:lnTo>
                      <a:pt x="548" y="715"/>
                    </a:lnTo>
                    <a:lnTo>
                      <a:pt x="556" y="709"/>
                    </a:lnTo>
                    <a:lnTo>
                      <a:pt x="558" y="709"/>
                    </a:lnTo>
                    <a:lnTo>
                      <a:pt x="560" y="711"/>
                    </a:lnTo>
                    <a:lnTo>
                      <a:pt x="562" y="711"/>
                    </a:lnTo>
                    <a:lnTo>
                      <a:pt x="564" y="711"/>
                    </a:lnTo>
                    <a:lnTo>
                      <a:pt x="566" y="709"/>
                    </a:lnTo>
                    <a:lnTo>
                      <a:pt x="568" y="707"/>
                    </a:lnTo>
                    <a:lnTo>
                      <a:pt x="568" y="703"/>
                    </a:lnTo>
                    <a:lnTo>
                      <a:pt x="570" y="703"/>
                    </a:lnTo>
                    <a:lnTo>
                      <a:pt x="572" y="705"/>
                    </a:lnTo>
                    <a:lnTo>
                      <a:pt x="572" y="707"/>
                    </a:lnTo>
                    <a:lnTo>
                      <a:pt x="570" y="713"/>
                    </a:lnTo>
                    <a:lnTo>
                      <a:pt x="572" y="725"/>
                    </a:lnTo>
                    <a:lnTo>
                      <a:pt x="576" y="727"/>
                    </a:lnTo>
                    <a:lnTo>
                      <a:pt x="578" y="739"/>
                    </a:lnTo>
                    <a:lnTo>
                      <a:pt x="578" y="751"/>
                    </a:lnTo>
                    <a:lnTo>
                      <a:pt x="574" y="778"/>
                    </a:lnTo>
                    <a:lnTo>
                      <a:pt x="572" y="788"/>
                    </a:lnTo>
                    <a:lnTo>
                      <a:pt x="572" y="794"/>
                    </a:lnTo>
                    <a:lnTo>
                      <a:pt x="568" y="798"/>
                    </a:lnTo>
                    <a:lnTo>
                      <a:pt x="562" y="800"/>
                    </a:lnTo>
                    <a:lnTo>
                      <a:pt x="554" y="800"/>
                    </a:lnTo>
                    <a:lnTo>
                      <a:pt x="540" y="802"/>
                    </a:lnTo>
                    <a:lnTo>
                      <a:pt x="550" y="830"/>
                    </a:lnTo>
                    <a:lnTo>
                      <a:pt x="552" y="830"/>
                    </a:lnTo>
                    <a:lnTo>
                      <a:pt x="556" y="830"/>
                    </a:lnTo>
                    <a:lnTo>
                      <a:pt x="558" y="832"/>
                    </a:lnTo>
                    <a:lnTo>
                      <a:pt x="560" y="836"/>
                    </a:lnTo>
                    <a:lnTo>
                      <a:pt x="564" y="844"/>
                    </a:lnTo>
                    <a:lnTo>
                      <a:pt x="570" y="850"/>
                    </a:lnTo>
                    <a:lnTo>
                      <a:pt x="574" y="852"/>
                    </a:lnTo>
                    <a:lnTo>
                      <a:pt x="578" y="852"/>
                    </a:lnTo>
                    <a:lnTo>
                      <a:pt x="580" y="848"/>
                    </a:lnTo>
                    <a:lnTo>
                      <a:pt x="582" y="844"/>
                    </a:lnTo>
                    <a:lnTo>
                      <a:pt x="582" y="840"/>
                    </a:lnTo>
                    <a:lnTo>
                      <a:pt x="584" y="838"/>
                    </a:lnTo>
                    <a:lnTo>
                      <a:pt x="582" y="840"/>
                    </a:lnTo>
                    <a:lnTo>
                      <a:pt x="582" y="844"/>
                    </a:lnTo>
                    <a:lnTo>
                      <a:pt x="582" y="846"/>
                    </a:lnTo>
                    <a:lnTo>
                      <a:pt x="584" y="846"/>
                    </a:lnTo>
                    <a:lnTo>
                      <a:pt x="586" y="844"/>
                    </a:lnTo>
                    <a:lnTo>
                      <a:pt x="588" y="844"/>
                    </a:lnTo>
                    <a:lnTo>
                      <a:pt x="590" y="844"/>
                    </a:lnTo>
                    <a:lnTo>
                      <a:pt x="594" y="846"/>
                    </a:lnTo>
                    <a:lnTo>
                      <a:pt x="598" y="850"/>
                    </a:lnTo>
                    <a:lnTo>
                      <a:pt x="604" y="858"/>
                    </a:lnTo>
                    <a:lnTo>
                      <a:pt x="611" y="866"/>
                    </a:lnTo>
                    <a:lnTo>
                      <a:pt x="613" y="866"/>
                    </a:lnTo>
                    <a:lnTo>
                      <a:pt x="613" y="870"/>
                    </a:lnTo>
                    <a:lnTo>
                      <a:pt x="621" y="876"/>
                    </a:lnTo>
                    <a:lnTo>
                      <a:pt x="633" y="888"/>
                    </a:lnTo>
                    <a:lnTo>
                      <a:pt x="637" y="890"/>
                    </a:lnTo>
                    <a:lnTo>
                      <a:pt x="639" y="892"/>
                    </a:lnTo>
                    <a:lnTo>
                      <a:pt x="647" y="898"/>
                    </a:lnTo>
                    <a:lnTo>
                      <a:pt x="651" y="909"/>
                    </a:lnTo>
                    <a:lnTo>
                      <a:pt x="651" y="913"/>
                    </a:lnTo>
                    <a:lnTo>
                      <a:pt x="649" y="917"/>
                    </a:lnTo>
                    <a:lnTo>
                      <a:pt x="651" y="921"/>
                    </a:lnTo>
                    <a:lnTo>
                      <a:pt x="653" y="927"/>
                    </a:lnTo>
                    <a:lnTo>
                      <a:pt x="659" y="933"/>
                    </a:lnTo>
                    <a:lnTo>
                      <a:pt x="663" y="933"/>
                    </a:lnTo>
                    <a:lnTo>
                      <a:pt x="667" y="933"/>
                    </a:lnTo>
                    <a:lnTo>
                      <a:pt x="675" y="937"/>
                    </a:lnTo>
                    <a:lnTo>
                      <a:pt x="679" y="941"/>
                    </a:lnTo>
                    <a:lnTo>
                      <a:pt x="681" y="945"/>
                    </a:lnTo>
                    <a:lnTo>
                      <a:pt x="683" y="951"/>
                    </a:lnTo>
                    <a:lnTo>
                      <a:pt x="689" y="957"/>
                    </a:lnTo>
                    <a:lnTo>
                      <a:pt x="693" y="957"/>
                    </a:lnTo>
                    <a:lnTo>
                      <a:pt x="695" y="959"/>
                    </a:lnTo>
                    <a:lnTo>
                      <a:pt x="699" y="973"/>
                    </a:lnTo>
                    <a:lnTo>
                      <a:pt x="701" y="985"/>
                    </a:lnTo>
                    <a:lnTo>
                      <a:pt x="703" y="987"/>
                    </a:lnTo>
                    <a:lnTo>
                      <a:pt x="705" y="987"/>
                    </a:lnTo>
                    <a:lnTo>
                      <a:pt x="707" y="993"/>
                    </a:lnTo>
                    <a:lnTo>
                      <a:pt x="709" y="1001"/>
                    </a:lnTo>
                    <a:lnTo>
                      <a:pt x="709" y="1007"/>
                    </a:lnTo>
                    <a:lnTo>
                      <a:pt x="709" y="1011"/>
                    </a:lnTo>
                    <a:lnTo>
                      <a:pt x="711" y="1011"/>
                    </a:lnTo>
                    <a:lnTo>
                      <a:pt x="713" y="1011"/>
                    </a:lnTo>
                    <a:lnTo>
                      <a:pt x="723" y="1007"/>
                    </a:lnTo>
                    <a:lnTo>
                      <a:pt x="727" y="1003"/>
                    </a:lnTo>
                    <a:lnTo>
                      <a:pt x="731" y="997"/>
                    </a:lnTo>
                    <a:lnTo>
                      <a:pt x="735" y="991"/>
                    </a:lnTo>
                    <a:lnTo>
                      <a:pt x="748" y="983"/>
                    </a:lnTo>
                    <a:lnTo>
                      <a:pt x="758" y="973"/>
                    </a:lnTo>
                    <a:lnTo>
                      <a:pt x="754" y="977"/>
                    </a:lnTo>
                    <a:lnTo>
                      <a:pt x="750" y="979"/>
                    </a:lnTo>
                    <a:lnTo>
                      <a:pt x="760" y="967"/>
                    </a:lnTo>
                    <a:lnTo>
                      <a:pt x="764" y="965"/>
                    </a:lnTo>
                    <a:lnTo>
                      <a:pt x="768" y="963"/>
                    </a:lnTo>
                    <a:lnTo>
                      <a:pt x="770" y="957"/>
                    </a:lnTo>
                    <a:lnTo>
                      <a:pt x="774" y="951"/>
                    </a:lnTo>
                    <a:lnTo>
                      <a:pt x="784" y="939"/>
                    </a:lnTo>
                    <a:lnTo>
                      <a:pt x="792" y="931"/>
                    </a:lnTo>
                    <a:lnTo>
                      <a:pt x="796" y="925"/>
                    </a:lnTo>
                    <a:lnTo>
                      <a:pt x="800" y="921"/>
                    </a:lnTo>
                    <a:lnTo>
                      <a:pt x="800" y="917"/>
                    </a:lnTo>
                    <a:lnTo>
                      <a:pt x="800" y="911"/>
                    </a:lnTo>
                    <a:lnTo>
                      <a:pt x="806" y="900"/>
                    </a:lnTo>
                    <a:lnTo>
                      <a:pt x="814" y="890"/>
                    </a:lnTo>
                    <a:lnTo>
                      <a:pt x="818" y="886"/>
                    </a:lnTo>
                    <a:lnTo>
                      <a:pt x="822" y="882"/>
                    </a:lnTo>
                    <a:lnTo>
                      <a:pt x="824" y="876"/>
                    </a:lnTo>
                    <a:lnTo>
                      <a:pt x="824" y="870"/>
                    </a:lnTo>
                    <a:lnTo>
                      <a:pt x="828" y="866"/>
                    </a:lnTo>
                    <a:lnTo>
                      <a:pt x="832" y="862"/>
                    </a:lnTo>
                    <a:lnTo>
                      <a:pt x="832" y="856"/>
                    </a:lnTo>
                    <a:lnTo>
                      <a:pt x="834" y="850"/>
                    </a:lnTo>
                    <a:lnTo>
                      <a:pt x="842" y="818"/>
                    </a:lnTo>
                    <a:lnTo>
                      <a:pt x="846" y="802"/>
                    </a:lnTo>
                    <a:lnTo>
                      <a:pt x="848" y="786"/>
                    </a:lnTo>
                    <a:lnTo>
                      <a:pt x="848" y="784"/>
                    </a:lnTo>
                    <a:lnTo>
                      <a:pt x="846" y="784"/>
                    </a:lnTo>
                    <a:lnTo>
                      <a:pt x="842" y="784"/>
                    </a:lnTo>
                    <a:lnTo>
                      <a:pt x="834" y="784"/>
                    </a:lnTo>
                    <a:lnTo>
                      <a:pt x="830" y="784"/>
                    </a:lnTo>
                    <a:lnTo>
                      <a:pt x="824" y="782"/>
                    </a:lnTo>
                    <a:lnTo>
                      <a:pt x="820" y="776"/>
                    </a:lnTo>
                    <a:lnTo>
                      <a:pt x="818" y="770"/>
                    </a:lnTo>
                    <a:lnTo>
                      <a:pt x="814" y="763"/>
                    </a:lnTo>
                    <a:lnTo>
                      <a:pt x="812" y="763"/>
                    </a:lnTo>
                    <a:lnTo>
                      <a:pt x="806" y="770"/>
                    </a:lnTo>
                    <a:lnTo>
                      <a:pt x="806" y="776"/>
                    </a:lnTo>
                    <a:lnTo>
                      <a:pt x="802" y="794"/>
                    </a:lnTo>
                    <a:lnTo>
                      <a:pt x="798" y="800"/>
                    </a:lnTo>
                    <a:lnTo>
                      <a:pt x="790" y="806"/>
                    </a:lnTo>
                    <a:lnTo>
                      <a:pt x="780" y="814"/>
                    </a:lnTo>
                    <a:lnTo>
                      <a:pt x="776" y="814"/>
                    </a:lnTo>
                    <a:lnTo>
                      <a:pt x="774" y="814"/>
                    </a:lnTo>
                    <a:lnTo>
                      <a:pt x="772" y="810"/>
                    </a:lnTo>
                    <a:lnTo>
                      <a:pt x="776" y="802"/>
                    </a:lnTo>
                    <a:lnTo>
                      <a:pt x="770" y="800"/>
                    </a:lnTo>
                    <a:lnTo>
                      <a:pt x="768" y="800"/>
                    </a:lnTo>
                    <a:lnTo>
                      <a:pt x="766" y="802"/>
                    </a:lnTo>
                    <a:lnTo>
                      <a:pt x="766" y="804"/>
                    </a:lnTo>
                    <a:lnTo>
                      <a:pt x="768" y="806"/>
                    </a:lnTo>
                    <a:lnTo>
                      <a:pt x="770" y="810"/>
                    </a:lnTo>
                    <a:lnTo>
                      <a:pt x="768" y="810"/>
                    </a:lnTo>
                    <a:lnTo>
                      <a:pt x="766" y="810"/>
                    </a:lnTo>
                    <a:lnTo>
                      <a:pt x="764" y="808"/>
                    </a:lnTo>
                    <a:lnTo>
                      <a:pt x="760" y="802"/>
                    </a:lnTo>
                    <a:lnTo>
                      <a:pt x="758" y="794"/>
                    </a:lnTo>
                    <a:lnTo>
                      <a:pt x="756" y="788"/>
                    </a:lnTo>
                    <a:lnTo>
                      <a:pt x="752" y="784"/>
                    </a:lnTo>
                    <a:lnTo>
                      <a:pt x="745" y="782"/>
                    </a:lnTo>
                    <a:lnTo>
                      <a:pt x="743" y="782"/>
                    </a:lnTo>
                    <a:lnTo>
                      <a:pt x="741" y="784"/>
                    </a:lnTo>
                    <a:lnTo>
                      <a:pt x="737" y="778"/>
                    </a:lnTo>
                    <a:lnTo>
                      <a:pt x="733" y="772"/>
                    </a:lnTo>
                    <a:lnTo>
                      <a:pt x="727" y="768"/>
                    </a:lnTo>
                    <a:lnTo>
                      <a:pt x="725" y="765"/>
                    </a:lnTo>
                    <a:lnTo>
                      <a:pt x="723" y="763"/>
                    </a:lnTo>
                    <a:lnTo>
                      <a:pt x="725" y="761"/>
                    </a:lnTo>
                    <a:lnTo>
                      <a:pt x="727" y="759"/>
                    </a:lnTo>
                    <a:lnTo>
                      <a:pt x="725" y="755"/>
                    </a:lnTo>
                    <a:lnTo>
                      <a:pt x="723" y="755"/>
                    </a:lnTo>
                    <a:lnTo>
                      <a:pt x="723" y="753"/>
                    </a:lnTo>
                    <a:lnTo>
                      <a:pt x="725" y="751"/>
                    </a:lnTo>
                    <a:lnTo>
                      <a:pt x="729" y="751"/>
                    </a:lnTo>
                    <a:lnTo>
                      <a:pt x="735" y="745"/>
                    </a:lnTo>
                    <a:lnTo>
                      <a:pt x="737" y="741"/>
                    </a:lnTo>
                    <a:lnTo>
                      <a:pt x="743" y="739"/>
                    </a:lnTo>
                    <a:lnTo>
                      <a:pt x="745" y="741"/>
                    </a:lnTo>
                    <a:lnTo>
                      <a:pt x="750" y="745"/>
                    </a:lnTo>
                    <a:lnTo>
                      <a:pt x="758" y="753"/>
                    </a:lnTo>
                    <a:lnTo>
                      <a:pt x="760" y="759"/>
                    </a:lnTo>
                    <a:lnTo>
                      <a:pt x="762" y="761"/>
                    </a:lnTo>
                    <a:lnTo>
                      <a:pt x="768" y="761"/>
                    </a:lnTo>
                    <a:lnTo>
                      <a:pt x="774" y="761"/>
                    </a:lnTo>
                    <a:lnTo>
                      <a:pt x="780" y="763"/>
                    </a:lnTo>
                    <a:lnTo>
                      <a:pt x="786" y="765"/>
                    </a:lnTo>
                    <a:lnTo>
                      <a:pt x="790" y="765"/>
                    </a:lnTo>
                    <a:lnTo>
                      <a:pt x="796" y="763"/>
                    </a:lnTo>
                    <a:lnTo>
                      <a:pt x="800" y="757"/>
                    </a:lnTo>
                    <a:lnTo>
                      <a:pt x="804" y="749"/>
                    </a:lnTo>
                    <a:lnTo>
                      <a:pt x="806" y="743"/>
                    </a:lnTo>
                    <a:lnTo>
                      <a:pt x="808" y="741"/>
                    </a:lnTo>
                    <a:lnTo>
                      <a:pt x="810" y="741"/>
                    </a:lnTo>
                    <a:lnTo>
                      <a:pt x="814" y="743"/>
                    </a:lnTo>
                    <a:lnTo>
                      <a:pt x="816" y="747"/>
                    </a:lnTo>
                    <a:lnTo>
                      <a:pt x="818" y="751"/>
                    </a:lnTo>
                    <a:lnTo>
                      <a:pt x="820" y="755"/>
                    </a:lnTo>
                    <a:lnTo>
                      <a:pt x="824" y="753"/>
                    </a:lnTo>
                    <a:lnTo>
                      <a:pt x="834" y="749"/>
                    </a:lnTo>
                    <a:lnTo>
                      <a:pt x="838" y="743"/>
                    </a:lnTo>
                    <a:lnTo>
                      <a:pt x="844" y="739"/>
                    </a:lnTo>
                    <a:lnTo>
                      <a:pt x="850" y="735"/>
                    </a:lnTo>
                    <a:lnTo>
                      <a:pt x="870" y="713"/>
                    </a:lnTo>
                    <a:lnTo>
                      <a:pt x="870" y="711"/>
                    </a:lnTo>
                    <a:lnTo>
                      <a:pt x="874" y="703"/>
                    </a:lnTo>
                    <a:lnTo>
                      <a:pt x="876" y="699"/>
                    </a:lnTo>
                    <a:lnTo>
                      <a:pt x="876" y="697"/>
                    </a:lnTo>
                    <a:lnTo>
                      <a:pt x="878" y="699"/>
                    </a:lnTo>
                    <a:lnTo>
                      <a:pt x="880" y="701"/>
                    </a:lnTo>
                    <a:lnTo>
                      <a:pt x="893" y="707"/>
                    </a:lnTo>
                    <a:lnTo>
                      <a:pt x="897" y="709"/>
                    </a:lnTo>
                    <a:lnTo>
                      <a:pt x="899" y="711"/>
                    </a:lnTo>
                    <a:lnTo>
                      <a:pt x="901" y="711"/>
                    </a:lnTo>
                    <a:lnTo>
                      <a:pt x="903" y="707"/>
                    </a:lnTo>
                    <a:lnTo>
                      <a:pt x="903" y="705"/>
                    </a:lnTo>
                    <a:lnTo>
                      <a:pt x="903" y="701"/>
                    </a:lnTo>
                    <a:lnTo>
                      <a:pt x="905" y="697"/>
                    </a:lnTo>
                    <a:lnTo>
                      <a:pt x="907" y="699"/>
                    </a:lnTo>
                    <a:lnTo>
                      <a:pt x="907" y="701"/>
                    </a:lnTo>
                    <a:lnTo>
                      <a:pt x="905" y="707"/>
                    </a:lnTo>
                    <a:lnTo>
                      <a:pt x="905" y="711"/>
                    </a:lnTo>
                    <a:lnTo>
                      <a:pt x="909" y="699"/>
                    </a:lnTo>
                    <a:lnTo>
                      <a:pt x="917" y="689"/>
                    </a:lnTo>
                    <a:lnTo>
                      <a:pt x="919" y="691"/>
                    </a:lnTo>
                    <a:lnTo>
                      <a:pt x="919" y="693"/>
                    </a:lnTo>
                    <a:lnTo>
                      <a:pt x="919" y="703"/>
                    </a:lnTo>
                    <a:lnTo>
                      <a:pt x="925" y="729"/>
                    </a:lnTo>
                    <a:lnTo>
                      <a:pt x="925" y="725"/>
                    </a:lnTo>
                    <a:lnTo>
                      <a:pt x="929" y="741"/>
                    </a:lnTo>
                    <a:lnTo>
                      <a:pt x="931" y="753"/>
                    </a:lnTo>
                    <a:lnTo>
                      <a:pt x="935" y="763"/>
                    </a:lnTo>
                    <a:lnTo>
                      <a:pt x="937" y="774"/>
                    </a:lnTo>
                    <a:lnTo>
                      <a:pt x="943" y="808"/>
                    </a:lnTo>
                    <a:lnTo>
                      <a:pt x="945" y="810"/>
                    </a:lnTo>
                    <a:lnTo>
                      <a:pt x="951" y="757"/>
                    </a:lnTo>
                    <a:lnTo>
                      <a:pt x="951" y="711"/>
                    </a:lnTo>
                    <a:lnTo>
                      <a:pt x="949" y="663"/>
                    </a:lnTo>
                    <a:lnTo>
                      <a:pt x="947" y="602"/>
                    </a:lnTo>
                    <a:close/>
                    <a:moveTo>
                      <a:pt x="268" y="403"/>
                    </a:moveTo>
                    <a:lnTo>
                      <a:pt x="268" y="403"/>
                    </a:lnTo>
                    <a:lnTo>
                      <a:pt x="270" y="401"/>
                    </a:lnTo>
                    <a:lnTo>
                      <a:pt x="272" y="395"/>
                    </a:lnTo>
                    <a:lnTo>
                      <a:pt x="274" y="391"/>
                    </a:lnTo>
                    <a:lnTo>
                      <a:pt x="278" y="389"/>
                    </a:lnTo>
                    <a:lnTo>
                      <a:pt x="282" y="391"/>
                    </a:lnTo>
                    <a:lnTo>
                      <a:pt x="268" y="403"/>
                    </a:lnTo>
                    <a:close/>
                    <a:moveTo>
                      <a:pt x="284" y="411"/>
                    </a:moveTo>
                    <a:lnTo>
                      <a:pt x="284" y="411"/>
                    </a:lnTo>
                    <a:lnTo>
                      <a:pt x="284" y="409"/>
                    </a:lnTo>
                    <a:lnTo>
                      <a:pt x="284" y="407"/>
                    </a:lnTo>
                    <a:lnTo>
                      <a:pt x="290" y="397"/>
                    </a:lnTo>
                    <a:lnTo>
                      <a:pt x="288" y="403"/>
                    </a:lnTo>
                    <a:lnTo>
                      <a:pt x="284" y="411"/>
                    </a:lnTo>
                    <a:close/>
                    <a:moveTo>
                      <a:pt x="369" y="340"/>
                    </a:moveTo>
                    <a:lnTo>
                      <a:pt x="369" y="340"/>
                    </a:lnTo>
                    <a:lnTo>
                      <a:pt x="371" y="349"/>
                    </a:lnTo>
                    <a:lnTo>
                      <a:pt x="373" y="357"/>
                    </a:lnTo>
                    <a:lnTo>
                      <a:pt x="373" y="359"/>
                    </a:lnTo>
                    <a:lnTo>
                      <a:pt x="371" y="359"/>
                    </a:lnTo>
                    <a:lnTo>
                      <a:pt x="367" y="357"/>
                    </a:lnTo>
                    <a:lnTo>
                      <a:pt x="365" y="355"/>
                    </a:lnTo>
                    <a:lnTo>
                      <a:pt x="365" y="342"/>
                    </a:lnTo>
                    <a:lnTo>
                      <a:pt x="363" y="328"/>
                    </a:lnTo>
                    <a:lnTo>
                      <a:pt x="367" y="330"/>
                    </a:lnTo>
                    <a:lnTo>
                      <a:pt x="371" y="330"/>
                    </a:lnTo>
                    <a:lnTo>
                      <a:pt x="373" y="330"/>
                    </a:lnTo>
                    <a:lnTo>
                      <a:pt x="373" y="332"/>
                    </a:lnTo>
                    <a:lnTo>
                      <a:pt x="371" y="334"/>
                    </a:lnTo>
                    <a:lnTo>
                      <a:pt x="369" y="336"/>
                    </a:lnTo>
                    <a:lnTo>
                      <a:pt x="369" y="340"/>
                    </a:lnTo>
                    <a:close/>
                    <a:moveTo>
                      <a:pt x="419" y="365"/>
                    </a:moveTo>
                    <a:lnTo>
                      <a:pt x="419" y="365"/>
                    </a:lnTo>
                    <a:lnTo>
                      <a:pt x="417" y="365"/>
                    </a:lnTo>
                    <a:lnTo>
                      <a:pt x="415" y="365"/>
                    </a:lnTo>
                    <a:lnTo>
                      <a:pt x="411" y="361"/>
                    </a:lnTo>
                    <a:lnTo>
                      <a:pt x="407" y="357"/>
                    </a:lnTo>
                    <a:lnTo>
                      <a:pt x="403" y="353"/>
                    </a:lnTo>
                    <a:lnTo>
                      <a:pt x="401" y="353"/>
                    </a:lnTo>
                    <a:lnTo>
                      <a:pt x="399" y="351"/>
                    </a:lnTo>
                    <a:lnTo>
                      <a:pt x="401" y="349"/>
                    </a:lnTo>
                    <a:lnTo>
                      <a:pt x="401" y="344"/>
                    </a:lnTo>
                    <a:lnTo>
                      <a:pt x="405" y="342"/>
                    </a:lnTo>
                    <a:lnTo>
                      <a:pt x="413" y="344"/>
                    </a:lnTo>
                    <a:lnTo>
                      <a:pt x="421" y="349"/>
                    </a:lnTo>
                    <a:lnTo>
                      <a:pt x="423" y="351"/>
                    </a:lnTo>
                    <a:lnTo>
                      <a:pt x="423" y="355"/>
                    </a:lnTo>
                    <a:lnTo>
                      <a:pt x="421" y="359"/>
                    </a:lnTo>
                    <a:lnTo>
                      <a:pt x="419" y="365"/>
                    </a:lnTo>
                    <a:close/>
                    <a:moveTo>
                      <a:pt x="451" y="496"/>
                    </a:moveTo>
                    <a:lnTo>
                      <a:pt x="451" y="496"/>
                    </a:lnTo>
                    <a:lnTo>
                      <a:pt x="455" y="504"/>
                    </a:lnTo>
                    <a:lnTo>
                      <a:pt x="451" y="496"/>
                    </a:lnTo>
                    <a:close/>
                    <a:moveTo>
                      <a:pt x="474" y="373"/>
                    </a:moveTo>
                    <a:lnTo>
                      <a:pt x="474" y="373"/>
                    </a:lnTo>
                    <a:lnTo>
                      <a:pt x="474" y="371"/>
                    </a:lnTo>
                    <a:lnTo>
                      <a:pt x="470" y="369"/>
                    </a:lnTo>
                    <a:lnTo>
                      <a:pt x="468" y="367"/>
                    </a:lnTo>
                    <a:lnTo>
                      <a:pt x="465" y="365"/>
                    </a:lnTo>
                    <a:lnTo>
                      <a:pt x="468" y="365"/>
                    </a:lnTo>
                    <a:lnTo>
                      <a:pt x="472" y="367"/>
                    </a:lnTo>
                    <a:lnTo>
                      <a:pt x="480" y="373"/>
                    </a:lnTo>
                    <a:lnTo>
                      <a:pt x="484" y="375"/>
                    </a:lnTo>
                    <a:lnTo>
                      <a:pt x="482" y="377"/>
                    </a:lnTo>
                    <a:lnTo>
                      <a:pt x="480" y="379"/>
                    </a:lnTo>
                    <a:lnTo>
                      <a:pt x="476" y="377"/>
                    </a:lnTo>
                    <a:lnTo>
                      <a:pt x="465" y="373"/>
                    </a:lnTo>
                    <a:lnTo>
                      <a:pt x="470" y="373"/>
                    </a:lnTo>
                    <a:lnTo>
                      <a:pt x="472" y="375"/>
                    </a:lnTo>
                    <a:lnTo>
                      <a:pt x="474" y="373"/>
                    </a:lnTo>
                    <a:close/>
                    <a:moveTo>
                      <a:pt x="502" y="556"/>
                    </a:moveTo>
                    <a:lnTo>
                      <a:pt x="502" y="556"/>
                    </a:lnTo>
                    <a:lnTo>
                      <a:pt x="498" y="560"/>
                    </a:lnTo>
                    <a:lnTo>
                      <a:pt x="496" y="560"/>
                    </a:lnTo>
                    <a:lnTo>
                      <a:pt x="506" y="548"/>
                    </a:lnTo>
                    <a:lnTo>
                      <a:pt x="510" y="542"/>
                    </a:lnTo>
                    <a:lnTo>
                      <a:pt x="512" y="536"/>
                    </a:lnTo>
                    <a:lnTo>
                      <a:pt x="512" y="530"/>
                    </a:lnTo>
                    <a:lnTo>
                      <a:pt x="506" y="528"/>
                    </a:lnTo>
                    <a:lnTo>
                      <a:pt x="504" y="526"/>
                    </a:lnTo>
                    <a:lnTo>
                      <a:pt x="488" y="522"/>
                    </a:lnTo>
                    <a:lnTo>
                      <a:pt x="486" y="522"/>
                    </a:lnTo>
                    <a:lnTo>
                      <a:pt x="480" y="522"/>
                    </a:lnTo>
                    <a:lnTo>
                      <a:pt x="474" y="518"/>
                    </a:lnTo>
                    <a:lnTo>
                      <a:pt x="468" y="514"/>
                    </a:lnTo>
                    <a:lnTo>
                      <a:pt x="486" y="520"/>
                    </a:lnTo>
                    <a:lnTo>
                      <a:pt x="496" y="524"/>
                    </a:lnTo>
                    <a:lnTo>
                      <a:pt x="506" y="528"/>
                    </a:lnTo>
                    <a:lnTo>
                      <a:pt x="508" y="528"/>
                    </a:lnTo>
                    <a:lnTo>
                      <a:pt x="510" y="530"/>
                    </a:lnTo>
                    <a:lnTo>
                      <a:pt x="512" y="530"/>
                    </a:lnTo>
                    <a:lnTo>
                      <a:pt x="512" y="532"/>
                    </a:lnTo>
                    <a:lnTo>
                      <a:pt x="514" y="536"/>
                    </a:lnTo>
                    <a:lnTo>
                      <a:pt x="516" y="540"/>
                    </a:lnTo>
                    <a:lnTo>
                      <a:pt x="514" y="542"/>
                    </a:lnTo>
                    <a:lnTo>
                      <a:pt x="512" y="542"/>
                    </a:lnTo>
                    <a:lnTo>
                      <a:pt x="510" y="542"/>
                    </a:lnTo>
                    <a:lnTo>
                      <a:pt x="506" y="548"/>
                    </a:lnTo>
                    <a:lnTo>
                      <a:pt x="502" y="556"/>
                    </a:lnTo>
                    <a:close/>
                    <a:moveTo>
                      <a:pt x="522" y="570"/>
                    </a:moveTo>
                    <a:lnTo>
                      <a:pt x="522" y="570"/>
                    </a:lnTo>
                    <a:lnTo>
                      <a:pt x="518" y="568"/>
                    </a:lnTo>
                    <a:lnTo>
                      <a:pt x="506" y="564"/>
                    </a:lnTo>
                    <a:lnTo>
                      <a:pt x="522" y="570"/>
                    </a:lnTo>
                    <a:close/>
                    <a:moveTo>
                      <a:pt x="514" y="377"/>
                    </a:moveTo>
                    <a:lnTo>
                      <a:pt x="514" y="377"/>
                    </a:lnTo>
                    <a:lnTo>
                      <a:pt x="522" y="385"/>
                    </a:lnTo>
                    <a:lnTo>
                      <a:pt x="514" y="377"/>
                    </a:lnTo>
                    <a:close/>
                    <a:moveTo>
                      <a:pt x="594" y="344"/>
                    </a:moveTo>
                    <a:lnTo>
                      <a:pt x="594" y="344"/>
                    </a:lnTo>
                    <a:lnTo>
                      <a:pt x="590" y="355"/>
                    </a:lnTo>
                    <a:lnTo>
                      <a:pt x="594" y="344"/>
                    </a:lnTo>
                    <a:close/>
                    <a:moveTo>
                      <a:pt x="578" y="520"/>
                    </a:moveTo>
                    <a:lnTo>
                      <a:pt x="578" y="520"/>
                    </a:lnTo>
                    <a:lnTo>
                      <a:pt x="578" y="518"/>
                    </a:lnTo>
                    <a:lnTo>
                      <a:pt x="576" y="516"/>
                    </a:lnTo>
                    <a:lnTo>
                      <a:pt x="578" y="516"/>
                    </a:lnTo>
                    <a:lnTo>
                      <a:pt x="580" y="514"/>
                    </a:lnTo>
                    <a:lnTo>
                      <a:pt x="580" y="508"/>
                    </a:lnTo>
                    <a:lnTo>
                      <a:pt x="580" y="506"/>
                    </a:lnTo>
                    <a:lnTo>
                      <a:pt x="578" y="504"/>
                    </a:lnTo>
                    <a:lnTo>
                      <a:pt x="580" y="498"/>
                    </a:lnTo>
                    <a:lnTo>
                      <a:pt x="582" y="494"/>
                    </a:lnTo>
                    <a:lnTo>
                      <a:pt x="580" y="490"/>
                    </a:lnTo>
                    <a:lnTo>
                      <a:pt x="576" y="485"/>
                    </a:lnTo>
                    <a:lnTo>
                      <a:pt x="580" y="488"/>
                    </a:lnTo>
                    <a:lnTo>
                      <a:pt x="584" y="492"/>
                    </a:lnTo>
                    <a:lnTo>
                      <a:pt x="582" y="494"/>
                    </a:lnTo>
                    <a:lnTo>
                      <a:pt x="584" y="494"/>
                    </a:lnTo>
                    <a:lnTo>
                      <a:pt x="582" y="508"/>
                    </a:lnTo>
                    <a:lnTo>
                      <a:pt x="578" y="520"/>
                    </a:lnTo>
                    <a:close/>
                    <a:moveTo>
                      <a:pt x="588" y="471"/>
                    </a:moveTo>
                    <a:lnTo>
                      <a:pt x="588" y="471"/>
                    </a:lnTo>
                    <a:lnTo>
                      <a:pt x="588" y="473"/>
                    </a:lnTo>
                    <a:lnTo>
                      <a:pt x="590" y="475"/>
                    </a:lnTo>
                    <a:lnTo>
                      <a:pt x="592" y="498"/>
                    </a:lnTo>
                    <a:lnTo>
                      <a:pt x="586" y="473"/>
                    </a:lnTo>
                    <a:lnTo>
                      <a:pt x="582" y="451"/>
                    </a:lnTo>
                    <a:lnTo>
                      <a:pt x="584" y="443"/>
                    </a:lnTo>
                    <a:lnTo>
                      <a:pt x="584" y="441"/>
                    </a:lnTo>
                    <a:lnTo>
                      <a:pt x="586" y="441"/>
                    </a:lnTo>
                    <a:lnTo>
                      <a:pt x="588" y="443"/>
                    </a:lnTo>
                    <a:lnTo>
                      <a:pt x="586" y="447"/>
                    </a:lnTo>
                    <a:lnTo>
                      <a:pt x="582" y="451"/>
                    </a:lnTo>
                    <a:lnTo>
                      <a:pt x="584" y="457"/>
                    </a:lnTo>
                    <a:lnTo>
                      <a:pt x="588" y="461"/>
                    </a:lnTo>
                    <a:lnTo>
                      <a:pt x="592" y="463"/>
                    </a:lnTo>
                    <a:lnTo>
                      <a:pt x="594" y="467"/>
                    </a:lnTo>
                    <a:lnTo>
                      <a:pt x="594" y="469"/>
                    </a:lnTo>
                    <a:lnTo>
                      <a:pt x="592" y="469"/>
                    </a:lnTo>
                    <a:lnTo>
                      <a:pt x="588" y="471"/>
                    </a:lnTo>
                    <a:close/>
                    <a:moveTo>
                      <a:pt x="590" y="415"/>
                    </a:moveTo>
                    <a:lnTo>
                      <a:pt x="590" y="415"/>
                    </a:lnTo>
                    <a:lnTo>
                      <a:pt x="588" y="417"/>
                    </a:lnTo>
                    <a:lnTo>
                      <a:pt x="590" y="415"/>
                    </a:lnTo>
                    <a:lnTo>
                      <a:pt x="584" y="409"/>
                    </a:lnTo>
                    <a:lnTo>
                      <a:pt x="578" y="399"/>
                    </a:lnTo>
                    <a:lnTo>
                      <a:pt x="576" y="395"/>
                    </a:lnTo>
                    <a:lnTo>
                      <a:pt x="574" y="389"/>
                    </a:lnTo>
                    <a:lnTo>
                      <a:pt x="576" y="387"/>
                    </a:lnTo>
                    <a:lnTo>
                      <a:pt x="580" y="385"/>
                    </a:lnTo>
                    <a:lnTo>
                      <a:pt x="588" y="377"/>
                    </a:lnTo>
                    <a:lnTo>
                      <a:pt x="588" y="379"/>
                    </a:lnTo>
                    <a:lnTo>
                      <a:pt x="584" y="383"/>
                    </a:lnTo>
                    <a:lnTo>
                      <a:pt x="578" y="397"/>
                    </a:lnTo>
                    <a:lnTo>
                      <a:pt x="584" y="399"/>
                    </a:lnTo>
                    <a:lnTo>
                      <a:pt x="588" y="403"/>
                    </a:lnTo>
                    <a:lnTo>
                      <a:pt x="588" y="405"/>
                    </a:lnTo>
                    <a:lnTo>
                      <a:pt x="588" y="407"/>
                    </a:lnTo>
                    <a:lnTo>
                      <a:pt x="588" y="411"/>
                    </a:lnTo>
                    <a:lnTo>
                      <a:pt x="588" y="413"/>
                    </a:lnTo>
                    <a:lnTo>
                      <a:pt x="590" y="413"/>
                    </a:lnTo>
                    <a:lnTo>
                      <a:pt x="592" y="411"/>
                    </a:lnTo>
                    <a:lnTo>
                      <a:pt x="594" y="411"/>
                    </a:lnTo>
                    <a:lnTo>
                      <a:pt x="592" y="413"/>
                    </a:lnTo>
                    <a:lnTo>
                      <a:pt x="590" y="415"/>
                    </a:lnTo>
                    <a:close/>
                    <a:moveTo>
                      <a:pt x="733" y="633"/>
                    </a:moveTo>
                    <a:lnTo>
                      <a:pt x="733" y="633"/>
                    </a:lnTo>
                    <a:lnTo>
                      <a:pt x="729" y="639"/>
                    </a:lnTo>
                    <a:lnTo>
                      <a:pt x="723" y="641"/>
                    </a:lnTo>
                    <a:lnTo>
                      <a:pt x="719" y="641"/>
                    </a:lnTo>
                    <a:lnTo>
                      <a:pt x="713" y="639"/>
                    </a:lnTo>
                    <a:lnTo>
                      <a:pt x="701" y="633"/>
                    </a:lnTo>
                    <a:lnTo>
                      <a:pt x="691" y="626"/>
                    </a:lnTo>
                    <a:lnTo>
                      <a:pt x="689" y="624"/>
                    </a:lnTo>
                    <a:lnTo>
                      <a:pt x="689" y="618"/>
                    </a:lnTo>
                    <a:lnTo>
                      <a:pt x="689" y="608"/>
                    </a:lnTo>
                    <a:lnTo>
                      <a:pt x="693" y="600"/>
                    </a:lnTo>
                    <a:lnTo>
                      <a:pt x="693" y="594"/>
                    </a:lnTo>
                    <a:lnTo>
                      <a:pt x="693" y="592"/>
                    </a:lnTo>
                    <a:lnTo>
                      <a:pt x="689" y="592"/>
                    </a:lnTo>
                    <a:lnTo>
                      <a:pt x="685" y="592"/>
                    </a:lnTo>
                    <a:lnTo>
                      <a:pt x="681" y="590"/>
                    </a:lnTo>
                    <a:lnTo>
                      <a:pt x="679" y="588"/>
                    </a:lnTo>
                    <a:lnTo>
                      <a:pt x="679" y="586"/>
                    </a:lnTo>
                    <a:lnTo>
                      <a:pt x="677" y="584"/>
                    </a:lnTo>
                    <a:lnTo>
                      <a:pt x="667" y="578"/>
                    </a:lnTo>
                    <a:lnTo>
                      <a:pt x="657" y="570"/>
                    </a:lnTo>
                    <a:lnTo>
                      <a:pt x="653" y="566"/>
                    </a:lnTo>
                    <a:lnTo>
                      <a:pt x="651" y="564"/>
                    </a:lnTo>
                    <a:lnTo>
                      <a:pt x="651" y="560"/>
                    </a:lnTo>
                    <a:lnTo>
                      <a:pt x="649" y="554"/>
                    </a:lnTo>
                    <a:lnTo>
                      <a:pt x="647" y="552"/>
                    </a:lnTo>
                    <a:lnTo>
                      <a:pt x="643" y="550"/>
                    </a:lnTo>
                    <a:lnTo>
                      <a:pt x="639" y="550"/>
                    </a:lnTo>
                    <a:lnTo>
                      <a:pt x="637" y="548"/>
                    </a:lnTo>
                    <a:lnTo>
                      <a:pt x="637" y="542"/>
                    </a:lnTo>
                    <a:lnTo>
                      <a:pt x="639" y="534"/>
                    </a:lnTo>
                    <a:lnTo>
                      <a:pt x="645" y="522"/>
                    </a:lnTo>
                    <a:lnTo>
                      <a:pt x="645" y="512"/>
                    </a:lnTo>
                    <a:lnTo>
                      <a:pt x="647" y="508"/>
                    </a:lnTo>
                    <a:lnTo>
                      <a:pt x="649" y="500"/>
                    </a:lnTo>
                    <a:lnTo>
                      <a:pt x="651" y="496"/>
                    </a:lnTo>
                    <a:lnTo>
                      <a:pt x="653" y="494"/>
                    </a:lnTo>
                    <a:lnTo>
                      <a:pt x="657" y="492"/>
                    </a:lnTo>
                    <a:lnTo>
                      <a:pt x="665" y="494"/>
                    </a:lnTo>
                    <a:lnTo>
                      <a:pt x="673" y="496"/>
                    </a:lnTo>
                    <a:lnTo>
                      <a:pt x="675" y="500"/>
                    </a:lnTo>
                    <a:lnTo>
                      <a:pt x="675" y="502"/>
                    </a:lnTo>
                    <a:lnTo>
                      <a:pt x="677" y="508"/>
                    </a:lnTo>
                    <a:lnTo>
                      <a:pt x="679" y="510"/>
                    </a:lnTo>
                    <a:lnTo>
                      <a:pt x="681" y="510"/>
                    </a:lnTo>
                    <a:lnTo>
                      <a:pt x="677" y="512"/>
                    </a:lnTo>
                    <a:lnTo>
                      <a:pt x="671" y="514"/>
                    </a:lnTo>
                    <a:lnTo>
                      <a:pt x="669" y="514"/>
                    </a:lnTo>
                    <a:lnTo>
                      <a:pt x="667" y="518"/>
                    </a:lnTo>
                    <a:lnTo>
                      <a:pt x="673" y="522"/>
                    </a:lnTo>
                    <a:lnTo>
                      <a:pt x="675" y="526"/>
                    </a:lnTo>
                    <a:lnTo>
                      <a:pt x="675" y="528"/>
                    </a:lnTo>
                    <a:lnTo>
                      <a:pt x="673" y="530"/>
                    </a:lnTo>
                    <a:lnTo>
                      <a:pt x="669" y="530"/>
                    </a:lnTo>
                    <a:lnTo>
                      <a:pt x="667" y="532"/>
                    </a:lnTo>
                    <a:lnTo>
                      <a:pt x="665" y="532"/>
                    </a:lnTo>
                    <a:lnTo>
                      <a:pt x="665" y="534"/>
                    </a:lnTo>
                    <a:lnTo>
                      <a:pt x="667" y="534"/>
                    </a:lnTo>
                    <a:lnTo>
                      <a:pt x="671" y="536"/>
                    </a:lnTo>
                    <a:lnTo>
                      <a:pt x="681" y="544"/>
                    </a:lnTo>
                    <a:lnTo>
                      <a:pt x="681" y="546"/>
                    </a:lnTo>
                    <a:lnTo>
                      <a:pt x="683" y="548"/>
                    </a:lnTo>
                    <a:lnTo>
                      <a:pt x="689" y="548"/>
                    </a:lnTo>
                    <a:lnTo>
                      <a:pt x="693" y="548"/>
                    </a:lnTo>
                    <a:lnTo>
                      <a:pt x="697" y="550"/>
                    </a:lnTo>
                    <a:lnTo>
                      <a:pt x="699" y="552"/>
                    </a:lnTo>
                    <a:lnTo>
                      <a:pt x="699" y="556"/>
                    </a:lnTo>
                    <a:lnTo>
                      <a:pt x="701" y="562"/>
                    </a:lnTo>
                    <a:lnTo>
                      <a:pt x="703" y="562"/>
                    </a:lnTo>
                    <a:lnTo>
                      <a:pt x="705" y="556"/>
                    </a:lnTo>
                    <a:lnTo>
                      <a:pt x="705" y="554"/>
                    </a:lnTo>
                    <a:lnTo>
                      <a:pt x="707" y="552"/>
                    </a:lnTo>
                    <a:lnTo>
                      <a:pt x="709" y="552"/>
                    </a:lnTo>
                    <a:lnTo>
                      <a:pt x="713" y="556"/>
                    </a:lnTo>
                    <a:lnTo>
                      <a:pt x="717" y="558"/>
                    </a:lnTo>
                    <a:lnTo>
                      <a:pt x="723" y="562"/>
                    </a:lnTo>
                    <a:lnTo>
                      <a:pt x="721" y="564"/>
                    </a:lnTo>
                    <a:lnTo>
                      <a:pt x="719" y="566"/>
                    </a:lnTo>
                    <a:lnTo>
                      <a:pt x="717" y="572"/>
                    </a:lnTo>
                    <a:lnTo>
                      <a:pt x="713" y="576"/>
                    </a:lnTo>
                    <a:lnTo>
                      <a:pt x="711" y="578"/>
                    </a:lnTo>
                    <a:lnTo>
                      <a:pt x="711" y="580"/>
                    </a:lnTo>
                    <a:lnTo>
                      <a:pt x="711" y="582"/>
                    </a:lnTo>
                    <a:lnTo>
                      <a:pt x="713" y="584"/>
                    </a:lnTo>
                    <a:lnTo>
                      <a:pt x="717" y="588"/>
                    </a:lnTo>
                    <a:lnTo>
                      <a:pt x="715" y="584"/>
                    </a:lnTo>
                    <a:lnTo>
                      <a:pt x="721" y="590"/>
                    </a:lnTo>
                    <a:lnTo>
                      <a:pt x="725" y="592"/>
                    </a:lnTo>
                    <a:lnTo>
                      <a:pt x="729" y="594"/>
                    </a:lnTo>
                    <a:lnTo>
                      <a:pt x="731" y="598"/>
                    </a:lnTo>
                    <a:lnTo>
                      <a:pt x="733" y="604"/>
                    </a:lnTo>
                    <a:lnTo>
                      <a:pt x="739" y="618"/>
                    </a:lnTo>
                    <a:lnTo>
                      <a:pt x="733" y="633"/>
                    </a:lnTo>
                    <a:close/>
                    <a:moveTo>
                      <a:pt x="727" y="508"/>
                    </a:moveTo>
                    <a:lnTo>
                      <a:pt x="727" y="508"/>
                    </a:lnTo>
                    <a:lnTo>
                      <a:pt x="725" y="508"/>
                    </a:lnTo>
                    <a:lnTo>
                      <a:pt x="723" y="506"/>
                    </a:lnTo>
                    <a:lnTo>
                      <a:pt x="723" y="502"/>
                    </a:lnTo>
                    <a:lnTo>
                      <a:pt x="717" y="494"/>
                    </a:lnTo>
                    <a:lnTo>
                      <a:pt x="715" y="483"/>
                    </a:lnTo>
                    <a:lnTo>
                      <a:pt x="715" y="475"/>
                    </a:lnTo>
                    <a:lnTo>
                      <a:pt x="719" y="467"/>
                    </a:lnTo>
                    <a:lnTo>
                      <a:pt x="723" y="457"/>
                    </a:lnTo>
                    <a:lnTo>
                      <a:pt x="723" y="459"/>
                    </a:lnTo>
                    <a:lnTo>
                      <a:pt x="725" y="465"/>
                    </a:lnTo>
                    <a:lnTo>
                      <a:pt x="727" y="469"/>
                    </a:lnTo>
                    <a:lnTo>
                      <a:pt x="729" y="469"/>
                    </a:lnTo>
                    <a:lnTo>
                      <a:pt x="733" y="471"/>
                    </a:lnTo>
                    <a:lnTo>
                      <a:pt x="737" y="479"/>
                    </a:lnTo>
                    <a:lnTo>
                      <a:pt x="739" y="490"/>
                    </a:lnTo>
                    <a:lnTo>
                      <a:pt x="741" y="498"/>
                    </a:lnTo>
                    <a:lnTo>
                      <a:pt x="739" y="502"/>
                    </a:lnTo>
                    <a:lnTo>
                      <a:pt x="737" y="504"/>
                    </a:lnTo>
                    <a:lnTo>
                      <a:pt x="733" y="506"/>
                    </a:lnTo>
                    <a:lnTo>
                      <a:pt x="727" y="508"/>
                    </a:lnTo>
                    <a:close/>
                    <a:moveTo>
                      <a:pt x="790" y="415"/>
                    </a:moveTo>
                    <a:lnTo>
                      <a:pt x="790" y="415"/>
                    </a:lnTo>
                    <a:lnTo>
                      <a:pt x="784" y="409"/>
                    </a:lnTo>
                    <a:lnTo>
                      <a:pt x="778" y="403"/>
                    </a:lnTo>
                    <a:lnTo>
                      <a:pt x="778" y="401"/>
                    </a:lnTo>
                    <a:lnTo>
                      <a:pt x="778" y="397"/>
                    </a:lnTo>
                    <a:lnTo>
                      <a:pt x="780" y="383"/>
                    </a:lnTo>
                    <a:lnTo>
                      <a:pt x="784" y="381"/>
                    </a:lnTo>
                    <a:lnTo>
                      <a:pt x="784" y="375"/>
                    </a:lnTo>
                    <a:lnTo>
                      <a:pt x="786" y="371"/>
                    </a:lnTo>
                    <a:lnTo>
                      <a:pt x="786" y="369"/>
                    </a:lnTo>
                    <a:lnTo>
                      <a:pt x="788" y="369"/>
                    </a:lnTo>
                    <a:lnTo>
                      <a:pt x="790" y="371"/>
                    </a:lnTo>
                    <a:lnTo>
                      <a:pt x="790" y="375"/>
                    </a:lnTo>
                    <a:lnTo>
                      <a:pt x="786" y="383"/>
                    </a:lnTo>
                    <a:lnTo>
                      <a:pt x="780" y="389"/>
                    </a:lnTo>
                    <a:lnTo>
                      <a:pt x="780" y="391"/>
                    </a:lnTo>
                    <a:lnTo>
                      <a:pt x="780" y="393"/>
                    </a:lnTo>
                    <a:lnTo>
                      <a:pt x="788" y="411"/>
                    </a:lnTo>
                    <a:lnTo>
                      <a:pt x="790" y="415"/>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8" name="Freeform 2856"/>
              <p:cNvSpPr>
                <a:spLocks/>
              </p:cNvSpPr>
              <p:nvPr/>
            </p:nvSpPr>
            <p:spPr bwMode="auto">
              <a:xfrm>
                <a:off x="2501" y="3573"/>
                <a:ext cx="1" cy="4"/>
              </a:xfrm>
              <a:custGeom>
                <a:avLst/>
                <a:gdLst>
                  <a:gd name="T0" fmla="*/ 0 w 1"/>
                  <a:gd name="T1" fmla="*/ 4 h 4"/>
                  <a:gd name="T2" fmla="*/ 0 w 1"/>
                  <a:gd name="T3" fmla="*/ 4 h 4"/>
                  <a:gd name="T4" fmla="*/ 0 w 1"/>
                  <a:gd name="T5" fmla="*/ 0 h 4"/>
                  <a:gd name="T6" fmla="*/ 0 w 1"/>
                  <a:gd name="T7" fmla="*/ 0 h 4"/>
                  <a:gd name="T8" fmla="*/ 0 w 1"/>
                  <a:gd name="T9" fmla="*/ 4 h 4"/>
                  <a:gd name="T10" fmla="*/ 0 w 1"/>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4">
                    <a:moveTo>
                      <a:pt x="0" y="4"/>
                    </a:moveTo>
                    <a:lnTo>
                      <a:pt x="0" y="4"/>
                    </a:lnTo>
                    <a:lnTo>
                      <a:pt x="0" y="0"/>
                    </a:lnTo>
                    <a:lnTo>
                      <a:pt x="0"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9" name="Freeform 2857"/>
              <p:cNvSpPr>
                <a:spLocks/>
              </p:cNvSpPr>
              <p:nvPr/>
            </p:nvSpPr>
            <p:spPr bwMode="auto">
              <a:xfrm>
                <a:off x="2364" y="3408"/>
                <a:ext cx="4" cy="6"/>
              </a:xfrm>
              <a:custGeom>
                <a:avLst/>
                <a:gdLst>
                  <a:gd name="T0" fmla="*/ 4 w 4"/>
                  <a:gd name="T1" fmla="*/ 0 h 6"/>
                  <a:gd name="T2" fmla="*/ 4 w 4"/>
                  <a:gd name="T3" fmla="*/ 0 h 6"/>
                  <a:gd name="T4" fmla="*/ 2 w 4"/>
                  <a:gd name="T5" fmla="*/ 2 h 6"/>
                  <a:gd name="T6" fmla="*/ 0 w 4"/>
                  <a:gd name="T7" fmla="*/ 6 h 6"/>
                  <a:gd name="T8" fmla="*/ 0 w 4"/>
                  <a:gd name="T9" fmla="*/ 6 h 6"/>
                  <a:gd name="T10" fmla="*/ 0 w 4"/>
                  <a:gd name="T11" fmla="*/ 6 h 6"/>
                  <a:gd name="T12" fmla="*/ 0 w 4"/>
                  <a:gd name="T13" fmla="*/ 6 h 6"/>
                  <a:gd name="T14" fmla="*/ 2 w 4"/>
                  <a:gd name="T15" fmla="*/ 6 h 6"/>
                  <a:gd name="T16" fmla="*/ 4 w 4"/>
                  <a:gd name="T17" fmla="*/ 4 h 6"/>
                  <a:gd name="T18" fmla="*/ 4 w 4"/>
                  <a:gd name="T19" fmla="*/ 0 h 6"/>
                  <a:gd name="T20" fmla="*/ 4 w 4"/>
                  <a:gd name="T21" fmla="*/ 0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 h="6">
                    <a:moveTo>
                      <a:pt x="4" y="0"/>
                    </a:moveTo>
                    <a:lnTo>
                      <a:pt x="4" y="0"/>
                    </a:lnTo>
                    <a:lnTo>
                      <a:pt x="2" y="2"/>
                    </a:lnTo>
                    <a:lnTo>
                      <a:pt x="0" y="6"/>
                    </a:lnTo>
                    <a:lnTo>
                      <a:pt x="2" y="6"/>
                    </a:lnTo>
                    <a:lnTo>
                      <a:pt x="4" y="4"/>
                    </a:lnTo>
                    <a:lnTo>
                      <a:pt x="4"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0" name="Freeform 2858"/>
              <p:cNvSpPr>
                <a:spLocks/>
              </p:cNvSpPr>
              <p:nvPr/>
            </p:nvSpPr>
            <p:spPr bwMode="auto">
              <a:xfrm>
                <a:off x="2229" y="3114"/>
                <a:ext cx="1" cy="4"/>
              </a:xfrm>
              <a:custGeom>
                <a:avLst/>
                <a:gdLst>
                  <a:gd name="T0" fmla="*/ 0 w 1"/>
                  <a:gd name="T1" fmla="*/ 4 h 4"/>
                  <a:gd name="T2" fmla="*/ 0 w 1"/>
                  <a:gd name="T3" fmla="*/ 4 h 4"/>
                  <a:gd name="T4" fmla="*/ 0 w 1"/>
                  <a:gd name="T5" fmla="*/ 0 h 4"/>
                  <a:gd name="T6" fmla="*/ 0 w 1"/>
                  <a:gd name="T7" fmla="*/ 0 h 4"/>
                  <a:gd name="T8" fmla="*/ 0 w 1"/>
                  <a:gd name="T9" fmla="*/ 4 h 4"/>
                  <a:gd name="T10" fmla="*/ 0 w 1"/>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4">
                    <a:moveTo>
                      <a:pt x="0" y="4"/>
                    </a:moveTo>
                    <a:lnTo>
                      <a:pt x="0" y="4"/>
                    </a:lnTo>
                    <a:lnTo>
                      <a:pt x="0" y="0"/>
                    </a:lnTo>
                    <a:lnTo>
                      <a:pt x="0"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1" name="Freeform 2859"/>
              <p:cNvSpPr>
                <a:spLocks/>
              </p:cNvSpPr>
              <p:nvPr/>
            </p:nvSpPr>
            <p:spPr bwMode="auto">
              <a:xfrm>
                <a:off x="2310" y="3450"/>
                <a:ext cx="8" cy="2"/>
              </a:xfrm>
              <a:custGeom>
                <a:avLst/>
                <a:gdLst>
                  <a:gd name="T0" fmla="*/ 8 w 8"/>
                  <a:gd name="T1" fmla="*/ 0 h 2"/>
                  <a:gd name="T2" fmla="*/ 8 w 8"/>
                  <a:gd name="T3" fmla="*/ 0 h 2"/>
                  <a:gd name="T4" fmla="*/ 4 w 8"/>
                  <a:gd name="T5" fmla="*/ 0 h 2"/>
                  <a:gd name="T6" fmla="*/ 0 w 8"/>
                  <a:gd name="T7" fmla="*/ 0 h 2"/>
                  <a:gd name="T8" fmla="*/ 0 w 8"/>
                  <a:gd name="T9" fmla="*/ 0 h 2"/>
                  <a:gd name="T10" fmla="*/ 2 w 8"/>
                  <a:gd name="T11" fmla="*/ 2 h 2"/>
                  <a:gd name="T12" fmla="*/ 2 w 8"/>
                  <a:gd name="T13" fmla="*/ 2 h 2"/>
                  <a:gd name="T14" fmla="*/ 8 w 8"/>
                  <a:gd name="T15" fmla="*/ 0 h 2"/>
                  <a:gd name="T16" fmla="*/ 8 w 8"/>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2">
                    <a:moveTo>
                      <a:pt x="8" y="0"/>
                    </a:moveTo>
                    <a:lnTo>
                      <a:pt x="8" y="0"/>
                    </a:lnTo>
                    <a:lnTo>
                      <a:pt x="4" y="0"/>
                    </a:lnTo>
                    <a:lnTo>
                      <a:pt x="0" y="0"/>
                    </a:lnTo>
                    <a:lnTo>
                      <a:pt x="2" y="2"/>
                    </a:lnTo>
                    <a:lnTo>
                      <a:pt x="8"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2" name="Freeform 2860"/>
              <p:cNvSpPr>
                <a:spLocks/>
              </p:cNvSpPr>
              <p:nvPr/>
            </p:nvSpPr>
            <p:spPr bwMode="auto">
              <a:xfrm>
                <a:off x="2189" y="3172"/>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1">
                    <a:moveTo>
                      <a:pt x="0" y="0"/>
                    </a:move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3" name="Freeform 2861"/>
              <p:cNvSpPr>
                <a:spLocks/>
              </p:cNvSpPr>
              <p:nvPr/>
            </p:nvSpPr>
            <p:spPr bwMode="auto">
              <a:xfrm>
                <a:off x="2153" y="3188"/>
                <a:ext cx="1" cy="2"/>
              </a:xfrm>
              <a:custGeom>
                <a:avLst/>
                <a:gdLst>
                  <a:gd name="T0" fmla="*/ 0 w 1"/>
                  <a:gd name="T1" fmla="*/ 0 h 2"/>
                  <a:gd name="T2" fmla="*/ 0 w 1"/>
                  <a:gd name="T3" fmla="*/ 0 h 2"/>
                  <a:gd name="T4" fmla="*/ 0 w 1"/>
                  <a:gd name="T5" fmla="*/ 2 h 2"/>
                  <a:gd name="T6" fmla="*/ 0 w 1"/>
                  <a:gd name="T7" fmla="*/ 2 h 2"/>
                  <a:gd name="T8" fmla="*/ 0 w 1"/>
                  <a:gd name="T9" fmla="*/ 2 h 2"/>
                  <a:gd name="T10" fmla="*/ 0 w 1"/>
                  <a:gd name="T11" fmla="*/ 2 h 2"/>
                  <a:gd name="T12" fmla="*/ 0 w 1"/>
                  <a:gd name="T13" fmla="*/ 0 h 2"/>
                  <a:gd name="T14" fmla="*/ 0 w 1"/>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2">
                    <a:moveTo>
                      <a:pt x="0" y="0"/>
                    </a:moveTo>
                    <a:lnTo>
                      <a:pt x="0" y="0"/>
                    </a:lnTo>
                    <a:lnTo>
                      <a:pt x="0"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4" name="Freeform 2862"/>
              <p:cNvSpPr>
                <a:spLocks/>
              </p:cNvSpPr>
              <p:nvPr/>
            </p:nvSpPr>
            <p:spPr bwMode="auto">
              <a:xfrm>
                <a:off x="2115" y="3216"/>
                <a:ext cx="6" cy="11"/>
              </a:xfrm>
              <a:custGeom>
                <a:avLst/>
                <a:gdLst>
                  <a:gd name="T0" fmla="*/ 2 w 6"/>
                  <a:gd name="T1" fmla="*/ 11 h 11"/>
                  <a:gd name="T2" fmla="*/ 2 w 6"/>
                  <a:gd name="T3" fmla="*/ 11 h 11"/>
                  <a:gd name="T4" fmla="*/ 4 w 6"/>
                  <a:gd name="T5" fmla="*/ 9 h 11"/>
                  <a:gd name="T6" fmla="*/ 4 w 6"/>
                  <a:gd name="T7" fmla="*/ 7 h 11"/>
                  <a:gd name="T8" fmla="*/ 6 w 6"/>
                  <a:gd name="T9" fmla="*/ 0 h 11"/>
                  <a:gd name="T10" fmla="*/ 6 w 6"/>
                  <a:gd name="T11" fmla="*/ 0 h 11"/>
                  <a:gd name="T12" fmla="*/ 4 w 6"/>
                  <a:gd name="T13" fmla="*/ 0 h 11"/>
                  <a:gd name="T14" fmla="*/ 4 w 6"/>
                  <a:gd name="T15" fmla="*/ 0 h 11"/>
                  <a:gd name="T16" fmla="*/ 2 w 6"/>
                  <a:gd name="T17" fmla="*/ 2 h 11"/>
                  <a:gd name="T18" fmla="*/ 2 w 6"/>
                  <a:gd name="T19" fmla="*/ 2 h 11"/>
                  <a:gd name="T20" fmla="*/ 2 w 6"/>
                  <a:gd name="T21" fmla="*/ 2 h 11"/>
                  <a:gd name="T22" fmla="*/ 2 w 6"/>
                  <a:gd name="T23" fmla="*/ 2 h 11"/>
                  <a:gd name="T24" fmla="*/ 2 w 6"/>
                  <a:gd name="T25" fmla="*/ 2 h 11"/>
                  <a:gd name="T26" fmla="*/ 2 w 6"/>
                  <a:gd name="T27" fmla="*/ 2 h 11"/>
                  <a:gd name="T28" fmla="*/ 0 w 6"/>
                  <a:gd name="T29" fmla="*/ 9 h 11"/>
                  <a:gd name="T30" fmla="*/ 0 w 6"/>
                  <a:gd name="T31" fmla="*/ 11 h 11"/>
                  <a:gd name="T32" fmla="*/ 2 w 6"/>
                  <a:gd name="T33" fmla="*/ 11 h 11"/>
                  <a:gd name="T34" fmla="*/ 2 w 6"/>
                  <a:gd name="T35" fmla="*/ 11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 h="11">
                    <a:moveTo>
                      <a:pt x="2" y="11"/>
                    </a:moveTo>
                    <a:lnTo>
                      <a:pt x="2" y="11"/>
                    </a:lnTo>
                    <a:lnTo>
                      <a:pt x="4" y="9"/>
                    </a:lnTo>
                    <a:lnTo>
                      <a:pt x="4" y="7"/>
                    </a:lnTo>
                    <a:lnTo>
                      <a:pt x="6" y="0"/>
                    </a:lnTo>
                    <a:lnTo>
                      <a:pt x="4" y="0"/>
                    </a:lnTo>
                    <a:lnTo>
                      <a:pt x="2" y="2"/>
                    </a:lnTo>
                    <a:lnTo>
                      <a:pt x="0" y="9"/>
                    </a:lnTo>
                    <a:lnTo>
                      <a:pt x="0" y="11"/>
                    </a:lnTo>
                    <a:lnTo>
                      <a:pt x="2" y="11"/>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5" name="Freeform 2863"/>
              <p:cNvSpPr>
                <a:spLocks/>
              </p:cNvSpPr>
              <p:nvPr/>
            </p:nvSpPr>
            <p:spPr bwMode="auto">
              <a:xfrm>
                <a:off x="2425" y="3297"/>
                <a:ext cx="16" cy="6"/>
              </a:xfrm>
              <a:custGeom>
                <a:avLst/>
                <a:gdLst>
                  <a:gd name="T0" fmla="*/ 12 w 16"/>
                  <a:gd name="T1" fmla="*/ 4 h 6"/>
                  <a:gd name="T2" fmla="*/ 12 w 16"/>
                  <a:gd name="T3" fmla="*/ 4 h 6"/>
                  <a:gd name="T4" fmla="*/ 16 w 16"/>
                  <a:gd name="T5" fmla="*/ 6 h 6"/>
                  <a:gd name="T6" fmla="*/ 16 w 16"/>
                  <a:gd name="T7" fmla="*/ 6 h 6"/>
                  <a:gd name="T8" fmla="*/ 0 w 16"/>
                  <a:gd name="T9" fmla="*/ 0 h 6"/>
                  <a:gd name="T10" fmla="*/ 0 w 16"/>
                  <a:gd name="T11" fmla="*/ 0 h 6"/>
                  <a:gd name="T12" fmla="*/ 12 w 16"/>
                  <a:gd name="T13" fmla="*/ 4 h 6"/>
                  <a:gd name="T14" fmla="*/ 12 w 16"/>
                  <a:gd name="T15" fmla="*/ 4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6">
                    <a:moveTo>
                      <a:pt x="12" y="4"/>
                    </a:moveTo>
                    <a:lnTo>
                      <a:pt x="12" y="4"/>
                    </a:lnTo>
                    <a:lnTo>
                      <a:pt x="16" y="6"/>
                    </a:lnTo>
                    <a:lnTo>
                      <a:pt x="0" y="0"/>
                    </a:lnTo>
                    <a:lnTo>
                      <a:pt x="12"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6" name="Freeform 2864"/>
              <p:cNvSpPr>
                <a:spLocks/>
              </p:cNvSpPr>
              <p:nvPr/>
            </p:nvSpPr>
            <p:spPr bwMode="auto">
              <a:xfrm>
                <a:off x="2366" y="3424"/>
                <a:ext cx="4" cy="2"/>
              </a:xfrm>
              <a:custGeom>
                <a:avLst/>
                <a:gdLst>
                  <a:gd name="T0" fmla="*/ 0 w 4"/>
                  <a:gd name="T1" fmla="*/ 0 h 2"/>
                  <a:gd name="T2" fmla="*/ 0 w 4"/>
                  <a:gd name="T3" fmla="*/ 0 h 2"/>
                  <a:gd name="T4" fmla="*/ 2 w 4"/>
                  <a:gd name="T5" fmla="*/ 2 h 2"/>
                  <a:gd name="T6" fmla="*/ 2 w 4"/>
                  <a:gd name="T7" fmla="*/ 2 h 2"/>
                  <a:gd name="T8" fmla="*/ 4 w 4"/>
                  <a:gd name="T9" fmla="*/ 2 h 2"/>
                  <a:gd name="T10" fmla="*/ 4 w 4"/>
                  <a:gd name="T11" fmla="*/ 2 h 2"/>
                  <a:gd name="T12" fmla="*/ 4 w 4"/>
                  <a:gd name="T13" fmla="*/ 2 h 2"/>
                  <a:gd name="T14" fmla="*/ 4 w 4"/>
                  <a:gd name="T15" fmla="*/ 2 h 2"/>
                  <a:gd name="T16" fmla="*/ 2 w 4"/>
                  <a:gd name="T17" fmla="*/ 0 h 2"/>
                  <a:gd name="T18" fmla="*/ 0 w 4"/>
                  <a:gd name="T19" fmla="*/ 0 h 2"/>
                  <a:gd name="T20" fmla="*/ 0 w 4"/>
                  <a:gd name="T21" fmla="*/ 0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 h="2">
                    <a:moveTo>
                      <a:pt x="0" y="0"/>
                    </a:moveTo>
                    <a:lnTo>
                      <a:pt x="0" y="0"/>
                    </a:lnTo>
                    <a:lnTo>
                      <a:pt x="2" y="2"/>
                    </a:lnTo>
                    <a:lnTo>
                      <a:pt x="4" y="2"/>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7" name="Freeform 2865"/>
              <p:cNvSpPr>
                <a:spLocks/>
              </p:cNvSpPr>
              <p:nvPr/>
            </p:nvSpPr>
            <p:spPr bwMode="auto">
              <a:xfrm>
                <a:off x="2862" y="3293"/>
                <a:ext cx="1" cy="2"/>
              </a:xfrm>
              <a:custGeom>
                <a:avLst/>
                <a:gdLst>
                  <a:gd name="T0" fmla="*/ 0 w 1"/>
                  <a:gd name="T1" fmla="*/ 2 h 2"/>
                  <a:gd name="T2" fmla="*/ 0 w 1"/>
                  <a:gd name="T3" fmla="*/ 2 h 2"/>
                  <a:gd name="T4" fmla="*/ 0 w 1"/>
                  <a:gd name="T5" fmla="*/ 2 h 2"/>
                  <a:gd name="T6" fmla="*/ 0 w 1"/>
                  <a:gd name="T7" fmla="*/ 0 h 2"/>
                  <a:gd name="T8" fmla="*/ 0 w 1"/>
                  <a:gd name="T9" fmla="*/ 0 h 2"/>
                  <a:gd name="T10" fmla="*/ 0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2">
                    <a:moveTo>
                      <a:pt x="0" y="2"/>
                    </a:moveTo>
                    <a:lnTo>
                      <a:pt x="0" y="2"/>
                    </a:lnTo>
                    <a:lnTo>
                      <a:pt x="0"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8" name="Freeform 2866"/>
              <p:cNvSpPr>
                <a:spLocks/>
              </p:cNvSpPr>
              <p:nvPr/>
            </p:nvSpPr>
            <p:spPr bwMode="auto">
              <a:xfrm>
                <a:off x="1619" y="3857"/>
                <a:ext cx="16" cy="22"/>
              </a:xfrm>
              <a:custGeom>
                <a:avLst/>
                <a:gdLst>
                  <a:gd name="T0" fmla="*/ 14 w 16"/>
                  <a:gd name="T1" fmla="*/ 18 h 22"/>
                  <a:gd name="T2" fmla="*/ 14 w 16"/>
                  <a:gd name="T3" fmla="*/ 18 h 22"/>
                  <a:gd name="T4" fmla="*/ 0 w 16"/>
                  <a:gd name="T5" fmla="*/ 0 h 22"/>
                  <a:gd name="T6" fmla="*/ 0 w 16"/>
                  <a:gd name="T7" fmla="*/ 0 h 22"/>
                  <a:gd name="T8" fmla="*/ 0 w 16"/>
                  <a:gd name="T9" fmla="*/ 2 h 22"/>
                  <a:gd name="T10" fmla="*/ 0 w 16"/>
                  <a:gd name="T11" fmla="*/ 4 h 22"/>
                  <a:gd name="T12" fmla="*/ 4 w 16"/>
                  <a:gd name="T13" fmla="*/ 6 h 22"/>
                  <a:gd name="T14" fmla="*/ 4 w 16"/>
                  <a:gd name="T15" fmla="*/ 6 h 22"/>
                  <a:gd name="T16" fmla="*/ 4 w 16"/>
                  <a:gd name="T17" fmla="*/ 6 h 22"/>
                  <a:gd name="T18" fmla="*/ 4 w 16"/>
                  <a:gd name="T19" fmla="*/ 6 h 22"/>
                  <a:gd name="T20" fmla="*/ 4 w 16"/>
                  <a:gd name="T21" fmla="*/ 6 h 22"/>
                  <a:gd name="T22" fmla="*/ 4 w 16"/>
                  <a:gd name="T23" fmla="*/ 6 h 22"/>
                  <a:gd name="T24" fmla="*/ 4 w 16"/>
                  <a:gd name="T25" fmla="*/ 6 h 22"/>
                  <a:gd name="T26" fmla="*/ 4 w 16"/>
                  <a:gd name="T27" fmla="*/ 6 h 22"/>
                  <a:gd name="T28" fmla="*/ 4 w 16"/>
                  <a:gd name="T29" fmla="*/ 6 h 22"/>
                  <a:gd name="T30" fmla="*/ 4 w 16"/>
                  <a:gd name="T31" fmla="*/ 6 h 22"/>
                  <a:gd name="T32" fmla="*/ 4 w 16"/>
                  <a:gd name="T33" fmla="*/ 6 h 22"/>
                  <a:gd name="T34" fmla="*/ 4 w 16"/>
                  <a:gd name="T35" fmla="*/ 6 h 22"/>
                  <a:gd name="T36" fmla="*/ 16 w 16"/>
                  <a:gd name="T37" fmla="*/ 22 h 22"/>
                  <a:gd name="T38" fmla="*/ 14 w 16"/>
                  <a:gd name="T39" fmla="*/ 18 h 2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6" h="22">
                    <a:moveTo>
                      <a:pt x="14" y="18"/>
                    </a:moveTo>
                    <a:lnTo>
                      <a:pt x="14" y="18"/>
                    </a:lnTo>
                    <a:lnTo>
                      <a:pt x="0" y="0"/>
                    </a:lnTo>
                    <a:lnTo>
                      <a:pt x="0" y="2"/>
                    </a:lnTo>
                    <a:lnTo>
                      <a:pt x="0" y="4"/>
                    </a:lnTo>
                    <a:lnTo>
                      <a:pt x="4" y="6"/>
                    </a:lnTo>
                    <a:lnTo>
                      <a:pt x="16" y="22"/>
                    </a:lnTo>
                    <a:lnTo>
                      <a:pt x="14" y="1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9" name="Freeform 2867"/>
              <p:cNvSpPr>
                <a:spLocks/>
              </p:cNvSpPr>
              <p:nvPr/>
            </p:nvSpPr>
            <p:spPr bwMode="auto">
              <a:xfrm>
                <a:off x="1478" y="3450"/>
                <a:ext cx="4" cy="77"/>
              </a:xfrm>
              <a:custGeom>
                <a:avLst/>
                <a:gdLst>
                  <a:gd name="T0" fmla="*/ 0 w 4"/>
                  <a:gd name="T1" fmla="*/ 0 h 77"/>
                  <a:gd name="T2" fmla="*/ 0 w 4"/>
                  <a:gd name="T3" fmla="*/ 0 h 77"/>
                  <a:gd name="T4" fmla="*/ 0 w 4"/>
                  <a:gd name="T5" fmla="*/ 12 h 77"/>
                  <a:gd name="T6" fmla="*/ 0 w 4"/>
                  <a:gd name="T7" fmla="*/ 26 h 77"/>
                  <a:gd name="T8" fmla="*/ 0 w 4"/>
                  <a:gd name="T9" fmla="*/ 46 h 77"/>
                  <a:gd name="T10" fmla="*/ 4 w 4"/>
                  <a:gd name="T11" fmla="*/ 77 h 77"/>
                  <a:gd name="T12" fmla="*/ 4 w 4"/>
                  <a:gd name="T13" fmla="*/ 77 h 77"/>
                  <a:gd name="T14" fmla="*/ 2 w 4"/>
                  <a:gd name="T15" fmla="*/ 0 h 77"/>
                  <a:gd name="T16" fmla="*/ 0 w 4"/>
                  <a:gd name="T17" fmla="*/ 0 h 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 h="77">
                    <a:moveTo>
                      <a:pt x="0" y="0"/>
                    </a:moveTo>
                    <a:lnTo>
                      <a:pt x="0" y="0"/>
                    </a:lnTo>
                    <a:lnTo>
                      <a:pt x="0" y="12"/>
                    </a:lnTo>
                    <a:lnTo>
                      <a:pt x="0" y="26"/>
                    </a:lnTo>
                    <a:lnTo>
                      <a:pt x="0" y="46"/>
                    </a:lnTo>
                    <a:lnTo>
                      <a:pt x="4" y="77"/>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40" name="Freeform 2868"/>
              <p:cNvSpPr>
                <a:spLocks/>
              </p:cNvSpPr>
              <p:nvPr/>
            </p:nvSpPr>
            <p:spPr bwMode="auto">
              <a:xfrm>
                <a:off x="1482" y="3527"/>
                <a:ext cx="147" cy="338"/>
              </a:xfrm>
              <a:custGeom>
                <a:avLst/>
                <a:gdLst>
                  <a:gd name="T0" fmla="*/ 147 w 147"/>
                  <a:gd name="T1" fmla="*/ 330 h 338"/>
                  <a:gd name="T2" fmla="*/ 141 w 147"/>
                  <a:gd name="T3" fmla="*/ 316 h 338"/>
                  <a:gd name="T4" fmla="*/ 133 w 147"/>
                  <a:gd name="T5" fmla="*/ 302 h 338"/>
                  <a:gd name="T6" fmla="*/ 123 w 147"/>
                  <a:gd name="T7" fmla="*/ 290 h 338"/>
                  <a:gd name="T8" fmla="*/ 123 w 147"/>
                  <a:gd name="T9" fmla="*/ 294 h 338"/>
                  <a:gd name="T10" fmla="*/ 119 w 147"/>
                  <a:gd name="T11" fmla="*/ 286 h 338"/>
                  <a:gd name="T12" fmla="*/ 93 w 147"/>
                  <a:gd name="T13" fmla="*/ 245 h 338"/>
                  <a:gd name="T14" fmla="*/ 81 w 147"/>
                  <a:gd name="T15" fmla="*/ 227 h 338"/>
                  <a:gd name="T16" fmla="*/ 73 w 147"/>
                  <a:gd name="T17" fmla="*/ 215 h 338"/>
                  <a:gd name="T18" fmla="*/ 69 w 147"/>
                  <a:gd name="T19" fmla="*/ 213 h 338"/>
                  <a:gd name="T20" fmla="*/ 67 w 147"/>
                  <a:gd name="T21" fmla="*/ 211 h 338"/>
                  <a:gd name="T22" fmla="*/ 65 w 147"/>
                  <a:gd name="T23" fmla="*/ 199 h 338"/>
                  <a:gd name="T24" fmla="*/ 54 w 147"/>
                  <a:gd name="T25" fmla="*/ 181 h 338"/>
                  <a:gd name="T26" fmla="*/ 50 w 147"/>
                  <a:gd name="T27" fmla="*/ 171 h 338"/>
                  <a:gd name="T28" fmla="*/ 44 w 147"/>
                  <a:gd name="T29" fmla="*/ 165 h 338"/>
                  <a:gd name="T30" fmla="*/ 42 w 147"/>
                  <a:gd name="T31" fmla="*/ 161 h 338"/>
                  <a:gd name="T32" fmla="*/ 36 w 147"/>
                  <a:gd name="T33" fmla="*/ 145 h 338"/>
                  <a:gd name="T34" fmla="*/ 30 w 147"/>
                  <a:gd name="T35" fmla="*/ 131 h 338"/>
                  <a:gd name="T36" fmla="*/ 32 w 147"/>
                  <a:gd name="T37" fmla="*/ 129 h 338"/>
                  <a:gd name="T38" fmla="*/ 32 w 147"/>
                  <a:gd name="T39" fmla="*/ 125 h 338"/>
                  <a:gd name="T40" fmla="*/ 28 w 147"/>
                  <a:gd name="T41" fmla="*/ 112 h 338"/>
                  <a:gd name="T42" fmla="*/ 20 w 147"/>
                  <a:gd name="T43" fmla="*/ 86 h 338"/>
                  <a:gd name="T44" fmla="*/ 6 w 147"/>
                  <a:gd name="T45" fmla="*/ 34 h 338"/>
                  <a:gd name="T46" fmla="*/ 6 w 147"/>
                  <a:gd name="T47" fmla="*/ 36 h 338"/>
                  <a:gd name="T48" fmla="*/ 0 w 147"/>
                  <a:gd name="T49" fmla="*/ 0 h 338"/>
                  <a:gd name="T50" fmla="*/ 0 w 147"/>
                  <a:gd name="T51" fmla="*/ 8 h 338"/>
                  <a:gd name="T52" fmla="*/ 2 w 147"/>
                  <a:gd name="T53" fmla="*/ 24 h 338"/>
                  <a:gd name="T54" fmla="*/ 6 w 147"/>
                  <a:gd name="T55" fmla="*/ 42 h 338"/>
                  <a:gd name="T56" fmla="*/ 28 w 147"/>
                  <a:gd name="T57" fmla="*/ 131 h 338"/>
                  <a:gd name="T58" fmla="*/ 38 w 147"/>
                  <a:gd name="T59" fmla="*/ 157 h 338"/>
                  <a:gd name="T60" fmla="*/ 75 w 147"/>
                  <a:gd name="T61" fmla="*/ 235 h 338"/>
                  <a:gd name="T62" fmla="*/ 137 w 147"/>
                  <a:gd name="T63" fmla="*/ 330 h 338"/>
                  <a:gd name="T64" fmla="*/ 137 w 147"/>
                  <a:gd name="T65" fmla="*/ 330 h 338"/>
                  <a:gd name="T66" fmla="*/ 143 w 147"/>
                  <a:gd name="T67" fmla="*/ 336 h 338"/>
                  <a:gd name="T68" fmla="*/ 145 w 147"/>
                  <a:gd name="T69" fmla="*/ 338 h 338"/>
                  <a:gd name="T70" fmla="*/ 147 w 147"/>
                  <a:gd name="T71" fmla="*/ 330 h 3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47" h="338">
                    <a:moveTo>
                      <a:pt x="147" y="330"/>
                    </a:moveTo>
                    <a:lnTo>
                      <a:pt x="147" y="330"/>
                    </a:lnTo>
                    <a:lnTo>
                      <a:pt x="145" y="324"/>
                    </a:lnTo>
                    <a:lnTo>
                      <a:pt x="141" y="316"/>
                    </a:lnTo>
                    <a:lnTo>
                      <a:pt x="133" y="302"/>
                    </a:lnTo>
                    <a:lnTo>
                      <a:pt x="123" y="292"/>
                    </a:lnTo>
                    <a:lnTo>
                      <a:pt x="123" y="290"/>
                    </a:lnTo>
                    <a:lnTo>
                      <a:pt x="123" y="292"/>
                    </a:lnTo>
                    <a:lnTo>
                      <a:pt x="123" y="294"/>
                    </a:lnTo>
                    <a:lnTo>
                      <a:pt x="119" y="286"/>
                    </a:lnTo>
                    <a:lnTo>
                      <a:pt x="107" y="266"/>
                    </a:lnTo>
                    <a:lnTo>
                      <a:pt x="93" y="245"/>
                    </a:lnTo>
                    <a:lnTo>
                      <a:pt x="81" y="227"/>
                    </a:lnTo>
                    <a:lnTo>
                      <a:pt x="73" y="215"/>
                    </a:lnTo>
                    <a:lnTo>
                      <a:pt x="69" y="213"/>
                    </a:lnTo>
                    <a:lnTo>
                      <a:pt x="67" y="211"/>
                    </a:lnTo>
                    <a:lnTo>
                      <a:pt x="65" y="199"/>
                    </a:lnTo>
                    <a:lnTo>
                      <a:pt x="54" y="181"/>
                    </a:lnTo>
                    <a:lnTo>
                      <a:pt x="52" y="177"/>
                    </a:lnTo>
                    <a:lnTo>
                      <a:pt x="50" y="171"/>
                    </a:lnTo>
                    <a:lnTo>
                      <a:pt x="44" y="165"/>
                    </a:lnTo>
                    <a:lnTo>
                      <a:pt x="42" y="161"/>
                    </a:lnTo>
                    <a:lnTo>
                      <a:pt x="36" y="145"/>
                    </a:lnTo>
                    <a:lnTo>
                      <a:pt x="30" y="131"/>
                    </a:lnTo>
                    <a:lnTo>
                      <a:pt x="32" y="129"/>
                    </a:lnTo>
                    <a:lnTo>
                      <a:pt x="32" y="125"/>
                    </a:lnTo>
                    <a:lnTo>
                      <a:pt x="30" y="121"/>
                    </a:lnTo>
                    <a:lnTo>
                      <a:pt x="28" y="112"/>
                    </a:lnTo>
                    <a:lnTo>
                      <a:pt x="20" y="86"/>
                    </a:lnTo>
                    <a:lnTo>
                      <a:pt x="6" y="34"/>
                    </a:lnTo>
                    <a:lnTo>
                      <a:pt x="6" y="36"/>
                    </a:lnTo>
                    <a:lnTo>
                      <a:pt x="0" y="0"/>
                    </a:lnTo>
                    <a:lnTo>
                      <a:pt x="0" y="8"/>
                    </a:lnTo>
                    <a:lnTo>
                      <a:pt x="2" y="24"/>
                    </a:lnTo>
                    <a:lnTo>
                      <a:pt x="6" y="42"/>
                    </a:lnTo>
                    <a:lnTo>
                      <a:pt x="16" y="86"/>
                    </a:lnTo>
                    <a:lnTo>
                      <a:pt x="28" y="131"/>
                    </a:lnTo>
                    <a:lnTo>
                      <a:pt x="38" y="157"/>
                    </a:lnTo>
                    <a:lnTo>
                      <a:pt x="50" y="183"/>
                    </a:lnTo>
                    <a:lnTo>
                      <a:pt x="75" y="235"/>
                    </a:lnTo>
                    <a:lnTo>
                      <a:pt x="105" y="284"/>
                    </a:lnTo>
                    <a:lnTo>
                      <a:pt x="137" y="330"/>
                    </a:lnTo>
                    <a:lnTo>
                      <a:pt x="143" y="336"/>
                    </a:lnTo>
                    <a:lnTo>
                      <a:pt x="143" y="338"/>
                    </a:lnTo>
                    <a:lnTo>
                      <a:pt x="145" y="338"/>
                    </a:lnTo>
                    <a:lnTo>
                      <a:pt x="147" y="33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41" name="Freeform 2869"/>
              <p:cNvSpPr>
                <a:spLocks/>
              </p:cNvSpPr>
              <p:nvPr/>
            </p:nvSpPr>
            <p:spPr bwMode="auto">
              <a:xfrm>
                <a:off x="1623" y="3863"/>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1">
                    <a:moveTo>
                      <a:pt x="0" y="0"/>
                    </a:move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grpSp>
      </p:grpSp>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1527175" y="1484313"/>
            <a:ext cx="3119438" cy="4357687"/>
          </a:xfrm>
        </p:spPr>
        <p:txBody>
          <a:bodyPr/>
          <a:lstStyle/>
          <a:p>
            <a:pPr eaLnBrk="1" hangingPunct="1"/>
            <a:r>
              <a:rPr lang="en-GB" altLang="en-US" sz="2400" smtClean="0"/>
              <a:t>Bullets go in here</a:t>
            </a:r>
            <a:endParaRPr lang="en-US" altLang="en-US" sz="2400" smtClean="0"/>
          </a:p>
        </p:txBody>
      </p:sp>
      <p:sp>
        <p:nvSpPr>
          <p:cNvPr id="9220" name="Rectangle 4"/>
          <p:cNvSpPr>
            <a:spLocks noGrp="1" noChangeArrowheads="1"/>
          </p:cNvSpPr>
          <p:nvPr>
            <p:ph type="body" sz="half" idx="2"/>
          </p:nvPr>
        </p:nvSpPr>
        <p:spPr>
          <a:xfrm>
            <a:off x="4764088" y="1484313"/>
            <a:ext cx="3121025" cy="4357687"/>
          </a:xfrm>
        </p:spPr>
        <p:txBody>
          <a:bodyPr/>
          <a:lstStyle/>
          <a:p>
            <a:pPr eaLnBrk="1" hangingPunct="1"/>
            <a:r>
              <a:rPr lang="en-GB" altLang="en-US" sz="2400" smtClean="0"/>
              <a:t>And also in here</a:t>
            </a:r>
            <a:endParaRPr lang="en-US" altLang="en-US" sz="24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7347" name="Group 3"/>
          <p:cNvGraphicFramePr>
            <a:graphicFrameLocks noGrp="1"/>
          </p:cNvGraphicFramePr>
          <p:nvPr>
            <p:ph type="tbl" idx="1"/>
          </p:nvPr>
        </p:nvGraphicFramePr>
        <p:xfrm>
          <a:off x="1079500" y="1449388"/>
          <a:ext cx="7440613" cy="3635375"/>
        </p:xfrm>
        <a:graphic>
          <a:graphicData uri="http://schemas.openxmlformats.org/drawingml/2006/table">
            <a:tbl>
              <a:tblPr/>
              <a:tblGrid>
                <a:gridCol w="3721100"/>
                <a:gridCol w="3719513"/>
              </a:tblGrid>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00">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1527175" y="1484313"/>
            <a:ext cx="3113088" cy="4357687"/>
          </a:xfrm>
        </p:spPr>
        <p:txBody>
          <a:bodyPr/>
          <a:lstStyle/>
          <a:p>
            <a:pPr eaLnBrk="1" hangingPunct="1"/>
            <a:r>
              <a:rPr lang="en-GB" altLang="en-US" sz="2400" smtClean="0"/>
              <a:t>Bullet 1</a:t>
            </a:r>
          </a:p>
          <a:p>
            <a:pPr eaLnBrk="1" hangingPunct="1"/>
            <a:r>
              <a:rPr lang="en-GB" altLang="en-US" sz="2400" smtClean="0"/>
              <a:t>Bullet 2</a:t>
            </a:r>
            <a:endParaRPr lang="en-US" altLang="en-US" sz="24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1527175" y="1484313"/>
            <a:ext cx="3119438" cy="4357687"/>
          </a:xfrm>
        </p:spPr>
        <p:txBody>
          <a:bodyPr/>
          <a:lstStyle/>
          <a:p>
            <a:pPr eaLnBrk="1" hangingPunct="1"/>
            <a:r>
              <a:rPr lang="en-GB" altLang="en-US" sz="2400" smtClean="0"/>
              <a:t>Text and lines are like this</a:t>
            </a:r>
          </a:p>
          <a:p>
            <a:pPr eaLnBrk="1" hangingPunct="1"/>
            <a:r>
              <a:rPr lang="en-GB" altLang="en-US" sz="2400" u="sng" smtClean="0">
                <a:solidFill>
                  <a:schemeClr val="hlink"/>
                </a:solidFill>
              </a:rPr>
              <a:t>Hyperlinks like this</a:t>
            </a:r>
          </a:p>
          <a:p>
            <a:pPr eaLnBrk="1" hangingPunct="1"/>
            <a:r>
              <a:rPr lang="en-GB" altLang="en-US" sz="2400" u="sng" smtClean="0">
                <a:solidFill>
                  <a:schemeClr val="folHlink"/>
                </a:solidFill>
              </a:rPr>
              <a:t>Visited hyperlinks like this</a:t>
            </a:r>
            <a:endParaRPr lang="en-US" altLang="en-US" sz="2400" u="sng" smtClean="0">
              <a:solidFill>
                <a:schemeClr val="folHlink"/>
              </a:solidFill>
            </a:endParaRPr>
          </a:p>
        </p:txBody>
      </p:sp>
      <p:graphicFrame>
        <p:nvGraphicFramePr>
          <p:cNvPr id="61444" name="Group 4"/>
          <p:cNvGraphicFramePr>
            <a:graphicFrameLocks noGrp="1"/>
          </p:cNvGraphicFramePr>
          <p:nvPr>
            <p:ph sz="half" idx="2"/>
          </p:nvPr>
        </p:nvGraphicFramePr>
        <p:xfrm>
          <a:off x="5381625" y="1657350"/>
          <a:ext cx="2449513" cy="1501775"/>
        </p:xfrm>
        <a:graphic>
          <a:graphicData uri="http://schemas.openxmlformats.org/drawingml/2006/table">
            <a:tbl>
              <a:tblPr/>
              <a:tblGrid>
                <a:gridCol w="1225550"/>
                <a:gridCol w="1223963"/>
              </a:tblGrid>
              <a:tr h="750888">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979738" y="4833938"/>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6435725" y="4833938"/>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FFC979"/>
      </a:hlink>
      <a:folHlink>
        <a:srgbClr val="FF66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928F"/>
        </a:accent1>
        <a:accent2>
          <a:srgbClr val="008080"/>
        </a:accent2>
        <a:accent3>
          <a:srgbClr val="AAC0C0"/>
        </a:accent3>
        <a:accent4>
          <a:srgbClr val="DADADA"/>
        </a:accent4>
        <a:accent5>
          <a:srgbClr val="AAC7C6"/>
        </a:accent5>
        <a:accent6>
          <a:srgbClr val="007373"/>
        </a:accent6>
        <a:hlink>
          <a:srgbClr val="00928F"/>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FFC979"/>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FFFFFF"/>
        </a:lt2>
        <a:accent1>
          <a:srgbClr val="45A3A1"/>
        </a:accent1>
        <a:accent2>
          <a:srgbClr val="9ADEDC"/>
        </a:accent2>
        <a:accent3>
          <a:srgbClr val="ADBABA"/>
        </a:accent3>
        <a:accent4>
          <a:srgbClr val="DADADA"/>
        </a:accent4>
        <a:accent5>
          <a:srgbClr val="B0CECD"/>
        </a:accent5>
        <a:accent6>
          <a:srgbClr val="8BC9C7"/>
        </a:accent6>
        <a:hlink>
          <a:srgbClr val="287C7A"/>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1167</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Orange</dc:title>
  <dc:creator>Presentation Magazine</dc:creator>
  <cp:lastModifiedBy>Jonty Pearce</cp:lastModifiedBy>
  <cp:revision>46</cp:revision>
  <dcterms:created xsi:type="dcterms:W3CDTF">2005-03-15T10:04:38Z</dcterms:created>
  <dcterms:modified xsi:type="dcterms:W3CDTF">2015-02-22T11:10:19Z</dcterms:modified>
</cp:coreProperties>
</file>