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6AEEAC31-02AD-4ABA-A36C-72DA5D7C846A}" type="slidenum">
              <a:rPr lang="en-US" altLang="en-US"/>
              <a:pPr>
                <a:defRPr/>
              </a:pPr>
              <a:t>‹#›</a:t>
            </a:fld>
            <a:endParaRPr lang="en-US" altLang="en-US"/>
          </a:p>
        </p:txBody>
      </p:sp>
    </p:spTree>
    <p:extLst>
      <p:ext uri="{BB962C8B-B14F-4D97-AF65-F5344CB8AC3E}">
        <p14:creationId xmlns:p14="http://schemas.microsoft.com/office/powerpoint/2010/main" val="36514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EE9907B9-9063-432E-87EE-2FB04DB84568}" type="slidenum">
              <a:rPr lang="en-GB" altLang="en-US"/>
              <a:pPr>
                <a:defRPr/>
              </a:pPr>
              <a:t>‹#›</a:t>
            </a:fld>
            <a:endParaRPr lang="en-GB" altLang="en-US"/>
          </a:p>
        </p:txBody>
      </p:sp>
    </p:spTree>
    <p:extLst>
      <p:ext uri="{BB962C8B-B14F-4D97-AF65-F5344CB8AC3E}">
        <p14:creationId xmlns:p14="http://schemas.microsoft.com/office/powerpoint/2010/main" val="40224470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0B38FC8-AD00-44FB-92E4-7E9E03AA7443}"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82924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004BB76-A14E-43F0-B3EF-04CB8FB736AE}"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08678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42D9E81-031C-40A5-A006-45B6D68B8BF7}"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3772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40446F8-FA54-4D3D-BCC9-98C44B55E5F2}"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3385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CDDAD15-4058-45FA-8ECE-963FFE471377}"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5866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CCB9DEB-1DBB-4743-ADB3-7757331D0E1E}"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281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1FCAD5A-6B8D-4AE8-95F5-988E50614D5F}"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86295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6077B59-4AFA-4276-9985-8BC03012C678}"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0969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A6AE947-ED03-4FCB-9DC3-AD4818553A20}"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70996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18"/>
          <p:cNvGrpSpPr>
            <a:grpSpLocks/>
          </p:cNvGrpSpPr>
          <p:nvPr/>
        </p:nvGrpSpPr>
        <p:grpSpPr bwMode="auto">
          <a:xfrm>
            <a:off x="14288" y="1276350"/>
            <a:ext cx="9115425" cy="4986338"/>
            <a:chOff x="9" y="804"/>
            <a:chExt cx="5742" cy="3141"/>
          </a:xfrm>
        </p:grpSpPr>
        <p:grpSp>
          <p:nvGrpSpPr>
            <p:cNvPr id="5" name="Group 1019"/>
            <p:cNvGrpSpPr>
              <a:grpSpLocks/>
            </p:cNvGrpSpPr>
            <p:nvPr userDrawn="1"/>
          </p:nvGrpSpPr>
          <p:grpSpPr bwMode="auto">
            <a:xfrm>
              <a:off x="9" y="804"/>
              <a:ext cx="5385" cy="1750"/>
              <a:chOff x="9" y="804"/>
              <a:chExt cx="5385" cy="1750"/>
            </a:xfrm>
          </p:grpSpPr>
          <p:sp>
            <p:nvSpPr>
              <p:cNvPr id="125" name="Freeform 1020"/>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021"/>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022"/>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023"/>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024"/>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025"/>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026"/>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027"/>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028"/>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029"/>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030"/>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031"/>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032"/>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033"/>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034"/>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035"/>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036"/>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037"/>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038"/>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039"/>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040"/>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041"/>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042"/>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043"/>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044"/>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045"/>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046"/>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047"/>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048"/>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049"/>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050"/>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051"/>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052"/>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053"/>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054"/>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055"/>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056"/>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057"/>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058"/>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059"/>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060"/>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061"/>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062"/>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063"/>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064"/>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065"/>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066"/>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067"/>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068"/>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069"/>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070"/>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071"/>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072"/>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073"/>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074"/>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075"/>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076"/>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Rectangle 1077"/>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3" name="Freeform 1078"/>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079"/>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080"/>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081"/>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082"/>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083"/>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084"/>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085"/>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086"/>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087"/>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088"/>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089"/>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090"/>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091"/>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092"/>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093"/>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094"/>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095"/>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096"/>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097"/>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098"/>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099"/>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100"/>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101"/>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102"/>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103"/>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104"/>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105"/>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106"/>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107"/>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108"/>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109"/>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110"/>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111"/>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112"/>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113"/>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114"/>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115"/>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116"/>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117"/>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118"/>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119"/>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120"/>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121"/>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122"/>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123"/>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124"/>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125"/>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126"/>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127"/>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128"/>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129"/>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130"/>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131"/>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132"/>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133"/>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134"/>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135"/>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136"/>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137"/>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138"/>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139"/>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140"/>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141"/>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142"/>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143"/>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144"/>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145"/>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146"/>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147"/>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148"/>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149"/>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150"/>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151"/>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152"/>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153"/>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154"/>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155"/>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156"/>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157"/>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158"/>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159"/>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160"/>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161"/>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162"/>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163"/>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164"/>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165"/>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166"/>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167"/>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168"/>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169"/>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170"/>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171"/>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172"/>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173"/>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174"/>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175"/>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176"/>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177"/>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178"/>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179"/>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180"/>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181"/>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182"/>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183"/>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184"/>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185"/>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186"/>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187"/>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188"/>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189"/>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190"/>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191"/>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192"/>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193"/>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194"/>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195"/>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196"/>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197"/>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198"/>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199"/>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200"/>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201"/>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202"/>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203"/>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204"/>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205"/>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206"/>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207"/>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208"/>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209"/>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210"/>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211"/>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212"/>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213"/>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214"/>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215"/>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216"/>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217"/>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3" name="Freeform 1218"/>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4" name="Freeform 1219"/>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sp>
          <p:nvSpPr>
            <p:cNvPr id="6" name="Freeform 1220"/>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221"/>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222"/>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223"/>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224"/>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225"/>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226"/>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227"/>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228"/>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229"/>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230"/>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231"/>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232"/>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233"/>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234"/>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235"/>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236"/>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237"/>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238"/>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239"/>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240"/>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241"/>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242"/>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243"/>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244"/>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245"/>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246"/>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247"/>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248"/>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249"/>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250"/>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251"/>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252"/>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253"/>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254"/>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255"/>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256"/>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257"/>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258"/>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259"/>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260"/>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261"/>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262"/>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263"/>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264"/>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265"/>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266"/>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267"/>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268"/>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269"/>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270"/>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271"/>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272"/>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273"/>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274"/>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Freeform 1275"/>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2" name="Freeform 1276"/>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277"/>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278"/>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279"/>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280"/>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281"/>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282"/>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283"/>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284"/>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285"/>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286"/>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287"/>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288"/>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289"/>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290"/>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291"/>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292"/>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293"/>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294"/>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295"/>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296"/>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297"/>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298"/>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299"/>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300"/>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301"/>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302"/>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303"/>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304"/>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305"/>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306"/>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307"/>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308"/>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309"/>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310"/>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311"/>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312"/>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313"/>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314"/>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315"/>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316"/>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317"/>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318"/>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319"/>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320"/>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321"/>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322"/>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323"/>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324"/>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325"/>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326"/>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327"/>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328"/>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329"/>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330"/>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331"/>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332"/>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333"/>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334"/>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335"/>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336"/>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337"/>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338"/>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grpSp>
        <p:nvGrpSpPr>
          <p:cNvPr id="325" name="Group 586"/>
          <p:cNvGrpSpPr>
            <a:grpSpLocks/>
          </p:cNvGrpSpPr>
          <p:nvPr/>
        </p:nvGrpSpPr>
        <p:grpSpPr bwMode="auto">
          <a:xfrm>
            <a:off x="5759450" y="3033713"/>
            <a:ext cx="3119438" cy="3119437"/>
            <a:chOff x="2983" y="1877"/>
            <a:chExt cx="2245" cy="2245"/>
          </a:xfrm>
        </p:grpSpPr>
        <p:sp>
          <p:nvSpPr>
            <p:cNvPr id="326"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7" name="Group 588"/>
            <p:cNvGrpSpPr>
              <a:grpSpLocks/>
            </p:cNvGrpSpPr>
            <p:nvPr/>
          </p:nvGrpSpPr>
          <p:grpSpPr bwMode="auto">
            <a:xfrm>
              <a:off x="2983" y="1877"/>
              <a:ext cx="2232" cy="2239"/>
              <a:chOff x="1478" y="2731"/>
              <a:chExt cx="1394" cy="1398"/>
            </a:xfrm>
          </p:grpSpPr>
          <p:sp>
            <p:nvSpPr>
              <p:cNvPr id="328"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4"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6"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4"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5"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6"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7"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8"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60584305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7282230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6006827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377982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0937110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2049941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2113337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7322556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3345998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7352072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1675486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8062801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2312126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48190242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Green 3</dc:title>
  <dc:creator>Presentation Magazine</dc:creator>
  <cp:lastModifiedBy>Jonty Pearce</cp:lastModifiedBy>
  <cp:revision>49</cp:revision>
  <dcterms:created xsi:type="dcterms:W3CDTF">2005-03-15T10:04:38Z</dcterms:created>
  <dcterms:modified xsi:type="dcterms:W3CDTF">2015-02-22T11:10:18Z</dcterms:modified>
</cp:coreProperties>
</file>