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12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A03C03F9-8229-4A67-9C83-564591E2B352}" type="slidenum">
              <a:rPr lang="en-US" altLang="en-US"/>
              <a:pPr>
                <a:defRPr/>
              </a:pPr>
              <a:t>‹#›</a:t>
            </a:fld>
            <a:endParaRPr lang="en-US" altLang="en-US"/>
          </a:p>
        </p:txBody>
      </p:sp>
    </p:spTree>
    <p:extLst>
      <p:ext uri="{BB962C8B-B14F-4D97-AF65-F5344CB8AC3E}">
        <p14:creationId xmlns:p14="http://schemas.microsoft.com/office/powerpoint/2010/main" val="1412761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E0E0E12F-9F68-4285-A35B-C29AD1871085}" type="slidenum">
              <a:rPr lang="en-US" altLang="en-US"/>
              <a:pPr>
                <a:defRPr/>
              </a:pPr>
              <a:t>‹#›</a:t>
            </a:fld>
            <a:endParaRPr lang="en-US" altLang="en-US"/>
          </a:p>
        </p:txBody>
      </p:sp>
    </p:spTree>
    <p:extLst>
      <p:ext uri="{BB962C8B-B14F-4D97-AF65-F5344CB8AC3E}">
        <p14:creationId xmlns:p14="http://schemas.microsoft.com/office/powerpoint/2010/main" val="86904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A419EB6-EEC1-4211-9873-C2297D3796F3}" type="slidenum">
              <a:rPr lang="en-US" altLang="en-US" b="0"/>
              <a:pPr/>
              <a:t>1</a:t>
            </a:fld>
            <a:endParaRPr lang="en-US"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94364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E8C38FA-7427-4C88-9238-653B30163CA2}" type="slidenum">
              <a:rPr lang="en-US" altLang="en-US" b="0"/>
              <a:pPr/>
              <a:t>2</a:t>
            </a:fld>
            <a:endParaRPr lang="en-US"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20700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5B56949-2759-4187-A7D3-81866831A921}" type="slidenum">
              <a:rPr lang="en-US" altLang="en-US" b="0"/>
              <a:pPr/>
              <a:t>3</a:t>
            </a:fld>
            <a:endParaRPr lang="en-US"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16875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A7B4395-DCA1-4C56-B6A0-0BEF6EBC1784}" type="slidenum">
              <a:rPr lang="en-US" altLang="en-US" b="0"/>
              <a:pPr/>
              <a:t>4</a:t>
            </a:fld>
            <a:endParaRPr lang="en-US"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7771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CFA80F5-0B37-441A-95C1-F7538D873E90}" type="slidenum">
              <a:rPr lang="en-US" altLang="en-US" b="0"/>
              <a:pPr/>
              <a:t>5</a:t>
            </a:fld>
            <a:endParaRPr lang="en-US"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09777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D4695CD-F792-4942-AC0B-CD66BD7BBD28}" type="slidenum">
              <a:rPr lang="en-US" altLang="en-US" b="0"/>
              <a:pPr/>
              <a:t>6</a:t>
            </a:fld>
            <a:endParaRPr lang="en-US"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5482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1630AA1-EAEF-4DB8-8237-BA71D399CF81}" type="slidenum">
              <a:rPr lang="en-US" altLang="en-US" b="0"/>
              <a:pPr/>
              <a:t>7</a:t>
            </a:fld>
            <a:endParaRPr lang="en-US"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60665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1EED2B62-62EE-495E-B7AC-69FC4F6386F8}" type="slidenum">
              <a:rPr lang="en-US" altLang="en-US" b="0"/>
              <a:pPr/>
              <a:t>8</a:t>
            </a:fld>
            <a:endParaRPr lang="en-US"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97431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DB03C39-2CB4-4ECC-ACDE-AE7CBCC76605}" type="slidenum">
              <a:rPr lang="en-US" altLang="en-US" b="0"/>
              <a:pPr/>
              <a:t>9</a:t>
            </a:fld>
            <a:endParaRPr lang="en-US"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99815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1020"/>
          <p:cNvSpPr>
            <a:spLocks/>
          </p:cNvSpPr>
          <p:nvPr userDrawn="1"/>
        </p:nvSpPr>
        <p:spPr bwMode="auto">
          <a:xfrm>
            <a:off x="4710113" y="1276350"/>
            <a:ext cx="114300" cy="103188"/>
          </a:xfrm>
          <a:custGeom>
            <a:avLst/>
            <a:gdLst>
              <a:gd name="T0" fmla="*/ 114300 w 72"/>
              <a:gd name="T1" fmla="*/ 15875 h 65"/>
              <a:gd name="T2" fmla="*/ 114300 w 72"/>
              <a:gd name="T3" fmla="*/ 15875 h 65"/>
              <a:gd name="T4" fmla="*/ 106363 w 72"/>
              <a:gd name="T5" fmla="*/ 33338 h 65"/>
              <a:gd name="T6" fmla="*/ 98425 w 72"/>
              <a:gd name="T7" fmla="*/ 55563 h 65"/>
              <a:gd name="T8" fmla="*/ 87313 w 72"/>
              <a:gd name="T9" fmla="*/ 95250 h 65"/>
              <a:gd name="T10" fmla="*/ 87313 w 72"/>
              <a:gd name="T11" fmla="*/ 95250 h 65"/>
              <a:gd name="T12" fmla="*/ 84138 w 72"/>
              <a:gd name="T13" fmla="*/ 100013 h 65"/>
              <a:gd name="T14" fmla="*/ 76200 w 72"/>
              <a:gd name="T15" fmla="*/ 103188 h 65"/>
              <a:gd name="T16" fmla="*/ 76200 w 72"/>
              <a:gd name="T17" fmla="*/ 103188 h 65"/>
              <a:gd name="T18" fmla="*/ 69850 w 72"/>
              <a:gd name="T19" fmla="*/ 92075 h 65"/>
              <a:gd name="T20" fmla="*/ 65088 w 72"/>
              <a:gd name="T21" fmla="*/ 88900 h 65"/>
              <a:gd name="T22" fmla="*/ 50800 w 72"/>
              <a:gd name="T23" fmla="*/ 80963 h 65"/>
              <a:gd name="T24" fmla="*/ 33338 w 72"/>
              <a:gd name="T25" fmla="*/ 74613 h 65"/>
              <a:gd name="T26" fmla="*/ 17463 w 72"/>
              <a:gd name="T27" fmla="*/ 69850 h 65"/>
              <a:gd name="T28" fmla="*/ 17463 w 72"/>
              <a:gd name="T29" fmla="*/ 69850 h 65"/>
              <a:gd name="T30" fmla="*/ 28575 w 72"/>
              <a:gd name="T31" fmla="*/ 41275 h 65"/>
              <a:gd name="T32" fmla="*/ 28575 w 72"/>
              <a:gd name="T33" fmla="*/ 41275 h 65"/>
              <a:gd name="T34" fmla="*/ 17463 w 72"/>
              <a:gd name="T35" fmla="*/ 36513 h 65"/>
              <a:gd name="T36" fmla="*/ 3175 w 72"/>
              <a:gd name="T37" fmla="*/ 33338 h 65"/>
              <a:gd name="T38" fmla="*/ 3175 w 72"/>
              <a:gd name="T39" fmla="*/ 33338 h 65"/>
              <a:gd name="T40" fmla="*/ 3175 w 72"/>
              <a:gd name="T41" fmla="*/ 25400 h 65"/>
              <a:gd name="T42" fmla="*/ 0 w 72"/>
              <a:gd name="T43" fmla="*/ 19050 h 65"/>
              <a:gd name="T44" fmla="*/ 0 w 72"/>
              <a:gd name="T45" fmla="*/ 11113 h 65"/>
              <a:gd name="T46" fmla="*/ 3175 w 72"/>
              <a:gd name="T47" fmla="*/ 7938 h 65"/>
              <a:gd name="T48" fmla="*/ 3175 w 72"/>
              <a:gd name="T49" fmla="*/ 7938 h 65"/>
              <a:gd name="T50" fmla="*/ 17463 w 72"/>
              <a:gd name="T51" fmla="*/ 7938 h 65"/>
              <a:gd name="T52" fmla="*/ 33338 w 72"/>
              <a:gd name="T53" fmla="*/ 7938 h 65"/>
              <a:gd name="T54" fmla="*/ 44450 w 72"/>
              <a:gd name="T55" fmla="*/ 22225 h 65"/>
              <a:gd name="T56" fmla="*/ 44450 w 72"/>
              <a:gd name="T57" fmla="*/ 22225 h 65"/>
              <a:gd name="T58" fmla="*/ 95250 w 72"/>
              <a:gd name="T59" fmla="*/ 0 h 65"/>
              <a:gd name="T60" fmla="*/ 95250 w 72"/>
              <a:gd name="T61" fmla="*/ 0 h 65"/>
              <a:gd name="T62" fmla="*/ 106363 w 72"/>
              <a:gd name="T63" fmla="*/ 7938 h 65"/>
              <a:gd name="T64" fmla="*/ 114300 w 72"/>
              <a:gd name="T65" fmla="*/ 15875 h 65"/>
              <a:gd name="T66" fmla="*/ 114300 w 72"/>
              <a:gd name="T67" fmla="*/ 15875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 name="Freeform 1021"/>
          <p:cNvSpPr>
            <a:spLocks/>
          </p:cNvSpPr>
          <p:nvPr userDrawn="1"/>
        </p:nvSpPr>
        <p:spPr bwMode="auto">
          <a:xfrm>
            <a:off x="7137400" y="1281113"/>
            <a:ext cx="107950" cy="47625"/>
          </a:xfrm>
          <a:custGeom>
            <a:avLst/>
            <a:gdLst>
              <a:gd name="T0" fmla="*/ 96838 w 68"/>
              <a:gd name="T1" fmla="*/ 6350 h 30"/>
              <a:gd name="T2" fmla="*/ 107950 w 68"/>
              <a:gd name="T3" fmla="*/ 20638 h 30"/>
              <a:gd name="T4" fmla="*/ 107950 w 68"/>
              <a:gd name="T5" fmla="*/ 20638 h 30"/>
              <a:gd name="T6" fmla="*/ 100013 w 68"/>
              <a:gd name="T7" fmla="*/ 47625 h 30"/>
              <a:gd name="T8" fmla="*/ 100013 w 68"/>
              <a:gd name="T9" fmla="*/ 47625 h 30"/>
              <a:gd name="T10" fmla="*/ 0 w 68"/>
              <a:gd name="T11" fmla="*/ 39688 h 30"/>
              <a:gd name="T12" fmla="*/ 0 w 68"/>
              <a:gd name="T13" fmla="*/ 11113 h 30"/>
              <a:gd name="T14" fmla="*/ 22225 w 68"/>
              <a:gd name="T15" fmla="*/ 0 h 30"/>
              <a:gd name="T16" fmla="*/ 22225 w 68"/>
              <a:gd name="T17" fmla="*/ 0 h 30"/>
              <a:gd name="T18" fmla="*/ 41275 w 68"/>
              <a:gd name="T19" fmla="*/ 3175 h 30"/>
              <a:gd name="T20" fmla="*/ 58738 w 68"/>
              <a:gd name="T21" fmla="*/ 11113 h 30"/>
              <a:gd name="T22" fmla="*/ 77788 w 68"/>
              <a:gd name="T23" fmla="*/ 14288 h 30"/>
              <a:gd name="T24" fmla="*/ 85725 w 68"/>
              <a:gd name="T25" fmla="*/ 11113 h 30"/>
              <a:gd name="T26" fmla="*/ 96838 w 68"/>
              <a:gd name="T27" fmla="*/ 6350 h 30"/>
              <a:gd name="T28" fmla="*/ 96838 w 68"/>
              <a:gd name="T29" fmla="*/ 6350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 name="Freeform 1022"/>
          <p:cNvSpPr>
            <a:spLocks/>
          </p:cNvSpPr>
          <p:nvPr userDrawn="1"/>
        </p:nvSpPr>
        <p:spPr bwMode="auto">
          <a:xfrm>
            <a:off x="2211388" y="1287463"/>
            <a:ext cx="169862" cy="84137"/>
          </a:xfrm>
          <a:custGeom>
            <a:avLst/>
            <a:gdLst>
              <a:gd name="T0" fmla="*/ 106362 w 107"/>
              <a:gd name="T1" fmla="*/ 7937 h 53"/>
              <a:gd name="T2" fmla="*/ 106362 w 107"/>
              <a:gd name="T3" fmla="*/ 7937 h 53"/>
              <a:gd name="T4" fmla="*/ 111125 w 107"/>
              <a:gd name="T5" fmla="*/ 19050 h 53"/>
              <a:gd name="T6" fmla="*/ 114300 w 107"/>
              <a:gd name="T7" fmla="*/ 22225 h 53"/>
              <a:gd name="T8" fmla="*/ 117475 w 107"/>
              <a:gd name="T9" fmla="*/ 25400 h 53"/>
              <a:gd name="T10" fmla="*/ 131762 w 107"/>
              <a:gd name="T11" fmla="*/ 30162 h 53"/>
              <a:gd name="T12" fmla="*/ 161925 w 107"/>
              <a:gd name="T13" fmla="*/ 4762 h 53"/>
              <a:gd name="T14" fmla="*/ 169862 w 107"/>
              <a:gd name="T15" fmla="*/ 4762 h 53"/>
              <a:gd name="T16" fmla="*/ 169862 w 107"/>
              <a:gd name="T17" fmla="*/ 4762 h 53"/>
              <a:gd name="T18" fmla="*/ 158750 w 107"/>
              <a:gd name="T19" fmla="*/ 44450 h 53"/>
              <a:gd name="T20" fmla="*/ 158750 w 107"/>
              <a:gd name="T21" fmla="*/ 44450 h 53"/>
              <a:gd name="T22" fmla="*/ 161925 w 107"/>
              <a:gd name="T23" fmla="*/ 55562 h 53"/>
              <a:gd name="T24" fmla="*/ 161925 w 107"/>
              <a:gd name="T25" fmla="*/ 55562 h 53"/>
              <a:gd name="T26" fmla="*/ 147637 w 107"/>
              <a:gd name="T27" fmla="*/ 66675 h 53"/>
              <a:gd name="T28" fmla="*/ 66675 w 107"/>
              <a:gd name="T29" fmla="*/ 69850 h 53"/>
              <a:gd name="T30" fmla="*/ 7937 w 107"/>
              <a:gd name="T31" fmla="*/ 84137 h 53"/>
              <a:gd name="T32" fmla="*/ 7937 w 107"/>
              <a:gd name="T33" fmla="*/ 84137 h 53"/>
              <a:gd name="T34" fmla="*/ 0 w 107"/>
              <a:gd name="T35" fmla="*/ 80962 h 53"/>
              <a:gd name="T36" fmla="*/ 22225 w 107"/>
              <a:gd name="T37" fmla="*/ 66675 h 53"/>
              <a:gd name="T38" fmla="*/ 44450 w 107"/>
              <a:gd name="T39" fmla="*/ 66675 h 53"/>
              <a:gd name="T40" fmla="*/ 58737 w 107"/>
              <a:gd name="T41" fmla="*/ 52387 h 53"/>
              <a:gd name="T42" fmla="*/ 58737 w 107"/>
              <a:gd name="T43" fmla="*/ 52387 h 53"/>
              <a:gd name="T44" fmla="*/ 58737 w 107"/>
              <a:gd name="T45" fmla="*/ 47625 h 53"/>
              <a:gd name="T46" fmla="*/ 55562 w 107"/>
              <a:gd name="T47" fmla="*/ 47625 h 53"/>
              <a:gd name="T48" fmla="*/ 47625 w 107"/>
              <a:gd name="T49" fmla="*/ 44450 h 53"/>
              <a:gd name="T50" fmla="*/ 47625 w 107"/>
              <a:gd name="T51" fmla="*/ 44450 h 53"/>
              <a:gd name="T52" fmla="*/ 41275 w 107"/>
              <a:gd name="T53" fmla="*/ 36512 h 53"/>
              <a:gd name="T54" fmla="*/ 30162 w 107"/>
              <a:gd name="T55" fmla="*/ 36512 h 53"/>
              <a:gd name="T56" fmla="*/ 7937 w 107"/>
              <a:gd name="T57" fmla="*/ 36512 h 53"/>
              <a:gd name="T58" fmla="*/ 44450 w 107"/>
              <a:gd name="T59" fmla="*/ 0 h 53"/>
              <a:gd name="T60" fmla="*/ 106362 w 107"/>
              <a:gd name="T61" fmla="*/ 7937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 name="Freeform 1023"/>
          <p:cNvSpPr>
            <a:spLocks/>
          </p:cNvSpPr>
          <p:nvPr userDrawn="1"/>
        </p:nvSpPr>
        <p:spPr bwMode="auto">
          <a:xfrm>
            <a:off x="2641600" y="1298575"/>
            <a:ext cx="301625" cy="95250"/>
          </a:xfrm>
          <a:custGeom>
            <a:avLst/>
            <a:gdLst>
              <a:gd name="T0" fmla="*/ 301625 w 190"/>
              <a:gd name="T1" fmla="*/ 33338 h 60"/>
              <a:gd name="T2" fmla="*/ 301625 w 190"/>
              <a:gd name="T3" fmla="*/ 33338 h 60"/>
              <a:gd name="T4" fmla="*/ 296863 w 190"/>
              <a:gd name="T5" fmla="*/ 52388 h 60"/>
              <a:gd name="T6" fmla="*/ 290513 w 190"/>
              <a:gd name="T7" fmla="*/ 58738 h 60"/>
              <a:gd name="T8" fmla="*/ 282575 w 190"/>
              <a:gd name="T9" fmla="*/ 61913 h 60"/>
              <a:gd name="T10" fmla="*/ 282575 w 190"/>
              <a:gd name="T11" fmla="*/ 61913 h 60"/>
              <a:gd name="T12" fmla="*/ 231775 w 190"/>
              <a:gd name="T13" fmla="*/ 52388 h 60"/>
              <a:gd name="T14" fmla="*/ 231775 w 190"/>
              <a:gd name="T15" fmla="*/ 52388 h 60"/>
              <a:gd name="T16" fmla="*/ 231775 w 190"/>
              <a:gd name="T17" fmla="*/ 55563 h 60"/>
              <a:gd name="T18" fmla="*/ 238125 w 190"/>
              <a:gd name="T19" fmla="*/ 77788 h 60"/>
              <a:gd name="T20" fmla="*/ 238125 w 190"/>
              <a:gd name="T21" fmla="*/ 77788 h 60"/>
              <a:gd name="T22" fmla="*/ 204788 w 190"/>
              <a:gd name="T23" fmla="*/ 84138 h 60"/>
              <a:gd name="T24" fmla="*/ 204788 w 190"/>
              <a:gd name="T25" fmla="*/ 84138 h 60"/>
              <a:gd name="T26" fmla="*/ 201613 w 190"/>
              <a:gd name="T27" fmla="*/ 92075 h 60"/>
              <a:gd name="T28" fmla="*/ 201613 w 190"/>
              <a:gd name="T29" fmla="*/ 92075 h 60"/>
              <a:gd name="T30" fmla="*/ 198438 w 190"/>
              <a:gd name="T31" fmla="*/ 92075 h 60"/>
              <a:gd name="T32" fmla="*/ 161925 w 190"/>
              <a:gd name="T33" fmla="*/ 80963 h 60"/>
              <a:gd name="T34" fmla="*/ 95250 w 190"/>
              <a:gd name="T35" fmla="*/ 95250 h 60"/>
              <a:gd name="T36" fmla="*/ 0 w 190"/>
              <a:gd name="T37" fmla="*/ 80963 h 60"/>
              <a:gd name="T38" fmla="*/ 0 w 190"/>
              <a:gd name="T39" fmla="*/ 80963 h 60"/>
              <a:gd name="T40" fmla="*/ 3175 w 190"/>
              <a:gd name="T41" fmla="*/ 61913 h 60"/>
              <a:gd name="T42" fmla="*/ 7938 w 190"/>
              <a:gd name="T43" fmla="*/ 44450 h 60"/>
              <a:gd name="T44" fmla="*/ 7938 w 190"/>
              <a:gd name="T45" fmla="*/ 30163 h 60"/>
              <a:gd name="T46" fmla="*/ 7938 w 190"/>
              <a:gd name="T47" fmla="*/ 19050 h 60"/>
              <a:gd name="T48" fmla="*/ 0 w 190"/>
              <a:gd name="T49" fmla="*/ 11113 h 60"/>
              <a:gd name="T50" fmla="*/ 11113 w 190"/>
              <a:gd name="T51" fmla="*/ 0 h 60"/>
              <a:gd name="T52" fmla="*/ 11113 w 190"/>
              <a:gd name="T53" fmla="*/ 0 h 60"/>
              <a:gd name="T54" fmla="*/ 22225 w 190"/>
              <a:gd name="T55" fmla="*/ 3175 h 60"/>
              <a:gd name="T56" fmla="*/ 28575 w 190"/>
              <a:gd name="T57" fmla="*/ 7938 h 60"/>
              <a:gd name="T58" fmla="*/ 39688 w 190"/>
              <a:gd name="T59" fmla="*/ 14288 h 60"/>
              <a:gd name="T60" fmla="*/ 47625 w 190"/>
              <a:gd name="T61" fmla="*/ 14288 h 60"/>
              <a:gd name="T62" fmla="*/ 47625 w 190"/>
              <a:gd name="T63" fmla="*/ 14288 h 60"/>
              <a:gd name="T64" fmla="*/ 44450 w 190"/>
              <a:gd name="T65" fmla="*/ 55563 h 60"/>
              <a:gd name="T66" fmla="*/ 44450 w 190"/>
              <a:gd name="T67" fmla="*/ 58738 h 60"/>
              <a:gd name="T68" fmla="*/ 142875 w 190"/>
              <a:gd name="T69" fmla="*/ 66675 h 60"/>
              <a:gd name="T70" fmla="*/ 220663 w 190"/>
              <a:gd name="T71" fmla="*/ 58738 h 60"/>
              <a:gd name="T72" fmla="*/ 223838 w 190"/>
              <a:gd name="T73" fmla="*/ 55563 h 60"/>
              <a:gd name="T74" fmla="*/ 223838 w 190"/>
              <a:gd name="T75" fmla="*/ 55563 h 60"/>
              <a:gd name="T76" fmla="*/ 220663 w 190"/>
              <a:gd name="T77" fmla="*/ 36513 h 60"/>
              <a:gd name="T78" fmla="*/ 215900 w 190"/>
              <a:gd name="T79" fmla="*/ 19050 h 60"/>
              <a:gd name="T80" fmla="*/ 176213 w 190"/>
              <a:gd name="T81" fmla="*/ 19050 h 60"/>
              <a:gd name="T82" fmla="*/ 146050 w 190"/>
              <a:gd name="T83" fmla="*/ 33338 h 60"/>
              <a:gd name="T84" fmla="*/ 146050 w 190"/>
              <a:gd name="T85" fmla="*/ 33338 h 60"/>
              <a:gd name="T86" fmla="*/ 120650 w 190"/>
              <a:gd name="T87" fmla="*/ 22225 h 60"/>
              <a:gd name="T88" fmla="*/ 120650 w 190"/>
              <a:gd name="T89" fmla="*/ 22225 h 60"/>
              <a:gd name="T90" fmla="*/ 128588 w 190"/>
              <a:gd name="T91" fmla="*/ 19050 h 60"/>
              <a:gd name="T92" fmla="*/ 128588 w 190"/>
              <a:gd name="T93" fmla="*/ 11113 h 60"/>
              <a:gd name="T94" fmla="*/ 131763 w 190"/>
              <a:gd name="T95" fmla="*/ 0 h 60"/>
              <a:gd name="T96" fmla="*/ 293688 w 190"/>
              <a:gd name="T97" fmla="*/ 0 h 60"/>
              <a:gd name="T98" fmla="*/ 301625 w 190"/>
              <a:gd name="T99" fmla="*/ 33338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 name="Freeform 1024"/>
          <p:cNvSpPr>
            <a:spLocks/>
          </p:cNvSpPr>
          <p:nvPr userDrawn="1"/>
        </p:nvSpPr>
        <p:spPr bwMode="auto">
          <a:xfrm>
            <a:off x="7299325" y="1298575"/>
            <a:ext cx="80963" cy="19050"/>
          </a:xfrm>
          <a:custGeom>
            <a:avLst/>
            <a:gdLst>
              <a:gd name="T0" fmla="*/ 77788 w 51"/>
              <a:gd name="T1" fmla="*/ 11113 h 12"/>
              <a:gd name="T2" fmla="*/ 77788 w 51"/>
              <a:gd name="T3" fmla="*/ 11113 h 12"/>
              <a:gd name="T4" fmla="*/ 41275 w 51"/>
              <a:gd name="T5" fmla="*/ 19050 h 12"/>
              <a:gd name="T6" fmla="*/ 22225 w 51"/>
              <a:gd name="T7" fmla="*/ 19050 h 12"/>
              <a:gd name="T8" fmla="*/ 4763 w 51"/>
              <a:gd name="T9" fmla="*/ 19050 h 12"/>
              <a:gd name="T10" fmla="*/ 4763 w 51"/>
              <a:gd name="T11" fmla="*/ 19050 h 12"/>
              <a:gd name="T12" fmla="*/ 0 w 51"/>
              <a:gd name="T13" fmla="*/ 3175 h 12"/>
              <a:gd name="T14" fmla="*/ 7938 w 51"/>
              <a:gd name="T15" fmla="*/ 0 h 12"/>
              <a:gd name="T16" fmla="*/ 80963 w 51"/>
              <a:gd name="T17" fmla="*/ 7938 h 12"/>
              <a:gd name="T18" fmla="*/ 77788 w 51"/>
              <a:gd name="T19" fmla="*/ 11113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 name="Freeform 1025"/>
          <p:cNvSpPr>
            <a:spLocks/>
          </p:cNvSpPr>
          <p:nvPr userDrawn="1"/>
        </p:nvSpPr>
        <p:spPr bwMode="auto">
          <a:xfrm>
            <a:off x="2476500" y="1301750"/>
            <a:ext cx="84138" cy="55563"/>
          </a:xfrm>
          <a:custGeom>
            <a:avLst/>
            <a:gdLst>
              <a:gd name="T0" fmla="*/ 84138 w 53"/>
              <a:gd name="T1" fmla="*/ 11113 h 35"/>
              <a:gd name="T2" fmla="*/ 84138 w 53"/>
              <a:gd name="T3" fmla="*/ 11113 h 35"/>
              <a:gd name="T4" fmla="*/ 76200 w 53"/>
              <a:gd name="T5" fmla="*/ 26988 h 35"/>
              <a:gd name="T6" fmla="*/ 25400 w 53"/>
              <a:gd name="T7" fmla="*/ 55563 h 35"/>
              <a:gd name="T8" fmla="*/ 25400 w 53"/>
              <a:gd name="T9" fmla="*/ 55563 h 35"/>
              <a:gd name="T10" fmla="*/ 11113 w 53"/>
              <a:gd name="T11" fmla="*/ 52388 h 35"/>
              <a:gd name="T12" fmla="*/ 3175 w 53"/>
              <a:gd name="T13" fmla="*/ 49213 h 35"/>
              <a:gd name="T14" fmla="*/ 0 w 53"/>
              <a:gd name="T15" fmla="*/ 41275 h 35"/>
              <a:gd name="T16" fmla="*/ 0 w 53"/>
              <a:gd name="T17" fmla="*/ 41275 h 35"/>
              <a:gd name="T18" fmla="*/ 14288 w 53"/>
              <a:gd name="T19" fmla="*/ 26988 h 35"/>
              <a:gd name="T20" fmla="*/ 28575 w 53"/>
              <a:gd name="T21" fmla="*/ 15875 h 35"/>
              <a:gd name="T22" fmla="*/ 58738 w 53"/>
              <a:gd name="T23" fmla="*/ 0 h 35"/>
              <a:gd name="T24" fmla="*/ 58738 w 53"/>
              <a:gd name="T25" fmla="*/ 0 h 35"/>
              <a:gd name="T26" fmla="*/ 73025 w 53"/>
              <a:gd name="T27" fmla="*/ 4763 h 35"/>
              <a:gd name="T28" fmla="*/ 84138 w 53"/>
              <a:gd name="T29" fmla="*/ 11113 h 35"/>
              <a:gd name="T30" fmla="*/ 84138 w 53"/>
              <a:gd name="T31" fmla="*/ 11113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 name="Freeform 1026"/>
          <p:cNvSpPr>
            <a:spLocks/>
          </p:cNvSpPr>
          <p:nvPr userDrawn="1"/>
        </p:nvSpPr>
        <p:spPr bwMode="auto">
          <a:xfrm>
            <a:off x="3097213" y="1301750"/>
            <a:ext cx="1017587" cy="661988"/>
          </a:xfrm>
          <a:custGeom>
            <a:avLst/>
            <a:gdLst>
              <a:gd name="T0" fmla="*/ 874712 w 641"/>
              <a:gd name="T1" fmla="*/ 44450 h 417"/>
              <a:gd name="T2" fmla="*/ 877887 w 641"/>
              <a:gd name="T3" fmla="*/ 66675 h 417"/>
              <a:gd name="T4" fmla="*/ 892175 w 641"/>
              <a:gd name="T5" fmla="*/ 77788 h 417"/>
              <a:gd name="T6" fmla="*/ 981075 w 641"/>
              <a:gd name="T7" fmla="*/ 38100 h 417"/>
              <a:gd name="T8" fmla="*/ 947737 w 641"/>
              <a:gd name="T9" fmla="*/ 77788 h 417"/>
              <a:gd name="T10" fmla="*/ 965200 w 641"/>
              <a:gd name="T11" fmla="*/ 139700 h 417"/>
              <a:gd name="T12" fmla="*/ 936625 w 641"/>
              <a:gd name="T13" fmla="*/ 133350 h 417"/>
              <a:gd name="T14" fmla="*/ 925512 w 641"/>
              <a:gd name="T15" fmla="*/ 128588 h 417"/>
              <a:gd name="T16" fmla="*/ 936625 w 641"/>
              <a:gd name="T17" fmla="*/ 203200 h 417"/>
              <a:gd name="T18" fmla="*/ 881062 w 641"/>
              <a:gd name="T19" fmla="*/ 187325 h 417"/>
              <a:gd name="T20" fmla="*/ 844550 w 641"/>
              <a:gd name="T21" fmla="*/ 195263 h 417"/>
              <a:gd name="T22" fmla="*/ 811212 w 641"/>
              <a:gd name="T23" fmla="*/ 203200 h 417"/>
              <a:gd name="T24" fmla="*/ 815975 w 641"/>
              <a:gd name="T25" fmla="*/ 242888 h 417"/>
              <a:gd name="T26" fmla="*/ 852487 w 641"/>
              <a:gd name="T27" fmla="*/ 287338 h 417"/>
              <a:gd name="T28" fmla="*/ 796925 w 641"/>
              <a:gd name="T29" fmla="*/ 257175 h 417"/>
              <a:gd name="T30" fmla="*/ 782637 w 641"/>
              <a:gd name="T31" fmla="*/ 236538 h 417"/>
              <a:gd name="T32" fmla="*/ 760412 w 641"/>
              <a:gd name="T33" fmla="*/ 239713 h 417"/>
              <a:gd name="T34" fmla="*/ 749300 w 641"/>
              <a:gd name="T35" fmla="*/ 257175 h 417"/>
              <a:gd name="T36" fmla="*/ 785812 w 641"/>
              <a:gd name="T37" fmla="*/ 268288 h 417"/>
              <a:gd name="T38" fmla="*/ 719137 w 641"/>
              <a:gd name="T39" fmla="*/ 301625 h 417"/>
              <a:gd name="T40" fmla="*/ 741362 w 641"/>
              <a:gd name="T41" fmla="*/ 327025 h 417"/>
              <a:gd name="T42" fmla="*/ 852487 w 641"/>
              <a:gd name="T43" fmla="*/ 338138 h 417"/>
              <a:gd name="T44" fmla="*/ 676275 w 641"/>
              <a:gd name="T45" fmla="*/ 365125 h 417"/>
              <a:gd name="T46" fmla="*/ 520700 w 641"/>
              <a:gd name="T47" fmla="*/ 449263 h 417"/>
              <a:gd name="T48" fmla="*/ 477837 w 641"/>
              <a:gd name="T49" fmla="*/ 455613 h 417"/>
              <a:gd name="T50" fmla="*/ 452437 w 641"/>
              <a:gd name="T51" fmla="*/ 452438 h 417"/>
              <a:gd name="T52" fmla="*/ 433387 w 641"/>
              <a:gd name="T53" fmla="*/ 444500 h 417"/>
              <a:gd name="T54" fmla="*/ 382587 w 641"/>
              <a:gd name="T55" fmla="*/ 477838 h 417"/>
              <a:gd name="T56" fmla="*/ 377825 w 641"/>
              <a:gd name="T57" fmla="*/ 500063 h 417"/>
              <a:gd name="T58" fmla="*/ 382587 w 641"/>
              <a:gd name="T59" fmla="*/ 530225 h 417"/>
              <a:gd name="T60" fmla="*/ 315912 w 641"/>
              <a:gd name="T61" fmla="*/ 577850 h 417"/>
              <a:gd name="T62" fmla="*/ 301625 w 641"/>
              <a:gd name="T63" fmla="*/ 595313 h 417"/>
              <a:gd name="T64" fmla="*/ 223837 w 641"/>
              <a:gd name="T65" fmla="*/ 661988 h 417"/>
              <a:gd name="T66" fmla="*/ 215900 w 641"/>
              <a:gd name="T67" fmla="*/ 628650 h 417"/>
              <a:gd name="T68" fmla="*/ 198437 w 641"/>
              <a:gd name="T69" fmla="*/ 600075 h 417"/>
              <a:gd name="T70" fmla="*/ 176212 w 641"/>
              <a:gd name="T71" fmla="*/ 611188 h 417"/>
              <a:gd name="T72" fmla="*/ 134937 w 641"/>
              <a:gd name="T73" fmla="*/ 600075 h 417"/>
              <a:gd name="T74" fmla="*/ 131762 w 641"/>
              <a:gd name="T75" fmla="*/ 573088 h 417"/>
              <a:gd name="T76" fmla="*/ 131762 w 641"/>
              <a:gd name="T77" fmla="*/ 530225 h 417"/>
              <a:gd name="T78" fmla="*/ 131762 w 641"/>
              <a:gd name="T79" fmla="*/ 500063 h 417"/>
              <a:gd name="T80" fmla="*/ 125412 w 641"/>
              <a:gd name="T81" fmla="*/ 485775 h 417"/>
              <a:gd name="T82" fmla="*/ 128587 w 641"/>
              <a:gd name="T83" fmla="*/ 434975 h 417"/>
              <a:gd name="T84" fmla="*/ 142875 w 641"/>
              <a:gd name="T85" fmla="*/ 401638 h 417"/>
              <a:gd name="T86" fmla="*/ 150812 w 641"/>
              <a:gd name="T87" fmla="*/ 368300 h 417"/>
              <a:gd name="T88" fmla="*/ 195262 w 641"/>
              <a:gd name="T89" fmla="*/ 360363 h 417"/>
              <a:gd name="T90" fmla="*/ 246062 w 641"/>
              <a:gd name="T91" fmla="*/ 247650 h 417"/>
              <a:gd name="T92" fmla="*/ 249237 w 641"/>
              <a:gd name="T93" fmla="*/ 236538 h 417"/>
              <a:gd name="T94" fmla="*/ 246062 w 641"/>
              <a:gd name="T95" fmla="*/ 209550 h 417"/>
              <a:gd name="T96" fmla="*/ 234950 w 641"/>
              <a:gd name="T97" fmla="*/ 195263 h 417"/>
              <a:gd name="T98" fmla="*/ 215900 w 641"/>
              <a:gd name="T99" fmla="*/ 133350 h 417"/>
              <a:gd name="T100" fmla="*/ 36512 w 641"/>
              <a:gd name="T101" fmla="*/ 55563 h 417"/>
              <a:gd name="T102" fmla="*/ 0 w 641"/>
              <a:gd name="T103" fmla="*/ 26988 h 417"/>
              <a:gd name="T104" fmla="*/ 73025 w 641"/>
              <a:gd name="T105" fmla="*/ 26988 h 417"/>
              <a:gd name="T106" fmla="*/ 87312 w 641"/>
              <a:gd name="T107" fmla="*/ 476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 name="Freeform 1027"/>
          <p:cNvSpPr>
            <a:spLocks/>
          </p:cNvSpPr>
          <p:nvPr userDrawn="1"/>
        </p:nvSpPr>
        <p:spPr bwMode="auto">
          <a:xfrm>
            <a:off x="5084763" y="1306513"/>
            <a:ext cx="3438525" cy="1339850"/>
          </a:xfrm>
          <a:custGeom>
            <a:avLst/>
            <a:gdLst>
              <a:gd name="T0" fmla="*/ 1582738 w 2166"/>
              <a:gd name="T1" fmla="*/ 39688 h 844"/>
              <a:gd name="T2" fmla="*/ 1612900 w 2166"/>
              <a:gd name="T3" fmla="*/ 114300 h 844"/>
              <a:gd name="T4" fmla="*/ 1677988 w 2166"/>
              <a:gd name="T5" fmla="*/ 106363 h 844"/>
              <a:gd name="T6" fmla="*/ 1884363 w 2166"/>
              <a:gd name="T7" fmla="*/ 92075 h 844"/>
              <a:gd name="T8" fmla="*/ 2166938 w 2166"/>
              <a:gd name="T9" fmla="*/ 150813 h 844"/>
              <a:gd name="T10" fmla="*/ 2230438 w 2166"/>
              <a:gd name="T11" fmla="*/ 114300 h 844"/>
              <a:gd name="T12" fmla="*/ 2347913 w 2166"/>
              <a:gd name="T13" fmla="*/ 117475 h 844"/>
              <a:gd name="T14" fmla="*/ 2655888 w 2166"/>
              <a:gd name="T15" fmla="*/ 117475 h 844"/>
              <a:gd name="T16" fmla="*/ 2938463 w 2166"/>
              <a:gd name="T17" fmla="*/ 168275 h 844"/>
              <a:gd name="T18" fmla="*/ 3309938 w 2166"/>
              <a:gd name="T19" fmla="*/ 161925 h 844"/>
              <a:gd name="T20" fmla="*/ 3405188 w 2166"/>
              <a:gd name="T21" fmla="*/ 168275 h 844"/>
              <a:gd name="T22" fmla="*/ 3357563 w 2166"/>
              <a:gd name="T23" fmla="*/ 201613 h 844"/>
              <a:gd name="T24" fmla="*/ 3276600 w 2166"/>
              <a:gd name="T25" fmla="*/ 242888 h 844"/>
              <a:gd name="T26" fmla="*/ 3402013 w 2166"/>
              <a:gd name="T27" fmla="*/ 319088 h 844"/>
              <a:gd name="T28" fmla="*/ 3251200 w 2166"/>
              <a:gd name="T29" fmla="*/ 450850 h 844"/>
              <a:gd name="T30" fmla="*/ 3382963 w 2166"/>
              <a:gd name="T31" fmla="*/ 649288 h 844"/>
              <a:gd name="T32" fmla="*/ 3387725 w 2166"/>
              <a:gd name="T33" fmla="*/ 723900 h 844"/>
              <a:gd name="T34" fmla="*/ 3167063 w 2166"/>
              <a:gd name="T35" fmla="*/ 539750 h 844"/>
              <a:gd name="T36" fmla="*/ 3089275 w 2166"/>
              <a:gd name="T37" fmla="*/ 396875 h 844"/>
              <a:gd name="T38" fmla="*/ 3063875 w 2166"/>
              <a:gd name="T39" fmla="*/ 517525 h 844"/>
              <a:gd name="T40" fmla="*/ 2787650 w 2166"/>
              <a:gd name="T41" fmla="*/ 682625 h 844"/>
              <a:gd name="T42" fmla="*/ 2828925 w 2166"/>
              <a:gd name="T43" fmla="*/ 746125 h 844"/>
              <a:gd name="T44" fmla="*/ 3041650 w 2166"/>
              <a:gd name="T45" fmla="*/ 1185863 h 844"/>
              <a:gd name="T46" fmla="*/ 2968625 w 2166"/>
              <a:gd name="T47" fmla="*/ 1104900 h 844"/>
              <a:gd name="T48" fmla="*/ 2887663 w 2166"/>
              <a:gd name="T49" fmla="*/ 984250 h 844"/>
              <a:gd name="T50" fmla="*/ 2482850 w 2166"/>
              <a:gd name="T51" fmla="*/ 796925 h 844"/>
              <a:gd name="T52" fmla="*/ 2420938 w 2166"/>
              <a:gd name="T53" fmla="*/ 969963 h 844"/>
              <a:gd name="T54" fmla="*/ 1976438 w 2166"/>
              <a:gd name="T55" fmla="*/ 917575 h 844"/>
              <a:gd name="T56" fmla="*/ 1851025 w 2166"/>
              <a:gd name="T57" fmla="*/ 976313 h 844"/>
              <a:gd name="T58" fmla="*/ 1652588 w 2166"/>
              <a:gd name="T59" fmla="*/ 1046163 h 844"/>
              <a:gd name="T60" fmla="*/ 1216025 w 2166"/>
              <a:gd name="T61" fmla="*/ 796925 h 844"/>
              <a:gd name="T62" fmla="*/ 998538 w 2166"/>
              <a:gd name="T63" fmla="*/ 788988 h 844"/>
              <a:gd name="T64" fmla="*/ 771525 w 2166"/>
              <a:gd name="T65" fmla="*/ 987425 h 844"/>
              <a:gd name="T66" fmla="*/ 665163 w 2166"/>
              <a:gd name="T67" fmla="*/ 1171575 h 844"/>
              <a:gd name="T68" fmla="*/ 349250 w 2166"/>
              <a:gd name="T69" fmla="*/ 1230313 h 844"/>
              <a:gd name="T70" fmla="*/ 360363 w 2166"/>
              <a:gd name="T71" fmla="*/ 1174750 h 844"/>
              <a:gd name="T72" fmla="*/ 363538 w 2166"/>
              <a:gd name="T73" fmla="*/ 1112838 h 844"/>
              <a:gd name="T74" fmla="*/ 187325 w 2166"/>
              <a:gd name="T75" fmla="*/ 950913 h 844"/>
              <a:gd name="T76" fmla="*/ 128588 w 2166"/>
              <a:gd name="T77" fmla="*/ 903288 h 844"/>
              <a:gd name="T78" fmla="*/ 28575 w 2166"/>
              <a:gd name="T79" fmla="*/ 693738 h 844"/>
              <a:gd name="T80" fmla="*/ 95250 w 2166"/>
              <a:gd name="T81" fmla="*/ 584200 h 844"/>
              <a:gd name="T82" fmla="*/ 28575 w 2166"/>
              <a:gd name="T83" fmla="*/ 352425 h 844"/>
              <a:gd name="T84" fmla="*/ 271463 w 2166"/>
              <a:gd name="T85" fmla="*/ 425450 h 844"/>
              <a:gd name="T86" fmla="*/ 238125 w 2166"/>
              <a:gd name="T87" fmla="*/ 539750 h 844"/>
              <a:gd name="T88" fmla="*/ 304800 w 2166"/>
              <a:gd name="T89" fmla="*/ 444500 h 844"/>
              <a:gd name="T90" fmla="*/ 341313 w 2166"/>
              <a:gd name="T91" fmla="*/ 366713 h 844"/>
              <a:gd name="T92" fmla="*/ 403225 w 2166"/>
              <a:gd name="T93" fmla="*/ 419100 h 844"/>
              <a:gd name="T94" fmla="*/ 558800 w 2166"/>
              <a:gd name="T95" fmla="*/ 352425 h 844"/>
              <a:gd name="T96" fmla="*/ 590550 w 2166"/>
              <a:gd name="T97" fmla="*/ 344488 h 844"/>
              <a:gd name="T98" fmla="*/ 693738 w 2166"/>
              <a:gd name="T99" fmla="*/ 352425 h 844"/>
              <a:gd name="T100" fmla="*/ 796925 w 2166"/>
              <a:gd name="T101" fmla="*/ 333375 h 844"/>
              <a:gd name="T102" fmla="*/ 804863 w 2166"/>
              <a:gd name="T103" fmla="*/ 257175 h 844"/>
              <a:gd name="T104" fmla="*/ 885825 w 2166"/>
              <a:gd name="T105" fmla="*/ 187325 h 844"/>
              <a:gd name="T106" fmla="*/ 917575 w 2166"/>
              <a:gd name="T107" fmla="*/ 419100 h 844"/>
              <a:gd name="T108" fmla="*/ 1031875 w 2166"/>
              <a:gd name="T109" fmla="*/ 344488 h 844"/>
              <a:gd name="T110" fmla="*/ 1090613 w 2166"/>
              <a:gd name="T111" fmla="*/ 338138 h 844"/>
              <a:gd name="T112" fmla="*/ 950913 w 2166"/>
              <a:gd name="T113" fmla="*/ 190500 h 844"/>
              <a:gd name="T114" fmla="*/ 1006475 w 2166"/>
              <a:gd name="T115" fmla="*/ 212725 h 844"/>
              <a:gd name="T116" fmla="*/ 1160463 w 2166"/>
              <a:gd name="T117" fmla="*/ 246063 h 844"/>
              <a:gd name="T118" fmla="*/ 1255713 w 2166"/>
              <a:gd name="T119" fmla="*/ 39688 h 844"/>
              <a:gd name="T120" fmla="*/ 1384300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 name="Freeform 1028"/>
          <p:cNvSpPr>
            <a:spLocks/>
          </p:cNvSpPr>
          <p:nvPr userDrawn="1"/>
        </p:nvSpPr>
        <p:spPr bwMode="auto">
          <a:xfrm>
            <a:off x="5576888" y="1335088"/>
            <a:ext cx="220662" cy="122237"/>
          </a:xfrm>
          <a:custGeom>
            <a:avLst/>
            <a:gdLst>
              <a:gd name="T0" fmla="*/ 212725 w 139"/>
              <a:gd name="T1" fmla="*/ 0 h 77"/>
              <a:gd name="T2" fmla="*/ 212725 w 139"/>
              <a:gd name="T3" fmla="*/ 0 h 77"/>
              <a:gd name="T4" fmla="*/ 220662 w 139"/>
              <a:gd name="T5" fmla="*/ 15875 h 77"/>
              <a:gd name="T6" fmla="*/ 201612 w 139"/>
              <a:gd name="T7" fmla="*/ 44450 h 77"/>
              <a:gd name="T8" fmla="*/ 201612 w 139"/>
              <a:gd name="T9" fmla="*/ 44450 h 77"/>
              <a:gd name="T10" fmla="*/ 168275 w 139"/>
              <a:gd name="T11" fmla="*/ 55562 h 77"/>
              <a:gd name="T12" fmla="*/ 168275 w 139"/>
              <a:gd name="T13" fmla="*/ 55562 h 77"/>
              <a:gd name="T14" fmla="*/ 161925 w 139"/>
              <a:gd name="T15" fmla="*/ 63500 h 77"/>
              <a:gd name="T16" fmla="*/ 153987 w 139"/>
              <a:gd name="T17" fmla="*/ 66675 h 77"/>
              <a:gd name="T18" fmla="*/ 139700 w 139"/>
              <a:gd name="T19" fmla="*/ 74612 h 77"/>
              <a:gd name="T20" fmla="*/ 106362 w 139"/>
              <a:gd name="T21" fmla="*/ 77787 h 77"/>
              <a:gd name="T22" fmla="*/ 106362 w 139"/>
              <a:gd name="T23" fmla="*/ 77787 h 77"/>
              <a:gd name="T24" fmla="*/ 98425 w 139"/>
              <a:gd name="T25" fmla="*/ 85725 h 77"/>
              <a:gd name="T26" fmla="*/ 92075 w 139"/>
              <a:gd name="T27" fmla="*/ 88900 h 77"/>
              <a:gd name="T28" fmla="*/ 77787 w 139"/>
              <a:gd name="T29" fmla="*/ 100012 h 77"/>
              <a:gd name="T30" fmla="*/ 61912 w 139"/>
              <a:gd name="T31" fmla="*/ 106362 h 77"/>
              <a:gd name="T32" fmla="*/ 55562 w 139"/>
              <a:gd name="T33" fmla="*/ 114300 h 77"/>
              <a:gd name="T34" fmla="*/ 50800 w 139"/>
              <a:gd name="T35" fmla="*/ 122237 h 77"/>
              <a:gd name="T36" fmla="*/ 0 w 139"/>
              <a:gd name="T37" fmla="*/ 117475 h 77"/>
              <a:gd name="T38" fmla="*/ 0 w 139"/>
              <a:gd name="T39" fmla="*/ 117475 h 77"/>
              <a:gd name="T40" fmla="*/ 3175 w 139"/>
              <a:gd name="T41" fmla="*/ 106362 h 77"/>
              <a:gd name="T42" fmla="*/ 7937 w 139"/>
              <a:gd name="T43" fmla="*/ 100012 h 77"/>
              <a:gd name="T44" fmla="*/ 14287 w 139"/>
              <a:gd name="T45" fmla="*/ 100012 h 77"/>
              <a:gd name="T46" fmla="*/ 14287 w 139"/>
              <a:gd name="T47" fmla="*/ 100012 h 77"/>
              <a:gd name="T48" fmla="*/ 17462 w 139"/>
              <a:gd name="T49" fmla="*/ 100012 h 77"/>
              <a:gd name="T50" fmla="*/ 22225 w 139"/>
              <a:gd name="T51" fmla="*/ 74612 h 77"/>
              <a:gd name="T52" fmla="*/ 58737 w 139"/>
              <a:gd name="T53" fmla="*/ 74612 h 77"/>
              <a:gd name="T54" fmla="*/ 58737 w 139"/>
              <a:gd name="T55" fmla="*/ 74612 h 77"/>
              <a:gd name="T56" fmla="*/ 66675 w 139"/>
              <a:gd name="T57" fmla="*/ 55562 h 77"/>
              <a:gd name="T58" fmla="*/ 73025 w 139"/>
              <a:gd name="T59" fmla="*/ 36512 h 77"/>
              <a:gd name="T60" fmla="*/ 73025 w 139"/>
              <a:gd name="T61" fmla="*/ 36512 h 77"/>
              <a:gd name="T62" fmla="*/ 184150 w 139"/>
              <a:gd name="T63" fmla="*/ 25400 h 77"/>
              <a:gd name="T64" fmla="*/ 184150 w 139"/>
              <a:gd name="T65" fmla="*/ 25400 h 77"/>
              <a:gd name="T66" fmla="*/ 190500 w 139"/>
              <a:gd name="T67" fmla="*/ 19050 h 77"/>
              <a:gd name="T68" fmla="*/ 195262 w 139"/>
              <a:gd name="T69" fmla="*/ 7937 h 77"/>
              <a:gd name="T70" fmla="*/ 201612 w 139"/>
              <a:gd name="T71" fmla="*/ 0 h 77"/>
              <a:gd name="T72" fmla="*/ 209550 w 139"/>
              <a:gd name="T73" fmla="*/ 0 h 77"/>
              <a:gd name="T74" fmla="*/ 212725 w 139"/>
              <a:gd name="T75" fmla="*/ 0 h 77"/>
              <a:gd name="T76" fmla="*/ 212725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 name="Freeform 1029"/>
          <p:cNvSpPr>
            <a:spLocks/>
          </p:cNvSpPr>
          <p:nvPr userDrawn="1"/>
        </p:nvSpPr>
        <p:spPr bwMode="auto">
          <a:xfrm>
            <a:off x="1914525" y="1339850"/>
            <a:ext cx="220663" cy="109538"/>
          </a:xfrm>
          <a:custGeom>
            <a:avLst/>
            <a:gdLst>
              <a:gd name="T0" fmla="*/ 220663 w 139"/>
              <a:gd name="T1" fmla="*/ 36513 h 69"/>
              <a:gd name="T2" fmla="*/ 220663 w 139"/>
              <a:gd name="T3" fmla="*/ 36513 h 69"/>
              <a:gd name="T4" fmla="*/ 198438 w 139"/>
              <a:gd name="T5" fmla="*/ 47625 h 69"/>
              <a:gd name="T6" fmla="*/ 176213 w 139"/>
              <a:gd name="T7" fmla="*/ 53975 h 69"/>
              <a:gd name="T8" fmla="*/ 128588 w 139"/>
              <a:gd name="T9" fmla="*/ 73025 h 69"/>
              <a:gd name="T10" fmla="*/ 65088 w 139"/>
              <a:gd name="T11" fmla="*/ 106363 h 69"/>
              <a:gd name="T12" fmla="*/ 65088 w 139"/>
              <a:gd name="T13" fmla="*/ 106363 h 69"/>
              <a:gd name="T14" fmla="*/ 36513 w 139"/>
              <a:gd name="T15" fmla="*/ 106363 h 69"/>
              <a:gd name="T16" fmla="*/ 6350 w 139"/>
              <a:gd name="T17" fmla="*/ 109538 h 69"/>
              <a:gd name="T18" fmla="*/ 0 w 139"/>
              <a:gd name="T19" fmla="*/ 98425 h 69"/>
              <a:gd name="T20" fmla="*/ 6350 w 139"/>
              <a:gd name="T21" fmla="*/ 73025 h 69"/>
              <a:gd name="T22" fmla="*/ 6350 w 139"/>
              <a:gd name="T23" fmla="*/ 73025 h 69"/>
              <a:gd name="T24" fmla="*/ 25400 w 139"/>
              <a:gd name="T25" fmla="*/ 65088 h 69"/>
              <a:gd name="T26" fmla="*/ 42863 w 139"/>
              <a:gd name="T27" fmla="*/ 58738 h 69"/>
              <a:gd name="T28" fmla="*/ 76200 w 139"/>
              <a:gd name="T29" fmla="*/ 31750 h 69"/>
              <a:gd name="T30" fmla="*/ 134938 w 139"/>
              <a:gd name="T31" fmla="*/ 0 h 69"/>
              <a:gd name="T32" fmla="*/ 187325 w 139"/>
              <a:gd name="T33" fmla="*/ 3175 h 69"/>
              <a:gd name="T34" fmla="*/ 220663 w 139"/>
              <a:gd name="T35" fmla="*/ 3651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 name="Freeform 1030"/>
          <p:cNvSpPr>
            <a:spLocks/>
          </p:cNvSpPr>
          <p:nvPr userDrawn="1"/>
        </p:nvSpPr>
        <p:spPr bwMode="auto">
          <a:xfrm>
            <a:off x="7256463" y="1357313"/>
            <a:ext cx="42862" cy="30162"/>
          </a:xfrm>
          <a:custGeom>
            <a:avLst/>
            <a:gdLst>
              <a:gd name="T0" fmla="*/ 42862 w 27"/>
              <a:gd name="T1" fmla="*/ 3175 h 19"/>
              <a:gd name="T2" fmla="*/ 14287 w 27"/>
              <a:gd name="T3" fmla="*/ 30162 h 19"/>
              <a:gd name="T4" fmla="*/ 3175 w 27"/>
              <a:gd name="T5" fmla="*/ 30162 h 19"/>
              <a:gd name="T6" fmla="*/ 0 w 27"/>
              <a:gd name="T7" fmla="*/ 22225 h 19"/>
              <a:gd name="T8" fmla="*/ 28575 w 27"/>
              <a:gd name="T9" fmla="*/ 0 h 19"/>
              <a:gd name="T10" fmla="*/ 28575 w 27"/>
              <a:gd name="T11" fmla="*/ 0 h 19"/>
              <a:gd name="T12" fmla="*/ 42862 w 27"/>
              <a:gd name="T13" fmla="*/ 3175 h 19"/>
              <a:gd name="T14" fmla="*/ 42862 w 27"/>
              <a:gd name="T15" fmla="*/ 3175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 name="Freeform 1031"/>
          <p:cNvSpPr>
            <a:spLocks/>
          </p:cNvSpPr>
          <p:nvPr userDrawn="1"/>
        </p:nvSpPr>
        <p:spPr bwMode="auto">
          <a:xfrm>
            <a:off x="404813" y="1368425"/>
            <a:ext cx="1116012" cy="514350"/>
          </a:xfrm>
          <a:custGeom>
            <a:avLst/>
            <a:gdLst>
              <a:gd name="T0" fmla="*/ 928687 w 703"/>
              <a:gd name="T1" fmla="*/ 14288 h 324"/>
              <a:gd name="T2" fmla="*/ 1006475 w 703"/>
              <a:gd name="T3" fmla="*/ 36513 h 324"/>
              <a:gd name="T4" fmla="*/ 719137 w 703"/>
              <a:gd name="T5" fmla="*/ 407988 h 324"/>
              <a:gd name="T6" fmla="*/ 719137 w 703"/>
              <a:gd name="T7" fmla="*/ 458788 h 324"/>
              <a:gd name="T8" fmla="*/ 693737 w 703"/>
              <a:gd name="T9" fmla="*/ 447675 h 324"/>
              <a:gd name="T10" fmla="*/ 615950 w 703"/>
              <a:gd name="T11" fmla="*/ 393700 h 324"/>
              <a:gd name="T12" fmla="*/ 579437 w 703"/>
              <a:gd name="T13" fmla="*/ 352425 h 324"/>
              <a:gd name="T14" fmla="*/ 550862 w 703"/>
              <a:gd name="T15" fmla="*/ 371475 h 324"/>
              <a:gd name="T16" fmla="*/ 436562 w 703"/>
              <a:gd name="T17" fmla="*/ 393700 h 324"/>
              <a:gd name="T18" fmla="*/ 461962 w 703"/>
              <a:gd name="T19" fmla="*/ 374650 h 324"/>
              <a:gd name="T20" fmla="*/ 561975 w 703"/>
              <a:gd name="T21" fmla="*/ 341313 h 324"/>
              <a:gd name="T22" fmla="*/ 561975 w 703"/>
              <a:gd name="T23" fmla="*/ 338138 h 324"/>
              <a:gd name="T24" fmla="*/ 461962 w 703"/>
              <a:gd name="T25" fmla="*/ 346075 h 324"/>
              <a:gd name="T26" fmla="*/ 98425 w 703"/>
              <a:gd name="T27" fmla="*/ 511175 h 324"/>
              <a:gd name="T28" fmla="*/ 0 w 703"/>
              <a:gd name="T29" fmla="*/ 511175 h 324"/>
              <a:gd name="T30" fmla="*/ 106362 w 703"/>
              <a:gd name="T31" fmla="*/ 481013 h 324"/>
              <a:gd name="T32" fmla="*/ 204787 w 703"/>
              <a:gd name="T33" fmla="*/ 444500 h 324"/>
              <a:gd name="T34" fmla="*/ 249237 w 703"/>
              <a:gd name="T35" fmla="*/ 419100 h 324"/>
              <a:gd name="T36" fmla="*/ 266700 w 703"/>
              <a:gd name="T37" fmla="*/ 411163 h 324"/>
              <a:gd name="T38" fmla="*/ 282575 w 703"/>
              <a:gd name="T39" fmla="*/ 396875 h 324"/>
              <a:gd name="T40" fmla="*/ 257175 w 703"/>
              <a:gd name="T41" fmla="*/ 388938 h 324"/>
              <a:gd name="T42" fmla="*/ 227012 w 703"/>
              <a:gd name="T43" fmla="*/ 377825 h 324"/>
              <a:gd name="T44" fmla="*/ 204787 w 703"/>
              <a:gd name="T45" fmla="*/ 377825 h 324"/>
              <a:gd name="T46" fmla="*/ 257175 w 703"/>
              <a:gd name="T47" fmla="*/ 338138 h 324"/>
              <a:gd name="T48" fmla="*/ 271462 w 703"/>
              <a:gd name="T49" fmla="*/ 315913 h 324"/>
              <a:gd name="T50" fmla="*/ 249237 w 703"/>
              <a:gd name="T51" fmla="*/ 312738 h 324"/>
              <a:gd name="T52" fmla="*/ 215900 w 703"/>
              <a:gd name="T53" fmla="*/ 330200 h 324"/>
              <a:gd name="T54" fmla="*/ 207962 w 703"/>
              <a:gd name="T55" fmla="*/ 319088 h 324"/>
              <a:gd name="T56" fmla="*/ 246062 w 703"/>
              <a:gd name="T57" fmla="*/ 279400 h 324"/>
              <a:gd name="T58" fmla="*/ 330200 w 703"/>
              <a:gd name="T59" fmla="*/ 239713 h 324"/>
              <a:gd name="T60" fmla="*/ 400050 w 703"/>
              <a:gd name="T61" fmla="*/ 234950 h 324"/>
              <a:gd name="T62" fmla="*/ 450850 w 703"/>
              <a:gd name="T63" fmla="*/ 220663 h 324"/>
              <a:gd name="T64" fmla="*/ 476250 w 703"/>
              <a:gd name="T65" fmla="*/ 212725 h 324"/>
              <a:gd name="T66" fmla="*/ 484187 w 703"/>
              <a:gd name="T67" fmla="*/ 206375 h 324"/>
              <a:gd name="T68" fmla="*/ 473075 w 703"/>
              <a:gd name="T69" fmla="*/ 195263 h 324"/>
              <a:gd name="T70" fmla="*/ 458787 w 703"/>
              <a:gd name="T71" fmla="*/ 190500 h 324"/>
              <a:gd name="T72" fmla="*/ 455612 w 703"/>
              <a:gd name="T73" fmla="*/ 176213 h 324"/>
              <a:gd name="T74" fmla="*/ 385762 w 703"/>
              <a:gd name="T75" fmla="*/ 180975 h 324"/>
              <a:gd name="T76" fmla="*/ 436562 w 703"/>
              <a:gd name="T77" fmla="*/ 128588 h 324"/>
              <a:gd name="T78" fmla="*/ 509587 w 703"/>
              <a:gd name="T79" fmla="*/ 114300 h 324"/>
              <a:gd name="T80" fmla="*/ 576262 w 703"/>
              <a:gd name="T81" fmla="*/ 125413 h 324"/>
              <a:gd name="T82" fmla="*/ 587375 w 703"/>
              <a:gd name="T83" fmla="*/ 84138 h 324"/>
              <a:gd name="T84" fmla="*/ 623887 w 703"/>
              <a:gd name="T85" fmla="*/ 44450 h 324"/>
              <a:gd name="T86" fmla="*/ 777875 w 703"/>
              <a:gd name="T87" fmla="*/ 7938 h 324"/>
              <a:gd name="T88" fmla="*/ 909637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 name="Freeform 1032"/>
          <p:cNvSpPr>
            <a:spLocks/>
          </p:cNvSpPr>
          <p:nvPr userDrawn="1"/>
        </p:nvSpPr>
        <p:spPr bwMode="auto">
          <a:xfrm>
            <a:off x="2354263" y="1401763"/>
            <a:ext cx="133350" cy="77787"/>
          </a:xfrm>
          <a:custGeom>
            <a:avLst/>
            <a:gdLst>
              <a:gd name="T0" fmla="*/ 133350 w 84"/>
              <a:gd name="T1" fmla="*/ 14287 h 49"/>
              <a:gd name="T2" fmla="*/ 133350 w 84"/>
              <a:gd name="T3" fmla="*/ 19050 h 49"/>
              <a:gd name="T4" fmla="*/ 114300 w 84"/>
              <a:gd name="T5" fmla="*/ 36512 h 49"/>
              <a:gd name="T6" fmla="*/ 114300 w 84"/>
              <a:gd name="T7" fmla="*/ 36512 h 49"/>
              <a:gd name="T8" fmla="*/ 117475 w 84"/>
              <a:gd name="T9" fmla="*/ 50800 h 49"/>
              <a:gd name="T10" fmla="*/ 85725 w 84"/>
              <a:gd name="T11" fmla="*/ 73025 h 49"/>
              <a:gd name="T12" fmla="*/ 85725 w 84"/>
              <a:gd name="T13" fmla="*/ 73025 h 49"/>
              <a:gd name="T14" fmla="*/ 15875 w 84"/>
              <a:gd name="T15" fmla="*/ 77787 h 49"/>
              <a:gd name="T16" fmla="*/ 15875 w 84"/>
              <a:gd name="T17" fmla="*/ 77787 h 49"/>
              <a:gd name="T18" fmla="*/ 15875 w 84"/>
              <a:gd name="T19" fmla="*/ 66675 h 49"/>
              <a:gd name="T20" fmla="*/ 19050 w 84"/>
              <a:gd name="T21" fmla="*/ 58737 h 49"/>
              <a:gd name="T22" fmla="*/ 19050 w 84"/>
              <a:gd name="T23" fmla="*/ 58737 h 49"/>
              <a:gd name="T24" fmla="*/ 11113 w 84"/>
              <a:gd name="T25" fmla="*/ 47625 h 49"/>
              <a:gd name="T26" fmla="*/ 0 w 84"/>
              <a:gd name="T27" fmla="*/ 36512 h 49"/>
              <a:gd name="T28" fmla="*/ 0 w 84"/>
              <a:gd name="T29" fmla="*/ 36512 h 49"/>
              <a:gd name="T30" fmla="*/ 11113 w 84"/>
              <a:gd name="T31" fmla="*/ 22225 h 49"/>
              <a:gd name="T32" fmla="*/ 19050 w 84"/>
              <a:gd name="T33" fmla="*/ 19050 h 49"/>
              <a:gd name="T34" fmla="*/ 26988 w 84"/>
              <a:gd name="T35" fmla="*/ 19050 h 49"/>
              <a:gd name="T36" fmla="*/ 47625 w 84"/>
              <a:gd name="T37" fmla="*/ 33337 h 49"/>
              <a:gd name="T38" fmla="*/ 47625 w 84"/>
              <a:gd name="T39" fmla="*/ 33337 h 49"/>
              <a:gd name="T40" fmla="*/ 63500 w 84"/>
              <a:gd name="T41" fmla="*/ 28575 h 49"/>
              <a:gd name="T42" fmla="*/ 66675 w 84"/>
              <a:gd name="T43" fmla="*/ 7937 h 49"/>
              <a:gd name="T44" fmla="*/ 96838 w 84"/>
              <a:gd name="T45" fmla="*/ 0 h 49"/>
              <a:gd name="T46" fmla="*/ 96838 w 84"/>
              <a:gd name="T47" fmla="*/ 0 h 49"/>
              <a:gd name="T48" fmla="*/ 114300 w 84"/>
              <a:gd name="T49" fmla="*/ 7937 h 49"/>
              <a:gd name="T50" fmla="*/ 133350 w 84"/>
              <a:gd name="T51" fmla="*/ 14287 h 49"/>
              <a:gd name="T52" fmla="*/ 133350 w 84"/>
              <a:gd name="T53" fmla="*/ 14287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 name="Freeform 1033"/>
          <p:cNvSpPr>
            <a:spLocks/>
          </p:cNvSpPr>
          <p:nvPr userDrawn="1"/>
        </p:nvSpPr>
        <p:spPr bwMode="auto">
          <a:xfrm>
            <a:off x="2524125" y="1401763"/>
            <a:ext cx="95250" cy="61912"/>
          </a:xfrm>
          <a:custGeom>
            <a:avLst/>
            <a:gdLst>
              <a:gd name="T0" fmla="*/ 95250 w 60"/>
              <a:gd name="T1" fmla="*/ 7937 h 39"/>
              <a:gd name="T2" fmla="*/ 92075 w 60"/>
              <a:gd name="T3" fmla="*/ 22225 h 39"/>
              <a:gd name="T4" fmla="*/ 92075 w 60"/>
              <a:gd name="T5" fmla="*/ 22225 h 39"/>
              <a:gd name="T6" fmla="*/ 69850 w 60"/>
              <a:gd name="T7" fmla="*/ 36512 h 39"/>
              <a:gd name="T8" fmla="*/ 47625 w 60"/>
              <a:gd name="T9" fmla="*/ 47625 h 39"/>
              <a:gd name="T10" fmla="*/ 25400 w 60"/>
              <a:gd name="T11" fmla="*/ 58737 h 39"/>
              <a:gd name="T12" fmla="*/ 11113 w 60"/>
              <a:gd name="T13" fmla="*/ 61912 h 39"/>
              <a:gd name="T14" fmla="*/ 0 w 60"/>
              <a:gd name="T15" fmla="*/ 61912 h 39"/>
              <a:gd name="T16" fmla="*/ 0 w 60"/>
              <a:gd name="T17" fmla="*/ 33337 h 39"/>
              <a:gd name="T18" fmla="*/ 25400 w 60"/>
              <a:gd name="T19" fmla="*/ 0 h 39"/>
              <a:gd name="T20" fmla="*/ 25400 w 60"/>
              <a:gd name="T21" fmla="*/ 0 h 39"/>
              <a:gd name="T22" fmla="*/ 95250 w 60"/>
              <a:gd name="T23" fmla="*/ 7937 h 39"/>
              <a:gd name="T24" fmla="*/ 95250 w 60"/>
              <a:gd name="T25" fmla="*/ 7937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 name="Freeform 1034"/>
          <p:cNvSpPr>
            <a:spLocks/>
          </p:cNvSpPr>
          <p:nvPr userDrawn="1"/>
        </p:nvSpPr>
        <p:spPr bwMode="auto">
          <a:xfrm>
            <a:off x="1990725" y="1409700"/>
            <a:ext cx="287338" cy="149225"/>
          </a:xfrm>
          <a:custGeom>
            <a:avLst/>
            <a:gdLst>
              <a:gd name="T0" fmla="*/ 150813 w 181"/>
              <a:gd name="T1" fmla="*/ 3175 h 94"/>
              <a:gd name="T2" fmla="*/ 150813 w 181"/>
              <a:gd name="T3" fmla="*/ 3175 h 94"/>
              <a:gd name="T4" fmla="*/ 165100 w 181"/>
              <a:gd name="T5" fmla="*/ 25400 h 94"/>
              <a:gd name="T6" fmla="*/ 165100 w 181"/>
              <a:gd name="T7" fmla="*/ 25400 h 94"/>
              <a:gd name="T8" fmla="*/ 203200 w 181"/>
              <a:gd name="T9" fmla="*/ 3175 h 94"/>
              <a:gd name="T10" fmla="*/ 203200 w 181"/>
              <a:gd name="T11" fmla="*/ 3175 h 94"/>
              <a:gd name="T12" fmla="*/ 203200 w 181"/>
              <a:gd name="T13" fmla="*/ 3175 h 94"/>
              <a:gd name="T14" fmla="*/ 228600 w 181"/>
              <a:gd name="T15" fmla="*/ 20638 h 94"/>
              <a:gd name="T16" fmla="*/ 250825 w 181"/>
              <a:gd name="T17" fmla="*/ 42863 h 94"/>
              <a:gd name="T18" fmla="*/ 250825 w 181"/>
              <a:gd name="T19" fmla="*/ 42863 h 94"/>
              <a:gd name="T20" fmla="*/ 250825 w 181"/>
              <a:gd name="T21" fmla="*/ 47625 h 94"/>
              <a:gd name="T22" fmla="*/ 254000 w 181"/>
              <a:gd name="T23" fmla="*/ 50800 h 94"/>
              <a:gd name="T24" fmla="*/ 254000 w 181"/>
              <a:gd name="T25" fmla="*/ 50800 h 94"/>
              <a:gd name="T26" fmla="*/ 276225 w 181"/>
              <a:gd name="T27" fmla="*/ 42863 h 94"/>
              <a:gd name="T28" fmla="*/ 282575 w 181"/>
              <a:gd name="T29" fmla="*/ 53975 h 94"/>
              <a:gd name="T30" fmla="*/ 257175 w 181"/>
              <a:gd name="T31" fmla="*/ 90488 h 94"/>
              <a:gd name="T32" fmla="*/ 257175 w 181"/>
              <a:gd name="T33" fmla="*/ 90488 h 94"/>
              <a:gd name="T34" fmla="*/ 265113 w 181"/>
              <a:gd name="T35" fmla="*/ 101600 h 94"/>
              <a:gd name="T36" fmla="*/ 276225 w 181"/>
              <a:gd name="T37" fmla="*/ 109538 h 94"/>
              <a:gd name="T38" fmla="*/ 287338 w 181"/>
              <a:gd name="T39" fmla="*/ 112713 h 94"/>
              <a:gd name="T40" fmla="*/ 287338 w 181"/>
              <a:gd name="T41" fmla="*/ 112713 h 94"/>
              <a:gd name="T42" fmla="*/ 273050 w 181"/>
              <a:gd name="T43" fmla="*/ 123825 h 94"/>
              <a:gd name="T44" fmla="*/ 261938 w 181"/>
              <a:gd name="T45" fmla="*/ 123825 h 94"/>
              <a:gd name="T46" fmla="*/ 254000 w 181"/>
              <a:gd name="T47" fmla="*/ 123825 h 94"/>
              <a:gd name="T48" fmla="*/ 254000 w 181"/>
              <a:gd name="T49" fmla="*/ 123825 h 94"/>
              <a:gd name="T50" fmla="*/ 246063 w 181"/>
              <a:gd name="T51" fmla="*/ 123825 h 94"/>
              <a:gd name="T52" fmla="*/ 242888 w 181"/>
              <a:gd name="T53" fmla="*/ 123825 h 94"/>
              <a:gd name="T54" fmla="*/ 239713 w 181"/>
              <a:gd name="T55" fmla="*/ 123825 h 94"/>
              <a:gd name="T56" fmla="*/ 242888 w 181"/>
              <a:gd name="T57" fmla="*/ 139700 h 94"/>
              <a:gd name="T58" fmla="*/ 242888 w 181"/>
              <a:gd name="T59" fmla="*/ 139700 h 94"/>
              <a:gd name="T60" fmla="*/ 184150 w 181"/>
              <a:gd name="T61" fmla="*/ 149225 h 94"/>
              <a:gd name="T62" fmla="*/ 184150 w 181"/>
              <a:gd name="T63" fmla="*/ 149225 h 94"/>
              <a:gd name="T64" fmla="*/ 180975 w 181"/>
              <a:gd name="T65" fmla="*/ 139700 h 94"/>
              <a:gd name="T66" fmla="*/ 85725 w 181"/>
              <a:gd name="T67" fmla="*/ 134938 h 94"/>
              <a:gd name="T68" fmla="*/ 36513 w 181"/>
              <a:gd name="T69" fmla="*/ 146050 h 94"/>
              <a:gd name="T70" fmla="*/ 36513 w 181"/>
              <a:gd name="T71" fmla="*/ 146050 h 94"/>
              <a:gd name="T72" fmla="*/ 11113 w 181"/>
              <a:gd name="T73" fmla="*/ 134938 h 94"/>
              <a:gd name="T74" fmla="*/ 11113 w 181"/>
              <a:gd name="T75" fmla="*/ 134938 h 94"/>
              <a:gd name="T76" fmla="*/ 11113 w 181"/>
              <a:gd name="T77" fmla="*/ 117475 h 94"/>
              <a:gd name="T78" fmla="*/ 7938 w 181"/>
              <a:gd name="T79" fmla="*/ 106363 h 94"/>
              <a:gd name="T80" fmla="*/ 0 w 181"/>
              <a:gd name="T81" fmla="*/ 101600 h 94"/>
              <a:gd name="T82" fmla="*/ 111125 w 181"/>
              <a:gd name="T83" fmla="*/ 90488 h 94"/>
              <a:gd name="T84" fmla="*/ 111125 w 181"/>
              <a:gd name="T85" fmla="*/ 90488 h 94"/>
              <a:gd name="T86" fmla="*/ 111125 w 181"/>
              <a:gd name="T87" fmla="*/ 90488 h 94"/>
              <a:gd name="T88" fmla="*/ 111125 w 181"/>
              <a:gd name="T89" fmla="*/ 87313 h 94"/>
              <a:gd name="T90" fmla="*/ 111125 w 181"/>
              <a:gd name="T91" fmla="*/ 87313 h 94"/>
              <a:gd name="T92" fmla="*/ 33338 w 181"/>
              <a:gd name="T93" fmla="*/ 53975 h 94"/>
              <a:gd name="T94" fmla="*/ 69850 w 181"/>
              <a:gd name="T95" fmla="*/ 47625 h 94"/>
              <a:gd name="T96" fmla="*/ 69850 w 181"/>
              <a:gd name="T97" fmla="*/ 47625 h 94"/>
              <a:gd name="T98" fmla="*/ 69850 w 181"/>
              <a:gd name="T99" fmla="*/ 42863 h 94"/>
              <a:gd name="T100" fmla="*/ 55563 w 181"/>
              <a:gd name="T101" fmla="*/ 20638 h 94"/>
              <a:gd name="T102" fmla="*/ 55563 w 181"/>
              <a:gd name="T103" fmla="*/ 20638 h 94"/>
              <a:gd name="T104" fmla="*/ 95250 w 181"/>
              <a:gd name="T105" fmla="*/ 11113 h 94"/>
              <a:gd name="T106" fmla="*/ 117475 w 181"/>
              <a:gd name="T107" fmla="*/ 6350 h 94"/>
              <a:gd name="T108" fmla="*/ 136525 w 181"/>
              <a:gd name="T109" fmla="*/ 0 h 94"/>
              <a:gd name="T110" fmla="*/ 136525 w 181"/>
              <a:gd name="T111" fmla="*/ 0 h 94"/>
              <a:gd name="T112" fmla="*/ 150813 w 181"/>
              <a:gd name="T113" fmla="*/ 3175 h 94"/>
              <a:gd name="T114" fmla="*/ 150813 w 181"/>
              <a:gd name="T115" fmla="*/ 3175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 name="Freeform 1035"/>
          <p:cNvSpPr>
            <a:spLocks/>
          </p:cNvSpPr>
          <p:nvPr userDrawn="1"/>
        </p:nvSpPr>
        <p:spPr bwMode="auto">
          <a:xfrm>
            <a:off x="2597150" y="1412875"/>
            <a:ext cx="438150" cy="444500"/>
          </a:xfrm>
          <a:custGeom>
            <a:avLst/>
            <a:gdLst>
              <a:gd name="T0" fmla="*/ 66675 w 276"/>
              <a:gd name="T1" fmla="*/ 84138 h 280"/>
              <a:gd name="T2" fmla="*/ 73025 w 276"/>
              <a:gd name="T3" fmla="*/ 87313 h 280"/>
              <a:gd name="T4" fmla="*/ 139700 w 276"/>
              <a:gd name="T5" fmla="*/ 33338 h 280"/>
              <a:gd name="T6" fmla="*/ 165100 w 276"/>
              <a:gd name="T7" fmla="*/ 17463 h 280"/>
              <a:gd name="T8" fmla="*/ 158750 w 276"/>
              <a:gd name="T9" fmla="*/ 69850 h 280"/>
              <a:gd name="T10" fmla="*/ 158750 w 276"/>
              <a:gd name="T11" fmla="*/ 73025 h 280"/>
              <a:gd name="T12" fmla="*/ 220663 w 276"/>
              <a:gd name="T13" fmla="*/ 69850 h 280"/>
              <a:gd name="T14" fmla="*/ 279400 w 276"/>
              <a:gd name="T15" fmla="*/ 84138 h 280"/>
              <a:gd name="T16" fmla="*/ 315913 w 276"/>
              <a:gd name="T17" fmla="*/ 109538 h 280"/>
              <a:gd name="T18" fmla="*/ 309563 w 276"/>
              <a:gd name="T19" fmla="*/ 128588 h 280"/>
              <a:gd name="T20" fmla="*/ 357188 w 276"/>
              <a:gd name="T21" fmla="*/ 136525 h 280"/>
              <a:gd name="T22" fmla="*/ 360363 w 276"/>
              <a:gd name="T23" fmla="*/ 150813 h 280"/>
              <a:gd name="T24" fmla="*/ 374650 w 276"/>
              <a:gd name="T25" fmla="*/ 161925 h 280"/>
              <a:gd name="T26" fmla="*/ 349250 w 276"/>
              <a:gd name="T27" fmla="*/ 187325 h 280"/>
              <a:gd name="T28" fmla="*/ 334963 w 276"/>
              <a:gd name="T29" fmla="*/ 204788 h 280"/>
              <a:gd name="T30" fmla="*/ 330200 w 276"/>
              <a:gd name="T31" fmla="*/ 220663 h 280"/>
              <a:gd name="T32" fmla="*/ 357188 w 276"/>
              <a:gd name="T33" fmla="*/ 242888 h 280"/>
              <a:gd name="T34" fmla="*/ 385763 w 276"/>
              <a:gd name="T35" fmla="*/ 265113 h 280"/>
              <a:gd name="T36" fmla="*/ 415925 w 276"/>
              <a:gd name="T37" fmla="*/ 271463 h 280"/>
              <a:gd name="T38" fmla="*/ 438150 w 276"/>
              <a:gd name="T39" fmla="*/ 285750 h 280"/>
              <a:gd name="T40" fmla="*/ 422275 w 276"/>
              <a:gd name="T41" fmla="*/ 290513 h 280"/>
              <a:gd name="T42" fmla="*/ 371475 w 276"/>
              <a:gd name="T43" fmla="*/ 315913 h 280"/>
              <a:gd name="T44" fmla="*/ 327025 w 276"/>
              <a:gd name="T45" fmla="*/ 327025 h 280"/>
              <a:gd name="T46" fmla="*/ 330200 w 276"/>
              <a:gd name="T47" fmla="*/ 282575 h 280"/>
              <a:gd name="T48" fmla="*/ 309563 w 276"/>
              <a:gd name="T49" fmla="*/ 274638 h 280"/>
              <a:gd name="T50" fmla="*/ 268288 w 276"/>
              <a:gd name="T51" fmla="*/ 315913 h 280"/>
              <a:gd name="T52" fmla="*/ 276225 w 276"/>
              <a:gd name="T53" fmla="*/ 338138 h 280"/>
              <a:gd name="T54" fmla="*/ 271463 w 276"/>
              <a:gd name="T55" fmla="*/ 363538 h 280"/>
              <a:gd name="T56" fmla="*/ 279400 w 276"/>
              <a:gd name="T57" fmla="*/ 374650 h 280"/>
              <a:gd name="T58" fmla="*/ 301625 w 276"/>
              <a:gd name="T59" fmla="*/ 385763 h 280"/>
              <a:gd name="T60" fmla="*/ 257175 w 276"/>
              <a:gd name="T61" fmla="*/ 419100 h 280"/>
              <a:gd name="T62" fmla="*/ 249238 w 276"/>
              <a:gd name="T63" fmla="*/ 411163 h 280"/>
              <a:gd name="T64" fmla="*/ 239713 w 276"/>
              <a:gd name="T65" fmla="*/ 393700 h 280"/>
              <a:gd name="T66" fmla="*/ 201613 w 276"/>
              <a:gd name="T67" fmla="*/ 388938 h 280"/>
              <a:gd name="T68" fmla="*/ 198438 w 276"/>
              <a:gd name="T69" fmla="*/ 407988 h 280"/>
              <a:gd name="T70" fmla="*/ 223838 w 276"/>
              <a:gd name="T71" fmla="*/ 444500 h 280"/>
              <a:gd name="T72" fmla="*/ 147638 w 276"/>
              <a:gd name="T73" fmla="*/ 407988 h 280"/>
              <a:gd name="T74" fmla="*/ 103188 w 276"/>
              <a:gd name="T75" fmla="*/ 360363 h 280"/>
              <a:gd name="T76" fmla="*/ 95250 w 276"/>
              <a:gd name="T77" fmla="*/ 338138 h 280"/>
              <a:gd name="T78" fmla="*/ 58738 w 276"/>
              <a:gd name="T79" fmla="*/ 360363 h 280"/>
              <a:gd name="T80" fmla="*/ 33338 w 276"/>
              <a:gd name="T81" fmla="*/ 352425 h 280"/>
              <a:gd name="T82" fmla="*/ 22225 w 276"/>
              <a:gd name="T83" fmla="*/ 355600 h 280"/>
              <a:gd name="T84" fmla="*/ 19050 w 276"/>
              <a:gd name="T85" fmla="*/ 330200 h 280"/>
              <a:gd name="T86" fmla="*/ 52388 w 276"/>
              <a:gd name="T87" fmla="*/ 301625 h 280"/>
              <a:gd name="T88" fmla="*/ 92075 w 276"/>
              <a:gd name="T89" fmla="*/ 312738 h 280"/>
              <a:gd name="T90" fmla="*/ 128588 w 276"/>
              <a:gd name="T91" fmla="*/ 307975 h 280"/>
              <a:gd name="T92" fmla="*/ 136525 w 276"/>
              <a:gd name="T93" fmla="*/ 268288 h 280"/>
              <a:gd name="T94" fmla="*/ 246063 w 276"/>
              <a:gd name="T95" fmla="*/ 161925 h 280"/>
              <a:gd name="T96" fmla="*/ 234950 w 276"/>
              <a:gd name="T97" fmla="*/ 139700 h 280"/>
              <a:gd name="T98" fmla="*/ 176213 w 276"/>
              <a:gd name="T99" fmla="*/ 117475 h 280"/>
              <a:gd name="T100" fmla="*/ 131763 w 276"/>
              <a:gd name="T101" fmla="*/ 150813 h 280"/>
              <a:gd name="T102" fmla="*/ 58738 w 276"/>
              <a:gd name="T103" fmla="*/ 136525 h 280"/>
              <a:gd name="T104" fmla="*/ 30163 w 276"/>
              <a:gd name="T105" fmla="*/ 142875 h 280"/>
              <a:gd name="T106" fmla="*/ 0 w 276"/>
              <a:gd name="T107" fmla="*/ 114300 h 280"/>
              <a:gd name="T108" fmla="*/ 3175 w 276"/>
              <a:gd name="T109" fmla="*/ 106363 h 280"/>
              <a:gd name="T110" fmla="*/ 14288 w 276"/>
              <a:gd name="T111" fmla="*/ 98425 h 280"/>
              <a:gd name="T112" fmla="*/ 3175 w 276"/>
              <a:gd name="T113" fmla="*/ 66675 h 280"/>
              <a:gd name="T114" fmla="*/ 106363 w 276"/>
              <a:gd name="T115" fmla="*/ 0 h 280"/>
              <a:gd name="T116" fmla="*/ 111125 w 276"/>
              <a:gd name="T117" fmla="*/ 7938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 name="Freeform 1036"/>
          <p:cNvSpPr>
            <a:spLocks/>
          </p:cNvSpPr>
          <p:nvPr userDrawn="1"/>
        </p:nvSpPr>
        <p:spPr bwMode="auto">
          <a:xfrm>
            <a:off x="2817813" y="1430338"/>
            <a:ext cx="61912" cy="22225"/>
          </a:xfrm>
          <a:custGeom>
            <a:avLst/>
            <a:gdLst>
              <a:gd name="T0" fmla="*/ 50800 w 39"/>
              <a:gd name="T1" fmla="*/ 22225 h 14"/>
              <a:gd name="T2" fmla="*/ 0 w 39"/>
              <a:gd name="T3" fmla="*/ 22225 h 14"/>
              <a:gd name="T4" fmla="*/ 0 w 39"/>
              <a:gd name="T5" fmla="*/ 11113 h 14"/>
              <a:gd name="T6" fmla="*/ 25400 w 39"/>
              <a:gd name="T7" fmla="*/ 0 h 14"/>
              <a:gd name="T8" fmla="*/ 61912 w 39"/>
              <a:gd name="T9" fmla="*/ 15875 h 14"/>
              <a:gd name="T10" fmla="*/ 50800 w 39"/>
              <a:gd name="T11" fmla="*/ 22225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 name="Freeform 1037"/>
          <p:cNvSpPr>
            <a:spLocks/>
          </p:cNvSpPr>
          <p:nvPr userDrawn="1"/>
        </p:nvSpPr>
        <p:spPr bwMode="auto">
          <a:xfrm>
            <a:off x="5907088" y="1441450"/>
            <a:ext cx="19050" cy="15875"/>
          </a:xfrm>
          <a:custGeom>
            <a:avLst/>
            <a:gdLst>
              <a:gd name="T0" fmla="*/ 19050 w 12"/>
              <a:gd name="T1" fmla="*/ 7938 h 10"/>
              <a:gd name="T2" fmla="*/ 19050 w 12"/>
              <a:gd name="T3" fmla="*/ 7938 h 10"/>
              <a:gd name="T4" fmla="*/ 14288 w 12"/>
              <a:gd name="T5" fmla="*/ 15875 h 10"/>
              <a:gd name="T6" fmla="*/ 4763 w 12"/>
              <a:gd name="T7" fmla="*/ 15875 h 10"/>
              <a:gd name="T8" fmla="*/ 4763 w 12"/>
              <a:gd name="T9" fmla="*/ 15875 h 10"/>
              <a:gd name="T10" fmla="*/ 0 w 12"/>
              <a:gd name="T11" fmla="*/ 11113 h 10"/>
              <a:gd name="T12" fmla="*/ 0 w 12"/>
              <a:gd name="T13" fmla="*/ 11113 h 10"/>
              <a:gd name="T14" fmla="*/ 0 w 12"/>
              <a:gd name="T15" fmla="*/ 4763 h 10"/>
              <a:gd name="T16" fmla="*/ 0 w 12"/>
              <a:gd name="T17" fmla="*/ 4763 h 10"/>
              <a:gd name="T18" fmla="*/ 4763 w 12"/>
              <a:gd name="T19" fmla="*/ 0 h 10"/>
              <a:gd name="T20" fmla="*/ 11113 w 12"/>
              <a:gd name="T21" fmla="*/ 0 h 10"/>
              <a:gd name="T22" fmla="*/ 19050 w 12"/>
              <a:gd name="T23" fmla="*/ 7938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 name="Freeform 1038"/>
          <p:cNvSpPr>
            <a:spLocks/>
          </p:cNvSpPr>
          <p:nvPr userDrawn="1"/>
        </p:nvSpPr>
        <p:spPr bwMode="auto">
          <a:xfrm>
            <a:off x="4089400" y="1446213"/>
            <a:ext cx="22225" cy="11112"/>
          </a:xfrm>
          <a:custGeom>
            <a:avLst/>
            <a:gdLst>
              <a:gd name="T0" fmla="*/ 22225 w 14"/>
              <a:gd name="T1" fmla="*/ 0 h 7"/>
              <a:gd name="T2" fmla="*/ 22225 w 14"/>
              <a:gd name="T3" fmla="*/ 0 h 7"/>
              <a:gd name="T4" fmla="*/ 3175 w 14"/>
              <a:gd name="T5" fmla="*/ 11112 h 7"/>
              <a:gd name="T6" fmla="*/ 3175 w 14"/>
              <a:gd name="T7" fmla="*/ 11112 h 7"/>
              <a:gd name="T8" fmla="*/ 0 w 14"/>
              <a:gd name="T9" fmla="*/ 6350 h 7"/>
              <a:gd name="T10" fmla="*/ 0 w 14"/>
              <a:gd name="T11" fmla="*/ 6350 h 7"/>
              <a:gd name="T12" fmla="*/ 0 w 14"/>
              <a:gd name="T13" fmla="*/ 3175 h 7"/>
              <a:gd name="T14" fmla="*/ 0 w 14"/>
              <a:gd name="T15" fmla="*/ 0 h 7"/>
              <a:gd name="T16" fmla="*/ 0 w 14"/>
              <a:gd name="T17" fmla="*/ 0 h 7"/>
              <a:gd name="T18" fmla="*/ 11113 w 14"/>
              <a:gd name="T19" fmla="*/ 0 h 7"/>
              <a:gd name="T20" fmla="*/ 22225 w 14"/>
              <a:gd name="T21" fmla="*/ 0 h 7"/>
              <a:gd name="T22" fmla="*/ 22225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 name="Freeform 1039"/>
          <p:cNvSpPr>
            <a:spLocks/>
          </p:cNvSpPr>
          <p:nvPr userDrawn="1"/>
        </p:nvSpPr>
        <p:spPr bwMode="auto">
          <a:xfrm>
            <a:off x="1076325" y="1457325"/>
            <a:ext cx="1847850" cy="1101725"/>
          </a:xfrm>
          <a:custGeom>
            <a:avLst/>
            <a:gdLst>
              <a:gd name="T0" fmla="*/ 746125 w 1164"/>
              <a:gd name="T1" fmla="*/ 36513 h 694"/>
              <a:gd name="T2" fmla="*/ 763588 w 1164"/>
              <a:gd name="T3" fmla="*/ 42863 h 694"/>
              <a:gd name="T4" fmla="*/ 896938 w 1164"/>
              <a:gd name="T5" fmla="*/ 92075 h 694"/>
              <a:gd name="T6" fmla="*/ 930275 w 1164"/>
              <a:gd name="T7" fmla="*/ 179388 h 694"/>
              <a:gd name="T8" fmla="*/ 1006475 w 1164"/>
              <a:gd name="T9" fmla="*/ 128588 h 694"/>
              <a:gd name="T10" fmla="*/ 1190625 w 1164"/>
              <a:gd name="T11" fmla="*/ 142875 h 694"/>
              <a:gd name="T12" fmla="*/ 1230313 w 1164"/>
              <a:gd name="T13" fmla="*/ 179388 h 694"/>
              <a:gd name="T14" fmla="*/ 1347788 w 1164"/>
              <a:gd name="T15" fmla="*/ 134938 h 694"/>
              <a:gd name="T16" fmla="*/ 1319213 w 1164"/>
              <a:gd name="T17" fmla="*/ 84138 h 694"/>
              <a:gd name="T18" fmla="*/ 1411288 w 1164"/>
              <a:gd name="T19" fmla="*/ 76200 h 694"/>
              <a:gd name="T20" fmla="*/ 1403350 w 1164"/>
              <a:gd name="T21" fmla="*/ 131763 h 694"/>
              <a:gd name="T22" fmla="*/ 1417638 w 1164"/>
              <a:gd name="T23" fmla="*/ 168275 h 694"/>
              <a:gd name="T24" fmla="*/ 1531938 w 1164"/>
              <a:gd name="T25" fmla="*/ 117475 h 694"/>
              <a:gd name="T26" fmla="*/ 1579563 w 1164"/>
              <a:gd name="T27" fmla="*/ 142875 h 694"/>
              <a:gd name="T28" fmla="*/ 1436688 w 1164"/>
              <a:gd name="T29" fmla="*/ 201613 h 694"/>
              <a:gd name="T30" fmla="*/ 1352550 w 1164"/>
              <a:gd name="T31" fmla="*/ 246063 h 694"/>
              <a:gd name="T32" fmla="*/ 1235075 w 1164"/>
              <a:gd name="T33" fmla="*/ 227013 h 694"/>
              <a:gd name="T34" fmla="*/ 1285875 w 1164"/>
              <a:gd name="T35" fmla="*/ 307975 h 694"/>
              <a:gd name="T36" fmla="*/ 1208088 w 1164"/>
              <a:gd name="T37" fmla="*/ 311150 h 694"/>
              <a:gd name="T38" fmla="*/ 1149350 w 1164"/>
              <a:gd name="T39" fmla="*/ 327025 h 694"/>
              <a:gd name="T40" fmla="*/ 1117600 w 1164"/>
              <a:gd name="T41" fmla="*/ 352425 h 694"/>
              <a:gd name="T42" fmla="*/ 995363 w 1164"/>
              <a:gd name="T43" fmla="*/ 466725 h 694"/>
              <a:gd name="T44" fmla="*/ 1098550 w 1164"/>
              <a:gd name="T45" fmla="*/ 573088 h 694"/>
              <a:gd name="T46" fmla="*/ 1201738 w 1164"/>
              <a:gd name="T47" fmla="*/ 631825 h 694"/>
              <a:gd name="T48" fmla="*/ 1168400 w 1164"/>
              <a:gd name="T49" fmla="*/ 735013 h 694"/>
              <a:gd name="T50" fmla="*/ 1190625 w 1164"/>
              <a:gd name="T51" fmla="*/ 755650 h 694"/>
              <a:gd name="T52" fmla="*/ 1271588 w 1164"/>
              <a:gd name="T53" fmla="*/ 719138 h 694"/>
              <a:gd name="T54" fmla="*/ 1381125 w 1164"/>
              <a:gd name="T55" fmla="*/ 498475 h 694"/>
              <a:gd name="T56" fmla="*/ 1579563 w 1164"/>
              <a:gd name="T57" fmla="*/ 392113 h 694"/>
              <a:gd name="T58" fmla="*/ 1627188 w 1164"/>
              <a:gd name="T59" fmla="*/ 455613 h 694"/>
              <a:gd name="T60" fmla="*/ 1652588 w 1164"/>
              <a:gd name="T61" fmla="*/ 520700 h 694"/>
              <a:gd name="T62" fmla="*/ 1693863 w 1164"/>
              <a:gd name="T63" fmla="*/ 528638 h 694"/>
              <a:gd name="T64" fmla="*/ 1738313 w 1164"/>
              <a:gd name="T65" fmla="*/ 473075 h 694"/>
              <a:gd name="T66" fmla="*/ 1744663 w 1164"/>
              <a:gd name="T67" fmla="*/ 539750 h 694"/>
              <a:gd name="T68" fmla="*/ 1755775 w 1164"/>
              <a:gd name="T69" fmla="*/ 649288 h 694"/>
              <a:gd name="T70" fmla="*/ 1808163 w 1164"/>
              <a:gd name="T71" fmla="*/ 679450 h 694"/>
              <a:gd name="T72" fmla="*/ 1774825 w 1164"/>
              <a:gd name="T73" fmla="*/ 708025 h 694"/>
              <a:gd name="T74" fmla="*/ 1822450 w 1164"/>
              <a:gd name="T75" fmla="*/ 712788 h 694"/>
              <a:gd name="T76" fmla="*/ 1701800 w 1164"/>
              <a:gd name="T77" fmla="*/ 841375 h 694"/>
              <a:gd name="T78" fmla="*/ 1352550 w 1164"/>
              <a:gd name="T79" fmla="*/ 947738 h 694"/>
              <a:gd name="T80" fmla="*/ 1512888 w 1164"/>
              <a:gd name="T81" fmla="*/ 884238 h 694"/>
              <a:gd name="T82" fmla="*/ 1509713 w 1164"/>
              <a:gd name="T83" fmla="*/ 914400 h 694"/>
              <a:gd name="T84" fmla="*/ 1498600 w 1164"/>
              <a:gd name="T85" fmla="*/ 936625 h 694"/>
              <a:gd name="T86" fmla="*/ 1562100 w 1164"/>
              <a:gd name="T87" fmla="*/ 1023938 h 694"/>
              <a:gd name="T88" fmla="*/ 1487488 w 1164"/>
              <a:gd name="T89" fmla="*/ 1046163 h 694"/>
              <a:gd name="T90" fmla="*/ 1484313 w 1164"/>
              <a:gd name="T91" fmla="*/ 1028700 h 694"/>
              <a:gd name="T92" fmla="*/ 1439863 w 1164"/>
              <a:gd name="T93" fmla="*/ 1020763 h 694"/>
              <a:gd name="T94" fmla="*/ 1344613 w 1164"/>
              <a:gd name="T95" fmla="*/ 995363 h 694"/>
              <a:gd name="T96" fmla="*/ 1138238 w 1164"/>
              <a:gd name="T97" fmla="*/ 1065213 h 694"/>
              <a:gd name="T98" fmla="*/ 962025 w 1164"/>
              <a:gd name="T99" fmla="*/ 1093788 h 694"/>
              <a:gd name="T100" fmla="*/ 1079500 w 1164"/>
              <a:gd name="T101" fmla="*/ 1001713 h 694"/>
              <a:gd name="T102" fmla="*/ 877888 w 1164"/>
              <a:gd name="T103" fmla="*/ 869950 h 694"/>
              <a:gd name="T104" fmla="*/ 47625 w 1164"/>
              <a:gd name="T105" fmla="*/ 693738 h 694"/>
              <a:gd name="T106" fmla="*/ 14288 w 1164"/>
              <a:gd name="T107" fmla="*/ 682625 h 694"/>
              <a:gd name="T108" fmla="*/ 19050 w 1164"/>
              <a:gd name="T109" fmla="*/ 638175 h 694"/>
              <a:gd name="T110" fmla="*/ 25400 w 1164"/>
              <a:gd name="T111" fmla="*/ 606425 h 694"/>
              <a:gd name="T112" fmla="*/ 100013 w 1164"/>
              <a:gd name="T113" fmla="*/ 461963 h 694"/>
              <a:gd name="T114" fmla="*/ 92075 w 1164"/>
              <a:gd name="T115" fmla="*/ 358775 h 694"/>
              <a:gd name="T116" fmla="*/ 458788 w 1164"/>
              <a:gd name="T117" fmla="*/ 3175 h 694"/>
              <a:gd name="T118" fmla="*/ 581025 w 1164"/>
              <a:gd name="T119" fmla="*/ 25400 h 694"/>
              <a:gd name="T120" fmla="*/ 620713 w 1164"/>
              <a:gd name="T121" fmla="*/ 28575 h 694"/>
              <a:gd name="T122" fmla="*/ 665163 w 1164"/>
              <a:gd name="T123" fmla="*/ 28575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 name="Freeform 1040"/>
          <p:cNvSpPr>
            <a:spLocks/>
          </p:cNvSpPr>
          <p:nvPr userDrawn="1"/>
        </p:nvSpPr>
        <p:spPr bwMode="auto">
          <a:xfrm>
            <a:off x="5551488" y="1493838"/>
            <a:ext cx="131762" cy="80962"/>
          </a:xfrm>
          <a:custGeom>
            <a:avLst/>
            <a:gdLst>
              <a:gd name="T0" fmla="*/ 103187 w 83"/>
              <a:gd name="T1" fmla="*/ 47625 h 51"/>
              <a:gd name="T2" fmla="*/ 131762 w 83"/>
              <a:gd name="T3" fmla="*/ 76200 h 51"/>
              <a:gd name="T4" fmla="*/ 131762 w 83"/>
              <a:gd name="T5" fmla="*/ 80962 h 51"/>
              <a:gd name="T6" fmla="*/ 131762 w 83"/>
              <a:gd name="T7" fmla="*/ 80962 h 51"/>
              <a:gd name="T8" fmla="*/ 61912 w 83"/>
              <a:gd name="T9" fmla="*/ 76200 h 51"/>
              <a:gd name="T10" fmla="*/ 61912 w 83"/>
              <a:gd name="T11" fmla="*/ 76200 h 51"/>
              <a:gd name="T12" fmla="*/ 50800 w 83"/>
              <a:gd name="T13" fmla="*/ 69850 h 51"/>
              <a:gd name="T14" fmla="*/ 36512 w 83"/>
              <a:gd name="T15" fmla="*/ 61912 h 51"/>
              <a:gd name="T16" fmla="*/ 25400 w 83"/>
              <a:gd name="T17" fmla="*/ 58737 h 51"/>
              <a:gd name="T18" fmla="*/ 17462 w 83"/>
              <a:gd name="T19" fmla="*/ 58737 h 51"/>
              <a:gd name="T20" fmla="*/ 11112 w 83"/>
              <a:gd name="T21" fmla="*/ 61912 h 51"/>
              <a:gd name="T22" fmla="*/ 11112 w 83"/>
              <a:gd name="T23" fmla="*/ 61912 h 51"/>
              <a:gd name="T24" fmla="*/ 3175 w 83"/>
              <a:gd name="T25" fmla="*/ 50800 h 51"/>
              <a:gd name="T26" fmla="*/ 0 w 83"/>
              <a:gd name="T27" fmla="*/ 44450 h 51"/>
              <a:gd name="T28" fmla="*/ 17462 w 83"/>
              <a:gd name="T29" fmla="*/ 22225 h 51"/>
              <a:gd name="T30" fmla="*/ 22225 w 83"/>
              <a:gd name="T31" fmla="*/ 0 h 51"/>
              <a:gd name="T32" fmla="*/ 73025 w 83"/>
              <a:gd name="T33" fmla="*/ 0 h 51"/>
              <a:gd name="T34" fmla="*/ 103187 w 83"/>
              <a:gd name="T35" fmla="*/ 47625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 name="Freeform 1041"/>
          <p:cNvSpPr>
            <a:spLocks/>
          </p:cNvSpPr>
          <p:nvPr userDrawn="1"/>
        </p:nvSpPr>
        <p:spPr bwMode="auto">
          <a:xfrm>
            <a:off x="2317750" y="1549400"/>
            <a:ext cx="47625" cy="31750"/>
          </a:xfrm>
          <a:custGeom>
            <a:avLst/>
            <a:gdLst>
              <a:gd name="T0" fmla="*/ 47625 w 30"/>
              <a:gd name="T1" fmla="*/ 28575 h 20"/>
              <a:gd name="T2" fmla="*/ 47625 w 30"/>
              <a:gd name="T3" fmla="*/ 28575 h 20"/>
              <a:gd name="T4" fmla="*/ 44450 w 30"/>
              <a:gd name="T5" fmla="*/ 31750 h 20"/>
              <a:gd name="T6" fmla="*/ 0 w 30"/>
              <a:gd name="T7" fmla="*/ 9525 h 20"/>
              <a:gd name="T8" fmla="*/ 15875 w 30"/>
              <a:gd name="T9" fmla="*/ 0 h 20"/>
              <a:gd name="T10" fmla="*/ 33338 w 30"/>
              <a:gd name="T11" fmla="*/ 3175 h 20"/>
              <a:gd name="T12" fmla="*/ 47625 w 30"/>
              <a:gd name="T13" fmla="*/ 28575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 name="Freeform 1042"/>
          <p:cNvSpPr>
            <a:spLocks/>
          </p:cNvSpPr>
          <p:nvPr userDrawn="1"/>
        </p:nvSpPr>
        <p:spPr bwMode="auto">
          <a:xfrm>
            <a:off x="4567238" y="1558925"/>
            <a:ext cx="550862" cy="488950"/>
          </a:xfrm>
          <a:custGeom>
            <a:avLst/>
            <a:gdLst>
              <a:gd name="T0" fmla="*/ 481012 w 347"/>
              <a:gd name="T1" fmla="*/ 30163 h 308"/>
              <a:gd name="T2" fmla="*/ 514350 w 347"/>
              <a:gd name="T3" fmla="*/ 26988 h 308"/>
              <a:gd name="T4" fmla="*/ 523875 w 347"/>
              <a:gd name="T5" fmla="*/ 26988 h 308"/>
              <a:gd name="T6" fmla="*/ 517525 w 347"/>
              <a:gd name="T7" fmla="*/ 44450 h 308"/>
              <a:gd name="T8" fmla="*/ 503237 w 347"/>
              <a:gd name="T9" fmla="*/ 58738 h 308"/>
              <a:gd name="T10" fmla="*/ 520700 w 347"/>
              <a:gd name="T11" fmla="*/ 69850 h 308"/>
              <a:gd name="T12" fmla="*/ 550862 w 347"/>
              <a:gd name="T13" fmla="*/ 66675 h 308"/>
              <a:gd name="T14" fmla="*/ 542925 w 347"/>
              <a:gd name="T15" fmla="*/ 92075 h 308"/>
              <a:gd name="T16" fmla="*/ 509587 w 347"/>
              <a:gd name="T17" fmla="*/ 96838 h 308"/>
              <a:gd name="T18" fmla="*/ 461962 w 347"/>
              <a:gd name="T19" fmla="*/ 69850 h 308"/>
              <a:gd name="T20" fmla="*/ 381000 w 347"/>
              <a:gd name="T21" fmla="*/ 128588 h 308"/>
              <a:gd name="T22" fmla="*/ 363537 w 347"/>
              <a:gd name="T23" fmla="*/ 107950 h 308"/>
              <a:gd name="T24" fmla="*/ 285750 w 347"/>
              <a:gd name="T25" fmla="*/ 144463 h 308"/>
              <a:gd name="T26" fmla="*/ 238125 w 347"/>
              <a:gd name="T27" fmla="*/ 180975 h 308"/>
              <a:gd name="T28" fmla="*/ 227012 w 347"/>
              <a:gd name="T29" fmla="*/ 214313 h 308"/>
              <a:gd name="T30" fmla="*/ 201612 w 347"/>
              <a:gd name="T31" fmla="*/ 225425 h 308"/>
              <a:gd name="T32" fmla="*/ 193675 w 347"/>
              <a:gd name="T33" fmla="*/ 295275 h 308"/>
              <a:gd name="T34" fmla="*/ 168275 w 347"/>
              <a:gd name="T35" fmla="*/ 301625 h 308"/>
              <a:gd name="T36" fmla="*/ 146050 w 347"/>
              <a:gd name="T37" fmla="*/ 327025 h 308"/>
              <a:gd name="T38" fmla="*/ 160337 w 347"/>
              <a:gd name="T39" fmla="*/ 427038 h 308"/>
              <a:gd name="T40" fmla="*/ 106362 w 347"/>
              <a:gd name="T41" fmla="*/ 438150 h 308"/>
              <a:gd name="T42" fmla="*/ 101600 w 347"/>
              <a:gd name="T43" fmla="*/ 441325 h 308"/>
              <a:gd name="T44" fmla="*/ 90487 w 347"/>
              <a:gd name="T45" fmla="*/ 463550 h 308"/>
              <a:gd name="T46" fmla="*/ 31750 w 347"/>
              <a:gd name="T47" fmla="*/ 488950 h 308"/>
              <a:gd name="T48" fmla="*/ 9525 w 347"/>
              <a:gd name="T49" fmla="*/ 482600 h 308"/>
              <a:gd name="T50" fmla="*/ 9525 w 347"/>
              <a:gd name="T51" fmla="*/ 434975 h 308"/>
              <a:gd name="T52" fmla="*/ 31750 w 347"/>
              <a:gd name="T53" fmla="*/ 412750 h 308"/>
              <a:gd name="T54" fmla="*/ 25400 w 347"/>
              <a:gd name="T55" fmla="*/ 393700 h 308"/>
              <a:gd name="T56" fmla="*/ 31750 w 347"/>
              <a:gd name="T57" fmla="*/ 385763 h 308"/>
              <a:gd name="T58" fmla="*/ 36512 w 347"/>
              <a:gd name="T59" fmla="*/ 376238 h 308"/>
              <a:gd name="T60" fmla="*/ 0 w 347"/>
              <a:gd name="T61" fmla="*/ 357188 h 308"/>
              <a:gd name="T62" fmla="*/ 0 w 347"/>
              <a:gd name="T63" fmla="*/ 354013 h 308"/>
              <a:gd name="T64" fmla="*/ 9525 w 347"/>
              <a:gd name="T65" fmla="*/ 342900 h 308"/>
              <a:gd name="T66" fmla="*/ 31750 w 347"/>
              <a:gd name="T67" fmla="*/ 338138 h 308"/>
              <a:gd name="T68" fmla="*/ 36512 w 347"/>
              <a:gd name="T69" fmla="*/ 331788 h 308"/>
              <a:gd name="T70" fmla="*/ 36512 w 347"/>
              <a:gd name="T71" fmla="*/ 323850 h 308"/>
              <a:gd name="T72" fmla="*/ 106362 w 347"/>
              <a:gd name="T73" fmla="*/ 301625 h 308"/>
              <a:gd name="T74" fmla="*/ 101600 w 347"/>
              <a:gd name="T75" fmla="*/ 290513 h 308"/>
              <a:gd name="T76" fmla="*/ 165100 w 347"/>
              <a:gd name="T77" fmla="*/ 217488 h 308"/>
              <a:gd name="T78" fmla="*/ 168275 w 347"/>
              <a:gd name="T79" fmla="*/ 198438 h 308"/>
              <a:gd name="T80" fmla="*/ 179387 w 347"/>
              <a:gd name="T81" fmla="*/ 187325 h 308"/>
              <a:gd name="T82" fmla="*/ 219075 w 347"/>
              <a:gd name="T83" fmla="*/ 158750 h 308"/>
              <a:gd name="T84" fmla="*/ 263525 w 347"/>
              <a:gd name="T85" fmla="*/ 111125 h 308"/>
              <a:gd name="T86" fmla="*/ 288925 w 347"/>
              <a:gd name="T87" fmla="*/ 103188 h 308"/>
              <a:gd name="T88" fmla="*/ 300037 w 347"/>
              <a:gd name="T89" fmla="*/ 85725 h 308"/>
              <a:gd name="T90" fmla="*/ 344487 w 347"/>
              <a:gd name="T91" fmla="*/ 77788 h 308"/>
              <a:gd name="T92" fmla="*/ 392112 w 347"/>
              <a:gd name="T93" fmla="*/ 49213 h 308"/>
              <a:gd name="T94" fmla="*/ 400050 w 347"/>
              <a:gd name="T95" fmla="*/ 38100 h 308"/>
              <a:gd name="T96" fmla="*/ 422275 w 347"/>
              <a:gd name="T97" fmla="*/ 38100 h 308"/>
              <a:gd name="T98" fmla="*/ 444500 w 347"/>
              <a:gd name="T99" fmla="*/ 26988 h 308"/>
              <a:gd name="T100" fmla="*/ 450850 w 347"/>
              <a:gd name="T101" fmla="*/ 11113 h 308"/>
              <a:gd name="T102" fmla="*/ 450850 w 347"/>
              <a:gd name="T103" fmla="*/ 4763 h 308"/>
              <a:gd name="T104" fmla="*/ 461962 w 347"/>
              <a:gd name="T105" fmla="*/ 0 h 308"/>
              <a:gd name="T106" fmla="*/ 473075 w 347"/>
              <a:gd name="T107" fmla="*/ 22225 h 308"/>
              <a:gd name="T108" fmla="*/ 481012 w 347"/>
              <a:gd name="T109" fmla="*/ 30163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 name="Freeform 1043"/>
          <p:cNvSpPr>
            <a:spLocks/>
          </p:cNvSpPr>
          <p:nvPr userDrawn="1"/>
        </p:nvSpPr>
        <p:spPr bwMode="auto">
          <a:xfrm>
            <a:off x="3284538" y="1566863"/>
            <a:ext cx="25400" cy="22225"/>
          </a:xfrm>
          <a:custGeom>
            <a:avLst/>
            <a:gdLst>
              <a:gd name="T0" fmla="*/ 25400 w 16"/>
              <a:gd name="T1" fmla="*/ 14288 h 14"/>
              <a:gd name="T2" fmla="*/ 25400 w 16"/>
              <a:gd name="T3" fmla="*/ 14288 h 14"/>
              <a:gd name="T4" fmla="*/ 22225 w 16"/>
              <a:gd name="T5" fmla="*/ 19050 h 14"/>
              <a:gd name="T6" fmla="*/ 17463 w 16"/>
              <a:gd name="T7" fmla="*/ 22225 h 14"/>
              <a:gd name="T8" fmla="*/ 7938 w 16"/>
              <a:gd name="T9" fmla="*/ 19050 h 14"/>
              <a:gd name="T10" fmla="*/ 7938 w 16"/>
              <a:gd name="T11" fmla="*/ 19050 h 14"/>
              <a:gd name="T12" fmla="*/ 0 w 16"/>
              <a:gd name="T13" fmla="*/ 7938 h 14"/>
              <a:gd name="T14" fmla="*/ 0 w 16"/>
              <a:gd name="T15" fmla="*/ 3175 h 14"/>
              <a:gd name="T16" fmla="*/ 3175 w 16"/>
              <a:gd name="T17" fmla="*/ 0 h 14"/>
              <a:gd name="T18" fmla="*/ 3175 w 16"/>
              <a:gd name="T19" fmla="*/ 0 h 14"/>
              <a:gd name="T20" fmla="*/ 17463 w 16"/>
              <a:gd name="T21" fmla="*/ 3175 h 14"/>
              <a:gd name="T22" fmla="*/ 22225 w 16"/>
              <a:gd name="T23" fmla="*/ 7938 h 14"/>
              <a:gd name="T24" fmla="*/ 25400 w 16"/>
              <a:gd name="T25" fmla="*/ 14288 h 14"/>
              <a:gd name="T26" fmla="*/ 25400 w 16"/>
              <a:gd name="T27" fmla="*/ 14288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 name="Freeform 1044"/>
          <p:cNvSpPr>
            <a:spLocks/>
          </p:cNvSpPr>
          <p:nvPr userDrawn="1"/>
        </p:nvSpPr>
        <p:spPr bwMode="auto">
          <a:xfrm>
            <a:off x="5730875" y="1577975"/>
            <a:ext cx="30163" cy="25400"/>
          </a:xfrm>
          <a:custGeom>
            <a:avLst/>
            <a:gdLst>
              <a:gd name="T0" fmla="*/ 30163 w 19"/>
              <a:gd name="T1" fmla="*/ 22225 h 16"/>
              <a:gd name="T2" fmla="*/ 25400 w 19"/>
              <a:gd name="T3" fmla="*/ 25400 h 16"/>
              <a:gd name="T4" fmla="*/ 0 w 19"/>
              <a:gd name="T5" fmla="*/ 22225 h 16"/>
              <a:gd name="T6" fmla="*/ 0 w 19"/>
              <a:gd name="T7" fmla="*/ 22225 h 16"/>
              <a:gd name="T8" fmla="*/ 0 w 19"/>
              <a:gd name="T9" fmla="*/ 11113 h 16"/>
              <a:gd name="T10" fmla="*/ 0 w 19"/>
              <a:gd name="T11" fmla="*/ 3175 h 16"/>
              <a:gd name="T12" fmla="*/ 7938 w 19"/>
              <a:gd name="T13" fmla="*/ 0 h 16"/>
              <a:gd name="T14" fmla="*/ 7938 w 19"/>
              <a:gd name="T15" fmla="*/ 0 h 16"/>
              <a:gd name="T16" fmla="*/ 14288 w 19"/>
              <a:gd name="T17" fmla="*/ 3175 h 16"/>
              <a:gd name="T18" fmla="*/ 19050 w 19"/>
              <a:gd name="T19" fmla="*/ 7938 h 16"/>
              <a:gd name="T20" fmla="*/ 30163 w 19"/>
              <a:gd name="T21" fmla="*/ 22225 h 16"/>
              <a:gd name="T22" fmla="*/ 30163 w 19"/>
              <a:gd name="T23" fmla="*/ 22225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 name="Freeform 1045"/>
          <p:cNvSpPr>
            <a:spLocks/>
          </p:cNvSpPr>
          <p:nvPr userDrawn="1"/>
        </p:nvSpPr>
        <p:spPr bwMode="auto">
          <a:xfrm>
            <a:off x="4953000" y="1581150"/>
            <a:ext cx="14288" cy="4763"/>
          </a:xfrm>
          <a:custGeom>
            <a:avLst/>
            <a:gdLst>
              <a:gd name="T0" fmla="*/ 14288 w 9"/>
              <a:gd name="T1" fmla="*/ 0 h 3"/>
              <a:gd name="T2" fmla="*/ 14288 w 9"/>
              <a:gd name="T3" fmla="*/ 0 h 3"/>
              <a:gd name="T4" fmla="*/ 0 w 9"/>
              <a:gd name="T5" fmla="*/ 4763 h 3"/>
              <a:gd name="T6" fmla="*/ 0 w 9"/>
              <a:gd name="T7" fmla="*/ 4763 h 3"/>
              <a:gd name="T8" fmla="*/ 0 w 9"/>
              <a:gd name="T9" fmla="*/ 4763 h 3"/>
              <a:gd name="T10" fmla="*/ 0 w 9"/>
              <a:gd name="T11" fmla="*/ 4763 h 3"/>
              <a:gd name="T12" fmla="*/ 6350 w 9"/>
              <a:gd name="T13" fmla="*/ 0 h 3"/>
              <a:gd name="T14" fmla="*/ 14288 w 9"/>
              <a:gd name="T15" fmla="*/ 0 h 3"/>
              <a:gd name="T16" fmla="*/ 14288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 name="Freeform 1046"/>
          <p:cNvSpPr>
            <a:spLocks/>
          </p:cNvSpPr>
          <p:nvPr userDrawn="1"/>
        </p:nvSpPr>
        <p:spPr bwMode="auto">
          <a:xfrm>
            <a:off x="3254375" y="1592263"/>
            <a:ext cx="30163" cy="30162"/>
          </a:xfrm>
          <a:custGeom>
            <a:avLst/>
            <a:gdLst>
              <a:gd name="T0" fmla="*/ 30163 w 19"/>
              <a:gd name="T1" fmla="*/ 0 h 19"/>
              <a:gd name="T2" fmla="*/ 30163 w 19"/>
              <a:gd name="T3" fmla="*/ 0 h 19"/>
              <a:gd name="T4" fmla="*/ 26988 w 19"/>
              <a:gd name="T5" fmla="*/ 7937 h 19"/>
              <a:gd name="T6" fmla="*/ 26988 w 19"/>
              <a:gd name="T7" fmla="*/ 19050 h 19"/>
              <a:gd name="T8" fmla="*/ 26988 w 19"/>
              <a:gd name="T9" fmla="*/ 25400 h 19"/>
              <a:gd name="T10" fmla="*/ 22225 w 19"/>
              <a:gd name="T11" fmla="*/ 30162 h 19"/>
              <a:gd name="T12" fmla="*/ 15875 w 19"/>
              <a:gd name="T13" fmla="*/ 30162 h 19"/>
              <a:gd name="T14" fmla="*/ 15875 w 19"/>
              <a:gd name="T15" fmla="*/ 30162 h 19"/>
              <a:gd name="T16" fmla="*/ 7938 w 19"/>
              <a:gd name="T17" fmla="*/ 15875 h 19"/>
              <a:gd name="T18" fmla="*/ 0 w 19"/>
              <a:gd name="T19" fmla="*/ 4762 h 19"/>
              <a:gd name="T20" fmla="*/ 0 w 19"/>
              <a:gd name="T21" fmla="*/ 4762 h 19"/>
              <a:gd name="T22" fmla="*/ 30163 w 19"/>
              <a:gd name="T23" fmla="*/ 0 h 19"/>
              <a:gd name="T24" fmla="*/ 30163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 name="Freeform 1047"/>
          <p:cNvSpPr>
            <a:spLocks/>
          </p:cNvSpPr>
          <p:nvPr userDrawn="1"/>
        </p:nvSpPr>
        <p:spPr bwMode="auto">
          <a:xfrm>
            <a:off x="4229100" y="1592263"/>
            <a:ext cx="17463" cy="19050"/>
          </a:xfrm>
          <a:custGeom>
            <a:avLst/>
            <a:gdLst>
              <a:gd name="T0" fmla="*/ 0 w 11"/>
              <a:gd name="T1" fmla="*/ 19050 h 12"/>
              <a:gd name="T2" fmla="*/ 0 w 11"/>
              <a:gd name="T3" fmla="*/ 19050 h 12"/>
              <a:gd name="T4" fmla="*/ 0 w 11"/>
              <a:gd name="T5" fmla="*/ 4763 h 12"/>
              <a:gd name="T6" fmla="*/ 17463 w 11"/>
              <a:gd name="T7" fmla="*/ 0 h 12"/>
              <a:gd name="T8" fmla="*/ 17463 w 11"/>
              <a:gd name="T9" fmla="*/ 19050 h 12"/>
              <a:gd name="T10" fmla="*/ 0 w 11"/>
              <a:gd name="T11" fmla="*/ 1905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 name="Freeform 1048"/>
          <p:cNvSpPr>
            <a:spLocks/>
          </p:cNvSpPr>
          <p:nvPr userDrawn="1"/>
        </p:nvSpPr>
        <p:spPr bwMode="auto">
          <a:xfrm>
            <a:off x="1682750" y="1600200"/>
            <a:ext cx="128588" cy="80963"/>
          </a:xfrm>
          <a:custGeom>
            <a:avLst/>
            <a:gdLst>
              <a:gd name="T0" fmla="*/ 128588 w 81"/>
              <a:gd name="T1" fmla="*/ 11113 h 51"/>
              <a:gd name="T2" fmla="*/ 128588 w 81"/>
              <a:gd name="T3" fmla="*/ 14288 h 51"/>
              <a:gd name="T4" fmla="*/ 114300 w 81"/>
              <a:gd name="T5" fmla="*/ 33338 h 51"/>
              <a:gd name="T6" fmla="*/ 117475 w 81"/>
              <a:gd name="T7" fmla="*/ 47625 h 51"/>
              <a:gd name="T8" fmla="*/ 109538 w 81"/>
              <a:gd name="T9" fmla="*/ 61913 h 51"/>
              <a:gd name="T10" fmla="*/ 109538 w 81"/>
              <a:gd name="T11" fmla="*/ 61913 h 51"/>
              <a:gd name="T12" fmla="*/ 76200 w 81"/>
              <a:gd name="T13" fmla="*/ 61913 h 51"/>
              <a:gd name="T14" fmla="*/ 44450 w 81"/>
              <a:gd name="T15" fmla="*/ 80963 h 51"/>
              <a:gd name="T16" fmla="*/ 44450 w 81"/>
              <a:gd name="T17" fmla="*/ 80963 h 51"/>
              <a:gd name="T18" fmla="*/ 36513 w 81"/>
              <a:gd name="T19" fmla="*/ 80963 h 51"/>
              <a:gd name="T20" fmla="*/ 28575 w 81"/>
              <a:gd name="T21" fmla="*/ 77788 h 51"/>
              <a:gd name="T22" fmla="*/ 33338 w 81"/>
              <a:gd name="T23" fmla="*/ 61913 h 51"/>
              <a:gd name="T24" fmla="*/ 33338 w 81"/>
              <a:gd name="T25" fmla="*/ 61913 h 51"/>
              <a:gd name="T26" fmla="*/ 3175 w 81"/>
              <a:gd name="T27" fmla="*/ 55563 h 51"/>
              <a:gd name="T28" fmla="*/ 3175 w 81"/>
              <a:gd name="T29" fmla="*/ 50800 h 51"/>
              <a:gd name="T30" fmla="*/ 25400 w 81"/>
              <a:gd name="T31" fmla="*/ 33338 h 51"/>
              <a:gd name="T32" fmla="*/ 25400 w 81"/>
              <a:gd name="T33" fmla="*/ 33338 h 51"/>
              <a:gd name="T34" fmla="*/ 11113 w 81"/>
              <a:gd name="T35" fmla="*/ 25400 h 51"/>
              <a:gd name="T36" fmla="*/ 3175 w 81"/>
              <a:gd name="T37" fmla="*/ 22225 h 51"/>
              <a:gd name="T38" fmla="*/ 0 w 81"/>
              <a:gd name="T39" fmla="*/ 14288 h 51"/>
              <a:gd name="T40" fmla="*/ 22225 w 81"/>
              <a:gd name="T41" fmla="*/ 3175 h 51"/>
              <a:gd name="T42" fmla="*/ 69850 w 81"/>
              <a:gd name="T43" fmla="*/ 14288 h 51"/>
              <a:gd name="T44" fmla="*/ 114300 w 81"/>
              <a:gd name="T45" fmla="*/ 0 h 51"/>
              <a:gd name="T46" fmla="*/ 114300 w 81"/>
              <a:gd name="T47" fmla="*/ 0 h 51"/>
              <a:gd name="T48" fmla="*/ 120650 w 81"/>
              <a:gd name="T49" fmla="*/ 3175 h 51"/>
              <a:gd name="T50" fmla="*/ 128588 w 81"/>
              <a:gd name="T51" fmla="*/ 11113 h 51"/>
              <a:gd name="T52" fmla="*/ 128588 w 81"/>
              <a:gd name="T53" fmla="*/ 11113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3" name="Freeform 1049"/>
          <p:cNvSpPr>
            <a:spLocks/>
          </p:cNvSpPr>
          <p:nvPr userDrawn="1"/>
        </p:nvSpPr>
        <p:spPr bwMode="auto">
          <a:xfrm>
            <a:off x="1690688" y="1608138"/>
            <a:ext cx="112712" cy="69850"/>
          </a:xfrm>
          <a:custGeom>
            <a:avLst/>
            <a:gdLst>
              <a:gd name="T0" fmla="*/ 112712 w 71"/>
              <a:gd name="T1" fmla="*/ 3175 h 44"/>
              <a:gd name="T2" fmla="*/ 98425 w 71"/>
              <a:gd name="T3" fmla="*/ 25400 h 44"/>
              <a:gd name="T4" fmla="*/ 98425 w 71"/>
              <a:gd name="T5" fmla="*/ 25400 h 44"/>
              <a:gd name="T6" fmla="*/ 101600 w 71"/>
              <a:gd name="T7" fmla="*/ 36513 h 44"/>
              <a:gd name="T8" fmla="*/ 101600 w 71"/>
              <a:gd name="T9" fmla="*/ 42863 h 44"/>
              <a:gd name="T10" fmla="*/ 98425 w 71"/>
              <a:gd name="T11" fmla="*/ 47625 h 44"/>
              <a:gd name="T12" fmla="*/ 98425 w 71"/>
              <a:gd name="T13" fmla="*/ 47625 h 44"/>
              <a:gd name="T14" fmla="*/ 84137 w 71"/>
              <a:gd name="T15" fmla="*/ 47625 h 44"/>
              <a:gd name="T16" fmla="*/ 65087 w 71"/>
              <a:gd name="T17" fmla="*/ 47625 h 44"/>
              <a:gd name="T18" fmla="*/ 31750 w 71"/>
              <a:gd name="T19" fmla="*/ 69850 h 44"/>
              <a:gd name="T20" fmla="*/ 31750 w 71"/>
              <a:gd name="T21" fmla="*/ 69850 h 44"/>
              <a:gd name="T22" fmla="*/ 28575 w 71"/>
              <a:gd name="T23" fmla="*/ 69850 h 44"/>
              <a:gd name="T24" fmla="*/ 28575 w 71"/>
              <a:gd name="T25" fmla="*/ 65088 h 44"/>
              <a:gd name="T26" fmla="*/ 28575 w 71"/>
              <a:gd name="T27" fmla="*/ 58738 h 44"/>
              <a:gd name="T28" fmla="*/ 28575 w 71"/>
              <a:gd name="T29" fmla="*/ 58738 h 44"/>
              <a:gd name="T30" fmla="*/ 28575 w 71"/>
              <a:gd name="T31" fmla="*/ 47625 h 44"/>
              <a:gd name="T32" fmla="*/ 25400 w 71"/>
              <a:gd name="T33" fmla="*/ 47625 h 44"/>
              <a:gd name="T34" fmla="*/ 6350 w 71"/>
              <a:gd name="T35" fmla="*/ 42863 h 44"/>
              <a:gd name="T36" fmla="*/ 25400 w 71"/>
              <a:gd name="T37" fmla="*/ 25400 h 44"/>
              <a:gd name="T38" fmla="*/ 25400 w 71"/>
              <a:gd name="T39" fmla="*/ 25400 h 44"/>
              <a:gd name="T40" fmla="*/ 25400 w 71"/>
              <a:gd name="T41" fmla="*/ 25400 h 44"/>
              <a:gd name="T42" fmla="*/ 14287 w 71"/>
              <a:gd name="T43" fmla="*/ 17463 h 44"/>
              <a:gd name="T44" fmla="*/ 0 w 71"/>
              <a:gd name="T45" fmla="*/ 9525 h 44"/>
              <a:gd name="T46" fmla="*/ 0 w 71"/>
              <a:gd name="T47" fmla="*/ 6350 h 44"/>
              <a:gd name="T48" fmla="*/ 14287 w 71"/>
              <a:gd name="T49" fmla="*/ 0 h 44"/>
              <a:gd name="T50" fmla="*/ 61912 w 71"/>
              <a:gd name="T51" fmla="*/ 14288 h 44"/>
              <a:gd name="T52" fmla="*/ 61912 w 71"/>
              <a:gd name="T53" fmla="*/ 14288 h 44"/>
              <a:gd name="T54" fmla="*/ 106362 w 71"/>
              <a:gd name="T55" fmla="*/ 0 h 44"/>
              <a:gd name="T56" fmla="*/ 112712 w 71"/>
              <a:gd name="T57" fmla="*/ 3175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4" name="Freeform 1050"/>
          <p:cNvSpPr>
            <a:spLocks/>
          </p:cNvSpPr>
          <p:nvPr userDrawn="1"/>
        </p:nvSpPr>
        <p:spPr bwMode="auto">
          <a:xfrm>
            <a:off x="2728913" y="1625600"/>
            <a:ext cx="19050" cy="14288"/>
          </a:xfrm>
          <a:custGeom>
            <a:avLst/>
            <a:gdLst>
              <a:gd name="T0" fmla="*/ 19050 w 12"/>
              <a:gd name="T1" fmla="*/ 0 h 9"/>
              <a:gd name="T2" fmla="*/ 19050 w 12"/>
              <a:gd name="T3" fmla="*/ 0 h 9"/>
              <a:gd name="T4" fmla="*/ 19050 w 12"/>
              <a:gd name="T5" fmla="*/ 3175 h 9"/>
              <a:gd name="T6" fmla="*/ 15875 w 12"/>
              <a:gd name="T7" fmla="*/ 11113 h 9"/>
              <a:gd name="T8" fmla="*/ 7938 w 12"/>
              <a:gd name="T9" fmla="*/ 14288 h 9"/>
              <a:gd name="T10" fmla="*/ 7938 w 12"/>
              <a:gd name="T11" fmla="*/ 14288 h 9"/>
              <a:gd name="T12" fmla="*/ 0 w 12"/>
              <a:gd name="T13" fmla="*/ 14288 h 9"/>
              <a:gd name="T14" fmla="*/ 0 w 12"/>
              <a:gd name="T15" fmla="*/ 11113 h 9"/>
              <a:gd name="T16" fmla="*/ 0 w 12"/>
              <a:gd name="T17" fmla="*/ 0 h 9"/>
              <a:gd name="T18" fmla="*/ 0 w 12"/>
              <a:gd name="T19" fmla="*/ 0 h 9"/>
              <a:gd name="T20" fmla="*/ 19050 w 12"/>
              <a:gd name="T21" fmla="*/ 0 h 9"/>
              <a:gd name="T22" fmla="*/ 19050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5" name="Freeform 1051"/>
          <p:cNvSpPr>
            <a:spLocks/>
          </p:cNvSpPr>
          <p:nvPr userDrawn="1"/>
        </p:nvSpPr>
        <p:spPr bwMode="auto">
          <a:xfrm>
            <a:off x="5510213" y="1625600"/>
            <a:ext cx="19050" cy="22225"/>
          </a:xfrm>
          <a:custGeom>
            <a:avLst/>
            <a:gdLst>
              <a:gd name="T0" fmla="*/ 19050 w 12"/>
              <a:gd name="T1" fmla="*/ 7938 h 14"/>
              <a:gd name="T2" fmla="*/ 19050 w 12"/>
              <a:gd name="T3" fmla="*/ 7938 h 14"/>
              <a:gd name="T4" fmla="*/ 15875 w 12"/>
              <a:gd name="T5" fmla="*/ 19050 h 14"/>
              <a:gd name="T6" fmla="*/ 15875 w 12"/>
              <a:gd name="T7" fmla="*/ 19050 h 14"/>
              <a:gd name="T8" fmla="*/ 4763 w 12"/>
              <a:gd name="T9" fmla="*/ 22225 h 14"/>
              <a:gd name="T10" fmla="*/ 0 w 12"/>
              <a:gd name="T11" fmla="*/ 11113 h 14"/>
              <a:gd name="T12" fmla="*/ 7938 w 12"/>
              <a:gd name="T13" fmla="*/ 0 h 14"/>
              <a:gd name="T14" fmla="*/ 7938 w 12"/>
              <a:gd name="T15" fmla="*/ 0 h 14"/>
              <a:gd name="T16" fmla="*/ 15875 w 12"/>
              <a:gd name="T17" fmla="*/ 3175 h 14"/>
              <a:gd name="T18" fmla="*/ 19050 w 12"/>
              <a:gd name="T19" fmla="*/ 3175 h 14"/>
              <a:gd name="T20" fmla="*/ 19050 w 12"/>
              <a:gd name="T21" fmla="*/ 7938 h 14"/>
              <a:gd name="T22" fmla="*/ 19050 w 12"/>
              <a:gd name="T23" fmla="*/ 7938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6" name="Freeform 1052"/>
          <p:cNvSpPr>
            <a:spLocks/>
          </p:cNvSpPr>
          <p:nvPr userDrawn="1"/>
        </p:nvSpPr>
        <p:spPr bwMode="auto">
          <a:xfrm>
            <a:off x="4926013" y="1636713"/>
            <a:ext cx="250825" cy="346075"/>
          </a:xfrm>
          <a:custGeom>
            <a:avLst/>
            <a:gdLst>
              <a:gd name="T0" fmla="*/ 150813 w 158"/>
              <a:gd name="T1" fmla="*/ 25400 h 218"/>
              <a:gd name="T2" fmla="*/ 158750 w 158"/>
              <a:gd name="T3" fmla="*/ 47625 h 218"/>
              <a:gd name="T4" fmla="*/ 187325 w 158"/>
              <a:gd name="T5" fmla="*/ 73025 h 218"/>
              <a:gd name="T6" fmla="*/ 187325 w 158"/>
              <a:gd name="T7" fmla="*/ 73025 h 218"/>
              <a:gd name="T8" fmla="*/ 187325 w 158"/>
              <a:gd name="T9" fmla="*/ 109538 h 218"/>
              <a:gd name="T10" fmla="*/ 192088 w 158"/>
              <a:gd name="T11" fmla="*/ 125413 h 218"/>
              <a:gd name="T12" fmla="*/ 195263 w 158"/>
              <a:gd name="T13" fmla="*/ 131763 h 218"/>
              <a:gd name="T14" fmla="*/ 198438 w 158"/>
              <a:gd name="T15" fmla="*/ 139700 h 218"/>
              <a:gd name="T16" fmla="*/ 209550 w 158"/>
              <a:gd name="T17" fmla="*/ 187325 h 218"/>
              <a:gd name="T18" fmla="*/ 250825 w 158"/>
              <a:gd name="T19" fmla="*/ 249238 h 218"/>
              <a:gd name="T20" fmla="*/ 250825 w 158"/>
              <a:gd name="T21" fmla="*/ 249238 h 218"/>
              <a:gd name="T22" fmla="*/ 234950 w 158"/>
              <a:gd name="T23" fmla="*/ 271463 h 218"/>
              <a:gd name="T24" fmla="*/ 220663 w 158"/>
              <a:gd name="T25" fmla="*/ 293688 h 218"/>
              <a:gd name="T26" fmla="*/ 187325 w 158"/>
              <a:gd name="T27" fmla="*/ 334963 h 218"/>
              <a:gd name="T28" fmla="*/ 169863 w 158"/>
              <a:gd name="T29" fmla="*/ 327025 h 218"/>
              <a:gd name="T30" fmla="*/ 55563 w 158"/>
              <a:gd name="T31" fmla="*/ 346075 h 218"/>
              <a:gd name="T32" fmla="*/ 55563 w 158"/>
              <a:gd name="T33" fmla="*/ 346075 h 218"/>
              <a:gd name="T34" fmla="*/ 44450 w 158"/>
              <a:gd name="T35" fmla="*/ 327025 h 218"/>
              <a:gd name="T36" fmla="*/ 15875 w 158"/>
              <a:gd name="T37" fmla="*/ 327025 h 218"/>
              <a:gd name="T38" fmla="*/ 15875 w 158"/>
              <a:gd name="T39" fmla="*/ 327025 h 218"/>
              <a:gd name="T40" fmla="*/ 7938 w 158"/>
              <a:gd name="T41" fmla="*/ 304800 h 218"/>
              <a:gd name="T42" fmla="*/ 4763 w 158"/>
              <a:gd name="T43" fmla="*/ 279400 h 218"/>
              <a:gd name="T44" fmla="*/ 0 w 158"/>
              <a:gd name="T45" fmla="*/ 228600 h 218"/>
              <a:gd name="T46" fmla="*/ 0 w 158"/>
              <a:gd name="T47" fmla="*/ 228600 h 218"/>
              <a:gd name="T48" fmla="*/ 19050 w 158"/>
              <a:gd name="T49" fmla="*/ 212725 h 218"/>
              <a:gd name="T50" fmla="*/ 36513 w 158"/>
              <a:gd name="T51" fmla="*/ 206375 h 218"/>
              <a:gd name="T52" fmla="*/ 77788 w 158"/>
              <a:gd name="T53" fmla="*/ 190500 h 218"/>
              <a:gd name="T54" fmla="*/ 95250 w 158"/>
              <a:gd name="T55" fmla="*/ 169863 h 218"/>
              <a:gd name="T56" fmla="*/ 95250 w 158"/>
              <a:gd name="T57" fmla="*/ 169863 h 218"/>
              <a:gd name="T58" fmla="*/ 95250 w 158"/>
              <a:gd name="T59" fmla="*/ 169863 h 218"/>
              <a:gd name="T60" fmla="*/ 80963 w 158"/>
              <a:gd name="T61" fmla="*/ 150813 h 218"/>
              <a:gd name="T62" fmla="*/ 74613 w 158"/>
              <a:gd name="T63" fmla="*/ 139700 h 218"/>
              <a:gd name="T64" fmla="*/ 63500 w 158"/>
              <a:gd name="T65" fmla="*/ 136525 h 218"/>
              <a:gd name="T66" fmla="*/ 52388 w 158"/>
              <a:gd name="T67" fmla="*/ 131763 h 218"/>
              <a:gd name="T68" fmla="*/ 26988 w 158"/>
              <a:gd name="T69" fmla="*/ 58738 h 218"/>
              <a:gd name="T70" fmla="*/ 26988 w 158"/>
              <a:gd name="T71" fmla="*/ 58738 h 218"/>
              <a:gd name="T72" fmla="*/ 36513 w 158"/>
              <a:gd name="T73" fmla="*/ 58738 h 218"/>
              <a:gd name="T74" fmla="*/ 44450 w 158"/>
              <a:gd name="T75" fmla="*/ 58738 h 218"/>
              <a:gd name="T76" fmla="*/ 103188 w 158"/>
              <a:gd name="T77" fmla="*/ 0 h 218"/>
              <a:gd name="T78" fmla="*/ 103188 w 158"/>
              <a:gd name="T79" fmla="*/ 0 h 218"/>
              <a:gd name="T80" fmla="*/ 150813 w 158"/>
              <a:gd name="T81" fmla="*/ 25400 h 218"/>
              <a:gd name="T82" fmla="*/ 150813 w 158"/>
              <a:gd name="T83" fmla="*/ 25400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7" name="Freeform 1053"/>
          <p:cNvSpPr>
            <a:spLocks/>
          </p:cNvSpPr>
          <p:nvPr userDrawn="1"/>
        </p:nvSpPr>
        <p:spPr bwMode="auto">
          <a:xfrm>
            <a:off x="4702175" y="1673225"/>
            <a:ext cx="268288" cy="477838"/>
          </a:xfrm>
          <a:custGeom>
            <a:avLst/>
            <a:gdLst>
              <a:gd name="T0" fmla="*/ 223838 w 169"/>
              <a:gd name="T1" fmla="*/ 0 h 301"/>
              <a:gd name="T2" fmla="*/ 223838 w 169"/>
              <a:gd name="T3" fmla="*/ 0 h 301"/>
              <a:gd name="T4" fmla="*/ 234950 w 169"/>
              <a:gd name="T5" fmla="*/ 7938 h 301"/>
              <a:gd name="T6" fmla="*/ 242888 w 169"/>
              <a:gd name="T7" fmla="*/ 14288 h 301"/>
              <a:gd name="T8" fmla="*/ 250825 w 169"/>
              <a:gd name="T9" fmla="*/ 33338 h 301"/>
              <a:gd name="T10" fmla="*/ 254000 w 169"/>
              <a:gd name="T11" fmla="*/ 52388 h 301"/>
              <a:gd name="T12" fmla="*/ 260350 w 169"/>
              <a:gd name="T13" fmla="*/ 69850 h 301"/>
              <a:gd name="T14" fmla="*/ 260350 w 169"/>
              <a:gd name="T15" fmla="*/ 69850 h 301"/>
              <a:gd name="T16" fmla="*/ 265113 w 169"/>
              <a:gd name="T17" fmla="*/ 80963 h 301"/>
              <a:gd name="T18" fmla="*/ 268288 w 169"/>
              <a:gd name="T19" fmla="*/ 88900 h 301"/>
              <a:gd name="T20" fmla="*/ 268288 w 169"/>
              <a:gd name="T21" fmla="*/ 95250 h 301"/>
              <a:gd name="T22" fmla="*/ 268288 w 169"/>
              <a:gd name="T23" fmla="*/ 100013 h 301"/>
              <a:gd name="T24" fmla="*/ 260350 w 169"/>
              <a:gd name="T25" fmla="*/ 103188 h 301"/>
              <a:gd name="T26" fmla="*/ 220663 w 169"/>
              <a:gd name="T27" fmla="*/ 136525 h 301"/>
              <a:gd name="T28" fmla="*/ 209550 w 169"/>
              <a:gd name="T29" fmla="*/ 173038 h 301"/>
              <a:gd name="T30" fmla="*/ 147638 w 169"/>
              <a:gd name="T31" fmla="*/ 198438 h 301"/>
              <a:gd name="T32" fmla="*/ 147638 w 169"/>
              <a:gd name="T33" fmla="*/ 198438 h 301"/>
              <a:gd name="T34" fmla="*/ 139700 w 169"/>
              <a:gd name="T35" fmla="*/ 217488 h 301"/>
              <a:gd name="T36" fmla="*/ 136525 w 169"/>
              <a:gd name="T37" fmla="*/ 234950 h 301"/>
              <a:gd name="T38" fmla="*/ 139700 w 169"/>
              <a:gd name="T39" fmla="*/ 287338 h 301"/>
              <a:gd name="T40" fmla="*/ 165100 w 169"/>
              <a:gd name="T41" fmla="*/ 301625 h 301"/>
              <a:gd name="T42" fmla="*/ 165100 w 169"/>
              <a:gd name="T43" fmla="*/ 334963 h 301"/>
              <a:gd name="T44" fmla="*/ 114300 w 169"/>
              <a:gd name="T45" fmla="*/ 379413 h 301"/>
              <a:gd name="T46" fmla="*/ 111125 w 169"/>
              <a:gd name="T47" fmla="*/ 449263 h 301"/>
              <a:gd name="T48" fmla="*/ 111125 w 169"/>
              <a:gd name="T49" fmla="*/ 449263 h 301"/>
              <a:gd name="T50" fmla="*/ 88900 w 169"/>
              <a:gd name="T51" fmla="*/ 455613 h 301"/>
              <a:gd name="T52" fmla="*/ 66675 w 169"/>
              <a:gd name="T53" fmla="*/ 463550 h 301"/>
              <a:gd name="T54" fmla="*/ 66675 w 169"/>
              <a:gd name="T55" fmla="*/ 463550 h 301"/>
              <a:gd name="T56" fmla="*/ 66675 w 169"/>
              <a:gd name="T57" fmla="*/ 469900 h 301"/>
              <a:gd name="T58" fmla="*/ 58738 w 169"/>
              <a:gd name="T59" fmla="*/ 474663 h 301"/>
              <a:gd name="T60" fmla="*/ 52388 w 169"/>
              <a:gd name="T61" fmla="*/ 474663 h 301"/>
              <a:gd name="T62" fmla="*/ 44450 w 169"/>
              <a:gd name="T63" fmla="*/ 477838 h 301"/>
              <a:gd name="T64" fmla="*/ 22225 w 169"/>
              <a:gd name="T65" fmla="*/ 455613 h 301"/>
              <a:gd name="T66" fmla="*/ 0 w 169"/>
              <a:gd name="T67" fmla="*/ 363538 h 301"/>
              <a:gd name="T68" fmla="*/ 30163 w 169"/>
              <a:gd name="T69" fmla="*/ 312738 h 301"/>
              <a:gd name="T70" fmla="*/ 30163 w 169"/>
              <a:gd name="T71" fmla="*/ 312738 h 301"/>
              <a:gd name="T72" fmla="*/ 30163 w 169"/>
              <a:gd name="T73" fmla="*/ 261938 h 301"/>
              <a:gd name="T74" fmla="*/ 30163 w 169"/>
              <a:gd name="T75" fmla="*/ 234950 h 301"/>
              <a:gd name="T76" fmla="*/ 25400 w 169"/>
              <a:gd name="T77" fmla="*/ 223838 h 301"/>
              <a:gd name="T78" fmla="*/ 19050 w 169"/>
              <a:gd name="T79" fmla="*/ 212725 h 301"/>
              <a:gd name="T80" fmla="*/ 30163 w 169"/>
              <a:gd name="T81" fmla="*/ 192088 h 301"/>
              <a:gd name="T82" fmla="*/ 30163 w 169"/>
              <a:gd name="T83" fmla="*/ 192088 h 301"/>
              <a:gd name="T84" fmla="*/ 47625 w 169"/>
              <a:gd name="T85" fmla="*/ 192088 h 301"/>
              <a:gd name="T86" fmla="*/ 61913 w 169"/>
              <a:gd name="T87" fmla="*/ 184150 h 301"/>
              <a:gd name="T88" fmla="*/ 73025 w 169"/>
              <a:gd name="T89" fmla="*/ 114300 h 301"/>
              <a:gd name="T90" fmla="*/ 95250 w 169"/>
              <a:gd name="T91" fmla="*/ 103188 h 301"/>
              <a:gd name="T92" fmla="*/ 106363 w 169"/>
              <a:gd name="T93" fmla="*/ 69850 h 301"/>
              <a:gd name="T94" fmla="*/ 106363 w 169"/>
              <a:gd name="T95" fmla="*/ 69850 h 301"/>
              <a:gd name="T96" fmla="*/ 128588 w 169"/>
              <a:gd name="T97" fmla="*/ 66675 h 301"/>
              <a:gd name="T98" fmla="*/ 136525 w 169"/>
              <a:gd name="T99" fmla="*/ 63500 h 301"/>
              <a:gd name="T100" fmla="*/ 142875 w 169"/>
              <a:gd name="T101" fmla="*/ 55563 h 301"/>
              <a:gd name="T102" fmla="*/ 153988 w 169"/>
              <a:gd name="T103" fmla="*/ 33338 h 301"/>
              <a:gd name="T104" fmla="*/ 153988 w 169"/>
              <a:gd name="T105" fmla="*/ 33338 h 301"/>
              <a:gd name="T106" fmla="*/ 223838 w 169"/>
              <a:gd name="T107" fmla="*/ 0 h 301"/>
              <a:gd name="T108" fmla="*/ 223838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8" name="Freeform 1054"/>
          <p:cNvSpPr>
            <a:spLocks/>
          </p:cNvSpPr>
          <p:nvPr userDrawn="1"/>
        </p:nvSpPr>
        <p:spPr bwMode="auto">
          <a:xfrm>
            <a:off x="2401888" y="1698625"/>
            <a:ext cx="128587" cy="92075"/>
          </a:xfrm>
          <a:custGeom>
            <a:avLst/>
            <a:gdLst>
              <a:gd name="T0" fmla="*/ 100012 w 81"/>
              <a:gd name="T1" fmla="*/ 22225 h 58"/>
              <a:gd name="T2" fmla="*/ 100012 w 81"/>
              <a:gd name="T3" fmla="*/ 22225 h 58"/>
              <a:gd name="T4" fmla="*/ 107950 w 81"/>
              <a:gd name="T5" fmla="*/ 30163 h 58"/>
              <a:gd name="T6" fmla="*/ 119062 w 81"/>
              <a:gd name="T7" fmla="*/ 38100 h 58"/>
              <a:gd name="T8" fmla="*/ 114300 w 81"/>
              <a:gd name="T9" fmla="*/ 66675 h 58"/>
              <a:gd name="T10" fmla="*/ 128587 w 81"/>
              <a:gd name="T11" fmla="*/ 80963 h 58"/>
              <a:gd name="T12" fmla="*/ 114300 w 81"/>
              <a:gd name="T13" fmla="*/ 92075 h 58"/>
              <a:gd name="T14" fmla="*/ 100012 w 81"/>
              <a:gd name="T15" fmla="*/ 88900 h 58"/>
              <a:gd name="T16" fmla="*/ 100012 w 81"/>
              <a:gd name="T17" fmla="*/ 63500 h 58"/>
              <a:gd name="T18" fmla="*/ 100012 w 81"/>
              <a:gd name="T19" fmla="*/ 63500 h 58"/>
              <a:gd name="T20" fmla="*/ 92075 w 81"/>
              <a:gd name="T21" fmla="*/ 55563 h 58"/>
              <a:gd name="T22" fmla="*/ 80962 w 81"/>
              <a:gd name="T23" fmla="*/ 52388 h 58"/>
              <a:gd name="T24" fmla="*/ 80962 w 81"/>
              <a:gd name="T25" fmla="*/ 52388 h 58"/>
              <a:gd name="T26" fmla="*/ 26987 w 81"/>
              <a:gd name="T27" fmla="*/ 88900 h 58"/>
              <a:gd name="T28" fmla="*/ 26987 w 81"/>
              <a:gd name="T29" fmla="*/ 88900 h 58"/>
              <a:gd name="T30" fmla="*/ 0 w 81"/>
              <a:gd name="T31" fmla="*/ 69850 h 58"/>
              <a:gd name="T32" fmla="*/ 0 w 81"/>
              <a:gd name="T33" fmla="*/ 69850 h 58"/>
              <a:gd name="T34" fmla="*/ 19050 w 81"/>
              <a:gd name="T35" fmla="*/ 58738 h 58"/>
              <a:gd name="T36" fmla="*/ 41275 w 81"/>
              <a:gd name="T37" fmla="*/ 47625 h 58"/>
              <a:gd name="T38" fmla="*/ 60325 w 81"/>
              <a:gd name="T39" fmla="*/ 38100 h 58"/>
              <a:gd name="T40" fmla="*/ 66675 w 81"/>
              <a:gd name="T41" fmla="*/ 26988 h 58"/>
              <a:gd name="T42" fmla="*/ 74612 w 81"/>
              <a:gd name="T43" fmla="*/ 15875 h 58"/>
              <a:gd name="T44" fmla="*/ 74612 w 81"/>
              <a:gd name="T45" fmla="*/ 15875 h 58"/>
              <a:gd name="T46" fmla="*/ 80962 w 81"/>
              <a:gd name="T47" fmla="*/ 7938 h 58"/>
              <a:gd name="T48" fmla="*/ 85725 w 81"/>
              <a:gd name="T49" fmla="*/ 0 h 58"/>
              <a:gd name="T50" fmla="*/ 92075 w 81"/>
              <a:gd name="T51" fmla="*/ 4763 h 58"/>
              <a:gd name="T52" fmla="*/ 100012 w 81"/>
              <a:gd name="T53" fmla="*/ 22225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9" name="Freeform 1055"/>
          <p:cNvSpPr>
            <a:spLocks/>
          </p:cNvSpPr>
          <p:nvPr userDrawn="1"/>
        </p:nvSpPr>
        <p:spPr bwMode="auto">
          <a:xfrm>
            <a:off x="2211388" y="1725613"/>
            <a:ext cx="58737" cy="36512"/>
          </a:xfrm>
          <a:custGeom>
            <a:avLst/>
            <a:gdLst>
              <a:gd name="T0" fmla="*/ 58737 w 37"/>
              <a:gd name="T1" fmla="*/ 31750 h 23"/>
              <a:gd name="T2" fmla="*/ 58737 w 37"/>
              <a:gd name="T3" fmla="*/ 31750 h 23"/>
              <a:gd name="T4" fmla="*/ 58737 w 37"/>
              <a:gd name="T5" fmla="*/ 36512 h 23"/>
              <a:gd name="T6" fmla="*/ 30162 w 37"/>
              <a:gd name="T7" fmla="*/ 36512 h 23"/>
              <a:gd name="T8" fmla="*/ 0 w 37"/>
              <a:gd name="T9" fmla="*/ 11112 h 23"/>
              <a:gd name="T10" fmla="*/ 0 w 37"/>
              <a:gd name="T11" fmla="*/ 11112 h 23"/>
              <a:gd name="T12" fmla="*/ 3175 w 37"/>
              <a:gd name="T13" fmla="*/ 3175 h 23"/>
              <a:gd name="T14" fmla="*/ 11112 w 37"/>
              <a:gd name="T15" fmla="*/ 0 h 23"/>
              <a:gd name="T16" fmla="*/ 14287 w 37"/>
              <a:gd name="T17" fmla="*/ 0 h 23"/>
              <a:gd name="T18" fmla="*/ 58737 w 37"/>
              <a:gd name="T19" fmla="*/ 3175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0" name="Freeform 1056"/>
          <p:cNvSpPr>
            <a:spLocks/>
          </p:cNvSpPr>
          <p:nvPr userDrawn="1"/>
        </p:nvSpPr>
        <p:spPr bwMode="auto">
          <a:xfrm>
            <a:off x="1638300" y="1728788"/>
            <a:ext cx="242888" cy="87312"/>
          </a:xfrm>
          <a:custGeom>
            <a:avLst/>
            <a:gdLst>
              <a:gd name="T0" fmla="*/ 117475 w 153"/>
              <a:gd name="T1" fmla="*/ 25400 h 55"/>
              <a:gd name="T2" fmla="*/ 111125 w 153"/>
              <a:gd name="T3" fmla="*/ 36512 h 55"/>
              <a:gd name="T4" fmla="*/ 131763 w 153"/>
              <a:gd name="T5" fmla="*/ 44450 h 55"/>
              <a:gd name="T6" fmla="*/ 217488 w 153"/>
              <a:gd name="T7" fmla="*/ 14287 h 55"/>
              <a:gd name="T8" fmla="*/ 217488 w 153"/>
              <a:gd name="T9" fmla="*/ 14287 h 55"/>
              <a:gd name="T10" fmla="*/ 228600 w 153"/>
              <a:gd name="T11" fmla="*/ 22225 h 55"/>
              <a:gd name="T12" fmla="*/ 242888 w 153"/>
              <a:gd name="T13" fmla="*/ 33337 h 55"/>
              <a:gd name="T14" fmla="*/ 242888 w 153"/>
              <a:gd name="T15" fmla="*/ 33337 h 55"/>
              <a:gd name="T16" fmla="*/ 239713 w 153"/>
              <a:gd name="T17" fmla="*/ 39687 h 55"/>
              <a:gd name="T18" fmla="*/ 234950 w 153"/>
              <a:gd name="T19" fmla="*/ 47625 h 55"/>
              <a:gd name="T20" fmla="*/ 184150 w 153"/>
              <a:gd name="T21" fmla="*/ 58737 h 55"/>
              <a:gd name="T22" fmla="*/ 184150 w 153"/>
              <a:gd name="T23" fmla="*/ 58737 h 55"/>
              <a:gd name="T24" fmla="*/ 165100 w 153"/>
              <a:gd name="T25" fmla="*/ 50800 h 55"/>
              <a:gd name="T26" fmla="*/ 150813 w 153"/>
              <a:gd name="T27" fmla="*/ 50800 h 55"/>
              <a:gd name="T28" fmla="*/ 150813 w 153"/>
              <a:gd name="T29" fmla="*/ 50800 h 55"/>
              <a:gd name="T30" fmla="*/ 125413 w 153"/>
              <a:gd name="T31" fmla="*/ 66675 h 55"/>
              <a:gd name="T32" fmla="*/ 111125 w 153"/>
              <a:gd name="T33" fmla="*/ 73025 h 55"/>
              <a:gd name="T34" fmla="*/ 95250 w 153"/>
              <a:gd name="T35" fmla="*/ 73025 h 55"/>
              <a:gd name="T36" fmla="*/ 58738 w 153"/>
              <a:gd name="T37" fmla="*/ 87312 h 55"/>
              <a:gd name="T38" fmla="*/ 58738 w 153"/>
              <a:gd name="T39" fmla="*/ 87312 h 55"/>
              <a:gd name="T40" fmla="*/ 7938 w 153"/>
              <a:gd name="T41" fmla="*/ 84137 h 55"/>
              <a:gd name="T42" fmla="*/ 7938 w 153"/>
              <a:gd name="T43" fmla="*/ 84137 h 55"/>
              <a:gd name="T44" fmla="*/ 3175 w 153"/>
              <a:gd name="T45" fmla="*/ 77787 h 55"/>
              <a:gd name="T46" fmla="*/ 0 w 153"/>
              <a:gd name="T47" fmla="*/ 69850 h 55"/>
              <a:gd name="T48" fmla="*/ 0 w 153"/>
              <a:gd name="T49" fmla="*/ 69850 h 55"/>
              <a:gd name="T50" fmla="*/ 14288 w 153"/>
              <a:gd name="T51" fmla="*/ 58737 h 55"/>
              <a:gd name="T52" fmla="*/ 22225 w 153"/>
              <a:gd name="T53" fmla="*/ 55562 h 55"/>
              <a:gd name="T54" fmla="*/ 30163 w 153"/>
              <a:gd name="T55" fmla="*/ 50800 h 55"/>
              <a:gd name="T56" fmla="*/ 77788 w 153"/>
              <a:gd name="T57" fmla="*/ 44450 h 55"/>
              <a:gd name="T58" fmla="*/ 77788 w 153"/>
              <a:gd name="T59" fmla="*/ 44450 h 55"/>
              <a:gd name="T60" fmla="*/ 92075 w 153"/>
              <a:gd name="T61" fmla="*/ 22225 h 55"/>
              <a:gd name="T62" fmla="*/ 92075 w 153"/>
              <a:gd name="T63" fmla="*/ 22225 h 55"/>
              <a:gd name="T64" fmla="*/ 92075 w 153"/>
              <a:gd name="T65" fmla="*/ 11112 h 55"/>
              <a:gd name="T66" fmla="*/ 92075 w 153"/>
              <a:gd name="T67" fmla="*/ 0 h 55"/>
              <a:gd name="T68" fmla="*/ 92075 w 153"/>
              <a:gd name="T69" fmla="*/ 0 h 55"/>
              <a:gd name="T70" fmla="*/ 100013 w 153"/>
              <a:gd name="T71" fmla="*/ 0 h 55"/>
              <a:gd name="T72" fmla="*/ 103188 w 153"/>
              <a:gd name="T73" fmla="*/ 0 h 55"/>
              <a:gd name="T74" fmla="*/ 111125 w 153"/>
              <a:gd name="T75" fmla="*/ 7937 h 55"/>
              <a:gd name="T76" fmla="*/ 114300 w 153"/>
              <a:gd name="T77" fmla="*/ 14287 h 55"/>
              <a:gd name="T78" fmla="*/ 117475 w 153"/>
              <a:gd name="T79" fmla="*/ 25400 h 55"/>
              <a:gd name="T80" fmla="*/ 117475 w 153"/>
              <a:gd name="T81" fmla="*/ 25400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1" name="Freeform 1057"/>
          <p:cNvSpPr>
            <a:spLocks/>
          </p:cNvSpPr>
          <p:nvPr userDrawn="1"/>
        </p:nvSpPr>
        <p:spPr bwMode="auto">
          <a:xfrm>
            <a:off x="2219325" y="1731963"/>
            <a:ext cx="39688" cy="25400"/>
          </a:xfrm>
          <a:custGeom>
            <a:avLst/>
            <a:gdLst>
              <a:gd name="T0" fmla="*/ 39688 w 25"/>
              <a:gd name="T1" fmla="*/ 25400 h 16"/>
              <a:gd name="T2" fmla="*/ 22225 w 25"/>
              <a:gd name="T3" fmla="*/ 25400 h 16"/>
              <a:gd name="T4" fmla="*/ 0 w 25"/>
              <a:gd name="T5" fmla="*/ 4763 h 16"/>
              <a:gd name="T6" fmla="*/ 3175 w 25"/>
              <a:gd name="T7" fmla="*/ 0 h 16"/>
              <a:gd name="T8" fmla="*/ 3175 w 25"/>
              <a:gd name="T9" fmla="*/ 0 h 16"/>
              <a:gd name="T10" fmla="*/ 39688 w 25"/>
              <a:gd name="T11" fmla="*/ 25400 h 16"/>
              <a:gd name="T12" fmla="*/ 39688 w 25"/>
              <a:gd name="T13" fmla="*/ 25400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2" name="Freeform 1058"/>
          <p:cNvSpPr>
            <a:spLocks/>
          </p:cNvSpPr>
          <p:nvPr userDrawn="1"/>
        </p:nvSpPr>
        <p:spPr bwMode="auto">
          <a:xfrm>
            <a:off x="1641475" y="1731963"/>
            <a:ext cx="231775" cy="80962"/>
          </a:xfrm>
          <a:custGeom>
            <a:avLst/>
            <a:gdLst>
              <a:gd name="T0" fmla="*/ 107950 w 146"/>
              <a:gd name="T1" fmla="*/ 22225 h 51"/>
              <a:gd name="T2" fmla="*/ 107950 w 146"/>
              <a:gd name="T3" fmla="*/ 22225 h 51"/>
              <a:gd name="T4" fmla="*/ 103188 w 146"/>
              <a:gd name="T5" fmla="*/ 30162 h 51"/>
              <a:gd name="T6" fmla="*/ 100013 w 146"/>
              <a:gd name="T7" fmla="*/ 33337 h 51"/>
              <a:gd name="T8" fmla="*/ 103188 w 146"/>
              <a:gd name="T9" fmla="*/ 41275 h 51"/>
              <a:gd name="T10" fmla="*/ 133350 w 146"/>
              <a:gd name="T11" fmla="*/ 44450 h 51"/>
              <a:gd name="T12" fmla="*/ 133350 w 146"/>
              <a:gd name="T13" fmla="*/ 44450 h 51"/>
              <a:gd name="T14" fmla="*/ 214313 w 146"/>
              <a:gd name="T15" fmla="*/ 19050 h 51"/>
              <a:gd name="T16" fmla="*/ 231775 w 146"/>
              <a:gd name="T17" fmla="*/ 30162 h 51"/>
              <a:gd name="T18" fmla="*/ 231775 w 146"/>
              <a:gd name="T19" fmla="*/ 30162 h 51"/>
              <a:gd name="T20" fmla="*/ 228600 w 146"/>
              <a:gd name="T21" fmla="*/ 36512 h 51"/>
              <a:gd name="T22" fmla="*/ 225425 w 146"/>
              <a:gd name="T23" fmla="*/ 41275 h 51"/>
              <a:gd name="T24" fmla="*/ 180975 w 146"/>
              <a:gd name="T25" fmla="*/ 47625 h 51"/>
              <a:gd name="T26" fmla="*/ 150813 w 146"/>
              <a:gd name="T27" fmla="*/ 41275 h 51"/>
              <a:gd name="T28" fmla="*/ 150813 w 146"/>
              <a:gd name="T29" fmla="*/ 41275 h 51"/>
              <a:gd name="T30" fmla="*/ 136525 w 146"/>
              <a:gd name="T31" fmla="*/ 47625 h 51"/>
              <a:gd name="T32" fmla="*/ 122238 w 146"/>
              <a:gd name="T33" fmla="*/ 58737 h 51"/>
              <a:gd name="T34" fmla="*/ 107950 w 146"/>
              <a:gd name="T35" fmla="*/ 66675 h 51"/>
              <a:gd name="T36" fmla="*/ 96838 w 146"/>
              <a:gd name="T37" fmla="*/ 66675 h 51"/>
              <a:gd name="T38" fmla="*/ 88900 w 146"/>
              <a:gd name="T39" fmla="*/ 66675 h 51"/>
              <a:gd name="T40" fmla="*/ 55563 w 146"/>
              <a:gd name="T41" fmla="*/ 80962 h 51"/>
              <a:gd name="T42" fmla="*/ 7938 w 146"/>
              <a:gd name="T43" fmla="*/ 77787 h 51"/>
              <a:gd name="T44" fmla="*/ 0 w 146"/>
              <a:gd name="T45" fmla="*/ 69850 h 51"/>
              <a:gd name="T46" fmla="*/ 0 w 146"/>
              <a:gd name="T47" fmla="*/ 69850 h 51"/>
              <a:gd name="T48" fmla="*/ 7938 w 146"/>
              <a:gd name="T49" fmla="*/ 63500 h 51"/>
              <a:gd name="T50" fmla="*/ 19050 w 146"/>
              <a:gd name="T51" fmla="*/ 55562 h 51"/>
              <a:gd name="T52" fmla="*/ 38100 w 146"/>
              <a:gd name="T53" fmla="*/ 52387 h 51"/>
              <a:gd name="T54" fmla="*/ 55563 w 146"/>
              <a:gd name="T55" fmla="*/ 47625 h 51"/>
              <a:gd name="T56" fmla="*/ 77788 w 146"/>
              <a:gd name="T57" fmla="*/ 44450 h 51"/>
              <a:gd name="T58" fmla="*/ 92075 w 146"/>
              <a:gd name="T59" fmla="*/ 22225 h 51"/>
              <a:gd name="T60" fmla="*/ 96838 w 146"/>
              <a:gd name="T61" fmla="*/ 0 h 51"/>
              <a:gd name="T62" fmla="*/ 96838 w 146"/>
              <a:gd name="T63" fmla="*/ 0 h 51"/>
              <a:gd name="T64" fmla="*/ 107950 w 146"/>
              <a:gd name="T65" fmla="*/ 22225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3" name="Freeform 1059"/>
          <p:cNvSpPr>
            <a:spLocks/>
          </p:cNvSpPr>
          <p:nvPr userDrawn="1"/>
        </p:nvSpPr>
        <p:spPr bwMode="auto">
          <a:xfrm>
            <a:off x="3883025" y="1739900"/>
            <a:ext cx="223838" cy="109538"/>
          </a:xfrm>
          <a:custGeom>
            <a:avLst/>
            <a:gdLst>
              <a:gd name="T0" fmla="*/ 223838 w 141"/>
              <a:gd name="T1" fmla="*/ 22225 h 69"/>
              <a:gd name="T2" fmla="*/ 223838 w 141"/>
              <a:gd name="T3" fmla="*/ 22225 h 69"/>
              <a:gd name="T4" fmla="*/ 220663 w 141"/>
              <a:gd name="T5" fmla="*/ 39688 h 69"/>
              <a:gd name="T6" fmla="*/ 217488 w 141"/>
              <a:gd name="T7" fmla="*/ 47625 h 69"/>
              <a:gd name="T8" fmla="*/ 217488 w 141"/>
              <a:gd name="T9" fmla="*/ 58738 h 69"/>
              <a:gd name="T10" fmla="*/ 187325 w 141"/>
              <a:gd name="T11" fmla="*/ 87313 h 69"/>
              <a:gd name="T12" fmla="*/ 77788 w 141"/>
              <a:gd name="T13" fmla="*/ 109538 h 69"/>
              <a:gd name="T14" fmla="*/ 14288 w 141"/>
              <a:gd name="T15" fmla="*/ 103188 h 69"/>
              <a:gd name="T16" fmla="*/ 14288 w 141"/>
              <a:gd name="T17" fmla="*/ 103188 h 69"/>
              <a:gd name="T18" fmla="*/ 14288 w 141"/>
              <a:gd name="T19" fmla="*/ 80963 h 69"/>
              <a:gd name="T20" fmla="*/ 11113 w 141"/>
              <a:gd name="T21" fmla="*/ 73025 h 69"/>
              <a:gd name="T22" fmla="*/ 3175 w 141"/>
              <a:gd name="T23" fmla="*/ 66675 h 69"/>
              <a:gd name="T24" fmla="*/ 3175 w 141"/>
              <a:gd name="T25" fmla="*/ 66675 h 69"/>
              <a:gd name="T26" fmla="*/ 7938 w 141"/>
              <a:gd name="T27" fmla="*/ 58738 h 69"/>
              <a:gd name="T28" fmla="*/ 11113 w 141"/>
              <a:gd name="T29" fmla="*/ 55563 h 69"/>
              <a:gd name="T30" fmla="*/ 11113 w 141"/>
              <a:gd name="T31" fmla="*/ 47625 h 69"/>
              <a:gd name="T32" fmla="*/ 11113 w 141"/>
              <a:gd name="T33" fmla="*/ 47625 h 69"/>
              <a:gd name="T34" fmla="*/ 3175 w 141"/>
              <a:gd name="T35" fmla="*/ 44450 h 69"/>
              <a:gd name="T36" fmla="*/ 0 w 141"/>
              <a:gd name="T37" fmla="*/ 39688 h 69"/>
              <a:gd name="T38" fmla="*/ 0 w 141"/>
              <a:gd name="T39" fmla="*/ 36513 h 69"/>
              <a:gd name="T40" fmla="*/ 0 w 141"/>
              <a:gd name="T41" fmla="*/ 36513 h 69"/>
              <a:gd name="T42" fmla="*/ 7938 w 141"/>
              <a:gd name="T43" fmla="*/ 33338 h 69"/>
              <a:gd name="T44" fmla="*/ 14288 w 141"/>
              <a:gd name="T45" fmla="*/ 28575 h 69"/>
              <a:gd name="T46" fmla="*/ 14288 w 141"/>
              <a:gd name="T47" fmla="*/ 28575 h 69"/>
              <a:gd name="T48" fmla="*/ 30163 w 141"/>
              <a:gd name="T49" fmla="*/ 14288 h 69"/>
              <a:gd name="T50" fmla="*/ 36513 w 141"/>
              <a:gd name="T51" fmla="*/ 3175 h 69"/>
              <a:gd name="T52" fmla="*/ 44450 w 141"/>
              <a:gd name="T53" fmla="*/ 0 h 69"/>
              <a:gd name="T54" fmla="*/ 58738 w 141"/>
              <a:gd name="T55" fmla="*/ 14288 h 69"/>
              <a:gd name="T56" fmla="*/ 58738 w 141"/>
              <a:gd name="T57" fmla="*/ 14288 h 69"/>
              <a:gd name="T58" fmla="*/ 50800 w 141"/>
              <a:gd name="T59" fmla="*/ 22225 h 69"/>
              <a:gd name="T60" fmla="*/ 50800 w 141"/>
              <a:gd name="T61" fmla="*/ 25400 h 69"/>
              <a:gd name="T62" fmla="*/ 55563 w 141"/>
              <a:gd name="T63" fmla="*/ 28575 h 69"/>
              <a:gd name="T64" fmla="*/ 55563 w 141"/>
              <a:gd name="T65" fmla="*/ 28575 h 69"/>
              <a:gd name="T66" fmla="*/ 61913 w 141"/>
              <a:gd name="T67" fmla="*/ 33338 h 69"/>
              <a:gd name="T68" fmla="*/ 66675 w 141"/>
              <a:gd name="T69" fmla="*/ 36513 h 69"/>
              <a:gd name="T70" fmla="*/ 100013 w 141"/>
              <a:gd name="T71" fmla="*/ 6350 h 69"/>
              <a:gd name="T72" fmla="*/ 120650 w 141"/>
              <a:gd name="T73" fmla="*/ 25400 h 69"/>
              <a:gd name="T74" fmla="*/ 153988 w 141"/>
              <a:gd name="T75" fmla="*/ 11113 h 69"/>
              <a:gd name="T76" fmla="*/ 153988 w 141"/>
              <a:gd name="T77" fmla="*/ 11113 h 69"/>
              <a:gd name="T78" fmla="*/ 165100 w 141"/>
              <a:gd name="T79" fmla="*/ 14288 h 69"/>
              <a:gd name="T80" fmla="*/ 176213 w 141"/>
              <a:gd name="T81" fmla="*/ 11113 h 69"/>
              <a:gd name="T82" fmla="*/ 198438 w 141"/>
              <a:gd name="T83" fmla="*/ 0 h 69"/>
              <a:gd name="T84" fmla="*/ 223838 w 141"/>
              <a:gd name="T85" fmla="*/ 22225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4" name="Freeform 1060"/>
          <p:cNvSpPr>
            <a:spLocks/>
          </p:cNvSpPr>
          <p:nvPr userDrawn="1"/>
        </p:nvSpPr>
        <p:spPr bwMode="auto">
          <a:xfrm>
            <a:off x="2454275" y="1801813"/>
            <a:ext cx="25400" cy="11112"/>
          </a:xfrm>
          <a:custGeom>
            <a:avLst/>
            <a:gdLst>
              <a:gd name="T0" fmla="*/ 25400 w 16"/>
              <a:gd name="T1" fmla="*/ 4762 h 7"/>
              <a:gd name="T2" fmla="*/ 25400 w 16"/>
              <a:gd name="T3" fmla="*/ 4762 h 7"/>
              <a:gd name="T4" fmla="*/ 14288 w 16"/>
              <a:gd name="T5" fmla="*/ 11112 h 7"/>
              <a:gd name="T6" fmla="*/ 7938 w 16"/>
              <a:gd name="T7" fmla="*/ 11112 h 7"/>
              <a:gd name="T8" fmla="*/ 0 w 16"/>
              <a:gd name="T9" fmla="*/ 11112 h 7"/>
              <a:gd name="T10" fmla="*/ 17463 w 16"/>
              <a:gd name="T11" fmla="*/ 0 h 7"/>
              <a:gd name="T12" fmla="*/ 17463 w 16"/>
              <a:gd name="T13" fmla="*/ 0 h 7"/>
              <a:gd name="T14" fmla="*/ 25400 w 16"/>
              <a:gd name="T15" fmla="*/ 4762 h 7"/>
              <a:gd name="T16" fmla="*/ 25400 w 16"/>
              <a:gd name="T17" fmla="*/ 4762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5" name="Freeform 1061"/>
          <p:cNvSpPr>
            <a:spLocks/>
          </p:cNvSpPr>
          <p:nvPr userDrawn="1"/>
        </p:nvSpPr>
        <p:spPr bwMode="auto">
          <a:xfrm>
            <a:off x="1106488" y="1820863"/>
            <a:ext cx="84137" cy="212725"/>
          </a:xfrm>
          <a:custGeom>
            <a:avLst/>
            <a:gdLst>
              <a:gd name="T0" fmla="*/ 84137 w 53"/>
              <a:gd name="T1" fmla="*/ 17463 h 134"/>
              <a:gd name="T2" fmla="*/ 84137 w 53"/>
              <a:gd name="T3" fmla="*/ 36513 h 134"/>
              <a:gd name="T4" fmla="*/ 61912 w 53"/>
              <a:gd name="T5" fmla="*/ 98425 h 134"/>
              <a:gd name="T6" fmla="*/ 76200 w 53"/>
              <a:gd name="T7" fmla="*/ 117475 h 134"/>
              <a:gd name="T8" fmla="*/ 65087 w 53"/>
              <a:gd name="T9" fmla="*/ 157163 h 134"/>
              <a:gd name="T10" fmla="*/ 0 w 53"/>
              <a:gd name="T11" fmla="*/ 212725 h 134"/>
              <a:gd name="T12" fmla="*/ 0 w 53"/>
              <a:gd name="T13" fmla="*/ 212725 h 134"/>
              <a:gd name="T14" fmla="*/ 6350 w 53"/>
              <a:gd name="T15" fmla="*/ 182563 h 134"/>
              <a:gd name="T16" fmla="*/ 6350 w 53"/>
              <a:gd name="T17" fmla="*/ 182563 h 134"/>
              <a:gd name="T18" fmla="*/ 0 w 53"/>
              <a:gd name="T19" fmla="*/ 176213 h 134"/>
              <a:gd name="T20" fmla="*/ 31750 w 53"/>
              <a:gd name="T21" fmla="*/ 134938 h 134"/>
              <a:gd name="T22" fmla="*/ 31750 w 53"/>
              <a:gd name="T23" fmla="*/ 134938 h 134"/>
              <a:gd name="T24" fmla="*/ 28575 w 53"/>
              <a:gd name="T25" fmla="*/ 131763 h 134"/>
              <a:gd name="T26" fmla="*/ 25400 w 53"/>
              <a:gd name="T27" fmla="*/ 128588 h 134"/>
              <a:gd name="T28" fmla="*/ 20637 w 53"/>
              <a:gd name="T29" fmla="*/ 120650 h 134"/>
              <a:gd name="T30" fmla="*/ 25400 w 53"/>
              <a:gd name="T31" fmla="*/ 117475 h 134"/>
              <a:gd name="T32" fmla="*/ 47625 w 53"/>
              <a:gd name="T33" fmla="*/ 69850 h 134"/>
              <a:gd name="T34" fmla="*/ 50800 w 53"/>
              <a:gd name="T35" fmla="*/ 28575 h 134"/>
              <a:gd name="T36" fmla="*/ 61912 w 53"/>
              <a:gd name="T37" fmla="*/ 0 h 134"/>
              <a:gd name="T38" fmla="*/ 61912 w 53"/>
              <a:gd name="T39" fmla="*/ 0 h 134"/>
              <a:gd name="T40" fmla="*/ 73025 w 53"/>
              <a:gd name="T41" fmla="*/ 0 h 134"/>
              <a:gd name="T42" fmla="*/ 76200 w 53"/>
              <a:gd name="T43" fmla="*/ 3175 h 134"/>
              <a:gd name="T44" fmla="*/ 79375 w 53"/>
              <a:gd name="T45" fmla="*/ 11113 h 134"/>
              <a:gd name="T46" fmla="*/ 84137 w 53"/>
              <a:gd name="T47" fmla="*/ 17463 h 134"/>
              <a:gd name="T48" fmla="*/ 84137 w 53"/>
              <a:gd name="T49" fmla="*/ 17463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6" name="Freeform 1062"/>
          <p:cNvSpPr>
            <a:spLocks/>
          </p:cNvSpPr>
          <p:nvPr userDrawn="1"/>
        </p:nvSpPr>
        <p:spPr bwMode="auto">
          <a:xfrm>
            <a:off x="712788" y="1824038"/>
            <a:ext cx="14287" cy="14287"/>
          </a:xfrm>
          <a:custGeom>
            <a:avLst/>
            <a:gdLst>
              <a:gd name="T0" fmla="*/ 0 w 9"/>
              <a:gd name="T1" fmla="*/ 14287 h 9"/>
              <a:gd name="T2" fmla="*/ 0 w 9"/>
              <a:gd name="T3" fmla="*/ 14287 h 9"/>
              <a:gd name="T4" fmla="*/ 7937 w 9"/>
              <a:gd name="T5" fmla="*/ 3175 h 9"/>
              <a:gd name="T6" fmla="*/ 11112 w 9"/>
              <a:gd name="T7" fmla="*/ 0 h 9"/>
              <a:gd name="T8" fmla="*/ 14287 w 9"/>
              <a:gd name="T9" fmla="*/ 0 h 9"/>
              <a:gd name="T10" fmla="*/ 0 w 9"/>
              <a:gd name="T11" fmla="*/ 14287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7" name="Freeform 1063"/>
          <p:cNvSpPr>
            <a:spLocks/>
          </p:cNvSpPr>
          <p:nvPr userDrawn="1"/>
        </p:nvSpPr>
        <p:spPr bwMode="auto">
          <a:xfrm>
            <a:off x="2482850" y="1838325"/>
            <a:ext cx="22225" cy="33338"/>
          </a:xfrm>
          <a:custGeom>
            <a:avLst/>
            <a:gdLst>
              <a:gd name="T0" fmla="*/ 22225 w 14"/>
              <a:gd name="T1" fmla="*/ 15875 h 21"/>
              <a:gd name="T2" fmla="*/ 7938 w 14"/>
              <a:gd name="T3" fmla="*/ 33338 h 21"/>
              <a:gd name="T4" fmla="*/ 0 w 14"/>
              <a:gd name="T5" fmla="*/ 22225 h 21"/>
              <a:gd name="T6" fmla="*/ 0 w 14"/>
              <a:gd name="T7" fmla="*/ 22225 h 21"/>
              <a:gd name="T8" fmla="*/ 4763 w 14"/>
              <a:gd name="T9" fmla="*/ 11113 h 21"/>
              <a:gd name="T10" fmla="*/ 7938 w 14"/>
              <a:gd name="T11" fmla="*/ 7938 h 21"/>
              <a:gd name="T12" fmla="*/ 15875 w 14"/>
              <a:gd name="T13" fmla="*/ 0 h 21"/>
              <a:gd name="T14" fmla="*/ 15875 w 14"/>
              <a:gd name="T15" fmla="*/ 0 h 21"/>
              <a:gd name="T16" fmla="*/ 22225 w 14"/>
              <a:gd name="T17" fmla="*/ 7938 h 21"/>
              <a:gd name="T18" fmla="*/ 22225 w 14"/>
              <a:gd name="T19" fmla="*/ 11113 h 21"/>
              <a:gd name="T20" fmla="*/ 22225 w 14"/>
              <a:gd name="T21" fmla="*/ 15875 h 21"/>
              <a:gd name="T22" fmla="*/ 22225 w 14"/>
              <a:gd name="T23" fmla="*/ 15875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8" name="Freeform 1064"/>
          <p:cNvSpPr>
            <a:spLocks/>
          </p:cNvSpPr>
          <p:nvPr userDrawn="1"/>
        </p:nvSpPr>
        <p:spPr bwMode="auto">
          <a:xfrm>
            <a:off x="1112838" y="1871663"/>
            <a:ext cx="4762" cy="3175"/>
          </a:xfrm>
          <a:custGeom>
            <a:avLst/>
            <a:gdLst>
              <a:gd name="T0" fmla="*/ 4762 w 3"/>
              <a:gd name="T1" fmla="*/ 3175 h 2"/>
              <a:gd name="T2" fmla="*/ 4762 w 3"/>
              <a:gd name="T3" fmla="*/ 3175 h 2"/>
              <a:gd name="T4" fmla="*/ 4762 w 3"/>
              <a:gd name="T5" fmla="*/ 3175 h 2"/>
              <a:gd name="T6" fmla="*/ 0 w 3"/>
              <a:gd name="T7" fmla="*/ 0 h 2"/>
              <a:gd name="T8" fmla="*/ 0 w 3"/>
              <a:gd name="T9" fmla="*/ 0 h 2"/>
              <a:gd name="T10" fmla="*/ 4762 w 3"/>
              <a:gd name="T11" fmla="*/ 0 h 2"/>
              <a:gd name="T12" fmla="*/ 4762 w 3"/>
              <a:gd name="T13" fmla="*/ 0 h 2"/>
              <a:gd name="T14" fmla="*/ 4762 w 3"/>
              <a:gd name="T15" fmla="*/ 0 h 2"/>
              <a:gd name="T16" fmla="*/ 4762 w 3"/>
              <a:gd name="T17" fmla="*/ 3175 h 2"/>
              <a:gd name="T18" fmla="*/ 4762 w 3"/>
              <a:gd name="T19" fmla="*/ 3175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9" name="Freeform 1065"/>
          <p:cNvSpPr>
            <a:spLocks/>
          </p:cNvSpPr>
          <p:nvPr userDrawn="1"/>
        </p:nvSpPr>
        <p:spPr bwMode="auto">
          <a:xfrm>
            <a:off x="5253038" y="1879600"/>
            <a:ext cx="47625" cy="58738"/>
          </a:xfrm>
          <a:custGeom>
            <a:avLst/>
            <a:gdLst>
              <a:gd name="T0" fmla="*/ 33338 w 30"/>
              <a:gd name="T1" fmla="*/ 0 h 37"/>
              <a:gd name="T2" fmla="*/ 47625 w 30"/>
              <a:gd name="T3" fmla="*/ 44450 h 37"/>
              <a:gd name="T4" fmla="*/ 47625 w 30"/>
              <a:gd name="T5" fmla="*/ 44450 h 37"/>
              <a:gd name="T6" fmla="*/ 44450 w 30"/>
              <a:gd name="T7" fmla="*/ 58738 h 37"/>
              <a:gd name="T8" fmla="*/ 25400 w 30"/>
              <a:gd name="T9" fmla="*/ 58738 h 37"/>
              <a:gd name="T10" fmla="*/ 0 w 30"/>
              <a:gd name="T11" fmla="*/ 33338 h 37"/>
              <a:gd name="T12" fmla="*/ 0 w 30"/>
              <a:gd name="T13" fmla="*/ 33338 h 37"/>
              <a:gd name="T14" fmla="*/ 15875 w 30"/>
              <a:gd name="T15" fmla="*/ 0 h 37"/>
              <a:gd name="T16" fmla="*/ 15875 w 30"/>
              <a:gd name="T17" fmla="*/ 0 h 37"/>
              <a:gd name="T18" fmla="*/ 22225 w 30"/>
              <a:gd name="T19" fmla="*/ 0 h 37"/>
              <a:gd name="T20" fmla="*/ 33338 w 30"/>
              <a:gd name="T21" fmla="*/ 0 h 37"/>
              <a:gd name="T22" fmla="*/ 33338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0" name="Freeform 1066"/>
          <p:cNvSpPr>
            <a:spLocks/>
          </p:cNvSpPr>
          <p:nvPr userDrawn="1"/>
        </p:nvSpPr>
        <p:spPr bwMode="auto">
          <a:xfrm>
            <a:off x="5260975" y="1882775"/>
            <a:ext cx="36513" cy="52388"/>
          </a:xfrm>
          <a:custGeom>
            <a:avLst/>
            <a:gdLst>
              <a:gd name="T0" fmla="*/ 36513 w 23"/>
              <a:gd name="T1" fmla="*/ 41275 h 33"/>
              <a:gd name="T2" fmla="*/ 33338 w 23"/>
              <a:gd name="T3" fmla="*/ 52388 h 33"/>
              <a:gd name="T4" fmla="*/ 22225 w 23"/>
              <a:gd name="T5" fmla="*/ 52388 h 33"/>
              <a:gd name="T6" fmla="*/ 0 w 23"/>
              <a:gd name="T7" fmla="*/ 30163 h 33"/>
              <a:gd name="T8" fmla="*/ 0 w 23"/>
              <a:gd name="T9" fmla="*/ 30163 h 33"/>
              <a:gd name="T10" fmla="*/ 7938 w 23"/>
              <a:gd name="T11" fmla="*/ 14288 h 33"/>
              <a:gd name="T12" fmla="*/ 11113 w 23"/>
              <a:gd name="T13" fmla="*/ 0 h 33"/>
              <a:gd name="T14" fmla="*/ 17463 w 23"/>
              <a:gd name="T15" fmla="*/ 0 h 33"/>
              <a:gd name="T16" fmla="*/ 36513 w 23"/>
              <a:gd name="T17" fmla="*/ 41275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1" name="Freeform 1067"/>
          <p:cNvSpPr>
            <a:spLocks/>
          </p:cNvSpPr>
          <p:nvPr userDrawn="1"/>
        </p:nvSpPr>
        <p:spPr bwMode="auto">
          <a:xfrm>
            <a:off x="346075" y="1885950"/>
            <a:ext cx="14288" cy="7938"/>
          </a:xfrm>
          <a:custGeom>
            <a:avLst/>
            <a:gdLst>
              <a:gd name="T0" fmla="*/ 14288 w 9"/>
              <a:gd name="T1" fmla="*/ 4763 h 5"/>
              <a:gd name="T2" fmla="*/ 14288 w 9"/>
              <a:gd name="T3" fmla="*/ 4763 h 5"/>
              <a:gd name="T4" fmla="*/ 0 w 9"/>
              <a:gd name="T5" fmla="*/ 7938 h 5"/>
              <a:gd name="T6" fmla="*/ 0 w 9"/>
              <a:gd name="T7" fmla="*/ 4763 h 5"/>
              <a:gd name="T8" fmla="*/ 0 w 9"/>
              <a:gd name="T9" fmla="*/ 4763 h 5"/>
              <a:gd name="T10" fmla="*/ 6350 w 9"/>
              <a:gd name="T11" fmla="*/ 4763 h 5"/>
              <a:gd name="T12" fmla="*/ 9525 w 9"/>
              <a:gd name="T13" fmla="*/ 0 h 5"/>
              <a:gd name="T14" fmla="*/ 14288 w 9"/>
              <a:gd name="T15" fmla="*/ 4763 h 5"/>
              <a:gd name="T16" fmla="*/ 14288 w 9"/>
              <a:gd name="T17" fmla="*/ 476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2" name="Freeform 1068"/>
          <p:cNvSpPr>
            <a:spLocks/>
          </p:cNvSpPr>
          <p:nvPr userDrawn="1"/>
        </p:nvSpPr>
        <p:spPr bwMode="auto">
          <a:xfrm>
            <a:off x="2747963" y="1897063"/>
            <a:ext cx="22225" cy="15875"/>
          </a:xfrm>
          <a:custGeom>
            <a:avLst/>
            <a:gdLst>
              <a:gd name="T0" fmla="*/ 22225 w 14"/>
              <a:gd name="T1" fmla="*/ 4763 h 10"/>
              <a:gd name="T2" fmla="*/ 22225 w 14"/>
              <a:gd name="T3" fmla="*/ 4763 h 10"/>
              <a:gd name="T4" fmla="*/ 3175 w 14"/>
              <a:gd name="T5" fmla="*/ 15875 h 10"/>
              <a:gd name="T6" fmla="*/ 3175 w 14"/>
              <a:gd name="T7" fmla="*/ 15875 h 10"/>
              <a:gd name="T8" fmla="*/ 0 w 14"/>
              <a:gd name="T9" fmla="*/ 7938 h 10"/>
              <a:gd name="T10" fmla="*/ 0 w 14"/>
              <a:gd name="T11" fmla="*/ 7938 h 10"/>
              <a:gd name="T12" fmla="*/ 11113 w 14"/>
              <a:gd name="T13" fmla="*/ 0 h 10"/>
              <a:gd name="T14" fmla="*/ 14288 w 14"/>
              <a:gd name="T15" fmla="*/ 0 h 10"/>
              <a:gd name="T16" fmla="*/ 22225 w 14"/>
              <a:gd name="T17" fmla="*/ 4763 h 10"/>
              <a:gd name="T18" fmla="*/ 22225 w 14"/>
              <a:gd name="T19" fmla="*/ 476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3" name="Freeform 1069"/>
          <p:cNvSpPr>
            <a:spLocks/>
          </p:cNvSpPr>
          <p:nvPr userDrawn="1"/>
        </p:nvSpPr>
        <p:spPr bwMode="auto">
          <a:xfrm>
            <a:off x="4246563" y="1901825"/>
            <a:ext cx="4762" cy="11113"/>
          </a:xfrm>
          <a:custGeom>
            <a:avLst/>
            <a:gdLst>
              <a:gd name="T0" fmla="*/ 4762 w 3"/>
              <a:gd name="T1" fmla="*/ 11113 h 7"/>
              <a:gd name="T2" fmla="*/ 4762 w 3"/>
              <a:gd name="T3" fmla="*/ 11113 h 7"/>
              <a:gd name="T4" fmla="*/ 0 w 3"/>
              <a:gd name="T5" fmla="*/ 6350 h 7"/>
              <a:gd name="T6" fmla="*/ 0 w 3"/>
              <a:gd name="T7" fmla="*/ 6350 h 7"/>
              <a:gd name="T8" fmla="*/ 4762 w 3"/>
              <a:gd name="T9" fmla="*/ 0 h 7"/>
              <a:gd name="T10" fmla="*/ 4762 w 3"/>
              <a:gd name="T11" fmla="*/ 11113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4" name="Freeform 1070"/>
          <p:cNvSpPr>
            <a:spLocks/>
          </p:cNvSpPr>
          <p:nvPr userDrawn="1"/>
        </p:nvSpPr>
        <p:spPr bwMode="auto">
          <a:xfrm>
            <a:off x="260350" y="1905000"/>
            <a:ext cx="22225" cy="14288"/>
          </a:xfrm>
          <a:custGeom>
            <a:avLst/>
            <a:gdLst>
              <a:gd name="T0" fmla="*/ 22225 w 14"/>
              <a:gd name="T1" fmla="*/ 0 h 9"/>
              <a:gd name="T2" fmla="*/ 22225 w 14"/>
              <a:gd name="T3" fmla="*/ 0 h 9"/>
              <a:gd name="T4" fmla="*/ 19050 w 14"/>
              <a:gd name="T5" fmla="*/ 3175 h 9"/>
              <a:gd name="T6" fmla="*/ 15875 w 14"/>
              <a:gd name="T7" fmla="*/ 7938 h 9"/>
              <a:gd name="T8" fmla="*/ 0 w 14"/>
              <a:gd name="T9" fmla="*/ 14288 h 9"/>
              <a:gd name="T10" fmla="*/ 0 w 14"/>
              <a:gd name="T11" fmla="*/ 14288 h 9"/>
              <a:gd name="T12" fmla="*/ 0 w 14"/>
              <a:gd name="T13" fmla="*/ 14288 h 9"/>
              <a:gd name="T14" fmla="*/ 0 w 14"/>
              <a:gd name="T15" fmla="*/ 11113 h 9"/>
              <a:gd name="T16" fmla="*/ 7938 w 14"/>
              <a:gd name="T17" fmla="*/ 0 h 9"/>
              <a:gd name="T18" fmla="*/ 7938 w 14"/>
              <a:gd name="T19" fmla="*/ 0 h 9"/>
              <a:gd name="T20" fmla="*/ 22225 w 14"/>
              <a:gd name="T21" fmla="*/ 0 h 9"/>
              <a:gd name="T22" fmla="*/ 22225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5" name="Freeform 1071"/>
          <p:cNvSpPr>
            <a:spLocks/>
          </p:cNvSpPr>
          <p:nvPr userDrawn="1"/>
        </p:nvSpPr>
        <p:spPr bwMode="auto">
          <a:xfrm>
            <a:off x="190500" y="1908175"/>
            <a:ext cx="22225" cy="15875"/>
          </a:xfrm>
          <a:custGeom>
            <a:avLst/>
            <a:gdLst>
              <a:gd name="T0" fmla="*/ 22225 w 14"/>
              <a:gd name="T1" fmla="*/ 0 h 10"/>
              <a:gd name="T2" fmla="*/ 22225 w 14"/>
              <a:gd name="T3" fmla="*/ 0 h 10"/>
              <a:gd name="T4" fmla="*/ 15875 w 14"/>
              <a:gd name="T5" fmla="*/ 7938 h 10"/>
              <a:gd name="T6" fmla="*/ 4763 w 14"/>
              <a:gd name="T7" fmla="*/ 15875 h 10"/>
              <a:gd name="T8" fmla="*/ 4763 w 14"/>
              <a:gd name="T9" fmla="*/ 15875 h 10"/>
              <a:gd name="T10" fmla="*/ 4763 w 14"/>
              <a:gd name="T11" fmla="*/ 15875 h 10"/>
              <a:gd name="T12" fmla="*/ 0 w 14"/>
              <a:gd name="T13" fmla="*/ 11113 h 10"/>
              <a:gd name="T14" fmla="*/ 0 w 14"/>
              <a:gd name="T15" fmla="*/ 11113 h 10"/>
              <a:gd name="T16" fmla="*/ 11113 w 14"/>
              <a:gd name="T17" fmla="*/ 4763 h 10"/>
              <a:gd name="T18" fmla="*/ 15875 w 14"/>
              <a:gd name="T19" fmla="*/ 0 h 10"/>
              <a:gd name="T20" fmla="*/ 22225 w 14"/>
              <a:gd name="T21" fmla="*/ 0 h 10"/>
              <a:gd name="T22" fmla="*/ 22225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6" name="Freeform 1072"/>
          <p:cNvSpPr>
            <a:spLocks/>
          </p:cNvSpPr>
          <p:nvPr userDrawn="1"/>
        </p:nvSpPr>
        <p:spPr bwMode="auto">
          <a:xfrm>
            <a:off x="1090613" y="1908175"/>
            <a:ext cx="1587" cy="4763"/>
          </a:xfrm>
          <a:custGeom>
            <a:avLst/>
            <a:gdLst>
              <a:gd name="T0" fmla="*/ 0 w 1587"/>
              <a:gd name="T1" fmla="*/ 4763 h 3"/>
              <a:gd name="T2" fmla="*/ 0 w 1587"/>
              <a:gd name="T3" fmla="*/ 4763 h 3"/>
              <a:gd name="T4" fmla="*/ 0 w 1587"/>
              <a:gd name="T5" fmla="*/ 0 h 3"/>
              <a:gd name="T6" fmla="*/ 0 w 1587"/>
              <a:gd name="T7" fmla="*/ 0 h 3"/>
              <a:gd name="T8" fmla="*/ 0 w 1587"/>
              <a:gd name="T9" fmla="*/ 4763 h 3"/>
              <a:gd name="T10" fmla="*/ 0 w 1587"/>
              <a:gd name="T11" fmla="*/ 476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7"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7" name="Freeform 1073"/>
          <p:cNvSpPr>
            <a:spLocks/>
          </p:cNvSpPr>
          <p:nvPr userDrawn="1"/>
        </p:nvSpPr>
        <p:spPr bwMode="auto">
          <a:xfrm>
            <a:off x="5157788" y="1916113"/>
            <a:ext cx="52387" cy="61912"/>
          </a:xfrm>
          <a:custGeom>
            <a:avLst/>
            <a:gdLst>
              <a:gd name="T0" fmla="*/ 44450 w 33"/>
              <a:gd name="T1" fmla="*/ 11112 h 39"/>
              <a:gd name="T2" fmla="*/ 44450 w 33"/>
              <a:gd name="T3" fmla="*/ 11112 h 39"/>
              <a:gd name="T4" fmla="*/ 52387 w 33"/>
              <a:gd name="T5" fmla="*/ 25400 h 39"/>
              <a:gd name="T6" fmla="*/ 52387 w 33"/>
              <a:gd name="T7" fmla="*/ 33337 h 39"/>
              <a:gd name="T8" fmla="*/ 47625 w 33"/>
              <a:gd name="T9" fmla="*/ 39687 h 39"/>
              <a:gd name="T10" fmla="*/ 44450 w 33"/>
              <a:gd name="T11" fmla="*/ 50800 h 39"/>
              <a:gd name="T12" fmla="*/ 44450 w 33"/>
              <a:gd name="T13" fmla="*/ 50800 h 39"/>
              <a:gd name="T14" fmla="*/ 36512 w 33"/>
              <a:gd name="T15" fmla="*/ 58737 h 39"/>
              <a:gd name="T16" fmla="*/ 33337 w 33"/>
              <a:gd name="T17" fmla="*/ 61912 h 39"/>
              <a:gd name="T18" fmla="*/ 30162 w 33"/>
              <a:gd name="T19" fmla="*/ 61912 h 39"/>
              <a:gd name="T20" fmla="*/ 30162 w 33"/>
              <a:gd name="T21" fmla="*/ 61912 h 39"/>
              <a:gd name="T22" fmla="*/ 3175 w 33"/>
              <a:gd name="T23" fmla="*/ 47625 h 39"/>
              <a:gd name="T24" fmla="*/ 3175 w 33"/>
              <a:gd name="T25" fmla="*/ 47625 h 39"/>
              <a:gd name="T26" fmla="*/ 0 w 33"/>
              <a:gd name="T27" fmla="*/ 22225 h 39"/>
              <a:gd name="T28" fmla="*/ 0 w 33"/>
              <a:gd name="T29" fmla="*/ 11112 h 39"/>
              <a:gd name="T30" fmla="*/ 7937 w 33"/>
              <a:gd name="T31" fmla="*/ 0 h 39"/>
              <a:gd name="T32" fmla="*/ 11112 w 33"/>
              <a:gd name="T33" fmla="*/ 0 h 39"/>
              <a:gd name="T34" fmla="*/ 44450 w 33"/>
              <a:gd name="T35" fmla="*/ 11112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8" name="Freeform 1074"/>
          <p:cNvSpPr>
            <a:spLocks/>
          </p:cNvSpPr>
          <p:nvPr userDrawn="1"/>
        </p:nvSpPr>
        <p:spPr bwMode="auto">
          <a:xfrm>
            <a:off x="5165725" y="1924050"/>
            <a:ext cx="36513" cy="47625"/>
          </a:xfrm>
          <a:custGeom>
            <a:avLst/>
            <a:gdLst>
              <a:gd name="T0" fmla="*/ 36513 w 23"/>
              <a:gd name="T1" fmla="*/ 20638 h 30"/>
              <a:gd name="T2" fmla="*/ 36513 w 23"/>
              <a:gd name="T3" fmla="*/ 20638 h 30"/>
              <a:gd name="T4" fmla="*/ 36513 w 23"/>
              <a:gd name="T5" fmla="*/ 36513 h 30"/>
              <a:gd name="T6" fmla="*/ 33338 w 23"/>
              <a:gd name="T7" fmla="*/ 42863 h 30"/>
              <a:gd name="T8" fmla="*/ 25400 w 23"/>
              <a:gd name="T9" fmla="*/ 47625 h 30"/>
              <a:gd name="T10" fmla="*/ 25400 w 23"/>
              <a:gd name="T11" fmla="*/ 47625 h 30"/>
              <a:gd name="T12" fmla="*/ 14288 w 23"/>
              <a:gd name="T13" fmla="*/ 42863 h 30"/>
              <a:gd name="T14" fmla="*/ 3175 w 23"/>
              <a:gd name="T15" fmla="*/ 36513 h 30"/>
              <a:gd name="T16" fmla="*/ 3175 w 23"/>
              <a:gd name="T17" fmla="*/ 36513 h 30"/>
              <a:gd name="T18" fmla="*/ 0 w 23"/>
              <a:gd name="T19" fmla="*/ 17463 h 30"/>
              <a:gd name="T20" fmla="*/ 0 w 23"/>
              <a:gd name="T21" fmla="*/ 6350 h 30"/>
              <a:gd name="T22" fmla="*/ 3175 w 23"/>
              <a:gd name="T23" fmla="*/ 0 h 30"/>
              <a:gd name="T24" fmla="*/ 3175 w 23"/>
              <a:gd name="T25" fmla="*/ 0 h 30"/>
              <a:gd name="T26" fmla="*/ 14288 w 23"/>
              <a:gd name="T27" fmla="*/ 3175 h 30"/>
              <a:gd name="T28" fmla="*/ 25400 w 23"/>
              <a:gd name="T29" fmla="*/ 6350 h 30"/>
              <a:gd name="T30" fmla="*/ 33338 w 23"/>
              <a:gd name="T31" fmla="*/ 11113 h 30"/>
              <a:gd name="T32" fmla="*/ 36513 w 23"/>
              <a:gd name="T33" fmla="*/ 17463 h 30"/>
              <a:gd name="T34" fmla="*/ 36513 w 23"/>
              <a:gd name="T35" fmla="*/ 20638 h 30"/>
              <a:gd name="T36" fmla="*/ 36513 w 23"/>
              <a:gd name="T37" fmla="*/ 20638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9" name="Freeform 1075"/>
          <p:cNvSpPr>
            <a:spLocks/>
          </p:cNvSpPr>
          <p:nvPr userDrawn="1"/>
        </p:nvSpPr>
        <p:spPr bwMode="auto">
          <a:xfrm>
            <a:off x="8548688" y="1930400"/>
            <a:ext cx="14287" cy="19050"/>
          </a:xfrm>
          <a:custGeom>
            <a:avLst/>
            <a:gdLst>
              <a:gd name="T0" fmla="*/ 14287 w 9"/>
              <a:gd name="T1" fmla="*/ 7938 h 12"/>
              <a:gd name="T2" fmla="*/ 14287 w 9"/>
              <a:gd name="T3" fmla="*/ 7938 h 12"/>
              <a:gd name="T4" fmla="*/ 14287 w 9"/>
              <a:gd name="T5" fmla="*/ 14288 h 12"/>
              <a:gd name="T6" fmla="*/ 11112 w 9"/>
              <a:gd name="T7" fmla="*/ 19050 h 12"/>
              <a:gd name="T8" fmla="*/ 11112 w 9"/>
              <a:gd name="T9" fmla="*/ 19050 h 12"/>
              <a:gd name="T10" fmla="*/ 3175 w 9"/>
              <a:gd name="T11" fmla="*/ 19050 h 12"/>
              <a:gd name="T12" fmla="*/ 0 w 9"/>
              <a:gd name="T13" fmla="*/ 14288 h 12"/>
              <a:gd name="T14" fmla="*/ 0 w 9"/>
              <a:gd name="T15" fmla="*/ 14288 h 12"/>
              <a:gd name="T16" fmla="*/ 0 w 9"/>
              <a:gd name="T17" fmla="*/ 7938 h 12"/>
              <a:gd name="T18" fmla="*/ 3175 w 9"/>
              <a:gd name="T19" fmla="*/ 0 h 12"/>
              <a:gd name="T20" fmla="*/ 3175 w 9"/>
              <a:gd name="T21" fmla="*/ 0 h 12"/>
              <a:gd name="T22" fmla="*/ 11112 w 9"/>
              <a:gd name="T23" fmla="*/ 4763 h 12"/>
              <a:gd name="T24" fmla="*/ 14287 w 9"/>
              <a:gd name="T25" fmla="*/ 7938 h 12"/>
              <a:gd name="T26" fmla="*/ 14287 w 9"/>
              <a:gd name="T27" fmla="*/ 7938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0" name="Freeform 1076"/>
          <p:cNvSpPr>
            <a:spLocks/>
          </p:cNvSpPr>
          <p:nvPr userDrawn="1"/>
        </p:nvSpPr>
        <p:spPr bwMode="auto">
          <a:xfrm>
            <a:off x="14288" y="1944688"/>
            <a:ext cx="19050" cy="15875"/>
          </a:xfrm>
          <a:custGeom>
            <a:avLst/>
            <a:gdLst>
              <a:gd name="T0" fmla="*/ 19050 w 12"/>
              <a:gd name="T1" fmla="*/ 7938 h 10"/>
              <a:gd name="T2" fmla="*/ 19050 w 12"/>
              <a:gd name="T3" fmla="*/ 7938 h 10"/>
              <a:gd name="T4" fmla="*/ 11113 w 12"/>
              <a:gd name="T5" fmla="*/ 11113 h 10"/>
              <a:gd name="T6" fmla="*/ 7938 w 12"/>
              <a:gd name="T7" fmla="*/ 15875 h 10"/>
              <a:gd name="T8" fmla="*/ 0 w 12"/>
              <a:gd name="T9" fmla="*/ 11113 h 10"/>
              <a:gd name="T10" fmla="*/ 0 w 12"/>
              <a:gd name="T11" fmla="*/ 11113 h 10"/>
              <a:gd name="T12" fmla="*/ 11113 w 12"/>
              <a:gd name="T13" fmla="*/ 4763 h 10"/>
              <a:gd name="T14" fmla="*/ 15875 w 12"/>
              <a:gd name="T15" fmla="*/ 0 h 10"/>
              <a:gd name="T16" fmla="*/ 19050 w 12"/>
              <a:gd name="T17" fmla="*/ 7938 h 10"/>
              <a:gd name="T18" fmla="*/ 19050 w 12"/>
              <a:gd name="T19" fmla="*/ 7938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1" name="Rectangle 1077"/>
          <p:cNvSpPr>
            <a:spLocks noChangeArrowheads="1"/>
          </p:cNvSpPr>
          <p:nvPr userDrawn="1"/>
        </p:nvSpPr>
        <p:spPr bwMode="auto">
          <a:xfrm>
            <a:off x="147638" y="1949450"/>
            <a:ext cx="1587" cy="3175"/>
          </a:xfrm>
          <a:prstGeom prst="rect">
            <a:avLst/>
          </a:prstGeom>
          <a:solidFill>
            <a:schemeClr val="hlink"/>
          </a:solidFill>
          <a:ln>
            <a:noFill/>
          </a:ln>
          <a:extLst>
            <a:ext uri="{91240B29-F687-4F45-9708-019B960494DF}">
              <a14:hiddenLine xmlns:a14="http://schemas.microsoft.com/office/drawing/2010/main" w="14288">
                <a:solidFill>
                  <a:schemeClr val="hlink"/>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2" name="Freeform 1078"/>
          <p:cNvSpPr>
            <a:spLocks/>
          </p:cNvSpPr>
          <p:nvPr userDrawn="1"/>
        </p:nvSpPr>
        <p:spPr bwMode="auto">
          <a:xfrm>
            <a:off x="1079500" y="1952625"/>
            <a:ext cx="11113" cy="11113"/>
          </a:xfrm>
          <a:custGeom>
            <a:avLst/>
            <a:gdLst>
              <a:gd name="T0" fmla="*/ 11113 w 7"/>
              <a:gd name="T1" fmla="*/ 0 h 7"/>
              <a:gd name="T2" fmla="*/ 11113 w 7"/>
              <a:gd name="T3" fmla="*/ 0 h 7"/>
              <a:gd name="T4" fmla="*/ 7938 w 7"/>
              <a:gd name="T5" fmla="*/ 7938 h 7"/>
              <a:gd name="T6" fmla="*/ 0 w 7"/>
              <a:gd name="T7" fmla="*/ 11113 h 7"/>
              <a:gd name="T8" fmla="*/ 0 w 7"/>
              <a:gd name="T9" fmla="*/ 11113 h 7"/>
              <a:gd name="T10" fmla="*/ 0 w 7"/>
              <a:gd name="T11" fmla="*/ 7938 h 7"/>
              <a:gd name="T12" fmla="*/ 0 w 7"/>
              <a:gd name="T13" fmla="*/ 3175 h 7"/>
              <a:gd name="T14" fmla="*/ 0 w 7"/>
              <a:gd name="T15" fmla="*/ 3175 h 7"/>
              <a:gd name="T16" fmla="*/ 11113 w 7"/>
              <a:gd name="T17" fmla="*/ 0 h 7"/>
              <a:gd name="T18" fmla="*/ 11113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3" name="Freeform 1079"/>
          <p:cNvSpPr>
            <a:spLocks/>
          </p:cNvSpPr>
          <p:nvPr userDrawn="1"/>
        </p:nvSpPr>
        <p:spPr bwMode="auto">
          <a:xfrm>
            <a:off x="77788" y="1974850"/>
            <a:ext cx="17462" cy="7938"/>
          </a:xfrm>
          <a:custGeom>
            <a:avLst/>
            <a:gdLst>
              <a:gd name="T0" fmla="*/ 17462 w 11"/>
              <a:gd name="T1" fmla="*/ 3175 h 5"/>
              <a:gd name="T2" fmla="*/ 17462 w 11"/>
              <a:gd name="T3" fmla="*/ 3175 h 5"/>
              <a:gd name="T4" fmla="*/ 14287 w 11"/>
              <a:gd name="T5" fmla="*/ 7938 h 5"/>
              <a:gd name="T6" fmla="*/ 11112 w 11"/>
              <a:gd name="T7" fmla="*/ 7938 h 5"/>
              <a:gd name="T8" fmla="*/ 3175 w 11"/>
              <a:gd name="T9" fmla="*/ 7938 h 5"/>
              <a:gd name="T10" fmla="*/ 0 w 11"/>
              <a:gd name="T11" fmla="*/ 3175 h 5"/>
              <a:gd name="T12" fmla="*/ 0 w 11"/>
              <a:gd name="T13" fmla="*/ 3175 h 5"/>
              <a:gd name="T14" fmla="*/ 11112 w 11"/>
              <a:gd name="T15" fmla="*/ 0 h 5"/>
              <a:gd name="T16" fmla="*/ 14287 w 11"/>
              <a:gd name="T17" fmla="*/ 0 h 5"/>
              <a:gd name="T18" fmla="*/ 17462 w 11"/>
              <a:gd name="T19" fmla="*/ 3175 h 5"/>
              <a:gd name="T20" fmla="*/ 17462 w 11"/>
              <a:gd name="T21" fmla="*/ 3175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4" name="Freeform 1080"/>
          <p:cNvSpPr>
            <a:spLocks/>
          </p:cNvSpPr>
          <p:nvPr userDrawn="1"/>
        </p:nvSpPr>
        <p:spPr bwMode="auto">
          <a:xfrm>
            <a:off x="4992688" y="2008188"/>
            <a:ext cx="98425" cy="55562"/>
          </a:xfrm>
          <a:custGeom>
            <a:avLst/>
            <a:gdLst>
              <a:gd name="T0" fmla="*/ 98425 w 62"/>
              <a:gd name="T1" fmla="*/ 47625 h 35"/>
              <a:gd name="T2" fmla="*/ 33338 w 62"/>
              <a:gd name="T3" fmla="*/ 55562 h 35"/>
              <a:gd name="T4" fmla="*/ 33338 w 62"/>
              <a:gd name="T5" fmla="*/ 55562 h 35"/>
              <a:gd name="T6" fmla="*/ 22225 w 62"/>
              <a:gd name="T7" fmla="*/ 39687 h 35"/>
              <a:gd name="T8" fmla="*/ 19050 w 62"/>
              <a:gd name="T9" fmla="*/ 36512 h 35"/>
              <a:gd name="T10" fmla="*/ 7938 w 62"/>
              <a:gd name="T11" fmla="*/ 33337 h 35"/>
              <a:gd name="T12" fmla="*/ 0 w 62"/>
              <a:gd name="T13" fmla="*/ 22225 h 35"/>
              <a:gd name="T14" fmla="*/ 0 w 62"/>
              <a:gd name="T15" fmla="*/ 22225 h 35"/>
              <a:gd name="T16" fmla="*/ 11113 w 62"/>
              <a:gd name="T17" fmla="*/ 14287 h 35"/>
              <a:gd name="T18" fmla="*/ 14288 w 62"/>
              <a:gd name="T19" fmla="*/ 11112 h 35"/>
              <a:gd name="T20" fmla="*/ 22225 w 62"/>
              <a:gd name="T21" fmla="*/ 11112 h 35"/>
              <a:gd name="T22" fmla="*/ 88900 w 62"/>
              <a:gd name="T23" fmla="*/ 0 h 35"/>
              <a:gd name="T24" fmla="*/ 88900 w 62"/>
              <a:gd name="T25" fmla="*/ 0 h 35"/>
              <a:gd name="T26" fmla="*/ 98425 w 62"/>
              <a:gd name="T27" fmla="*/ 47625 h 35"/>
              <a:gd name="T28" fmla="*/ 98425 w 62"/>
              <a:gd name="T29" fmla="*/ 47625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5" name="Freeform 1081"/>
          <p:cNvSpPr>
            <a:spLocks/>
          </p:cNvSpPr>
          <p:nvPr userDrawn="1"/>
        </p:nvSpPr>
        <p:spPr bwMode="auto">
          <a:xfrm>
            <a:off x="1028700" y="2011363"/>
            <a:ext cx="28575" cy="22225"/>
          </a:xfrm>
          <a:custGeom>
            <a:avLst/>
            <a:gdLst>
              <a:gd name="T0" fmla="*/ 28575 w 18"/>
              <a:gd name="T1" fmla="*/ 3175 h 14"/>
              <a:gd name="T2" fmla="*/ 28575 w 18"/>
              <a:gd name="T3" fmla="*/ 3175 h 14"/>
              <a:gd name="T4" fmla="*/ 3175 w 18"/>
              <a:gd name="T5" fmla="*/ 22225 h 14"/>
              <a:gd name="T6" fmla="*/ 3175 w 18"/>
              <a:gd name="T7" fmla="*/ 22225 h 14"/>
              <a:gd name="T8" fmla="*/ 0 w 18"/>
              <a:gd name="T9" fmla="*/ 19050 h 14"/>
              <a:gd name="T10" fmla="*/ 0 w 18"/>
              <a:gd name="T11" fmla="*/ 14288 h 14"/>
              <a:gd name="T12" fmla="*/ 0 w 18"/>
              <a:gd name="T13" fmla="*/ 7938 h 14"/>
              <a:gd name="T14" fmla="*/ 0 w 18"/>
              <a:gd name="T15" fmla="*/ 7938 h 14"/>
              <a:gd name="T16" fmla="*/ 14288 w 18"/>
              <a:gd name="T17" fmla="*/ 0 h 14"/>
              <a:gd name="T18" fmla="*/ 22225 w 18"/>
              <a:gd name="T19" fmla="*/ 0 h 14"/>
              <a:gd name="T20" fmla="*/ 28575 w 18"/>
              <a:gd name="T21" fmla="*/ 3175 h 14"/>
              <a:gd name="T22" fmla="*/ 28575 w 18"/>
              <a:gd name="T23" fmla="*/ 317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6" name="Freeform 1082"/>
          <p:cNvSpPr>
            <a:spLocks/>
          </p:cNvSpPr>
          <p:nvPr userDrawn="1"/>
        </p:nvSpPr>
        <p:spPr bwMode="auto">
          <a:xfrm>
            <a:off x="4246563" y="2030413"/>
            <a:ext cx="192087" cy="311150"/>
          </a:xfrm>
          <a:custGeom>
            <a:avLst/>
            <a:gdLst>
              <a:gd name="T0" fmla="*/ 84137 w 121"/>
              <a:gd name="T1" fmla="*/ 6350 h 196"/>
              <a:gd name="T2" fmla="*/ 69850 w 121"/>
              <a:gd name="T3" fmla="*/ 25400 h 196"/>
              <a:gd name="T4" fmla="*/ 47625 w 121"/>
              <a:gd name="T5" fmla="*/ 33338 h 196"/>
              <a:gd name="T6" fmla="*/ 44450 w 121"/>
              <a:gd name="T7" fmla="*/ 39688 h 196"/>
              <a:gd name="T8" fmla="*/ 44450 w 121"/>
              <a:gd name="T9" fmla="*/ 47625 h 196"/>
              <a:gd name="T10" fmla="*/ 100012 w 121"/>
              <a:gd name="T11" fmla="*/ 50800 h 196"/>
              <a:gd name="T12" fmla="*/ 106362 w 121"/>
              <a:gd name="T13" fmla="*/ 53975 h 196"/>
              <a:gd name="T14" fmla="*/ 84137 w 121"/>
              <a:gd name="T15" fmla="*/ 87313 h 196"/>
              <a:gd name="T16" fmla="*/ 63500 w 121"/>
              <a:gd name="T17" fmla="*/ 95250 h 196"/>
              <a:gd name="T18" fmla="*/ 117475 w 121"/>
              <a:gd name="T19" fmla="*/ 134938 h 196"/>
              <a:gd name="T20" fmla="*/ 142875 w 121"/>
              <a:gd name="T21" fmla="*/ 234950 h 196"/>
              <a:gd name="T22" fmla="*/ 147637 w 121"/>
              <a:gd name="T23" fmla="*/ 234950 h 196"/>
              <a:gd name="T24" fmla="*/ 150812 w 121"/>
              <a:gd name="T25" fmla="*/ 234950 h 196"/>
              <a:gd name="T26" fmla="*/ 187325 w 121"/>
              <a:gd name="T27" fmla="*/ 220663 h 196"/>
              <a:gd name="T28" fmla="*/ 192087 w 121"/>
              <a:gd name="T29" fmla="*/ 230188 h 196"/>
              <a:gd name="T30" fmla="*/ 176212 w 121"/>
              <a:gd name="T31" fmla="*/ 249238 h 196"/>
              <a:gd name="T32" fmla="*/ 169862 w 121"/>
              <a:gd name="T33" fmla="*/ 257175 h 196"/>
              <a:gd name="T34" fmla="*/ 173037 w 121"/>
              <a:gd name="T35" fmla="*/ 274638 h 196"/>
              <a:gd name="T36" fmla="*/ 125412 w 121"/>
              <a:gd name="T37" fmla="*/ 282575 h 196"/>
              <a:gd name="T38" fmla="*/ 80962 w 121"/>
              <a:gd name="T39" fmla="*/ 304800 h 196"/>
              <a:gd name="T40" fmla="*/ 4762 w 121"/>
              <a:gd name="T41" fmla="*/ 311150 h 196"/>
              <a:gd name="T42" fmla="*/ 0 w 121"/>
              <a:gd name="T43" fmla="*/ 307975 h 196"/>
              <a:gd name="T44" fmla="*/ 25400 w 121"/>
              <a:gd name="T45" fmla="*/ 285750 h 196"/>
              <a:gd name="T46" fmla="*/ 58737 w 121"/>
              <a:gd name="T47" fmla="*/ 282575 h 196"/>
              <a:gd name="T48" fmla="*/ 63500 w 121"/>
              <a:gd name="T49" fmla="*/ 268288 h 196"/>
              <a:gd name="T50" fmla="*/ 41275 w 121"/>
              <a:gd name="T51" fmla="*/ 263525 h 196"/>
              <a:gd name="T52" fmla="*/ 14287 w 121"/>
              <a:gd name="T53" fmla="*/ 260350 h 196"/>
              <a:gd name="T54" fmla="*/ 11112 w 121"/>
              <a:gd name="T55" fmla="*/ 252413 h 196"/>
              <a:gd name="T56" fmla="*/ 41275 w 121"/>
              <a:gd name="T57" fmla="*/ 241300 h 196"/>
              <a:gd name="T58" fmla="*/ 47625 w 121"/>
              <a:gd name="T59" fmla="*/ 201613 h 196"/>
              <a:gd name="T60" fmla="*/ 69850 w 121"/>
              <a:gd name="T61" fmla="*/ 201613 h 196"/>
              <a:gd name="T62" fmla="*/ 80962 w 121"/>
              <a:gd name="T63" fmla="*/ 193675 h 196"/>
              <a:gd name="T64" fmla="*/ 77787 w 121"/>
              <a:gd name="T65" fmla="*/ 157163 h 196"/>
              <a:gd name="T66" fmla="*/ 33337 w 121"/>
              <a:gd name="T67" fmla="*/ 142875 h 196"/>
              <a:gd name="T68" fmla="*/ 25400 w 121"/>
              <a:gd name="T69" fmla="*/ 109538 h 196"/>
              <a:gd name="T70" fmla="*/ 0 w 121"/>
              <a:gd name="T71" fmla="*/ 73025 h 196"/>
              <a:gd name="T72" fmla="*/ 47625 w 121"/>
              <a:gd name="T73" fmla="*/ 0 h 196"/>
              <a:gd name="T74" fmla="*/ 77787 w 121"/>
              <a:gd name="T75" fmla="*/ 0 h 196"/>
              <a:gd name="T76" fmla="*/ 84137 w 121"/>
              <a:gd name="T77" fmla="*/ 6350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7" name="Freeform 1083"/>
          <p:cNvSpPr>
            <a:spLocks/>
          </p:cNvSpPr>
          <p:nvPr userDrawn="1"/>
        </p:nvSpPr>
        <p:spPr bwMode="auto">
          <a:xfrm>
            <a:off x="2398713" y="2036763"/>
            <a:ext cx="3175" cy="4762"/>
          </a:xfrm>
          <a:custGeom>
            <a:avLst/>
            <a:gdLst>
              <a:gd name="T0" fmla="*/ 3175 w 2"/>
              <a:gd name="T1" fmla="*/ 0 h 3"/>
              <a:gd name="T2" fmla="*/ 3175 w 2"/>
              <a:gd name="T3" fmla="*/ 0 h 3"/>
              <a:gd name="T4" fmla="*/ 0 w 2"/>
              <a:gd name="T5" fmla="*/ 4762 h 3"/>
              <a:gd name="T6" fmla="*/ 0 w 2"/>
              <a:gd name="T7" fmla="*/ 4762 h 3"/>
              <a:gd name="T8" fmla="*/ 3175 w 2"/>
              <a:gd name="T9" fmla="*/ 0 h 3"/>
              <a:gd name="T10" fmla="*/ 3175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8" name="Freeform 1084"/>
          <p:cNvSpPr>
            <a:spLocks/>
          </p:cNvSpPr>
          <p:nvPr userDrawn="1"/>
        </p:nvSpPr>
        <p:spPr bwMode="auto">
          <a:xfrm>
            <a:off x="8042275" y="2041525"/>
            <a:ext cx="263525" cy="300038"/>
          </a:xfrm>
          <a:custGeom>
            <a:avLst/>
            <a:gdLst>
              <a:gd name="T0" fmla="*/ 65088 w 166"/>
              <a:gd name="T1" fmla="*/ 39688 h 189"/>
              <a:gd name="T2" fmla="*/ 65088 w 166"/>
              <a:gd name="T3" fmla="*/ 39688 h 189"/>
              <a:gd name="T4" fmla="*/ 80963 w 166"/>
              <a:gd name="T5" fmla="*/ 42863 h 189"/>
              <a:gd name="T6" fmla="*/ 92075 w 166"/>
              <a:gd name="T7" fmla="*/ 84138 h 189"/>
              <a:gd name="T8" fmla="*/ 95250 w 166"/>
              <a:gd name="T9" fmla="*/ 87313 h 189"/>
              <a:gd name="T10" fmla="*/ 142875 w 166"/>
              <a:gd name="T11" fmla="*/ 109538 h 189"/>
              <a:gd name="T12" fmla="*/ 142875 w 166"/>
              <a:gd name="T13" fmla="*/ 109538 h 189"/>
              <a:gd name="T14" fmla="*/ 212725 w 166"/>
              <a:gd name="T15" fmla="*/ 179388 h 189"/>
              <a:gd name="T16" fmla="*/ 212725 w 166"/>
              <a:gd name="T17" fmla="*/ 179388 h 189"/>
              <a:gd name="T18" fmla="*/ 198438 w 166"/>
              <a:gd name="T19" fmla="*/ 187325 h 189"/>
              <a:gd name="T20" fmla="*/ 182563 w 166"/>
              <a:gd name="T21" fmla="*/ 193675 h 189"/>
              <a:gd name="T22" fmla="*/ 182563 w 166"/>
              <a:gd name="T23" fmla="*/ 193675 h 189"/>
              <a:gd name="T24" fmla="*/ 209550 w 166"/>
              <a:gd name="T25" fmla="*/ 238125 h 189"/>
              <a:gd name="T26" fmla="*/ 263525 w 166"/>
              <a:gd name="T27" fmla="*/ 279400 h 189"/>
              <a:gd name="T28" fmla="*/ 263525 w 166"/>
              <a:gd name="T29" fmla="*/ 282575 h 189"/>
              <a:gd name="T30" fmla="*/ 263525 w 166"/>
              <a:gd name="T31" fmla="*/ 282575 h 189"/>
              <a:gd name="T32" fmla="*/ 246063 w 166"/>
              <a:gd name="T33" fmla="*/ 288925 h 189"/>
              <a:gd name="T34" fmla="*/ 238125 w 166"/>
              <a:gd name="T35" fmla="*/ 293688 h 189"/>
              <a:gd name="T36" fmla="*/ 234950 w 166"/>
              <a:gd name="T37" fmla="*/ 300038 h 189"/>
              <a:gd name="T38" fmla="*/ 231775 w 166"/>
              <a:gd name="T39" fmla="*/ 300038 h 189"/>
              <a:gd name="T40" fmla="*/ 212725 w 166"/>
              <a:gd name="T41" fmla="*/ 288925 h 189"/>
              <a:gd name="T42" fmla="*/ 176213 w 166"/>
              <a:gd name="T43" fmla="*/ 223838 h 189"/>
              <a:gd name="T44" fmla="*/ 17463 w 166"/>
              <a:gd name="T45" fmla="*/ 39688 h 189"/>
              <a:gd name="T46" fmla="*/ 17463 w 166"/>
              <a:gd name="T47" fmla="*/ 39688 h 189"/>
              <a:gd name="T48" fmla="*/ 0 w 166"/>
              <a:gd name="T49" fmla="*/ 0 h 189"/>
              <a:gd name="T50" fmla="*/ 17463 w 166"/>
              <a:gd name="T51" fmla="*/ 3175 h 189"/>
              <a:gd name="T52" fmla="*/ 65088 w 166"/>
              <a:gd name="T53" fmla="*/ 39688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9" name="Freeform 1085"/>
          <p:cNvSpPr>
            <a:spLocks/>
          </p:cNvSpPr>
          <p:nvPr userDrawn="1"/>
        </p:nvSpPr>
        <p:spPr bwMode="auto">
          <a:xfrm>
            <a:off x="1003300" y="2052638"/>
            <a:ext cx="17463" cy="25400"/>
          </a:xfrm>
          <a:custGeom>
            <a:avLst/>
            <a:gdLst>
              <a:gd name="T0" fmla="*/ 17463 w 11"/>
              <a:gd name="T1" fmla="*/ 11113 h 16"/>
              <a:gd name="T2" fmla="*/ 17463 w 11"/>
              <a:gd name="T3" fmla="*/ 11113 h 16"/>
              <a:gd name="T4" fmla="*/ 14288 w 11"/>
              <a:gd name="T5" fmla="*/ 14288 h 16"/>
              <a:gd name="T6" fmla="*/ 11113 w 11"/>
              <a:gd name="T7" fmla="*/ 20638 h 16"/>
              <a:gd name="T8" fmla="*/ 3175 w 11"/>
              <a:gd name="T9" fmla="*/ 25400 h 16"/>
              <a:gd name="T10" fmla="*/ 0 w 11"/>
              <a:gd name="T11" fmla="*/ 20638 h 16"/>
              <a:gd name="T12" fmla="*/ 0 w 11"/>
              <a:gd name="T13" fmla="*/ 20638 h 16"/>
              <a:gd name="T14" fmla="*/ 0 w 11"/>
              <a:gd name="T15" fmla="*/ 11113 h 16"/>
              <a:gd name="T16" fmla="*/ 6350 w 11"/>
              <a:gd name="T17" fmla="*/ 0 h 16"/>
              <a:gd name="T18" fmla="*/ 6350 w 11"/>
              <a:gd name="T19" fmla="*/ 0 h 16"/>
              <a:gd name="T20" fmla="*/ 14288 w 11"/>
              <a:gd name="T21" fmla="*/ 3175 h 16"/>
              <a:gd name="T22" fmla="*/ 17463 w 11"/>
              <a:gd name="T23" fmla="*/ 11113 h 16"/>
              <a:gd name="T24" fmla="*/ 17463 w 11"/>
              <a:gd name="T25" fmla="*/ 11113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0" name="Freeform 1086"/>
          <p:cNvSpPr>
            <a:spLocks/>
          </p:cNvSpPr>
          <p:nvPr userDrawn="1"/>
        </p:nvSpPr>
        <p:spPr bwMode="auto">
          <a:xfrm>
            <a:off x="7153275" y="2063750"/>
            <a:ext cx="87313" cy="168275"/>
          </a:xfrm>
          <a:custGeom>
            <a:avLst/>
            <a:gdLst>
              <a:gd name="T0" fmla="*/ 65088 w 55"/>
              <a:gd name="T1" fmla="*/ 0 h 106"/>
              <a:gd name="T2" fmla="*/ 65088 w 55"/>
              <a:gd name="T3" fmla="*/ 0 h 106"/>
              <a:gd name="T4" fmla="*/ 87313 w 55"/>
              <a:gd name="T5" fmla="*/ 50800 h 106"/>
              <a:gd name="T6" fmla="*/ 80963 w 55"/>
              <a:gd name="T7" fmla="*/ 120650 h 106"/>
              <a:gd name="T8" fmla="*/ 80963 w 55"/>
              <a:gd name="T9" fmla="*/ 120650 h 106"/>
              <a:gd name="T10" fmla="*/ 17463 w 55"/>
              <a:gd name="T11" fmla="*/ 168275 h 106"/>
              <a:gd name="T12" fmla="*/ 17463 w 55"/>
              <a:gd name="T13" fmla="*/ 168275 h 106"/>
              <a:gd name="T14" fmla="*/ 3175 w 55"/>
              <a:gd name="T15" fmla="*/ 160338 h 106"/>
              <a:gd name="T16" fmla="*/ 3175 w 55"/>
              <a:gd name="T17" fmla="*/ 160338 h 106"/>
              <a:gd name="T18" fmla="*/ 0 w 55"/>
              <a:gd name="T19" fmla="*/ 146050 h 106"/>
              <a:gd name="T20" fmla="*/ 39688 w 55"/>
              <a:gd name="T21" fmla="*/ 106363 h 106"/>
              <a:gd name="T22" fmla="*/ 58738 w 55"/>
              <a:gd name="T23" fmla="*/ 50800 h 106"/>
              <a:gd name="T24" fmla="*/ 58738 w 55"/>
              <a:gd name="T25" fmla="*/ 50800 h 106"/>
              <a:gd name="T26" fmla="*/ 53975 w 55"/>
              <a:gd name="T27" fmla="*/ 20638 h 106"/>
              <a:gd name="T28" fmla="*/ 53975 w 55"/>
              <a:gd name="T29" fmla="*/ 9525 h 106"/>
              <a:gd name="T30" fmla="*/ 61913 w 55"/>
              <a:gd name="T31" fmla="*/ 0 h 106"/>
              <a:gd name="T32" fmla="*/ 65088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1" name="Freeform 1087"/>
          <p:cNvSpPr>
            <a:spLocks/>
          </p:cNvSpPr>
          <p:nvPr userDrawn="1"/>
        </p:nvSpPr>
        <p:spPr bwMode="auto">
          <a:xfrm>
            <a:off x="4945063" y="2063750"/>
            <a:ext cx="184150" cy="90488"/>
          </a:xfrm>
          <a:custGeom>
            <a:avLst/>
            <a:gdLst>
              <a:gd name="T0" fmla="*/ 165100 w 116"/>
              <a:gd name="T1" fmla="*/ 6350 h 57"/>
              <a:gd name="T2" fmla="*/ 165100 w 116"/>
              <a:gd name="T3" fmla="*/ 6350 h 57"/>
              <a:gd name="T4" fmla="*/ 184150 w 116"/>
              <a:gd name="T5" fmla="*/ 68263 h 57"/>
              <a:gd name="T6" fmla="*/ 153988 w 116"/>
              <a:gd name="T7" fmla="*/ 90488 h 57"/>
              <a:gd name="T8" fmla="*/ 153988 w 116"/>
              <a:gd name="T9" fmla="*/ 90488 h 57"/>
              <a:gd name="T10" fmla="*/ 95250 w 116"/>
              <a:gd name="T11" fmla="*/ 65088 h 57"/>
              <a:gd name="T12" fmla="*/ 47625 w 116"/>
              <a:gd name="T13" fmla="*/ 58738 h 57"/>
              <a:gd name="T14" fmla="*/ 47625 w 116"/>
              <a:gd name="T15" fmla="*/ 58738 h 57"/>
              <a:gd name="T16" fmla="*/ 14288 w 116"/>
              <a:gd name="T17" fmla="*/ 76200 h 57"/>
              <a:gd name="T18" fmla="*/ 0 w 116"/>
              <a:gd name="T19" fmla="*/ 20638 h 57"/>
              <a:gd name="T20" fmla="*/ 0 w 116"/>
              <a:gd name="T21" fmla="*/ 20638 h 57"/>
              <a:gd name="T22" fmla="*/ 7938 w 116"/>
              <a:gd name="T23" fmla="*/ 14288 h 57"/>
              <a:gd name="T24" fmla="*/ 11113 w 116"/>
              <a:gd name="T25" fmla="*/ 14288 h 57"/>
              <a:gd name="T26" fmla="*/ 17463 w 116"/>
              <a:gd name="T27" fmla="*/ 14288 h 57"/>
              <a:gd name="T28" fmla="*/ 17463 w 116"/>
              <a:gd name="T29" fmla="*/ 14288 h 57"/>
              <a:gd name="T30" fmla="*/ 28575 w 116"/>
              <a:gd name="T31" fmla="*/ 20638 h 57"/>
              <a:gd name="T32" fmla="*/ 44450 w 116"/>
              <a:gd name="T33" fmla="*/ 31750 h 57"/>
              <a:gd name="T34" fmla="*/ 58738 w 116"/>
              <a:gd name="T35" fmla="*/ 36513 h 57"/>
              <a:gd name="T36" fmla="*/ 66675 w 116"/>
              <a:gd name="T37" fmla="*/ 36513 h 57"/>
              <a:gd name="T38" fmla="*/ 73025 w 116"/>
              <a:gd name="T39" fmla="*/ 31750 h 57"/>
              <a:gd name="T40" fmla="*/ 80963 w 116"/>
              <a:gd name="T41" fmla="*/ 6350 h 57"/>
              <a:gd name="T42" fmla="*/ 80963 w 116"/>
              <a:gd name="T43" fmla="*/ 6350 h 57"/>
              <a:gd name="T44" fmla="*/ 117475 w 116"/>
              <a:gd name="T45" fmla="*/ 3175 h 57"/>
              <a:gd name="T46" fmla="*/ 153988 w 116"/>
              <a:gd name="T47" fmla="*/ 0 h 57"/>
              <a:gd name="T48" fmla="*/ 165100 w 116"/>
              <a:gd name="T49" fmla="*/ 6350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2" name="Freeform 1088"/>
          <p:cNvSpPr>
            <a:spLocks/>
          </p:cNvSpPr>
          <p:nvPr userDrawn="1"/>
        </p:nvSpPr>
        <p:spPr bwMode="auto">
          <a:xfrm>
            <a:off x="7159625" y="2073275"/>
            <a:ext cx="77788" cy="155575"/>
          </a:xfrm>
          <a:custGeom>
            <a:avLst/>
            <a:gdLst>
              <a:gd name="T0" fmla="*/ 77788 w 49"/>
              <a:gd name="T1" fmla="*/ 41275 h 98"/>
              <a:gd name="T2" fmla="*/ 69850 w 49"/>
              <a:gd name="T3" fmla="*/ 107950 h 98"/>
              <a:gd name="T4" fmla="*/ 69850 w 49"/>
              <a:gd name="T5" fmla="*/ 107950 h 98"/>
              <a:gd name="T6" fmla="*/ 11113 w 49"/>
              <a:gd name="T7" fmla="*/ 155575 h 98"/>
              <a:gd name="T8" fmla="*/ 11113 w 49"/>
              <a:gd name="T9" fmla="*/ 155575 h 98"/>
              <a:gd name="T10" fmla="*/ 4763 w 49"/>
              <a:gd name="T11" fmla="*/ 147638 h 98"/>
              <a:gd name="T12" fmla="*/ 0 w 49"/>
              <a:gd name="T13" fmla="*/ 144463 h 98"/>
              <a:gd name="T14" fmla="*/ 0 w 49"/>
              <a:gd name="T15" fmla="*/ 139700 h 98"/>
              <a:gd name="T16" fmla="*/ 36513 w 49"/>
              <a:gd name="T17" fmla="*/ 100013 h 98"/>
              <a:gd name="T18" fmla="*/ 58738 w 49"/>
              <a:gd name="T19" fmla="*/ 38100 h 98"/>
              <a:gd name="T20" fmla="*/ 58738 w 49"/>
              <a:gd name="T21" fmla="*/ 38100 h 98"/>
              <a:gd name="T22" fmla="*/ 55563 w 49"/>
              <a:gd name="T23" fmla="*/ 19050 h 98"/>
              <a:gd name="T24" fmla="*/ 55563 w 49"/>
              <a:gd name="T25" fmla="*/ 7938 h 98"/>
              <a:gd name="T26" fmla="*/ 55563 w 49"/>
              <a:gd name="T27" fmla="*/ 0 h 98"/>
              <a:gd name="T28" fmla="*/ 55563 w 49"/>
              <a:gd name="T29" fmla="*/ 0 h 98"/>
              <a:gd name="T30" fmla="*/ 66675 w 49"/>
              <a:gd name="T31" fmla="*/ 19050 h 98"/>
              <a:gd name="T32" fmla="*/ 77788 w 49"/>
              <a:gd name="T33" fmla="*/ 41275 h 98"/>
              <a:gd name="T34" fmla="*/ 77788 w 49"/>
              <a:gd name="T35" fmla="*/ 41275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3" name="Freeform 1089"/>
          <p:cNvSpPr>
            <a:spLocks/>
          </p:cNvSpPr>
          <p:nvPr userDrawn="1"/>
        </p:nvSpPr>
        <p:spPr bwMode="auto">
          <a:xfrm>
            <a:off x="4618038" y="2081213"/>
            <a:ext cx="66675" cy="114300"/>
          </a:xfrm>
          <a:custGeom>
            <a:avLst/>
            <a:gdLst>
              <a:gd name="T0" fmla="*/ 66675 w 42"/>
              <a:gd name="T1" fmla="*/ 44450 h 72"/>
              <a:gd name="T2" fmla="*/ 66675 w 42"/>
              <a:gd name="T3" fmla="*/ 44450 h 72"/>
              <a:gd name="T4" fmla="*/ 58738 w 42"/>
              <a:gd name="T5" fmla="*/ 50800 h 72"/>
              <a:gd name="T6" fmla="*/ 50800 w 42"/>
              <a:gd name="T7" fmla="*/ 58738 h 72"/>
              <a:gd name="T8" fmla="*/ 47625 w 42"/>
              <a:gd name="T9" fmla="*/ 66675 h 72"/>
              <a:gd name="T10" fmla="*/ 47625 w 42"/>
              <a:gd name="T11" fmla="*/ 77788 h 72"/>
              <a:gd name="T12" fmla="*/ 47625 w 42"/>
              <a:gd name="T13" fmla="*/ 77788 h 72"/>
              <a:gd name="T14" fmla="*/ 39688 w 42"/>
              <a:gd name="T15" fmla="*/ 80963 h 72"/>
              <a:gd name="T16" fmla="*/ 33338 w 42"/>
              <a:gd name="T17" fmla="*/ 80963 h 72"/>
              <a:gd name="T18" fmla="*/ 33338 w 42"/>
              <a:gd name="T19" fmla="*/ 111125 h 72"/>
              <a:gd name="T20" fmla="*/ 33338 w 42"/>
              <a:gd name="T21" fmla="*/ 111125 h 72"/>
              <a:gd name="T22" fmla="*/ 17463 w 42"/>
              <a:gd name="T23" fmla="*/ 114300 h 72"/>
              <a:gd name="T24" fmla="*/ 14288 w 42"/>
              <a:gd name="T25" fmla="*/ 114300 h 72"/>
              <a:gd name="T26" fmla="*/ 11113 w 42"/>
              <a:gd name="T27" fmla="*/ 111125 h 72"/>
              <a:gd name="T28" fmla="*/ 7938 w 42"/>
              <a:gd name="T29" fmla="*/ 106363 h 72"/>
              <a:gd name="T30" fmla="*/ 7938 w 42"/>
              <a:gd name="T31" fmla="*/ 106363 h 72"/>
              <a:gd name="T32" fmla="*/ 11113 w 42"/>
              <a:gd name="T33" fmla="*/ 73025 h 72"/>
              <a:gd name="T34" fmla="*/ 7938 w 42"/>
              <a:gd name="T35" fmla="*/ 55563 h 72"/>
              <a:gd name="T36" fmla="*/ 7938 w 42"/>
              <a:gd name="T37" fmla="*/ 47625 h 72"/>
              <a:gd name="T38" fmla="*/ 0 w 42"/>
              <a:gd name="T39" fmla="*/ 41275 h 72"/>
              <a:gd name="T40" fmla="*/ 0 w 42"/>
              <a:gd name="T41" fmla="*/ 41275 h 72"/>
              <a:gd name="T42" fmla="*/ 14288 w 42"/>
              <a:gd name="T43" fmla="*/ 11113 h 72"/>
              <a:gd name="T44" fmla="*/ 14288 w 42"/>
              <a:gd name="T45" fmla="*/ 11113 h 72"/>
              <a:gd name="T46" fmla="*/ 50800 w 42"/>
              <a:gd name="T47" fmla="*/ 0 h 72"/>
              <a:gd name="T48" fmla="*/ 66675 w 42"/>
              <a:gd name="T49" fmla="*/ 44450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4" name="Freeform 1090"/>
          <p:cNvSpPr>
            <a:spLocks/>
          </p:cNvSpPr>
          <p:nvPr userDrawn="1"/>
        </p:nvSpPr>
        <p:spPr bwMode="auto">
          <a:xfrm>
            <a:off x="6527800" y="2111375"/>
            <a:ext cx="1539875" cy="1285875"/>
          </a:xfrm>
          <a:custGeom>
            <a:avLst/>
            <a:gdLst>
              <a:gd name="T0" fmla="*/ 1389063 w 970"/>
              <a:gd name="T1" fmla="*/ 153988 h 810"/>
              <a:gd name="T2" fmla="*/ 1489075 w 970"/>
              <a:gd name="T3" fmla="*/ 160338 h 810"/>
              <a:gd name="T4" fmla="*/ 1531938 w 970"/>
              <a:gd name="T5" fmla="*/ 296863 h 810"/>
              <a:gd name="T6" fmla="*/ 1506538 w 970"/>
              <a:gd name="T7" fmla="*/ 388938 h 810"/>
              <a:gd name="T8" fmla="*/ 1425575 w 970"/>
              <a:gd name="T9" fmla="*/ 509588 h 810"/>
              <a:gd name="T10" fmla="*/ 1352550 w 970"/>
              <a:gd name="T11" fmla="*/ 492125 h 810"/>
              <a:gd name="T12" fmla="*/ 1296988 w 970"/>
              <a:gd name="T13" fmla="*/ 506413 h 810"/>
              <a:gd name="T14" fmla="*/ 1333500 w 970"/>
              <a:gd name="T15" fmla="*/ 601663 h 810"/>
              <a:gd name="T16" fmla="*/ 1403350 w 970"/>
              <a:gd name="T17" fmla="*/ 615950 h 810"/>
              <a:gd name="T18" fmla="*/ 1366838 w 970"/>
              <a:gd name="T19" fmla="*/ 679450 h 810"/>
              <a:gd name="T20" fmla="*/ 1455738 w 970"/>
              <a:gd name="T21" fmla="*/ 803275 h 810"/>
              <a:gd name="T22" fmla="*/ 1458913 w 970"/>
              <a:gd name="T23" fmla="*/ 833438 h 810"/>
              <a:gd name="T24" fmla="*/ 1481138 w 970"/>
              <a:gd name="T25" fmla="*/ 847725 h 810"/>
              <a:gd name="T26" fmla="*/ 1458913 w 970"/>
              <a:gd name="T27" fmla="*/ 877888 h 810"/>
              <a:gd name="T28" fmla="*/ 1484313 w 970"/>
              <a:gd name="T29" fmla="*/ 1020763 h 810"/>
              <a:gd name="T30" fmla="*/ 1484313 w 970"/>
              <a:gd name="T31" fmla="*/ 1087438 h 810"/>
              <a:gd name="T32" fmla="*/ 1411288 w 970"/>
              <a:gd name="T33" fmla="*/ 1177925 h 810"/>
              <a:gd name="T34" fmla="*/ 1355725 w 970"/>
              <a:gd name="T35" fmla="*/ 1185863 h 810"/>
              <a:gd name="T36" fmla="*/ 1260475 w 970"/>
              <a:gd name="T37" fmla="*/ 1241425 h 810"/>
              <a:gd name="T38" fmla="*/ 1235075 w 970"/>
              <a:gd name="T39" fmla="*/ 1244600 h 810"/>
              <a:gd name="T40" fmla="*/ 1176338 w 970"/>
              <a:gd name="T41" fmla="*/ 1222375 h 810"/>
              <a:gd name="T42" fmla="*/ 1106488 w 970"/>
              <a:gd name="T43" fmla="*/ 1182688 h 810"/>
              <a:gd name="T44" fmla="*/ 1022350 w 970"/>
              <a:gd name="T45" fmla="*/ 1219200 h 810"/>
              <a:gd name="T46" fmla="*/ 933450 w 970"/>
              <a:gd name="T47" fmla="*/ 1204913 h 810"/>
              <a:gd name="T48" fmla="*/ 852488 w 970"/>
              <a:gd name="T49" fmla="*/ 1028700 h 810"/>
              <a:gd name="T50" fmla="*/ 790575 w 970"/>
              <a:gd name="T51" fmla="*/ 969963 h 810"/>
              <a:gd name="T52" fmla="*/ 566738 w 970"/>
              <a:gd name="T53" fmla="*/ 1028700 h 810"/>
              <a:gd name="T54" fmla="*/ 485775 w 970"/>
              <a:gd name="T55" fmla="*/ 1009650 h 810"/>
              <a:gd name="T56" fmla="*/ 301625 w 970"/>
              <a:gd name="T57" fmla="*/ 939800 h 810"/>
              <a:gd name="T58" fmla="*/ 206375 w 970"/>
              <a:gd name="T59" fmla="*/ 877888 h 810"/>
              <a:gd name="T60" fmla="*/ 209550 w 970"/>
              <a:gd name="T61" fmla="*/ 811213 h 810"/>
              <a:gd name="T62" fmla="*/ 223838 w 970"/>
              <a:gd name="T63" fmla="*/ 803275 h 810"/>
              <a:gd name="T64" fmla="*/ 220663 w 970"/>
              <a:gd name="T65" fmla="*/ 741363 h 810"/>
              <a:gd name="T66" fmla="*/ 117475 w 970"/>
              <a:gd name="T67" fmla="*/ 738188 h 810"/>
              <a:gd name="T68" fmla="*/ 41275 w 970"/>
              <a:gd name="T69" fmla="*/ 685800 h 810"/>
              <a:gd name="T70" fmla="*/ 7938 w 970"/>
              <a:gd name="T71" fmla="*/ 590550 h 810"/>
              <a:gd name="T72" fmla="*/ 30163 w 970"/>
              <a:gd name="T73" fmla="*/ 598488 h 810"/>
              <a:gd name="T74" fmla="*/ 63500 w 970"/>
              <a:gd name="T75" fmla="*/ 546100 h 810"/>
              <a:gd name="T76" fmla="*/ 133350 w 970"/>
              <a:gd name="T77" fmla="*/ 417513 h 810"/>
              <a:gd name="T78" fmla="*/ 122238 w 970"/>
              <a:gd name="T79" fmla="*/ 400050 h 810"/>
              <a:gd name="T80" fmla="*/ 144463 w 970"/>
              <a:gd name="T81" fmla="*/ 330200 h 810"/>
              <a:gd name="T82" fmla="*/ 209550 w 970"/>
              <a:gd name="T83" fmla="*/ 327025 h 810"/>
              <a:gd name="T84" fmla="*/ 220663 w 970"/>
              <a:gd name="T85" fmla="*/ 249238 h 810"/>
              <a:gd name="T86" fmla="*/ 338138 w 970"/>
              <a:gd name="T87" fmla="*/ 260350 h 810"/>
              <a:gd name="T88" fmla="*/ 600075 w 970"/>
              <a:gd name="T89" fmla="*/ 461963 h 810"/>
              <a:gd name="T90" fmla="*/ 882650 w 970"/>
              <a:gd name="T91" fmla="*/ 484188 h 810"/>
              <a:gd name="T92" fmla="*/ 1017588 w 970"/>
              <a:gd name="T93" fmla="*/ 358775 h 810"/>
              <a:gd name="T94" fmla="*/ 1073150 w 970"/>
              <a:gd name="T95" fmla="*/ 330200 h 810"/>
              <a:gd name="T96" fmla="*/ 1135063 w 970"/>
              <a:gd name="T97" fmla="*/ 257175 h 810"/>
              <a:gd name="T98" fmla="*/ 1058863 w 970"/>
              <a:gd name="T99" fmla="*/ 131763 h 810"/>
              <a:gd name="T100" fmla="*/ 1022350 w 970"/>
              <a:gd name="T101" fmla="*/ 14288 h 810"/>
              <a:gd name="T102" fmla="*/ 1081088 w 970"/>
              <a:gd name="T103" fmla="*/ 3175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5" name="Freeform 1091"/>
          <p:cNvSpPr>
            <a:spLocks/>
          </p:cNvSpPr>
          <p:nvPr userDrawn="1"/>
        </p:nvSpPr>
        <p:spPr bwMode="auto">
          <a:xfrm>
            <a:off x="4962525" y="2128838"/>
            <a:ext cx="133350" cy="100012"/>
          </a:xfrm>
          <a:custGeom>
            <a:avLst/>
            <a:gdLst>
              <a:gd name="T0" fmla="*/ 133350 w 84"/>
              <a:gd name="T1" fmla="*/ 33337 h 63"/>
              <a:gd name="T2" fmla="*/ 133350 w 84"/>
              <a:gd name="T3" fmla="*/ 36512 h 63"/>
              <a:gd name="T4" fmla="*/ 103188 w 84"/>
              <a:gd name="T5" fmla="*/ 92075 h 63"/>
              <a:gd name="T6" fmla="*/ 103188 w 84"/>
              <a:gd name="T7" fmla="*/ 92075 h 63"/>
              <a:gd name="T8" fmla="*/ 77788 w 84"/>
              <a:gd name="T9" fmla="*/ 100012 h 63"/>
              <a:gd name="T10" fmla="*/ 41275 w 84"/>
              <a:gd name="T11" fmla="*/ 66675 h 63"/>
              <a:gd name="T12" fmla="*/ 38100 w 84"/>
              <a:gd name="T13" fmla="*/ 33337 h 63"/>
              <a:gd name="T14" fmla="*/ 33338 w 84"/>
              <a:gd name="T15" fmla="*/ 33337 h 63"/>
              <a:gd name="T16" fmla="*/ 0 w 84"/>
              <a:gd name="T17" fmla="*/ 22225 h 63"/>
              <a:gd name="T18" fmla="*/ 0 w 84"/>
              <a:gd name="T19" fmla="*/ 19050 h 63"/>
              <a:gd name="T20" fmla="*/ 30163 w 84"/>
              <a:gd name="T21" fmla="*/ 0 h 63"/>
              <a:gd name="T22" fmla="*/ 74613 w 84"/>
              <a:gd name="T23" fmla="*/ 7937 h 63"/>
              <a:gd name="T24" fmla="*/ 133350 w 84"/>
              <a:gd name="T25" fmla="*/ 33337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6" name="Freeform 1092"/>
          <p:cNvSpPr>
            <a:spLocks/>
          </p:cNvSpPr>
          <p:nvPr userDrawn="1"/>
        </p:nvSpPr>
        <p:spPr bwMode="auto">
          <a:xfrm>
            <a:off x="5026025" y="2136775"/>
            <a:ext cx="209550" cy="190500"/>
          </a:xfrm>
          <a:custGeom>
            <a:avLst/>
            <a:gdLst>
              <a:gd name="T0" fmla="*/ 179388 w 132"/>
              <a:gd name="T1" fmla="*/ 76200 h 120"/>
              <a:gd name="T2" fmla="*/ 179388 w 132"/>
              <a:gd name="T3" fmla="*/ 76200 h 120"/>
              <a:gd name="T4" fmla="*/ 209550 w 132"/>
              <a:gd name="T5" fmla="*/ 92075 h 120"/>
              <a:gd name="T6" fmla="*/ 209550 w 132"/>
              <a:gd name="T7" fmla="*/ 92075 h 120"/>
              <a:gd name="T8" fmla="*/ 209550 w 132"/>
              <a:gd name="T9" fmla="*/ 98425 h 120"/>
              <a:gd name="T10" fmla="*/ 209550 w 132"/>
              <a:gd name="T11" fmla="*/ 98425 h 120"/>
              <a:gd name="T12" fmla="*/ 198438 w 132"/>
              <a:gd name="T13" fmla="*/ 117475 h 120"/>
              <a:gd name="T14" fmla="*/ 193675 w 132"/>
              <a:gd name="T15" fmla="*/ 123825 h 120"/>
              <a:gd name="T16" fmla="*/ 193675 w 132"/>
              <a:gd name="T17" fmla="*/ 131763 h 120"/>
              <a:gd name="T18" fmla="*/ 184150 w 132"/>
              <a:gd name="T19" fmla="*/ 153988 h 120"/>
              <a:gd name="T20" fmla="*/ 187325 w 132"/>
              <a:gd name="T21" fmla="*/ 176213 h 120"/>
              <a:gd name="T22" fmla="*/ 176213 w 132"/>
              <a:gd name="T23" fmla="*/ 190500 h 120"/>
              <a:gd name="T24" fmla="*/ 106363 w 132"/>
              <a:gd name="T25" fmla="*/ 173038 h 120"/>
              <a:gd name="T26" fmla="*/ 28575 w 132"/>
              <a:gd name="T27" fmla="*/ 190500 h 120"/>
              <a:gd name="T28" fmla="*/ 11113 w 132"/>
              <a:gd name="T29" fmla="*/ 173038 h 120"/>
              <a:gd name="T30" fmla="*/ 0 w 132"/>
              <a:gd name="T31" fmla="*/ 139700 h 120"/>
              <a:gd name="T32" fmla="*/ 17463 w 132"/>
              <a:gd name="T33" fmla="*/ 98425 h 120"/>
              <a:gd name="T34" fmla="*/ 44450 w 132"/>
              <a:gd name="T35" fmla="*/ 92075 h 120"/>
              <a:gd name="T36" fmla="*/ 76200 w 132"/>
              <a:gd name="T37" fmla="*/ 25400 h 120"/>
              <a:gd name="T38" fmla="*/ 106363 w 132"/>
              <a:gd name="T39" fmla="*/ 0 h 120"/>
              <a:gd name="T40" fmla="*/ 173038 w 132"/>
              <a:gd name="T41" fmla="*/ 6350 h 120"/>
              <a:gd name="T42" fmla="*/ 179388 w 132"/>
              <a:gd name="T43" fmla="*/ 76200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7" name="Freeform 1093"/>
          <p:cNvSpPr>
            <a:spLocks/>
          </p:cNvSpPr>
          <p:nvPr userDrawn="1"/>
        </p:nvSpPr>
        <p:spPr bwMode="auto">
          <a:xfrm>
            <a:off x="8486775" y="2143125"/>
            <a:ext cx="6350" cy="22225"/>
          </a:xfrm>
          <a:custGeom>
            <a:avLst/>
            <a:gdLst>
              <a:gd name="T0" fmla="*/ 6350 w 4"/>
              <a:gd name="T1" fmla="*/ 22225 h 14"/>
              <a:gd name="T2" fmla="*/ 6350 w 4"/>
              <a:gd name="T3" fmla="*/ 22225 h 14"/>
              <a:gd name="T4" fmla="*/ 0 w 4"/>
              <a:gd name="T5" fmla="*/ 22225 h 14"/>
              <a:gd name="T6" fmla="*/ 0 w 4"/>
              <a:gd name="T7" fmla="*/ 0 h 14"/>
              <a:gd name="T8" fmla="*/ 6350 w 4"/>
              <a:gd name="T9" fmla="*/ 0 h 14"/>
              <a:gd name="T10" fmla="*/ 6350 w 4"/>
              <a:gd name="T11" fmla="*/ 0 h 14"/>
              <a:gd name="T12" fmla="*/ 6350 w 4"/>
              <a:gd name="T13" fmla="*/ 11113 h 14"/>
              <a:gd name="T14" fmla="*/ 6350 w 4"/>
              <a:gd name="T15" fmla="*/ 22225 h 14"/>
              <a:gd name="T16" fmla="*/ 6350 w 4"/>
              <a:gd name="T17" fmla="*/ 22225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8" name="Freeform 1094"/>
          <p:cNvSpPr>
            <a:spLocks/>
          </p:cNvSpPr>
          <p:nvPr userDrawn="1"/>
        </p:nvSpPr>
        <p:spPr bwMode="auto">
          <a:xfrm>
            <a:off x="1039813" y="2151063"/>
            <a:ext cx="47625" cy="69850"/>
          </a:xfrm>
          <a:custGeom>
            <a:avLst/>
            <a:gdLst>
              <a:gd name="T0" fmla="*/ 44450 w 30"/>
              <a:gd name="T1" fmla="*/ 66675 h 44"/>
              <a:gd name="T2" fmla="*/ 44450 w 30"/>
              <a:gd name="T3" fmla="*/ 66675 h 44"/>
              <a:gd name="T4" fmla="*/ 36513 w 30"/>
              <a:gd name="T5" fmla="*/ 69850 h 44"/>
              <a:gd name="T6" fmla="*/ 36513 w 30"/>
              <a:gd name="T7" fmla="*/ 69850 h 44"/>
              <a:gd name="T8" fmla="*/ 28575 w 30"/>
              <a:gd name="T9" fmla="*/ 61913 h 44"/>
              <a:gd name="T10" fmla="*/ 22225 w 30"/>
              <a:gd name="T11" fmla="*/ 58738 h 44"/>
              <a:gd name="T12" fmla="*/ 17463 w 30"/>
              <a:gd name="T13" fmla="*/ 50800 h 44"/>
              <a:gd name="T14" fmla="*/ 22225 w 30"/>
              <a:gd name="T15" fmla="*/ 44450 h 44"/>
              <a:gd name="T16" fmla="*/ 22225 w 30"/>
              <a:gd name="T17" fmla="*/ 41275 h 44"/>
              <a:gd name="T18" fmla="*/ 22225 w 30"/>
              <a:gd name="T19" fmla="*/ 41275 h 44"/>
              <a:gd name="T20" fmla="*/ 0 w 30"/>
              <a:gd name="T21" fmla="*/ 22225 h 44"/>
              <a:gd name="T22" fmla="*/ 0 w 30"/>
              <a:gd name="T23" fmla="*/ 22225 h 44"/>
              <a:gd name="T24" fmla="*/ 0 w 30"/>
              <a:gd name="T25" fmla="*/ 0 h 44"/>
              <a:gd name="T26" fmla="*/ 47625 w 30"/>
              <a:gd name="T27" fmla="*/ 0 h 44"/>
              <a:gd name="T28" fmla="*/ 44450 w 30"/>
              <a:gd name="T29" fmla="*/ 66675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9" name="Freeform 1095"/>
          <p:cNvSpPr>
            <a:spLocks/>
          </p:cNvSpPr>
          <p:nvPr userDrawn="1"/>
        </p:nvSpPr>
        <p:spPr bwMode="auto">
          <a:xfrm>
            <a:off x="4122738" y="2154238"/>
            <a:ext cx="128587" cy="139700"/>
          </a:xfrm>
          <a:custGeom>
            <a:avLst/>
            <a:gdLst>
              <a:gd name="T0" fmla="*/ 120650 w 81"/>
              <a:gd name="T1" fmla="*/ 15875 h 88"/>
              <a:gd name="T2" fmla="*/ 128587 w 81"/>
              <a:gd name="T3" fmla="*/ 26988 h 88"/>
              <a:gd name="T4" fmla="*/ 128587 w 81"/>
              <a:gd name="T5" fmla="*/ 26988 h 88"/>
              <a:gd name="T6" fmla="*/ 101600 w 81"/>
              <a:gd name="T7" fmla="*/ 106363 h 88"/>
              <a:gd name="T8" fmla="*/ 101600 w 81"/>
              <a:gd name="T9" fmla="*/ 106363 h 88"/>
              <a:gd name="T10" fmla="*/ 90487 w 81"/>
              <a:gd name="T11" fmla="*/ 114300 h 88"/>
              <a:gd name="T12" fmla="*/ 84137 w 81"/>
              <a:gd name="T13" fmla="*/ 122238 h 88"/>
              <a:gd name="T14" fmla="*/ 58737 w 81"/>
              <a:gd name="T15" fmla="*/ 125413 h 88"/>
              <a:gd name="T16" fmla="*/ 36512 w 81"/>
              <a:gd name="T17" fmla="*/ 133350 h 88"/>
              <a:gd name="T18" fmla="*/ 25400 w 81"/>
              <a:gd name="T19" fmla="*/ 136525 h 88"/>
              <a:gd name="T20" fmla="*/ 14287 w 81"/>
              <a:gd name="T21" fmla="*/ 139700 h 88"/>
              <a:gd name="T22" fmla="*/ 0 w 81"/>
              <a:gd name="T23" fmla="*/ 128588 h 88"/>
              <a:gd name="T24" fmla="*/ 0 w 81"/>
              <a:gd name="T25" fmla="*/ 128588 h 88"/>
              <a:gd name="T26" fmla="*/ 0 w 81"/>
              <a:gd name="T27" fmla="*/ 125413 h 88"/>
              <a:gd name="T28" fmla="*/ 0 w 81"/>
              <a:gd name="T29" fmla="*/ 117475 h 88"/>
              <a:gd name="T30" fmla="*/ 6350 w 81"/>
              <a:gd name="T31" fmla="*/ 114300 h 88"/>
              <a:gd name="T32" fmla="*/ 17462 w 81"/>
              <a:gd name="T33" fmla="*/ 111125 h 88"/>
              <a:gd name="T34" fmla="*/ 25400 w 81"/>
              <a:gd name="T35" fmla="*/ 106363 h 88"/>
              <a:gd name="T36" fmla="*/ 25400 w 81"/>
              <a:gd name="T37" fmla="*/ 106363 h 88"/>
              <a:gd name="T38" fmla="*/ 25400 w 81"/>
              <a:gd name="T39" fmla="*/ 88900 h 88"/>
              <a:gd name="T40" fmla="*/ 20637 w 81"/>
              <a:gd name="T41" fmla="*/ 77788 h 88"/>
              <a:gd name="T42" fmla="*/ 17462 w 81"/>
              <a:gd name="T43" fmla="*/ 69850 h 88"/>
              <a:gd name="T44" fmla="*/ 42862 w 81"/>
              <a:gd name="T45" fmla="*/ 41275 h 88"/>
              <a:gd name="T46" fmla="*/ 42862 w 81"/>
              <a:gd name="T47" fmla="*/ 41275 h 88"/>
              <a:gd name="T48" fmla="*/ 47625 w 81"/>
              <a:gd name="T49" fmla="*/ 38100 h 88"/>
              <a:gd name="T50" fmla="*/ 53975 w 81"/>
              <a:gd name="T51" fmla="*/ 38100 h 88"/>
              <a:gd name="T52" fmla="*/ 50800 w 81"/>
              <a:gd name="T53" fmla="*/ 7938 h 88"/>
              <a:gd name="T54" fmla="*/ 58737 w 81"/>
              <a:gd name="T55" fmla="*/ 0 h 88"/>
              <a:gd name="T56" fmla="*/ 58737 w 81"/>
              <a:gd name="T57" fmla="*/ 0 h 88"/>
              <a:gd name="T58" fmla="*/ 73025 w 81"/>
              <a:gd name="T59" fmla="*/ 4763 h 88"/>
              <a:gd name="T60" fmla="*/ 87312 w 81"/>
              <a:gd name="T61" fmla="*/ 11113 h 88"/>
              <a:gd name="T62" fmla="*/ 101600 w 81"/>
              <a:gd name="T63" fmla="*/ 15875 h 88"/>
              <a:gd name="T64" fmla="*/ 120650 w 81"/>
              <a:gd name="T65" fmla="*/ 15875 h 88"/>
              <a:gd name="T66" fmla="*/ 120650 w 81"/>
              <a:gd name="T67" fmla="*/ 15875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0" name="Freeform 1096"/>
          <p:cNvSpPr>
            <a:spLocks/>
          </p:cNvSpPr>
          <p:nvPr userDrawn="1"/>
        </p:nvSpPr>
        <p:spPr bwMode="auto">
          <a:xfrm>
            <a:off x="4914900" y="2154238"/>
            <a:ext cx="80963" cy="38100"/>
          </a:xfrm>
          <a:custGeom>
            <a:avLst/>
            <a:gdLst>
              <a:gd name="T0" fmla="*/ 77788 w 51"/>
              <a:gd name="T1" fmla="*/ 11113 h 24"/>
              <a:gd name="T2" fmla="*/ 77788 w 51"/>
              <a:gd name="T3" fmla="*/ 11113 h 24"/>
              <a:gd name="T4" fmla="*/ 80963 w 51"/>
              <a:gd name="T5" fmla="*/ 38100 h 24"/>
              <a:gd name="T6" fmla="*/ 80963 w 51"/>
              <a:gd name="T7" fmla="*/ 38100 h 24"/>
              <a:gd name="T8" fmla="*/ 55563 w 51"/>
              <a:gd name="T9" fmla="*/ 33338 h 24"/>
              <a:gd name="T10" fmla="*/ 0 w 51"/>
              <a:gd name="T11" fmla="*/ 33338 h 24"/>
              <a:gd name="T12" fmla="*/ 19050 w 51"/>
              <a:gd name="T13" fmla="*/ 15875 h 24"/>
              <a:gd name="T14" fmla="*/ 19050 w 51"/>
              <a:gd name="T15" fmla="*/ 15875 h 24"/>
              <a:gd name="T16" fmla="*/ 33338 w 51"/>
              <a:gd name="T17" fmla="*/ 11113 h 24"/>
              <a:gd name="T18" fmla="*/ 41275 w 51"/>
              <a:gd name="T19" fmla="*/ 7938 h 24"/>
              <a:gd name="T20" fmla="*/ 47625 w 51"/>
              <a:gd name="T21" fmla="*/ 0 h 24"/>
              <a:gd name="T22" fmla="*/ 77788 w 51"/>
              <a:gd name="T23" fmla="*/ 11113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1" name="Freeform 1097"/>
          <p:cNvSpPr>
            <a:spLocks/>
          </p:cNvSpPr>
          <p:nvPr userDrawn="1"/>
        </p:nvSpPr>
        <p:spPr bwMode="auto">
          <a:xfrm>
            <a:off x="2270125" y="2165350"/>
            <a:ext cx="14288" cy="19050"/>
          </a:xfrm>
          <a:custGeom>
            <a:avLst/>
            <a:gdLst>
              <a:gd name="T0" fmla="*/ 14288 w 9"/>
              <a:gd name="T1" fmla="*/ 7938 h 12"/>
              <a:gd name="T2" fmla="*/ 14288 w 9"/>
              <a:gd name="T3" fmla="*/ 7938 h 12"/>
              <a:gd name="T4" fmla="*/ 11113 w 9"/>
              <a:gd name="T5" fmla="*/ 15875 h 12"/>
              <a:gd name="T6" fmla="*/ 7938 w 9"/>
              <a:gd name="T7" fmla="*/ 19050 h 12"/>
              <a:gd name="T8" fmla="*/ 3175 w 9"/>
              <a:gd name="T9" fmla="*/ 19050 h 12"/>
              <a:gd name="T10" fmla="*/ 3175 w 9"/>
              <a:gd name="T11" fmla="*/ 19050 h 12"/>
              <a:gd name="T12" fmla="*/ 0 w 9"/>
              <a:gd name="T13" fmla="*/ 15875 h 12"/>
              <a:gd name="T14" fmla="*/ 0 w 9"/>
              <a:gd name="T15" fmla="*/ 11113 h 12"/>
              <a:gd name="T16" fmla="*/ 0 w 9"/>
              <a:gd name="T17" fmla="*/ 4763 h 12"/>
              <a:gd name="T18" fmla="*/ 0 w 9"/>
              <a:gd name="T19" fmla="*/ 4763 h 12"/>
              <a:gd name="T20" fmla="*/ 0 w 9"/>
              <a:gd name="T21" fmla="*/ 0 h 12"/>
              <a:gd name="T22" fmla="*/ 3175 w 9"/>
              <a:gd name="T23" fmla="*/ 0 h 12"/>
              <a:gd name="T24" fmla="*/ 7938 w 9"/>
              <a:gd name="T25" fmla="*/ 0 h 12"/>
              <a:gd name="T26" fmla="*/ 14288 w 9"/>
              <a:gd name="T27" fmla="*/ 7938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2" name="Freeform 1098"/>
          <p:cNvSpPr>
            <a:spLocks/>
          </p:cNvSpPr>
          <p:nvPr userDrawn="1"/>
        </p:nvSpPr>
        <p:spPr bwMode="auto">
          <a:xfrm>
            <a:off x="4791075" y="2176463"/>
            <a:ext cx="257175" cy="217487"/>
          </a:xfrm>
          <a:custGeom>
            <a:avLst/>
            <a:gdLst>
              <a:gd name="T0" fmla="*/ 112713 w 162"/>
              <a:gd name="T1" fmla="*/ 15875 h 137"/>
              <a:gd name="T2" fmla="*/ 112713 w 162"/>
              <a:gd name="T3" fmla="*/ 15875 h 137"/>
              <a:gd name="T4" fmla="*/ 161925 w 162"/>
              <a:gd name="T5" fmla="*/ 15875 h 137"/>
              <a:gd name="T6" fmla="*/ 182563 w 162"/>
              <a:gd name="T7" fmla="*/ 15875 h 137"/>
              <a:gd name="T8" fmla="*/ 204788 w 162"/>
              <a:gd name="T9" fmla="*/ 22225 h 137"/>
              <a:gd name="T10" fmla="*/ 246063 w 162"/>
              <a:gd name="T11" fmla="*/ 55562 h 137"/>
              <a:gd name="T12" fmla="*/ 230188 w 162"/>
              <a:gd name="T13" fmla="*/ 100012 h 137"/>
              <a:gd name="T14" fmla="*/ 230188 w 162"/>
              <a:gd name="T15" fmla="*/ 100012 h 137"/>
              <a:gd name="T16" fmla="*/ 238125 w 162"/>
              <a:gd name="T17" fmla="*/ 128587 h 137"/>
              <a:gd name="T18" fmla="*/ 246063 w 162"/>
              <a:gd name="T19" fmla="*/ 144462 h 137"/>
              <a:gd name="T20" fmla="*/ 257175 w 162"/>
              <a:gd name="T21" fmla="*/ 153987 h 137"/>
              <a:gd name="T22" fmla="*/ 220663 w 162"/>
              <a:gd name="T23" fmla="*/ 217487 h 137"/>
              <a:gd name="T24" fmla="*/ 220663 w 162"/>
              <a:gd name="T25" fmla="*/ 217487 h 137"/>
              <a:gd name="T26" fmla="*/ 190500 w 162"/>
              <a:gd name="T27" fmla="*/ 217487 h 137"/>
              <a:gd name="T28" fmla="*/ 161925 w 162"/>
              <a:gd name="T29" fmla="*/ 212725 h 137"/>
              <a:gd name="T30" fmla="*/ 98425 w 162"/>
              <a:gd name="T31" fmla="*/ 161925 h 137"/>
              <a:gd name="T32" fmla="*/ 36513 w 162"/>
              <a:gd name="T33" fmla="*/ 165100 h 137"/>
              <a:gd name="T34" fmla="*/ 36513 w 162"/>
              <a:gd name="T35" fmla="*/ 165100 h 137"/>
              <a:gd name="T36" fmla="*/ 0 w 162"/>
              <a:gd name="T37" fmla="*/ 144462 h 137"/>
              <a:gd name="T38" fmla="*/ 0 w 162"/>
              <a:gd name="T39" fmla="*/ 144462 h 137"/>
              <a:gd name="T40" fmla="*/ 0 w 162"/>
              <a:gd name="T41" fmla="*/ 117475 h 137"/>
              <a:gd name="T42" fmla="*/ 3175 w 162"/>
              <a:gd name="T43" fmla="*/ 88900 h 137"/>
              <a:gd name="T44" fmla="*/ 3175 w 162"/>
              <a:gd name="T45" fmla="*/ 63500 h 137"/>
              <a:gd name="T46" fmla="*/ 3175 w 162"/>
              <a:gd name="T47" fmla="*/ 47625 h 137"/>
              <a:gd name="T48" fmla="*/ 0 w 162"/>
              <a:gd name="T49" fmla="*/ 33337 h 137"/>
              <a:gd name="T50" fmla="*/ 69850 w 162"/>
              <a:gd name="T51" fmla="*/ 0 h 137"/>
              <a:gd name="T52" fmla="*/ 69850 w 162"/>
              <a:gd name="T53" fmla="*/ 0 h 137"/>
              <a:gd name="T54" fmla="*/ 112713 w 162"/>
              <a:gd name="T55" fmla="*/ 15875 h 137"/>
              <a:gd name="T56" fmla="*/ 112713 w 162"/>
              <a:gd name="T57" fmla="*/ 15875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3" name="Freeform 1099"/>
          <p:cNvSpPr>
            <a:spLocks/>
          </p:cNvSpPr>
          <p:nvPr userDrawn="1"/>
        </p:nvSpPr>
        <p:spPr bwMode="auto">
          <a:xfrm>
            <a:off x="4559300" y="2195513"/>
            <a:ext cx="231775" cy="257175"/>
          </a:xfrm>
          <a:custGeom>
            <a:avLst/>
            <a:gdLst>
              <a:gd name="T0" fmla="*/ 198438 w 146"/>
              <a:gd name="T1" fmla="*/ 17463 h 162"/>
              <a:gd name="T2" fmla="*/ 223838 w 146"/>
              <a:gd name="T3" fmla="*/ 17463 h 162"/>
              <a:gd name="T4" fmla="*/ 223838 w 146"/>
              <a:gd name="T5" fmla="*/ 17463 h 162"/>
              <a:gd name="T6" fmla="*/ 227013 w 146"/>
              <a:gd name="T7" fmla="*/ 33338 h 162"/>
              <a:gd name="T8" fmla="*/ 231775 w 146"/>
              <a:gd name="T9" fmla="*/ 44450 h 162"/>
              <a:gd name="T10" fmla="*/ 227013 w 146"/>
              <a:gd name="T11" fmla="*/ 69850 h 162"/>
              <a:gd name="T12" fmla="*/ 227013 w 146"/>
              <a:gd name="T13" fmla="*/ 98425 h 162"/>
              <a:gd name="T14" fmla="*/ 223838 w 146"/>
              <a:gd name="T15" fmla="*/ 125413 h 162"/>
              <a:gd name="T16" fmla="*/ 190500 w 146"/>
              <a:gd name="T17" fmla="*/ 142875 h 162"/>
              <a:gd name="T18" fmla="*/ 190500 w 146"/>
              <a:gd name="T19" fmla="*/ 142875 h 162"/>
              <a:gd name="T20" fmla="*/ 184150 w 146"/>
              <a:gd name="T21" fmla="*/ 165100 h 162"/>
              <a:gd name="T22" fmla="*/ 176213 w 146"/>
              <a:gd name="T23" fmla="*/ 187325 h 162"/>
              <a:gd name="T24" fmla="*/ 176213 w 146"/>
              <a:gd name="T25" fmla="*/ 187325 h 162"/>
              <a:gd name="T26" fmla="*/ 184150 w 146"/>
              <a:gd name="T27" fmla="*/ 198438 h 162"/>
              <a:gd name="T28" fmla="*/ 195263 w 146"/>
              <a:gd name="T29" fmla="*/ 209550 h 162"/>
              <a:gd name="T30" fmla="*/ 195263 w 146"/>
              <a:gd name="T31" fmla="*/ 209550 h 162"/>
              <a:gd name="T32" fmla="*/ 187325 w 146"/>
              <a:gd name="T33" fmla="*/ 249238 h 162"/>
              <a:gd name="T34" fmla="*/ 187325 w 146"/>
              <a:gd name="T35" fmla="*/ 249238 h 162"/>
              <a:gd name="T36" fmla="*/ 157163 w 146"/>
              <a:gd name="T37" fmla="*/ 249238 h 162"/>
              <a:gd name="T38" fmla="*/ 128588 w 146"/>
              <a:gd name="T39" fmla="*/ 249238 h 162"/>
              <a:gd name="T40" fmla="*/ 114300 w 146"/>
              <a:gd name="T41" fmla="*/ 257175 h 162"/>
              <a:gd name="T42" fmla="*/ 114300 w 146"/>
              <a:gd name="T43" fmla="*/ 257175 h 162"/>
              <a:gd name="T44" fmla="*/ 47625 w 146"/>
              <a:gd name="T45" fmla="*/ 254000 h 162"/>
              <a:gd name="T46" fmla="*/ 44450 w 146"/>
              <a:gd name="T47" fmla="*/ 201613 h 162"/>
              <a:gd name="T48" fmla="*/ 14288 w 146"/>
              <a:gd name="T49" fmla="*/ 179388 h 162"/>
              <a:gd name="T50" fmla="*/ 14288 w 146"/>
              <a:gd name="T51" fmla="*/ 179388 h 162"/>
              <a:gd name="T52" fmla="*/ 11113 w 146"/>
              <a:gd name="T53" fmla="*/ 165100 h 162"/>
              <a:gd name="T54" fmla="*/ 7938 w 146"/>
              <a:gd name="T55" fmla="*/ 153988 h 162"/>
              <a:gd name="T56" fmla="*/ 0 w 146"/>
              <a:gd name="T57" fmla="*/ 128588 h 162"/>
              <a:gd name="T58" fmla="*/ 0 w 146"/>
              <a:gd name="T59" fmla="*/ 128588 h 162"/>
              <a:gd name="T60" fmla="*/ 17463 w 146"/>
              <a:gd name="T61" fmla="*/ 117475 h 162"/>
              <a:gd name="T62" fmla="*/ 33338 w 146"/>
              <a:gd name="T63" fmla="*/ 103188 h 162"/>
              <a:gd name="T64" fmla="*/ 33338 w 146"/>
              <a:gd name="T65" fmla="*/ 103188 h 162"/>
              <a:gd name="T66" fmla="*/ 47625 w 146"/>
              <a:gd name="T67" fmla="*/ 33338 h 162"/>
              <a:gd name="T68" fmla="*/ 73025 w 146"/>
              <a:gd name="T69" fmla="*/ 25400 h 162"/>
              <a:gd name="T70" fmla="*/ 73025 w 146"/>
              <a:gd name="T71" fmla="*/ 25400 h 162"/>
              <a:gd name="T72" fmla="*/ 76200 w 146"/>
              <a:gd name="T73" fmla="*/ 17463 h 162"/>
              <a:gd name="T74" fmla="*/ 76200 w 146"/>
              <a:gd name="T75" fmla="*/ 6350 h 162"/>
              <a:gd name="T76" fmla="*/ 76200 w 146"/>
              <a:gd name="T77" fmla="*/ 6350 h 162"/>
              <a:gd name="T78" fmla="*/ 84138 w 146"/>
              <a:gd name="T79" fmla="*/ 3175 h 162"/>
              <a:gd name="T80" fmla="*/ 92075 w 146"/>
              <a:gd name="T81" fmla="*/ 3175 h 162"/>
              <a:gd name="T82" fmla="*/ 103188 w 146"/>
              <a:gd name="T83" fmla="*/ 6350 h 162"/>
              <a:gd name="T84" fmla="*/ 114300 w 146"/>
              <a:gd name="T85" fmla="*/ 14288 h 162"/>
              <a:gd name="T86" fmla="*/ 125413 w 146"/>
              <a:gd name="T87" fmla="*/ 17463 h 162"/>
              <a:gd name="T88" fmla="*/ 125413 w 146"/>
              <a:gd name="T89" fmla="*/ 17463 h 162"/>
              <a:gd name="T90" fmla="*/ 153988 w 146"/>
              <a:gd name="T91" fmla="*/ 14288 h 162"/>
              <a:gd name="T92" fmla="*/ 165100 w 146"/>
              <a:gd name="T93" fmla="*/ 11113 h 162"/>
              <a:gd name="T94" fmla="*/ 176213 w 146"/>
              <a:gd name="T95" fmla="*/ 0 h 162"/>
              <a:gd name="T96" fmla="*/ 176213 w 146"/>
              <a:gd name="T97" fmla="*/ 0 h 162"/>
              <a:gd name="T98" fmla="*/ 184150 w 146"/>
              <a:gd name="T99" fmla="*/ 0 h 162"/>
              <a:gd name="T100" fmla="*/ 187325 w 146"/>
              <a:gd name="T101" fmla="*/ 6350 h 162"/>
              <a:gd name="T102" fmla="*/ 190500 w 146"/>
              <a:gd name="T103" fmla="*/ 14288 h 162"/>
              <a:gd name="T104" fmla="*/ 198438 w 146"/>
              <a:gd name="T105" fmla="*/ 17463 h 162"/>
              <a:gd name="T106" fmla="*/ 198438 w 146"/>
              <a:gd name="T107" fmla="*/ 17463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4" name="Freeform 1100"/>
          <p:cNvSpPr>
            <a:spLocks/>
          </p:cNvSpPr>
          <p:nvPr userDrawn="1"/>
        </p:nvSpPr>
        <p:spPr bwMode="auto">
          <a:xfrm>
            <a:off x="8486775" y="2206625"/>
            <a:ext cx="17463" cy="17463"/>
          </a:xfrm>
          <a:custGeom>
            <a:avLst/>
            <a:gdLst>
              <a:gd name="T0" fmla="*/ 17463 w 11"/>
              <a:gd name="T1" fmla="*/ 6350 h 11"/>
              <a:gd name="T2" fmla="*/ 17463 w 11"/>
              <a:gd name="T3" fmla="*/ 6350 h 11"/>
              <a:gd name="T4" fmla="*/ 17463 w 11"/>
              <a:gd name="T5" fmla="*/ 14288 h 11"/>
              <a:gd name="T6" fmla="*/ 14288 w 11"/>
              <a:gd name="T7" fmla="*/ 17463 h 11"/>
              <a:gd name="T8" fmla="*/ 14288 w 11"/>
              <a:gd name="T9" fmla="*/ 17463 h 11"/>
              <a:gd name="T10" fmla="*/ 6350 w 11"/>
              <a:gd name="T11" fmla="*/ 17463 h 11"/>
              <a:gd name="T12" fmla="*/ 3175 w 11"/>
              <a:gd name="T13" fmla="*/ 14288 h 11"/>
              <a:gd name="T14" fmla="*/ 3175 w 11"/>
              <a:gd name="T15" fmla="*/ 14288 h 11"/>
              <a:gd name="T16" fmla="*/ 0 w 11"/>
              <a:gd name="T17" fmla="*/ 11113 h 11"/>
              <a:gd name="T18" fmla="*/ 3175 w 11"/>
              <a:gd name="T19" fmla="*/ 3175 h 11"/>
              <a:gd name="T20" fmla="*/ 3175 w 11"/>
              <a:gd name="T21" fmla="*/ 3175 h 11"/>
              <a:gd name="T22" fmla="*/ 11113 w 11"/>
              <a:gd name="T23" fmla="*/ 0 h 11"/>
              <a:gd name="T24" fmla="*/ 11113 w 11"/>
              <a:gd name="T25" fmla="*/ 0 h 11"/>
              <a:gd name="T26" fmla="*/ 14288 w 11"/>
              <a:gd name="T27" fmla="*/ 3175 h 11"/>
              <a:gd name="T28" fmla="*/ 17463 w 11"/>
              <a:gd name="T29" fmla="*/ 6350 h 11"/>
              <a:gd name="T30" fmla="*/ 17463 w 11"/>
              <a:gd name="T31" fmla="*/ 6350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5" name="Freeform 1101"/>
          <p:cNvSpPr>
            <a:spLocks/>
          </p:cNvSpPr>
          <p:nvPr userDrawn="1"/>
        </p:nvSpPr>
        <p:spPr bwMode="auto">
          <a:xfrm>
            <a:off x="804863" y="2217738"/>
            <a:ext cx="1697037" cy="992187"/>
          </a:xfrm>
          <a:custGeom>
            <a:avLst/>
            <a:gdLst>
              <a:gd name="T0" fmla="*/ 1146175 w 1069"/>
              <a:gd name="T1" fmla="*/ 123825 h 625"/>
              <a:gd name="T2" fmla="*/ 1068387 w 1069"/>
              <a:gd name="T3" fmla="*/ 161925 h 625"/>
              <a:gd name="T4" fmla="*/ 1163637 w 1069"/>
              <a:gd name="T5" fmla="*/ 153987 h 625"/>
              <a:gd name="T6" fmla="*/ 1227137 w 1069"/>
              <a:gd name="T7" fmla="*/ 179387 h 625"/>
              <a:gd name="T8" fmla="*/ 1135062 w 1069"/>
              <a:gd name="T9" fmla="*/ 215900 h 625"/>
              <a:gd name="T10" fmla="*/ 1138237 w 1069"/>
              <a:gd name="T11" fmla="*/ 241300 h 625"/>
              <a:gd name="T12" fmla="*/ 1109662 w 1069"/>
              <a:gd name="T13" fmla="*/ 360362 h 625"/>
              <a:gd name="T14" fmla="*/ 1204912 w 1069"/>
              <a:gd name="T15" fmla="*/ 246062 h 625"/>
              <a:gd name="T16" fmla="*/ 1244600 w 1069"/>
              <a:gd name="T17" fmla="*/ 238125 h 625"/>
              <a:gd name="T18" fmla="*/ 1233487 w 1069"/>
              <a:gd name="T19" fmla="*/ 322262 h 625"/>
              <a:gd name="T20" fmla="*/ 1285875 w 1069"/>
              <a:gd name="T21" fmla="*/ 360362 h 625"/>
              <a:gd name="T22" fmla="*/ 1436687 w 1069"/>
              <a:gd name="T23" fmla="*/ 300037 h 625"/>
              <a:gd name="T24" fmla="*/ 1619250 w 1069"/>
              <a:gd name="T25" fmla="*/ 238125 h 625"/>
              <a:gd name="T26" fmla="*/ 1685925 w 1069"/>
              <a:gd name="T27" fmla="*/ 193675 h 625"/>
              <a:gd name="T28" fmla="*/ 1693862 w 1069"/>
              <a:gd name="T29" fmla="*/ 260350 h 625"/>
              <a:gd name="T30" fmla="*/ 1635125 w 1069"/>
              <a:gd name="T31" fmla="*/ 285750 h 625"/>
              <a:gd name="T32" fmla="*/ 1601787 w 1069"/>
              <a:gd name="T33" fmla="*/ 322262 h 625"/>
              <a:gd name="T34" fmla="*/ 1554162 w 1069"/>
              <a:gd name="T35" fmla="*/ 349250 h 625"/>
              <a:gd name="T36" fmla="*/ 1528762 w 1069"/>
              <a:gd name="T37" fmla="*/ 385762 h 625"/>
              <a:gd name="T38" fmla="*/ 1436687 w 1069"/>
              <a:gd name="T39" fmla="*/ 436562 h 625"/>
              <a:gd name="T40" fmla="*/ 1381125 w 1069"/>
              <a:gd name="T41" fmla="*/ 469900 h 625"/>
              <a:gd name="T42" fmla="*/ 1362075 w 1069"/>
              <a:gd name="T43" fmla="*/ 520700 h 625"/>
              <a:gd name="T44" fmla="*/ 1358900 w 1069"/>
              <a:gd name="T45" fmla="*/ 469900 h 625"/>
              <a:gd name="T46" fmla="*/ 1333500 w 1069"/>
              <a:gd name="T47" fmla="*/ 520700 h 625"/>
              <a:gd name="T48" fmla="*/ 1308100 w 1069"/>
              <a:gd name="T49" fmla="*/ 542925 h 625"/>
              <a:gd name="T50" fmla="*/ 1319212 w 1069"/>
              <a:gd name="T51" fmla="*/ 565150 h 625"/>
              <a:gd name="T52" fmla="*/ 1322387 w 1069"/>
              <a:gd name="T53" fmla="*/ 595312 h 625"/>
              <a:gd name="T54" fmla="*/ 1292225 w 1069"/>
              <a:gd name="T55" fmla="*/ 612775 h 625"/>
              <a:gd name="T56" fmla="*/ 1146175 w 1069"/>
              <a:gd name="T57" fmla="*/ 727075 h 625"/>
              <a:gd name="T58" fmla="*/ 1090612 w 1069"/>
              <a:gd name="T59" fmla="*/ 830262 h 625"/>
              <a:gd name="T60" fmla="*/ 1087437 w 1069"/>
              <a:gd name="T61" fmla="*/ 914400 h 625"/>
              <a:gd name="T62" fmla="*/ 1062037 w 1069"/>
              <a:gd name="T63" fmla="*/ 992187 h 625"/>
              <a:gd name="T64" fmla="*/ 1035050 w 1069"/>
              <a:gd name="T65" fmla="*/ 900112 h 625"/>
              <a:gd name="T66" fmla="*/ 995362 w 1069"/>
              <a:gd name="T67" fmla="*/ 804862 h 625"/>
              <a:gd name="T68" fmla="*/ 958850 w 1069"/>
              <a:gd name="T69" fmla="*/ 785812 h 625"/>
              <a:gd name="T70" fmla="*/ 925512 w 1069"/>
              <a:gd name="T71" fmla="*/ 782637 h 625"/>
              <a:gd name="T72" fmla="*/ 863600 w 1069"/>
              <a:gd name="T73" fmla="*/ 785812 h 625"/>
              <a:gd name="T74" fmla="*/ 841375 w 1069"/>
              <a:gd name="T75" fmla="*/ 844550 h 625"/>
              <a:gd name="T76" fmla="*/ 735012 w 1069"/>
              <a:gd name="T77" fmla="*/ 814387 h 625"/>
              <a:gd name="T78" fmla="*/ 668337 w 1069"/>
              <a:gd name="T79" fmla="*/ 808037 h 625"/>
              <a:gd name="T80" fmla="*/ 612775 w 1069"/>
              <a:gd name="T81" fmla="*/ 844550 h 625"/>
              <a:gd name="T82" fmla="*/ 531812 w 1069"/>
              <a:gd name="T83" fmla="*/ 928687 h 625"/>
              <a:gd name="T84" fmla="*/ 377825 w 1069"/>
              <a:gd name="T85" fmla="*/ 738187 h 625"/>
              <a:gd name="T86" fmla="*/ 146050 w 1069"/>
              <a:gd name="T87" fmla="*/ 671512 h 625"/>
              <a:gd name="T88" fmla="*/ 39687 w 1069"/>
              <a:gd name="T89" fmla="*/ 584200 h 625"/>
              <a:gd name="T90" fmla="*/ 3175 w 1069"/>
              <a:gd name="T91" fmla="*/ 498475 h 625"/>
              <a:gd name="T92" fmla="*/ 3175 w 1069"/>
              <a:gd name="T93" fmla="*/ 450850 h 625"/>
              <a:gd name="T94" fmla="*/ 33337 w 1069"/>
              <a:gd name="T95" fmla="*/ 455612 h 625"/>
              <a:gd name="T96" fmla="*/ 39687 w 1069"/>
              <a:gd name="T97" fmla="*/ 439737 h 625"/>
              <a:gd name="T98" fmla="*/ 28575 w 1069"/>
              <a:gd name="T99" fmla="*/ 341312 h 625"/>
              <a:gd name="T100" fmla="*/ 139700 w 1069"/>
              <a:gd name="T101" fmla="*/ 182562 h 625"/>
              <a:gd name="T102" fmla="*/ 212725 w 1069"/>
              <a:gd name="T103" fmla="*/ 106362 h 625"/>
              <a:gd name="T104" fmla="*/ 282575 w 1069"/>
              <a:gd name="T105" fmla="*/ 53975 h 625"/>
              <a:gd name="T106" fmla="*/ 1009650 w 1069"/>
              <a:gd name="T107" fmla="*/ 73025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6" name="Freeform 1102"/>
          <p:cNvSpPr>
            <a:spLocks/>
          </p:cNvSpPr>
          <p:nvPr userDrawn="1"/>
        </p:nvSpPr>
        <p:spPr bwMode="auto">
          <a:xfrm>
            <a:off x="6770688" y="2224088"/>
            <a:ext cx="885825" cy="368300"/>
          </a:xfrm>
          <a:custGeom>
            <a:avLst/>
            <a:gdLst>
              <a:gd name="T0" fmla="*/ 290513 w 558"/>
              <a:gd name="T1" fmla="*/ 7938 h 232"/>
              <a:gd name="T2" fmla="*/ 346075 w 558"/>
              <a:gd name="T3" fmla="*/ 41275 h 232"/>
              <a:gd name="T4" fmla="*/ 360363 w 558"/>
              <a:gd name="T5" fmla="*/ 63500 h 232"/>
              <a:gd name="T6" fmla="*/ 561975 w 558"/>
              <a:gd name="T7" fmla="*/ 85725 h 232"/>
              <a:gd name="T8" fmla="*/ 704850 w 558"/>
              <a:gd name="T9" fmla="*/ 33338 h 232"/>
              <a:gd name="T10" fmla="*/ 757238 w 558"/>
              <a:gd name="T11" fmla="*/ 58738 h 232"/>
              <a:gd name="T12" fmla="*/ 774700 w 558"/>
              <a:gd name="T13" fmla="*/ 96838 h 232"/>
              <a:gd name="T14" fmla="*/ 877888 w 558"/>
              <a:gd name="T15" fmla="*/ 117475 h 232"/>
              <a:gd name="T16" fmla="*/ 885825 w 558"/>
              <a:gd name="T17" fmla="*/ 136525 h 232"/>
              <a:gd name="T18" fmla="*/ 881063 w 558"/>
              <a:gd name="T19" fmla="*/ 155575 h 232"/>
              <a:gd name="T20" fmla="*/ 838200 w 558"/>
              <a:gd name="T21" fmla="*/ 184150 h 232"/>
              <a:gd name="T22" fmla="*/ 815975 w 558"/>
              <a:gd name="T23" fmla="*/ 239713 h 232"/>
              <a:gd name="T24" fmla="*/ 790575 w 558"/>
              <a:gd name="T25" fmla="*/ 246063 h 232"/>
              <a:gd name="T26" fmla="*/ 771525 w 558"/>
              <a:gd name="T27" fmla="*/ 242888 h 232"/>
              <a:gd name="T28" fmla="*/ 757238 w 558"/>
              <a:gd name="T29" fmla="*/ 279400 h 232"/>
              <a:gd name="T30" fmla="*/ 760413 w 558"/>
              <a:gd name="T31" fmla="*/ 309563 h 232"/>
              <a:gd name="T32" fmla="*/ 746125 w 558"/>
              <a:gd name="T33" fmla="*/ 327025 h 232"/>
              <a:gd name="T34" fmla="*/ 639763 w 558"/>
              <a:gd name="T35" fmla="*/ 368300 h 232"/>
              <a:gd name="T36" fmla="*/ 495300 w 558"/>
              <a:gd name="T37" fmla="*/ 338138 h 232"/>
              <a:gd name="T38" fmla="*/ 147638 w 558"/>
              <a:gd name="T39" fmla="*/ 242888 h 232"/>
              <a:gd name="T40" fmla="*/ 100013 w 558"/>
              <a:gd name="T41" fmla="*/ 139700 h 232"/>
              <a:gd name="T42" fmla="*/ 0 w 558"/>
              <a:gd name="T43" fmla="*/ 125413 h 232"/>
              <a:gd name="T44" fmla="*/ 14288 w 558"/>
              <a:gd name="T45" fmla="*/ 103188 h 232"/>
              <a:gd name="T46" fmla="*/ 44450 w 558"/>
              <a:gd name="T47" fmla="*/ 100013 h 232"/>
              <a:gd name="T48" fmla="*/ 66675 w 558"/>
              <a:gd name="T49" fmla="*/ 77788 h 232"/>
              <a:gd name="T50" fmla="*/ 80963 w 558"/>
              <a:gd name="T51" fmla="*/ 52388 h 232"/>
              <a:gd name="T52" fmla="*/ 100013 w 558"/>
              <a:gd name="T53" fmla="*/ 47625 h 232"/>
              <a:gd name="T54" fmla="*/ 114300 w 558"/>
              <a:gd name="T55" fmla="*/ 52388 h 232"/>
              <a:gd name="T56" fmla="*/ 161925 w 558"/>
              <a:gd name="T57" fmla="*/ 63500 h 232"/>
              <a:gd name="T58" fmla="*/ 168275 w 558"/>
              <a:gd name="T59" fmla="*/ 77788 h 232"/>
              <a:gd name="T60" fmla="*/ 179388 w 558"/>
              <a:gd name="T61" fmla="*/ 88900 h 232"/>
              <a:gd name="T62" fmla="*/ 217488 w 558"/>
              <a:gd name="T63" fmla="*/ 92075 h 232"/>
              <a:gd name="T64" fmla="*/ 265113 w 558"/>
              <a:gd name="T65" fmla="*/ 80963 h 232"/>
              <a:gd name="T66" fmla="*/ 234950 w 558"/>
              <a:gd name="T67" fmla="*/ 15875 h 232"/>
              <a:gd name="T68" fmla="*/ 290513 w 558"/>
              <a:gd name="T69" fmla="*/ 7938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7" name="Freeform 1103"/>
          <p:cNvSpPr>
            <a:spLocks/>
          </p:cNvSpPr>
          <p:nvPr userDrawn="1"/>
        </p:nvSpPr>
        <p:spPr bwMode="auto">
          <a:xfrm>
            <a:off x="4492625" y="2228850"/>
            <a:ext cx="111125" cy="92075"/>
          </a:xfrm>
          <a:custGeom>
            <a:avLst/>
            <a:gdLst>
              <a:gd name="T0" fmla="*/ 95250 w 70"/>
              <a:gd name="T1" fmla="*/ 69850 h 58"/>
              <a:gd name="T2" fmla="*/ 95250 w 70"/>
              <a:gd name="T3" fmla="*/ 69850 h 58"/>
              <a:gd name="T4" fmla="*/ 63500 w 70"/>
              <a:gd name="T5" fmla="*/ 92075 h 58"/>
              <a:gd name="T6" fmla="*/ 0 w 70"/>
              <a:gd name="T7" fmla="*/ 87313 h 58"/>
              <a:gd name="T8" fmla="*/ 0 w 70"/>
              <a:gd name="T9" fmla="*/ 87313 h 58"/>
              <a:gd name="T10" fmla="*/ 7938 w 70"/>
              <a:gd name="T11" fmla="*/ 65088 h 58"/>
              <a:gd name="T12" fmla="*/ 19050 w 70"/>
              <a:gd name="T13" fmla="*/ 42863 h 58"/>
              <a:gd name="T14" fmla="*/ 19050 w 70"/>
              <a:gd name="T15" fmla="*/ 42863 h 58"/>
              <a:gd name="T16" fmla="*/ 25400 w 70"/>
              <a:gd name="T17" fmla="*/ 36513 h 58"/>
              <a:gd name="T18" fmla="*/ 30163 w 70"/>
              <a:gd name="T19" fmla="*/ 36513 h 58"/>
              <a:gd name="T20" fmla="*/ 33338 w 70"/>
              <a:gd name="T21" fmla="*/ 36513 h 58"/>
              <a:gd name="T22" fmla="*/ 33338 w 70"/>
              <a:gd name="T23" fmla="*/ 36513 h 58"/>
              <a:gd name="T24" fmla="*/ 47625 w 70"/>
              <a:gd name="T25" fmla="*/ 47625 h 58"/>
              <a:gd name="T26" fmla="*/ 55563 w 70"/>
              <a:gd name="T27" fmla="*/ 47625 h 58"/>
              <a:gd name="T28" fmla="*/ 63500 w 70"/>
              <a:gd name="T29" fmla="*/ 42863 h 58"/>
              <a:gd name="T30" fmla="*/ 66675 w 70"/>
              <a:gd name="T31" fmla="*/ 42863 h 58"/>
              <a:gd name="T32" fmla="*/ 66675 w 70"/>
              <a:gd name="T33" fmla="*/ 11113 h 58"/>
              <a:gd name="T34" fmla="*/ 111125 w 70"/>
              <a:gd name="T35" fmla="*/ 0 h 58"/>
              <a:gd name="T36" fmla="*/ 95250 w 70"/>
              <a:gd name="T37" fmla="*/ 69850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8" name="Freeform 1104"/>
          <p:cNvSpPr>
            <a:spLocks/>
          </p:cNvSpPr>
          <p:nvPr userDrawn="1"/>
        </p:nvSpPr>
        <p:spPr bwMode="auto">
          <a:xfrm>
            <a:off x="5014913" y="2254250"/>
            <a:ext cx="436562" cy="290513"/>
          </a:xfrm>
          <a:custGeom>
            <a:avLst/>
            <a:gdLst>
              <a:gd name="T0" fmla="*/ 436562 w 275"/>
              <a:gd name="T1" fmla="*/ 117475 h 183"/>
              <a:gd name="T2" fmla="*/ 403225 w 275"/>
              <a:gd name="T3" fmla="*/ 190500 h 183"/>
              <a:gd name="T4" fmla="*/ 355600 w 275"/>
              <a:gd name="T5" fmla="*/ 220663 h 183"/>
              <a:gd name="T6" fmla="*/ 349250 w 275"/>
              <a:gd name="T7" fmla="*/ 215900 h 183"/>
              <a:gd name="T8" fmla="*/ 341312 w 275"/>
              <a:gd name="T9" fmla="*/ 220663 h 183"/>
              <a:gd name="T10" fmla="*/ 341312 w 275"/>
              <a:gd name="T11" fmla="*/ 234950 h 183"/>
              <a:gd name="T12" fmla="*/ 349250 w 275"/>
              <a:gd name="T13" fmla="*/ 246063 h 183"/>
              <a:gd name="T14" fmla="*/ 360362 w 275"/>
              <a:gd name="T15" fmla="*/ 254000 h 183"/>
              <a:gd name="T16" fmla="*/ 363537 w 275"/>
              <a:gd name="T17" fmla="*/ 263525 h 183"/>
              <a:gd name="T18" fmla="*/ 360362 w 275"/>
              <a:gd name="T19" fmla="*/ 271463 h 183"/>
              <a:gd name="T20" fmla="*/ 312737 w 275"/>
              <a:gd name="T21" fmla="*/ 290513 h 183"/>
              <a:gd name="T22" fmla="*/ 293687 w 275"/>
              <a:gd name="T23" fmla="*/ 271463 h 183"/>
              <a:gd name="T24" fmla="*/ 285750 w 275"/>
              <a:gd name="T25" fmla="*/ 257175 h 183"/>
              <a:gd name="T26" fmla="*/ 285750 w 275"/>
              <a:gd name="T27" fmla="*/ 249238 h 183"/>
              <a:gd name="T28" fmla="*/ 285750 w 275"/>
              <a:gd name="T29" fmla="*/ 246063 h 183"/>
              <a:gd name="T30" fmla="*/ 263525 w 275"/>
              <a:gd name="T31" fmla="*/ 238125 h 183"/>
              <a:gd name="T32" fmla="*/ 257175 w 275"/>
              <a:gd name="T33" fmla="*/ 220663 h 183"/>
              <a:gd name="T34" fmla="*/ 201612 w 275"/>
              <a:gd name="T35" fmla="*/ 223838 h 183"/>
              <a:gd name="T36" fmla="*/ 187325 w 275"/>
              <a:gd name="T37" fmla="*/ 209550 h 183"/>
              <a:gd name="T38" fmla="*/ 176212 w 275"/>
              <a:gd name="T39" fmla="*/ 187325 h 183"/>
              <a:gd name="T40" fmla="*/ 146050 w 275"/>
              <a:gd name="T41" fmla="*/ 187325 h 183"/>
              <a:gd name="T42" fmla="*/ 69850 w 275"/>
              <a:gd name="T43" fmla="*/ 179388 h 183"/>
              <a:gd name="T44" fmla="*/ 11112 w 275"/>
              <a:gd name="T45" fmla="*/ 187325 h 183"/>
              <a:gd name="T46" fmla="*/ 0 w 275"/>
              <a:gd name="T47" fmla="*/ 179388 h 183"/>
              <a:gd name="T48" fmla="*/ 0 w 275"/>
              <a:gd name="T49" fmla="*/ 157163 h 183"/>
              <a:gd name="T50" fmla="*/ 39687 w 275"/>
              <a:gd name="T51" fmla="*/ 80963 h 183"/>
              <a:gd name="T52" fmla="*/ 190500 w 275"/>
              <a:gd name="T53" fmla="*/ 80963 h 183"/>
              <a:gd name="T54" fmla="*/ 201612 w 275"/>
              <a:gd name="T55" fmla="*/ 58738 h 183"/>
              <a:gd name="T56" fmla="*/ 201612 w 275"/>
              <a:gd name="T57" fmla="*/ 36513 h 183"/>
              <a:gd name="T58" fmla="*/ 212725 w 275"/>
              <a:gd name="T59" fmla="*/ 17463 h 183"/>
              <a:gd name="T60" fmla="*/ 246062 w 275"/>
              <a:gd name="T61" fmla="*/ 11113 h 183"/>
              <a:gd name="T62" fmla="*/ 279400 w 275"/>
              <a:gd name="T63" fmla="*/ 6350 h 183"/>
              <a:gd name="T64" fmla="*/ 307975 w 275"/>
              <a:gd name="T65" fmla="*/ 55563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9" name="Freeform 1105"/>
          <p:cNvSpPr>
            <a:spLocks/>
          </p:cNvSpPr>
          <p:nvPr userDrawn="1"/>
        </p:nvSpPr>
        <p:spPr bwMode="auto">
          <a:xfrm>
            <a:off x="8486775" y="2268538"/>
            <a:ext cx="17463" cy="14287"/>
          </a:xfrm>
          <a:custGeom>
            <a:avLst/>
            <a:gdLst>
              <a:gd name="T0" fmla="*/ 17463 w 11"/>
              <a:gd name="T1" fmla="*/ 3175 h 9"/>
              <a:gd name="T2" fmla="*/ 17463 w 11"/>
              <a:gd name="T3" fmla="*/ 3175 h 9"/>
              <a:gd name="T4" fmla="*/ 17463 w 11"/>
              <a:gd name="T5" fmla="*/ 11112 h 9"/>
              <a:gd name="T6" fmla="*/ 14288 w 11"/>
              <a:gd name="T7" fmla="*/ 14287 h 9"/>
              <a:gd name="T8" fmla="*/ 14288 w 11"/>
              <a:gd name="T9" fmla="*/ 14287 h 9"/>
              <a:gd name="T10" fmla="*/ 6350 w 11"/>
              <a:gd name="T11" fmla="*/ 14287 h 9"/>
              <a:gd name="T12" fmla="*/ 0 w 11"/>
              <a:gd name="T13" fmla="*/ 11112 h 9"/>
              <a:gd name="T14" fmla="*/ 0 w 11"/>
              <a:gd name="T15" fmla="*/ 11112 h 9"/>
              <a:gd name="T16" fmla="*/ 0 w 11"/>
              <a:gd name="T17" fmla="*/ 3175 h 9"/>
              <a:gd name="T18" fmla="*/ 6350 w 11"/>
              <a:gd name="T19" fmla="*/ 0 h 9"/>
              <a:gd name="T20" fmla="*/ 6350 w 11"/>
              <a:gd name="T21" fmla="*/ 0 h 9"/>
              <a:gd name="T22" fmla="*/ 14288 w 11"/>
              <a:gd name="T23" fmla="*/ 0 h 9"/>
              <a:gd name="T24" fmla="*/ 17463 w 11"/>
              <a:gd name="T25" fmla="*/ 3175 h 9"/>
              <a:gd name="T26" fmla="*/ 17463 w 11"/>
              <a:gd name="T27" fmla="*/ 3175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0" name="Freeform 1106"/>
          <p:cNvSpPr>
            <a:spLocks/>
          </p:cNvSpPr>
          <p:nvPr userDrawn="1"/>
        </p:nvSpPr>
        <p:spPr bwMode="auto">
          <a:xfrm>
            <a:off x="2773363" y="2276475"/>
            <a:ext cx="173037" cy="165100"/>
          </a:xfrm>
          <a:custGeom>
            <a:avLst/>
            <a:gdLst>
              <a:gd name="T0" fmla="*/ 128587 w 109"/>
              <a:gd name="T1" fmla="*/ 11113 h 104"/>
              <a:gd name="T2" fmla="*/ 92075 w 109"/>
              <a:gd name="T3" fmla="*/ 28575 h 104"/>
              <a:gd name="T4" fmla="*/ 100012 w 109"/>
              <a:gd name="T5" fmla="*/ 47625 h 104"/>
              <a:gd name="T6" fmla="*/ 106362 w 109"/>
              <a:gd name="T7" fmla="*/ 47625 h 104"/>
              <a:gd name="T8" fmla="*/ 111125 w 109"/>
              <a:gd name="T9" fmla="*/ 53975 h 104"/>
              <a:gd name="T10" fmla="*/ 114300 w 109"/>
              <a:gd name="T11" fmla="*/ 73025 h 104"/>
              <a:gd name="T12" fmla="*/ 161925 w 109"/>
              <a:gd name="T13" fmla="*/ 76200 h 104"/>
              <a:gd name="T14" fmla="*/ 161925 w 109"/>
              <a:gd name="T15" fmla="*/ 84138 h 104"/>
              <a:gd name="T16" fmla="*/ 142875 w 109"/>
              <a:gd name="T17" fmla="*/ 112713 h 104"/>
              <a:gd name="T18" fmla="*/ 150812 w 109"/>
              <a:gd name="T19" fmla="*/ 117475 h 104"/>
              <a:gd name="T20" fmla="*/ 173037 w 109"/>
              <a:gd name="T21" fmla="*/ 131763 h 104"/>
              <a:gd name="T22" fmla="*/ 161925 w 109"/>
              <a:gd name="T23" fmla="*/ 157163 h 104"/>
              <a:gd name="T24" fmla="*/ 139700 w 109"/>
              <a:gd name="T25" fmla="*/ 146050 h 104"/>
              <a:gd name="T26" fmla="*/ 128587 w 109"/>
              <a:gd name="T27" fmla="*/ 146050 h 104"/>
              <a:gd name="T28" fmla="*/ 125412 w 109"/>
              <a:gd name="T29" fmla="*/ 139700 h 104"/>
              <a:gd name="T30" fmla="*/ 114300 w 109"/>
              <a:gd name="T31" fmla="*/ 131763 h 104"/>
              <a:gd name="T32" fmla="*/ 84137 w 109"/>
              <a:gd name="T33" fmla="*/ 161925 h 104"/>
              <a:gd name="T34" fmla="*/ 73025 w 109"/>
              <a:gd name="T35" fmla="*/ 161925 h 104"/>
              <a:gd name="T36" fmla="*/ 92075 w 109"/>
              <a:gd name="T37" fmla="*/ 139700 h 104"/>
              <a:gd name="T38" fmla="*/ 88900 w 109"/>
              <a:gd name="T39" fmla="*/ 131763 h 104"/>
              <a:gd name="T40" fmla="*/ 80962 w 109"/>
              <a:gd name="T41" fmla="*/ 131763 h 104"/>
              <a:gd name="T42" fmla="*/ 73025 w 109"/>
              <a:gd name="T43" fmla="*/ 123825 h 104"/>
              <a:gd name="T44" fmla="*/ 73025 w 109"/>
              <a:gd name="T45" fmla="*/ 112713 h 104"/>
              <a:gd name="T46" fmla="*/ 63500 w 109"/>
              <a:gd name="T47" fmla="*/ 106363 h 104"/>
              <a:gd name="T48" fmla="*/ 44450 w 109"/>
              <a:gd name="T49" fmla="*/ 120650 h 104"/>
              <a:gd name="T50" fmla="*/ 4762 w 109"/>
              <a:gd name="T51" fmla="*/ 117475 h 104"/>
              <a:gd name="T52" fmla="*/ 0 w 109"/>
              <a:gd name="T53" fmla="*/ 112713 h 104"/>
              <a:gd name="T54" fmla="*/ 14287 w 109"/>
              <a:gd name="T55" fmla="*/ 98425 h 104"/>
              <a:gd name="T56" fmla="*/ 19050 w 109"/>
              <a:gd name="T57" fmla="*/ 87313 h 104"/>
              <a:gd name="T58" fmla="*/ 25400 w 109"/>
              <a:gd name="T59" fmla="*/ 73025 h 104"/>
              <a:gd name="T60" fmla="*/ 41275 w 109"/>
              <a:gd name="T61" fmla="*/ 53975 h 104"/>
              <a:gd name="T62" fmla="*/ 84137 w 109"/>
              <a:gd name="T63" fmla="*/ 22225 h 104"/>
              <a:gd name="T64" fmla="*/ 133350 w 109"/>
              <a:gd name="T65" fmla="*/ 0 h 104"/>
              <a:gd name="T66" fmla="*/ 133350 w 109"/>
              <a:gd name="T67" fmla="*/ 3175 h 104"/>
              <a:gd name="T68" fmla="*/ 128587 w 109"/>
              <a:gd name="T69" fmla="*/ 11113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1" name="Freeform 1107"/>
          <p:cNvSpPr>
            <a:spLocks/>
          </p:cNvSpPr>
          <p:nvPr userDrawn="1"/>
        </p:nvSpPr>
        <p:spPr bwMode="auto">
          <a:xfrm>
            <a:off x="1881188" y="2309813"/>
            <a:ext cx="268287" cy="263525"/>
          </a:xfrm>
          <a:custGeom>
            <a:avLst/>
            <a:gdLst>
              <a:gd name="T0" fmla="*/ 190500 w 169"/>
              <a:gd name="T1" fmla="*/ 79375 h 166"/>
              <a:gd name="T2" fmla="*/ 263525 w 169"/>
              <a:gd name="T3" fmla="*/ 134938 h 166"/>
              <a:gd name="T4" fmla="*/ 263525 w 169"/>
              <a:gd name="T5" fmla="*/ 134938 h 166"/>
              <a:gd name="T6" fmla="*/ 268287 w 169"/>
              <a:gd name="T7" fmla="*/ 146050 h 166"/>
              <a:gd name="T8" fmla="*/ 268287 w 169"/>
              <a:gd name="T9" fmla="*/ 149225 h 166"/>
              <a:gd name="T10" fmla="*/ 263525 w 169"/>
              <a:gd name="T11" fmla="*/ 153988 h 166"/>
              <a:gd name="T12" fmla="*/ 263525 w 169"/>
              <a:gd name="T13" fmla="*/ 153988 h 166"/>
              <a:gd name="T14" fmla="*/ 231775 w 169"/>
              <a:gd name="T15" fmla="*/ 157163 h 166"/>
              <a:gd name="T16" fmla="*/ 168275 w 169"/>
              <a:gd name="T17" fmla="*/ 215900 h 166"/>
              <a:gd name="T18" fmla="*/ 168275 w 169"/>
              <a:gd name="T19" fmla="*/ 215900 h 166"/>
              <a:gd name="T20" fmla="*/ 176212 w 169"/>
              <a:gd name="T21" fmla="*/ 201613 h 166"/>
              <a:gd name="T22" fmla="*/ 184150 w 169"/>
              <a:gd name="T23" fmla="*/ 182563 h 166"/>
              <a:gd name="T24" fmla="*/ 184150 w 169"/>
              <a:gd name="T25" fmla="*/ 182563 h 166"/>
              <a:gd name="T26" fmla="*/ 173037 w 169"/>
              <a:gd name="T27" fmla="*/ 182563 h 166"/>
              <a:gd name="T28" fmla="*/ 161925 w 169"/>
              <a:gd name="T29" fmla="*/ 179388 h 166"/>
              <a:gd name="T30" fmla="*/ 161925 w 169"/>
              <a:gd name="T31" fmla="*/ 179388 h 166"/>
              <a:gd name="T32" fmla="*/ 176212 w 169"/>
              <a:gd name="T33" fmla="*/ 142875 h 166"/>
              <a:gd name="T34" fmla="*/ 176212 w 169"/>
              <a:gd name="T35" fmla="*/ 142875 h 166"/>
              <a:gd name="T36" fmla="*/ 165100 w 169"/>
              <a:gd name="T37" fmla="*/ 134938 h 166"/>
              <a:gd name="T38" fmla="*/ 153987 w 169"/>
              <a:gd name="T39" fmla="*/ 131763 h 166"/>
              <a:gd name="T40" fmla="*/ 153987 w 169"/>
              <a:gd name="T41" fmla="*/ 131763 h 166"/>
              <a:gd name="T42" fmla="*/ 142875 w 169"/>
              <a:gd name="T43" fmla="*/ 142875 h 166"/>
              <a:gd name="T44" fmla="*/ 128587 w 169"/>
              <a:gd name="T45" fmla="*/ 146050 h 166"/>
              <a:gd name="T46" fmla="*/ 95250 w 169"/>
              <a:gd name="T47" fmla="*/ 153988 h 166"/>
              <a:gd name="T48" fmla="*/ 76200 w 169"/>
              <a:gd name="T49" fmla="*/ 187325 h 166"/>
              <a:gd name="T50" fmla="*/ 73025 w 169"/>
              <a:gd name="T51" fmla="*/ 215900 h 166"/>
              <a:gd name="T52" fmla="*/ 33337 w 169"/>
              <a:gd name="T53" fmla="*/ 263525 h 166"/>
              <a:gd name="T54" fmla="*/ 33337 w 169"/>
              <a:gd name="T55" fmla="*/ 263525 h 166"/>
              <a:gd name="T56" fmla="*/ 22225 w 169"/>
              <a:gd name="T57" fmla="*/ 263525 h 166"/>
              <a:gd name="T58" fmla="*/ 22225 w 169"/>
              <a:gd name="T59" fmla="*/ 263525 h 166"/>
              <a:gd name="T60" fmla="*/ 14287 w 169"/>
              <a:gd name="T61" fmla="*/ 257175 h 166"/>
              <a:gd name="T62" fmla="*/ 14287 w 169"/>
              <a:gd name="T63" fmla="*/ 257175 h 166"/>
              <a:gd name="T64" fmla="*/ 36512 w 169"/>
              <a:gd name="T65" fmla="*/ 201613 h 166"/>
              <a:gd name="T66" fmla="*/ 50800 w 169"/>
              <a:gd name="T67" fmla="*/ 171450 h 166"/>
              <a:gd name="T68" fmla="*/ 69850 w 169"/>
              <a:gd name="T69" fmla="*/ 146050 h 166"/>
              <a:gd name="T70" fmla="*/ 69850 w 169"/>
              <a:gd name="T71" fmla="*/ 146050 h 166"/>
              <a:gd name="T72" fmla="*/ 61912 w 169"/>
              <a:gd name="T73" fmla="*/ 139700 h 166"/>
              <a:gd name="T74" fmla="*/ 58737 w 169"/>
              <a:gd name="T75" fmla="*/ 134938 h 166"/>
              <a:gd name="T76" fmla="*/ 61912 w 169"/>
              <a:gd name="T77" fmla="*/ 131763 h 166"/>
              <a:gd name="T78" fmla="*/ 61912 w 169"/>
              <a:gd name="T79" fmla="*/ 131763 h 166"/>
              <a:gd name="T80" fmla="*/ 106362 w 169"/>
              <a:gd name="T81" fmla="*/ 112713 h 166"/>
              <a:gd name="T82" fmla="*/ 173037 w 169"/>
              <a:gd name="T83" fmla="*/ 109538 h 166"/>
              <a:gd name="T84" fmla="*/ 173037 w 169"/>
              <a:gd name="T85" fmla="*/ 109538 h 166"/>
              <a:gd name="T86" fmla="*/ 176212 w 169"/>
              <a:gd name="T87" fmla="*/ 98425 h 166"/>
              <a:gd name="T88" fmla="*/ 179387 w 169"/>
              <a:gd name="T89" fmla="*/ 90488 h 166"/>
              <a:gd name="T90" fmla="*/ 179387 w 169"/>
              <a:gd name="T91" fmla="*/ 90488 h 166"/>
              <a:gd name="T92" fmla="*/ 150812 w 169"/>
              <a:gd name="T93" fmla="*/ 79375 h 166"/>
              <a:gd name="T94" fmla="*/ 120650 w 169"/>
              <a:gd name="T95" fmla="*/ 76200 h 166"/>
              <a:gd name="T96" fmla="*/ 92075 w 169"/>
              <a:gd name="T97" fmla="*/ 53975 h 166"/>
              <a:gd name="T98" fmla="*/ 92075 w 169"/>
              <a:gd name="T99" fmla="*/ 53975 h 166"/>
              <a:gd name="T100" fmla="*/ 6350 w 169"/>
              <a:gd name="T101" fmla="*/ 69850 h 166"/>
              <a:gd name="T102" fmla="*/ 0 w 169"/>
              <a:gd name="T103" fmla="*/ 65088 h 166"/>
              <a:gd name="T104" fmla="*/ 0 w 169"/>
              <a:gd name="T105" fmla="*/ 65088 h 166"/>
              <a:gd name="T106" fmla="*/ 3175 w 169"/>
              <a:gd name="T107" fmla="*/ 61913 h 166"/>
              <a:gd name="T108" fmla="*/ 3175 w 169"/>
              <a:gd name="T109" fmla="*/ 58738 h 166"/>
              <a:gd name="T110" fmla="*/ 73025 w 169"/>
              <a:gd name="T111" fmla="*/ 36513 h 166"/>
              <a:gd name="T112" fmla="*/ 73025 w 169"/>
              <a:gd name="T113" fmla="*/ 36513 h 166"/>
              <a:gd name="T114" fmla="*/ 76200 w 169"/>
              <a:gd name="T115" fmla="*/ 20638 h 166"/>
              <a:gd name="T116" fmla="*/ 128587 w 169"/>
              <a:gd name="T117" fmla="*/ 0 h 166"/>
              <a:gd name="T118" fmla="*/ 153987 w 169"/>
              <a:gd name="T119" fmla="*/ 0 h 166"/>
              <a:gd name="T120" fmla="*/ 190500 w 169"/>
              <a:gd name="T121" fmla="*/ 79375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2" name="Freeform 1108"/>
          <p:cNvSpPr>
            <a:spLocks/>
          </p:cNvSpPr>
          <p:nvPr userDrawn="1"/>
        </p:nvSpPr>
        <p:spPr bwMode="auto">
          <a:xfrm>
            <a:off x="4268788" y="2316163"/>
            <a:ext cx="334962" cy="330200"/>
          </a:xfrm>
          <a:custGeom>
            <a:avLst/>
            <a:gdLst>
              <a:gd name="T0" fmla="*/ 217487 w 211"/>
              <a:gd name="T1" fmla="*/ 7938 h 208"/>
              <a:gd name="T2" fmla="*/ 223837 w 211"/>
              <a:gd name="T3" fmla="*/ 41275 h 208"/>
              <a:gd name="T4" fmla="*/ 223837 w 211"/>
              <a:gd name="T5" fmla="*/ 41275 h 208"/>
              <a:gd name="T6" fmla="*/ 279400 w 211"/>
              <a:gd name="T7" fmla="*/ 66675 h 208"/>
              <a:gd name="T8" fmla="*/ 279400 w 211"/>
              <a:gd name="T9" fmla="*/ 66675 h 208"/>
              <a:gd name="T10" fmla="*/ 301625 w 211"/>
              <a:gd name="T11" fmla="*/ 63500 h 208"/>
              <a:gd name="T12" fmla="*/ 301625 w 211"/>
              <a:gd name="T13" fmla="*/ 63500 h 208"/>
              <a:gd name="T14" fmla="*/ 327025 w 211"/>
              <a:gd name="T15" fmla="*/ 84138 h 208"/>
              <a:gd name="T16" fmla="*/ 334962 w 211"/>
              <a:gd name="T17" fmla="*/ 136525 h 208"/>
              <a:gd name="T18" fmla="*/ 304800 w 211"/>
              <a:gd name="T19" fmla="*/ 173038 h 208"/>
              <a:gd name="T20" fmla="*/ 304800 w 211"/>
              <a:gd name="T21" fmla="*/ 173038 h 208"/>
              <a:gd name="T22" fmla="*/ 307975 w 211"/>
              <a:gd name="T23" fmla="*/ 195263 h 208"/>
              <a:gd name="T24" fmla="*/ 307975 w 211"/>
              <a:gd name="T25" fmla="*/ 195263 h 208"/>
              <a:gd name="T26" fmla="*/ 327025 w 211"/>
              <a:gd name="T27" fmla="*/ 201613 h 208"/>
              <a:gd name="T28" fmla="*/ 327025 w 211"/>
              <a:gd name="T29" fmla="*/ 201613 h 208"/>
              <a:gd name="T30" fmla="*/ 327025 w 211"/>
              <a:gd name="T31" fmla="*/ 223838 h 208"/>
              <a:gd name="T32" fmla="*/ 327025 w 211"/>
              <a:gd name="T33" fmla="*/ 234950 h 208"/>
              <a:gd name="T34" fmla="*/ 323850 w 211"/>
              <a:gd name="T35" fmla="*/ 239713 h 208"/>
              <a:gd name="T36" fmla="*/ 319087 w 211"/>
              <a:gd name="T37" fmla="*/ 239713 h 208"/>
              <a:gd name="T38" fmla="*/ 319087 w 211"/>
              <a:gd name="T39" fmla="*/ 239713 h 208"/>
              <a:gd name="T40" fmla="*/ 323850 w 211"/>
              <a:gd name="T41" fmla="*/ 257175 h 208"/>
              <a:gd name="T42" fmla="*/ 327025 w 211"/>
              <a:gd name="T43" fmla="*/ 271463 h 208"/>
              <a:gd name="T44" fmla="*/ 327025 w 211"/>
              <a:gd name="T45" fmla="*/ 271463 h 208"/>
              <a:gd name="T46" fmla="*/ 312737 w 211"/>
              <a:gd name="T47" fmla="*/ 290513 h 208"/>
              <a:gd name="T48" fmla="*/ 312737 w 211"/>
              <a:gd name="T49" fmla="*/ 290513 h 208"/>
              <a:gd name="T50" fmla="*/ 223837 w 211"/>
              <a:gd name="T51" fmla="*/ 276225 h 208"/>
              <a:gd name="T52" fmla="*/ 223837 w 211"/>
              <a:gd name="T53" fmla="*/ 276225 h 208"/>
              <a:gd name="T54" fmla="*/ 201612 w 211"/>
              <a:gd name="T55" fmla="*/ 330200 h 208"/>
              <a:gd name="T56" fmla="*/ 58737 w 211"/>
              <a:gd name="T57" fmla="*/ 276225 h 208"/>
              <a:gd name="T58" fmla="*/ 95250 w 211"/>
              <a:gd name="T59" fmla="*/ 209550 h 208"/>
              <a:gd name="T60" fmla="*/ 66675 w 211"/>
              <a:gd name="T61" fmla="*/ 133350 h 208"/>
              <a:gd name="T62" fmla="*/ 0 w 211"/>
              <a:gd name="T63" fmla="*/ 88900 h 208"/>
              <a:gd name="T64" fmla="*/ 11112 w 211"/>
              <a:gd name="T65" fmla="*/ 80963 h 208"/>
              <a:gd name="T66" fmla="*/ 61912 w 211"/>
              <a:gd name="T67" fmla="*/ 92075 h 208"/>
              <a:gd name="T68" fmla="*/ 61912 w 211"/>
              <a:gd name="T69" fmla="*/ 92075 h 208"/>
              <a:gd name="T70" fmla="*/ 69850 w 211"/>
              <a:gd name="T71" fmla="*/ 77788 h 208"/>
              <a:gd name="T72" fmla="*/ 69850 w 211"/>
              <a:gd name="T73" fmla="*/ 66675 h 208"/>
              <a:gd name="T74" fmla="*/ 69850 w 211"/>
              <a:gd name="T75" fmla="*/ 55563 h 208"/>
              <a:gd name="T76" fmla="*/ 69850 w 211"/>
              <a:gd name="T77" fmla="*/ 55563 h 208"/>
              <a:gd name="T78" fmla="*/ 80962 w 211"/>
              <a:gd name="T79" fmla="*/ 55563 h 208"/>
              <a:gd name="T80" fmla="*/ 111125 w 211"/>
              <a:gd name="T81" fmla="*/ 73025 h 208"/>
              <a:gd name="T82" fmla="*/ 111125 w 211"/>
              <a:gd name="T83" fmla="*/ 73025 h 208"/>
              <a:gd name="T84" fmla="*/ 128587 w 211"/>
              <a:gd name="T85" fmla="*/ 73025 h 208"/>
              <a:gd name="T86" fmla="*/ 128587 w 211"/>
              <a:gd name="T87" fmla="*/ 73025 h 208"/>
              <a:gd name="T88" fmla="*/ 150812 w 211"/>
              <a:gd name="T89" fmla="*/ 52388 h 208"/>
              <a:gd name="T90" fmla="*/ 176212 w 211"/>
              <a:gd name="T91" fmla="*/ 30163 h 208"/>
              <a:gd name="T92" fmla="*/ 176212 w 211"/>
              <a:gd name="T93" fmla="*/ 4763 h 208"/>
              <a:gd name="T94" fmla="*/ 176212 w 211"/>
              <a:gd name="T95" fmla="*/ 4763 h 208"/>
              <a:gd name="T96" fmla="*/ 187325 w 211"/>
              <a:gd name="T97" fmla="*/ 4763 h 208"/>
              <a:gd name="T98" fmla="*/ 198437 w 211"/>
              <a:gd name="T99" fmla="*/ 0 h 208"/>
              <a:gd name="T100" fmla="*/ 206375 w 211"/>
              <a:gd name="T101" fmla="*/ 0 h 208"/>
              <a:gd name="T102" fmla="*/ 217487 w 211"/>
              <a:gd name="T103" fmla="*/ 7938 h 208"/>
              <a:gd name="T104" fmla="*/ 217487 w 211"/>
              <a:gd name="T105" fmla="*/ 7938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3" name="Freeform 1109"/>
          <p:cNvSpPr>
            <a:spLocks/>
          </p:cNvSpPr>
          <p:nvPr userDrawn="1"/>
        </p:nvSpPr>
        <p:spPr bwMode="auto">
          <a:xfrm>
            <a:off x="2670175" y="2320925"/>
            <a:ext cx="33338" cy="25400"/>
          </a:xfrm>
          <a:custGeom>
            <a:avLst/>
            <a:gdLst>
              <a:gd name="T0" fmla="*/ 30163 w 21"/>
              <a:gd name="T1" fmla="*/ 25400 h 16"/>
              <a:gd name="T2" fmla="*/ 30163 w 21"/>
              <a:gd name="T3" fmla="*/ 25400 h 16"/>
              <a:gd name="T4" fmla="*/ 11113 w 21"/>
              <a:gd name="T5" fmla="*/ 17463 h 16"/>
              <a:gd name="T6" fmla="*/ 4763 w 21"/>
              <a:gd name="T7" fmla="*/ 9525 h 16"/>
              <a:gd name="T8" fmla="*/ 0 w 21"/>
              <a:gd name="T9" fmla="*/ 0 h 16"/>
              <a:gd name="T10" fmla="*/ 33338 w 21"/>
              <a:gd name="T11" fmla="*/ 17463 h 16"/>
              <a:gd name="T12" fmla="*/ 30163 w 21"/>
              <a:gd name="T13" fmla="*/ 25400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4" name="Freeform 1110"/>
          <p:cNvSpPr>
            <a:spLocks/>
          </p:cNvSpPr>
          <p:nvPr userDrawn="1"/>
        </p:nvSpPr>
        <p:spPr bwMode="auto">
          <a:xfrm>
            <a:off x="4743450" y="2327275"/>
            <a:ext cx="263525" cy="122238"/>
          </a:xfrm>
          <a:custGeom>
            <a:avLst/>
            <a:gdLst>
              <a:gd name="T0" fmla="*/ 80963 w 166"/>
              <a:gd name="T1" fmla="*/ 22225 h 77"/>
              <a:gd name="T2" fmla="*/ 142875 w 166"/>
              <a:gd name="T3" fmla="*/ 19050 h 77"/>
              <a:gd name="T4" fmla="*/ 204788 w 166"/>
              <a:gd name="T5" fmla="*/ 69850 h 77"/>
              <a:gd name="T6" fmla="*/ 263525 w 166"/>
              <a:gd name="T7" fmla="*/ 73025 h 77"/>
              <a:gd name="T8" fmla="*/ 263525 w 166"/>
              <a:gd name="T9" fmla="*/ 103188 h 77"/>
              <a:gd name="T10" fmla="*/ 252413 w 166"/>
              <a:gd name="T11" fmla="*/ 95250 h 77"/>
              <a:gd name="T12" fmla="*/ 190500 w 166"/>
              <a:gd name="T13" fmla="*/ 100013 h 77"/>
              <a:gd name="T14" fmla="*/ 153988 w 166"/>
              <a:gd name="T15" fmla="*/ 122238 h 77"/>
              <a:gd name="T16" fmla="*/ 120650 w 166"/>
              <a:gd name="T17" fmla="*/ 111125 h 77"/>
              <a:gd name="T18" fmla="*/ 120650 w 166"/>
              <a:gd name="T19" fmla="*/ 111125 h 77"/>
              <a:gd name="T20" fmla="*/ 106363 w 166"/>
              <a:gd name="T21" fmla="*/ 80963 h 77"/>
              <a:gd name="T22" fmla="*/ 14288 w 166"/>
              <a:gd name="T23" fmla="*/ 73025 h 77"/>
              <a:gd name="T24" fmla="*/ 0 w 166"/>
              <a:gd name="T25" fmla="*/ 55563 h 77"/>
              <a:gd name="T26" fmla="*/ 11113 w 166"/>
              <a:gd name="T27" fmla="*/ 14288 h 77"/>
              <a:gd name="T28" fmla="*/ 39688 w 166"/>
              <a:gd name="T29" fmla="*/ 0 h 77"/>
              <a:gd name="T30" fmla="*/ 39688 w 166"/>
              <a:gd name="T31" fmla="*/ 0 h 77"/>
              <a:gd name="T32" fmla="*/ 61913 w 166"/>
              <a:gd name="T33" fmla="*/ 11113 h 77"/>
              <a:gd name="T34" fmla="*/ 80963 w 166"/>
              <a:gd name="T35" fmla="*/ 22225 h 77"/>
              <a:gd name="T36" fmla="*/ 80963 w 166"/>
              <a:gd name="T37" fmla="*/ 22225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5" name="Freeform 1111"/>
          <p:cNvSpPr>
            <a:spLocks/>
          </p:cNvSpPr>
          <p:nvPr userDrawn="1"/>
        </p:nvSpPr>
        <p:spPr bwMode="auto">
          <a:xfrm>
            <a:off x="8453438" y="2341563"/>
            <a:ext cx="25400" cy="38100"/>
          </a:xfrm>
          <a:custGeom>
            <a:avLst/>
            <a:gdLst>
              <a:gd name="T0" fmla="*/ 25400 w 16"/>
              <a:gd name="T1" fmla="*/ 4763 h 24"/>
              <a:gd name="T2" fmla="*/ 25400 w 16"/>
              <a:gd name="T3" fmla="*/ 7938 h 24"/>
              <a:gd name="T4" fmla="*/ 11113 w 16"/>
              <a:gd name="T5" fmla="*/ 38100 h 24"/>
              <a:gd name="T6" fmla="*/ 11113 w 16"/>
              <a:gd name="T7" fmla="*/ 38100 h 24"/>
              <a:gd name="T8" fmla="*/ 0 w 16"/>
              <a:gd name="T9" fmla="*/ 33338 h 24"/>
              <a:gd name="T10" fmla="*/ 19050 w 16"/>
              <a:gd name="T11" fmla="*/ 0 h 24"/>
              <a:gd name="T12" fmla="*/ 19050 w 16"/>
              <a:gd name="T13" fmla="*/ 0 h 24"/>
              <a:gd name="T14" fmla="*/ 25400 w 16"/>
              <a:gd name="T15" fmla="*/ 4763 h 24"/>
              <a:gd name="T16" fmla="*/ 25400 w 16"/>
              <a:gd name="T17" fmla="*/ 476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6" name="Freeform 1112"/>
          <p:cNvSpPr>
            <a:spLocks/>
          </p:cNvSpPr>
          <p:nvPr userDrawn="1"/>
        </p:nvSpPr>
        <p:spPr bwMode="auto">
          <a:xfrm>
            <a:off x="8291513" y="2371725"/>
            <a:ext cx="139700" cy="131763"/>
          </a:xfrm>
          <a:custGeom>
            <a:avLst/>
            <a:gdLst>
              <a:gd name="T0" fmla="*/ 41275 w 88"/>
              <a:gd name="T1" fmla="*/ 17463 h 83"/>
              <a:gd name="T2" fmla="*/ 80963 w 88"/>
              <a:gd name="T3" fmla="*/ 28575 h 83"/>
              <a:gd name="T4" fmla="*/ 80963 w 88"/>
              <a:gd name="T5" fmla="*/ 28575 h 83"/>
              <a:gd name="T6" fmla="*/ 114300 w 88"/>
              <a:gd name="T7" fmla="*/ 22225 h 83"/>
              <a:gd name="T8" fmla="*/ 139700 w 88"/>
              <a:gd name="T9" fmla="*/ 61913 h 83"/>
              <a:gd name="T10" fmla="*/ 131763 w 88"/>
              <a:gd name="T11" fmla="*/ 84138 h 83"/>
              <a:gd name="T12" fmla="*/ 131763 w 88"/>
              <a:gd name="T13" fmla="*/ 84138 h 83"/>
              <a:gd name="T14" fmla="*/ 120650 w 88"/>
              <a:gd name="T15" fmla="*/ 95250 h 83"/>
              <a:gd name="T16" fmla="*/ 117475 w 88"/>
              <a:gd name="T17" fmla="*/ 103188 h 83"/>
              <a:gd name="T18" fmla="*/ 114300 w 88"/>
              <a:gd name="T19" fmla="*/ 109538 h 83"/>
              <a:gd name="T20" fmla="*/ 114300 w 88"/>
              <a:gd name="T21" fmla="*/ 109538 h 83"/>
              <a:gd name="T22" fmla="*/ 84138 w 88"/>
              <a:gd name="T23" fmla="*/ 106363 h 83"/>
              <a:gd name="T24" fmla="*/ 58738 w 88"/>
              <a:gd name="T25" fmla="*/ 103188 h 83"/>
              <a:gd name="T26" fmla="*/ 58738 w 88"/>
              <a:gd name="T27" fmla="*/ 103188 h 83"/>
              <a:gd name="T28" fmla="*/ 47625 w 88"/>
              <a:gd name="T29" fmla="*/ 109538 h 83"/>
              <a:gd name="T30" fmla="*/ 52388 w 88"/>
              <a:gd name="T31" fmla="*/ 128588 h 83"/>
              <a:gd name="T32" fmla="*/ 36513 w 88"/>
              <a:gd name="T33" fmla="*/ 131763 h 83"/>
              <a:gd name="T34" fmla="*/ 22225 w 88"/>
              <a:gd name="T35" fmla="*/ 120650 h 83"/>
              <a:gd name="T36" fmla="*/ 22225 w 88"/>
              <a:gd name="T37" fmla="*/ 120650 h 83"/>
              <a:gd name="T38" fmla="*/ 11113 w 88"/>
              <a:gd name="T39" fmla="*/ 77788 h 83"/>
              <a:gd name="T40" fmla="*/ 11113 w 88"/>
              <a:gd name="T41" fmla="*/ 77788 h 83"/>
              <a:gd name="T42" fmla="*/ 19050 w 88"/>
              <a:gd name="T43" fmla="*/ 77788 h 83"/>
              <a:gd name="T44" fmla="*/ 25400 w 88"/>
              <a:gd name="T45" fmla="*/ 77788 h 83"/>
              <a:gd name="T46" fmla="*/ 30163 w 88"/>
              <a:gd name="T47" fmla="*/ 77788 h 83"/>
              <a:gd name="T48" fmla="*/ 36513 w 88"/>
              <a:gd name="T49" fmla="*/ 73025 h 83"/>
              <a:gd name="T50" fmla="*/ 36513 w 88"/>
              <a:gd name="T51" fmla="*/ 66675 h 83"/>
              <a:gd name="T52" fmla="*/ 36513 w 88"/>
              <a:gd name="T53" fmla="*/ 66675 h 83"/>
              <a:gd name="T54" fmla="*/ 22225 w 88"/>
              <a:gd name="T55" fmla="*/ 33338 h 83"/>
              <a:gd name="T56" fmla="*/ 14288 w 88"/>
              <a:gd name="T57" fmla="*/ 17463 h 83"/>
              <a:gd name="T58" fmla="*/ 0 w 88"/>
              <a:gd name="T59" fmla="*/ 3175 h 83"/>
              <a:gd name="T60" fmla="*/ 0 w 88"/>
              <a:gd name="T61" fmla="*/ 0 h 83"/>
              <a:gd name="T62" fmla="*/ 0 w 88"/>
              <a:gd name="T63" fmla="*/ 0 h 83"/>
              <a:gd name="T64" fmla="*/ 11113 w 88"/>
              <a:gd name="T65" fmla="*/ 0 h 83"/>
              <a:gd name="T66" fmla="*/ 22225 w 88"/>
              <a:gd name="T67" fmla="*/ 7938 h 83"/>
              <a:gd name="T68" fmla="*/ 41275 w 88"/>
              <a:gd name="T69" fmla="*/ 17463 h 83"/>
              <a:gd name="T70" fmla="*/ 41275 w 88"/>
              <a:gd name="T71" fmla="*/ 17463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7" name="Freeform 1113"/>
          <p:cNvSpPr>
            <a:spLocks/>
          </p:cNvSpPr>
          <p:nvPr userDrawn="1"/>
        </p:nvSpPr>
        <p:spPr bwMode="auto">
          <a:xfrm>
            <a:off x="4676775" y="2405063"/>
            <a:ext cx="184150" cy="106362"/>
          </a:xfrm>
          <a:custGeom>
            <a:avLst/>
            <a:gdLst>
              <a:gd name="T0" fmla="*/ 184150 w 116"/>
              <a:gd name="T1" fmla="*/ 36512 h 67"/>
              <a:gd name="T2" fmla="*/ 184150 w 116"/>
              <a:gd name="T3" fmla="*/ 36512 h 67"/>
              <a:gd name="T4" fmla="*/ 157163 w 116"/>
              <a:gd name="T5" fmla="*/ 84137 h 67"/>
              <a:gd name="T6" fmla="*/ 61913 w 116"/>
              <a:gd name="T7" fmla="*/ 106362 h 67"/>
              <a:gd name="T8" fmla="*/ 47625 w 116"/>
              <a:gd name="T9" fmla="*/ 87312 h 67"/>
              <a:gd name="T10" fmla="*/ 3175 w 116"/>
              <a:gd name="T11" fmla="*/ 76200 h 67"/>
              <a:gd name="T12" fmla="*/ 3175 w 116"/>
              <a:gd name="T13" fmla="*/ 76200 h 67"/>
              <a:gd name="T14" fmla="*/ 3175 w 116"/>
              <a:gd name="T15" fmla="*/ 69850 h 67"/>
              <a:gd name="T16" fmla="*/ 0 w 116"/>
              <a:gd name="T17" fmla="*/ 58737 h 67"/>
              <a:gd name="T18" fmla="*/ 3175 w 116"/>
              <a:gd name="T19" fmla="*/ 50800 h 67"/>
              <a:gd name="T20" fmla="*/ 7938 w 116"/>
              <a:gd name="T21" fmla="*/ 47625 h 67"/>
              <a:gd name="T22" fmla="*/ 11113 w 116"/>
              <a:gd name="T23" fmla="*/ 47625 h 67"/>
              <a:gd name="T24" fmla="*/ 73025 w 116"/>
              <a:gd name="T25" fmla="*/ 47625 h 67"/>
              <a:gd name="T26" fmla="*/ 73025 w 116"/>
              <a:gd name="T27" fmla="*/ 47625 h 67"/>
              <a:gd name="T28" fmla="*/ 73025 w 116"/>
              <a:gd name="T29" fmla="*/ 47625 h 67"/>
              <a:gd name="T30" fmla="*/ 84138 w 116"/>
              <a:gd name="T31" fmla="*/ 0 h 67"/>
              <a:gd name="T32" fmla="*/ 168275 w 116"/>
              <a:gd name="T33" fmla="*/ 11112 h 67"/>
              <a:gd name="T34" fmla="*/ 184150 w 116"/>
              <a:gd name="T35" fmla="*/ 36512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8" name="Freeform 1114"/>
          <p:cNvSpPr>
            <a:spLocks/>
          </p:cNvSpPr>
          <p:nvPr userDrawn="1"/>
        </p:nvSpPr>
        <p:spPr bwMode="auto">
          <a:xfrm>
            <a:off x="2678113" y="2411413"/>
            <a:ext cx="30162" cy="47625"/>
          </a:xfrm>
          <a:custGeom>
            <a:avLst/>
            <a:gdLst>
              <a:gd name="T0" fmla="*/ 30162 w 19"/>
              <a:gd name="T1" fmla="*/ 4763 h 30"/>
              <a:gd name="T2" fmla="*/ 30162 w 19"/>
              <a:gd name="T3" fmla="*/ 4763 h 30"/>
              <a:gd name="T4" fmla="*/ 14287 w 19"/>
              <a:gd name="T5" fmla="*/ 33338 h 30"/>
              <a:gd name="T6" fmla="*/ 14287 w 19"/>
              <a:gd name="T7" fmla="*/ 33338 h 30"/>
              <a:gd name="T8" fmla="*/ 14287 w 19"/>
              <a:gd name="T9" fmla="*/ 47625 h 30"/>
              <a:gd name="T10" fmla="*/ 3175 w 19"/>
              <a:gd name="T11" fmla="*/ 47625 h 30"/>
              <a:gd name="T12" fmla="*/ 0 w 19"/>
              <a:gd name="T13" fmla="*/ 19050 h 30"/>
              <a:gd name="T14" fmla="*/ 22225 w 19"/>
              <a:gd name="T15" fmla="*/ 0 h 30"/>
              <a:gd name="T16" fmla="*/ 22225 w 19"/>
              <a:gd name="T17" fmla="*/ 0 h 30"/>
              <a:gd name="T18" fmla="*/ 30162 w 19"/>
              <a:gd name="T19" fmla="*/ 4763 h 30"/>
              <a:gd name="T20" fmla="*/ 30162 w 19"/>
              <a:gd name="T21" fmla="*/ 476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9" name="Freeform 1115"/>
          <p:cNvSpPr>
            <a:spLocks/>
          </p:cNvSpPr>
          <p:nvPr userDrawn="1"/>
        </p:nvSpPr>
        <p:spPr bwMode="auto">
          <a:xfrm>
            <a:off x="2619375" y="2411413"/>
            <a:ext cx="33338" cy="33337"/>
          </a:xfrm>
          <a:custGeom>
            <a:avLst/>
            <a:gdLst>
              <a:gd name="T0" fmla="*/ 33338 w 21"/>
              <a:gd name="T1" fmla="*/ 26987 h 21"/>
              <a:gd name="T2" fmla="*/ 33338 w 21"/>
              <a:gd name="T3" fmla="*/ 26987 h 21"/>
              <a:gd name="T4" fmla="*/ 33338 w 21"/>
              <a:gd name="T5" fmla="*/ 33337 h 21"/>
              <a:gd name="T6" fmla="*/ 3175 w 21"/>
              <a:gd name="T7" fmla="*/ 19050 h 21"/>
              <a:gd name="T8" fmla="*/ 3175 w 21"/>
              <a:gd name="T9" fmla="*/ 19050 h 21"/>
              <a:gd name="T10" fmla="*/ 0 w 21"/>
              <a:gd name="T11" fmla="*/ 7937 h 21"/>
              <a:gd name="T12" fmla="*/ 0 w 21"/>
              <a:gd name="T13" fmla="*/ 4762 h 21"/>
              <a:gd name="T14" fmla="*/ 3175 w 21"/>
              <a:gd name="T15" fmla="*/ 0 h 21"/>
              <a:gd name="T16" fmla="*/ 33338 w 21"/>
              <a:gd name="T17" fmla="*/ 2698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0" name="Freeform 1116"/>
          <p:cNvSpPr>
            <a:spLocks/>
          </p:cNvSpPr>
          <p:nvPr userDrawn="1"/>
        </p:nvSpPr>
        <p:spPr bwMode="auto">
          <a:xfrm>
            <a:off x="6435725" y="2427288"/>
            <a:ext cx="139700" cy="69850"/>
          </a:xfrm>
          <a:custGeom>
            <a:avLst/>
            <a:gdLst>
              <a:gd name="T0" fmla="*/ 139700 w 88"/>
              <a:gd name="T1" fmla="*/ 11113 h 44"/>
              <a:gd name="T2" fmla="*/ 128588 w 88"/>
              <a:gd name="T3" fmla="*/ 17463 h 44"/>
              <a:gd name="T4" fmla="*/ 128588 w 88"/>
              <a:gd name="T5" fmla="*/ 17463 h 44"/>
              <a:gd name="T6" fmla="*/ 38100 w 88"/>
              <a:gd name="T7" fmla="*/ 22225 h 44"/>
              <a:gd name="T8" fmla="*/ 38100 w 88"/>
              <a:gd name="T9" fmla="*/ 22225 h 44"/>
              <a:gd name="T10" fmla="*/ 30163 w 88"/>
              <a:gd name="T11" fmla="*/ 31750 h 44"/>
              <a:gd name="T12" fmla="*/ 30163 w 88"/>
              <a:gd name="T13" fmla="*/ 42863 h 44"/>
              <a:gd name="T14" fmla="*/ 30163 w 88"/>
              <a:gd name="T15" fmla="*/ 69850 h 44"/>
              <a:gd name="T16" fmla="*/ 30163 w 88"/>
              <a:gd name="T17" fmla="*/ 69850 h 44"/>
              <a:gd name="T18" fmla="*/ 22225 w 88"/>
              <a:gd name="T19" fmla="*/ 69850 h 44"/>
              <a:gd name="T20" fmla="*/ 19050 w 88"/>
              <a:gd name="T21" fmla="*/ 69850 h 44"/>
              <a:gd name="T22" fmla="*/ 11113 w 88"/>
              <a:gd name="T23" fmla="*/ 61913 h 44"/>
              <a:gd name="T24" fmla="*/ 4763 w 88"/>
              <a:gd name="T25" fmla="*/ 50800 h 44"/>
              <a:gd name="T26" fmla="*/ 0 w 88"/>
              <a:gd name="T27" fmla="*/ 39688 h 44"/>
              <a:gd name="T28" fmla="*/ 0 w 88"/>
              <a:gd name="T29" fmla="*/ 39688 h 44"/>
              <a:gd name="T30" fmla="*/ 7938 w 88"/>
              <a:gd name="T31" fmla="*/ 25400 h 44"/>
              <a:gd name="T32" fmla="*/ 11113 w 88"/>
              <a:gd name="T33" fmla="*/ 17463 h 44"/>
              <a:gd name="T34" fmla="*/ 11113 w 88"/>
              <a:gd name="T35" fmla="*/ 11113 h 44"/>
              <a:gd name="T36" fmla="*/ 11113 w 88"/>
              <a:gd name="T37" fmla="*/ 11113 h 44"/>
              <a:gd name="T38" fmla="*/ 33338 w 88"/>
              <a:gd name="T39" fmla="*/ 0 h 44"/>
              <a:gd name="T40" fmla="*/ 33338 w 88"/>
              <a:gd name="T41" fmla="*/ 0 h 44"/>
              <a:gd name="T42" fmla="*/ 139700 w 88"/>
              <a:gd name="T43" fmla="*/ 11113 h 44"/>
              <a:gd name="T44" fmla="*/ 139700 w 88"/>
              <a:gd name="T45" fmla="*/ 11113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1" name="Freeform 1117"/>
          <p:cNvSpPr>
            <a:spLocks/>
          </p:cNvSpPr>
          <p:nvPr userDrawn="1"/>
        </p:nvSpPr>
        <p:spPr bwMode="auto">
          <a:xfrm>
            <a:off x="4841875" y="2427288"/>
            <a:ext cx="176213" cy="90487"/>
          </a:xfrm>
          <a:custGeom>
            <a:avLst/>
            <a:gdLst>
              <a:gd name="T0" fmla="*/ 128588 w 111"/>
              <a:gd name="T1" fmla="*/ 65087 h 57"/>
              <a:gd name="T2" fmla="*/ 128588 w 111"/>
              <a:gd name="T3" fmla="*/ 65087 h 57"/>
              <a:gd name="T4" fmla="*/ 117475 w 111"/>
              <a:gd name="T5" fmla="*/ 65087 h 57"/>
              <a:gd name="T6" fmla="*/ 106363 w 111"/>
              <a:gd name="T7" fmla="*/ 65087 h 57"/>
              <a:gd name="T8" fmla="*/ 92075 w 111"/>
              <a:gd name="T9" fmla="*/ 69850 h 57"/>
              <a:gd name="T10" fmla="*/ 88900 w 111"/>
              <a:gd name="T11" fmla="*/ 73025 h 57"/>
              <a:gd name="T12" fmla="*/ 88900 w 111"/>
              <a:gd name="T13" fmla="*/ 80962 h 57"/>
              <a:gd name="T14" fmla="*/ 58738 w 111"/>
              <a:gd name="T15" fmla="*/ 90487 h 57"/>
              <a:gd name="T16" fmla="*/ 0 w 111"/>
              <a:gd name="T17" fmla="*/ 65087 h 57"/>
              <a:gd name="T18" fmla="*/ 22225 w 111"/>
              <a:gd name="T19" fmla="*/ 17462 h 57"/>
              <a:gd name="T20" fmla="*/ 22225 w 111"/>
              <a:gd name="T21" fmla="*/ 17462 h 57"/>
              <a:gd name="T22" fmla="*/ 55563 w 111"/>
              <a:gd name="T23" fmla="*/ 25400 h 57"/>
              <a:gd name="T24" fmla="*/ 95250 w 111"/>
              <a:gd name="T25" fmla="*/ 6350 h 57"/>
              <a:gd name="T26" fmla="*/ 150813 w 111"/>
              <a:gd name="T27" fmla="*/ 0 h 57"/>
              <a:gd name="T28" fmla="*/ 176213 w 111"/>
              <a:gd name="T29" fmla="*/ 17462 h 57"/>
              <a:gd name="T30" fmla="*/ 128588 w 111"/>
              <a:gd name="T31" fmla="*/ 65087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2" name="Freeform 1118"/>
          <p:cNvSpPr>
            <a:spLocks/>
          </p:cNvSpPr>
          <p:nvPr userDrawn="1"/>
        </p:nvSpPr>
        <p:spPr bwMode="auto">
          <a:xfrm>
            <a:off x="4978400" y="2441575"/>
            <a:ext cx="231775" cy="157163"/>
          </a:xfrm>
          <a:custGeom>
            <a:avLst/>
            <a:gdLst>
              <a:gd name="T0" fmla="*/ 193675 w 146"/>
              <a:gd name="T1" fmla="*/ 69850 h 99"/>
              <a:gd name="T2" fmla="*/ 198438 w 146"/>
              <a:gd name="T3" fmla="*/ 69850 h 99"/>
              <a:gd name="T4" fmla="*/ 231775 w 146"/>
              <a:gd name="T5" fmla="*/ 66675 h 99"/>
              <a:gd name="T6" fmla="*/ 227013 w 146"/>
              <a:gd name="T7" fmla="*/ 92075 h 99"/>
              <a:gd name="T8" fmla="*/ 227013 w 146"/>
              <a:gd name="T9" fmla="*/ 92075 h 99"/>
              <a:gd name="T10" fmla="*/ 215900 w 146"/>
              <a:gd name="T11" fmla="*/ 95250 h 99"/>
              <a:gd name="T12" fmla="*/ 209550 w 146"/>
              <a:gd name="T13" fmla="*/ 98425 h 99"/>
              <a:gd name="T14" fmla="*/ 204788 w 146"/>
              <a:gd name="T15" fmla="*/ 146050 h 99"/>
              <a:gd name="T16" fmla="*/ 198438 w 146"/>
              <a:gd name="T17" fmla="*/ 150813 h 99"/>
              <a:gd name="T18" fmla="*/ 134938 w 146"/>
              <a:gd name="T19" fmla="*/ 128588 h 99"/>
              <a:gd name="T20" fmla="*/ 47625 w 146"/>
              <a:gd name="T21" fmla="*/ 157163 h 99"/>
              <a:gd name="T22" fmla="*/ 47625 w 146"/>
              <a:gd name="T23" fmla="*/ 157163 h 99"/>
              <a:gd name="T24" fmla="*/ 42863 w 146"/>
              <a:gd name="T25" fmla="*/ 153988 h 99"/>
              <a:gd name="T26" fmla="*/ 39688 w 146"/>
              <a:gd name="T27" fmla="*/ 146050 h 99"/>
              <a:gd name="T28" fmla="*/ 65088 w 146"/>
              <a:gd name="T29" fmla="*/ 120650 h 99"/>
              <a:gd name="T30" fmla="*/ 58738 w 146"/>
              <a:gd name="T31" fmla="*/ 92075 h 99"/>
              <a:gd name="T32" fmla="*/ 58738 w 146"/>
              <a:gd name="T33" fmla="*/ 92075 h 99"/>
              <a:gd name="T34" fmla="*/ 28575 w 146"/>
              <a:gd name="T35" fmla="*/ 76200 h 99"/>
              <a:gd name="T36" fmla="*/ 3175 w 146"/>
              <a:gd name="T37" fmla="*/ 66675 h 99"/>
              <a:gd name="T38" fmla="*/ 3175 w 146"/>
              <a:gd name="T39" fmla="*/ 66675 h 99"/>
              <a:gd name="T40" fmla="*/ 0 w 146"/>
              <a:gd name="T41" fmla="*/ 55563 h 99"/>
              <a:gd name="T42" fmla="*/ 0 w 146"/>
              <a:gd name="T43" fmla="*/ 55563 h 99"/>
              <a:gd name="T44" fmla="*/ 47625 w 146"/>
              <a:gd name="T45" fmla="*/ 3175 h 99"/>
              <a:gd name="T46" fmla="*/ 106363 w 146"/>
              <a:gd name="T47" fmla="*/ 0 h 99"/>
              <a:gd name="T48" fmla="*/ 171450 w 146"/>
              <a:gd name="T49" fmla="*/ 3175 h 99"/>
              <a:gd name="T50" fmla="*/ 193675 w 146"/>
              <a:gd name="T51" fmla="*/ 69850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3" name="Freeform 1119"/>
          <p:cNvSpPr>
            <a:spLocks/>
          </p:cNvSpPr>
          <p:nvPr userDrawn="1"/>
        </p:nvSpPr>
        <p:spPr bwMode="auto">
          <a:xfrm>
            <a:off x="5157788" y="2444750"/>
            <a:ext cx="55562" cy="58738"/>
          </a:xfrm>
          <a:custGeom>
            <a:avLst/>
            <a:gdLst>
              <a:gd name="T0" fmla="*/ 30162 w 35"/>
              <a:gd name="T1" fmla="*/ 0 h 37"/>
              <a:gd name="T2" fmla="*/ 30162 w 35"/>
              <a:gd name="T3" fmla="*/ 0 h 37"/>
              <a:gd name="T4" fmla="*/ 41275 w 35"/>
              <a:gd name="T5" fmla="*/ 22225 h 37"/>
              <a:gd name="T6" fmla="*/ 44450 w 35"/>
              <a:gd name="T7" fmla="*/ 33338 h 37"/>
              <a:gd name="T8" fmla="*/ 55562 w 35"/>
              <a:gd name="T9" fmla="*/ 41275 h 37"/>
              <a:gd name="T10" fmla="*/ 52387 w 35"/>
              <a:gd name="T11" fmla="*/ 55563 h 37"/>
              <a:gd name="T12" fmla="*/ 19050 w 35"/>
              <a:gd name="T13" fmla="*/ 58738 h 37"/>
              <a:gd name="T14" fmla="*/ 0 w 35"/>
              <a:gd name="T15" fmla="*/ 0 h 37"/>
              <a:gd name="T16" fmla="*/ 30162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4" name="Freeform 1120"/>
          <p:cNvSpPr>
            <a:spLocks/>
          </p:cNvSpPr>
          <p:nvPr userDrawn="1"/>
        </p:nvSpPr>
        <p:spPr bwMode="auto">
          <a:xfrm>
            <a:off x="6021388" y="2449513"/>
            <a:ext cx="84137" cy="106362"/>
          </a:xfrm>
          <a:custGeom>
            <a:avLst/>
            <a:gdLst>
              <a:gd name="T0" fmla="*/ 84137 w 53"/>
              <a:gd name="T1" fmla="*/ 9525 h 67"/>
              <a:gd name="T2" fmla="*/ 84137 w 53"/>
              <a:gd name="T3" fmla="*/ 9525 h 67"/>
              <a:gd name="T4" fmla="*/ 84137 w 53"/>
              <a:gd name="T5" fmla="*/ 20637 h 67"/>
              <a:gd name="T6" fmla="*/ 80962 w 53"/>
              <a:gd name="T7" fmla="*/ 31750 h 67"/>
              <a:gd name="T8" fmla="*/ 77787 w 53"/>
              <a:gd name="T9" fmla="*/ 42862 h 67"/>
              <a:gd name="T10" fmla="*/ 80962 w 53"/>
              <a:gd name="T11" fmla="*/ 47625 h 67"/>
              <a:gd name="T12" fmla="*/ 84137 w 53"/>
              <a:gd name="T13" fmla="*/ 53975 h 67"/>
              <a:gd name="T14" fmla="*/ 77787 w 53"/>
              <a:gd name="T15" fmla="*/ 76200 h 67"/>
              <a:gd name="T16" fmla="*/ 84137 w 53"/>
              <a:gd name="T17" fmla="*/ 87312 h 67"/>
              <a:gd name="T18" fmla="*/ 69850 w 53"/>
              <a:gd name="T19" fmla="*/ 106362 h 67"/>
              <a:gd name="T20" fmla="*/ 11112 w 53"/>
              <a:gd name="T21" fmla="*/ 106362 h 67"/>
              <a:gd name="T22" fmla="*/ 11112 w 53"/>
              <a:gd name="T23" fmla="*/ 106362 h 67"/>
              <a:gd name="T24" fmla="*/ 7937 w 53"/>
              <a:gd name="T25" fmla="*/ 90487 h 67"/>
              <a:gd name="T26" fmla="*/ 7937 w 53"/>
              <a:gd name="T27" fmla="*/ 76200 h 67"/>
              <a:gd name="T28" fmla="*/ 3175 w 53"/>
              <a:gd name="T29" fmla="*/ 58737 h 67"/>
              <a:gd name="T30" fmla="*/ 0 w 53"/>
              <a:gd name="T31" fmla="*/ 47625 h 67"/>
              <a:gd name="T32" fmla="*/ 0 w 53"/>
              <a:gd name="T33" fmla="*/ 47625 h 67"/>
              <a:gd name="T34" fmla="*/ 7937 w 53"/>
              <a:gd name="T35" fmla="*/ 42862 h 67"/>
              <a:gd name="T36" fmla="*/ 14287 w 53"/>
              <a:gd name="T37" fmla="*/ 39687 h 67"/>
              <a:gd name="T38" fmla="*/ 25400 w 53"/>
              <a:gd name="T39" fmla="*/ 28575 h 67"/>
              <a:gd name="T40" fmla="*/ 33337 w 53"/>
              <a:gd name="T41" fmla="*/ 14287 h 67"/>
              <a:gd name="T42" fmla="*/ 44450 w 53"/>
              <a:gd name="T43" fmla="*/ 0 h 67"/>
              <a:gd name="T44" fmla="*/ 84137 w 53"/>
              <a:gd name="T45" fmla="*/ 9525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5" name="Freeform 1121"/>
          <p:cNvSpPr>
            <a:spLocks/>
          </p:cNvSpPr>
          <p:nvPr userDrawn="1"/>
        </p:nvSpPr>
        <p:spPr bwMode="auto">
          <a:xfrm>
            <a:off x="5176838" y="2452688"/>
            <a:ext cx="377825" cy="223837"/>
          </a:xfrm>
          <a:custGeom>
            <a:avLst/>
            <a:gdLst>
              <a:gd name="T0" fmla="*/ 260350 w 238"/>
              <a:gd name="T1" fmla="*/ 25400 h 141"/>
              <a:gd name="T2" fmla="*/ 268288 w 238"/>
              <a:gd name="T3" fmla="*/ 50800 h 141"/>
              <a:gd name="T4" fmla="*/ 241300 w 238"/>
              <a:gd name="T5" fmla="*/ 50800 h 141"/>
              <a:gd name="T6" fmla="*/ 230188 w 238"/>
              <a:gd name="T7" fmla="*/ 65087 h 141"/>
              <a:gd name="T8" fmla="*/ 257175 w 238"/>
              <a:gd name="T9" fmla="*/ 92075 h 141"/>
              <a:gd name="T10" fmla="*/ 374650 w 238"/>
              <a:gd name="T11" fmla="*/ 157162 h 141"/>
              <a:gd name="T12" fmla="*/ 377825 w 238"/>
              <a:gd name="T13" fmla="*/ 187325 h 141"/>
              <a:gd name="T14" fmla="*/ 366713 w 238"/>
              <a:gd name="T15" fmla="*/ 212725 h 141"/>
              <a:gd name="T16" fmla="*/ 315913 w 238"/>
              <a:gd name="T17" fmla="*/ 209550 h 141"/>
              <a:gd name="T18" fmla="*/ 268288 w 238"/>
              <a:gd name="T19" fmla="*/ 201612 h 141"/>
              <a:gd name="T20" fmla="*/ 241300 w 238"/>
              <a:gd name="T21" fmla="*/ 190500 h 141"/>
              <a:gd name="T22" fmla="*/ 190500 w 238"/>
              <a:gd name="T23" fmla="*/ 173037 h 141"/>
              <a:gd name="T24" fmla="*/ 25400 w 238"/>
              <a:gd name="T25" fmla="*/ 223837 h 141"/>
              <a:gd name="T26" fmla="*/ 0 w 238"/>
              <a:gd name="T27" fmla="*/ 161925 h 141"/>
              <a:gd name="T28" fmla="*/ 3175 w 238"/>
              <a:gd name="T29" fmla="*/ 142875 h 141"/>
              <a:gd name="T30" fmla="*/ 11113 w 238"/>
              <a:gd name="T31" fmla="*/ 139700 h 141"/>
              <a:gd name="T32" fmla="*/ 14288 w 238"/>
              <a:gd name="T33" fmla="*/ 92075 h 141"/>
              <a:gd name="T34" fmla="*/ 36513 w 238"/>
              <a:gd name="T35" fmla="*/ 84137 h 141"/>
              <a:gd name="T36" fmla="*/ 36513 w 238"/>
              <a:gd name="T37" fmla="*/ 58737 h 141"/>
              <a:gd name="T38" fmla="*/ 92075 w 238"/>
              <a:gd name="T39" fmla="*/ 28575 h 141"/>
              <a:gd name="T40" fmla="*/ 95250 w 238"/>
              <a:gd name="T41" fmla="*/ 39687 h 141"/>
              <a:gd name="T42" fmla="*/ 101600 w 238"/>
              <a:gd name="T43" fmla="*/ 47625 h 141"/>
              <a:gd name="T44" fmla="*/ 112713 w 238"/>
              <a:gd name="T45" fmla="*/ 50800 h 141"/>
              <a:gd name="T46" fmla="*/ 117475 w 238"/>
              <a:gd name="T47" fmla="*/ 58737 h 141"/>
              <a:gd name="T48" fmla="*/ 117475 w 238"/>
              <a:gd name="T49" fmla="*/ 61912 h 141"/>
              <a:gd name="T50" fmla="*/ 150813 w 238"/>
              <a:gd name="T51" fmla="*/ 98425 h 141"/>
              <a:gd name="T52" fmla="*/ 176213 w 238"/>
              <a:gd name="T53" fmla="*/ 87312 h 141"/>
              <a:gd name="T54" fmla="*/ 204788 w 238"/>
              <a:gd name="T55" fmla="*/ 76200 h 141"/>
              <a:gd name="T56" fmla="*/ 187325 w 238"/>
              <a:gd name="T57" fmla="*/ 39687 h 141"/>
              <a:gd name="T58" fmla="*/ 187325 w 238"/>
              <a:gd name="T59" fmla="*/ 25400 h 141"/>
              <a:gd name="T60" fmla="*/ 215900 w 238"/>
              <a:gd name="T61" fmla="*/ 17462 h 141"/>
              <a:gd name="T62" fmla="*/ 249238 w 238"/>
              <a:gd name="T63" fmla="*/ 3175 h 141"/>
              <a:gd name="T64" fmla="*/ 271463 w 238"/>
              <a:gd name="T65" fmla="*/ 0 h 141"/>
              <a:gd name="T66" fmla="*/ 279400 w 238"/>
              <a:gd name="T67" fmla="*/ 6350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6" name="Freeform 1122"/>
          <p:cNvSpPr>
            <a:spLocks/>
          </p:cNvSpPr>
          <p:nvPr userDrawn="1"/>
        </p:nvSpPr>
        <p:spPr bwMode="auto">
          <a:xfrm>
            <a:off x="4581525" y="2455863"/>
            <a:ext cx="92075" cy="58737"/>
          </a:xfrm>
          <a:custGeom>
            <a:avLst/>
            <a:gdLst>
              <a:gd name="T0" fmla="*/ 92075 w 58"/>
              <a:gd name="T1" fmla="*/ 30162 h 37"/>
              <a:gd name="T2" fmla="*/ 73025 w 58"/>
              <a:gd name="T3" fmla="*/ 58737 h 37"/>
              <a:gd name="T4" fmla="*/ 73025 w 58"/>
              <a:gd name="T5" fmla="*/ 58737 h 37"/>
              <a:gd name="T6" fmla="*/ 44450 w 58"/>
              <a:gd name="T7" fmla="*/ 47625 h 37"/>
              <a:gd name="T8" fmla="*/ 17463 w 58"/>
              <a:gd name="T9" fmla="*/ 58737 h 37"/>
              <a:gd name="T10" fmla="*/ 17463 w 58"/>
              <a:gd name="T11" fmla="*/ 58737 h 37"/>
              <a:gd name="T12" fmla="*/ 3175 w 58"/>
              <a:gd name="T13" fmla="*/ 52387 h 37"/>
              <a:gd name="T14" fmla="*/ 0 w 58"/>
              <a:gd name="T15" fmla="*/ 33337 h 37"/>
              <a:gd name="T16" fmla="*/ 25400 w 58"/>
              <a:gd name="T17" fmla="*/ 0 h 37"/>
              <a:gd name="T18" fmla="*/ 92075 w 58"/>
              <a:gd name="T19" fmla="*/ 3175 h 37"/>
              <a:gd name="T20" fmla="*/ 92075 w 58"/>
              <a:gd name="T21" fmla="*/ 3016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7" name="Freeform 1123"/>
          <p:cNvSpPr>
            <a:spLocks/>
          </p:cNvSpPr>
          <p:nvPr userDrawn="1"/>
        </p:nvSpPr>
        <p:spPr bwMode="auto">
          <a:xfrm>
            <a:off x="5691188" y="2459038"/>
            <a:ext cx="263525" cy="376237"/>
          </a:xfrm>
          <a:custGeom>
            <a:avLst/>
            <a:gdLst>
              <a:gd name="T0" fmla="*/ 150813 w 166"/>
              <a:gd name="T1" fmla="*/ 19050 h 237"/>
              <a:gd name="T2" fmla="*/ 153988 w 166"/>
              <a:gd name="T3" fmla="*/ 38100 h 237"/>
              <a:gd name="T4" fmla="*/ 106363 w 166"/>
              <a:gd name="T5" fmla="*/ 85725 h 237"/>
              <a:gd name="T6" fmla="*/ 109538 w 166"/>
              <a:gd name="T7" fmla="*/ 85725 h 237"/>
              <a:gd name="T8" fmla="*/ 134938 w 166"/>
              <a:gd name="T9" fmla="*/ 114300 h 237"/>
              <a:gd name="T10" fmla="*/ 134938 w 166"/>
              <a:gd name="T11" fmla="*/ 125412 h 237"/>
              <a:gd name="T12" fmla="*/ 179388 w 166"/>
              <a:gd name="T13" fmla="*/ 155575 h 237"/>
              <a:gd name="T14" fmla="*/ 182563 w 166"/>
              <a:gd name="T15" fmla="*/ 177800 h 237"/>
              <a:gd name="T16" fmla="*/ 198438 w 166"/>
              <a:gd name="T17" fmla="*/ 187325 h 237"/>
              <a:gd name="T18" fmla="*/ 201613 w 166"/>
              <a:gd name="T19" fmla="*/ 187325 h 237"/>
              <a:gd name="T20" fmla="*/ 209550 w 166"/>
              <a:gd name="T21" fmla="*/ 184150 h 237"/>
              <a:gd name="T22" fmla="*/ 215900 w 166"/>
              <a:gd name="T23" fmla="*/ 169862 h 237"/>
              <a:gd name="T24" fmla="*/ 223838 w 166"/>
              <a:gd name="T25" fmla="*/ 169862 h 237"/>
              <a:gd name="T26" fmla="*/ 238125 w 166"/>
              <a:gd name="T27" fmla="*/ 192087 h 237"/>
              <a:gd name="T28" fmla="*/ 241300 w 166"/>
              <a:gd name="T29" fmla="*/ 214312 h 237"/>
              <a:gd name="T30" fmla="*/ 201613 w 166"/>
              <a:gd name="T31" fmla="*/ 220662 h 237"/>
              <a:gd name="T32" fmla="*/ 201613 w 166"/>
              <a:gd name="T33" fmla="*/ 228600 h 237"/>
              <a:gd name="T34" fmla="*/ 201613 w 166"/>
              <a:gd name="T35" fmla="*/ 239712 h 237"/>
              <a:gd name="T36" fmla="*/ 204788 w 166"/>
              <a:gd name="T37" fmla="*/ 247650 h 237"/>
              <a:gd name="T38" fmla="*/ 230188 w 166"/>
              <a:gd name="T39" fmla="*/ 257175 h 237"/>
              <a:gd name="T40" fmla="*/ 263525 w 166"/>
              <a:gd name="T41" fmla="*/ 349250 h 237"/>
              <a:gd name="T42" fmla="*/ 263525 w 166"/>
              <a:gd name="T43" fmla="*/ 368300 h 237"/>
              <a:gd name="T44" fmla="*/ 230188 w 166"/>
              <a:gd name="T45" fmla="*/ 368300 h 237"/>
              <a:gd name="T46" fmla="*/ 209550 w 166"/>
              <a:gd name="T47" fmla="*/ 371475 h 237"/>
              <a:gd name="T48" fmla="*/ 201613 w 166"/>
              <a:gd name="T49" fmla="*/ 376237 h 237"/>
              <a:gd name="T50" fmla="*/ 134938 w 166"/>
              <a:gd name="T51" fmla="*/ 338137 h 237"/>
              <a:gd name="T52" fmla="*/ 109538 w 166"/>
              <a:gd name="T53" fmla="*/ 331787 h 237"/>
              <a:gd name="T54" fmla="*/ 120650 w 166"/>
              <a:gd name="T55" fmla="*/ 273050 h 237"/>
              <a:gd name="T56" fmla="*/ 106363 w 166"/>
              <a:gd name="T57" fmla="*/ 209550 h 237"/>
              <a:gd name="T58" fmla="*/ 87313 w 166"/>
              <a:gd name="T59" fmla="*/ 187325 h 237"/>
              <a:gd name="T60" fmla="*/ 47625 w 166"/>
              <a:gd name="T61" fmla="*/ 119062 h 237"/>
              <a:gd name="T62" fmla="*/ 42863 w 166"/>
              <a:gd name="T63" fmla="*/ 107950 h 237"/>
              <a:gd name="T64" fmla="*/ 39688 w 166"/>
              <a:gd name="T65" fmla="*/ 100012 h 237"/>
              <a:gd name="T66" fmla="*/ 28575 w 166"/>
              <a:gd name="T67" fmla="*/ 26987 h 237"/>
              <a:gd name="T68" fmla="*/ 61913 w 166"/>
              <a:gd name="T69" fmla="*/ 26987 h 237"/>
              <a:gd name="T70" fmla="*/ 65088 w 166"/>
              <a:gd name="T71" fmla="*/ 19050 h 237"/>
              <a:gd name="T72" fmla="*/ 73025 w 166"/>
              <a:gd name="T73" fmla="*/ 7937 h 237"/>
              <a:gd name="T74" fmla="*/ 150813 w 166"/>
              <a:gd name="T75" fmla="*/ 19050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8" name="Freeform 1124"/>
          <p:cNvSpPr>
            <a:spLocks/>
          </p:cNvSpPr>
          <p:nvPr userDrawn="1"/>
        </p:nvSpPr>
        <p:spPr bwMode="auto">
          <a:xfrm>
            <a:off x="4595813" y="2489200"/>
            <a:ext cx="312737" cy="293688"/>
          </a:xfrm>
          <a:custGeom>
            <a:avLst/>
            <a:gdLst>
              <a:gd name="T0" fmla="*/ 136525 w 197"/>
              <a:gd name="T1" fmla="*/ 22225 h 185"/>
              <a:gd name="T2" fmla="*/ 120650 w 197"/>
              <a:gd name="T3" fmla="*/ 39688 h 185"/>
              <a:gd name="T4" fmla="*/ 120650 w 197"/>
              <a:gd name="T5" fmla="*/ 39688 h 185"/>
              <a:gd name="T6" fmla="*/ 125412 w 197"/>
              <a:gd name="T7" fmla="*/ 61913 h 185"/>
              <a:gd name="T8" fmla="*/ 128587 w 197"/>
              <a:gd name="T9" fmla="*/ 69850 h 185"/>
              <a:gd name="T10" fmla="*/ 136525 w 197"/>
              <a:gd name="T11" fmla="*/ 77788 h 185"/>
              <a:gd name="T12" fmla="*/ 165100 w 197"/>
              <a:gd name="T13" fmla="*/ 103188 h 185"/>
              <a:gd name="T14" fmla="*/ 173037 w 197"/>
              <a:gd name="T15" fmla="*/ 136525 h 185"/>
              <a:gd name="T16" fmla="*/ 173037 w 197"/>
              <a:gd name="T17" fmla="*/ 136525 h 185"/>
              <a:gd name="T18" fmla="*/ 234950 w 197"/>
              <a:gd name="T19" fmla="*/ 165100 h 185"/>
              <a:gd name="T20" fmla="*/ 234950 w 197"/>
              <a:gd name="T21" fmla="*/ 165100 h 185"/>
              <a:gd name="T22" fmla="*/ 242887 w 197"/>
              <a:gd name="T23" fmla="*/ 173038 h 185"/>
              <a:gd name="T24" fmla="*/ 246062 w 197"/>
              <a:gd name="T25" fmla="*/ 184150 h 185"/>
              <a:gd name="T26" fmla="*/ 301625 w 197"/>
              <a:gd name="T27" fmla="*/ 220663 h 185"/>
              <a:gd name="T28" fmla="*/ 301625 w 197"/>
              <a:gd name="T29" fmla="*/ 220663 h 185"/>
              <a:gd name="T30" fmla="*/ 307975 w 197"/>
              <a:gd name="T31" fmla="*/ 227013 h 185"/>
              <a:gd name="T32" fmla="*/ 307975 w 197"/>
              <a:gd name="T33" fmla="*/ 231775 h 185"/>
              <a:gd name="T34" fmla="*/ 312737 w 197"/>
              <a:gd name="T35" fmla="*/ 234950 h 185"/>
              <a:gd name="T36" fmla="*/ 307975 w 197"/>
              <a:gd name="T37" fmla="*/ 234950 h 185"/>
              <a:gd name="T38" fmla="*/ 268287 w 197"/>
              <a:gd name="T39" fmla="*/ 220663 h 185"/>
              <a:gd name="T40" fmla="*/ 268287 w 197"/>
              <a:gd name="T41" fmla="*/ 220663 h 185"/>
              <a:gd name="T42" fmla="*/ 265112 w 197"/>
              <a:gd name="T43" fmla="*/ 223838 h 185"/>
              <a:gd name="T44" fmla="*/ 257175 w 197"/>
              <a:gd name="T45" fmla="*/ 231775 h 185"/>
              <a:gd name="T46" fmla="*/ 257175 w 197"/>
              <a:gd name="T47" fmla="*/ 231775 h 185"/>
              <a:gd name="T48" fmla="*/ 260350 w 197"/>
              <a:gd name="T49" fmla="*/ 246063 h 185"/>
              <a:gd name="T50" fmla="*/ 265112 w 197"/>
              <a:gd name="T51" fmla="*/ 260350 h 185"/>
              <a:gd name="T52" fmla="*/ 246062 w 197"/>
              <a:gd name="T53" fmla="*/ 293688 h 185"/>
              <a:gd name="T54" fmla="*/ 234950 w 197"/>
              <a:gd name="T55" fmla="*/ 293688 h 185"/>
              <a:gd name="T56" fmla="*/ 238125 w 197"/>
              <a:gd name="T57" fmla="*/ 242888 h 185"/>
              <a:gd name="T58" fmla="*/ 238125 w 197"/>
              <a:gd name="T59" fmla="*/ 242888 h 185"/>
              <a:gd name="T60" fmla="*/ 158750 w 197"/>
              <a:gd name="T61" fmla="*/ 176213 h 185"/>
              <a:gd name="T62" fmla="*/ 117475 w 197"/>
              <a:gd name="T63" fmla="*/ 147638 h 185"/>
              <a:gd name="T64" fmla="*/ 73025 w 197"/>
              <a:gd name="T65" fmla="*/ 125413 h 185"/>
              <a:gd name="T66" fmla="*/ 69850 w 197"/>
              <a:gd name="T67" fmla="*/ 125413 h 185"/>
              <a:gd name="T68" fmla="*/ 69850 w 197"/>
              <a:gd name="T69" fmla="*/ 88900 h 185"/>
              <a:gd name="T70" fmla="*/ 39687 w 197"/>
              <a:gd name="T71" fmla="*/ 73025 h 185"/>
              <a:gd name="T72" fmla="*/ 39687 w 197"/>
              <a:gd name="T73" fmla="*/ 73025 h 185"/>
              <a:gd name="T74" fmla="*/ 7937 w 197"/>
              <a:gd name="T75" fmla="*/ 95250 h 185"/>
              <a:gd name="T76" fmla="*/ 7937 w 197"/>
              <a:gd name="T77" fmla="*/ 95250 h 185"/>
              <a:gd name="T78" fmla="*/ 3175 w 197"/>
              <a:gd name="T79" fmla="*/ 84138 h 185"/>
              <a:gd name="T80" fmla="*/ 0 w 197"/>
              <a:gd name="T81" fmla="*/ 77788 h 185"/>
              <a:gd name="T82" fmla="*/ 0 w 197"/>
              <a:gd name="T83" fmla="*/ 69850 h 185"/>
              <a:gd name="T84" fmla="*/ 0 w 197"/>
              <a:gd name="T85" fmla="*/ 66675 h 185"/>
              <a:gd name="T86" fmla="*/ 7937 w 197"/>
              <a:gd name="T87" fmla="*/ 61913 h 185"/>
              <a:gd name="T88" fmla="*/ 7937 w 197"/>
              <a:gd name="T89" fmla="*/ 33338 h 185"/>
              <a:gd name="T90" fmla="*/ 7937 w 197"/>
              <a:gd name="T91" fmla="*/ 33338 h 185"/>
              <a:gd name="T92" fmla="*/ 19050 w 197"/>
              <a:gd name="T93" fmla="*/ 25400 h 185"/>
              <a:gd name="T94" fmla="*/ 30162 w 197"/>
              <a:gd name="T95" fmla="*/ 22225 h 185"/>
              <a:gd name="T96" fmla="*/ 30162 w 197"/>
              <a:gd name="T97" fmla="*/ 22225 h 185"/>
              <a:gd name="T98" fmla="*/ 47625 w 197"/>
              <a:gd name="T99" fmla="*/ 28575 h 185"/>
              <a:gd name="T100" fmla="*/ 61912 w 197"/>
              <a:gd name="T101" fmla="*/ 33338 h 185"/>
              <a:gd name="T102" fmla="*/ 61912 w 197"/>
              <a:gd name="T103" fmla="*/ 33338 h 185"/>
              <a:gd name="T104" fmla="*/ 80962 w 197"/>
              <a:gd name="T105" fmla="*/ 0 h 185"/>
              <a:gd name="T106" fmla="*/ 80962 w 197"/>
              <a:gd name="T107" fmla="*/ 0 h 185"/>
              <a:gd name="T108" fmla="*/ 100012 w 197"/>
              <a:gd name="T109" fmla="*/ 3175 h 185"/>
              <a:gd name="T110" fmla="*/ 114300 w 197"/>
              <a:gd name="T111" fmla="*/ 7938 h 185"/>
              <a:gd name="T112" fmla="*/ 128587 w 197"/>
              <a:gd name="T113" fmla="*/ 11113 h 185"/>
              <a:gd name="T114" fmla="*/ 131762 w 197"/>
              <a:gd name="T115" fmla="*/ 14288 h 185"/>
              <a:gd name="T116" fmla="*/ 136525 w 197"/>
              <a:gd name="T117" fmla="*/ 22225 h 185"/>
              <a:gd name="T118" fmla="*/ 136525 w 197"/>
              <a:gd name="T119" fmla="*/ 22225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9" name="Freeform 1125"/>
          <p:cNvSpPr>
            <a:spLocks/>
          </p:cNvSpPr>
          <p:nvPr userDrawn="1"/>
        </p:nvSpPr>
        <p:spPr bwMode="auto">
          <a:xfrm>
            <a:off x="4746625" y="2497138"/>
            <a:ext cx="103188" cy="42862"/>
          </a:xfrm>
          <a:custGeom>
            <a:avLst/>
            <a:gdLst>
              <a:gd name="T0" fmla="*/ 103188 w 65"/>
              <a:gd name="T1" fmla="*/ 6350 h 27"/>
              <a:gd name="T2" fmla="*/ 84138 w 65"/>
              <a:gd name="T3" fmla="*/ 28575 h 27"/>
              <a:gd name="T4" fmla="*/ 84138 w 65"/>
              <a:gd name="T5" fmla="*/ 28575 h 27"/>
              <a:gd name="T6" fmla="*/ 33338 w 65"/>
              <a:gd name="T7" fmla="*/ 42862 h 27"/>
              <a:gd name="T8" fmla="*/ 33338 w 65"/>
              <a:gd name="T9" fmla="*/ 42862 h 27"/>
              <a:gd name="T10" fmla="*/ 17463 w 65"/>
              <a:gd name="T11" fmla="*/ 28575 h 27"/>
              <a:gd name="T12" fmla="*/ 0 w 65"/>
              <a:gd name="T13" fmla="*/ 17462 h 27"/>
              <a:gd name="T14" fmla="*/ 87313 w 65"/>
              <a:gd name="T15" fmla="*/ 0 h 27"/>
              <a:gd name="T16" fmla="*/ 87313 w 65"/>
              <a:gd name="T17" fmla="*/ 0 h 27"/>
              <a:gd name="T18" fmla="*/ 103188 w 65"/>
              <a:gd name="T19" fmla="*/ 6350 h 27"/>
              <a:gd name="T20" fmla="*/ 103188 w 65"/>
              <a:gd name="T21" fmla="*/ 635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0" name="Freeform 1126"/>
          <p:cNvSpPr>
            <a:spLocks/>
          </p:cNvSpPr>
          <p:nvPr userDrawn="1"/>
        </p:nvSpPr>
        <p:spPr bwMode="auto">
          <a:xfrm>
            <a:off x="5965825" y="2497138"/>
            <a:ext cx="544513" cy="307975"/>
          </a:xfrm>
          <a:custGeom>
            <a:avLst/>
            <a:gdLst>
              <a:gd name="T0" fmla="*/ 58738 w 343"/>
              <a:gd name="T1" fmla="*/ 61913 h 194"/>
              <a:gd name="T2" fmla="*/ 63500 w 343"/>
              <a:gd name="T3" fmla="*/ 65088 h 194"/>
              <a:gd name="T4" fmla="*/ 128588 w 343"/>
              <a:gd name="T5" fmla="*/ 65088 h 194"/>
              <a:gd name="T6" fmla="*/ 147638 w 343"/>
              <a:gd name="T7" fmla="*/ 42863 h 194"/>
              <a:gd name="T8" fmla="*/ 147638 w 343"/>
              <a:gd name="T9" fmla="*/ 42863 h 194"/>
              <a:gd name="T10" fmla="*/ 142875 w 343"/>
              <a:gd name="T11" fmla="*/ 31750 h 194"/>
              <a:gd name="T12" fmla="*/ 139700 w 343"/>
              <a:gd name="T13" fmla="*/ 25400 h 194"/>
              <a:gd name="T14" fmla="*/ 142875 w 343"/>
              <a:gd name="T15" fmla="*/ 17463 h 194"/>
              <a:gd name="T16" fmla="*/ 142875 w 343"/>
              <a:gd name="T17" fmla="*/ 17463 h 194"/>
              <a:gd name="T18" fmla="*/ 142875 w 343"/>
              <a:gd name="T19" fmla="*/ 14288 h 194"/>
              <a:gd name="T20" fmla="*/ 147638 w 343"/>
              <a:gd name="T21" fmla="*/ 11113 h 194"/>
              <a:gd name="T22" fmla="*/ 153988 w 343"/>
              <a:gd name="T23" fmla="*/ 11113 h 194"/>
              <a:gd name="T24" fmla="*/ 173038 w 343"/>
              <a:gd name="T25" fmla="*/ 14288 h 194"/>
              <a:gd name="T26" fmla="*/ 206375 w 343"/>
              <a:gd name="T27" fmla="*/ 42863 h 194"/>
              <a:gd name="T28" fmla="*/ 261938 w 343"/>
              <a:gd name="T29" fmla="*/ 36513 h 194"/>
              <a:gd name="T30" fmla="*/ 298450 w 343"/>
              <a:gd name="T31" fmla="*/ 53975 h 194"/>
              <a:gd name="T32" fmla="*/ 298450 w 343"/>
              <a:gd name="T33" fmla="*/ 53975 h 194"/>
              <a:gd name="T34" fmla="*/ 312738 w 343"/>
              <a:gd name="T35" fmla="*/ 90488 h 194"/>
              <a:gd name="T36" fmla="*/ 327025 w 343"/>
              <a:gd name="T37" fmla="*/ 123825 h 194"/>
              <a:gd name="T38" fmla="*/ 379413 w 343"/>
              <a:gd name="T39" fmla="*/ 131763 h 194"/>
              <a:gd name="T40" fmla="*/ 379413 w 343"/>
              <a:gd name="T41" fmla="*/ 131763 h 194"/>
              <a:gd name="T42" fmla="*/ 455613 w 343"/>
              <a:gd name="T43" fmla="*/ 117475 h 194"/>
              <a:gd name="T44" fmla="*/ 492125 w 343"/>
              <a:gd name="T45" fmla="*/ 109538 h 194"/>
              <a:gd name="T46" fmla="*/ 533400 w 343"/>
              <a:gd name="T47" fmla="*/ 106363 h 194"/>
              <a:gd name="T48" fmla="*/ 544513 w 343"/>
              <a:gd name="T49" fmla="*/ 120650 h 194"/>
              <a:gd name="T50" fmla="*/ 533400 w 343"/>
              <a:gd name="T51" fmla="*/ 134938 h 194"/>
              <a:gd name="T52" fmla="*/ 466725 w 343"/>
              <a:gd name="T53" fmla="*/ 165100 h 194"/>
              <a:gd name="T54" fmla="*/ 466725 w 343"/>
              <a:gd name="T55" fmla="*/ 165100 h 194"/>
              <a:gd name="T56" fmla="*/ 460375 w 343"/>
              <a:gd name="T57" fmla="*/ 160338 h 194"/>
              <a:gd name="T58" fmla="*/ 455613 w 343"/>
              <a:gd name="T59" fmla="*/ 157163 h 194"/>
              <a:gd name="T60" fmla="*/ 444500 w 343"/>
              <a:gd name="T61" fmla="*/ 160338 h 194"/>
              <a:gd name="T62" fmla="*/ 433388 w 343"/>
              <a:gd name="T63" fmla="*/ 168275 h 194"/>
              <a:gd name="T64" fmla="*/ 422275 w 343"/>
              <a:gd name="T65" fmla="*/ 171450 h 194"/>
              <a:gd name="T66" fmla="*/ 419100 w 343"/>
              <a:gd name="T67" fmla="*/ 176213 h 194"/>
              <a:gd name="T68" fmla="*/ 419100 w 343"/>
              <a:gd name="T69" fmla="*/ 176213 h 194"/>
              <a:gd name="T70" fmla="*/ 415925 w 343"/>
              <a:gd name="T71" fmla="*/ 204788 h 194"/>
              <a:gd name="T72" fmla="*/ 415925 w 343"/>
              <a:gd name="T73" fmla="*/ 238125 h 194"/>
              <a:gd name="T74" fmla="*/ 419100 w 343"/>
              <a:gd name="T75" fmla="*/ 271463 h 194"/>
              <a:gd name="T76" fmla="*/ 419100 w 343"/>
              <a:gd name="T77" fmla="*/ 304800 h 194"/>
              <a:gd name="T78" fmla="*/ 419100 w 343"/>
              <a:gd name="T79" fmla="*/ 304800 h 194"/>
              <a:gd name="T80" fmla="*/ 407988 w 343"/>
              <a:gd name="T81" fmla="*/ 304800 h 194"/>
              <a:gd name="T82" fmla="*/ 396875 w 343"/>
              <a:gd name="T83" fmla="*/ 307975 h 194"/>
              <a:gd name="T84" fmla="*/ 385763 w 343"/>
              <a:gd name="T85" fmla="*/ 304800 h 194"/>
              <a:gd name="T86" fmla="*/ 382588 w 343"/>
              <a:gd name="T87" fmla="*/ 304800 h 194"/>
              <a:gd name="T88" fmla="*/ 379413 w 343"/>
              <a:gd name="T89" fmla="*/ 296863 h 194"/>
              <a:gd name="T90" fmla="*/ 379413 w 343"/>
              <a:gd name="T91" fmla="*/ 296863 h 194"/>
              <a:gd name="T92" fmla="*/ 374650 w 343"/>
              <a:gd name="T93" fmla="*/ 260350 h 194"/>
              <a:gd name="T94" fmla="*/ 368300 w 343"/>
              <a:gd name="T95" fmla="*/ 257175 h 194"/>
              <a:gd name="T96" fmla="*/ 187325 w 343"/>
              <a:gd name="T97" fmla="*/ 139700 h 194"/>
              <a:gd name="T98" fmla="*/ 136525 w 343"/>
              <a:gd name="T99" fmla="*/ 142875 h 194"/>
              <a:gd name="T100" fmla="*/ 92075 w 343"/>
              <a:gd name="T101" fmla="*/ 106363 h 194"/>
              <a:gd name="T102" fmla="*/ 30163 w 343"/>
              <a:gd name="T103" fmla="*/ 117475 h 194"/>
              <a:gd name="T104" fmla="*/ 30163 w 343"/>
              <a:gd name="T105" fmla="*/ 117475 h 194"/>
              <a:gd name="T106" fmla="*/ 22225 w 343"/>
              <a:gd name="T107" fmla="*/ 98425 h 194"/>
              <a:gd name="T108" fmla="*/ 14288 w 343"/>
              <a:gd name="T109" fmla="*/ 80963 h 194"/>
              <a:gd name="T110" fmla="*/ 0 w 343"/>
              <a:gd name="T111" fmla="*/ 42863 h 194"/>
              <a:gd name="T112" fmla="*/ 7938 w 343"/>
              <a:gd name="T113" fmla="*/ 25400 h 194"/>
              <a:gd name="T114" fmla="*/ 47625 w 343"/>
              <a:gd name="T115" fmla="*/ 0 h 194"/>
              <a:gd name="T116" fmla="*/ 47625 w 343"/>
              <a:gd name="T117" fmla="*/ 0 h 194"/>
              <a:gd name="T118" fmla="*/ 55563 w 343"/>
              <a:gd name="T119" fmla="*/ 14288 h 194"/>
              <a:gd name="T120" fmla="*/ 55563 w 343"/>
              <a:gd name="T121" fmla="*/ 28575 h 194"/>
              <a:gd name="T122" fmla="*/ 58738 w 343"/>
              <a:gd name="T123" fmla="*/ 61913 h 194"/>
              <a:gd name="T124" fmla="*/ 58738 w 343"/>
              <a:gd name="T125" fmla="*/ 61913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1" name="Freeform 1127"/>
          <p:cNvSpPr>
            <a:spLocks/>
          </p:cNvSpPr>
          <p:nvPr userDrawn="1"/>
        </p:nvSpPr>
        <p:spPr bwMode="auto">
          <a:xfrm>
            <a:off x="4911725" y="2497138"/>
            <a:ext cx="125413" cy="160337"/>
          </a:xfrm>
          <a:custGeom>
            <a:avLst/>
            <a:gdLst>
              <a:gd name="T0" fmla="*/ 61913 w 79"/>
              <a:gd name="T1" fmla="*/ 14287 h 101"/>
              <a:gd name="T2" fmla="*/ 61913 w 79"/>
              <a:gd name="T3" fmla="*/ 14287 h 101"/>
              <a:gd name="T4" fmla="*/ 92075 w 79"/>
              <a:gd name="T5" fmla="*/ 25400 h 101"/>
              <a:gd name="T6" fmla="*/ 117475 w 79"/>
              <a:gd name="T7" fmla="*/ 39687 h 101"/>
              <a:gd name="T8" fmla="*/ 117475 w 79"/>
              <a:gd name="T9" fmla="*/ 39687 h 101"/>
              <a:gd name="T10" fmla="*/ 125413 w 79"/>
              <a:gd name="T11" fmla="*/ 65087 h 101"/>
              <a:gd name="T12" fmla="*/ 100013 w 79"/>
              <a:gd name="T13" fmla="*/ 95250 h 101"/>
              <a:gd name="T14" fmla="*/ 100013 w 79"/>
              <a:gd name="T15" fmla="*/ 95250 h 101"/>
              <a:gd name="T16" fmla="*/ 114300 w 79"/>
              <a:gd name="T17" fmla="*/ 109537 h 101"/>
              <a:gd name="T18" fmla="*/ 114300 w 79"/>
              <a:gd name="T19" fmla="*/ 109537 h 101"/>
              <a:gd name="T20" fmla="*/ 114300 w 79"/>
              <a:gd name="T21" fmla="*/ 117475 h 101"/>
              <a:gd name="T22" fmla="*/ 117475 w 79"/>
              <a:gd name="T23" fmla="*/ 123825 h 101"/>
              <a:gd name="T24" fmla="*/ 120650 w 79"/>
              <a:gd name="T25" fmla="*/ 131762 h 101"/>
              <a:gd name="T26" fmla="*/ 114300 w 79"/>
              <a:gd name="T27" fmla="*/ 139700 h 101"/>
              <a:gd name="T28" fmla="*/ 84138 w 79"/>
              <a:gd name="T29" fmla="*/ 146050 h 101"/>
              <a:gd name="T30" fmla="*/ 84138 w 79"/>
              <a:gd name="T31" fmla="*/ 146050 h 101"/>
              <a:gd name="T32" fmla="*/ 58738 w 79"/>
              <a:gd name="T33" fmla="*/ 160337 h 101"/>
              <a:gd name="T34" fmla="*/ 58738 w 79"/>
              <a:gd name="T35" fmla="*/ 160337 h 101"/>
              <a:gd name="T36" fmla="*/ 50800 w 79"/>
              <a:gd name="T37" fmla="*/ 149225 h 101"/>
              <a:gd name="T38" fmla="*/ 47625 w 79"/>
              <a:gd name="T39" fmla="*/ 146050 h 101"/>
              <a:gd name="T40" fmla="*/ 44450 w 79"/>
              <a:gd name="T41" fmla="*/ 142875 h 101"/>
              <a:gd name="T42" fmla="*/ 44450 w 79"/>
              <a:gd name="T43" fmla="*/ 142875 h 101"/>
              <a:gd name="T44" fmla="*/ 36513 w 79"/>
              <a:gd name="T45" fmla="*/ 139700 h 101"/>
              <a:gd name="T46" fmla="*/ 25400 w 79"/>
              <a:gd name="T47" fmla="*/ 134937 h 101"/>
              <a:gd name="T48" fmla="*/ 11113 w 79"/>
              <a:gd name="T49" fmla="*/ 146050 h 101"/>
              <a:gd name="T50" fmla="*/ 11113 w 79"/>
              <a:gd name="T51" fmla="*/ 146050 h 101"/>
              <a:gd name="T52" fmla="*/ 3175 w 79"/>
              <a:gd name="T53" fmla="*/ 139700 h 101"/>
              <a:gd name="T54" fmla="*/ 0 w 79"/>
              <a:gd name="T55" fmla="*/ 128587 h 101"/>
              <a:gd name="T56" fmla="*/ 0 w 79"/>
              <a:gd name="T57" fmla="*/ 128587 h 101"/>
              <a:gd name="T58" fmla="*/ 3175 w 79"/>
              <a:gd name="T59" fmla="*/ 117475 h 101"/>
              <a:gd name="T60" fmla="*/ 11113 w 79"/>
              <a:gd name="T61" fmla="*/ 112712 h 101"/>
              <a:gd name="T62" fmla="*/ 22225 w 79"/>
              <a:gd name="T63" fmla="*/ 106362 h 101"/>
              <a:gd name="T64" fmla="*/ 30163 w 79"/>
              <a:gd name="T65" fmla="*/ 98425 h 101"/>
              <a:gd name="T66" fmla="*/ 30163 w 79"/>
              <a:gd name="T67" fmla="*/ 98425 h 101"/>
              <a:gd name="T68" fmla="*/ 30163 w 79"/>
              <a:gd name="T69" fmla="*/ 65087 h 101"/>
              <a:gd name="T70" fmla="*/ 30163 w 79"/>
              <a:gd name="T71" fmla="*/ 50800 h 101"/>
              <a:gd name="T72" fmla="*/ 36513 w 79"/>
              <a:gd name="T73" fmla="*/ 36512 h 101"/>
              <a:gd name="T74" fmla="*/ 36513 w 79"/>
              <a:gd name="T75" fmla="*/ 36512 h 101"/>
              <a:gd name="T76" fmla="*/ 33338 w 79"/>
              <a:gd name="T77" fmla="*/ 28575 h 101"/>
              <a:gd name="T78" fmla="*/ 25400 w 79"/>
              <a:gd name="T79" fmla="*/ 17462 h 101"/>
              <a:gd name="T80" fmla="*/ 22225 w 79"/>
              <a:gd name="T81" fmla="*/ 11112 h 101"/>
              <a:gd name="T82" fmla="*/ 25400 w 79"/>
              <a:gd name="T83" fmla="*/ 6350 h 101"/>
              <a:gd name="T84" fmla="*/ 30163 w 79"/>
              <a:gd name="T85" fmla="*/ 3175 h 101"/>
              <a:gd name="T86" fmla="*/ 30163 w 79"/>
              <a:gd name="T87" fmla="*/ 3175 h 101"/>
              <a:gd name="T88" fmla="*/ 41275 w 79"/>
              <a:gd name="T89" fmla="*/ 3175 h 101"/>
              <a:gd name="T90" fmla="*/ 50800 w 79"/>
              <a:gd name="T91" fmla="*/ 0 h 101"/>
              <a:gd name="T92" fmla="*/ 61913 w 79"/>
              <a:gd name="T93" fmla="*/ 3175 h 101"/>
              <a:gd name="T94" fmla="*/ 61913 w 79"/>
              <a:gd name="T95" fmla="*/ 6350 h 101"/>
              <a:gd name="T96" fmla="*/ 61913 w 79"/>
              <a:gd name="T97" fmla="*/ 14287 h 101"/>
              <a:gd name="T98" fmla="*/ 61913 w 79"/>
              <a:gd name="T99" fmla="*/ 14287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2" name="Freeform 1128"/>
          <p:cNvSpPr>
            <a:spLocks/>
          </p:cNvSpPr>
          <p:nvPr userDrawn="1"/>
        </p:nvSpPr>
        <p:spPr bwMode="auto">
          <a:xfrm>
            <a:off x="4783138" y="2508250"/>
            <a:ext cx="158750" cy="117475"/>
          </a:xfrm>
          <a:custGeom>
            <a:avLst/>
            <a:gdLst>
              <a:gd name="T0" fmla="*/ 117475 w 100"/>
              <a:gd name="T1" fmla="*/ 14288 h 74"/>
              <a:gd name="T2" fmla="*/ 117475 w 100"/>
              <a:gd name="T3" fmla="*/ 14288 h 74"/>
              <a:gd name="T4" fmla="*/ 147638 w 100"/>
              <a:gd name="T5" fmla="*/ 3175 h 74"/>
              <a:gd name="T6" fmla="*/ 158750 w 100"/>
              <a:gd name="T7" fmla="*/ 25400 h 74"/>
              <a:gd name="T8" fmla="*/ 153988 w 100"/>
              <a:gd name="T9" fmla="*/ 36513 h 74"/>
              <a:gd name="T10" fmla="*/ 77788 w 100"/>
              <a:gd name="T11" fmla="*/ 39688 h 74"/>
              <a:gd name="T12" fmla="*/ 77788 w 100"/>
              <a:gd name="T13" fmla="*/ 39688 h 74"/>
              <a:gd name="T14" fmla="*/ 73025 w 100"/>
              <a:gd name="T15" fmla="*/ 47625 h 74"/>
              <a:gd name="T16" fmla="*/ 73025 w 100"/>
              <a:gd name="T17" fmla="*/ 58738 h 74"/>
              <a:gd name="T18" fmla="*/ 73025 w 100"/>
              <a:gd name="T19" fmla="*/ 58738 h 74"/>
              <a:gd name="T20" fmla="*/ 100013 w 100"/>
              <a:gd name="T21" fmla="*/ 79375 h 74"/>
              <a:gd name="T22" fmla="*/ 114300 w 100"/>
              <a:gd name="T23" fmla="*/ 90488 h 74"/>
              <a:gd name="T24" fmla="*/ 125413 w 100"/>
              <a:gd name="T25" fmla="*/ 106363 h 74"/>
              <a:gd name="T26" fmla="*/ 125413 w 100"/>
              <a:gd name="T27" fmla="*/ 106363 h 74"/>
              <a:gd name="T28" fmla="*/ 120650 w 100"/>
              <a:gd name="T29" fmla="*/ 117475 h 74"/>
              <a:gd name="T30" fmla="*/ 120650 w 100"/>
              <a:gd name="T31" fmla="*/ 117475 h 74"/>
              <a:gd name="T32" fmla="*/ 92075 w 100"/>
              <a:gd name="T33" fmla="*/ 98425 h 74"/>
              <a:gd name="T34" fmla="*/ 58738 w 100"/>
              <a:gd name="T35" fmla="*/ 79375 h 74"/>
              <a:gd name="T36" fmla="*/ 30163 w 100"/>
              <a:gd name="T37" fmla="*/ 61913 h 74"/>
              <a:gd name="T38" fmla="*/ 0 w 100"/>
              <a:gd name="T39" fmla="*/ 36513 h 74"/>
              <a:gd name="T40" fmla="*/ 50800 w 100"/>
              <a:gd name="T41" fmla="*/ 20638 h 74"/>
              <a:gd name="T42" fmla="*/ 73025 w 100"/>
              <a:gd name="T43" fmla="*/ 0 h 74"/>
              <a:gd name="T44" fmla="*/ 117475 w 100"/>
              <a:gd name="T45" fmla="*/ 14288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3" name="Freeform 1129"/>
          <p:cNvSpPr>
            <a:spLocks/>
          </p:cNvSpPr>
          <p:nvPr userDrawn="1"/>
        </p:nvSpPr>
        <p:spPr bwMode="auto">
          <a:xfrm>
            <a:off x="2171700" y="2522538"/>
            <a:ext cx="61913" cy="25400"/>
          </a:xfrm>
          <a:custGeom>
            <a:avLst/>
            <a:gdLst>
              <a:gd name="T0" fmla="*/ 53975 w 39"/>
              <a:gd name="T1" fmla="*/ 17463 h 16"/>
              <a:gd name="T2" fmla="*/ 33338 w 39"/>
              <a:gd name="T3" fmla="*/ 25400 h 16"/>
              <a:gd name="T4" fmla="*/ 33338 w 39"/>
              <a:gd name="T5" fmla="*/ 25400 h 16"/>
              <a:gd name="T6" fmla="*/ 0 w 39"/>
              <a:gd name="T7" fmla="*/ 11113 h 16"/>
              <a:gd name="T8" fmla="*/ 0 w 39"/>
              <a:gd name="T9" fmla="*/ 11113 h 16"/>
              <a:gd name="T10" fmla="*/ 33338 w 39"/>
              <a:gd name="T11" fmla="*/ 6350 h 16"/>
              <a:gd name="T12" fmla="*/ 47625 w 39"/>
              <a:gd name="T13" fmla="*/ 3175 h 16"/>
              <a:gd name="T14" fmla="*/ 61913 w 39"/>
              <a:gd name="T15" fmla="*/ 0 h 16"/>
              <a:gd name="T16" fmla="*/ 53975 w 39"/>
              <a:gd name="T17" fmla="*/ 17463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4" name="Freeform 1130"/>
          <p:cNvSpPr>
            <a:spLocks/>
          </p:cNvSpPr>
          <p:nvPr userDrawn="1"/>
        </p:nvSpPr>
        <p:spPr bwMode="auto">
          <a:xfrm>
            <a:off x="7961313" y="2528888"/>
            <a:ext cx="114300" cy="195262"/>
          </a:xfrm>
          <a:custGeom>
            <a:avLst/>
            <a:gdLst>
              <a:gd name="T0" fmla="*/ 114300 w 72"/>
              <a:gd name="T1" fmla="*/ 136525 h 123"/>
              <a:gd name="T2" fmla="*/ 114300 w 72"/>
              <a:gd name="T3" fmla="*/ 136525 h 123"/>
              <a:gd name="T4" fmla="*/ 106363 w 72"/>
              <a:gd name="T5" fmla="*/ 155575 h 123"/>
              <a:gd name="T6" fmla="*/ 103188 w 72"/>
              <a:gd name="T7" fmla="*/ 169862 h 123"/>
              <a:gd name="T8" fmla="*/ 98425 w 72"/>
              <a:gd name="T9" fmla="*/ 184150 h 123"/>
              <a:gd name="T10" fmla="*/ 92075 w 72"/>
              <a:gd name="T11" fmla="*/ 192087 h 123"/>
              <a:gd name="T12" fmla="*/ 84138 w 72"/>
              <a:gd name="T13" fmla="*/ 195262 h 123"/>
              <a:gd name="T14" fmla="*/ 84138 w 72"/>
              <a:gd name="T15" fmla="*/ 195262 h 123"/>
              <a:gd name="T16" fmla="*/ 76200 w 72"/>
              <a:gd name="T17" fmla="*/ 169862 h 123"/>
              <a:gd name="T18" fmla="*/ 76200 w 72"/>
              <a:gd name="T19" fmla="*/ 166687 h 123"/>
              <a:gd name="T20" fmla="*/ 25400 w 72"/>
              <a:gd name="T21" fmla="*/ 158750 h 123"/>
              <a:gd name="T22" fmla="*/ 14288 w 72"/>
              <a:gd name="T23" fmla="*/ 147637 h 123"/>
              <a:gd name="T24" fmla="*/ 22225 w 72"/>
              <a:gd name="T25" fmla="*/ 103187 h 123"/>
              <a:gd name="T26" fmla="*/ 22225 w 72"/>
              <a:gd name="T27" fmla="*/ 103187 h 123"/>
              <a:gd name="T28" fmla="*/ 0 w 72"/>
              <a:gd name="T29" fmla="*/ 96837 h 123"/>
              <a:gd name="T30" fmla="*/ 0 w 72"/>
              <a:gd name="T31" fmla="*/ 92075 h 123"/>
              <a:gd name="T32" fmla="*/ 22225 w 72"/>
              <a:gd name="T33" fmla="*/ 44450 h 123"/>
              <a:gd name="T34" fmla="*/ 47625 w 72"/>
              <a:gd name="T35" fmla="*/ 33337 h 123"/>
              <a:gd name="T36" fmla="*/ 84138 w 72"/>
              <a:gd name="T37" fmla="*/ 0 h 123"/>
              <a:gd name="T38" fmla="*/ 84138 w 72"/>
              <a:gd name="T39" fmla="*/ 100012 h 123"/>
              <a:gd name="T40" fmla="*/ 114300 w 72"/>
              <a:gd name="T41" fmla="*/ 136525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5" name="Freeform 1131"/>
          <p:cNvSpPr>
            <a:spLocks/>
          </p:cNvSpPr>
          <p:nvPr userDrawn="1"/>
        </p:nvSpPr>
        <p:spPr bwMode="auto">
          <a:xfrm>
            <a:off x="8232775" y="2528888"/>
            <a:ext cx="246063" cy="301625"/>
          </a:xfrm>
          <a:custGeom>
            <a:avLst/>
            <a:gdLst>
              <a:gd name="T0" fmla="*/ 231775 w 155"/>
              <a:gd name="T1" fmla="*/ 147638 h 190"/>
              <a:gd name="T2" fmla="*/ 231775 w 155"/>
              <a:gd name="T3" fmla="*/ 180975 h 190"/>
              <a:gd name="T4" fmla="*/ 246063 w 155"/>
              <a:gd name="T5" fmla="*/ 203200 h 190"/>
              <a:gd name="T6" fmla="*/ 246063 w 155"/>
              <a:gd name="T7" fmla="*/ 214313 h 190"/>
              <a:gd name="T8" fmla="*/ 217488 w 155"/>
              <a:gd name="T9" fmla="*/ 206375 h 190"/>
              <a:gd name="T10" fmla="*/ 212725 w 155"/>
              <a:gd name="T11" fmla="*/ 236538 h 190"/>
              <a:gd name="T12" fmla="*/ 187325 w 155"/>
              <a:gd name="T13" fmla="*/ 236538 h 190"/>
              <a:gd name="T14" fmla="*/ 179388 w 155"/>
              <a:gd name="T15" fmla="*/ 242888 h 190"/>
              <a:gd name="T16" fmla="*/ 165100 w 155"/>
              <a:gd name="T17" fmla="*/ 236538 h 190"/>
              <a:gd name="T18" fmla="*/ 153988 w 155"/>
              <a:gd name="T19" fmla="*/ 236538 h 190"/>
              <a:gd name="T20" fmla="*/ 139700 w 155"/>
              <a:gd name="T21" fmla="*/ 242888 h 190"/>
              <a:gd name="T22" fmla="*/ 139700 w 155"/>
              <a:gd name="T23" fmla="*/ 250825 h 190"/>
              <a:gd name="T24" fmla="*/ 165100 w 155"/>
              <a:gd name="T25" fmla="*/ 284163 h 190"/>
              <a:gd name="T26" fmla="*/ 153988 w 155"/>
              <a:gd name="T27" fmla="*/ 298450 h 190"/>
              <a:gd name="T28" fmla="*/ 55563 w 155"/>
              <a:gd name="T29" fmla="*/ 268288 h 190"/>
              <a:gd name="T30" fmla="*/ 44450 w 155"/>
              <a:gd name="T31" fmla="*/ 273050 h 190"/>
              <a:gd name="T32" fmla="*/ 33338 w 155"/>
              <a:gd name="T33" fmla="*/ 298450 h 190"/>
              <a:gd name="T34" fmla="*/ 11113 w 155"/>
              <a:gd name="T35" fmla="*/ 301625 h 190"/>
              <a:gd name="T36" fmla="*/ 0 w 155"/>
              <a:gd name="T37" fmla="*/ 295275 h 190"/>
              <a:gd name="T38" fmla="*/ 0 w 155"/>
              <a:gd name="T39" fmla="*/ 287338 h 190"/>
              <a:gd name="T40" fmla="*/ 3175 w 155"/>
              <a:gd name="T41" fmla="*/ 276225 h 190"/>
              <a:gd name="T42" fmla="*/ 11113 w 155"/>
              <a:gd name="T43" fmla="*/ 276225 h 190"/>
              <a:gd name="T44" fmla="*/ 22225 w 155"/>
              <a:gd name="T45" fmla="*/ 265113 h 190"/>
              <a:gd name="T46" fmla="*/ 33338 w 155"/>
              <a:gd name="T47" fmla="*/ 242888 h 190"/>
              <a:gd name="T48" fmla="*/ 106363 w 155"/>
              <a:gd name="T49" fmla="*/ 203200 h 190"/>
              <a:gd name="T50" fmla="*/ 100013 w 155"/>
              <a:gd name="T51" fmla="*/ 161925 h 190"/>
              <a:gd name="T52" fmla="*/ 103188 w 155"/>
              <a:gd name="T53" fmla="*/ 150813 h 190"/>
              <a:gd name="T54" fmla="*/ 106363 w 155"/>
              <a:gd name="T55" fmla="*/ 150813 h 190"/>
              <a:gd name="T56" fmla="*/ 117475 w 155"/>
              <a:gd name="T57" fmla="*/ 177800 h 190"/>
              <a:gd name="T58" fmla="*/ 161925 w 155"/>
              <a:gd name="T59" fmla="*/ 144463 h 190"/>
              <a:gd name="T60" fmla="*/ 147638 w 155"/>
              <a:gd name="T61" fmla="*/ 114300 h 190"/>
              <a:gd name="T62" fmla="*/ 153988 w 155"/>
              <a:gd name="T63" fmla="*/ 85725 h 190"/>
              <a:gd name="T64" fmla="*/ 128588 w 155"/>
              <a:gd name="T65" fmla="*/ 52388 h 190"/>
              <a:gd name="T66" fmla="*/ 117475 w 155"/>
              <a:gd name="T67" fmla="*/ 26988 h 190"/>
              <a:gd name="T68" fmla="*/ 139700 w 155"/>
              <a:gd name="T69" fmla="*/ 0 h 190"/>
              <a:gd name="T70" fmla="*/ 209550 w 155"/>
              <a:gd name="T71" fmla="*/ 128588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6" name="Freeform 1132"/>
          <p:cNvSpPr>
            <a:spLocks/>
          </p:cNvSpPr>
          <p:nvPr userDrawn="1"/>
        </p:nvSpPr>
        <p:spPr bwMode="auto">
          <a:xfrm>
            <a:off x="2024063" y="2551113"/>
            <a:ext cx="80962" cy="33337"/>
          </a:xfrm>
          <a:custGeom>
            <a:avLst/>
            <a:gdLst>
              <a:gd name="T0" fmla="*/ 80962 w 51"/>
              <a:gd name="T1" fmla="*/ 7937 h 21"/>
              <a:gd name="T2" fmla="*/ 80962 w 51"/>
              <a:gd name="T3" fmla="*/ 7937 h 21"/>
              <a:gd name="T4" fmla="*/ 61912 w 51"/>
              <a:gd name="T5" fmla="*/ 19050 h 21"/>
              <a:gd name="T6" fmla="*/ 44450 w 51"/>
              <a:gd name="T7" fmla="*/ 22225 h 21"/>
              <a:gd name="T8" fmla="*/ 3175 w 51"/>
              <a:gd name="T9" fmla="*/ 33337 h 21"/>
              <a:gd name="T10" fmla="*/ 3175 w 51"/>
              <a:gd name="T11" fmla="*/ 33337 h 21"/>
              <a:gd name="T12" fmla="*/ 0 w 51"/>
              <a:gd name="T13" fmla="*/ 22225 h 21"/>
              <a:gd name="T14" fmla="*/ 0 w 51"/>
              <a:gd name="T15" fmla="*/ 15875 h 21"/>
              <a:gd name="T16" fmla="*/ 0 w 51"/>
              <a:gd name="T17" fmla="*/ 15875 h 21"/>
              <a:gd name="T18" fmla="*/ 3175 w 51"/>
              <a:gd name="T19" fmla="*/ 7937 h 21"/>
              <a:gd name="T20" fmla="*/ 7937 w 51"/>
              <a:gd name="T21" fmla="*/ 7937 h 21"/>
              <a:gd name="T22" fmla="*/ 14287 w 51"/>
              <a:gd name="T23" fmla="*/ 7937 h 21"/>
              <a:gd name="T24" fmla="*/ 22225 w 51"/>
              <a:gd name="T25" fmla="*/ 11112 h 21"/>
              <a:gd name="T26" fmla="*/ 30162 w 51"/>
              <a:gd name="T27" fmla="*/ 15875 h 21"/>
              <a:gd name="T28" fmla="*/ 52387 w 51"/>
              <a:gd name="T29" fmla="*/ 0 h 21"/>
              <a:gd name="T30" fmla="*/ 52387 w 51"/>
              <a:gd name="T31" fmla="*/ 0 h 21"/>
              <a:gd name="T32" fmla="*/ 80962 w 51"/>
              <a:gd name="T33" fmla="*/ 7937 h 21"/>
              <a:gd name="T34" fmla="*/ 80962 w 51"/>
              <a:gd name="T35" fmla="*/ 7937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7" name="Freeform 1133"/>
          <p:cNvSpPr>
            <a:spLocks/>
          </p:cNvSpPr>
          <p:nvPr userDrawn="1"/>
        </p:nvSpPr>
        <p:spPr bwMode="auto">
          <a:xfrm>
            <a:off x="4860925" y="2551113"/>
            <a:ext cx="73025" cy="58737"/>
          </a:xfrm>
          <a:custGeom>
            <a:avLst/>
            <a:gdLst>
              <a:gd name="T0" fmla="*/ 73025 w 46"/>
              <a:gd name="T1" fmla="*/ 41275 h 37"/>
              <a:gd name="T2" fmla="*/ 73025 w 46"/>
              <a:gd name="T3" fmla="*/ 41275 h 37"/>
              <a:gd name="T4" fmla="*/ 50800 w 46"/>
              <a:gd name="T5" fmla="*/ 58737 h 37"/>
              <a:gd name="T6" fmla="*/ 50800 w 46"/>
              <a:gd name="T7" fmla="*/ 58737 h 37"/>
              <a:gd name="T8" fmla="*/ 39688 w 46"/>
              <a:gd name="T9" fmla="*/ 44450 h 37"/>
              <a:gd name="T10" fmla="*/ 0 w 46"/>
              <a:gd name="T11" fmla="*/ 11112 h 37"/>
              <a:gd name="T12" fmla="*/ 3175 w 46"/>
              <a:gd name="T13" fmla="*/ 4762 h 37"/>
              <a:gd name="T14" fmla="*/ 3175 w 46"/>
              <a:gd name="T15" fmla="*/ 4762 h 37"/>
              <a:gd name="T16" fmla="*/ 73025 w 46"/>
              <a:gd name="T17" fmla="*/ 0 h 37"/>
              <a:gd name="T18" fmla="*/ 73025 w 46"/>
              <a:gd name="T19" fmla="*/ 41275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8" name="Freeform 1134"/>
          <p:cNvSpPr>
            <a:spLocks/>
          </p:cNvSpPr>
          <p:nvPr userDrawn="1"/>
        </p:nvSpPr>
        <p:spPr bwMode="auto">
          <a:xfrm>
            <a:off x="6421438" y="2555875"/>
            <a:ext cx="257175" cy="150813"/>
          </a:xfrm>
          <a:custGeom>
            <a:avLst/>
            <a:gdLst>
              <a:gd name="T0" fmla="*/ 257175 w 162"/>
              <a:gd name="T1" fmla="*/ 28575 h 95"/>
              <a:gd name="T2" fmla="*/ 257175 w 162"/>
              <a:gd name="T3" fmla="*/ 28575 h 95"/>
              <a:gd name="T4" fmla="*/ 239713 w 162"/>
              <a:gd name="T5" fmla="*/ 69850 h 95"/>
              <a:gd name="T6" fmla="*/ 239713 w 162"/>
              <a:gd name="T7" fmla="*/ 69850 h 95"/>
              <a:gd name="T8" fmla="*/ 220663 w 162"/>
              <a:gd name="T9" fmla="*/ 76200 h 95"/>
              <a:gd name="T10" fmla="*/ 201613 w 162"/>
              <a:gd name="T11" fmla="*/ 87313 h 95"/>
              <a:gd name="T12" fmla="*/ 184150 w 162"/>
              <a:gd name="T13" fmla="*/ 95250 h 95"/>
              <a:gd name="T14" fmla="*/ 176213 w 162"/>
              <a:gd name="T15" fmla="*/ 95250 h 95"/>
              <a:gd name="T16" fmla="*/ 165100 w 162"/>
              <a:gd name="T17" fmla="*/ 95250 h 95"/>
              <a:gd name="T18" fmla="*/ 161925 w 162"/>
              <a:gd name="T19" fmla="*/ 98425 h 95"/>
              <a:gd name="T20" fmla="*/ 150813 w 162"/>
              <a:gd name="T21" fmla="*/ 146050 h 95"/>
              <a:gd name="T22" fmla="*/ 150813 w 162"/>
              <a:gd name="T23" fmla="*/ 146050 h 95"/>
              <a:gd name="T24" fmla="*/ 147638 w 162"/>
              <a:gd name="T25" fmla="*/ 150813 h 95"/>
              <a:gd name="T26" fmla="*/ 142875 w 162"/>
              <a:gd name="T27" fmla="*/ 150813 h 95"/>
              <a:gd name="T28" fmla="*/ 136525 w 162"/>
              <a:gd name="T29" fmla="*/ 146050 h 95"/>
              <a:gd name="T30" fmla="*/ 125413 w 162"/>
              <a:gd name="T31" fmla="*/ 139700 h 95"/>
              <a:gd name="T32" fmla="*/ 117475 w 162"/>
              <a:gd name="T33" fmla="*/ 134938 h 95"/>
              <a:gd name="T34" fmla="*/ 111125 w 162"/>
              <a:gd name="T35" fmla="*/ 142875 h 95"/>
              <a:gd name="T36" fmla="*/ 7938 w 162"/>
              <a:gd name="T37" fmla="*/ 146050 h 95"/>
              <a:gd name="T38" fmla="*/ 7938 w 162"/>
              <a:gd name="T39" fmla="*/ 146050 h 95"/>
              <a:gd name="T40" fmla="*/ 0 w 162"/>
              <a:gd name="T41" fmla="*/ 142875 h 95"/>
              <a:gd name="T42" fmla="*/ 0 w 162"/>
              <a:gd name="T43" fmla="*/ 134938 h 95"/>
              <a:gd name="T44" fmla="*/ 7938 w 162"/>
              <a:gd name="T45" fmla="*/ 120650 h 95"/>
              <a:gd name="T46" fmla="*/ 11113 w 162"/>
              <a:gd name="T47" fmla="*/ 109538 h 95"/>
              <a:gd name="T48" fmla="*/ 77788 w 162"/>
              <a:gd name="T49" fmla="*/ 84138 h 95"/>
              <a:gd name="T50" fmla="*/ 92075 w 162"/>
              <a:gd name="T51" fmla="*/ 65088 h 95"/>
              <a:gd name="T52" fmla="*/ 92075 w 162"/>
              <a:gd name="T53" fmla="*/ 65088 h 95"/>
              <a:gd name="T54" fmla="*/ 80963 w 162"/>
              <a:gd name="T55" fmla="*/ 42863 h 95"/>
              <a:gd name="T56" fmla="*/ 80963 w 162"/>
              <a:gd name="T57" fmla="*/ 42863 h 95"/>
              <a:gd name="T58" fmla="*/ 11113 w 162"/>
              <a:gd name="T59" fmla="*/ 50800 h 95"/>
              <a:gd name="T60" fmla="*/ 11113 w 162"/>
              <a:gd name="T61" fmla="*/ 31750 h 95"/>
              <a:gd name="T62" fmla="*/ 25400 w 162"/>
              <a:gd name="T63" fmla="*/ 14288 h 95"/>
              <a:gd name="T64" fmla="*/ 114300 w 162"/>
              <a:gd name="T65" fmla="*/ 0 h 95"/>
              <a:gd name="T66" fmla="*/ 114300 w 162"/>
              <a:gd name="T67" fmla="*/ 0 h 95"/>
              <a:gd name="T68" fmla="*/ 150813 w 162"/>
              <a:gd name="T69" fmla="*/ 3175 h 95"/>
              <a:gd name="T70" fmla="*/ 187325 w 162"/>
              <a:gd name="T71" fmla="*/ 11113 h 95"/>
              <a:gd name="T72" fmla="*/ 257175 w 162"/>
              <a:gd name="T73" fmla="*/ 28575 h 95"/>
              <a:gd name="T74" fmla="*/ 257175 w 162"/>
              <a:gd name="T75" fmla="*/ 28575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9" name="Freeform 1135"/>
          <p:cNvSpPr>
            <a:spLocks/>
          </p:cNvSpPr>
          <p:nvPr userDrawn="1"/>
        </p:nvSpPr>
        <p:spPr bwMode="auto">
          <a:xfrm>
            <a:off x="4122738" y="2573338"/>
            <a:ext cx="341312" cy="276225"/>
          </a:xfrm>
          <a:custGeom>
            <a:avLst/>
            <a:gdLst>
              <a:gd name="T0" fmla="*/ 73025 w 215"/>
              <a:gd name="T1" fmla="*/ 14288 h 174"/>
              <a:gd name="T2" fmla="*/ 73025 w 215"/>
              <a:gd name="T3" fmla="*/ 14288 h 174"/>
              <a:gd name="T4" fmla="*/ 149225 w 215"/>
              <a:gd name="T5" fmla="*/ 19050 h 174"/>
              <a:gd name="T6" fmla="*/ 149225 w 215"/>
              <a:gd name="T7" fmla="*/ 19050 h 174"/>
              <a:gd name="T8" fmla="*/ 153987 w 215"/>
              <a:gd name="T9" fmla="*/ 25400 h 174"/>
              <a:gd name="T10" fmla="*/ 160337 w 215"/>
              <a:gd name="T11" fmla="*/ 25400 h 174"/>
              <a:gd name="T12" fmla="*/ 171450 w 215"/>
              <a:gd name="T13" fmla="*/ 30163 h 174"/>
              <a:gd name="T14" fmla="*/ 187325 w 215"/>
              <a:gd name="T15" fmla="*/ 25400 h 174"/>
              <a:gd name="T16" fmla="*/ 201612 w 215"/>
              <a:gd name="T17" fmla="*/ 22225 h 174"/>
              <a:gd name="T18" fmla="*/ 341312 w 215"/>
              <a:gd name="T19" fmla="*/ 77788 h 174"/>
              <a:gd name="T20" fmla="*/ 271462 w 215"/>
              <a:gd name="T21" fmla="*/ 122238 h 174"/>
              <a:gd name="T22" fmla="*/ 271462 w 215"/>
              <a:gd name="T23" fmla="*/ 122238 h 174"/>
              <a:gd name="T24" fmla="*/ 249237 w 215"/>
              <a:gd name="T25" fmla="*/ 158750 h 174"/>
              <a:gd name="T26" fmla="*/ 249237 w 215"/>
              <a:gd name="T27" fmla="*/ 158750 h 174"/>
              <a:gd name="T28" fmla="*/ 260350 w 215"/>
              <a:gd name="T29" fmla="*/ 187325 h 174"/>
              <a:gd name="T30" fmla="*/ 187325 w 215"/>
              <a:gd name="T31" fmla="*/ 268288 h 174"/>
              <a:gd name="T32" fmla="*/ 68262 w 215"/>
              <a:gd name="T33" fmla="*/ 276225 h 174"/>
              <a:gd name="T34" fmla="*/ 53975 w 215"/>
              <a:gd name="T35" fmla="*/ 250825 h 174"/>
              <a:gd name="T36" fmla="*/ 73025 w 215"/>
              <a:gd name="T37" fmla="*/ 95250 h 174"/>
              <a:gd name="T38" fmla="*/ 47625 w 215"/>
              <a:gd name="T39" fmla="*/ 77788 h 174"/>
              <a:gd name="T40" fmla="*/ 47625 w 215"/>
              <a:gd name="T41" fmla="*/ 77788 h 174"/>
              <a:gd name="T42" fmla="*/ 25400 w 215"/>
              <a:gd name="T43" fmla="*/ 73025 h 174"/>
              <a:gd name="T44" fmla="*/ 6350 w 215"/>
              <a:gd name="T45" fmla="*/ 69850 h 174"/>
              <a:gd name="T46" fmla="*/ 0 w 215"/>
              <a:gd name="T47" fmla="*/ 30163 h 174"/>
              <a:gd name="T48" fmla="*/ 47625 w 215"/>
              <a:gd name="T49" fmla="*/ 0 h 174"/>
              <a:gd name="T50" fmla="*/ 73025 w 215"/>
              <a:gd name="T51" fmla="*/ 14288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0" name="Freeform 1136"/>
          <p:cNvSpPr>
            <a:spLocks/>
          </p:cNvSpPr>
          <p:nvPr userDrawn="1"/>
        </p:nvSpPr>
        <p:spPr bwMode="auto">
          <a:xfrm>
            <a:off x="5029200" y="2578100"/>
            <a:ext cx="165100" cy="120650"/>
          </a:xfrm>
          <a:custGeom>
            <a:avLst/>
            <a:gdLst>
              <a:gd name="T0" fmla="*/ 142875 w 104"/>
              <a:gd name="T1" fmla="*/ 20638 h 76"/>
              <a:gd name="T2" fmla="*/ 142875 w 104"/>
              <a:gd name="T3" fmla="*/ 20638 h 76"/>
              <a:gd name="T4" fmla="*/ 139700 w 104"/>
              <a:gd name="T5" fmla="*/ 36513 h 76"/>
              <a:gd name="T6" fmla="*/ 139700 w 104"/>
              <a:gd name="T7" fmla="*/ 36513 h 76"/>
              <a:gd name="T8" fmla="*/ 165100 w 104"/>
              <a:gd name="T9" fmla="*/ 101600 h 76"/>
              <a:gd name="T10" fmla="*/ 165100 w 104"/>
              <a:gd name="T11" fmla="*/ 101600 h 76"/>
              <a:gd name="T12" fmla="*/ 111125 w 104"/>
              <a:gd name="T13" fmla="*/ 120650 h 76"/>
              <a:gd name="T14" fmla="*/ 111125 w 104"/>
              <a:gd name="T15" fmla="*/ 120650 h 76"/>
              <a:gd name="T16" fmla="*/ 73025 w 104"/>
              <a:gd name="T17" fmla="*/ 87313 h 76"/>
              <a:gd name="T18" fmla="*/ 73025 w 104"/>
              <a:gd name="T19" fmla="*/ 87313 h 76"/>
              <a:gd name="T20" fmla="*/ 61913 w 104"/>
              <a:gd name="T21" fmla="*/ 95250 h 76"/>
              <a:gd name="T22" fmla="*/ 55563 w 104"/>
              <a:gd name="T23" fmla="*/ 101600 h 76"/>
              <a:gd name="T24" fmla="*/ 22225 w 104"/>
              <a:gd name="T25" fmla="*/ 101600 h 76"/>
              <a:gd name="T26" fmla="*/ 22225 w 104"/>
              <a:gd name="T27" fmla="*/ 101600 h 76"/>
              <a:gd name="T28" fmla="*/ 3175 w 104"/>
              <a:gd name="T29" fmla="*/ 58738 h 76"/>
              <a:gd name="T30" fmla="*/ 3175 w 104"/>
              <a:gd name="T31" fmla="*/ 58738 h 76"/>
              <a:gd name="T32" fmla="*/ 7938 w 104"/>
              <a:gd name="T33" fmla="*/ 53975 h 76"/>
              <a:gd name="T34" fmla="*/ 11113 w 104"/>
              <a:gd name="T35" fmla="*/ 50800 h 76"/>
              <a:gd name="T36" fmla="*/ 7938 w 104"/>
              <a:gd name="T37" fmla="*/ 42863 h 76"/>
              <a:gd name="T38" fmla="*/ 3175 w 104"/>
              <a:gd name="T39" fmla="*/ 36513 h 76"/>
              <a:gd name="T40" fmla="*/ 0 w 104"/>
              <a:gd name="T41" fmla="*/ 28575 h 76"/>
              <a:gd name="T42" fmla="*/ 84138 w 104"/>
              <a:gd name="T43" fmla="*/ 0 h 76"/>
              <a:gd name="T44" fmla="*/ 84138 w 104"/>
              <a:gd name="T45" fmla="*/ 0 h 76"/>
              <a:gd name="T46" fmla="*/ 114300 w 104"/>
              <a:gd name="T47" fmla="*/ 9525 h 76"/>
              <a:gd name="T48" fmla="*/ 142875 w 104"/>
              <a:gd name="T49" fmla="*/ 20638 h 76"/>
              <a:gd name="T50" fmla="*/ 142875 w 104"/>
              <a:gd name="T51" fmla="*/ 20638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1" name="Freeform 1137"/>
          <p:cNvSpPr>
            <a:spLocks/>
          </p:cNvSpPr>
          <p:nvPr userDrawn="1"/>
        </p:nvSpPr>
        <p:spPr bwMode="auto">
          <a:xfrm>
            <a:off x="5895975" y="2609850"/>
            <a:ext cx="441325" cy="265113"/>
          </a:xfrm>
          <a:custGeom>
            <a:avLst/>
            <a:gdLst>
              <a:gd name="T0" fmla="*/ 203200 w 278"/>
              <a:gd name="T1" fmla="*/ 36513 h 167"/>
              <a:gd name="T2" fmla="*/ 257175 w 278"/>
              <a:gd name="T3" fmla="*/ 33338 h 167"/>
              <a:gd name="T4" fmla="*/ 438150 w 278"/>
              <a:gd name="T5" fmla="*/ 150813 h 167"/>
              <a:gd name="T6" fmla="*/ 438150 w 278"/>
              <a:gd name="T7" fmla="*/ 150813 h 167"/>
              <a:gd name="T8" fmla="*/ 441325 w 278"/>
              <a:gd name="T9" fmla="*/ 180975 h 167"/>
              <a:gd name="T10" fmla="*/ 385763 w 278"/>
              <a:gd name="T11" fmla="*/ 206375 h 167"/>
              <a:gd name="T12" fmla="*/ 374650 w 278"/>
              <a:gd name="T13" fmla="*/ 246063 h 167"/>
              <a:gd name="T14" fmla="*/ 327025 w 278"/>
              <a:gd name="T15" fmla="*/ 265113 h 167"/>
              <a:gd name="T16" fmla="*/ 282575 w 278"/>
              <a:gd name="T17" fmla="*/ 257175 h 167"/>
              <a:gd name="T18" fmla="*/ 203200 w 278"/>
              <a:gd name="T19" fmla="*/ 198438 h 167"/>
              <a:gd name="T20" fmla="*/ 106363 w 278"/>
              <a:gd name="T21" fmla="*/ 176213 h 167"/>
              <a:gd name="T22" fmla="*/ 66675 w 278"/>
              <a:gd name="T23" fmla="*/ 192088 h 167"/>
              <a:gd name="T24" fmla="*/ 66675 w 278"/>
              <a:gd name="T25" fmla="*/ 192088 h 167"/>
              <a:gd name="T26" fmla="*/ 41275 w 278"/>
              <a:gd name="T27" fmla="*/ 165100 h 167"/>
              <a:gd name="T28" fmla="*/ 30163 w 278"/>
              <a:gd name="T29" fmla="*/ 106363 h 167"/>
              <a:gd name="T30" fmla="*/ 30163 w 278"/>
              <a:gd name="T31" fmla="*/ 106363 h 167"/>
              <a:gd name="T32" fmla="*/ 19050 w 278"/>
              <a:gd name="T33" fmla="*/ 96838 h 167"/>
              <a:gd name="T34" fmla="*/ 4763 w 278"/>
              <a:gd name="T35" fmla="*/ 88900 h 167"/>
              <a:gd name="T36" fmla="*/ 4763 w 278"/>
              <a:gd name="T37" fmla="*/ 88900 h 167"/>
              <a:gd name="T38" fmla="*/ 0 w 278"/>
              <a:gd name="T39" fmla="*/ 74613 h 167"/>
              <a:gd name="T40" fmla="*/ 41275 w 278"/>
              <a:gd name="T41" fmla="*/ 69850 h 167"/>
              <a:gd name="T42" fmla="*/ 41275 w 278"/>
              <a:gd name="T43" fmla="*/ 69850 h 167"/>
              <a:gd name="T44" fmla="*/ 41275 w 278"/>
              <a:gd name="T45" fmla="*/ 63500 h 167"/>
              <a:gd name="T46" fmla="*/ 41275 w 278"/>
              <a:gd name="T47" fmla="*/ 58738 h 167"/>
              <a:gd name="T48" fmla="*/ 41275 w 278"/>
              <a:gd name="T49" fmla="*/ 44450 h 167"/>
              <a:gd name="T50" fmla="*/ 41275 w 278"/>
              <a:gd name="T51" fmla="*/ 44450 h 167"/>
              <a:gd name="T52" fmla="*/ 25400 w 278"/>
              <a:gd name="T53" fmla="*/ 15875 h 167"/>
              <a:gd name="T54" fmla="*/ 30163 w 278"/>
              <a:gd name="T55" fmla="*/ 11113 h 167"/>
              <a:gd name="T56" fmla="*/ 30163 w 278"/>
              <a:gd name="T57" fmla="*/ 11113 h 167"/>
              <a:gd name="T58" fmla="*/ 52388 w 278"/>
              <a:gd name="T59" fmla="*/ 19050 h 167"/>
              <a:gd name="T60" fmla="*/ 63500 w 278"/>
              <a:gd name="T61" fmla="*/ 19050 h 167"/>
              <a:gd name="T62" fmla="*/ 74613 w 278"/>
              <a:gd name="T63" fmla="*/ 19050 h 167"/>
              <a:gd name="T64" fmla="*/ 74613 w 278"/>
              <a:gd name="T65" fmla="*/ 19050 h 167"/>
              <a:gd name="T66" fmla="*/ 161925 w 278"/>
              <a:gd name="T67" fmla="*/ 0 h 167"/>
              <a:gd name="T68" fmla="*/ 203200 w 278"/>
              <a:gd name="T69" fmla="*/ 3651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2" name="Freeform 1138"/>
          <p:cNvSpPr>
            <a:spLocks/>
          </p:cNvSpPr>
          <p:nvPr userDrawn="1"/>
        </p:nvSpPr>
        <p:spPr bwMode="auto">
          <a:xfrm>
            <a:off x="5546725" y="2609850"/>
            <a:ext cx="187325" cy="69850"/>
          </a:xfrm>
          <a:custGeom>
            <a:avLst/>
            <a:gdLst>
              <a:gd name="T0" fmla="*/ 184150 w 118"/>
              <a:gd name="T1" fmla="*/ 41275 h 44"/>
              <a:gd name="T2" fmla="*/ 184150 w 118"/>
              <a:gd name="T3" fmla="*/ 41275 h 44"/>
              <a:gd name="T4" fmla="*/ 187325 w 118"/>
              <a:gd name="T5" fmla="*/ 66675 h 44"/>
              <a:gd name="T6" fmla="*/ 80963 w 118"/>
              <a:gd name="T7" fmla="*/ 69850 h 44"/>
              <a:gd name="T8" fmla="*/ 47625 w 118"/>
              <a:gd name="T9" fmla="*/ 52388 h 44"/>
              <a:gd name="T10" fmla="*/ 47625 w 118"/>
              <a:gd name="T11" fmla="*/ 52388 h 44"/>
              <a:gd name="T12" fmla="*/ 26988 w 118"/>
              <a:gd name="T13" fmla="*/ 55563 h 44"/>
              <a:gd name="T14" fmla="*/ 4763 w 118"/>
              <a:gd name="T15" fmla="*/ 58738 h 44"/>
              <a:gd name="T16" fmla="*/ 0 w 118"/>
              <a:gd name="T17" fmla="*/ 58738 h 44"/>
              <a:gd name="T18" fmla="*/ 0 w 118"/>
              <a:gd name="T19" fmla="*/ 58738 h 44"/>
              <a:gd name="T20" fmla="*/ 11113 w 118"/>
              <a:gd name="T21" fmla="*/ 44450 h 44"/>
              <a:gd name="T22" fmla="*/ 15875 w 118"/>
              <a:gd name="T23" fmla="*/ 30163 h 44"/>
              <a:gd name="T24" fmla="*/ 15875 w 118"/>
              <a:gd name="T25" fmla="*/ 15875 h 44"/>
              <a:gd name="T26" fmla="*/ 11113 w 118"/>
              <a:gd name="T27" fmla="*/ 0 h 44"/>
              <a:gd name="T28" fmla="*/ 133350 w 118"/>
              <a:gd name="T29" fmla="*/ 15875 h 44"/>
              <a:gd name="T30" fmla="*/ 184150 w 118"/>
              <a:gd name="T31" fmla="*/ 41275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3" name="Freeform 1139"/>
          <p:cNvSpPr>
            <a:spLocks/>
          </p:cNvSpPr>
          <p:nvPr userDrawn="1"/>
        </p:nvSpPr>
        <p:spPr bwMode="auto">
          <a:xfrm>
            <a:off x="4625975" y="2628900"/>
            <a:ext cx="14288" cy="22225"/>
          </a:xfrm>
          <a:custGeom>
            <a:avLst/>
            <a:gdLst>
              <a:gd name="T0" fmla="*/ 14288 w 9"/>
              <a:gd name="T1" fmla="*/ 0 h 14"/>
              <a:gd name="T2" fmla="*/ 14288 w 9"/>
              <a:gd name="T3" fmla="*/ 0 h 14"/>
              <a:gd name="T4" fmla="*/ 14288 w 9"/>
              <a:gd name="T5" fmla="*/ 11113 h 14"/>
              <a:gd name="T6" fmla="*/ 9525 w 9"/>
              <a:gd name="T7" fmla="*/ 22225 h 14"/>
              <a:gd name="T8" fmla="*/ 0 w 9"/>
              <a:gd name="T9" fmla="*/ 14288 h 14"/>
              <a:gd name="T10" fmla="*/ 3175 w 9"/>
              <a:gd name="T11" fmla="*/ 0 h 14"/>
              <a:gd name="T12" fmla="*/ 14288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4" name="Freeform 1140"/>
          <p:cNvSpPr>
            <a:spLocks/>
          </p:cNvSpPr>
          <p:nvPr userDrawn="1"/>
        </p:nvSpPr>
        <p:spPr bwMode="auto">
          <a:xfrm>
            <a:off x="5140325" y="2632075"/>
            <a:ext cx="546100" cy="217488"/>
          </a:xfrm>
          <a:custGeom>
            <a:avLst/>
            <a:gdLst>
              <a:gd name="T0" fmla="*/ 246063 w 344"/>
              <a:gd name="T1" fmla="*/ 14288 h 137"/>
              <a:gd name="T2" fmla="*/ 246063 w 344"/>
              <a:gd name="T3" fmla="*/ 14288 h 137"/>
              <a:gd name="T4" fmla="*/ 274638 w 344"/>
              <a:gd name="T5" fmla="*/ 14288 h 137"/>
              <a:gd name="T6" fmla="*/ 285750 w 344"/>
              <a:gd name="T7" fmla="*/ 19050 h 137"/>
              <a:gd name="T8" fmla="*/ 293688 w 344"/>
              <a:gd name="T9" fmla="*/ 22225 h 137"/>
              <a:gd name="T10" fmla="*/ 296863 w 344"/>
              <a:gd name="T11" fmla="*/ 30163 h 137"/>
              <a:gd name="T12" fmla="*/ 403225 w 344"/>
              <a:gd name="T13" fmla="*/ 41275 h 137"/>
              <a:gd name="T14" fmla="*/ 403225 w 344"/>
              <a:gd name="T15" fmla="*/ 41275 h 137"/>
              <a:gd name="T16" fmla="*/ 414338 w 344"/>
              <a:gd name="T17" fmla="*/ 44450 h 137"/>
              <a:gd name="T18" fmla="*/ 428625 w 344"/>
              <a:gd name="T19" fmla="*/ 41275 h 137"/>
              <a:gd name="T20" fmla="*/ 454025 w 344"/>
              <a:gd name="T21" fmla="*/ 36513 h 137"/>
              <a:gd name="T22" fmla="*/ 484188 w 344"/>
              <a:gd name="T23" fmla="*/ 52388 h 137"/>
              <a:gd name="T24" fmla="*/ 492125 w 344"/>
              <a:gd name="T25" fmla="*/ 80963 h 137"/>
              <a:gd name="T26" fmla="*/ 534988 w 344"/>
              <a:gd name="T27" fmla="*/ 103188 h 137"/>
              <a:gd name="T28" fmla="*/ 546100 w 344"/>
              <a:gd name="T29" fmla="*/ 128588 h 137"/>
              <a:gd name="T30" fmla="*/ 546100 w 344"/>
              <a:gd name="T31" fmla="*/ 128588 h 137"/>
              <a:gd name="T32" fmla="*/ 539750 w 344"/>
              <a:gd name="T33" fmla="*/ 187325 h 137"/>
              <a:gd name="T34" fmla="*/ 539750 w 344"/>
              <a:gd name="T35" fmla="*/ 187325 h 137"/>
              <a:gd name="T36" fmla="*/ 498475 w 344"/>
              <a:gd name="T37" fmla="*/ 198438 h 137"/>
              <a:gd name="T38" fmla="*/ 454025 w 344"/>
              <a:gd name="T39" fmla="*/ 206375 h 137"/>
              <a:gd name="T40" fmla="*/ 341313 w 344"/>
              <a:gd name="T41" fmla="*/ 217488 h 137"/>
              <a:gd name="T42" fmla="*/ 319088 w 344"/>
              <a:gd name="T43" fmla="*/ 203200 h 137"/>
              <a:gd name="T44" fmla="*/ 238125 w 344"/>
              <a:gd name="T45" fmla="*/ 192088 h 137"/>
              <a:gd name="T46" fmla="*/ 238125 w 344"/>
              <a:gd name="T47" fmla="*/ 192088 h 137"/>
              <a:gd name="T48" fmla="*/ 223838 w 344"/>
              <a:gd name="T49" fmla="*/ 198438 h 137"/>
              <a:gd name="T50" fmla="*/ 212725 w 344"/>
              <a:gd name="T51" fmla="*/ 209550 h 137"/>
              <a:gd name="T52" fmla="*/ 198438 w 344"/>
              <a:gd name="T53" fmla="*/ 212725 h 137"/>
              <a:gd name="T54" fmla="*/ 187325 w 344"/>
              <a:gd name="T55" fmla="*/ 217488 h 137"/>
              <a:gd name="T56" fmla="*/ 179388 w 344"/>
              <a:gd name="T57" fmla="*/ 212725 h 137"/>
              <a:gd name="T58" fmla="*/ 146050 w 344"/>
              <a:gd name="T59" fmla="*/ 187325 h 137"/>
              <a:gd name="T60" fmla="*/ 146050 w 344"/>
              <a:gd name="T61" fmla="*/ 187325 h 137"/>
              <a:gd name="T62" fmla="*/ 134938 w 344"/>
              <a:gd name="T63" fmla="*/ 187325 h 137"/>
              <a:gd name="T64" fmla="*/ 123825 w 344"/>
              <a:gd name="T65" fmla="*/ 195263 h 137"/>
              <a:gd name="T66" fmla="*/ 106363 w 344"/>
              <a:gd name="T67" fmla="*/ 212725 h 137"/>
              <a:gd name="T68" fmla="*/ 76200 w 344"/>
              <a:gd name="T69" fmla="*/ 198438 h 137"/>
              <a:gd name="T70" fmla="*/ 76200 w 344"/>
              <a:gd name="T71" fmla="*/ 198438 h 137"/>
              <a:gd name="T72" fmla="*/ 53975 w 344"/>
              <a:gd name="T73" fmla="*/ 206375 h 137"/>
              <a:gd name="T74" fmla="*/ 42863 w 344"/>
              <a:gd name="T75" fmla="*/ 184150 h 137"/>
              <a:gd name="T76" fmla="*/ 20638 w 344"/>
              <a:gd name="T77" fmla="*/ 169863 h 137"/>
              <a:gd name="T78" fmla="*/ 20638 w 344"/>
              <a:gd name="T79" fmla="*/ 169863 h 137"/>
              <a:gd name="T80" fmla="*/ 28575 w 344"/>
              <a:gd name="T81" fmla="*/ 153988 h 137"/>
              <a:gd name="T82" fmla="*/ 6350 w 344"/>
              <a:gd name="T83" fmla="*/ 139700 h 137"/>
              <a:gd name="T84" fmla="*/ 6350 w 344"/>
              <a:gd name="T85" fmla="*/ 139700 h 137"/>
              <a:gd name="T86" fmla="*/ 6350 w 344"/>
              <a:gd name="T87" fmla="*/ 133350 h 137"/>
              <a:gd name="T88" fmla="*/ 14288 w 344"/>
              <a:gd name="T89" fmla="*/ 122238 h 137"/>
              <a:gd name="T90" fmla="*/ 14288 w 344"/>
              <a:gd name="T91" fmla="*/ 114300 h 137"/>
              <a:gd name="T92" fmla="*/ 14288 w 344"/>
              <a:gd name="T93" fmla="*/ 111125 h 137"/>
              <a:gd name="T94" fmla="*/ 9525 w 344"/>
              <a:gd name="T95" fmla="*/ 106363 h 137"/>
              <a:gd name="T96" fmla="*/ 3175 w 344"/>
              <a:gd name="T97" fmla="*/ 103188 h 137"/>
              <a:gd name="T98" fmla="*/ 0 w 344"/>
              <a:gd name="T99" fmla="*/ 100013 h 137"/>
              <a:gd name="T100" fmla="*/ 0 w 344"/>
              <a:gd name="T101" fmla="*/ 100013 h 137"/>
              <a:gd name="T102" fmla="*/ 6350 w 344"/>
              <a:gd name="T103" fmla="*/ 88900 h 137"/>
              <a:gd name="T104" fmla="*/ 9525 w 344"/>
              <a:gd name="T105" fmla="*/ 84138 h 137"/>
              <a:gd name="T106" fmla="*/ 17463 w 344"/>
              <a:gd name="T107" fmla="*/ 84138 h 137"/>
              <a:gd name="T108" fmla="*/ 17463 w 344"/>
              <a:gd name="T109" fmla="*/ 84138 h 137"/>
              <a:gd name="T110" fmla="*/ 28575 w 344"/>
              <a:gd name="T111" fmla="*/ 80963 h 137"/>
              <a:gd name="T112" fmla="*/ 39688 w 344"/>
              <a:gd name="T113" fmla="*/ 77788 h 137"/>
              <a:gd name="T114" fmla="*/ 61913 w 344"/>
              <a:gd name="T115" fmla="*/ 69850 h 137"/>
              <a:gd name="T116" fmla="*/ 61913 w 344"/>
              <a:gd name="T117" fmla="*/ 52388 h 137"/>
              <a:gd name="T118" fmla="*/ 95250 w 344"/>
              <a:gd name="T119" fmla="*/ 47625 h 137"/>
              <a:gd name="T120" fmla="*/ 227013 w 344"/>
              <a:gd name="T121" fmla="*/ 0 h 137"/>
              <a:gd name="T122" fmla="*/ 246063 w 344"/>
              <a:gd name="T123" fmla="*/ 14288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5" name="Freeform 1141"/>
          <p:cNvSpPr>
            <a:spLocks/>
          </p:cNvSpPr>
          <p:nvPr userDrawn="1"/>
        </p:nvSpPr>
        <p:spPr bwMode="auto">
          <a:xfrm>
            <a:off x="5705475" y="2640013"/>
            <a:ext cx="98425" cy="109537"/>
          </a:xfrm>
          <a:custGeom>
            <a:avLst/>
            <a:gdLst>
              <a:gd name="T0" fmla="*/ 84138 w 62"/>
              <a:gd name="T1" fmla="*/ 28575 h 69"/>
              <a:gd name="T2" fmla="*/ 84138 w 62"/>
              <a:gd name="T3" fmla="*/ 28575 h 69"/>
              <a:gd name="T4" fmla="*/ 98425 w 62"/>
              <a:gd name="T5" fmla="*/ 92075 h 69"/>
              <a:gd name="T6" fmla="*/ 87313 w 62"/>
              <a:gd name="T7" fmla="*/ 109537 h 69"/>
              <a:gd name="T8" fmla="*/ 87313 w 62"/>
              <a:gd name="T9" fmla="*/ 109537 h 69"/>
              <a:gd name="T10" fmla="*/ 69850 w 62"/>
              <a:gd name="T11" fmla="*/ 106362 h 69"/>
              <a:gd name="T12" fmla="*/ 50800 w 62"/>
              <a:gd name="T13" fmla="*/ 103187 h 69"/>
              <a:gd name="T14" fmla="*/ 50800 w 62"/>
              <a:gd name="T15" fmla="*/ 103187 h 69"/>
              <a:gd name="T16" fmla="*/ 0 w 62"/>
              <a:gd name="T17" fmla="*/ 50800 h 69"/>
              <a:gd name="T18" fmla="*/ 36513 w 62"/>
              <a:gd name="T19" fmla="*/ 39687 h 69"/>
              <a:gd name="T20" fmla="*/ 36513 w 62"/>
              <a:gd name="T21" fmla="*/ 39687 h 69"/>
              <a:gd name="T22" fmla="*/ 36513 w 62"/>
              <a:gd name="T23" fmla="*/ 39687 h 69"/>
              <a:gd name="T24" fmla="*/ 33338 w 62"/>
              <a:gd name="T25" fmla="*/ 11112 h 69"/>
              <a:gd name="T26" fmla="*/ 33338 w 62"/>
              <a:gd name="T27" fmla="*/ 11112 h 69"/>
              <a:gd name="T28" fmla="*/ 58738 w 62"/>
              <a:gd name="T29" fmla="*/ 0 h 69"/>
              <a:gd name="T30" fmla="*/ 84138 w 62"/>
              <a:gd name="T31" fmla="*/ 28575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6" name="Freeform 1142"/>
          <p:cNvSpPr>
            <a:spLocks/>
          </p:cNvSpPr>
          <p:nvPr userDrawn="1"/>
        </p:nvSpPr>
        <p:spPr bwMode="auto">
          <a:xfrm>
            <a:off x="4922838" y="2640013"/>
            <a:ext cx="69850" cy="106362"/>
          </a:xfrm>
          <a:custGeom>
            <a:avLst/>
            <a:gdLst>
              <a:gd name="T0" fmla="*/ 33338 w 44"/>
              <a:gd name="T1" fmla="*/ 6350 h 67"/>
              <a:gd name="T2" fmla="*/ 44450 w 44"/>
              <a:gd name="T3" fmla="*/ 25400 h 67"/>
              <a:gd name="T4" fmla="*/ 44450 w 44"/>
              <a:gd name="T5" fmla="*/ 25400 h 67"/>
              <a:gd name="T6" fmla="*/ 50800 w 44"/>
              <a:gd name="T7" fmla="*/ 50800 h 67"/>
              <a:gd name="T8" fmla="*/ 50800 w 44"/>
              <a:gd name="T9" fmla="*/ 50800 h 67"/>
              <a:gd name="T10" fmla="*/ 69850 w 44"/>
              <a:gd name="T11" fmla="*/ 66675 h 67"/>
              <a:gd name="T12" fmla="*/ 69850 w 44"/>
              <a:gd name="T13" fmla="*/ 84137 h 67"/>
              <a:gd name="T14" fmla="*/ 61913 w 44"/>
              <a:gd name="T15" fmla="*/ 106362 h 67"/>
              <a:gd name="T16" fmla="*/ 36513 w 44"/>
              <a:gd name="T17" fmla="*/ 103187 h 67"/>
              <a:gd name="T18" fmla="*/ 11113 w 44"/>
              <a:gd name="T19" fmla="*/ 50800 h 67"/>
              <a:gd name="T20" fmla="*/ 0 w 44"/>
              <a:gd name="T21" fmla="*/ 11112 h 67"/>
              <a:gd name="T22" fmla="*/ 0 w 44"/>
              <a:gd name="T23" fmla="*/ 11112 h 67"/>
              <a:gd name="T24" fmla="*/ 14288 w 44"/>
              <a:gd name="T25" fmla="*/ 3175 h 67"/>
              <a:gd name="T26" fmla="*/ 22225 w 44"/>
              <a:gd name="T27" fmla="*/ 0 h 67"/>
              <a:gd name="T28" fmla="*/ 25400 w 44"/>
              <a:gd name="T29" fmla="*/ 3175 h 67"/>
              <a:gd name="T30" fmla="*/ 33338 w 44"/>
              <a:gd name="T31" fmla="*/ 6350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7" name="Freeform 1143"/>
          <p:cNvSpPr>
            <a:spLocks/>
          </p:cNvSpPr>
          <p:nvPr userDrawn="1"/>
        </p:nvSpPr>
        <p:spPr bwMode="auto">
          <a:xfrm>
            <a:off x="4973638" y="2640013"/>
            <a:ext cx="74612" cy="58737"/>
          </a:xfrm>
          <a:custGeom>
            <a:avLst/>
            <a:gdLst>
              <a:gd name="T0" fmla="*/ 74612 w 47"/>
              <a:gd name="T1" fmla="*/ 39687 h 37"/>
              <a:gd name="T2" fmla="*/ 41275 w 47"/>
              <a:gd name="T3" fmla="*/ 47625 h 37"/>
              <a:gd name="T4" fmla="*/ 41275 w 47"/>
              <a:gd name="T5" fmla="*/ 47625 h 37"/>
              <a:gd name="T6" fmla="*/ 30162 w 47"/>
              <a:gd name="T7" fmla="*/ 55562 h 37"/>
              <a:gd name="T8" fmla="*/ 19050 w 47"/>
              <a:gd name="T9" fmla="*/ 58737 h 37"/>
              <a:gd name="T10" fmla="*/ 4762 w 47"/>
              <a:gd name="T11" fmla="*/ 47625 h 37"/>
              <a:gd name="T12" fmla="*/ 0 w 47"/>
              <a:gd name="T13" fmla="*/ 25400 h 37"/>
              <a:gd name="T14" fmla="*/ 22225 w 47"/>
              <a:gd name="T15" fmla="*/ 6350 h 37"/>
              <a:gd name="T16" fmla="*/ 22225 w 47"/>
              <a:gd name="T17" fmla="*/ 6350 h 37"/>
              <a:gd name="T18" fmla="*/ 52387 w 47"/>
              <a:gd name="T19" fmla="*/ 0 h 37"/>
              <a:gd name="T20" fmla="*/ 74612 w 47"/>
              <a:gd name="T21" fmla="*/ 39687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8" name="Freeform 1144"/>
          <p:cNvSpPr>
            <a:spLocks/>
          </p:cNvSpPr>
          <p:nvPr userDrawn="1"/>
        </p:nvSpPr>
        <p:spPr bwMode="auto">
          <a:xfrm>
            <a:off x="4106863" y="2651125"/>
            <a:ext cx="80962" cy="173038"/>
          </a:xfrm>
          <a:custGeom>
            <a:avLst/>
            <a:gdLst>
              <a:gd name="T0" fmla="*/ 80962 w 51"/>
              <a:gd name="T1" fmla="*/ 22225 h 109"/>
              <a:gd name="T2" fmla="*/ 80962 w 51"/>
              <a:gd name="T3" fmla="*/ 28575 h 109"/>
              <a:gd name="T4" fmla="*/ 63500 w 51"/>
              <a:gd name="T5" fmla="*/ 173038 h 109"/>
              <a:gd name="T6" fmla="*/ 63500 w 51"/>
              <a:gd name="T7" fmla="*/ 173038 h 109"/>
              <a:gd name="T8" fmla="*/ 36512 w 51"/>
              <a:gd name="T9" fmla="*/ 168275 h 109"/>
              <a:gd name="T10" fmla="*/ 7937 w 51"/>
              <a:gd name="T11" fmla="*/ 161925 h 109"/>
              <a:gd name="T12" fmla="*/ 7937 w 51"/>
              <a:gd name="T13" fmla="*/ 161925 h 109"/>
              <a:gd name="T14" fmla="*/ 4762 w 51"/>
              <a:gd name="T15" fmla="*/ 150813 h 109"/>
              <a:gd name="T16" fmla="*/ 4762 w 51"/>
              <a:gd name="T17" fmla="*/ 146050 h 109"/>
              <a:gd name="T18" fmla="*/ 4762 w 51"/>
              <a:gd name="T19" fmla="*/ 139700 h 109"/>
              <a:gd name="T20" fmla="*/ 4762 w 51"/>
              <a:gd name="T21" fmla="*/ 139700 h 109"/>
              <a:gd name="T22" fmla="*/ 7937 w 51"/>
              <a:gd name="T23" fmla="*/ 131763 h 109"/>
              <a:gd name="T24" fmla="*/ 7937 w 51"/>
              <a:gd name="T25" fmla="*/ 123825 h 109"/>
              <a:gd name="T26" fmla="*/ 0 w 51"/>
              <a:gd name="T27" fmla="*/ 106363 h 109"/>
              <a:gd name="T28" fmla="*/ 25400 w 51"/>
              <a:gd name="T29" fmla="*/ 14288 h 109"/>
              <a:gd name="T30" fmla="*/ 25400 w 51"/>
              <a:gd name="T31" fmla="*/ 0 h 109"/>
              <a:gd name="T32" fmla="*/ 58737 w 51"/>
              <a:gd name="T33" fmla="*/ 6350 h 109"/>
              <a:gd name="T34" fmla="*/ 80962 w 51"/>
              <a:gd name="T35" fmla="*/ 22225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9" name="Freeform 1145"/>
          <p:cNvSpPr>
            <a:spLocks/>
          </p:cNvSpPr>
          <p:nvPr userDrawn="1"/>
        </p:nvSpPr>
        <p:spPr bwMode="auto">
          <a:xfrm>
            <a:off x="6384925" y="2662238"/>
            <a:ext cx="173038" cy="142875"/>
          </a:xfrm>
          <a:custGeom>
            <a:avLst/>
            <a:gdLst>
              <a:gd name="T0" fmla="*/ 41275 w 109"/>
              <a:gd name="T1" fmla="*/ 6350 h 90"/>
              <a:gd name="T2" fmla="*/ 30163 w 109"/>
              <a:gd name="T3" fmla="*/ 33338 h 90"/>
              <a:gd name="T4" fmla="*/ 30163 w 109"/>
              <a:gd name="T5" fmla="*/ 33338 h 90"/>
              <a:gd name="T6" fmla="*/ 41275 w 109"/>
              <a:gd name="T7" fmla="*/ 47625 h 90"/>
              <a:gd name="T8" fmla="*/ 142875 w 109"/>
              <a:gd name="T9" fmla="*/ 39688 h 90"/>
              <a:gd name="T10" fmla="*/ 142875 w 109"/>
              <a:gd name="T11" fmla="*/ 39688 h 90"/>
              <a:gd name="T12" fmla="*/ 139700 w 109"/>
              <a:gd name="T13" fmla="*/ 58738 h 90"/>
              <a:gd name="T14" fmla="*/ 136525 w 109"/>
              <a:gd name="T15" fmla="*/ 80963 h 90"/>
              <a:gd name="T16" fmla="*/ 173038 w 109"/>
              <a:gd name="T17" fmla="*/ 117475 h 90"/>
              <a:gd name="T18" fmla="*/ 103188 w 109"/>
              <a:gd name="T19" fmla="*/ 142875 h 90"/>
              <a:gd name="T20" fmla="*/ 84138 w 109"/>
              <a:gd name="T21" fmla="*/ 134938 h 90"/>
              <a:gd name="T22" fmla="*/ 84138 w 109"/>
              <a:gd name="T23" fmla="*/ 134938 h 90"/>
              <a:gd name="T24" fmla="*/ 80963 w 109"/>
              <a:gd name="T25" fmla="*/ 123825 h 90"/>
              <a:gd name="T26" fmla="*/ 77788 w 109"/>
              <a:gd name="T27" fmla="*/ 109538 h 90"/>
              <a:gd name="T28" fmla="*/ 58738 w 109"/>
              <a:gd name="T29" fmla="*/ 109538 h 90"/>
              <a:gd name="T30" fmla="*/ 41275 w 109"/>
              <a:gd name="T31" fmla="*/ 131763 h 90"/>
              <a:gd name="T32" fmla="*/ 7938 w 109"/>
              <a:gd name="T33" fmla="*/ 139700 h 90"/>
              <a:gd name="T34" fmla="*/ 7938 w 109"/>
              <a:gd name="T35" fmla="*/ 139700 h 90"/>
              <a:gd name="T36" fmla="*/ 3175 w 109"/>
              <a:gd name="T37" fmla="*/ 73025 h 90"/>
              <a:gd name="T38" fmla="*/ 0 w 109"/>
              <a:gd name="T39" fmla="*/ 44450 h 90"/>
              <a:gd name="T40" fmla="*/ 7938 w 109"/>
              <a:gd name="T41" fmla="*/ 11113 h 90"/>
              <a:gd name="T42" fmla="*/ 7938 w 109"/>
              <a:gd name="T43" fmla="*/ 11113 h 90"/>
              <a:gd name="T44" fmla="*/ 22225 w 109"/>
              <a:gd name="T45" fmla="*/ 3175 h 90"/>
              <a:gd name="T46" fmla="*/ 33338 w 109"/>
              <a:gd name="T47" fmla="*/ 0 h 90"/>
              <a:gd name="T48" fmla="*/ 41275 w 109"/>
              <a:gd name="T49" fmla="*/ 3175 h 90"/>
              <a:gd name="T50" fmla="*/ 41275 w 109"/>
              <a:gd name="T51" fmla="*/ 6350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0" name="Freeform 1146"/>
          <p:cNvSpPr>
            <a:spLocks/>
          </p:cNvSpPr>
          <p:nvPr userDrawn="1"/>
        </p:nvSpPr>
        <p:spPr bwMode="auto">
          <a:xfrm>
            <a:off x="8048625" y="2668588"/>
            <a:ext cx="88900" cy="158750"/>
          </a:xfrm>
          <a:custGeom>
            <a:avLst/>
            <a:gdLst>
              <a:gd name="T0" fmla="*/ 88900 w 56"/>
              <a:gd name="T1" fmla="*/ 58738 h 100"/>
              <a:gd name="T2" fmla="*/ 88900 w 56"/>
              <a:gd name="T3" fmla="*/ 114300 h 100"/>
              <a:gd name="T4" fmla="*/ 88900 w 56"/>
              <a:gd name="T5" fmla="*/ 114300 h 100"/>
              <a:gd name="T6" fmla="*/ 74613 w 56"/>
              <a:gd name="T7" fmla="*/ 136525 h 100"/>
              <a:gd name="T8" fmla="*/ 63500 w 56"/>
              <a:gd name="T9" fmla="*/ 155575 h 100"/>
              <a:gd name="T10" fmla="*/ 52388 w 56"/>
              <a:gd name="T11" fmla="*/ 158750 h 100"/>
              <a:gd name="T12" fmla="*/ 15875 w 56"/>
              <a:gd name="T13" fmla="*/ 114300 h 100"/>
              <a:gd name="T14" fmla="*/ 15875 w 56"/>
              <a:gd name="T15" fmla="*/ 114300 h 100"/>
              <a:gd name="T16" fmla="*/ 15875 w 56"/>
              <a:gd name="T17" fmla="*/ 85725 h 100"/>
              <a:gd name="T18" fmla="*/ 11113 w 56"/>
              <a:gd name="T19" fmla="*/ 74613 h 100"/>
              <a:gd name="T20" fmla="*/ 0 w 56"/>
              <a:gd name="T21" fmla="*/ 63500 h 100"/>
              <a:gd name="T22" fmla="*/ 19050 w 56"/>
              <a:gd name="T23" fmla="*/ 44450 h 100"/>
              <a:gd name="T24" fmla="*/ 30163 w 56"/>
              <a:gd name="T25" fmla="*/ 0 h 100"/>
              <a:gd name="T26" fmla="*/ 58738 w 56"/>
              <a:gd name="T27" fmla="*/ 19050 h 100"/>
              <a:gd name="T28" fmla="*/ 88900 w 56"/>
              <a:gd name="T29" fmla="*/ 58738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1" name="Freeform 1147"/>
          <p:cNvSpPr>
            <a:spLocks/>
          </p:cNvSpPr>
          <p:nvPr userDrawn="1"/>
        </p:nvSpPr>
        <p:spPr bwMode="auto">
          <a:xfrm>
            <a:off x="5632450" y="2684463"/>
            <a:ext cx="117475" cy="65087"/>
          </a:xfrm>
          <a:custGeom>
            <a:avLst/>
            <a:gdLst>
              <a:gd name="T0" fmla="*/ 76200 w 74"/>
              <a:gd name="T1" fmla="*/ 0 h 41"/>
              <a:gd name="T2" fmla="*/ 76200 w 74"/>
              <a:gd name="T3" fmla="*/ 0 h 41"/>
              <a:gd name="T4" fmla="*/ 61913 w 74"/>
              <a:gd name="T5" fmla="*/ 3175 h 41"/>
              <a:gd name="T6" fmla="*/ 65088 w 74"/>
              <a:gd name="T7" fmla="*/ 6350 h 41"/>
              <a:gd name="T8" fmla="*/ 117475 w 74"/>
              <a:gd name="T9" fmla="*/ 61912 h 41"/>
              <a:gd name="T10" fmla="*/ 95250 w 74"/>
              <a:gd name="T11" fmla="*/ 65087 h 41"/>
              <a:gd name="T12" fmla="*/ 95250 w 74"/>
              <a:gd name="T13" fmla="*/ 65087 h 41"/>
              <a:gd name="T14" fmla="*/ 87313 w 74"/>
              <a:gd name="T15" fmla="*/ 53975 h 41"/>
              <a:gd name="T16" fmla="*/ 84138 w 74"/>
              <a:gd name="T17" fmla="*/ 47625 h 41"/>
              <a:gd name="T18" fmla="*/ 76200 w 74"/>
              <a:gd name="T19" fmla="*/ 39687 h 41"/>
              <a:gd name="T20" fmla="*/ 58738 w 74"/>
              <a:gd name="T21" fmla="*/ 39687 h 41"/>
              <a:gd name="T22" fmla="*/ 58738 w 74"/>
              <a:gd name="T23" fmla="*/ 39687 h 41"/>
              <a:gd name="T24" fmla="*/ 50800 w 74"/>
              <a:gd name="T25" fmla="*/ 42862 h 41"/>
              <a:gd name="T26" fmla="*/ 47625 w 74"/>
              <a:gd name="T27" fmla="*/ 47625 h 41"/>
              <a:gd name="T28" fmla="*/ 39688 w 74"/>
              <a:gd name="T29" fmla="*/ 42862 h 41"/>
              <a:gd name="T30" fmla="*/ 3175 w 74"/>
              <a:gd name="T31" fmla="*/ 25400 h 41"/>
              <a:gd name="T32" fmla="*/ 0 w 74"/>
              <a:gd name="T33" fmla="*/ 3175 h 41"/>
              <a:gd name="T34" fmla="*/ 0 w 74"/>
              <a:gd name="T35" fmla="*/ 3175 h 41"/>
              <a:gd name="T36" fmla="*/ 76200 w 74"/>
              <a:gd name="T37" fmla="*/ 0 h 41"/>
              <a:gd name="T38" fmla="*/ 76200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2" name="Freeform 1148"/>
          <p:cNvSpPr>
            <a:spLocks/>
          </p:cNvSpPr>
          <p:nvPr userDrawn="1"/>
        </p:nvSpPr>
        <p:spPr bwMode="auto">
          <a:xfrm>
            <a:off x="4989513" y="2687638"/>
            <a:ext cx="73025" cy="142875"/>
          </a:xfrm>
          <a:custGeom>
            <a:avLst/>
            <a:gdLst>
              <a:gd name="T0" fmla="*/ 73025 w 46"/>
              <a:gd name="T1" fmla="*/ 22225 h 90"/>
              <a:gd name="T2" fmla="*/ 73025 w 46"/>
              <a:gd name="T3" fmla="*/ 22225 h 90"/>
              <a:gd name="T4" fmla="*/ 58738 w 46"/>
              <a:gd name="T5" fmla="*/ 19050 h 90"/>
              <a:gd name="T6" fmla="*/ 42863 w 46"/>
              <a:gd name="T7" fmla="*/ 14288 h 90"/>
              <a:gd name="T8" fmla="*/ 42863 w 46"/>
              <a:gd name="T9" fmla="*/ 14288 h 90"/>
              <a:gd name="T10" fmla="*/ 42863 w 46"/>
              <a:gd name="T11" fmla="*/ 19050 h 90"/>
              <a:gd name="T12" fmla="*/ 42863 w 46"/>
              <a:gd name="T13" fmla="*/ 25400 h 90"/>
              <a:gd name="T14" fmla="*/ 42863 w 46"/>
              <a:gd name="T15" fmla="*/ 25400 h 90"/>
              <a:gd name="T16" fmla="*/ 50800 w 46"/>
              <a:gd name="T17" fmla="*/ 58738 h 90"/>
              <a:gd name="T18" fmla="*/ 58738 w 46"/>
              <a:gd name="T19" fmla="*/ 73025 h 90"/>
              <a:gd name="T20" fmla="*/ 65088 w 46"/>
              <a:gd name="T21" fmla="*/ 87313 h 90"/>
              <a:gd name="T22" fmla="*/ 65088 w 46"/>
              <a:gd name="T23" fmla="*/ 87313 h 90"/>
              <a:gd name="T24" fmla="*/ 53975 w 46"/>
              <a:gd name="T25" fmla="*/ 87313 h 90"/>
              <a:gd name="T26" fmla="*/ 47625 w 46"/>
              <a:gd name="T27" fmla="*/ 92075 h 90"/>
              <a:gd name="T28" fmla="*/ 39688 w 46"/>
              <a:gd name="T29" fmla="*/ 142875 h 90"/>
              <a:gd name="T30" fmla="*/ 39688 w 46"/>
              <a:gd name="T31" fmla="*/ 142875 h 90"/>
              <a:gd name="T32" fmla="*/ 25400 w 46"/>
              <a:gd name="T33" fmla="*/ 142875 h 90"/>
              <a:gd name="T34" fmla="*/ 17463 w 46"/>
              <a:gd name="T35" fmla="*/ 142875 h 90"/>
              <a:gd name="T36" fmla="*/ 11113 w 46"/>
              <a:gd name="T37" fmla="*/ 136525 h 90"/>
              <a:gd name="T38" fmla="*/ 11113 w 46"/>
              <a:gd name="T39" fmla="*/ 106363 h 90"/>
              <a:gd name="T40" fmla="*/ 11113 w 46"/>
              <a:gd name="T41" fmla="*/ 106363 h 90"/>
              <a:gd name="T42" fmla="*/ 22225 w 46"/>
              <a:gd name="T43" fmla="*/ 98425 h 90"/>
              <a:gd name="T44" fmla="*/ 31750 w 46"/>
              <a:gd name="T45" fmla="*/ 92075 h 90"/>
              <a:gd name="T46" fmla="*/ 31750 w 46"/>
              <a:gd name="T47" fmla="*/ 92075 h 90"/>
              <a:gd name="T48" fmla="*/ 31750 w 46"/>
              <a:gd name="T49" fmla="*/ 87313 h 90"/>
              <a:gd name="T50" fmla="*/ 28575 w 46"/>
              <a:gd name="T51" fmla="*/ 87313 h 90"/>
              <a:gd name="T52" fmla="*/ 25400 w 46"/>
              <a:gd name="T53" fmla="*/ 84138 h 90"/>
              <a:gd name="T54" fmla="*/ 25400 w 46"/>
              <a:gd name="T55" fmla="*/ 84138 h 90"/>
              <a:gd name="T56" fmla="*/ 17463 w 46"/>
              <a:gd name="T57" fmla="*/ 80963 h 90"/>
              <a:gd name="T58" fmla="*/ 6350 w 46"/>
              <a:gd name="T59" fmla="*/ 77788 h 90"/>
              <a:gd name="T60" fmla="*/ 3175 w 46"/>
              <a:gd name="T61" fmla="*/ 69850 h 90"/>
              <a:gd name="T62" fmla="*/ 0 w 46"/>
              <a:gd name="T63" fmla="*/ 66675 h 90"/>
              <a:gd name="T64" fmla="*/ 3175 w 46"/>
              <a:gd name="T65" fmla="*/ 61913 h 90"/>
              <a:gd name="T66" fmla="*/ 3175 w 46"/>
              <a:gd name="T67" fmla="*/ 61913 h 90"/>
              <a:gd name="T68" fmla="*/ 6350 w 46"/>
              <a:gd name="T69" fmla="*/ 39688 h 90"/>
              <a:gd name="T70" fmla="*/ 11113 w 46"/>
              <a:gd name="T71" fmla="*/ 28575 h 90"/>
              <a:gd name="T72" fmla="*/ 6350 w 46"/>
              <a:gd name="T73" fmla="*/ 19050 h 90"/>
              <a:gd name="T74" fmla="*/ 6350 w 46"/>
              <a:gd name="T75" fmla="*/ 19050 h 90"/>
              <a:gd name="T76" fmla="*/ 17463 w 46"/>
              <a:gd name="T77" fmla="*/ 11113 h 90"/>
              <a:gd name="T78" fmla="*/ 28575 w 46"/>
              <a:gd name="T79" fmla="*/ 3175 h 90"/>
              <a:gd name="T80" fmla="*/ 28575 w 46"/>
              <a:gd name="T81" fmla="*/ 3175 h 90"/>
              <a:gd name="T82" fmla="*/ 58738 w 46"/>
              <a:gd name="T83" fmla="*/ 0 h 90"/>
              <a:gd name="T84" fmla="*/ 73025 w 46"/>
              <a:gd name="T85" fmla="*/ 22225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3" name="Freeform 1149"/>
          <p:cNvSpPr>
            <a:spLocks/>
          </p:cNvSpPr>
          <p:nvPr userDrawn="1"/>
        </p:nvSpPr>
        <p:spPr bwMode="auto">
          <a:xfrm>
            <a:off x="4621213" y="2695575"/>
            <a:ext cx="30162" cy="39688"/>
          </a:xfrm>
          <a:custGeom>
            <a:avLst/>
            <a:gdLst>
              <a:gd name="T0" fmla="*/ 11112 w 19"/>
              <a:gd name="T1" fmla="*/ 0 h 25"/>
              <a:gd name="T2" fmla="*/ 11112 w 19"/>
              <a:gd name="T3" fmla="*/ 0 h 25"/>
              <a:gd name="T4" fmla="*/ 25400 w 19"/>
              <a:gd name="T5" fmla="*/ 14288 h 25"/>
              <a:gd name="T6" fmla="*/ 30162 w 19"/>
              <a:gd name="T7" fmla="*/ 25400 h 25"/>
              <a:gd name="T8" fmla="*/ 25400 w 19"/>
              <a:gd name="T9" fmla="*/ 31750 h 25"/>
              <a:gd name="T10" fmla="*/ 7937 w 19"/>
              <a:gd name="T11" fmla="*/ 39688 h 25"/>
              <a:gd name="T12" fmla="*/ 7937 w 19"/>
              <a:gd name="T13" fmla="*/ 39688 h 25"/>
              <a:gd name="T14" fmla="*/ 0 w 19"/>
              <a:gd name="T15" fmla="*/ 11113 h 25"/>
              <a:gd name="T16" fmla="*/ 0 w 19"/>
              <a:gd name="T17" fmla="*/ 11113 h 25"/>
              <a:gd name="T18" fmla="*/ 4762 w 19"/>
              <a:gd name="T19" fmla="*/ 3175 h 25"/>
              <a:gd name="T20" fmla="*/ 11112 w 19"/>
              <a:gd name="T21" fmla="*/ 0 h 25"/>
              <a:gd name="T22" fmla="*/ 11112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4" name="Freeform 1150"/>
          <p:cNvSpPr>
            <a:spLocks/>
          </p:cNvSpPr>
          <p:nvPr userDrawn="1"/>
        </p:nvSpPr>
        <p:spPr bwMode="auto">
          <a:xfrm>
            <a:off x="5683250" y="2727325"/>
            <a:ext cx="39688" cy="30163"/>
          </a:xfrm>
          <a:custGeom>
            <a:avLst/>
            <a:gdLst>
              <a:gd name="T0" fmla="*/ 33338 w 25"/>
              <a:gd name="T1" fmla="*/ 11113 h 19"/>
              <a:gd name="T2" fmla="*/ 39688 w 25"/>
              <a:gd name="T3" fmla="*/ 26988 h 19"/>
              <a:gd name="T4" fmla="*/ 39688 w 25"/>
              <a:gd name="T5" fmla="*/ 26988 h 19"/>
              <a:gd name="T6" fmla="*/ 25400 w 25"/>
              <a:gd name="T7" fmla="*/ 30163 h 19"/>
              <a:gd name="T8" fmla="*/ 11113 w 25"/>
              <a:gd name="T9" fmla="*/ 30163 h 19"/>
              <a:gd name="T10" fmla="*/ 11113 w 25"/>
              <a:gd name="T11" fmla="*/ 30163 h 19"/>
              <a:gd name="T12" fmla="*/ 3175 w 25"/>
              <a:gd name="T13" fmla="*/ 19050 h 19"/>
              <a:gd name="T14" fmla="*/ 0 w 25"/>
              <a:gd name="T15" fmla="*/ 7938 h 19"/>
              <a:gd name="T16" fmla="*/ 11113 w 25"/>
              <a:gd name="T17" fmla="*/ 0 h 19"/>
              <a:gd name="T18" fmla="*/ 11113 w 25"/>
              <a:gd name="T19" fmla="*/ 0 h 19"/>
              <a:gd name="T20" fmla="*/ 22225 w 25"/>
              <a:gd name="T21" fmla="*/ 4763 h 19"/>
              <a:gd name="T22" fmla="*/ 30163 w 25"/>
              <a:gd name="T23" fmla="*/ 7938 h 19"/>
              <a:gd name="T24" fmla="*/ 33338 w 25"/>
              <a:gd name="T25" fmla="*/ 11113 h 19"/>
              <a:gd name="T26" fmla="*/ 33338 w 25"/>
              <a:gd name="T27" fmla="*/ 11113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5" name="Freeform 1151"/>
          <p:cNvSpPr>
            <a:spLocks/>
          </p:cNvSpPr>
          <p:nvPr userDrawn="1"/>
        </p:nvSpPr>
        <p:spPr bwMode="auto">
          <a:xfrm>
            <a:off x="4459288" y="2743200"/>
            <a:ext cx="11112" cy="11113"/>
          </a:xfrm>
          <a:custGeom>
            <a:avLst/>
            <a:gdLst>
              <a:gd name="T0" fmla="*/ 11112 w 7"/>
              <a:gd name="T1" fmla="*/ 6350 h 7"/>
              <a:gd name="T2" fmla="*/ 4762 w 7"/>
              <a:gd name="T3" fmla="*/ 11113 h 7"/>
              <a:gd name="T4" fmla="*/ 0 w 7"/>
              <a:gd name="T5" fmla="*/ 3175 h 7"/>
              <a:gd name="T6" fmla="*/ 7937 w 7"/>
              <a:gd name="T7" fmla="*/ 0 h 7"/>
              <a:gd name="T8" fmla="*/ 7937 w 7"/>
              <a:gd name="T9" fmla="*/ 0 h 7"/>
              <a:gd name="T10" fmla="*/ 11112 w 7"/>
              <a:gd name="T11" fmla="*/ 3175 h 7"/>
              <a:gd name="T12" fmla="*/ 11112 w 7"/>
              <a:gd name="T13" fmla="*/ 6350 h 7"/>
              <a:gd name="T14" fmla="*/ 11112 w 7"/>
              <a:gd name="T15" fmla="*/ 6350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6" name="Freeform 1152"/>
          <p:cNvSpPr>
            <a:spLocks/>
          </p:cNvSpPr>
          <p:nvPr userDrawn="1"/>
        </p:nvSpPr>
        <p:spPr bwMode="auto">
          <a:xfrm>
            <a:off x="5683250" y="2749550"/>
            <a:ext cx="598488" cy="500063"/>
          </a:xfrm>
          <a:custGeom>
            <a:avLst/>
            <a:gdLst>
              <a:gd name="T0" fmla="*/ 114300 w 377"/>
              <a:gd name="T1" fmla="*/ 44450 h 315"/>
              <a:gd name="T2" fmla="*/ 209550 w 377"/>
              <a:gd name="T3" fmla="*/ 88900 h 315"/>
              <a:gd name="T4" fmla="*/ 220663 w 377"/>
              <a:gd name="T5" fmla="*/ 88900 h 315"/>
              <a:gd name="T6" fmla="*/ 279400 w 377"/>
              <a:gd name="T7" fmla="*/ 85725 h 315"/>
              <a:gd name="T8" fmla="*/ 279400 w 377"/>
              <a:gd name="T9" fmla="*/ 58738 h 315"/>
              <a:gd name="T10" fmla="*/ 411163 w 377"/>
              <a:gd name="T11" fmla="*/ 66675 h 315"/>
              <a:gd name="T12" fmla="*/ 492125 w 377"/>
              <a:gd name="T13" fmla="*/ 122238 h 315"/>
              <a:gd name="T14" fmla="*/ 492125 w 377"/>
              <a:gd name="T15" fmla="*/ 133350 h 315"/>
              <a:gd name="T16" fmla="*/ 506413 w 377"/>
              <a:gd name="T17" fmla="*/ 195263 h 315"/>
              <a:gd name="T18" fmla="*/ 488950 w 377"/>
              <a:gd name="T19" fmla="*/ 214313 h 315"/>
              <a:gd name="T20" fmla="*/ 495300 w 377"/>
              <a:gd name="T21" fmla="*/ 242888 h 315"/>
              <a:gd name="T22" fmla="*/ 528638 w 377"/>
              <a:gd name="T23" fmla="*/ 268288 h 315"/>
              <a:gd name="T24" fmla="*/ 539750 w 377"/>
              <a:gd name="T25" fmla="*/ 293688 h 315"/>
              <a:gd name="T26" fmla="*/ 522288 w 377"/>
              <a:gd name="T27" fmla="*/ 331788 h 315"/>
              <a:gd name="T28" fmla="*/ 522288 w 377"/>
              <a:gd name="T29" fmla="*/ 342900 h 315"/>
              <a:gd name="T30" fmla="*/ 561975 w 377"/>
              <a:gd name="T31" fmla="*/ 385763 h 315"/>
              <a:gd name="T32" fmla="*/ 598488 w 377"/>
              <a:gd name="T33" fmla="*/ 438150 h 315"/>
              <a:gd name="T34" fmla="*/ 581025 w 377"/>
              <a:gd name="T35" fmla="*/ 455613 h 315"/>
              <a:gd name="T36" fmla="*/ 573088 w 377"/>
              <a:gd name="T37" fmla="*/ 481013 h 315"/>
              <a:gd name="T38" fmla="*/ 573088 w 377"/>
              <a:gd name="T39" fmla="*/ 488950 h 315"/>
              <a:gd name="T40" fmla="*/ 561975 w 377"/>
              <a:gd name="T41" fmla="*/ 500063 h 315"/>
              <a:gd name="T42" fmla="*/ 430213 w 377"/>
              <a:gd name="T43" fmla="*/ 433388 h 315"/>
              <a:gd name="T44" fmla="*/ 371475 w 377"/>
              <a:gd name="T45" fmla="*/ 427038 h 315"/>
              <a:gd name="T46" fmla="*/ 301625 w 377"/>
              <a:gd name="T47" fmla="*/ 438150 h 315"/>
              <a:gd name="T48" fmla="*/ 271463 w 377"/>
              <a:gd name="T49" fmla="*/ 415925 h 315"/>
              <a:gd name="T50" fmla="*/ 238125 w 377"/>
              <a:gd name="T51" fmla="*/ 396875 h 315"/>
              <a:gd name="T52" fmla="*/ 220663 w 377"/>
              <a:gd name="T53" fmla="*/ 360363 h 315"/>
              <a:gd name="T54" fmla="*/ 190500 w 377"/>
              <a:gd name="T55" fmla="*/ 323850 h 315"/>
              <a:gd name="T56" fmla="*/ 84138 w 377"/>
              <a:gd name="T57" fmla="*/ 192088 h 315"/>
              <a:gd name="T58" fmla="*/ 61913 w 377"/>
              <a:gd name="T59" fmla="*/ 173038 h 315"/>
              <a:gd name="T60" fmla="*/ 73025 w 377"/>
              <a:gd name="T61" fmla="*/ 150813 h 315"/>
              <a:gd name="T62" fmla="*/ 73025 w 377"/>
              <a:gd name="T63" fmla="*/ 144463 h 315"/>
              <a:gd name="T64" fmla="*/ 61913 w 377"/>
              <a:gd name="T65" fmla="*/ 125413 h 315"/>
              <a:gd name="T66" fmla="*/ 0 w 377"/>
              <a:gd name="T67" fmla="*/ 69850 h 315"/>
              <a:gd name="T68" fmla="*/ 11113 w 377"/>
              <a:gd name="T69" fmla="*/ 15875 h 315"/>
              <a:gd name="T70" fmla="*/ 25400 w 377"/>
              <a:gd name="T71" fmla="*/ 15875 h 315"/>
              <a:gd name="T72" fmla="*/ 73025 w 377"/>
              <a:gd name="T73" fmla="*/ 0 h 315"/>
              <a:gd name="T74" fmla="*/ 114300 w 377"/>
              <a:gd name="T75" fmla="*/ 44450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7" name="Freeform 1153"/>
          <p:cNvSpPr>
            <a:spLocks/>
          </p:cNvSpPr>
          <p:nvPr userDrawn="1"/>
        </p:nvSpPr>
        <p:spPr bwMode="auto">
          <a:xfrm>
            <a:off x="5070475" y="2765425"/>
            <a:ext cx="14288" cy="6350"/>
          </a:xfrm>
          <a:custGeom>
            <a:avLst/>
            <a:gdLst>
              <a:gd name="T0" fmla="*/ 14288 w 9"/>
              <a:gd name="T1" fmla="*/ 6350 h 4"/>
              <a:gd name="T2" fmla="*/ 14288 w 9"/>
              <a:gd name="T3" fmla="*/ 6350 h 4"/>
              <a:gd name="T4" fmla="*/ 6350 w 9"/>
              <a:gd name="T5" fmla="*/ 3175 h 4"/>
              <a:gd name="T6" fmla="*/ 0 w 9"/>
              <a:gd name="T7" fmla="*/ 0 h 4"/>
              <a:gd name="T8" fmla="*/ 14288 w 9"/>
              <a:gd name="T9" fmla="*/ 6350 h 4"/>
              <a:gd name="T10" fmla="*/ 14288 w 9"/>
              <a:gd name="T11" fmla="*/ 6350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8" name="Freeform 1154"/>
          <p:cNvSpPr>
            <a:spLocks/>
          </p:cNvSpPr>
          <p:nvPr userDrawn="1"/>
        </p:nvSpPr>
        <p:spPr bwMode="auto">
          <a:xfrm>
            <a:off x="5118100" y="2771775"/>
            <a:ext cx="11113" cy="7938"/>
          </a:xfrm>
          <a:custGeom>
            <a:avLst/>
            <a:gdLst>
              <a:gd name="T0" fmla="*/ 11113 w 7"/>
              <a:gd name="T1" fmla="*/ 3175 h 5"/>
              <a:gd name="T2" fmla="*/ 11113 w 7"/>
              <a:gd name="T3" fmla="*/ 3175 h 5"/>
              <a:gd name="T4" fmla="*/ 11113 w 7"/>
              <a:gd name="T5" fmla="*/ 7938 h 5"/>
              <a:gd name="T6" fmla="*/ 11113 w 7"/>
              <a:gd name="T7" fmla="*/ 7938 h 5"/>
              <a:gd name="T8" fmla="*/ 3175 w 7"/>
              <a:gd name="T9" fmla="*/ 7938 h 5"/>
              <a:gd name="T10" fmla="*/ 3175 w 7"/>
              <a:gd name="T11" fmla="*/ 7938 h 5"/>
              <a:gd name="T12" fmla="*/ 0 w 7"/>
              <a:gd name="T13" fmla="*/ 7938 h 5"/>
              <a:gd name="T14" fmla="*/ 0 w 7"/>
              <a:gd name="T15" fmla="*/ 3175 h 5"/>
              <a:gd name="T16" fmla="*/ 0 w 7"/>
              <a:gd name="T17" fmla="*/ 3175 h 5"/>
              <a:gd name="T18" fmla="*/ 6350 w 7"/>
              <a:gd name="T19" fmla="*/ 0 h 5"/>
              <a:gd name="T20" fmla="*/ 11113 w 7"/>
              <a:gd name="T21" fmla="*/ 3175 h 5"/>
              <a:gd name="T22" fmla="*/ 11113 w 7"/>
              <a:gd name="T23" fmla="*/ 3175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9" name="Freeform 1155"/>
          <p:cNvSpPr>
            <a:spLocks/>
          </p:cNvSpPr>
          <p:nvPr userDrawn="1"/>
        </p:nvSpPr>
        <p:spPr bwMode="auto">
          <a:xfrm>
            <a:off x="6175375" y="2779713"/>
            <a:ext cx="388938" cy="319087"/>
          </a:xfrm>
          <a:custGeom>
            <a:avLst/>
            <a:gdLst>
              <a:gd name="T0" fmla="*/ 287338 w 245"/>
              <a:gd name="T1" fmla="*/ 22225 h 201"/>
              <a:gd name="T2" fmla="*/ 312738 w 245"/>
              <a:gd name="T3" fmla="*/ 33337 h 201"/>
              <a:gd name="T4" fmla="*/ 319088 w 245"/>
              <a:gd name="T5" fmla="*/ 28575 h 201"/>
              <a:gd name="T6" fmla="*/ 385763 w 245"/>
              <a:gd name="T7" fmla="*/ 6350 h 201"/>
              <a:gd name="T8" fmla="*/ 304800 w 245"/>
              <a:gd name="T9" fmla="*/ 61912 h 201"/>
              <a:gd name="T10" fmla="*/ 301625 w 245"/>
              <a:gd name="T11" fmla="*/ 65087 h 201"/>
              <a:gd name="T12" fmla="*/ 293688 w 245"/>
              <a:gd name="T13" fmla="*/ 114300 h 201"/>
              <a:gd name="T14" fmla="*/ 271463 w 245"/>
              <a:gd name="T15" fmla="*/ 120650 h 201"/>
              <a:gd name="T16" fmla="*/ 260350 w 245"/>
              <a:gd name="T17" fmla="*/ 131762 h 201"/>
              <a:gd name="T18" fmla="*/ 290513 w 245"/>
              <a:gd name="T19" fmla="*/ 165100 h 201"/>
              <a:gd name="T20" fmla="*/ 268288 w 245"/>
              <a:gd name="T21" fmla="*/ 209550 h 201"/>
              <a:gd name="T22" fmla="*/ 228600 w 245"/>
              <a:gd name="T23" fmla="*/ 257175 h 201"/>
              <a:gd name="T24" fmla="*/ 190500 w 245"/>
              <a:gd name="T25" fmla="*/ 312737 h 201"/>
              <a:gd name="T26" fmla="*/ 47625 w 245"/>
              <a:gd name="T27" fmla="*/ 312737 h 201"/>
              <a:gd name="T28" fmla="*/ 47625 w 245"/>
              <a:gd name="T29" fmla="*/ 319087 h 201"/>
              <a:gd name="T30" fmla="*/ 36513 w 245"/>
              <a:gd name="T31" fmla="*/ 312737 h 201"/>
              <a:gd name="T32" fmla="*/ 41275 w 245"/>
              <a:gd name="T33" fmla="*/ 285750 h 201"/>
              <a:gd name="T34" fmla="*/ 44450 w 245"/>
              <a:gd name="T35" fmla="*/ 234950 h 201"/>
              <a:gd name="T36" fmla="*/ 11113 w 245"/>
              <a:gd name="T37" fmla="*/ 212725 h 201"/>
              <a:gd name="T38" fmla="*/ 19050 w 245"/>
              <a:gd name="T39" fmla="*/ 165100 h 201"/>
              <a:gd name="T40" fmla="*/ 14288 w 245"/>
              <a:gd name="T41" fmla="*/ 139700 h 201"/>
              <a:gd name="T42" fmla="*/ 7938 w 245"/>
              <a:gd name="T43" fmla="*/ 95250 h 201"/>
              <a:gd name="T44" fmla="*/ 30163 w 245"/>
              <a:gd name="T45" fmla="*/ 98425 h 201"/>
              <a:gd name="T46" fmla="*/ 100013 w 245"/>
              <a:gd name="T47" fmla="*/ 80962 h 201"/>
              <a:gd name="T48" fmla="*/ 106363 w 245"/>
              <a:gd name="T49" fmla="*/ 61912 h 201"/>
              <a:gd name="T50" fmla="*/ 114300 w 245"/>
              <a:gd name="T51" fmla="*/ 39687 h 201"/>
              <a:gd name="T52" fmla="*/ 165100 w 245"/>
              <a:gd name="T53" fmla="*/ 17462 h 201"/>
              <a:gd name="T54" fmla="*/ 169863 w 245"/>
              <a:gd name="T55" fmla="*/ 25400 h 201"/>
              <a:gd name="T56" fmla="*/ 190500 w 245"/>
              <a:gd name="T57" fmla="*/ 28575 h 201"/>
              <a:gd name="T58" fmla="*/ 217488 w 245"/>
              <a:gd name="T59" fmla="*/ 25400 h 201"/>
              <a:gd name="T60" fmla="*/ 268288 w 245"/>
              <a:gd name="T61" fmla="*/ 0 h 201"/>
              <a:gd name="T62" fmla="*/ 287338 w 245"/>
              <a:gd name="T63" fmla="*/ 22225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0" name="Freeform 1156"/>
          <p:cNvSpPr>
            <a:spLocks/>
          </p:cNvSpPr>
          <p:nvPr userDrawn="1"/>
        </p:nvSpPr>
        <p:spPr bwMode="auto">
          <a:xfrm>
            <a:off x="4754563" y="2794000"/>
            <a:ext cx="53975" cy="44450"/>
          </a:xfrm>
          <a:custGeom>
            <a:avLst/>
            <a:gdLst>
              <a:gd name="T0" fmla="*/ 53975 w 34"/>
              <a:gd name="T1" fmla="*/ 3175 h 28"/>
              <a:gd name="T2" fmla="*/ 53975 w 34"/>
              <a:gd name="T3" fmla="*/ 3175 h 28"/>
              <a:gd name="T4" fmla="*/ 53975 w 34"/>
              <a:gd name="T5" fmla="*/ 25400 h 28"/>
              <a:gd name="T6" fmla="*/ 47625 w 34"/>
              <a:gd name="T7" fmla="*/ 36513 h 28"/>
              <a:gd name="T8" fmla="*/ 39688 w 34"/>
              <a:gd name="T9" fmla="*/ 44450 h 28"/>
              <a:gd name="T10" fmla="*/ 39688 w 34"/>
              <a:gd name="T11" fmla="*/ 44450 h 28"/>
              <a:gd name="T12" fmla="*/ 20638 w 34"/>
              <a:gd name="T13" fmla="*/ 33338 h 28"/>
              <a:gd name="T14" fmla="*/ 6350 w 34"/>
              <a:gd name="T15" fmla="*/ 22225 h 28"/>
              <a:gd name="T16" fmla="*/ 6350 w 34"/>
              <a:gd name="T17" fmla="*/ 22225 h 28"/>
              <a:gd name="T18" fmla="*/ 0 w 34"/>
              <a:gd name="T19" fmla="*/ 3175 h 28"/>
              <a:gd name="T20" fmla="*/ 25400 w 34"/>
              <a:gd name="T21" fmla="*/ 0 h 28"/>
              <a:gd name="T22" fmla="*/ 53975 w 34"/>
              <a:gd name="T23" fmla="*/ 3175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1" name="Freeform 1157"/>
          <p:cNvSpPr>
            <a:spLocks/>
          </p:cNvSpPr>
          <p:nvPr userDrawn="1"/>
        </p:nvSpPr>
        <p:spPr bwMode="auto">
          <a:xfrm>
            <a:off x="6227763" y="2801938"/>
            <a:ext cx="422275" cy="503237"/>
          </a:xfrm>
          <a:custGeom>
            <a:avLst/>
            <a:gdLst>
              <a:gd name="T0" fmla="*/ 381000 w 266"/>
              <a:gd name="T1" fmla="*/ 39687 h 317"/>
              <a:gd name="T2" fmla="*/ 381000 w 266"/>
              <a:gd name="T3" fmla="*/ 39687 h 317"/>
              <a:gd name="T4" fmla="*/ 414338 w 266"/>
              <a:gd name="T5" fmla="*/ 50800 h 317"/>
              <a:gd name="T6" fmla="*/ 422275 w 266"/>
              <a:gd name="T7" fmla="*/ 69850 h 317"/>
              <a:gd name="T8" fmla="*/ 363538 w 266"/>
              <a:gd name="T9" fmla="*/ 73025 h 317"/>
              <a:gd name="T10" fmla="*/ 341313 w 266"/>
              <a:gd name="T11" fmla="*/ 92075 h 317"/>
              <a:gd name="T12" fmla="*/ 344488 w 266"/>
              <a:gd name="T13" fmla="*/ 153987 h 317"/>
              <a:gd name="T14" fmla="*/ 344488 w 266"/>
              <a:gd name="T15" fmla="*/ 153987 h 317"/>
              <a:gd name="T16" fmla="*/ 369888 w 266"/>
              <a:gd name="T17" fmla="*/ 168275 h 317"/>
              <a:gd name="T18" fmla="*/ 385763 w 266"/>
              <a:gd name="T19" fmla="*/ 176212 h 317"/>
              <a:gd name="T20" fmla="*/ 400050 w 266"/>
              <a:gd name="T21" fmla="*/ 179387 h 317"/>
              <a:gd name="T22" fmla="*/ 400050 w 266"/>
              <a:gd name="T23" fmla="*/ 227012 h 317"/>
              <a:gd name="T24" fmla="*/ 341313 w 266"/>
              <a:gd name="T25" fmla="*/ 296862 h 317"/>
              <a:gd name="T26" fmla="*/ 319088 w 266"/>
              <a:gd name="T27" fmla="*/ 344487 h 317"/>
              <a:gd name="T28" fmla="*/ 315913 w 266"/>
              <a:gd name="T29" fmla="*/ 349250 h 317"/>
              <a:gd name="T30" fmla="*/ 315913 w 266"/>
              <a:gd name="T31" fmla="*/ 349250 h 317"/>
              <a:gd name="T32" fmla="*/ 300038 w 266"/>
              <a:gd name="T33" fmla="*/ 349250 h 317"/>
              <a:gd name="T34" fmla="*/ 285750 w 266"/>
              <a:gd name="T35" fmla="*/ 349250 h 317"/>
              <a:gd name="T36" fmla="*/ 282575 w 266"/>
              <a:gd name="T37" fmla="*/ 411162 h 317"/>
              <a:gd name="T38" fmla="*/ 341313 w 266"/>
              <a:gd name="T39" fmla="*/ 458787 h 317"/>
              <a:gd name="T40" fmla="*/ 333375 w 266"/>
              <a:gd name="T41" fmla="*/ 477837 h 317"/>
              <a:gd name="T42" fmla="*/ 333375 w 266"/>
              <a:gd name="T43" fmla="*/ 477837 h 317"/>
              <a:gd name="T44" fmla="*/ 282575 w 266"/>
              <a:gd name="T45" fmla="*/ 492125 h 317"/>
              <a:gd name="T46" fmla="*/ 227013 w 266"/>
              <a:gd name="T47" fmla="*/ 503237 h 317"/>
              <a:gd name="T48" fmla="*/ 182563 w 266"/>
              <a:gd name="T49" fmla="*/ 458787 h 317"/>
              <a:gd name="T50" fmla="*/ 187325 w 266"/>
              <a:gd name="T51" fmla="*/ 439737 h 317"/>
              <a:gd name="T52" fmla="*/ 182563 w 266"/>
              <a:gd name="T53" fmla="*/ 436562 h 317"/>
              <a:gd name="T54" fmla="*/ 153988 w 266"/>
              <a:gd name="T55" fmla="*/ 428625 h 317"/>
              <a:gd name="T56" fmla="*/ 112713 w 266"/>
              <a:gd name="T57" fmla="*/ 439737 h 317"/>
              <a:gd name="T58" fmla="*/ 36513 w 266"/>
              <a:gd name="T59" fmla="*/ 436562 h 317"/>
              <a:gd name="T60" fmla="*/ 36513 w 266"/>
              <a:gd name="T61" fmla="*/ 436562 h 317"/>
              <a:gd name="T62" fmla="*/ 36513 w 266"/>
              <a:gd name="T63" fmla="*/ 425450 h 317"/>
              <a:gd name="T64" fmla="*/ 36513 w 266"/>
              <a:gd name="T65" fmla="*/ 419100 h 317"/>
              <a:gd name="T66" fmla="*/ 61913 w 266"/>
              <a:gd name="T67" fmla="*/ 385762 h 317"/>
              <a:gd name="T68" fmla="*/ 61913 w 266"/>
              <a:gd name="T69" fmla="*/ 385762 h 317"/>
              <a:gd name="T70" fmla="*/ 31750 w 266"/>
              <a:gd name="T71" fmla="*/ 344487 h 317"/>
              <a:gd name="T72" fmla="*/ 3175 w 266"/>
              <a:gd name="T73" fmla="*/ 307975 h 317"/>
              <a:gd name="T74" fmla="*/ 0 w 266"/>
              <a:gd name="T75" fmla="*/ 296862 h 317"/>
              <a:gd name="T76" fmla="*/ 138113 w 266"/>
              <a:gd name="T77" fmla="*/ 296862 h 317"/>
              <a:gd name="T78" fmla="*/ 138113 w 266"/>
              <a:gd name="T79" fmla="*/ 296862 h 317"/>
              <a:gd name="T80" fmla="*/ 179388 w 266"/>
              <a:gd name="T81" fmla="*/ 241300 h 317"/>
              <a:gd name="T82" fmla="*/ 179388 w 266"/>
              <a:gd name="T83" fmla="*/ 241300 h 317"/>
              <a:gd name="T84" fmla="*/ 204788 w 266"/>
              <a:gd name="T85" fmla="*/ 234950 h 317"/>
              <a:gd name="T86" fmla="*/ 207963 w 266"/>
              <a:gd name="T87" fmla="*/ 230187 h 317"/>
              <a:gd name="T88" fmla="*/ 219075 w 266"/>
              <a:gd name="T89" fmla="*/ 187325 h 317"/>
              <a:gd name="T90" fmla="*/ 241300 w 266"/>
              <a:gd name="T91" fmla="*/ 161925 h 317"/>
              <a:gd name="T92" fmla="*/ 246063 w 266"/>
              <a:gd name="T93" fmla="*/ 139700 h 317"/>
              <a:gd name="T94" fmla="*/ 215900 w 266"/>
              <a:gd name="T95" fmla="*/ 112712 h 317"/>
              <a:gd name="T96" fmla="*/ 219075 w 266"/>
              <a:gd name="T97" fmla="*/ 106362 h 317"/>
              <a:gd name="T98" fmla="*/ 219075 w 266"/>
              <a:gd name="T99" fmla="*/ 106362 h 317"/>
              <a:gd name="T100" fmla="*/ 246063 w 266"/>
              <a:gd name="T101" fmla="*/ 95250 h 317"/>
              <a:gd name="T102" fmla="*/ 257175 w 266"/>
              <a:gd name="T103" fmla="*/ 47625 h 317"/>
              <a:gd name="T104" fmla="*/ 341313 w 266"/>
              <a:gd name="T105" fmla="*/ 0 h 317"/>
              <a:gd name="T106" fmla="*/ 363538 w 266"/>
              <a:gd name="T107" fmla="*/ 6350 h 317"/>
              <a:gd name="T108" fmla="*/ 381000 w 266"/>
              <a:gd name="T109" fmla="*/ 39687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2" name="Freeform 1158"/>
          <p:cNvSpPr>
            <a:spLocks/>
          </p:cNvSpPr>
          <p:nvPr userDrawn="1"/>
        </p:nvSpPr>
        <p:spPr bwMode="auto">
          <a:xfrm>
            <a:off x="4117975" y="2827338"/>
            <a:ext cx="636588" cy="660400"/>
          </a:xfrm>
          <a:custGeom>
            <a:avLst/>
            <a:gdLst>
              <a:gd name="T0" fmla="*/ 525463 w 401"/>
              <a:gd name="T1" fmla="*/ 7938 h 416"/>
              <a:gd name="T2" fmla="*/ 525463 w 401"/>
              <a:gd name="T3" fmla="*/ 61913 h 416"/>
              <a:gd name="T4" fmla="*/ 525463 w 401"/>
              <a:gd name="T5" fmla="*/ 61913 h 416"/>
              <a:gd name="T6" fmla="*/ 517525 w 401"/>
              <a:gd name="T7" fmla="*/ 69850 h 416"/>
              <a:gd name="T8" fmla="*/ 508000 w 401"/>
              <a:gd name="T9" fmla="*/ 80963 h 416"/>
              <a:gd name="T10" fmla="*/ 500063 w 401"/>
              <a:gd name="T11" fmla="*/ 87313 h 416"/>
              <a:gd name="T12" fmla="*/ 500063 w 401"/>
              <a:gd name="T13" fmla="*/ 95250 h 416"/>
              <a:gd name="T14" fmla="*/ 500063 w 401"/>
              <a:gd name="T15" fmla="*/ 103188 h 416"/>
              <a:gd name="T16" fmla="*/ 503238 w 401"/>
              <a:gd name="T17" fmla="*/ 136525 h 416"/>
              <a:gd name="T18" fmla="*/ 536575 w 401"/>
              <a:gd name="T19" fmla="*/ 168275 h 416"/>
              <a:gd name="T20" fmla="*/ 536575 w 401"/>
              <a:gd name="T21" fmla="*/ 168275 h 416"/>
              <a:gd name="T22" fmla="*/ 544513 w 401"/>
              <a:gd name="T23" fmla="*/ 190500 h 416"/>
              <a:gd name="T24" fmla="*/ 550863 w 401"/>
              <a:gd name="T25" fmla="*/ 212725 h 416"/>
              <a:gd name="T26" fmla="*/ 536575 w 401"/>
              <a:gd name="T27" fmla="*/ 254000 h 416"/>
              <a:gd name="T28" fmla="*/ 536575 w 401"/>
              <a:gd name="T29" fmla="*/ 254000 h 416"/>
              <a:gd name="T30" fmla="*/ 539750 w 401"/>
              <a:gd name="T31" fmla="*/ 271463 h 416"/>
              <a:gd name="T32" fmla="*/ 547688 w 401"/>
              <a:gd name="T33" fmla="*/ 293688 h 416"/>
              <a:gd name="T34" fmla="*/ 547688 w 401"/>
              <a:gd name="T35" fmla="*/ 293688 h 416"/>
              <a:gd name="T36" fmla="*/ 539750 w 401"/>
              <a:gd name="T37" fmla="*/ 315913 h 416"/>
              <a:gd name="T38" fmla="*/ 539750 w 401"/>
              <a:gd name="T39" fmla="*/ 327025 h 416"/>
              <a:gd name="T40" fmla="*/ 536575 w 401"/>
              <a:gd name="T41" fmla="*/ 338138 h 416"/>
              <a:gd name="T42" fmla="*/ 547688 w 401"/>
              <a:gd name="T43" fmla="*/ 388938 h 416"/>
              <a:gd name="T44" fmla="*/ 525463 w 401"/>
              <a:gd name="T45" fmla="*/ 414338 h 416"/>
              <a:gd name="T46" fmla="*/ 528638 w 401"/>
              <a:gd name="T47" fmla="*/ 419100 h 416"/>
              <a:gd name="T48" fmla="*/ 581025 w 401"/>
              <a:gd name="T49" fmla="*/ 481013 h 416"/>
              <a:gd name="T50" fmla="*/ 636588 w 401"/>
              <a:gd name="T51" fmla="*/ 517525 h 416"/>
              <a:gd name="T52" fmla="*/ 396875 w 401"/>
              <a:gd name="T53" fmla="*/ 660400 h 416"/>
              <a:gd name="T54" fmla="*/ 396875 w 401"/>
              <a:gd name="T55" fmla="*/ 660400 h 416"/>
              <a:gd name="T56" fmla="*/ 371475 w 401"/>
              <a:gd name="T57" fmla="*/ 628650 h 416"/>
              <a:gd name="T58" fmla="*/ 312738 w 401"/>
              <a:gd name="T59" fmla="*/ 601663 h 416"/>
              <a:gd name="T60" fmla="*/ 0 w 401"/>
              <a:gd name="T61" fmla="*/ 355600 h 416"/>
              <a:gd name="T62" fmla="*/ 0 w 401"/>
              <a:gd name="T63" fmla="*/ 355600 h 416"/>
              <a:gd name="T64" fmla="*/ 0 w 401"/>
              <a:gd name="T65" fmla="*/ 355600 h 416"/>
              <a:gd name="T66" fmla="*/ 0 w 401"/>
              <a:gd name="T67" fmla="*/ 352425 h 416"/>
              <a:gd name="T68" fmla="*/ 30163 w 401"/>
              <a:gd name="T69" fmla="*/ 312738 h 416"/>
              <a:gd name="T70" fmla="*/ 114300 w 401"/>
              <a:gd name="T71" fmla="*/ 279400 h 416"/>
              <a:gd name="T72" fmla="*/ 184150 w 401"/>
              <a:gd name="T73" fmla="*/ 212725 h 416"/>
              <a:gd name="T74" fmla="*/ 254000 w 401"/>
              <a:gd name="T75" fmla="*/ 176213 h 416"/>
              <a:gd name="T76" fmla="*/ 254000 w 401"/>
              <a:gd name="T77" fmla="*/ 176213 h 416"/>
              <a:gd name="T78" fmla="*/ 257175 w 401"/>
              <a:gd name="T79" fmla="*/ 168275 h 416"/>
              <a:gd name="T80" fmla="*/ 257175 w 401"/>
              <a:gd name="T81" fmla="*/ 157163 h 416"/>
              <a:gd name="T82" fmla="*/ 228600 w 401"/>
              <a:gd name="T83" fmla="*/ 120650 h 416"/>
              <a:gd name="T84" fmla="*/ 223838 w 401"/>
              <a:gd name="T85" fmla="*/ 61913 h 416"/>
              <a:gd name="T86" fmla="*/ 268288 w 401"/>
              <a:gd name="T87" fmla="*/ 33338 h 416"/>
              <a:gd name="T88" fmla="*/ 374650 w 401"/>
              <a:gd name="T89" fmla="*/ 11113 h 416"/>
              <a:gd name="T90" fmla="*/ 407988 w 401"/>
              <a:gd name="T91" fmla="*/ 22225 h 416"/>
              <a:gd name="T92" fmla="*/ 441325 w 401"/>
              <a:gd name="T93" fmla="*/ 0 h 416"/>
              <a:gd name="T94" fmla="*/ 441325 w 401"/>
              <a:gd name="T95" fmla="*/ 0 h 416"/>
              <a:gd name="T96" fmla="*/ 533400 w 401"/>
              <a:gd name="T97" fmla="*/ 0 h 416"/>
              <a:gd name="T98" fmla="*/ 525463 w 401"/>
              <a:gd name="T99" fmla="*/ 7938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3" name="Freeform 1159"/>
          <p:cNvSpPr>
            <a:spLocks/>
          </p:cNvSpPr>
          <p:nvPr userDrawn="1"/>
        </p:nvSpPr>
        <p:spPr bwMode="auto">
          <a:xfrm>
            <a:off x="4621213" y="2824163"/>
            <a:ext cx="114300" cy="207962"/>
          </a:xfrm>
          <a:custGeom>
            <a:avLst/>
            <a:gdLst>
              <a:gd name="T0" fmla="*/ 66675 w 72"/>
              <a:gd name="T1" fmla="*/ 3175 h 131"/>
              <a:gd name="T2" fmla="*/ 66675 w 72"/>
              <a:gd name="T3" fmla="*/ 3175 h 131"/>
              <a:gd name="T4" fmla="*/ 63500 w 72"/>
              <a:gd name="T5" fmla="*/ 79375 h 131"/>
              <a:gd name="T6" fmla="*/ 44450 w 72"/>
              <a:gd name="T7" fmla="*/ 101600 h 131"/>
              <a:gd name="T8" fmla="*/ 44450 w 72"/>
              <a:gd name="T9" fmla="*/ 106362 h 131"/>
              <a:gd name="T10" fmla="*/ 44450 w 72"/>
              <a:gd name="T11" fmla="*/ 106362 h 131"/>
              <a:gd name="T12" fmla="*/ 114300 w 72"/>
              <a:gd name="T13" fmla="*/ 160337 h 131"/>
              <a:gd name="T14" fmla="*/ 111125 w 72"/>
              <a:gd name="T15" fmla="*/ 176212 h 131"/>
              <a:gd name="T16" fmla="*/ 111125 w 72"/>
              <a:gd name="T17" fmla="*/ 176212 h 131"/>
              <a:gd name="T18" fmla="*/ 55563 w 72"/>
              <a:gd name="T19" fmla="*/ 207962 h 131"/>
              <a:gd name="T20" fmla="*/ 55563 w 72"/>
              <a:gd name="T21" fmla="*/ 207962 h 131"/>
              <a:gd name="T22" fmla="*/ 41275 w 72"/>
              <a:gd name="T23" fmla="*/ 168275 h 131"/>
              <a:gd name="T24" fmla="*/ 7938 w 72"/>
              <a:gd name="T25" fmla="*/ 134937 h 131"/>
              <a:gd name="T26" fmla="*/ 0 w 72"/>
              <a:gd name="T27" fmla="*/ 95250 h 131"/>
              <a:gd name="T28" fmla="*/ 30163 w 72"/>
              <a:gd name="T29" fmla="*/ 65087 h 131"/>
              <a:gd name="T30" fmla="*/ 30163 w 72"/>
              <a:gd name="T31" fmla="*/ 11112 h 131"/>
              <a:gd name="T32" fmla="*/ 30163 w 72"/>
              <a:gd name="T33" fmla="*/ 11112 h 131"/>
              <a:gd name="T34" fmla="*/ 30163 w 72"/>
              <a:gd name="T35" fmla="*/ 6350 h 131"/>
              <a:gd name="T36" fmla="*/ 33338 w 72"/>
              <a:gd name="T37" fmla="*/ 3175 h 131"/>
              <a:gd name="T38" fmla="*/ 44450 w 72"/>
              <a:gd name="T39" fmla="*/ 0 h 131"/>
              <a:gd name="T40" fmla="*/ 55563 w 72"/>
              <a:gd name="T41" fmla="*/ 3175 h 131"/>
              <a:gd name="T42" fmla="*/ 66675 w 72"/>
              <a:gd name="T43" fmla="*/ 3175 h 131"/>
              <a:gd name="T44" fmla="*/ 66675 w 72"/>
              <a:gd name="T45" fmla="*/ 3175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4" name="Freeform 1160"/>
          <p:cNvSpPr>
            <a:spLocks/>
          </p:cNvSpPr>
          <p:nvPr userDrawn="1"/>
        </p:nvSpPr>
        <p:spPr bwMode="auto">
          <a:xfrm>
            <a:off x="5540375" y="2827338"/>
            <a:ext cx="296863" cy="296862"/>
          </a:xfrm>
          <a:custGeom>
            <a:avLst/>
            <a:gdLst>
              <a:gd name="T0" fmla="*/ 182563 w 187"/>
              <a:gd name="T1" fmla="*/ 47625 h 187"/>
              <a:gd name="T2" fmla="*/ 201613 w 187"/>
              <a:gd name="T3" fmla="*/ 55562 h 187"/>
              <a:gd name="T4" fmla="*/ 201613 w 187"/>
              <a:gd name="T5" fmla="*/ 55562 h 187"/>
              <a:gd name="T6" fmla="*/ 209550 w 187"/>
              <a:gd name="T7" fmla="*/ 58737 h 187"/>
              <a:gd name="T8" fmla="*/ 209550 w 187"/>
              <a:gd name="T9" fmla="*/ 66675 h 187"/>
              <a:gd name="T10" fmla="*/ 209550 w 187"/>
              <a:gd name="T11" fmla="*/ 76200 h 187"/>
              <a:gd name="T12" fmla="*/ 201613 w 187"/>
              <a:gd name="T13" fmla="*/ 87312 h 187"/>
              <a:gd name="T14" fmla="*/ 201613 w 187"/>
              <a:gd name="T15" fmla="*/ 98425 h 187"/>
              <a:gd name="T16" fmla="*/ 220663 w 187"/>
              <a:gd name="T17" fmla="*/ 117475 h 187"/>
              <a:gd name="T18" fmla="*/ 296863 w 187"/>
              <a:gd name="T19" fmla="*/ 246062 h 187"/>
              <a:gd name="T20" fmla="*/ 296863 w 187"/>
              <a:gd name="T21" fmla="*/ 246062 h 187"/>
              <a:gd name="T22" fmla="*/ 263525 w 187"/>
              <a:gd name="T23" fmla="*/ 260350 h 187"/>
              <a:gd name="T24" fmla="*/ 260350 w 187"/>
              <a:gd name="T25" fmla="*/ 265112 h 187"/>
              <a:gd name="T26" fmla="*/ 274638 w 187"/>
              <a:gd name="T27" fmla="*/ 296862 h 187"/>
              <a:gd name="T28" fmla="*/ 201613 w 187"/>
              <a:gd name="T29" fmla="*/ 293687 h 187"/>
              <a:gd name="T30" fmla="*/ 165100 w 187"/>
              <a:gd name="T31" fmla="*/ 268287 h 187"/>
              <a:gd name="T32" fmla="*/ 165100 w 187"/>
              <a:gd name="T33" fmla="*/ 268287 h 187"/>
              <a:gd name="T34" fmla="*/ 150813 w 187"/>
              <a:gd name="T35" fmla="*/ 249237 h 187"/>
              <a:gd name="T36" fmla="*/ 139700 w 187"/>
              <a:gd name="T37" fmla="*/ 231775 h 187"/>
              <a:gd name="T38" fmla="*/ 6350 w 187"/>
              <a:gd name="T39" fmla="*/ 184150 h 187"/>
              <a:gd name="T40" fmla="*/ 0 w 187"/>
              <a:gd name="T41" fmla="*/ 157162 h 187"/>
              <a:gd name="T42" fmla="*/ 0 w 187"/>
              <a:gd name="T43" fmla="*/ 157162 h 187"/>
              <a:gd name="T44" fmla="*/ 3175 w 187"/>
              <a:gd name="T45" fmla="*/ 150812 h 187"/>
              <a:gd name="T46" fmla="*/ 6350 w 187"/>
              <a:gd name="T47" fmla="*/ 142875 h 187"/>
              <a:gd name="T48" fmla="*/ 36513 w 187"/>
              <a:gd name="T49" fmla="*/ 128587 h 187"/>
              <a:gd name="T50" fmla="*/ 36513 w 187"/>
              <a:gd name="T51" fmla="*/ 128587 h 187"/>
              <a:gd name="T52" fmla="*/ 50800 w 187"/>
              <a:gd name="T53" fmla="*/ 73025 h 187"/>
              <a:gd name="T54" fmla="*/ 65088 w 187"/>
              <a:gd name="T55" fmla="*/ 17462 h 187"/>
              <a:gd name="T56" fmla="*/ 65088 w 187"/>
              <a:gd name="T57" fmla="*/ 17462 h 187"/>
              <a:gd name="T58" fmla="*/ 139700 w 187"/>
              <a:gd name="T59" fmla="*/ 0 h 187"/>
              <a:gd name="T60" fmla="*/ 182563 w 187"/>
              <a:gd name="T61" fmla="*/ 47625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5" name="Freeform 1161"/>
          <p:cNvSpPr>
            <a:spLocks/>
          </p:cNvSpPr>
          <p:nvPr userDrawn="1"/>
        </p:nvSpPr>
        <p:spPr bwMode="auto">
          <a:xfrm>
            <a:off x="5426075" y="2838450"/>
            <a:ext cx="173038" cy="146050"/>
          </a:xfrm>
          <a:custGeom>
            <a:avLst/>
            <a:gdLst>
              <a:gd name="T0" fmla="*/ 55563 w 109"/>
              <a:gd name="T1" fmla="*/ 17463 h 92"/>
              <a:gd name="T2" fmla="*/ 173038 w 109"/>
              <a:gd name="T3" fmla="*/ 6350 h 92"/>
              <a:gd name="T4" fmla="*/ 147638 w 109"/>
              <a:gd name="T5" fmla="*/ 114300 h 92"/>
              <a:gd name="T6" fmla="*/ 147638 w 109"/>
              <a:gd name="T7" fmla="*/ 114300 h 92"/>
              <a:gd name="T8" fmla="*/ 139700 w 109"/>
              <a:gd name="T9" fmla="*/ 117475 h 92"/>
              <a:gd name="T10" fmla="*/ 128588 w 109"/>
              <a:gd name="T11" fmla="*/ 120650 h 92"/>
              <a:gd name="T12" fmla="*/ 117475 w 109"/>
              <a:gd name="T13" fmla="*/ 128588 h 92"/>
              <a:gd name="T14" fmla="*/ 109538 w 109"/>
              <a:gd name="T15" fmla="*/ 134938 h 92"/>
              <a:gd name="T16" fmla="*/ 106363 w 109"/>
              <a:gd name="T17" fmla="*/ 142875 h 92"/>
              <a:gd name="T18" fmla="*/ 106363 w 109"/>
              <a:gd name="T19" fmla="*/ 142875 h 92"/>
              <a:gd name="T20" fmla="*/ 22225 w 109"/>
              <a:gd name="T21" fmla="*/ 146050 h 92"/>
              <a:gd name="T22" fmla="*/ 19050 w 109"/>
              <a:gd name="T23" fmla="*/ 128588 h 92"/>
              <a:gd name="T24" fmla="*/ 19050 w 109"/>
              <a:gd name="T25" fmla="*/ 128588 h 92"/>
              <a:gd name="T26" fmla="*/ 25400 w 109"/>
              <a:gd name="T27" fmla="*/ 114300 h 92"/>
              <a:gd name="T28" fmla="*/ 30163 w 109"/>
              <a:gd name="T29" fmla="*/ 98425 h 92"/>
              <a:gd name="T30" fmla="*/ 30163 w 109"/>
              <a:gd name="T31" fmla="*/ 98425 h 92"/>
              <a:gd name="T32" fmla="*/ 22225 w 109"/>
              <a:gd name="T33" fmla="*/ 80963 h 92"/>
              <a:gd name="T34" fmla="*/ 19050 w 109"/>
              <a:gd name="T35" fmla="*/ 61913 h 92"/>
              <a:gd name="T36" fmla="*/ 14288 w 109"/>
              <a:gd name="T37" fmla="*/ 22225 h 92"/>
              <a:gd name="T38" fmla="*/ 14288 w 109"/>
              <a:gd name="T39" fmla="*/ 22225 h 92"/>
              <a:gd name="T40" fmla="*/ 0 w 109"/>
              <a:gd name="T41" fmla="*/ 17463 h 92"/>
              <a:gd name="T42" fmla="*/ 7938 w 109"/>
              <a:gd name="T43" fmla="*/ 0 h 92"/>
              <a:gd name="T44" fmla="*/ 33338 w 109"/>
              <a:gd name="T45" fmla="*/ 3175 h 92"/>
              <a:gd name="T46" fmla="*/ 55563 w 109"/>
              <a:gd name="T47" fmla="*/ 17463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6" name="Freeform 1162"/>
          <p:cNvSpPr>
            <a:spLocks/>
          </p:cNvSpPr>
          <p:nvPr userDrawn="1"/>
        </p:nvSpPr>
        <p:spPr bwMode="auto">
          <a:xfrm>
            <a:off x="5180013" y="2855913"/>
            <a:ext cx="11112" cy="11112"/>
          </a:xfrm>
          <a:custGeom>
            <a:avLst/>
            <a:gdLst>
              <a:gd name="T0" fmla="*/ 11112 w 7"/>
              <a:gd name="T1" fmla="*/ 4762 h 7"/>
              <a:gd name="T2" fmla="*/ 11112 w 7"/>
              <a:gd name="T3" fmla="*/ 4762 h 7"/>
              <a:gd name="T4" fmla="*/ 11112 w 7"/>
              <a:gd name="T5" fmla="*/ 7937 h 7"/>
              <a:gd name="T6" fmla="*/ 7937 w 7"/>
              <a:gd name="T7" fmla="*/ 11112 h 7"/>
              <a:gd name="T8" fmla="*/ 7937 w 7"/>
              <a:gd name="T9" fmla="*/ 11112 h 7"/>
              <a:gd name="T10" fmla="*/ 3175 w 7"/>
              <a:gd name="T11" fmla="*/ 11112 h 7"/>
              <a:gd name="T12" fmla="*/ 0 w 7"/>
              <a:gd name="T13" fmla="*/ 7937 h 7"/>
              <a:gd name="T14" fmla="*/ 0 w 7"/>
              <a:gd name="T15" fmla="*/ 7937 h 7"/>
              <a:gd name="T16" fmla="*/ 0 w 7"/>
              <a:gd name="T17" fmla="*/ 4762 h 7"/>
              <a:gd name="T18" fmla="*/ 3175 w 7"/>
              <a:gd name="T19" fmla="*/ 0 h 7"/>
              <a:gd name="T20" fmla="*/ 3175 w 7"/>
              <a:gd name="T21" fmla="*/ 0 h 7"/>
              <a:gd name="T22" fmla="*/ 7937 w 7"/>
              <a:gd name="T23" fmla="*/ 4762 h 7"/>
              <a:gd name="T24" fmla="*/ 11112 w 7"/>
              <a:gd name="T25" fmla="*/ 4762 h 7"/>
              <a:gd name="T26" fmla="*/ 11112 w 7"/>
              <a:gd name="T27" fmla="*/ 476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7" name="Freeform 1163"/>
          <p:cNvSpPr>
            <a:spLocks/>
          </p:cNvSpPr>
          <p:nvPr userDrawn="1"/>
        </p:nvSpPr>
        <p:spPr bwMode="auto">
          <a:xfrm>
            <a:off x="6480175" y="2855913"/>
            <a:ext cx="863600" cy="1017587"/>
          </a:xfrm>
          <a:custGeom>
            <a:avLst/>
            <a:gdLst>
              <a:gd name="T0" fmla="*/ 276225 w 544"/>
              <a:gd name="T1" fmla="*/ 19050 h 641"/>
              <a:gd name="T2" fmla="*/ 265113 w 544"/>
              <a:gd name="T3" fmla="*/ 58737 h 641"/>
              <a:gd name="T4" fmla="*/ 254000 w 544"/>
              <a:gd name="T5" fmla="*/ 69850 h 641"/>
              <a:gd name="T6" fmla="*/ 246063 w 544"/>
              <a:gd name="T7" fmla="*/ 136525 h 641"/>
              <a:gd name="T8" fmla="*/ 261938 w 544"/>
              <a:gd name="T9" fmla="*/ 150812 h 641"/>
              <a:gd name="T10" fmla="*/ 330200 w 544"/>
              <a:gd name="T11" fmla="*/ 203200 h 641"/>
              <a:gd name="T12" fmla="*/ 327025 w 544"/>
              <a:gd name="T13" fmla="*/ 242887 h 641"/>
              <a:gd name="T14" fmla="*/ 352425 w 544"/>
              <a:gd name="T15" fmla="*/ 276225 h 641"/>
              <a:gd name="T16" fmla="*/ 581025 w 544"/>
              <a:gd name="T17" fmla="*/ 338137 h 641"/>
              <a:gd name="T18" fmla="*/ 595313 w 544"/>
              <a:gd name="T19" fmla="*/ 279400 h 641"/>
              <a:gd name="T20" fmla="*/ 614363 w 544"/>
              <a:gd name="T21" fmla="*/ 295275 h 641"/>
              <a:gd name="T22" fmla="*/ 625475 w 544"/>
              <a:gd name="T23" fmla="*/ 315912 h 641"/>
              <a:gd name="T24" fmla="*/ 687388 w 544"/>
              <a:gd name="T25" fmla="*/ 298450 h 641"/>
              <a:gd name="T26" fmla="*/ 757238 w 544"/>
              <a:gd name="T27" fmla="*/ 236537 h 641"/>
              <a:gd name="T28" fmla="*/ 863600 w 544"/>
              <a:gd name="T29" fmla="*/ 279400 h 641"/>
              <a:gd name="T30" fmla="*/ 801688 w 544"/>
              <a:gd name="T31" fmla="*/ 404812 h 641"/>
              <a:gd name="T32" fmla="*/ 776288 w 544"/>
              <a:gd name="T33" fmla="*/ 423862 h 641"/>
              <a:gd name="T34" fmla="*/ 731838 w 544"/>
              <a:gd name="T35" fmla="*/ 374650 h 641"/>
              <a:gd name="T36" fmla="*/ 665163 w 544"/>
              <a:gd name="T37" fmla="*/ 368300 h 641"/>
              <a:gd name="T38" fmla="*/ 625475 w 544"/>
              <a:gd name="T39" fmla="*/ 338137 h 641"/>
              <a:gd name="T40" fmla="*/ 603250 w 544"/>
              <a:gd name="T41" fmla="*/ 346075 h 641"/>
              <a:gd name="T42" fmla="*/ 625475 w 544"/>
              <a:gd name="T43" fmla="*/ 412750 h 641"/>
              <a:gd name="T44" fmla="*/ 657225 w 544"/>
              <a:gd name="T45" fmla="*/ 466725 h 641"/>
              <a:gd name="T46" fmla="*/ 625475 w 544"/>
              <a:gd name="T47" fmla="*/ 493712 h 641"/>
              <a:gd name="T48" fmla="*/ 614363 w 544"/>
              <a:gd name="T49" fmla="*/ 471487 h 641"/>
              <a:gd name="T50" fmla="*/ 603250 w 544"/>
              <a:gd name="T51" fmla="*/ 477837 h 641"/>
              <a:gd name="T52" fmla="*/ 573088 w 544"/>
              <a:gd name="T53" fmla="*/ 547687 h 641"/>
              <a:gd name="T54" fmla="*/ 396875 w 544"/>
              <a:gd name="T55" fmla="*/ 765175 h 641"/>
              <a:gd name="T56" fmla="*/ 396875 w 544"/>
              <a:gd name="T57" fmla="*/ 882650 h 641"/>
              <a:gd name="T58" fmla="*/ 368300 w 544"/>
              <a:gd name="T59" fmla="*/ 969962 h 641"/>
              <a:gd name="T60" fmla="*/ 374650 w 544"/>
              <a:gd name="T61" fmla="*/ 985837 h 641"/>
              <a:gd name="T62" fmla="*/ 315913 w 544"/>
              <a:gd name="T63" fmla="*/ 1014412 h 641"/>
              <a:gd name="T64" fmla="*/ 301625 w 544"/>
              <a:gd name="T65" fmla="*/ 952500 h 641"/>
              <a:gd name="T66" fmla="*/ 209550 w 544"/>
              <a:gd name="T67" fmla="*/ 765175 h 641"/>
              <a:gd name="T68" fmla="*/ 133350 w 544"/>
              <a:gd name="T69" fmla="*/ 522287 h 641"/>
              <a:gd name="T70" fmla="*/ 136525 w 544"/>
              <a:gd name="T71" fmla="*/ 496887 h 641"/>
              <a:gd name="T72" fmla="*/ 128588 w 544"/>
              <a:gd name="T73" fmla="*/ 474662 h 641"/>
              <a:gd name="T74" fmla="*/ 103188 w 544"/>
              <a:gd name="T75" fmla="*/ 547687 h 641"/>
              <a:gd name="T76" fmla="*/ 44450 w 544"/>
              <a:gd name="T77" fmla="*/ 541337 h 641"/>
              <a:gd name="T78" fmla="*/ 22225 w 544"/>
              <a:gd name="T79" fmla="*/ 500062 h 641"/>
              <a:gd name="T80" fmla="*/ 36513 w 544"/>
              <a:gd name="T81" fmla="*/ 493712 h 641"/>
              <a:gd name="T82" fmla="*/ 41275 w 544"/>
              <a:gd name="T83" fmla="*/ 482600 h 641"/>
              <a:gd name="T84" fmla="*/ 11113 w 544"/>
              <a:gd name="T85" fmla="*/ 471487 h 641"/>
              <a:gd name="T86" fmla="*/ 0 w 544"/>
              <a:gd name="T87" fmla="*/ 449262 h 641"/>
              <a:gd name="T88" fmla="*/ 88900 w 544"/>
              <a:gd name="T89" fmla="*/ 415925 h 641"/>
              <a:gd name="T90" fmla="*/ 33338 w 544"/>
              <a:gd name="T91" fmla="*/ 357187 h 641"/>
              <a:gd name="T92" fmla="*/ 66675 w 544"/>
              <a:gd name="T93" fmla="*/ 298450 h 641"/>
              <a:gd name="T94" fmla="*/ 153988 w 544"/>
              <a:gd name="T95" fmla="*/ 173037 h 641"/>
              <a:gd name="T96" fmla="*/ 150813 w 544"/>
              <a:gd name="T97" fmla="*/ 117475 h 641"/>
              <a:gd name="T98" fmla="*/ 133350 w 544"/>
              <a:gd name="T99" fmla="*/ 114300 h 641"/>
              <a:gd name="T100" fmla="*/ 114300 w 544"/>
              <a:gd name="T101" fmla="*/ 22225 h 641"/>
              <a:gd name="T102" fmla="*/ 276225 w 544"/>
              <a:gd name="T103" fmla="*/ 7937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8" name="Freeform 1164"/>
          <p:cNvSpPr>
            <a:spLocks/>
          </p:cNvSpPr>
          <p:nvPr userDrawn="1"/>
        </p:nvSpPr>
        <p:spPr bwMode="auto">
          <a:xfrm>
            <a:off x="8218488" y="2855913"/>
            <a:ext cx="73025" cy="80962"/>
          </a:xfrm>
          <a:custGeom>
            <a:avLst/>
            <a:gdLst>
              <a:gd name="T0" fmla="*/ 47625 w 46"/>
              <a:gd name="T1" fmla="*/ 7937 h 51"/>
              <a:gd name="T2" fmla="*/ 47625 w 46"/>
              <a:gd name="T3" fmla="*/ 7937 h 51"/>
              <a:gd name="T4" fmla="*/ 55563 w 46"/>
              <a:gd name="T5" fmla="*/ 26987 h 51"/>
              <a:gd name="T6" fmla="*/ 69850 w 46"/>
              <a:gd name="T7" fmla="*/ 44450 h 51"/>
              <a:gd name="T8" fmla="*/ 69850 w 46"/>
              <a:gd name="T9" fmla="*/ 44450 h 51"/>
              <a:gd name="T10" fmla="*/ 69850 w 46"/>
              <a:gd name="T11" fmla="*/ 63500 h 51"/>
              <a:gd name="T12" fmla="*/ 73025 w 46"/>
              <a:gd name="T13" fmla="*/ 69850 h 51"/>
              <a:gd name="T14" fmla="*/ 69850 w 46"/>
              <a:gd name="T15" fmla="*/ 80962 h 51"/>
              <a:gd name="T16" fmla="*/ 69850 w 46"/>
              <a:gd name="T17" fmla="*/ 80962 h 51"/>
              <a:gd name="T18" fmla="*/ 61913 w 46"/>
              <a:gd name="T19" fmla="*/ 80962 h 51"/>
              <a:gd name="T20" fmla="*/ 58738 w 46"/>
              <a:gd name="T21" fmla="*/ 80962 h 51"/>
              <a:gd name="T22" fmla="*/ 55563 w 46"/>
              <a:gd name="T23" fmla="*/ 74612 h 51"/>
              <a:gd name="T24" fmla="*/ 50800 w 46"/>
              <a:gd name="T25" fmla="*/ 63500 h 51"/>
              <a:gd name="T26" fmla="*/ 47625 w 46"/>
              <a:gd name="T27" fmla="*/ 55562 h 51"/>
              <a:gd name="T28" fmla="*/ 47625 w 46"/>
              <a:gd name="T29" fmla="*/ 55562 h 51"/>
              <a:gd name="T30" fmla="*/ 50800 w 46"/>
              <a:gd name="T31" fmla="*/ 30162 h 51"/>
              <a:gd name="T32" fmla="*/ 50800 w 46"/>
              <a:gd name="T33" fmla="*/ 30162 h 51"/>
              <a:gd name="T34" fmla="*/ 0 w 46"/>
              <a:gd name="T35" fmla="*/ 26987 h 51"/>
              <a:gd name="T36" fmla="*/ 0 w 46"/>
              <a:gd name="T37" fmla="*/ 0 h 51"/>
              <a:gd name="T38" fmla="*/ 0 w 46"/>
              <a:gd name="T39" fmla="*/ 0 h 51"/>
              <a:gd name="T40" fmla="*/ 25400 w 46"/>
              <a:gd name="T41" fmla="*/ 4762 h 51"/>
              <a:gd name="T42" fmla="*/ 47625 w 46"/>
              <a:gd name="T43" fmla="*/ 7937 h 51"/>
              <a:gd name="T44" fmla="*/ 47625 w 46"/>
              <a:gd name="T45" fmla="*/ 7937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9" name="Freeform 1165"/>
          <p:cNvSpPr>
            <a:spLocks/>
          </p:cNvSpPr>
          <p:nvPr userDrawn="1"/>
        </p:nvSpPr>
        <p:spPr bwMode="auto">
          <a:xfrm>
            <a:off x="5411788" y="2860675"/>
            <a:ext cx="25400" cy="58738"/>
          </a:xfrm>
          <a:custGeom>
            <a:avLst/>
            <a:gdLst>
              <a:gd name="T0" fmla="*/ 22225 w 16"/>
              <a:gd name="T1" fmla="*/ 3175 h 37"/>
              <a:gd name="T2" fmla="*/ 25400 w 16"/>
              <a:gd name="T3" fmla="*/ 47625 h 37"/>
              <a:gd name="T4" fmla="*/ 6350 w 16"/>
              <a:gd name="T5" fmla="*/ 58738 h 37"/>
              <a:gd name="T6" fmla="*/ 0 w 16"/>
              <a:gd name="T7" fmla="*/ 28575 h 37"/>
              <a:gd name="T8" fmla="*/ 11113 w 16"/>
              <a:gd name="T9" fmla="*/ 0 h 37"/>
              <a:gd name="T10" fmla="*/ 11113 w 16"/>
              <a:gd name="T11" fmla="*/ 0 h 37"/>
              <a:gd name="T12" fmla="*/ 22225 w 16"/>
              <a:gd name="T13" fmla="*/ 3175 h 37"/>
              <a:gd name="T14" fmla="*/ 22225 w 16"/>
              <a:gd name="T15" fmla="*/ 3175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0" name="Freeform 1166"/>
          <p:cNvSpPr>
            <a:spLocks/>
          </p:cNvSpPr>
          <p:nvPr userDrawn="1"/>
        </p:nvSpPr>
        <p:spPr bwMode="auto">
          <a:xfrm>
            <a:off x="3949700" y="2878138"/>
            <a:ext cx="422275" cy="301625"/>
          </a:xfrm>
          <a:custGeom>
            <a:avLst/>
            <a:gdLst>
              <a:gd name="T0" fmla="*/ 285750 w 266"/>
              <a:gd name="T1" fmla="*/ 15875 h 190"/>
              <a:gd name="T2" fmla="*/ 327025 w 266"/>
              <a:gd name="T3" fmla="*/ 7938 h 190"/>
              <a:gd name="T4" fmla="*/ 349250 w 266"/>
              <a:gd name="T5" fmla="*/ 19050 h 190"/>
              <a:gd name="T6" fmla="*/ 349250 w 266"/>
              <a:gd name="T7" fmla="*/ 19050 h 190"/>
              <a:gd name="T8" fmla="*/ 385763 w 266"/>
              <a:gd name="T9" fmla="*/ 15875 h 190"/>
              <a:gd name="T10" fmla="*/ 388938 w 266"/>
              <a:gd name="T11" fmla="*/ 74613 h 190"/>
              <a:gd name="T12" fmla="*/ 422275 w 266"/>
              <a:gd name="T13" fmla="*/ 111125 h 190"/>
              <a:gd name="T14" fmla="*/ 419100 w 266"/>
              <a:gd name="T15" fmla="*/ 122238 h 190"/>
              <a:gd name="T16" fmla="*/ 344488 w 266"/>
              <a:gd name="T17" fmla="*/ 158750 h 190"/>
              <a:gd name="T18" fmla="*/ 279400 w 266"/>
              <a:gd name="T19" fmla="*/ 223838 h 190"/>
              <a:gd name="T20" fmla="*/ 190500 w 266"/>
              <a:gd name="T21" fmla="*/ 257175 h 190"/>
              <a:gd name="T22" fmla="*/ 161925 w 266"/>
              <a:gd name="T23" fmla="*/ 301625 h 190"/>
              <a:gd name="T24" fmla="*/ 0 w 266"/>
              <a:gd name="T25" fmla="*/ 301625 h 190"/>
              <a:gd name="T26" fmla="*/ 3175 w 266"/>
              <a:gd name="T27" fmla="*/ 290513 h 190"/>
              <a:gd name="T28" fmla="*/ 65088 w 266"/>
              <a:gd name="T29" fmla="*/ 268288 h 190"/>
              <a:gd name="T30" fmla="*/ 123825 w 266"/>
              <a:gd name="T31" fmla="*/ 195263 h 190"/>
              <a:gd name="T32" fmla="*/ 123825 w 266"/>
              <a:gd name="T33" fmla="*/ 195263 h 190"/>
              <a:gd name="T34" fmla="*/ 123825 w 266"/>
              <a:gd name="T35" fmla="*/ 176213 h 190"/>
              <a:gd name="T36" fmla="*/ 117475 w 266"/>
              <a:gd name="T37" fmla="*/ 153988 h 190"/>
              <a:gd name="T38" fmla="*/ 117475 w 266"/>
              <a:gd name="T39" fmla="*/ 136525 h 190"/>
              <a:gd name="T40" fmla="*/ 120650 w 266"/>
              <a:gd name="T41" fmla="*/ 128588 h 190"/>
              <a:gd name="T42" fmla="*/ 123825 w 266"/>
              <a:gd name="T43" fmla="*/ 117475 h 190"/>
              <a:gd name="T44" fmla="*/ 198438 w 266"/>
              <a:gd name="T45" fmla="*/ 66675 h 190"/>
              <a:gd name="T46" fmla="*/ 238125 w 266"/>
              <a:gd name="T47" fmla="*/ 0 h 190"/>
              <a:gd name="T48" fmla="*/ 238125 w 266"/>
              <a:gd name="T49" fmla="*/ 0 h 190"/>
              <a:gd name="T50" fmla="*/ 252413 w 266"/>
              <a:gd name="T51" fmla="*/ 0 h 190"/>
              <a:gd name="T52" fmla="*/ 263525 w 266"/>
              <a:gd name="T53" fmla="*/ 4763 h 190"/>
              <a:gd name="T54" fmla="*/ 285750 w 266"/>
              <a:gd name="T55" fmla="*/ 15875 h 190"/>
              <a:gd name="T56" fmla="*/ 285750 w 266"/>
              <a:gd name="T57" fmla="*/ 15875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1" name="Freeform 1167"/>
          <p:cNvSpPr>
            <a:spLocks/>
          </p:cNvSpPr>
          <p:nvPr userDrawn="1"/>
        </p:nvSpPr>
        <p:spPr bwMode="auto">
          <a:xfrm>
            <a:off x="5065713" y="2882900"/>
            <a:ext cx="63500" cy="20638"/>
          </a:xfrm>
          <a:custGeom>
            <a:avLst/>
            <a:gdLst>
              <a:gd name="T0" fmla="*/ 63500 w 40"/>
              <a:gd name="T1" fmla="*/ 20638 h 13"/>
              <a:gd name="T2" fmla="*/ 63500 w 40"/>
              <a:gd name="T3" fmla="*/ 20638 h 13"/>
              <a:gd name="T4" fmla="*/ 33338 w 40"/>
              <a:gd name="T5" fmla="*/ 17463 h 13"/>
              <a:gd name="T6" fmla="*/ 4763 w 40"/>
              <a:gd name="T7" fmla="*/ 11113 h 13"/>
              <a:gd name="T8" fmla="*/ 4763 w 40"/>
              <a:gd name="T9" fmla="*/ 11113 h 13"/>
              <a:gd name="T10" fmla="*/ 0 w 40"/>
              <a:gd name="T11" fmla="*/ 6350 h 13"/>
              <a:gd name="T12" fmla="*/ 4763 w 40"/>
              <a:gd name="T13" fmla="*/ 0 h 13"/>
              <a:gd name="T14" fmla="*/ 63500 w 40"/>
              <a:gd name="T15" fmla="*/ 11113 h 13"/>
              <a:gd name="T16" fmla="*/ 63500 w 40"/>
              <a:gd name="T17" fmla="*/ 20638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2" name="Freeform 1168"/>
          <p:cNvSpPr>
            <a:spLocks/>
          </p:cNvSpPr>
          <p:nvPr userDrawn="1"/>
        </p:nvSpPr>
        <p:spPr bwMode="auto">
          <a:xfrm>
            <a:off x="5165725" y="2882900"/>
            <a:ext cx="11113" cy="11113"/>
          </a:xfrm>
          <a:custGeom>
            <a:avLst/>
            <a:gdLst>
              <a:gd name="T0" fmla="*/ 11113 w 7"/>
              <a:gd name="T1" fmla="*/ 3175 h 7"/>
              <a:gd name="T2" fmla="*/ 11113 w 7"/>
              <a:gd name="T3" fmla="*/ 3175 h 7"/>
              <a:gd name="T4" fmla="*/ 6350 w 7"/>
              <a:gd name="T5" fmla="*/ 6350 h 7"/>
              <a:gd name="T6" fmla="*/ 3175 w 7"/>
              <a:gd name="T7" fmla="*/ 11113 h 7"/>
              <a:gd name="T8" fmla="*/ 3175 w 7"/>
              <a:gd name="T9" fmla="*/ 11113 h 7"/>
              <a:gd name="T10" fmla="*/ 3175 w 7"/>
              <a:gd name="T11" fmla="*/ 11113 h 7"/>
              <a:gd name="T12" fmla="*/ 0 w 7"/>
              <a:gd name="T13" fmla="*/ 6350 h 7"/>
              <a:gd name="T14" fmla="*/ 0 w 7"/>
              <a:gd name="T15" fmla="*/ 6350 h 7"/>
              <a:gd name="T16" fmla="*/ 0 w 7"/>
              <a:gd name="T17" fmla="*/ 3175 h 7"/>
              <a:gd name="T18" fmla="*/ 3175 w 7"/>
              <a:gd name="T19" fmla="*/ 0 h 7"/>
              <a:gd name="T20" fmla="*/ 3175 w 7"/>
              <a:gd name="T21" fmla="*/ 0 h 7"/>
              <a:gd name="T22" fmla="*/ 6350 w 7"/>
              <a:gd name="T23" fmla="*/ 3175 h 7"/>
              <a:gd name="T24" fmla="*/ 11113 w 7"/>
              <a:gd name="T25" fmla="*/ 3175 h 7"/>
              <a:gd name="T26" fmla="*/ 11113 w 7"/>
              <a:gd name="T27" fmla="*/ 3175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3" name="Freeform 1169"/>
          <p:cNvSpPr>
            <a:spLocks/>
          </p:cNvSpPr>
          <p:nvPr userDrawn="1"/>
        </p:nvSpPr>
        <p:spPr bwMode="auto">
          <a:xfrm>
            <a:off x="5330825" y="2882900"/>
            <a:ext cx="39688" cy="25400"/>
          </a:xfrm>
          <a:custGeom>
            <a:avLst/>
            <a:gdLst>
              <a:gd name="T0" fmla="*/ 33338 w 25"/>
              <a:gd name="T1" fmla="*/ 17463 h 16"/>
              <a:gd name="T2" fmla="*/ 0 w 25"/>
              <a:gd name="T3" fmla="*/ 25400 h 16"/>
              <a:gd name="T4" fmla="*/ 0 w 25"/>
              <a:gd name="T5" fmla="*/ 25400 h 16"/>
              <a:gd name="T6" fmla="*/ 0 w 25"/>
              <a:gd name="T7" fmla="*/ 20638 h 16"/>
              <a:gd name="T8" fmla="*/ 0 w 25"/>
              <a:gd name="T9" fmla="*/ 17463 h 16"/>
              <a:gd name="T10" fmla="*/ 0 w 25"/>
              <a:gd name="T11" fmla="*/ 11113 h 16"/>
              <a:gd name="T12" fmla="*/ 0 w 25"/>
              <a:gd name="T13" fmla="*/ 11113 h 16"/>
              <a:gd name="T14" fmla="*/ 39688 w 25"/>
              <a:gd name="T15" fmla="*/ 0 h 16"/>
              <a:gd name="T16" fmla="*/ 39688 w 25"/>
              <a:gd name="T17" fmla="*/ 0 h 16"/>
              <a:gd name="T18" fmla="*/ 36513 w 25"/>
              <a:gd name="T19" fmla="*/ 11113 h 16"/>
              <a:gd name="T20" fmla="*/ 33338 w 25"/>
              <a:gd name="T21" fmla="*/ 17463 h 16"/>
              <a:gd name="T22" fmla="*/ 33338 w 25"/>
              <a:gd name="T23" fmla="*/ 17463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4" name="Freeform 1170"/>
          <p:cNvSpPr>
            <a:spLocks/>
          </p:cNvSpPr>
          <p:nvPr userDrawn="1"/>
        </p:nvSpPr>
        <p:spPr bwMode="auto">
          <a:xfrm>
            <a:off x="860425" y="2894013"/>
            <a:ext cx="774700" cy="701675"/>
          </a:xfrm>
          <a:custGeom>
            <a:avLst/>
            <a:gdLst>
              <a:gd name="T0" fmla="*/ 219075 w 488"/>
              <a:gd name="T1" fmla="*/ 58738 h 442"/>
              <a:gd name="T2" fmla="*/ 319088 w 488"/>
              <a:gd name="T3" fmla="*/ 65088 h 442"/>
              <a:gd name="T4" fmla="*/ 369888 w 488"/>
              <a:gd name="T5" fmla="*/ 134938 h 442"/>
              <a:gd name="T6" fmla="*/ 414338 w 488"/>
              <a:gd name="T7" fmla="*/ 112713 h 442"/>
              <a:gd name="T8" fmla="*/ 503238 w 488"/>
              <a:gd name="T9" fmla="*/ 285750 h 442"/>
              <a:gd name="T10" fmla="*/ 476250 w 488"/>
              <a:gd name="T11" fmla="*/ 355600 h 442"/>
              <a:gd name="T12" fmla="*/ 473075 w 488"/>
              <a:gd name="T13" fmla="*/ 492125 h 442"/>
              <a:gd name="T14" fmla="*/ 503238 w 488"/>
              <a:gd name="T15" fmla="*/ 546100 h 442"/>
              <a:gd name="T16" fmla="*/ 517525 w 488"/>
              <a:gd name="T17" fmla="*/ 550863 h 442"/>
              <a:gd name="T18" fmla="*/ 573088 w 488"/>
              <a:gd name="T19" fmla="*/ 561975 h 442"/>
              <a:gd name="T20" fmla="*/ 601663 w 488"/>
              <a:gd name="T21" fmla="*/ 550863 h 442"/>
              <a:gd name="T22" fmla="*/ 668338 w 488"/>
              <a:gd name="T23" fmla="*/ 492125 h 442"/>
              <a:gd name="T24" fmla="*/ 685800 w 488"/>
              <a:gd name="T25" fmla="*/ 469900 h 442"/>
              <a:gd name="T26" fmla="*/ 738188 w 488"/>
              <a:gd name="T27" fmla="*/ 476250 h 442"/>
              <a:gd name="T28" fmla="*/ 774700 w 488"/>
              <a:gd name="T29" fmla="*/ 481013 h 442"/>
              <a:gd name="T30" fmla="*/ 727075 w 488"/>
              <a:gd name="T31" fmla="*/ 573088 h 442"/>
              <a:gd name="T32" fmla="*/ 704850 w 488"/>
              <a:gd name="T33" fmla="*/ 584200 h 442"/>
              <a:gd name="T34" fmla="*/ 627063 w 488"/>
              <a:gd name="T35" fmla="*/ 612775 h 442"/>
              <a:gd name="T36" fmla="*/ 615950 w 488"/>
              <a:gd name="T37" fmla="*/ 620713 h 442"/>
              <a:gd name="T38" fmla="*/ 561975 w 488"/>
              <a:gd name="T39" fmla="*/ 701675 h 442"/>
              <a:gd name="T40" fmla="*/ 506413 w 488"/>
              <a:gd name="T41" fmla="*/ 642938 h 442"/>
              <a:gd name="T42" fmla="*/ 403225 w 488"/>
              <a:gd name="T43" fmla="*/ 649288 h 442"/>
              <a:gd name="T44" fmla="*/ 193675 w 488"/>
              <a:gd name="T45" fmla="*/ 503238 h 442"/>
              <a:gd name="T46" fmla="*/ 201613 w 488"/>
              <a:gd name="T47" fmla="*/ 476250 h 442"/>
              <a:gd name="T48" fmla="*/ 204788 w 488"/>
              <a:gd name="T49" fmla="*/ 465138 h 442"/>
              <a:gd name="T50" fmla="*/ 215900 w 488"/>
              <a:gd name="T51" fmla="*/ 428625 h 442"/>
              <a:gd name="T52" fmla="*/ 204788 w 488"/>
              <a:gd name="T53" fmla="*/ 363538 h 442"/>
              <a:gd name="T54" fmla="*/ 187325 w 488"/>
              <a:gd name="T55" fmla="*/ 304800 h 442"/>
              <a:gd name="T56" fmla="*/ 142875 w 488"/>
              <a:gd name="T57" fmla="*/ 215900 h 442"/>
              <a:gd name="T58" fmla="*/ 101600 w 488"/>
              <a:gd name="T59" fmla="*/ 157163 h 442"/>
              <a:gd name="T60" fmla="*/ 87313 w 488"/>
              <a:gd name="T61" fmla="*/ 25400 h 442"/>
              <a:gd name="T62" fmla="*/ 61913 w 488"/>
              <a:gd name="T63" fmla="*/ 39688 h 442"/>
              <a:gd name="T64" fmla="*/ 53975 w 488"/>
              <a:gd name="T65" fmla="*/ 109538 h 442"/>
              <a:gd name="T66" fmla="*/ 65088 w 488"/>
              <a:gd name="T67" fmla="*/ 182563 h 442"/>
              <a:gd name="T68" fmla="*/ 79375 w 488"/>
              <a:gd name="T69" fmla="*/ 311150 h 442"/>
              <a:gd name="T70" fmla="*/ 101600 w 488"/>
              <a:gd name="T71" fmla="*/ 363538 h 442"/>
              <a:gd name="T72" fmla="*/ 79375 w 488"/>
              <a:gd name="T73" fmla="*/ 355600 h 442"/>
              <a:gd name="T74" fmla="*/ 50800 w 488"/>
              <a:gd name="T75" fmla="*/ 293688 h 442"/>
              <a:gd name="T76" fmla="*/ 0 w 488"/>
              <a:gd name="T77" fmla="*/ 179388 h 442"/>
              <a:gd name="T78" fmla="*/ 20638 w 488"/>
              <a:gd name="T79" fmla="*/ 168275 h 442"/>
              <a:gd name="T80" fmla="*/ 31750 w 488"/>
              <a:gd name="T81" fmla="*/ 153988 h 442"/>
              <a:gd name="T82" fmla="*/ 20638 w 488"/>
              <a:gd name="T83" fmla="*/ 120650 h 442"/>
              <a:gd name="T84" fmla="*/ 0 w 488"/>
              <a:gd name="T85" fmla="*/ 50800 h 442"/>
              <a:gd name="T86" fmla="*/ 87313 w 488"/>
              <a:gd name="T87" fmla="*/ 0 h 442"/>
              <a:gd name="T88" fmla="*/ 120650 w 488"/>
              <a:gd name="T89" fmla="*/ 20638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5" name="Freeform 1171"/>
          <p:cNvSpPr>
            <a:spLocks/>
          </p:cNvSpPr>
          <p:nvPr userDrawn="1"/>
        </p:nvSpPr>
        <p:spPr bwMode="auto">
          <a:xfrm>
            <a:off x="5392738" y="2914650"/>
            <a:ext cx="55562" cy="180975"/>
          </a:xfrm>
          <a:custGeom>
            <a:avLst/>
            <a:gdLst>
              <a:gd name="T0" fmla="*/ 55562 w 35"/>
              <a:gd name="T1" fmla="*/ 26988 h 114"/>
              <a:gd name="T2" fmla="*/ 47625 w 35"/>
              <a:gd name="T3" fmla="*/ 49213 h 114"/>
              <a:gd name="T4" fmla="*/ 47625 w 35"/>
              <a:gd name="T5" fmla="*/ 74613 h 114"/>
              <a:gd name="T6" fmla="*/ 47625 w 35"/>
              <a:gd name="T7" fmla="*/ 74613 h 114"/>
              <a:gd name="T8" fmla="*/ 44450 w 35"/>
              <a:gd name="T9" fmla="*/ 85725 h 114"/>
              <a:gd name="T10" fmla="*/ 41275 w 35"/>
              <a:gd name="T11" fmla="*/ 96838 h 114"/>
              <a:gd name="T12" fmla="*/ 36512 w 35"/>
              <a:gd name="T13" fmla="*/ 117475 h 114"/>
              <a:gd name="T14" fmla="*/ 41275 w 35"/>
              <a:gd name="T15" fmla="*/ 144463 h 114"/>
              <a:gd name="T16" fmla="*/ 41275 w 35"/>
              <a:gd name="T17" fmla="*/ 166688 h 114"/>
              <a:gd name="T18" fmla="*/ 14287 w 35"/>
              <a:gd name="T19" fmla="*/ 180975 h 114"/>
              <a:gd name="T20" fmla="*/ 11112 w 35"/>
              <a:gd name="T21" fmla="*/ 117475 h 114"/>
              <a:gd name="T22" fmla="*/ 11112 w 35"/>
              <a:gd name="T23" fmla="*/ 117475 h 114"/>
              <a:gd name="T24" fmla="*/ 7937 w 35"/>
              <a:gd name="T25" fmla="*/ 114300 h 114"/>
              <a:gd name="T26" fmla="*/ 0 w 35"/>
              <a:gd name="T27" fmla="*/ 114300 h 114"/>
              <a:gd name="T28" fmla="*/ 11112 w 35"/>
              <a:gd name="T29" fmla="*/ 103188 h 114"/>
              <a:gd name="T30" fmla="*/ 11112 w 35"/>
              <a:gd name="T31" fmla="*/ 103188 h 114"/>
              <a:gd name="T32" fmla="*/ 19050 w 35"/>
              <a:gd name="T33" fmla="*/ 55563 h 114"/>
              <a:gd name="T34" fmla="*/ 25400 w 35"/>
              <a:gd name="T35" fmla="*/ 7938 h 114"/>
              <a:gd name="T36" fmla="*/ 25400 w 35"/>
              <a:gd name="T37" fmla="*/ 7938 h 114"/>
              <a:gd name="T38" fmla="*/ 47625 w 35"/>
              <a:gd name="T39" fmla="*/ 0 h 114"/>
              <a:gd name="T40" fmla="*/ 55562 w 35"/>
              <a:gd name="T41" fmla="*/ 26988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6" name="Freeform 1172"/>
          <p:cNvSpPr>
            <a:spLocks/>
          </p:cNvSpPr>
          <p:nvPr userDrawn="1"/>
        </p:nvSpPr>
        <p:spPr bwMode="auto">
          <a:xfrm>
            <a:off x="8294688" y="2967038"/>
            <a:ext cx="19050" cy="17462"/>
          </a:xfrm>
          <a:custGeom>
            <a:avLst/>
            <a:gdLst>
              <a:gd name="T0" fmla="*/ 19050 w 12"/>
              <a:gd name="T1" fmla="*/ 3175 h 11"/>
              <a:gd name="T2" fmla="*/ 19050 w 12"/>
              <a:gd name="T3" fmla="*/ 3175 h 11"/>
              <a:gd name="T4" fmla="*/ 19050 w 12"/>
              <a:gd name="T5" fmla="*/ 11112 h 11"/>
              <a:gd name="T6" fmla="*/ 15875 w 12"/>
              <a:gd name="T7" fmla="*/ 17462 h 11"/>
              <a:gd name="T8" fmla="*/ 15875 w 12"/>
              <a:gd name="T9" fmla="*/ 17462 h 11"/>
              <a:gd name="T10" fmla="*/ 7938 w 12"/>
              <a:gd name="T11" fmla="*/ 17462 h 11"/>
              <a:gd name="T12" fmla="*/ 0 w 12"/>
              <a:gd name="T13" fmla="*/ 14287 h 11"/>
              <a:gd name="T14" fmla="*/ 0 w 12"/>
              <a:gd name="T15" fmla="*/ 14287 h 11"/>
              <a:gd name="T16" fmla="*/ 0 w 12"/>
              <a:gd name="T17" fmla="*/ 11112 h 11"/>
              <a:gd name="T18" fmla="*/ 0 w 12"/>
              <a:gd name="T19" fmla="*/ 3175 h 11"/>
              <a:gd name="T20" fmla="*/ 0 w 12"/>
              <a:gd name="T21" fmla="*/ 3175 h 11"/>
              <a:gd name="T22" fmla="*/ 4763 w 12"/>
              <a:gd name="T23" fmla="*/ 0 h 11"/>
              <a:gd name="T24" fmla="*/ 7938 w 12"/>
              <a:gd name="T25" fmla="*/ 0 h 11"/>
              <a:gd name="T26" fmla="*/ 7938 w 12"/>
              <a:gd name="T27" fmla="*/ 0 h 11"/>
              <a:gd name="T28" fmla="*/ 15875 w 12"/>
              <a:gd name="T29" fmla="*/ 0 h 11"/>
              <a:gd name="T30" fmla="*/ 19050 w 12"/>
              <a:gd name="T31" fmla="*/ 3175 h 11"/>
              <a:gd name="T32" fmla="*/ 19050 w 12"/>
              <a:gd name="T33" fmla="*/ 3175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7" name="Freeform 1173"/>
          <p:cNvSpPr>
            <a:spLocks/>
          </p:cNvSpPr>
          <p:nvPr userDrawn="1"/>
        </p:nvSpPr>
        <p:spPr bwMode="auto">
          <a:xfrm>
            <a:off x="4651375" y="2984500"/>
            <a:ext cx="484188" cy="500063"/>
          </a:xfrm>
          <a:custGeom>
            <a:avLst/>
            <a:gdLst>
              <a:gd name="T0" fmla="*/ 198438 w 305"/>
              <a:gd name="T1" fmla="*/ 58738 h 315"/>
              <a:gd name="T2" fmla="*/ 198438 w 305"/>
              <a:gd name="T3" fmla="*/ 58738 h 315"/>
              <a:gd name="T4" fmla="*/ 290513 w 305"/>
              <a:gd name="T5" fmla="*/ 85725 h 315"/>
              <a:gd name="T6" fmla="*/ 311150 w 305"/>
              <a:gd name="T7" fmla="*/ 69850 h 315"/>
              <a:gd name="T8" fmla="*/ 311150 w 305"/>
              <a:gd name="T9" fmla="*/ 69850 h 315"/>
              <a:gd name="T10" fmla="*/ 304800 w 305"/>
              <a:gd name="T11" fmla="*/ 52388 h 315"/>
              <a:gd name="T12" fmla="*/ 296863 w 305"/>
              <a:gd name="T13" fmla="*/ 30163 h 315"/>
              <a:gd name="T14" fmla="*/ 296863 w 305"/>
              <a:gd name="T15" fmla="*/ 30163 h 315"/>
              <a:gd name="T16" fmla="*/ 304800 w 305"/>
              <a:gd name="T17" fmla="*/ 22225 h 315"/>
              <a:gd name="T18" fmla="*/ 315913 w 305"/>
              <a:gd name="T19" fmla="*/ 19050 h 315"/>
              <a:gd name="T20" fmla="*/ 333375 w 305"/>
              <a:gd name="T21" fmla="*/ 11113 h 315"/>
              <a:gd name="T22" fmla="*/ 355600 w 305"/>
              <a:gd name="T23" fmla="*/ 11113 h 315"/>
              <a:gd name="T24" fmla="*/ 377825 w 305"/>
              <a:gd name="T25" fmla="*/ 7938 h 315"/>
              <a:gd name="T26" fmla="*/ 422275 w 305"/>
              <a:gd name="T27" fmla="*/ 38100 h 315"/>
              <a:gd name="T28" fmla="*/ 447675 w 305"/>
              <a:gd name="T29" fmla="*/ 38100 h 315"/>
              <a:gd name="T30" fmla="*/ 469900 w 305"/>
              <a:gd name="T31" fmla="*/ 52388 h 315"/>
              <a:gd name="T32" fmla="*/ 469900 w 305"/>
              <a:gd name="T33" fmla="*/ 52388 h 315"/>
              <a:gd name="T34" fmla="*/ 469900 w 305"/>
              <a:gd name="T35" fmla="*/ 69850 h 315"/>
              <a:gd name="T36" fmla="*/ 484188 w 305"/>
              <a:gd name="T37" fmla="*/ 92075 h 315"/>
              <a:gd name="T38" fmla="*/ 484188 w 305"/>
              <a:gd name="T39" fmla="*/ 485775 h 315"/>
              <a:gd name="T40" fmla="*/ 466725 w 305"/>
              <a:gd name="T41" fmla="*/ 500063 h 315"/>
              <a:gd name="T42" fmla="*/ 315913 w 305"/>
              <a:gd name="T43" fmla="*/ 423863 h 315"/>
              <a:gd name="T44" fmla="*/ 246063 w 305"/>
              <a:gd name="T45" fmla="*/ 379413 h 315"/>
              <a:gd name="T46" fmla="*/ 246063 w 305"/>
              <a:gd name="T47" fmla="*/ 379413 h 315"/>
              <a:gd name="T48" fmla="*/ 190500 w 305"/>
              <a:gd name="T49" fmla="*/ 365125 h 315"/>
              <a:gd name="T50" fmla="*/ 190500 w 305"/>
              <a:gd name="T51" fmla="*/ 365125 h 315"/>
              <a:gd name="T52" fmla="*/ 182563 w 305"/>
              <a:gd name="T53" fmla="*/ 382588 h 315"/>
              <a:gd name="T54" fmla="*/ 179388 w 305"/>
              <a:gd name="T55" fmla="*/ 382588 h 315"/>
              <a:gd name="T56" fmla="*/ 109538 w 305"/>
              <a:gd name="T57" fmla="*/ 360363 h 315"/>
              <a:gd name="T58" fmla="*/ 47625 w 305"/>
              <a:gd name="T59" fmla="*/ 312738 h 315"/>
              <a:gd name="T60" fmla="*/ 47625 w 305"/>
              <a:gd name="T61" fmla="*/ 312738 h 315"/>
              <a:gd name="T62" fmla="*/ 25400 w 305"/>
              <a:gd name="T63" fmla="*/ 287338 h 315"/>
              <a:gd name="T64" fmla="*/ 0 w 305"/>
              <a:gd name="T65" fmla="*/ 257175 h 315"/>
              <a:gd name="T66" fmla="*/ 0 w 305"/>
              <a:gd name="T67" fmla="*/ 257175 h 315"/>
              <a:gd name="T68" fmla="*/ 6350 w 305"/>
              <a:gd name="T69" fmla="*/ 250825 h 315"/>
              <a:gd name="T70" fmla="*/ 14288 w 305"/>
              <a:gd name="T71" fmla="*/ 242888 h 315"/>
              <a:gd name="T72" fmla="*/ 22225 w 305"/>
              <a:gd name="T73" fmla="*/ 236538 h 315"/>
              <a:gd name="T74" fmla="*/ 22225 w 305"/>
              <a:gd name="T75" fmla="*/ 225425 h 315"/>
              <a:gd name="T76" fmla="*/ 11113 w 305"/>
              <a:gd name="T77" fmla="*/ 169863 h 315"/>
              <a:gd name="T78" fmla="*/ 11113 w 305"/>
              <a:gd name="T79" fmla="*/ 169863 h 315"/>
              <a:gd name="T80" fmla="*/ 17463 w 305"/>
              <a:gd name="T81" fmla="*/ 150813 h 315"/>
              <a:gd name="T82" fmla="*/ 22225 w 305"/>
              <a:gd name="T83" fmla="*/ 139700 h 315"/>
              <a:gd name="T84" fmla="*/ 22225 w 305"/>
              <a:gd name="T85" fmla="*/ 133350 h 315"/>
              <a:gd name="T86" fmla="*/ 11113 w 305"/>
              <a:gd name="T87" fmla="*/ 96838 h 315"/>
              <a:gd name="T88" fmla="*/ 25400 w 305"/>
              <a:gd name="T89" fmla="*/ 55563 h 315"/>
              <a:gd name="T90" fmla="*/ 84138 w 305"/>
              <a:gd name="T91" fmla="*/ 19050 h 315"/>
              <a:gd name="T92" fmla="*/ 84138 w 305"/>
              <a:gd name="T93" fmla="*/ 19050 h 315"/>
              <a:gd name="T94" fmla="*/ 87313 w 305"/>
              <a:gd name="T95" fmla="*/ 0 h 315"/>
              <a:gd name="T96" fmla="*/ 139700 w 305"/>
              <a:gd name="T97" fmla="*/ 7938 h 315"/>
              <a:gd name="T98" fmla="*/ 198438 w 305"/>
              <a:gd name="T99" fmla="*/ 58738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8" name="Freeform 1174"/>
          <p:cNvSpPr>
            <a:spLocks/>
          </p:cNvSpPr>
          <p:nvPr userDrawn="1"/>
        </p:nvSpPr>
        <p:spPr bwMode="auto">
          <a:xfrm>
            <a:off x="5407025" y="2984500"/>
            <a:ext cx="136525" cy="139700"/>
          </a:xfrm>
          <a:custGeom>
            <a:avLst/>
            <a:gdLst>
              <a:gd name="T0" fmla="*/ 136525 w 86"/>
              <a:gd name="T1" fmla="*/ 26988 h 88"/>
              <a:gd name="T2" fmla="*/ 100013 w 86"/>
              <a:gd name="T3" fmla="*/ 66675 h 88"/>
              <a:gd name="T4" fmla="*/ 111125 w 86"/>
              <a:gd name="T5" fmla="*/ 100013 h 88"/>
              <a:gd name="T6" fmla="*/ 111125 w 86"/>
              <a:gd name="T7" fmla="*/ 100013 h 88"/>
              <a:gd name="T8" fmla="*/ 96838 w 86"/>
              <a:gd name="T9" fmla="*/ 111125 h 88"/>
              <a:gd name="T10" fmla="*/ 88900 w 86"/>
              <a:gd name="T11" fmla="*/ 114300 h 88"/>
              <a:gd name="T12" fmla="*/ 80963 w 86"/>
              <a:gd name="T13" fmla="*/ 114300 h 88"/>
              <a:gd name="T14" fmla="*/ 80963 w 86"/>
              <a:gd name="T15" fmla="*/ 114300 h 88"/>
              <a:gd name="T16" fmla="*/ 52388 w 86"/>
              <a:gd name="T17" fmla="*/ 139700 h 88"/>
              <a:gd name="T18" fmla="*/ 52388 w 86"/>
              <a:gd name="T19" fmla="*/ 139700 h 88"/>
              <a:gd name="T20" fmla="*/ 15875 w 86"/>
              <a:gd name="T21" fmla="*/ 122238 h 88"/>
              <a:gd name="T22" fmla="*/ 15875 w 86"/>
              <a:gd name="T23" fmla="*/ 122238 h 88"/>
              <a:gd name="T24" fmla="*/ 0 w 86"/>
              <a:gd name="T25" fmla="*/ 133350 h 88"/>
              <a:gd name="T26" fmla="*/ 0 w 86"/>
              <a:gd name="T27" fmla="*/ 114300 h 88"/>
              <a:gd name="T28" fmla="*/ 30163 w 86"/>
              <a:gd name="T29" fmla="*/ 100013 h 88"/>
              <a:gd name="T30" fmla="*/ 30163 w 86"/>
              <a:gd name="T31" fmla="*/ 100013 h 88"/>
              <a:gd name="T32" fmla="*/ 30163 w 86"/>
              <a:gd name="T33" fmla="*/ 77788 h 88"/>
              <a:gd name="T34" fmla="*/ 30163 w 86"/>
              <a:gd name="T35" fmla="*/ 52388 h 88"/>
              <a:gd name="T36" fmla="*/ 33338 w 86"/>
              <a:gd name="T37" fmla="*/ 30163 h 88"/>
              <a:gd name="T38" fmla="*/ 33338 w 86"/>
              <a:gd name="T39" fmla="*/ 19050 h 88"/>
              <a:gd name="T40" fmla="*/ 41275 w 86"/>
              <a:gd name="T41" fmla="*/ 7938 h 88"/>
              <a:gd name="T42" fmla="*/ 41275 w 86"/>
              <a:gd name="T43" fmla="*/ 7938 h 88"/>
              <a:gd name="T44" fmla="*/ 125413 w 86"/>
              <a:gd name="T45" fmla="*/ 0 h 88"/>
              <a:gd name="T46" fmla="*/ 136525 w 86"/>
              <a:gd name="T47" fmla="*/ 26988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9" name="Freeform 1175"/>
          <p:cNvSpPr>
            <a:spLocks/>
          </p:cNvSpPr>
          <p:nvPr userDrawn="1"/>
        </p:nvSpPr>
        <p:spPr bwMode="auto">
          <a:xfrm>
            <a:off x="5407025" y="3017838"/>
            <a:ext cx="681038" cy="603250"/>
          </a:xfrm>
          <a:custGeom>
            <a:avLst/>
            <a:gdLst>
              <a:gd name="T0" fmla="*/ 334963 w 429"/>
              <a:gd name="T1" fmla="*/ 106363 h 380"/>
              <a:gd name="T2" fmla="*/ 482600 w 429"/>
              <a:gd name="T3" fmla="*/ 176213 h 380"/>
              <a:gd name="T4" fmla="*/ 500063 w 429"/>
              <a:gd name="T5" fmla="*/ 231775 h 380"/>
              <a:gd name="T6" fmla="*/ 522288 w 429"/>
              <a:gd name="T7" fmla="*/ 220663 h 380"/>
              <a:gd name="T8" fmla="*/ 533400 w 429"/>
              <a:gd name="T9" fmla="*/ 261938 h 380"/>
              <a:gd name="T10" fmla="*/ 555625 w 429"/>
              <a:gd name="T11" fmla="*/ 279400 h 380"/>
              <a:gd name="T12" fmla="*/ 569913 w 429"/>
              <a:gd name="T13" fmla="*/ 338138 h 380"/>
              <a:gd name="T14" fmla="*/ 673100 w 429"/>
              <a:gd name="T15" fmla="*/ 338138 h 380"/>
              <a:gd name="T16" fmla="*/ 681038 w 429"/>
              <a:gd name="T17" fmla="*/ 382588 h 380"/>
              <a:gd name="T18" fmla="*/ 584200 w 429"/>
              <a:gd name="T19" fmla="*/ 481013 h 380"/>
              <a:gd name="T20" fmla="*/ 569913 w 429"/>
              <a:gd name="T21" fmla="*/ 477838 h 380"/>
              <a:gd name="T22" fmla="*/ 412750 w 429"/>
              <a:gd name="T23" fmla="*/ 603250 h 380"/>
              <a:gd name="T24" fmla="*/ 385763 w 429"/>
              <a:gd name="T25" fmla="*/ 566738 h 380"/>
              <a:gd name="T26" fmla="*/ 331788 w 429"/>
              <a:gd name="T27" fmla="*/ 539750 h 380"/>
              <a:gd name="T28" fmla="*/ 298450 w 429"/>
              <a:gd name="T29" fmla="*/ 569913 h 380"/>
              <a:gd name="T30" fmla="*/ 284163 w 429"/>
              <a:gd name="T31" fmla="*/ 581025 h 380"/>
              <a:gd name="T32" fmla="*/ 177800 w 429"/>
              <a:gd name="T33" fmla="*/ 415925 h 380"/>
              <a:gd name="T34" fmla="*/ 169863 w 429"/>
              <a:gd name="T35" fmla="*/ 396875 h 380"/>
              <a:gd name="T36" fmla="*/ 155575 w 429"/>
              <a:gd name="T37" fmla="*/ 357188 h 380"/>
              <a:gd name="T38" fmla="*/ 158750 w 429"/>
              <a:gd name="T39" fmla="*/ 334963 h 380"/>
              <a:gd name="T40" fmla="*/ 96838 w 429"/>
              <a:gd name="T41" fmla="*/ 279400 h 380"/>
              <a:gd name="T42" fmla="*/ 15875 w 429"/>
              <a:gd name="T43" fmla="*/ 142875 h 380"/>
              <a:gd name="T44" fmla="*/ 0 w 429"/>
              <a:gd name="T45" fmla="*/ 106363 h 380"/>
              <a:gd name="T46" fmla="*/ 11113 w 429"/>
              <a:gd name="T47" fmla="*/ 95250 h 380"/>
              <a:gd name="T48" fmla="*/ 26988 w 429"/>
              <a:gd name="T49" fmla="*/ 100013 h 380"/>
              <a:gd name="T50" fmla="*/ 52388 w 429"/>
              <a:gd name="T51" fmla="*/ 114300 h 380"/>
              <a:gd name="T52" fmla="*/ 55563 w 429"/>
              <a:gd name="T53" fmla="*/ 114300 h 380"/>
              <a:gd name="T54" fmla="*/ 74613 w 429"/>
              <a:gd name="T55" fmla="*/ 95250 h 380"/>
              <a:gd name="T56" fmla="*/ 88900 w 429"/>
              <a:gd name="T57" fmla="*/ 88900 h 380"/>
              <a:gd name="T58" fmla="*/ 96838 w 429"/>
              <a:gd name="T59" fmla="*/ 88900 h 380"/>
              <a:gd name="T60" fmla="*/ 114300 w 429"/>
              <a:gd name="T61" fmla="*/ 66675 h 380"/>
              <a:gd name="T62" fmla="*/ 107950 w 429"/>
              <a:gd name="T63" fmla="*/ 36513 h 380"/>
              <a:gd name="T64" fmla="*/ 268288 w 429"/>
              <a:gd name="T65" fmla="*/ 47625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0" name="Freeform 1176"/>
          <p:cNvSpPr>
            <a:spLocks/>
          </p:cNvSpPr>
          <p:nvPr userDrawn="1"/>
        </p:nvSpPr>
        <p:spPr bwMode="auto">
          <a:xfrm>
            <a:off x="5129213" y="3025775"/>
            <a:ext cx="338137" cy="355600"/>
          </a:xfrm>
          <a:custGeom>
            <a:avLst/>
            <a:gdLst>
              <a:gd name="T0" fmla="*/ 227012 w 213"/>
              <a:gd name="T1" fmla="*/ 14288 h 224"/>
              <a:gd name="T2" fmla="*/ 227012 w 213"/>
              <a:gd name="T3" fmla="*/ 14288 h 224"/>
              <a:gd name="T4" fmla="*/ 249237 w 213"/>
              <a:gd name="T5" fmla="*/ 11113 h 224"/>
              <a:gd name="T6" fmla="*/ 271462 w 213"/>
              <a:gd name="T7" fmla="*/ 11113 h 224"/>
              <a:gd name="T8" fmla="*/ 271462 w 213"/>
              <a:gd name="T9" fmla="*/ 95250 h 224"/>
              <a:gd name="T10" fmla="*/ 271462 w 213"/>
              <a:gd name="T11" fmla="*/ 95250 h 224"/>
              <a:gd name="T12" fmla="*/ 260350 w 213"/>
              <a:gd name="T13" fmla="*/ 114300 h 224"/>
              <a:gd name="T14" fmla="*/ 234950 w 213"/>
              <a:gd name="T15" fmla="*/ 92075 h 224"/>
              <a:gd name="T16" fmla="*/ 234950 w 213"/>
              <a:gd name="T17" fmla="*/ 92075 h 224"/>
              <a:gd name="T18" fmla="*/ 212725 w 213"/>
              <a:gd name="T19" fmla="*/ 44450 h 224"/>
              <a:gd name="T20" fmla="*/ 212725 w 213"/>
              <a:gd name="T21" fmla="*/ 44450 h 224"/>
              <a:gd name="T22" fmla="*/ 209550 w 213"/>
              <a:gd name="T23" fmla="*/ 39688 h 224"/>
              <a:gd name="T24" fmla="*/ 201612 w 213"/>
              <a:gd name="T25" fmla="*/ 39688 h 224"/>
              <a:gd name="T26" fmla="*/ 201612 w 213"/>
              <a:gd name="T27" fmla="*/ 47625 h 224"/>
              <a:gd name="T28" fmla="*/ 201612 w 213"/>
              <a:gd name="T29" fmla="*/ 47625 h 224"/>
              <a:gd name="T30" fmla="*/ 234950 w 213"/>
              <a:gd name="T31" fmla="*/ 128588 h 224"/>
              <a:gd name="T32" fmla="*/ 271462 w 213"/>
              <a:gd name="T33" fmla="*/ 212725 h 224"/>
              <a:gd name="T34" fmla="*/ 271462 w 213"/>
              <a:gd name="T35" fmla="*/ 212725 h 224"/>
              <a:gd name="T36" fmla="*/ 338137 w 213"/>
              <a:gd name="T37" fmla="*/ 323850 h 224"/>
              <a:gd name="T38" fmla="*/ 338137 w 213"/>
              <a:gd name="T39" fmla="*/ 323850 h 224"/>
              <a:gd name="T40" fmla="*/ 268287 w 213"/>
              <a:gd name="T41" fmla="*/ 355600 h 224"/>
              <a:gd name="T42" fmla="*/ 257175 w 213"/>
              <a:gd name="T43" fmla="*/ 344488 h 224"/>
              <a:gd name="T44" fmla="*/ 14287 w 213"/>
              <a:gd name="T45" fmla="*/ 344488 h 224"/>
              <a:gd name="T46" fmla="*/ 14287 w 213"/>
              <a:gd name="T47" fmla="*/ 50800 h 224"/>
              <a:gd name="T48" fmla="*/ 14287 w 213"/>
              <a:gd name="T49" fmla="*/ 50800 h 224"/>
              <a:gd name="T50" fmla="*/ 3175 w 213"/>
              <a:gd name="T51" fmla="*/ 36513 h 224"/>
              <a:gd name="T52" fmla="*/ 0 w 213"/>
              <a:gd name="T53" fmla="*/ 28575 h 224"/>
              <a:gd name="T54" fmla="*/ 0 w 213"/>
              <a:gd name="T55" fmla="*/ 22225 h 224"/>
              <a:gd name="T56" fmla="*/ 0 w 213"/>
              <a:gd name="T57" fmla="*/ 22225 h 224"/>
              <a:gd name="T58" fmla="*/ 0 w 213"/>
              <a:gd name="T59" fmla="*/ 14288 h 224"/>
              <a:gd name="T60" fmla="*/ 3175 w 213"/>
              <a:gd name="T61" fmla="*/ 14288 h 224"/>
              <a:gd name="T62" fmla="*/ 14287 w 213"/>
              <a:gd name="T63" fmla="*/ 14288 h 224"/>
              <a:gd name="T64" fmla="*/ 69850 w 213"/>
              <a:gd name="T65" fmla="*/ 22225 h 224"/>
              <a:gd name="T66" fmla="*/ 69850 w 213"/>
              <a:gd name="T67" fmla="*/ 22225 h 224"/>
              <a:gd name="T68" fmla="*/ 84137 w 213"/>
              <a:gd name="T69" fmla="*/ 25400 h 224"/>
              <a:gd name="T70" fmla="*/ 90487 w 213"/>
              <a:gd name="T71" fmla="*/ 28575 h 224"/>
              <a:gd name="T72" fmla="*/ 95250 w 213"/>
              <a:gd name="T73" fmla="*/ 25400 h 224"/>
              <a:gd name="T74" fmla="*/ 95250 w 213"/>
              <a:gd name="T75" fmla="*/ 25400 h 224"/>
              <a:gd name="T76" fmla="*/ 139700 w 213"/>
              <a:gd name="T77" fmla="*/ 14288 h 224"/>
              <a:gd name="T78" fmla="*/ 179387 w 213"/>
              <a:gd name="T79" fmla="*/ 0 h 224"/>
              <a:gd name="T80" fmla="*/ 179387 w 213"/>
              <a:gd name="T81" fmla="*/ 0 h 224"/>
              <a:gd name="T82" fmla="*/ 201612 w 213"/>
              <a:gd name="T83" fmla="*/ 11113 h 224"/>
              <a:gd name="T84" fmla="*/ 212725 w 213"/>
              <a:gd name="T85" fmla="*/ 14288 h 224"/>
              <a:gd name="T86" fmla="*/ 227012 w 213"/>
              <a:gd name="T87" fmla="*/ 14288 h 224"/>
              <a:gd name="T88" fmla="*/ 227012 w 213"/>
              <a:gd name="T89" fmla="*/ 14288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1" name="Freeform 1177"/>
          <p:cNvSpPr>
            <a:spLocks/>
          </p:cNvSpPr>
          <p:nvPr userDrawn="1"/>
        </p:nvSpPr>
        <p:spPr bwMode="auto">
          <a:xfrm>
            <a:off x="8266113" y="3048000"/>
            <a:ext cx="14287" cy="14288"/>
          </a:xfrm>
          <a:custGeom>
            <a:avLst/>
            <a:gdLst>
              <a:gd name="T0" fmla="*/ 14287 w 9"/>
              <a:gd name="T1" fmla="*/ 3175 h 9"/>
              <a:gd name="T2" fmla="*/ 14287 w 9"/>
              <a:gd name="T3" fmla="*/ 3175 h 9"/>
              <a:gd name="T4" fmla="*/ 14287 w 9"/>
              <a:gd name="T5" fmla="*/ 6350 h 9"/>
              <a:gd name="T6" fmla="*/ 14287 w 9"/>
              <a:gd name="T7" fmla="*/ 14288 h 9"/>
              <a:gd name="T8" fmla="*/ 14287 w 9"/>
              <a:gd name="T9" fmla="*/ 14288 h 9"/>
              <a:gd name="T10" fmla="*/ 7937 w 9"/>
              <a:gd name="T11" fmla="*/ 14288 h 9"/>
              <a:gd name="T12" fmla="*/ 3175 w 9"/>
              <a:gd name="T13" fmla="*/ 14288 h 9"/>
              <a:gd name="T14" fmla="*/ 3175 w 9"/>
              <a:gd name="T15" fmla="*/ 14288 h 9"/>
              <a:gd name="T16" fmla="*/ 0 w 9"/>
              <a:gd name="T17" fmla="*/ 11113 h 9"/>
              <a:gd name="T18" fmla="*/ 0 w 9"/>
              <a:gd name="T19" fmla="*/ 3175 h 9"/>
              <a:gd name="T20" fmla="*/ 0 w 9"/>
              <a:gd name="T21" fmla="*/ 3175 h 9"/>
              <a:gd name="T22" fmla="*/ 3175 w 9"/>
              <a:gd name="T23" fmla="*/ 0 h 9"/>
              <a:gd name="T24" fmla="*/ 3175 w 9"/>
              <a:gd name="T25" fmla="*/ 0 h 9"/>
              <a:gd name="T26" fmla="*/ 11112 w 9"/>
              <a:gd name="T27" fmla="*/ 0 h 9"/>
              <a:gd name="T28" fmla="*/ 14287 w 9"/>
              <a:gd name="T29" fmla="*/ 3175 h 9"/>
              <a:gd name="T30" fmla="*/ 14287 w 9"/>
              <a:gd name="T31" fmla="*/ 3175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2" name="Freeform 1178"/>
          <p:cNvSpPr>
            <a:spLocks/>
          </p:cNvSpPr>
          <p:nvPr userDrawn="1"/>
        </p:nvSpPr>
        <p:spPr bwMode="auto">
          <a:xfrm>
            <a:off x="6810375" y="3054350"/>
            <a:ext cx="257175" cy="133350"/>
          </a:xfrm>
          <a:custGeom>
            <a:avLst/>
            <a:gdLst>
              <a:gd name="T0" fmla="*/ 19050 w 162"/>
              <a:gd name="T1" fmla="*/ 4763 h 84"/>
              <a:gd name="T2" fmla="*/ 33338 w 162"/>
              <a:gd name="T3" fmla="*/ 0 h 84"/>
              <a:gd name="T4" fmla="*/ 111125 w 162"/>
              <a:gd name="T5" fmla="*/ 41275 h 84"/>
              <a:gd name="T6" fmla="*/ 133350 w 162"/>
              <a:gd name="T7" fmla="*/ 41275 h 84"/>
              <a:gd name="T8" fmla="*/ 173038 w 162"/>
              <a:gd name="T9" fmla="*/ 69850 h 84"/>
              <a:gd name="T10" fmla="*/ 247650 w 162"/>
              <a:gd name="T11" fmla="*/ 77788 h 84"/>
              <a:gd name="T12" fmla="*/ 247650 w 162"/>
              <a:gd name="T13" fmla="*/ 77788 h 84"/>
              <a:gd name="T14" fmla="*/ 254000 w 162"/>
              <a:gd name="T15" fmla="*/ 77788 h 84"/>
              <a:gd name="T16" fmla="*/ 257175 w 162"/>
              <a:gd name="T17" fmla="*/ 80963 h 84"/>
              <a:gd name="T18" fmla="*/ 257175 w 162"/>
              <a:gd name="T19" fmla="*/ 85725 h 84"/>
              <a:gd name="T20" fmla="*/ 247650 w 162"/>
              <a:gd name="T21" fmla="*/ 133350 h 84"/>
              <a:gd name="T22" fmla="*/ 247650 w 162"/>
              <a:gd name="T23" fmla="*/ 133350 h 84"/>
              <a:gd name="T24" fmla="*/ 128588 w 162"/>
              <a:gd name="T25" fmla="*/ 111125 h 84"/>
              <a:gd name="T26" fmla="*/ 22225 w 162"/>
              <a:gd name="T27" fmla="*/ 74613 h 84"/>
              <a:gd name="T28" fmla="*/ 22225 w 162"/>
              <a:gd name="T29" fmla="*/ 74613 h 84"/>
              <a:gd name="T30" fmla="*/ 15875 w 162"/>
              <a:gd name="T31" fmla="*/ 66675 h 84"/>
              <a:gd name="T32" fmla="*/ 4763 w 162"/>
              <a:gd name="T33" fmla="*/ 58738 h 84"/>
              <a:gd name="T34" fmla="*/ 0 w 162"/>
              <a:gd name="T35" fmla="*/ 15875 h 84"/>
              <a:gd name="T36" fmla="*/ 11113 w 162"/>
              <a:gd name="T37" fmla="*/ 0 h 84"/>
              <a:gd name="T38" fmla="*/ 11113 w 162"/>
              <a:gd name="T39" fmla="*/ 0 h 84"/>
              <a:gd name="T40" fmla="*/ 15875 w 162"/>
              <a:gd name="T41" fmla="*/ 0 h 84"/>
              <a:gd name="T42" fmla="*/ 19050 w 162"/>
              <a:gd name="T43" fmla="*/ 4763 h 84"/>
              <a:gd name="T44" fmla="*/ 19050 w 162"/>
              <a:gd name="T45" fmla="*/ 476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3" name="Freeform 1179"/>
          <p:cNvSpPr>
            <a:spLocks/>
          </p:cNvSpPr>
          <p:nvPr userDrawn="1"/>
        </p:nvSpPr>
        <p:spPr bwMode="auto">
          <a:xfrm>
            <a:off x="7100888" y="3135313"/>
            <a:ext cx="58737" cy="33337"/>
          </a:xfrm>
          <a:custGeom>
            <a:avLst/>
            <a:gdLst>
              <a:gd name="T0" fmla="*/ 52387 w 37"/>
              <a:gd name="T1" fmla="*/ 33337 h 21"/>
              <a:gd name="T2" fmla="*/ 7937 w 37"/>
              <a:gd name="T3" fmla="*/ 33337 h 21"/>
              <a:gd name="T4" fmla="*/ 0 w 37"/>
              <a:gd name="T5" fmla="*/ 11112 h 21"/>
              <a:gd name="T6" fmla="*/ 33337 w 37"/>
              <a:gd name="T7" fmla="*/ 0 h 21"/>
              <a:gd name="T8" fmla="*/ 58737 w 37"/>
              <a:gd name="T9" fmla="*/ 19050 h 21"/>
              <a:gd name="T10" fmla="*/ 52387 w 37"/>
              <a:gd name="T11" fmla="*/ 33337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4" name="Freeform 1180"/>
          <p:cNvSpPr>
            <a:spLocks/>
          </p:cNvSpPr>
          <p:nvPr userDrawn="1"/>
        </p:nvSpPr>
        <p:spPr bwMode="auto">
          <a:xfrm>
            <a:off x="7229475" y="3140075"/>
            <a:ext cx="276225" cy="657225"/>
          </a:xfrm>
          <a:custGeom>
            <a:avLst/>
            <a:gdLst>
              <a:gd name="T0" fmla="*/ 161925 w 174"/>
              <a:gd name="T1" fmla="*/ 31750 h 414"/>
              <a:gd name="T2" fmla="*/ 150813 w 174"/>
              <a:gd name="T3" fmla="*/ 73025 h 414"/>
              <a:gd name="T4" fmla="*/ 209550 w 174"/>
              <a:gd name="T5" fmla="*/ 179388 h 414"/>
              <a:gd name="T6" fmla="*/ 231775 w 174"/>
              <a:gd name="T7" fmla="*/ 204788 h 414"/>
              <a:gd name="T8" fmla="*/ 254000 w 174"/>
              <a:gd name="T9" fmla="*/ 212725 h 414"/>
              <a:gd name="T10" fmla="*/ 276225 w 174"/>
              <a:gd name="T11" fmla="*/ 223838 h 414"/>
              <a:gd name="T12" fmla="*/ 217488 w 174"/>
              <a:gd name="T13" fmla="*/ 288925 h 414"/>
              <a:gd name="T14" fmla="*/ 209550 w 174"/>
              <a:gd name="T15" fmla="*/ 307975 h 414"/>
              <a:gd name="T16" fmla="*/ 198438 w 174"/>
              <a:gd name="T17" fmla="*/ 307975 h 414"/>
              <a:gd name="T18" fmla="*/ 195263 w 174"/>
              <a:gd name="T19" fmla="*/ 315913 h 414"/>
              <a:gd name="T20" fmla="*/ 206375 w 174"/>
              <a:gd name="T21" fmla="*/ 385763 h 414"/>
              <a:gd name="T22" fmla="*/ 231775 w 174"/>
              <a:gd name="T23" fmla="*/ 411163 h 414"/>
              <a:gd name="T24" fmla="*/ 242888 w 174"/>
              <a:gd name="T25" fmla="*/ 461963 h 414"/>
              <a:gd name="T26" fmla="*/ 254000 w 174"/>
              <a:gd name="T27" fmla="*/ 517525 h 414"/>
              <a:gd name="T28" fmla="*/ 265113 w 174"/>
              <a:gd name="T29" fmla="*/ 646113 h 414"/>
              <a:gd name="T30" fmla="*/ 242888 w 174"/>
              <a:gd name="T31" fmla="*/ 646113 h 414"/>
              <a:gd name="T32" fmla="*/ 246063 w 174"/>
              <a:gd name="T33" fmla="*/ 584200 h 414"/>
              <a:gd name="T34" fmla="*/ 214313 w 174"/>
              <a:gd name="T35" fmla="*/ 492125 h 414"/>
              <a:gd name="T36" fmla="*/ 169863 w 174"/>
              <a:gd name="T37" fmla="*/ 400050 h 414"/>
              <a:gd name="T38" fmla="*/ 144463 w 174"/>
              <a:gd name="T39" fmla="*/ 392113 h 414"/>
              <a:gd name="T40" fmla="*/ 111125 w 174"/>
              <a:gd name="T41" fmla="*/ 428625 h 414"/>
              <a:gd name="T42" fmla="*/ 95250 w 174"/>
              <a:gd name="T43" fmla="*/ 425450 h 414"/>
              <a:gd name="T44" fmla="*/ 85725 w 174"/>
              <a:gd name="T45" fmla="*/ 358775 h 414"/>
              <a:gd name="T46" fmla="*/ 74613 w 174"/>
              <a:gd name="T47" fmla="*/ 341313 h 414"/>
              <a:gd name="T48" fmla="*/ 55563 w 174"/>
              <a:gd name="T49" fmla="*/ 300038 h 414"/>
              <a:gd name="T50" fmla="*/ 15875 w 174"/>
              <a:gd name="T51" fmla="*/ 271463 h 414"/>
              <a:gd name="T52" fmla="*/ 19050 w 174"/>
              <a:gd name="T53" fmla="*/ 223838 h 414"/>
              <a:gd name="T54" fmla="*/ 30163 w 174"/>
              <a:gd name="T55" fmla="*/ 182563 h 414"/>
              <a:gd name="T56" fmla="*/ 33338 w 174"/>
              <a:gd name="T57" fmla="*/ 139700 h 414"/>
              <a:gd name="T58" fmla="*/ 58738 w 174"/>
              <a:gd name="T59" fmla="*/ 123825 h 414"/>
              <a:gd name="T60" fmla="*/ 74613 w 174"/>
              <a:gd name="T61" fmla="*/ 28575 h 414"/>
              <a:gd name="T62" fmla="*/ 122238 w 174"/>
              <a:gd name="T63" fmla="*/ 0 h 414"/>
              <a:gd name="T64" fmla="*/ 144463 w 174"/>
              <a:gd name="T65" fmla="*/ 3175 h 414"/>
              <a:gd name="T66" fmla="*/ 147638 w 174"/>
              <a:gd name="T67" fmla="*/ 6350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5" name="Freeform 1181"/>
          <p:cNvSpPr>
            <a:spLocks/>
          </p:cNvSpPr>
          <p:nvPr userDrawn="1"/>
        </p:nvSpPr>
        <p:spPr bwMode="auto">
          <a:xfrm>
            <a:off x="1936750" y="3146425"/>
            <a:ext cx="28575" cy="7938"/>
          </a:xfrm>
          <a:custGeom>
            <a:avLst/>
            <a:gdLst>
              <a:gd name="T0" fmla="*/ 28575 w 18"/>
              <a:gd name="T1" fmla="*/ 0 h 5"/>
              <a:gd name="T2" fmla="*/ 28575 w 18"/>
              <a:gd name="T3" fmla="*/ 0 h 5"/>
              <a:gd name="T4" fmla="*/ 14288 w 18"/>
              <a:gd name="T5" fmla="*/ 7938 h 5"/>
              <a:gd name="T6" fmla="*/ 6350 w 18"/>
              <a:gd name="T7" fmla="*/ 7938 h 5"/>
              <a:gd name="T8" fmla="*/ 0 w 18"/>
              <a:gd name="T9" fmla="*/ 7938 h 5"/>
              <a:gd name="T10" fmla="*/ 3175 w 18"/>
              <a:gd name="T11" fmla="*/ 0 h 5"/>
              <a:gd name="T12" fmla="*/ 28575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6" name="Freeform 1182"/>
          <p:cNvSpPr>
            <a:spLocks/>
          </p:cNvSpPr>
          <p:nvPr userDrawn="1"/>
        </p:nvSpPr>
        <p:spPr bwMode="auto">
          <a:xfrm>
            <a:off x="1990725" y="3157538"/>
            <a:ext cx="11113" cy="30162"/>
          </a:xfrm>
          <a:custGeom>
            <a:avLst/>
            <a:gdLst>
              <a:gd name="T0" fmla="*/ 4763 w 7"/>
              <a:gd name="T1" fmla="*/ 30162 h 19"/>
              <a:gd name="T2" fmla="*/ 4763 w 7"/>
              <a:gd name="T3" fmla="*/ 30162 h 19"/>
              <a:gd name="T4" fmla="*/ 0 w 7"/>
              <a:gd name="T5" fmla="*/ 25400 h 19"/>
              <a:gd name="T6" fmla="*/ 4763 w 7"/>
              <a:gd name="T7" fmla="*/ 22225 h 19"/>
              <a:gd name="T8" fmla="*/ 4763 w 7"/>
              <a:gd name="T9" fmla="*/ 14287 h 19"/>
              <a:gd name="T10" fmla="*/ 4763 w 7"/>
              <a:gd name="T11" fmla="*/ 14287 h 19"/>
              <a:gd name="T12" fmla="*/ 11113 w 7"/>
              <a:gd name="T13" fmla="*/ 0 h 19"/>
              <a:gd name="T14" fmla="*/ 11113 w 7"/>
              <a:gd name="T15" fmla="*/ 0 h 19"/>
              <a:gd name="T16" fmla="*/ 11113 w 7"/>
              <a:gd name="T17" fmla="*/ 14287 h 19"/>
              <a:gd name="T18" fmla="*/ 7938 w 7"/>
              <a:gd name="T19" fmla="*/ 22225 h 19"/>
              <a:gd name="T20" fmla="*/ 4763 w 7"/>
              <a:gd name="T21" fmla="*/ 30162 h 19"/>
              <a:gd name="T22" fmla="*/ 4763 w 7"/>
              <a:gd name="T23" fmla="*/ 30162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7" name="Freeform 1183"/>
          <p:cNvSpPr>
            <a:spLocks/>
          </p:cNvSpPr>
          <p:nvPr userDrawn="1"/>
        </p:nvSpPr>
        <p:spPr bwMode="auto">
          <a:xfrm>
            <a:off x="3805238" y="3187700"/>
            <a:ext cx="306387" cy="227013"/>
          </a:xfrm>
          <a:custGeom>
            <a:avLst/>
            <a:gdLst>
              <a:gd name="T0" fmla="*/ 301625 w 193"/>
              <a:gd name="T1" fmla="*/ 50800 h 143"/>
              <a:gd name="T2" fmla="*/ 203200 w 193"/>
              <a:gd name="T3" fmla="*/ 50800 h 143"/>
              <a:gd name="T4" fmla="*/ 203200 w 193"/>
              <a:gd name="T5" fmla="*/ 50800 h 143"/>
              <a:gd name="T6" fmla="*/ 195262 w 193"/>
              <a:gd name="T7" fmla="*/ 142875 h 143"/>
              <a:gd name="T8" fmla="*/ 144462 w 193"/>
              <a:gd name="T9" fmla="*/ 165100 h 143"/>
              <a:gd name="T10" fmla="*/ 144462 w 193"/>
              <a:gd name="T11" fmla="*/ 165100 h 143"/>
              <a:gd name="T12" fmla="*/ 133350 w 193"/>
              <a:gd name="T13" fmla="*/ 220663 h 143"/>
              <a:gd name="T14" fmla="*/ 30162 w 193"/>
              <a:gd name="T15" fmla="*/ 220663 h 143"/>
              <a:gd name="T16" fmla="*/ 4762 w 193"/>
              <a:gd name="T17" fmla="*/ 227013 h 143"/>
              <a:gd name="T18" fmla="*/ 0 w 193"/>
              <a:gd name="T19" fmla="*/ 223838 h 143"/>
              <a:gd name="T20" fmla="*/ 11112 w 193"/>
              <a:gd name="T21" fmla="*/ 190500 h 143"/>
              <a:gd name="T22" fmla="*/ 66675 w 193"/>
              <a:gd name="T23" fmla="*/ 139700 h 143"/>
              <a:gd name="T24" fmla="*/ 66675 w 193"/>
              <a:gd name="T25" fmla="*/ 139700 h 143"/>
              <a:gd name="T26" fmla="*/ 60325 w 193"/>
              <a:gd name="T27" fmla="*/ 112713 h 143"/>
              <a:gd name="T28" fmla="*/ 92075 w 193"/>
              <a:gd name="T29" fmla="*/ 76200 h 143"/>
              <a:gd name="T30" fmla="*/ 88900 w 193"/>
              <a:gd name="T31" fmla="*/ 53975 h 143"/>
              <a:gd name="T32" fmla="*/ 139700 w 193"/>
              <a:gd name="T33" fmla="*/ 0 h 143"/>
              <a:gd name="T34" fmla="*/ 306387 w 193"/>
              <a:gd name="T35" fmla="*/ 0 h 143"/>
              <a:gd name="T36" fmla="*/ 301625 w 193"/>
              <a:gd name="T37" fmla="*/ 50800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8" name="Freeform 1184"/>
          <p:cNvSpPr>
            <a:spLocks/>
          </p:cNvSpPr>
          <p:nvPr userDrawn="1"/>
        </p:nvSpPr>
        <p:spPr bwMode="auto">
          <a:xfrm>
            <a:off x="3821113" y="3190875"/>
            <a:ext cx="403225" cy="441325"/>
          </a:xfrm>
          <a:custGeom>
            <a:avLst/>
            <a:gdLst>
              <a:gd name="T0" fmla="*/ 403225 w 254"/>
              <a:gd name="T1" fmla="*/ 84138 h 278"/>
              <a:gd name="T2" fmla="*/ 403225 w 254"/>
              <a:gd name="T3" fmla="*/ 88900 h 278"/>
              <a:gd name="T4" fmla="*/ 363538 w 254"/>
              <a:gd name="T5" fmla="*/ 98425 h 278"/>
              <a:gd name="T6" fmla="*/ 360363 w 254"/>
              <a:gd name="T7" fmla="*/ 103188 h 278"/>
              <a:gd name="T8" fmla="*/ 352425 w 254"/>
              <a:gd name="T9" fmla="*/ 158750 h 278"/>
              <a:gd name="T10" fmla="*/ 352425 w 254"/>
              <a:gd name="T11" fmla="*/ 158750 h 278"/>
              <a:gd name="T12" fmla="*/ 363538 w 254"/>
              <a:gd name="T13" fmla="*/ 179388 h 278"/>
              <a:gd name="T14" fmla="*/ 369888 w 254"/>
              <a:gd name="T15" fmla="*/ 201613 h 278"/>
              <a:gd name="T16" fmla="*/ 377825 w 254"/>
              <a:gd name="T17" fmla="*/ 249238 h 278"/>
              <a:gd name="T18" fmla="*/ 377825 w 254"/>
              <a:gd name="T19" fmla="*/ 249238 h 278"/>
              <a:gd name="T20" fmla="*/ 381000 w 254"/>
              <a:gd name="T21" fmla="*/ 271463 h 278"/>
              <a:gd name="T22" fmla="*/ 385763 w 254"/>
              <a:gd name="T23" fmla="*/ 293688 h 278"/>
              <a:gd name="T24" fmla="*/ 385763 w 254"/>
              <a:gd name="T25" fmla="*/ 341313 h 278"/>
              <a:gd name="T26" fmla="*/ 385763 w 254"/>
              <a:gd name="T27" fmla="*/ 341313 h 278"/>
              <a:gd name="T28" fmla="*/ 363538 w 254"/>
              <a:gd name="T29" fmla="*/ 422275 h 278"/>
              <a:gd name="T30" fmla="*/ 227013 w 254"/>
              <a:gd name="T31" fmla="*/ 422275 h 278"/>
              <a:gd name="T32" fmla="*/ 187325 w 254"/>
              <a:gd name="T33" fmla="*/ 411163 h 278"/>
              <a:gd name="T34" fmla="*/ 187325 w 254"/>
              <a:gd name="T35" fmla="*/ 411163 h 278"/>
              <a:gd name="T36" fmla="*/ 168275 w 254"/>
              <a:gd name="T37" fmla="*/ 441325 h 278"/>
              <a:gd name="T38" fmla="*/ 168275 w 254"/>
              <a:gd name="T39" fmla="*/ 441325 h 278"/>
              <a:gd name="T40" fmla="*/ 131763 w 254"/>
              <a:gd name="T41" fmla="*/ 415925 h 278"/>
              <a:gd name="T42" fmla="*/ 92075 w 254"/>
              <a:gd name="T43" fmla="*/ 393700 h 278"/>
              <a:gd name="T44" fmla="*/ 3175 w 254"/>
              <a:gd name="T45" fmla="*/ 388938 h 278"/>
              <a:gd name="T46" fmla="*/ 17463 w 254"/>
              <a:gd name="T47" fmla="*/ 346075 h 278"/>
              <a:gd name="T48" fmla="*/ 17463 w 254"/>
              <a:gd name="T49" fmla="*/ 346075 h 278"/>
              <a:gd name="T50" fmla="*/ 11113 w 254"/>
              <a:gd name="T51" fmla="*/ 323850 h 278"/>
              <a:gd name="T52" fmla="*/ 0 w 254"/>
              <a:gd name="T53" fmla="*/ 301625 h 278"/>
              <a:gd name="T54" fmla="*/ 0 w 254"/>
              <a:gd name="T55" fmla="*/ 301625 h 278"/>
              <a:gd name="T56" fmla="*/ 11113 w 254"/>
              <a:gd name="T57" fmla="*/ 260350 h 278"/>
              <a:gd name="T58" fmla="*/ 14288 w 254"/>
              <a:gd name="T59" fmla="*/ 242888 h 278"/>
              <a:gd name="T60" fmla="*/ 17463 w 254"/>
              <a:gd name="T61" fmla="*/ 220663 h 278"/>
              <a:gd name="T62" fmla="*/ 120650 w 254"/>
              <a:gd name="T63" fmla="*/ 220663 h 278"/>
              <a:gd name="T64" fmla="*/ 120650 w 254"/>
              <a:gd name="T65" fmla="*/ 220663 h 278"/>
              <a:gd name="T66" fmla="*/ 128588 w 254"/>
              <a:gd name="T67" fmla="*/ 195263 h 278"/>
              <a:gd name="T68" fmla="*/ 131763 w 254"/>
              <a:gd name="T69" fmla="*/ 168275 h 278"/>
              <a:gd name="T70" fmla="*/ 131763 w 254"/>
              <a:gd name="T71" fmla="*/ 168275 h 278"/>
              <a:gd name="T72" fmla="*/ 187325 w 254"/>
              <a:gd name="T73" fmla="*/ 142875 h 278"/>
              <a:gd name="T74" fmla="*/ 190500 w 254"/>
              <a:gd name="T75" fmla="*/ 55563 h 278"/>
              <a:gd name="T76" fmla="*/ 285750 w 254"/>
              <a:gd name="T77" fmla="*/ 55563 h 278"/>
              <a:gd name="T78" fmla="*/ 290513 w 254"/>
              <a:gd name="T79" fmla="*/ 50800 h 278"/>
              <a:gd name="T80" fmla="*/ 293688 w 254"/>
              <a:gd name="T81" fmla="*/ 0 h 278"/>
              <a:gd name="T82" fmla="*/ 296863 w 254"/>
              <a:gd name="T83" fmla="*/ 0 h 278"/>
              <a:gd name="T84" fmla="*/ 403225 w 254"/>
              <a:gd name="T85" fmla="*/ 84138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9" name="Freeform 1185"/>
          <p:cNvSpPr>
            <a:spLocks/>
          </p:cNvSpPr>
          <p:nvPr userDrawn="1"/>
        </p:nvSpPr>
        <p:spPr bwMode="auto">
          <a:xfrm>
            <a:off x="8070850" y="3190875"/>
            <a:ext cx="44450" cy="117475"/>
          </a:xfrm>
          <a:custGeom>
            <a:avLst/>
            <a:gdLst>
              <a:gd name="T0" fmla="*/ 30163 w 28"/>
              <a:gd name="T1" fmla="*/ 84138 h 74"/>
              <a:gd name="T2" fmla="*/ 44450 w 28"/>
              <a:gd name="T3" fmla="*/ 98425 h 74"/>
              <a:gd name="T4" fmla="*/ 44450 w 28"/>
              <a:gd name="T5" fmla="*/ 98425 h 74"/>
              <a:gd name="T6" fmla="*/ 44450 w 28"/>
              <a:gd name="T7" fmla="*/ 109538 h 74"/>
              <a:gd name="T8" fmla="*/ 44450 w 28"/>
              <a:gd name="T9" fmla="*/ 114300 h 74"/>
              <a:gd name="T10" fmla="*/ 36513 w 28"/>
              <a:gd name="T11" fmla="*/ 117475 h 74"/>
              <a:gd name="T12" fmla="*/ 30163 w 28"/>
              <a:gd name="T13" fmla="*/ 114300 h 74"/>
              <a:gd name="T14" fmla="*/ 0 w 28"/>
              <a:gd name="T15" fmla="*/ 61913 h 74"/>
              <a:gd name="T16" fmla="*/ 15875 w 28"/>
              <a:gd name="T17" fmla="*/ 3175 h 74"/>
              <a:gd name="T18" fmla="*/ 15875 w 28"/>
              <a:gd name="T19" fmla="*/ 3175 h 74"/>
              <a:gd name="T20" fmla="*/ 19050 w 28"/>
              <a:gd name="T21" fmla="*/ 0 h 74"/>
              <a:gd name="T22" fmla="*/ 25400 w 28"/>
              <a:gd name="T23" fmla="*/ 0 h 74"/>
              <a:gd name="T24" fmla="*/ 33338 w 28"/>
              <a:gd name="T25" fmla="*/ 11113 h 74"/>
              <a:gd name="T26" fmla="*/ 30163 w 28"/>
              <a:gd name="T27" fmla="*/ 84138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0" name="Freeform 1186"/>
          <p:cNvSpPr>
            <a:spLocks/>
          </p:cNvSpPr>
          <p:nvPr userDrawn="1"/>
        </p:nvSpPr>
        <p:spPr bwMode="auto">
          <a:xfrm>
            <a:off x="7089775" y="3198813"/>
            <a:ext cx="161925" cy="193675"/>
          </a:xfrm>
          <a:custGeom>
            <a:avLst/>
            <a:gdLst>
              <a:gd name="T0" fmla="*/ 52388 w 102"/>
              <a:gd name="T1" fmla="*/ 31750 h 122"/>
              <a:gd name="T2" fmla="*/ 77788 w 102"/>
              <a:gd name="T3" fmla="*/ 28575 h 122"/>
              <a:gd name="T4" fmla="*/ 77788 w 102"/>
              <a:gd name="T5" fmla="*/ 28575 h 122"/>
              <a:gd name="T6" fmla="*/ 117475 w 102"/>
              <a:gd name="T7" fmla="*/ 39688 h 122"/>
              <a:gd name="T8" fmla="*/ 133350 w 102"/>
              <a:gd name="T9" fmla="*/ 76200 h 122"/>
              <a:gd name="T10" fmla="*/ 161925 w 102"/>
              <a:gd name="T11" fmla="*/ 109538 h 122"/>
              <a:gd name="T12" fmla="*/ 155575 w 102"/>
              <a:gd name="T13" fmla="*/ 160338 h 122"/>
              <a:gd name="T14" fmla="*/ 155575 w 102"/>
              <a:gd name="T15" fmla="*/ 160338 h 122"/>
              <a:gd name="T16" fmla="*/ 136525 w 102"/>
              <a:gd name="T17" fmla="*/ 193675 h 122"/>
              <a:gd name="T18" fmla="*/ 136525 w 102"/>
              <a:gd name="T19" fmla="*/ 193675 h 122"/>
              <a:gd name="T20" fmla="*/ 128588 w 102"/>
              <a:gd name="T21" fmla="*/ 187325 h 122"/>
              <a:gd name="T22" fmla="*/ 125413 w 102"/>
              <a:gd name="T23" fmla="*/ 182563 h 122"/>
              <a:gd name="T24" fmla="*/ 122238 w 102"/>
              <a:gd name="T25" fmla="*/ 165100 h 122"/>
              <a:gd name="T26" fmla="*/ 122238 w 102"/>
              <a:gd name="T27" fmla="*/ 150813 h 122"/>
              <a:gd name="T28" fmla="*/ 122238 w 102"/>
              <a:gd name="T29" fmla="*/ 134938 h 122"/>
              <a:gd name="T30" fmla="*/ 122238 w 102"/>
              <a:gd name="T31" fmla="*/ 134938 h 122"/>
              <a:gd name="T32" fmla="*/ 69850 w 102"/>
              <a:gd name="T33" fmla="*/ 98425 h 122"/>
              <a:gd name="T34" fmla="*/ 69850 w 102"/>
              <a:gd name="T35" fmla="*/ 98425 h 122"/>
              <a:gd name="T36" fmla="*/ 69850 w 102"/>
              <a:gd name="T37" fmla="*/ 98425 h 122"/>
              <a:gd name="T38" fmla="*/ 52388 w 102"/>
              <a:gd name="T39" fmla="*/ 120650 h 122"/>
              <a:gd name="T40" fmla="*/ 26988 w 102"/>
              <a:gd name="T41" fmla="*/ 90488 h 122"/>
              <a:gd name="T42" fmla="*/ 26988 w 102"/>
              <a:gd name="T43" fmla="*/ 90488 h 122"/>
              <a:gd name="T44" fmla="*/ 22225 w 102"/>
              <a:gd name="T45" fmla="*/ 69850 h 122"/>
              <a:gd name="T46" fmla="*/ 15875 w 102"/>
              <a:gd name="T47" fmla="*/ 47625 h 122"/>
              <a:gd name="T48" fmla="*/ 0 w 102"/>
              <a:gd name="T49" fmla="*/ 6350 h 122"/>
              <a:gd name="T50" fmla="*/ 15875 w 102"/>
              <a:gd name="T51" fmla="*/ 0 h 122"/>
              <a:gd name="T52" fmla="*/ 15875 w 102"/>
              <a:gd name="T53" fmla="*/ 0 h 122"/>
              <a:gd name="T54" fmla="*/ 26988 w 102"/>
              <a:gd name="T55" fmla="*/ 3175 h 122"/>
              <a:gd name="T56" fmla="*/ 38100 w 102"/>
              <a:gd name="T57" fmla="*/ 14288 h 122"/>
              <a:gd name="T58" fmla="*/ 44450 w 102"/>
              <a:gd name="T59" fmla="*/ 25400 h 122"/>
              <a:gd name="T60" fmla="*/ 52388 w 102"/>
              <a:gd name="T61" fmla="*/ 31750 h 122"/>
              <a:gd name="T62" fmla="*/ 52388 w 102"/>
              <a:gd name="T63" fmla="*/ 3175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1" name="Freeform 1187"/>
          <p:cNvSpPr>
            <a:spLocks/>
          </p:cNvSpPr>
          <p:nvPr userDrawn="1"/>
        </p:nvSpPr>
        <p:spPr bwMode="auto">
          <a:xfrm>
            <a:off x="5970588" y="3213100"/>
            <a:ext cx="117475" cy="139700"/>
          </a:xfrm>
          <a:custGeom>
            <a:avLst/>
            <a:gdLst>
              <a:gd name="T0" fmla="*/ 117475 w 74"/>
              <a:gd name="T1" fmla="*/ 3175 h 88"/>
              <a:gd name="T2" fmla="*/ 117475 w 74"/>
              <a:gd name="T3" fmla="*/ 3175 h 88"/>
              <a:gd name="T4" fmla="*/ 117475 w 74"/>
              <a:gd name="T5" fmla="*/ 36513 h 88"/>
              <a:gd name="T6" fmla="*/ 117475 w 74"/>
              <a:gd name="T7" fmla="*/ 69850 h 88"/>
              <a:gd name="T8" fmla="*/ 109538 w 74"/>
              <a:gd name="T9" fmla="*/ 139700 h 88"/>
              <a:gd name="T10" fmla="*/ 9525 w 74"/>
              <a:gd name="T11" fmla="*/ 139700 h 88"/>
              <a:gd name="T12" fmla="*/ 0 w 74"/>
              <a:gd name="T13" fmla="*/ 109538 h 88"/>
              <a:gd name="T14" fmla="*/ 0 w 74"/>
              <a:gd name="T15" fmla="*/ 84138 h 88"/>
              <a:gd name="T16" fmla="*/ 0 w 74"/>
              <a:gd name="T17" fmla="*/ 84138 h 88"/>
              <a:gd name="T18" fmla="*/ 25400 w 74"/>
              <a:gd name="T19" fmla="*/ 76200 h 88"/>
              <a:gd name="T20" fmla="*/ 39688 w 74"/>
              <a:gd name="T21" fmla="*/ 76200 h 88"/>
              <a:gd name="T22" fmla="*/ 53975 w 74"/>
              <a:gd name="T23" fmla="*/ 76200 h 88"/>
              <a:gd name="T24" fmla="*/ 106363 w 74"/>
              <a:gd name="T25" fmla="*/ 0 h 88"/>
              <a:gd name="T26" fmla="*/ 117475 w 74"/>
              <a:gd name="T27" fmla="*/ 3175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2" name="Freeform 1188"/>
          <p:cNvSpPr>
            <a:spLocks/>
          </p:cNvSpPr>
          <p:nvPr userDrawn="1"/>
        </p:nvSpPr>
        <p:spPr bwMode="auto">
          <a:xfrm>
            <a:off x="1939925" y="3216275"/>
            <a:ext cx="14288" cy="14288"/>
          </a:xfrm>
          <a:custGeom>
            <a:avLst/>
            <a:gdLst>
              <a:gd name="T0" fmla="*/ 14288 w 9"/>
              <a:gd name="T1" fmla="*/ 4763 h 9"/>
              <a:gd name="T2" fmla="*/ 7938 w 9"/>
              <a:gd name="T3" fmla="*/ 14288 h 9"/>
              <a:gd name="T4" fmla="*/ 0 w 9"/>
              <a:gd name="T5" fmla="*/ 4763 h 9"/>
              <a:gd name="T6" fmla="*/ 0 w 9"/>
              <a:gd name="T7" fmla="*/ 4763 h 9"/>
              <a:gd name="T8" fmla="*/ 3175 w 9"/>
              <a:gd name="T9" fmla="*/ 0 h 9"/>
              <a:gd name="T10" fmla="*/ 7938 w 9"/>
              <a:gd name="T11" fmla="*/ 0 h 9"/>
              <a:gd name="T12" fmla="*/ 14288 w 9"/>
              <a:gd name="T13" fmla="*/ 4763 h 9"/>
              <a:gd name="T14" fmla="*/ 14288 w 9"/>
              <a:gd name="T15" fmla="*/ 476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3" name="Freeform 1189"/>
          <p:cNvSpPr>
            <a:spLocks/>
          </p:cNvSpPr>
          <p:nvPr userDrawn="1"/>
        </p:nvSpPr>
        <p:spPr bwMode="auto">
          <a:xfrm>
            <a:off x="2016125" y="3238500"/>
            <a:ext cx="4763" cy="3175"/>
          </a:xfrm>
          <a:custGeom>
            <a:avLst/>
            <a:gdLst>
              <a:gd name="T0" fmla="*/ 4763 w 3"/>
              <a:gd name="T1" fmla="*/ 3175 h 2"/>
              <a:gd name="T2" fmla="*/ 4763 w 3"/>
              <a:gd name="T3" fmla="*/ 3175 h 2"/>
              <a:gd name="T4" fmla="*/ 0 w 3"/>
              <a:gd name="T5" fmla="*/ 3175 h 2"/>
              <a:gd name="T6" fmla="*/ 0 w 3"/>
              <a:gd name="T7" fmla="*/ 0 h 2"/>
              <a:gd name="T8" fmla="*/ 4763 w 3"/>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4" name="Freeform 1190"/>
          <p:cNvSpPr>
            <a:spLocks/>
          </p:cNvSpPr>
          <p:nvPr userDrawn="1"/>
        </p:nvSpPr>
        <p:spPr bwMode="auto">
          <a:xfrm>
            <a:off x="1738313" y="3275013"/>
            <a:ext cx="296862" cy="150812"/>
          </a:xfrm>
          <a:custGeom>
            <a:avLst/>
            <a:gdLst>
              <a:gd name="T0" fmla="*/ 146050 w 187"/>
              <a:gd name="T1" fmla="*/ 36512 h 95"/>
              <a:gd name="T2" fmla="*/ 146050 w 187"/>
              <a:gd name="T3" fmla="*/ 36512 h 95"/>
              <a:gd name="T4" fmla="*/ 171450 w 187"/>
              <a:gd name="T5" fmla="*/ 55562 h 95"/>
              <a:gd name="T6" fmla="*/ 193675 w 187"/>
              <a:gd name="T7" fmla="*/ 74612 h 95"/>
              <a:gd name="T8" fmla="*/ 219075 w 187"/>
              <a:gd name="T9" fmla="*/ 88900 h 95"/>
              <a:gd name="T10" fmla="*/ 234950 w 187"/>
              <a:gd name="T11" fmla="*/ 92075 h 95"/>
              <a:gd name="T12" fmla="*/ 249237 w 187"/>
              <a:gd name="T13" fmla="*/ 92075 h 95"/>
              <a:gd name="T14" fmla="*/ 249237 w 187"/>
              <a:gd name="T15" fmla="*/ 92075 h 95"/>
              <a:gd name="T16" fmla="*/ 252412 w 187"/>
              <a:gd name="T17" fmla="*/ 106362 h 95"/>
              <a:gd name="T18" fmla="*/ 252412 w 187"/>
              <a:gd name="T19" fmla="*/ 111125 h 95"/>
              <a:gd name="T20" fmla="*/ 257175 w 187"/>
              <a:gd name="T21" fmla="*/ 114300 h 95"/>
              <a:gd name="T22" fmla="*/ 293687 w 187"/>
              <a:gd name="T23" fmla="*/ 133350 h 95"/>
              <a:gd name="T24" fmla="*/ 296862 w 187"/>
              <a:gd name="T25" fmla="*/ 139700 h 95"/>
              <a:gd name="T26" fmla="*/ 288925 w 187"/>
              <a:gd name="T27" fmla="*/ 150812 h 95"/>
              <a:gd name="T28" fmla="*/ 190500 w 187"/>
              <a:gd name="T29" fmla="*/ 150812 h 95"/>
              <a:gd name="T30" fmla="*/ 187325 w 187"/>
              <a:gd name="T31" fmla="*/ 142875 h 95"/>
              <a:gd name="T32" fmla="*/ 187325 w 187"/>
              <a:gd name="T33" fmla="*/ 142875 h 95"/>
              <a:gd name="T34" fmla="*/ 212725 w 187"/>
              <a:gd name="T35" fmla="*/ 122237 h 95"/>
              <a:gd name="T36" fmla="*/ 212725 w 187"/>
              <a:gd name="T37" fmla="*/ 122237 h 95"/>
              <a:gd name="T38" fmla="*/ 153987 w 187"/>
              <a:gd name="T39" fmla="*/ 84137 h 95"/>
              <a:gd name="T40" fmla="*/ 153987 w 187"/>
              <a:gd name="T41" fmla="*/ 84137 h 95"/>
              <a:gd name="T42" fmla="*/ 123825 w 187"/>
              <a:gd name="T43" fmla="*/ 77787 h 95"/>
              <a:gd name="T44" fmla="*/ 123825 w 187"/>
              <a:gd name="T45" fmla="*/ 77787 h 95"/>
              <a:gd name="T46" fmla="*/ 112712 w 187"/>
              <a:gd name="T47" fmla="*/ 63500 h 95"/>
              <a:gd name="T48" fmla="*/ 106362 w 187"/>
              <a:gd name="T49" fmla="*/ 55562 h 95"/>
              <a:gd name="T50" fmla="*/ 101600 w 187"/>
              <a:gd name="T51" fmla="*/ 52387 h 95"/>
              <a:gd name="T52" fmla="*/ 28575 w 187"/>
              <a:gd name="T53" fmla="*/ 36512 h 95"/>
              <a:gd name="T54" fmla="*/ 28575 w 187"/>
              <a:gd name="T55" fmla="*/ 36512 h 95"/>
              <a:gd name="T56" fmla="*/ 20637 w 187"/>
              <a:gd name="T57" fmla="*/ 44450 h 95"/>
              <a:gd name="T58" fmla="*/ 14287 w 187"/>
              <a:gd name="T59" fmla="*/ 47625 h 95"/>
              <a:gd name="T60" fmla="*/ 6350 w 187"/>
              <a:gd name="T61" fmla="*/ 52387 h 95"/>
              <a:gd name="T62" fmla="*/ 3175 w 187"/>
              <a:gd name="T63" fmla="*/ 52387 h 95"/>
              <a:gd name="T64" fmla="*/ 0 w 187"/>
              <a:gd name="T65" fmla="*/ 47625 h 95"/>
              <a:gd name="T66" fmla="*/ 0 w 187"/>
              <a:gd name="T67" fmla="*/ 47625 h 95"/>
              <a:gd name="T68" fmla="*/ 0 w 187"/>
              <a:gd name="T69" fmla="*/ 47625 h 95"/>
              <a:gd name="T70" fmla="*/ 31750 w 187"/>
              <a:gd name="T71" fmla="*/ 11112 h 95"/>
              <a:gd name="T72" fmla="*/ 31750 w 187"/>
              <a:gd name="T73" fmla="*/ 11112 h 95"/>
              <a:gd name="T74" fmla="*/ 31750 w 187"/>
              <a:gd name="T75" fmla="*/ 4762 h 95"/>
              <a:gd name="T76" fmla="*/ 31750 w 187"/>
              <a:gd name="T77" fmla="*/ 0 h 95"/>
              <a:gd name="T78" fmla="*/ 36512 w 187"/>
              <a:gd name="T79" fmla="*/ 0 h 95"/>
              <a:gd name="T80" fmla="*/ 73025 w 187"/>
              <a:gd name="T81" fmla="*/ 22225 h 95"/>
              <a:gd name="T82" fmla="*/ 146050 w 187"/>
              <a:gd name="T83" fmla="*/ 36512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5" name="Freeform 1191"/>
          <p:cNvSpPr>
            <a:spLocks/>
          </p:cNvSpPr>
          <p:nvPr userDrawn="1"/>
        </p:nvSpPr>
        <p:spPr bwMode="auto">
          <a:xfrm>
            <a:off x="5999163" y="3279775"/>
            <a:ext cx="209550" cy="288925"/>
          </a:xfrm>
          <a:custGeom>
            <a:avLst/>
            <a:gdLst>
              <a:gd name="T0" fmla="*/ 169863 w 132"/>
              <a:gd name="T1" fmla="*/ 36513 h 182"/>
              <a:gd name="T2" fmla="*/ 209550 w 132"/>
              <a:gd name="T3" fmla="*/ 65088 h 182"/>
              <a:gd name="T4" fmla="*/ 209550 w 132"/>
              <a:gd name="T5" fmla="*/ 65088 h 182"/>
              <a:gd name="T6" fmla="*/ 206375 w 132"/>
              <a:gd name="T7" fmla="*/ 90488 h 182"/>
              <a:gd name="T8" fmla="*/ 161925 w 132"/>
              <a:gd name="T9" fmla="*/ 142875 h 182"/>
              <a:gd name="T10" fmla="*/ 161925 w 132"/>
              <a:gd name="T11" fmla="*/ 190500 h 182"/>
              <a:gd name="T12" fmla="*/ 114300 w 132"/>
              <a:gd name="T13" fmla="*/ 234950 h 182"/>
              <a:gd name="T14" fmla="*/ 84138 w 132"/>
              <a:gd name="T15" fmla="*/ 274638 h 182"/>
              <a:gd name="T16" fmla="*/ 84138 w 132"/>
              <a:gd name="T17" fmla="*/ 274638 h 182"/>
              <a:gd name="T18" fmla="*/ 58738 w 132"/>
              <a:gd name="T19" fmla="*/ 282575 h 182"/>
              <a:gd name="T20" fmla="*/ 33338 w 132"/>
              <a:gd name="T21" fmla="*/ 288925 h 182"/>
              <a:gd name="T22" fmla="*/ 19050 w 132"/>
              <a:gd name="T23" fmla="*/ 241300 h 182"/>
              <a:gd name="T24" fmla="*/ 19050 w 132"/>
              <a:gd name="T25" fmla="*/ 241300 h 182"/>
              <a:gd name="T26" fmla="*/ 11113 w 132"/>
              <a:gd name="T27" fmla="*/ 234950 h 182"/>
              <a:gd name="T28" fmla="*/ 0 w 132"/>
              <a:gd name="T29" fmla="*/ 227013 h 182"/>
              <a:gd name="T30" fmla="*/ 0 w 132"/>
              <a:gd name="T31" fmla="*/ 227013 h 182"/>
              <a:gd name="T32" fmla="*/ 92075 w 132"/>
              <a:gd name="T33" fmla="*/ 168275 h 182"/>
              <a:gd name="T34" fmla="*/ 95250 w 132"/>
              <a:gd name="T35" fmla="*/ 106363 h 182"/>
              <a:gd name="T36" fmla="*/ 84138 w 132"/>
              <a:gd name="T37" fmla="*/ 73025 h 182"/>
              <a:gd name="T38" fmla="*/ 92075 w 132"/>
              <a:gd name="T39" fmla="*/ 0 h 182"/>
              <a:gd name="T40" fmla="*/ 128588 w 132"/>
              <a:gd name="T41" fmla="*/ 31750 h 182"/>
              <a:gd name="T42" fmla="*/ 169863 w 132"/>
              <a:gd name="T43" fmla="*/ 3651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6" name="Freeform 1192"/>
          <p:cNvSpPr>
            <a:spLocks/>
          </p:cNvSpPr>
          <p:nvPr userDrawn="1"/>
        </p:nvSpPr>
        <p:spPr bwMode="auto">
          <a:xfrm>
            <a:off x="3994150" y="3282950"/>
            <a:ext cx="520700" cy="525463"/>
          </a:xfrm>
          <a:custGeom>
            <a:avLst/>
            <a:gdLst>
              <a:gd name="T0" fmla="*/ 436563 w 328"/>
              <a:gd name="T1" fmla="*/ 153988 h 331"/>
              <a:gd name="T2" fmla="*/ 492125 w 328"/>
              <a:gd name="T3" fmla="*/ 176213 h 331"/>
              <a:gd name="T4" fmla="*/ 517525 w 328"/>
              <a:gd name="T5" fmla="*/ 209550 h 331"/>
              <a:gd name="T6" fmla="*/ 517525 w 328"/>
              <a:gd name="T7" fmla="*/ 209550 h 331"/>
              <a:gd name="T8" fmla="*/ 520700 w 328"/>
              <a:gd name="T9" fmla="*/ 407988 h 331"/>
              <a:gd name="T10" fmla="*/ 520700 w 328"/>
              <a:gd name="T11" fmla="*/ 407988 h 331"/>
              <a:gd name="T12" fmla="*/ 509588 w 328"/>
              <a:gd name="T13" fmla="*/ 425450 h 331"/>
              <a:gd name="T14" fmla="*/ 503238 w 328"/>
              <a:gd name="T15" fmla="*/ 441325 h 331"/>
              <a:gd name="T16" fmla="*/ 487363 w 328"/>
              <a:gd name="T17" fmla="*/ 477838 h 331"/>
              <a:gd name="T18" fmla="*/ 487363 w 328"/>
              <a:gd name="T19" fmla="*/ 477838 h 331"/>
              <a:gd name="T20" fmla="*/ 481013 w 328"/>
              <a:gd name="T21" fmla="*/ 481013 h 331"/>
              <a:gd name="T22" fmla="*/ 476250 w 328"/>
              <a:gd name="T23" fmla="*/ 481013 h 331"/>
              <a:gd name="T24" fmla="*/ 461963 w 328"/>
              <a:gd name="T25" fmla="*/ 473075 h 331"/>
              <a:gd name="T26" fmla="*/ 444500 w 328"/>
              <a:gd name="T27" fmla="*/ 422275 h 331"/>
              <a:gd name="T28" fmla="*/ 400050 w 328"/>
              <a:gd name="T29" fmla="*/ 396875 h 331"/>
              <a:gd name="T30" fmla="*/ 395288 w 328"/>
              <a:gd name="T31" fmla="*/ 355600 h 331"/>
              <a:gd name="T32" fmla="*/ 392113 w 328"/>
              <a:gd name="T33" fmla="*/ 352425 h 331"/>
              <a:gd name="T34" fmla="*/ 336550 w 328"/>
              <a:gd name="T35" fmla="*/ 352425 h 331"/>
              <a:gd name="T36" fmla="*/ 285750 w 328"/>
              <a:gd name="T37" fmla="*/ 407988 h 331"/>
              <a:gd name="T38" fmla="*/ 234950 w 328"/>
              <a:gd name="T39" fmla="*/ 425450 h 331"/>
              <a:gd name="T40" fmla="*/ 193675 w 328"/>
              <a:gd name="T41" fmla="*/ 511175 h 331"/>
              <a:gd name="T42" fmla="*/ 193675 w 328"/>
              <a:gd name="T43" fmla="*/ 511175 h 331"/>
              <a:gd name="T44" fmla="*/ 120650 w 328"/>
              <a:gd name="T45" fmla="*/ 525463 h 331"/>
              <a:gd name="T46" fmla="*/ 95250 w 328"/>
              <a:gd name="T47" fmla="*/ 488950 h 331"/>
              <a:gd name="T48" fmla="*/ 95250 w 328"/>
              <a:gd name="T49" fmla="*/ 488950 h 331"/>
              <a:gd name="T50" fmla="*/ 95250 w 328"/>
              <a:gd name="T51" fmla="*/ 466725 h 331"/>
              <a:gd name="T52" fmla="*/ 90488 w 328"/>
              <a:gd name="T53" fmla="*/ 458788 h 331"/>
              <a:gd name="T54" fmla="*/ 84138 w 328"/>
              <a:gd name="T55" fmla="*/ 452438 h 331"/>
              <a:gd name="T56" fmla="*/ 84138 w 328"/>
              <a:gd name="T57" fmla="*/ 452438 h 331"/>
              <a:gd name="T58" fmla="*/ 42863 w 328"/>
              <a:gd name="T59" fmla="*/ 455613 h 331"/>
              <a:gd name="T60" fmla="*/ 6350 w 328"/>
              <a:gd name="T61" fmla="*/ 444500 h 331"/>
              <a:gd name="T62" fmla="*/ 6350 w 328"/>
              <a:gd name="T63" fmla="*/ 444500 h 331"/>
              <a:gd name="T64" fmla="*/ 0 w 328"/>
              <a:gd name="T65" fmla="*/ 355600 h 331"/>
              <a:gd name="T66" fmla="*/ 0 w 328"/>
              <a:gd name="T67" fmla="*/ 355600 h 331"/>
              <a:gd name="T68" fmla="*/ 17463 w 328"/>
              <a:gd name="T69" fmla="*/ 327025 h 331"/>
              <a:gd name="T70" fmla="*/ 58738 w 328"/>
              <a:gd name="T71" fmla="*/ 338138 h 331"/>
              <a:gd name="T72" fmla="*/ 193675 w 328"/>
              <a:gd name="T73" fmla="*/ 338138 h 331"/>
              <a:gd name="T74" fmla="*/ 193675 w 328"/>
              <a:gd name="T75" fmla="*/ 338138 h 331"/>
              <a:gd name="T76" fmla="*/ 207963 w 328"/>
              <a:gd name="T77" fmla="*/ 293688 h 331"/>
              <a:gd name="T78" fmla="*/ 219075 w 328"/>
              <a:gd name="T79" fmla="*/ 254000 h 331"/>
              <a:gd name="T80" fmla="*/ 215900 w 328"/>
              <a:gd name="T81" fmla="*/ 187325 h 331"/>
              <a:gd name="T82" fmla="*/ 215900 w 328"/>
              <a:gd name="T83" fmla="*/ 187325 h 331"/>
              <a:gd name="T84" fmla="*/ 207963 w 328"/>
              <a:gd name="T85" fmla="*/ 142875 h 331"/>
              <a:gd name="T86" fmla="*/ 201613 w 328"/>
              <a:gd name="T87" fmla="*/ 95250 h 331"/>
              <a:gd name="T88" fmla="*/ 187325 w 328"/>
              <a:gd name="T89" fmla="*/ 66675 h 331"/>
              <a:gd name="T90" fmla="*/ 193675 w 328"/>
              <a:gd name="T91" fmla="*/ 14288 h 331"/>
              <a:gd name="T92" fmla="*/ 234950 w 328"/>
              <a:gd name="T93" fmla="*/ 0 h 331"/>
              <a:gd name="T94" fmla="*/ 238125 w 328"/>
              <a:gd name="T95" fmla="*/ 0 h 331"/>
              <a:gd name="T96" fmla="*/ 436563 w 328"/>
              <a:gd name="T97" fmla="*/ 153988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7" name="Freeform 1193"/>
          <p:cNvSpPr>
            <a:spLocks/>
          </p:cNvSpPr>
          <p:nvPr userDrawn="1"/>
        </p:nvSpPr>
        <p:spPr bwMode="auto">
          <a:xfrm>
            <a:off x="7553325" y="3300413"/>
            <a:ext cx="254000" cy="552450"/>
          </a:xfrm>
          <a:custGeom>
            <a:avLst/>
            <a:gdLst>
              <a:gd name="T0" fmla="*/ 147638 w 160"/>
              <a:gd name="T1" fmla="*/ 38100 h 348"/>
              <a:gd name="T2" fmla="*/ 147638 w 160"/>
              <a:gd name="T3" fmla="*/ 38100 h 348"/>
              <a:gd name="T4" fmla="*/ 139700 w 160"/>
              <a:gd name="T5" fmla="*/ 52388 h 348"/>
              <a:gd name="T6" fmla="*/ 131763 w 160"/>
              <a:gd name="T7" fmla="*/ 66675 h 348"/>
              <a:gd name="T8" fmla="*/ 117475 w 160"/>
              <a:gd name="T9" fmla="*/ 147638 h 348"/>
              <a:gd name="T10" fmla="*/ 147638 w 160"/>
              <a:gd name="T11" fmla="*/ 206375 h 348"/>
              <a:gd name="T12" fmla="*/ 220663 w 160"/>
              <a:gd name="T13" fmla="*/ 276225 h 348"/>
              <a:gd name="T14" fmla="*/ 242888 w 160"/>
              <a:gd name="T15" fmla="*/ 287338 h 348"/>
              <a:gd name="T16" fmla="*/ 242888 w 160"/>
              <a:gd name="T17" fmla="*/ 287338 h 348"/>
              <a:gd name="T18" fmla="*/ 254000 w 160"/>
              <a:gd name="T19" fmla="*/ 430213 h 348"/>
              <a:gd name="T20" fmla="*/ 215900 w 160"/>
              <a:gd name="T21" fmla="*/ 485775 h 348"/>
              <a:gd name="T22" fmla="*/ 195263 w 160"/>
              <a:gd name="T23" fmla="*/ 493713 h 348"/>
              <a:gd name="T24" fmla="*/ 157163 w 160"/>
              <a:gd name="T25" fmla="*/ 552450 h 348"/>
              <a:gd name="T26" fmla="*/ 147638 w 160"/>
              <a:gd name="T27" fmla="*/ 552450 h 348"/>
              <a:gd name="T28" fmla="*/ 147638 w 160"/>
              <a:gd name="T29" fmla="*/ 552450 h 348"/>
              <a:gd name="T30" fmla="*/ 136525 w 160"/>
              <a:gd name="T31" fmla="*/ 519113 h 348"/>
              <a:gd name="T32" fmla="*/ 131763 w 160"/>
              <a:gd name="T33" fmla="*/ 477838 h 348"/>
              <a:gd name="T34" fmla="*/ 150813 w 160"/>
              <a:gd name="T35" fmla="*/ 463550 h 348"/>
              <a:gd name="T36" fmla="*/ 206375 w 160"/>
              <a:gd name="T37" fmla="*/ 449263 h 348"/>
              <a:gd name="T38" fmla="*/ 223838 w 160"/>
              <a:gd name="T39" fmla="*/ 427038 h 348"/>
              <a:gd name="T40" fmla="*/ 212725 w 160"/>
              <a:gd name="T41" fmla="*/ 404813 h 348"/>
              <a:gd name="T42" fmla="*/ 212725 w 160"/>
              <a:gd name="T43" fmla="*/ 404813 h 348"/>
              <a:gd name="T44" fmla="*/ 215900 w 160"/>
              <a:gd name="T45" fmla="*/ 393700 h 348"/>
              <a:gd name="T46" fmla="*/ 215900 w 160"/>
              <a:gd name="T47" fmla="*/ 379413 h 348"/>
              <a:gd name="T48" fmla="*/ 209550 w 160"/>
              <a:gd name="T49" fmla="*/ 309563 h 348"/>
              <a:gd name="T50" fmla="*/ 69850 w 160"/>
              <a:gd name="T51" fmla="*/ 139700 h 348"/>
              <a:gd name="T52" fmla="*/ 69850 w 160"/>
              <a:gd name="T53" fmla="*/ 139700 h 348"/>
              <a:gd name="T54" fmla="*/ 84138 w 160"/>
              <a:gd name="T55" fmla="*/ 107950 h 348"/>
              <a:gd name="T56" fmla="*/ 80963 w 160"/>
              <a:gd name="T57" fmla="*/ 103188 h 348"/>
              <a:gd name="T58" fmla="*/ 25400 w 160"/>
              <a:gd name="T59" fmla="*/ 85725 h 348"/>
              <a:gd name="T60" fmla="*/ 0 w 160"/>
              <a:gd name="T61" fmla="*/ 38100 h 348"/>
              <a:gd name="T62" fmla="*/ 3175 w 160"/>
              <a:gd name="T63" fmla="*/ 26988 h 348"/>
              <a:gd name="T64" fmla="*/ 3175 w 160"/>
              <a:gd name="T65" fmla="*/ 26988 h 348"/>
              <a:gd name="T66" fmla="*/ 39688 w 160"/>
              <a:gd name="T67" fmla="*/ 15875 h 348"/>
              <a:gd name="T68" fmla="*/ 58738 w 160"/>
              <a:gd name="T69" fmla="*/ 7938 h 348"/>
              <a:gd name="T70" fmla="*/ 73025 w 160"/>
              <a:gd name="T71" fmla="*/ 0 h 348"/>
              <a:gd name="T72" fmla="*/ 73025 w 160"/>
              <a:gd name="T73" fmla="*/ 0 h 348"/>
              <a:gd name="T74" fmla="*/ 87313 w 160"/>
              <a:gd name="T75" fmla="*/ 0 h 348"/>
              <a:gd name="T76" fmla="*/ 147638 w 160"/>
              <a:gd name="T77" fmla="*/ 38100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8" name="Freeform 1194"/>
          <p:cNvSpPr>
            <a:spLocks/>
          </p:cNvSpPr>
          <p:nvPr userDrawn="1"/>
        </p:nvSpPr>
        <p:spPr bwMode="auto">
          <a:xfrm>
            <a:off x="2049463" y="3333750"/>
            <a:ext cx="4762" cy="1588"/>
          </a:xfrm>
          <a:custGeom>
            <a:avLst/>
            <a:gdLst>
              <a:gd name="T0" fmla="*/ 4762 w 3"/>
              <a:gd name="T1" fmla="*/ 0 h 1588"/>
              <a:gd name="T2" fmla="*/ 0 w 3"/>
              <a:gd name="T3" fmla="*/ 0 h 1588"/>
              <a:gd name="T4" fmla="*/ 0 w 3"/>
              <a:gd name="T5" fmla="*/ 0 h 1588"/>
              <a:gd name="T6" fmla="*/ 0 w 3"/>
              <a:gd name="T7" fmla="*/ 0 h 1588"/>
              <a:gd name="T8" fmla="*/ 4762 w 3"/>
              <a:gd name="T9" fmla="*/ 0 h 1588"/>
              <a:gd name="T10" fmla="*/ 4762 w 3"/>
              <a:gd name="T11" fmla="*/ 0 h 158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588">
                <a:moveTo>
                  <a:pt x="3" y="0"/>
                </a:moveTo>
                <a:lnTo>
                  <a:pt x="0" y="0"/>
                </a:lnTo>
                <a:lnTo>
                  <a:pt x="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9" name="Freeform 1195"/>
          <p:cNvSpPr>
            <a:spLocks/>
          </p:cNvSpPr>
          <p:nvPr userDrawn="1"/>
        </p:nvSpPr>
        <p:spPr bwMode="auto">
          <a:xfrm>
            <a:off x="7494588" y="3344863"/>
            <a:ext cx="274637" cy="430212"/>
          </a:xfrm>
          <a:custGeom>
            <a:avLst/>
            <a:gdLst>
              <a:gd name="T0" fmla="*/ 77787 w 173"/>
              <a:gd name="T1" fmla="*/ 44450 h 271"/>
              <a:gd name="T2" fmla="*/ 77787 w 173"/>
              <a:gd name="T3" fmla="*/ 44450 h 271"/>
              <a:gd name="T4" fmla="*/ 106362 w 173"/>
              <a:gd name="T5" fmla="*/ 55562 h 271"/>
              <a:gd name="T6" fmla="*/ 136525 w 173"/>
              <a:gd name="T7" fmla="*/ 66675 h 271"/>
              <a:gd name="T8" fmla="*/ 125412 w 173"/>
              <a:gd name="T9" fmla="*/ 95250 h 271"/>
              <a:gd name="T10" fmla="*/ 125412 w 173"/>
              <a:gd name="T11" fmla="*/ 95250 h 271"/>
              <a:gd name="T12" fmla="*/ 190500 w 173"/>
              <a:gd name="T13" fmla="*/ 180975 h 271"/>
              <a:gd name="T14" fmla="*/ 260350 w 173"/>
              <a:gd name="T15" fmla="*/ 268287 h 271"/>
              <a:gd name="T16" fmla="*/ 271462 w 173"/>
              <a:gd name="T17" fmla="*/ 341312 h 271"/>
              <a:gd name="T18" fmla="*/ 265112 w 173"/>
              <a:gd name="T19" fmla="*/ 363537 h 271"/>
              <a:gd name="T20" fmla="*/ 274637 w 173"/>
              <a:gd name="T21" fmla="*/ 379412 h 271"/>
              <a:gd name="T22" fmla="*/ 274637 w 173"/>
              <a:gd name="T23" fmla="*/ 379412 h 271"/>
              <a:gd name="T24" fmla="*/ 271462 w 173"/>
              <a:gd name="T25" fmla="*/ 390525 h 271"/>
              <a:gd name="T26" fmla="*/ 260350 w 173"/>
              <a:gd name="T27" fmla="*/ 393700 h 271"/>
              <a:gd name="T28" fmla="*/ 242887 w 173"/>
              <a:gd name="T29" fmla="*/ 400050 h 271"/>
              <a:gd name="T30" fmla="*/ 223837 w 173"/>
              <a:gd name="T31" fmla="*/ 407987 h 271"/>
              <a:gd name="T32" fmla="*/ 206375 w 173"/>
              <a:gd name="T33" fmla="*/ 411162 h 271"/>
              <a:gd name="T34" fmla="*/ 187325 w 173"/>
              <a:gd name="T35" fmla="*/ 430212 h 271"/>
              <a:gd name="T36" fmla="*/ 131762 w 173"/>
              <a:gd name="T37" fmla="*/ 393700 h 271"/>
              <a:gd name="T38" fmla="*/ 117475 w 173"/>
              <a:gd name="T39" fmla="*/ 360362 h 271"/>
              <a:gd name="T40" fmla="*/ 125412 w 173"/>
              <a:gd name="T41" fmla="*/ 330200 h 271"/>
              <a:gd name="T42" fmla="*/ 168275 w 173"/>
              <a:gd name="T43" fmla="*/ 320675 h 271"/>
              <a:gd name="T44" fmla="*/ 168275 w 173"/>
              <a:gd name="T45" fmla="*/ 320675 h 271"/>
              <a:gd name="T46" fmla="*/ 176212 w 173"/>
              <a:gd name="T47" fmla="*/ 301625 h 271"/>
              <a:gd name="T48" fmla="*/ 179387 w 173"/>
              <a:gd name="T49" fmla="*/ 279400 h 271"/>
              <a:gd name="T50" fmla="*/ 157162 w 173"/>
              <a:gd name="T51" fmla="*/ 195262 h 271"/>
              <a:gd name="T52" fmla="*/ 128587 w 173"/>
              <a:gd name="T53" fmla="*/ 158750 h 271"/>
              <a:gd name="T54" fmla="*/ 103187 w 173"/>
              <a:gd name="T55" fmla="*/ 139700 h 271"/>
              <a:gd name="T56" fmla="*/ 47625 w 173"/>
              <a:gd name="T57" fmla="*/ 161925 h 271"/>
              <a:gd name="T58" fmla="*/ 47625 w 173"/>
              <a:gd name="T59" fmla="*/ 161925 h 271"/>
              <a:gd name="T60" fmla="*/ 28575 w 173"/>
              <a:gd name="T61" fmla="*/ 150812 h 271"/>
              <a:gd name="T62" fmla="*/ 28575 w 173"/>
              <a:gd name="T63" fmla="*/ 150812 h 271"/>
              <a:gd name="T64" fmla="*/ 28575 w 173"/>
              <a:gd name="T65" fmla="*/ 139700 h 271"/>
              <a:gd name="T66" fmla="*/ 28575 w 173"/>
              <a:gd name="T67" fmla="*/ 125412 h 271"/>
              <a:gd name="T68" fmla="*/ 28575 w 173"/>
              <a:gd name="T69" fmla="*/ 114300 h 271"/>
              <a:gd name="T70" fmla="*/ 25400 w 173"/>
              <a:gd name="T71" fmla="*/ 111125 h 271"/>
              <a:gd name="T72" fmla="*/ 19050 w 173"/>
              <a:gd name="T73" fmla="*/ 106362 h 271"/>
              <a:gd name="T74" fmla="*/ 11112 w 173"/>
              <a:gd name="T75" fmla="*/ 103187 h 271"/>
              <a:gd name="T76" fmla="*/ 11112 w 173"/>
              <a:gd name="T77" fmla="*/ 103187 h 271"/>
              <a:gd name="T78" fmla="*/ 3175 w 173"/>
              <a:gd name="T79" fmla="*/ 84137 h 271"/>
              <a:gd name="T80" fmla="*/ 0 w 173"/>
              <a:gd name="T81" fmla="*/ 63500 h 271"/>
              <a:gd name="T82" fmla="*/ 0 w 173"/>
              <a:gd name="T83" fmla="*/ 63500 h 271"/>
              <a:gd name="T84" fmla="*/ 22225 w 173"/>
              <a:gd name="T85" fmla="*/ 19050 h 271"/>
              <a:gd name="T86" fmla="*/ 44450 w 173"/>
              <a:gd name="T87" fmla="*/ 14287 h 271"/>
              <a:gd name="T88" fmla="*/ 55562 w 173"/>
              <a:gd name="T89" fmla="*/ 0 h 271"/>
              <a:gd name="T90" fmla="*/ 77787 w 173"/>
              <a:gd name="T91" fmla="*/ 44450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0" name="Freeform 1196"/>
          <p:cNvSpPr>
            <a:spLocks/>
          </p:cNvSpPr>
          <p:nvPr userDrawn="1"/>
        </p:nvSpPr>
        <p:spPr bwMode="auto">
          <a:xfrm>
            <a:off x="4518025" y="3349625"/>
            <a:ext cx="349250" cy="358775"/>
          </a:xfrm>
          <a:custGeom>
            <a:avLst/>
            <a:gdLst>
              <a:gd name="T0" fmla="*/ 320675 w 220"/>
              <a:gd name="T1" fmla="*/ 68263 h 226"/>
              <a:gd name="T2" fmla="*/ 349250 w 220"/>
              <a:gd name="T3" fmla="*/ 101600 h 226"/>
              <a:gd name="T4" fmla="*/ 349250 w 220"/>
              <a:gd name="T5" fmla="*/ 106363 h 226"/>
              <a:gd name="T6" fmla="*/ 323850 w 220"/>
              <a:gd name="T7" fmla="*/ 146050 h 226"/>
              <a:gd name="T8" fmla="*/ 309563 w 220"/>
              <a:gd name="T9" fmla="*/ 238125 h 226"/>
              <a:gd name="T10" fmla="*/ 309563 w 220"/>
              <a:gd name="T11" fmla="*/ 238125 h 226"/>
              <a:gd name="T12" fmla="*/ 287338 w 220"/>
              <a:gd name="T13" fmla="*/ 246063 h 226"/>
              <a:gd name="T14" fmla="*/ 265113 w 220"/>
              <a:gd name="T15" fmla="*/ 257175 h 226"/>
              <a:gd name="T16" fmla="*/ 265113 w 220"/>
              <a:gd name="T17" fmla="*/ 257175 h 226"/>
              <a:gd name="T18" fmla="*/ 261938 w 220"/>
              <a:gd name="T19" fmla="*/ 300038 h 226"/>
              <a:gd name="T20" fmla="*/ 261938 w 220"/>
              <a:gd name="T21" fmla="*/ 300038 h 226"/>
              <a:gd name="T22" fmla="*/ 246063 w 220"/>
              <a:gd name="T23" fmla="*/ 300038 h 226"/>
              <a:gd name="T24" fmla="*/ 242888 w 220"/>
              <a:gd name="T25" fmla="*/ 300038 h 226"/>
              <a:gd name="T26" fmla="*/ 239713 w 220"/>
              <a:gd name="T27" fmla="*/ 304800 h 226"/>
              <a:gd name="T28" fmla="*/ 239713 w 220"/>
              <a:gd name="T29" fmla="*/ 304800 h 226"/>
              <a:gd name="T30" fmla="*/ 236538 w 220"/>
              <a:gd name="T31" fmla="*/ 315913 h 226"/>
              <a:gd name="T32" fmla="*/ 236538 w 220"/>
              <a:gd name="T33" fmla="*/ 322263 h 226"/>
              <a:gd name="T34" fmla="*/ 236538 w 220"/>
              <a:gd name="T35" fmla="*/ 341313 h 226"/>
              <a:gd name="T36" fmla="*/ 139700 w 220"/>
              <a:gd name="T37" fmla="*/ 358775 h 226"/>
              <a:gd name="T38" fmla="*/ 111125 w 220"/>
              <a:gd name="T39" fmla="*/ 352425 h 226"/>
              <a:gd name="T40" fmla="*/ 74613 w 220"/>
              <a:gd name="T41" fmla="*/ 358775 h 226"/>
              <a:gd name="T42" fmla="*/ 74613 w 220"/>
              <a:gd name="T43" fmla="*/ 358775 h 226"/>
              <a:gd name="T44" fmla="*/ 4763 w 220"/>
              <a:gd name="T45" fmla="*/ 341313 h 226"/>
              <a:gd name="T46" fmla="*/ 0 w 220"/>
              <a:gd name="T47" fmla="*/ 146050 h 226"/>
              <a:gd name="T48" fmla="*/ 0 w 220"/>
              <a:gd name="T49" fmla="*/ 142875 h 226"/>
              <a:gd name="T50" fmla="*/ 242888 w 220"/>
              <a:gd name="T51" fmla="*/ 0 h 226"/>
              <a:gd name="T52" fmla="*/ 315913 w 220"/>
              <a:gd name="T53" fmla="*/ 25400 h 226"/>
              <a:gd name="T54" fmla="*/ 320675 w 220"/>
              <a:gd name="T55" fmla="*/ 6826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1" name="Freeform 1197"/>
          <p:cNvSpPr>
            <a:spLocks/>
          </p:cNvSpPr>
          <p:nvPr userDrawn="1"/>
        </p:nvSpPr>
        <p:spPr bwMode="auto">
          <a:xfrm>
            <a:off x="4783138" y="3355975"/>
            <a:ext cx="341312" cy="528638"/>
          </a:xfrm>
          <a:custGeom>
            <a:avLst/>
            <a:gdLst>
              <a:gd name="T0" fmla="*/ 114300 w 215"/>
              <a:gd name="T1" fmla="*/ 14288 h 333"/>
              <a:gd name="T2" fmla="*/ 198437 w 215"/>
              <a:gd name="T3" fmla="*/ 66675 h 333"/>
              <a:gd name="T4" fmla="*/ 334962 w 215"/>
              <a:gd name="T5" fmla="*/ 131763 h 333"/>
              <a:gd name="T6" fmla="*/ 334962 w 215"/>
              <a:gd name="T7" fmla="*/ 131763 h 333"/>
              <a:gd name="T8" fmla="*/ 338137 w 215"/>
              <a:gd name="T9" fmla="*/ 195263 h 333"/>
              <a:gd name="T10" fmla="*/ 341312 w 215"/>
              <a:gd name="T11" fmla="*/ 257175 h 333"/>
              <a:gd name="T12" fmla="*/ 301625 w 215"/>
              <a:gd name="T13" fmla="*/ 298450 h 333"/>
              <a:gd name="T14" fmla="*/ 301625 w 215"/>
              <a:gd name="T15" fmla="*/ 298450 h 333"/>
              <a:gd name="T16" fmla="*/ 304800 w 215"/>
              <a:gd name="T17" fmla="*/ 304800 h 333"/>
              <a:gd name="T18" fmla="*/ 307975 w 215"/>
              <a:gd name="T19" fmla="*/ 312738 h 333"/>
              <a:gd name="T20" fmla="*/ 293687 w 215"/>
              <a:gd name="T21" fmla="*/ 346075 h 333"/>
              <a:gd name="T22" fmla="*/ 307975 w 215"/>
              <a:gd name="T23" fmla="*/ 411163 h 333"/>
              <a:gd name="T24" fmla="*/ 254000 w 215"/>
              <a:gd name="T25" fmla="*/ 441325 h 333"/>
              <a:gd name="T26" fmla="*/ 228600 w 215"/>
              <a:gd name="T27" fmla="*/ 477838 h 333"/>
              <a:gd name="T28" fmla="*/ 176212 w 215"/>
              <a:gd name="T29" fmla="*/ 481013 h 333"/>
              <a:gd name="T30" fmla="*/ 80962 w 215"/>
              <a:gd name="T31" fmla="*/ 528638 h 333"/>
              <a:gd name="T32" fmla="*/ 80962 w 215"/>
              <a:gd name="T33" fmla="*/ 528638 h 333"/>
              <a:gd name="T34" fmla="*/ 44450 w 215"/>
              <a:gd name="T35" fmla="*/ 481013 h 333"/>
              <a:gd name="T36" fmla="*/ 44450 w 215"/>
              <a:gd name="T37" fmla="*/ 481013 h 333"/>
              <a:gd name="T38" fmla="*/ 58737 w 215"/>
              <a:gd name="T39" fmla="*/ 474663 h 333"/>
              <a:gd name="T40" fmla="*/ 73025 w 215"/>
              <a:gd name="T41" fmla="*/ 466725 h 333"/>
              <a:gd name="T42" fmla="*/ 73025 w 215"/>
              <a:gd name="T43" fmla="*/ 466725 h 333"/>
              <a:gd name="T44" fmla="*/ 47625 w 215"/>
              <a:gd name="T45" fmla="*/ 396875 h 333"/>
              <a:gd name="T46" fmla="*/ 47625 w 215"/>
              <a:gd name="T47" fmla="*/ 396875 h 333"/>
              <a:gd name="T48" fmla="*/ 36512 w 215"/>
              <a:gd name="T49" fmla="*/ 388938 h 333"/>
              <a:gd name="T50" fmla="*/ 25400 w 215"/>
              <a:gd name="T51" fmla="*/ 382588 h 333"/>
              <a:gd name="T52" fmla="*/ 14287 w 215"/>
              <a:gd name="T53" fmla="*/ 360363 h 333"/>
              <a:gd name="T54" fmla="*/ 44450 w 215"/>
              <a:gd name="T55" fmla="*/ 330200 h 333"/>
              <a:gd name="T56" fmla="*/ 44450 w 215"/>
              <a:gd name="T57" fmla="*/ 327025 h 333"/>
              <a:gd name="T58" fmla="*/ 0 w 215"/>
              <a:gd name="T59" fmla="*/ 293688 h 333"/>
              <a:gd name="T60" fmla="*/ 7937 w 215"/>
              <a:gd name="T61" fmla="*/ 254000 h 333"/>
              <a:gd name="T62" fmla="*/ 7937 w 215"/>
              <a:gd name="T63" fmla="*/ 254000 h 333"/>
              <a:gd name="T64" fmla="*/ 50800 w 215"/>
              <a:gd name="T65" fmla="*/ 234950 h 333"/>
              <a:gd name="T66" fmla="*/ 61912 w 215"/>
              <a:gd name="T67" fmla="*/ 142875 h 333"/>
              <a:gd name="T68" fmla="*/ 92075 w 215"/>
              <a:gd name="T69" fmla="*/ 95250 h 333"/>
              <a:gd name="T70" fmla="*/ 92075 w 215"/>
              <a:gd name="T71" fmla="*/ 95250 h 333"/>
              <a:gd name="T72" fmla="*/ 58737 w 215"/>
              <a:gd name="T73" fmla="*/ 58738 h 333"/>
              <a:gd name="T74" fmla="*/ 58737 w 215"/>
              <a:gd name="T75" fmla="*/ 58738 h 333"/>
              <a:gd name="T76" fmla="*/ 55562 w 215"/>
              <a:gd name="T77" fmla="*/ 30163 h 333"/>
              <a:gd name="T78" fmla="*/ 55562 w 215"/>
              <a:gd name="T79" fmla="*/ 14288 h 333"/>
              <a:gd name="T80" fmla="*/ 61912 w 215"/>
              <a:gd name="T81" fmla="*/ 0 h 333"/>
              <a:gd name="T82" fmla="*/ 61912 w 215"/>
              <a:gd name="T83" fmla="*/ 0 h 333"/>
              <a:gd name="T84" fmla="*/ 114300 w 215"/>
              <a:gd name="T85" fmla="*/ 14288 h 333"/>
              <a:gd name="T86" fmla="*/ 114300 w 215"/>
              <a:gd name="T87" fmla="*/ 14288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2" name="Freeform 1198"/>
          <p:cNvSpPr>
            <a:spLocks/>
          </p:cNvSpPr>
          <p:nvPr userDrawn="1"/>
        </p:nvSpPr>
        <p:spPr bwMode="auto">
          <a:xfrm>
            <a:off x="5084763" y="3355975"/>
            <a:ext cx="469900" cy="698500"/>
          </a:xfrm>
          <a:custGeom>
            <a:avLst/>
            <a:gdLst>
              <a:gd name="T0" fmla="*/ 414338 w 296"/>
              <a:gd name="T1" fmla="*/ 55563 h 440"/>
              <a:gd name="T2" fmla="*/ 414338 w 296"/>
              <a:gd name="T3" fmla="*/ 55563 h 440"/>
              <a:gd name="T4" fmla="*/ 419100 w 296"/>
              <a:gd name="T5" fmla="*/ 95250 h 440"/>
              <a:gd name="T6" fmla="*/ 422275 w 296"/>
              <a:gd name="T7" fmla="*/ 114300 h 440"/>
              <a:gd name="T8" fmla="*/ 433388 w 296"/>
              <a:gd name="T9" fmla="*/ 128588 h 440"/>
              <a:gd name="T10" fmla="*/ 433388 w 296"/>
              <a:gd name="T11" fmla="*/ 128588 h 440"/>
              <a:gd name="T12" fmla="*/ 469900 w 296"/>
              <a:gd name="T13" fmla="*/ 180975 h 440"/>
              <a:gd name="T14" fmla="*/ 469900 w 296"/>
              <a:gd name="T15" fmla="*/ 180975 h 440"/>
              <a:gd name="T16" fmla="*/ 441325 w 296"/>
              <a:gd name="T17" fmla="*/ 201613 h 440"/>
              <a:gd name="T18" fmla="*/ 441325 w 296"/>
              <a:gd name="T19" fmla="*/ 201613 h 440"/>
              <a:gd name="T20" fmla="*/ 436563 w 296"/>
              <a:gd name="T21" fmla="*/ 271463 h 440"/>
              <a:gd name="T22" fmla="*/ 430213 w 296"/>
              <a:gd name="T23" fmla="*/ 338138 h 440"/>
              <a:gd name="T24" fmla="*/ 430213 w 296"/>
              <a:gd name="T25" fmla="*/ 338138 h 440"/>
              <a:gd name="T26" fmla="*/ 407988 w 296"/>
              <a:gd name="T27" fmla="*/ 360363 h 440"/>
              <a:gd name="T28" fmla="*/ 385763 w 296"/>
              <a:gd name="T29" fmla="*/ 385763 h 440"/>
              <a:gd name="T30" fmla="*/ 352425 w 296"/>
              <a:gd name="T31" fmla="*/ 438150 h 440"/>
              <a:gd name="T32" fmla="*/ 352425 w 296"/>
              <a:gd name="T33" fmla="*/ 525463 h 440"/>
              <a:gd name="T34" fmla="*/ 352425 w 296"/>
              <a:gd name="T35" fmla="*/ 525463 h 440"/>
              <a:gd name="T36" fmla="*/ 341313 w 296"/>
              <a:gd name="T37" fmla="*/ 528638 h 440"/>
              <a:gd name="T38" fmla="*/ 338138 w 296"/>
              <a:gd name="T39" fmla="*/ 533400 h 440"/>
              <a:gd name="T40" fmla="*/ 333375 w 296"/>
              <a:gd name="T41" fmla="*/ 536575 h 440"/>
              <a:gd name="T42" fmla="*/ 333375 w 296"/>
              <a:gd name="T43" fmla="*/ 547688 h 440"/>
              <a:gd name="T44" fmla="*/ 333375 w 296"/>
              <a:gd name="T45" fmla="*/ 547688 h 440"/>
              <a:gd name="T46" fmla="*/ 385763 w 296"/>
              <a:gd name="T47" fmla="*/ 581025 h 440"/>
              <a:gd name="T48" fmla="*/ 385763 w 296"/>
              <a:gd name="T49" fmla="*/ 581025 h 440"/>
              <a:gd name="T50" fmla="*/ 388938 w 296"/>
              <a:gd name="T51" fmla="*/ 665163 h 440"/>
              <a:gd name="T52" fmla="*/ 388938 w 296"/>
              <a:gd name="T53" fmla="*/ 665163 h 440"/>
              <a:gd name="T54" fmla="*/ 382588 w 296"/>
              <a:gd name="T55" fmla="*/ 665163 h 440"/>
              <a:gd name="T56" fmla="*/ 374650 w 296"/>
              <a:gd name="T57" fmla="*/ 668338 h 440"/>
              <a:gd name="T58" fmla="*/ 363538 w 296"/>
              <a:gd name="T59" fmla="*/ 676275 h 440"/>
              <a:gd name="T60" fmla="*/ 352425 w 296"/>
              <a:gd name="T61" fmla="*/ 687388 h 440"/>
              <a:gd name="T62" fmla="*/ 349250 w 296"/>
              <a:gd name="T63" fmla="*/ 690563 h 440"/>
              <a:gd name="T64" fmla="*/ 341313 w 296"/>
              <a:gd name="T65" fmla="*/ 690563 h 440"/>
              <a:gd name="T66" fmla="*/ 274638 w 296"/>
              <a:gd name="T67" fmla="*/ 684213 h 440"/>
              <a:gd name="T68" fmla="*/ 254000 w 296"/>
              <a:gd name="T69" fmla="*/ 698500 h 440"/>
              <a:gd name="T70" fmla="*/ 227013 w 296"/>
              <a:gd name="T71" fmla="*/ 684213 h 440"/>
              <a:gd name="T72" fmla="*/ 187325 w 296"/>
              <a:gd name="T73" fmla="*/ 687388 h 440"/>
              <a:gd name="T74" fmla="*/ 131763 w 296"/>
              <a:gd name="T75" fmla="*/ 642938 h 440"/>
              <a:gd name="T76" fmla="*/ 109538 w 296"/>
              <a:gd name="T77" fmla="*/ 573088 h 440"/>
              <a:gd name="T78" fmla="*/ 109538 w 296"/>
              <a:gd name="T79" fmla="*/ 573088 h 440"/>
              <a:gd name="T80" fmla="*/ 76200 w 296"/>
              <a:gd name="T81" fmla="*/ 544513 h 440"/>
              <a:gd name="T82" fmla="*/ 47625 w 296"/>
              <a:gd name="T83" fmla="*/ 508000 h 440"/>
              <a:gd name="T84" fmla="*/ 44450 w 296"/>
              <a:gd name="T85" fmla="*/ 466725 h 440"/>
              <a:gd name="T86" fmla="*/ 11113 w 296"/>
              <a:gd name="T87" fmla="*/ 411163 h 440"/>
              <a:gd name="T88" fmla="*/ 0 w 296"/>
              <a:gd name="T89" fmla="*/ 346075 h 440"/>
              <a:gd name="T90" fmla="*/ 0 w 296"/>
              <a:gd name="T91" fmla="*/ 346075 h 440"/>
              <a:gd name="T92" fmla="*/ 3175 w 296"/>
              <a:gd name="T93" fmla="*/ 334963 h 440"/>
              <a:gd name="T94" fmla="*/ 11113 w 296"/>
              <a:gd name="T95" fmla="*/ 323850 h 440"/>
              <a:gd name="T96" fmla="*/ 11113 w 296"/>
              <a:gd name="T97" fmla="*/ 312738 h 440"/>
              <a:gd name="T98" fmla="*/ 11113 w 296"/>
              <a:gd name="T99" fmla="*/ 304800 h 440"/>
              <a:gd name="T100" fmla="*/ 6350 w 296"/>
              <a:gd name="T101" fmla="*/ 301625 h 440"/>
              <a:gd name="T102" fmla="*/ 44450 w 296"/>
              <a:gd name="T103" fmla="*/ 260350 h 440"/>
              <a:gd name="T104" fmla="*/ 44450 w 296"/>
              <a:gd name="T105" fmla="*/ 260350 h 440"/>
              <a:gd name="T106" fmla="*/ 44450 w 296"/>
              <a:gd name="T107" fmla="*/ 195263 h 440"/>
              <a:gd name="T108" fmla="*/ 44450 w 296"/>
              <a:gd name="T109" fmla="*/ 161925 h 440"/>
              <a:gd name="T110" fmla="*/ 36513 w 296"/>
              <a:gd name="T111" fmla="*/ 131763 h 440"/>
              <a:gd name="T112" fmla="*/ 58738 w 296"/>
              <a:gd name="T113" fmla="*/ 117475 h 440"/>
              <a:gd name="T114" fmla="*/ 58738 w 296"/>
              <a:gd name="T115" fmla="*/ 22225 h 440"/>
              <a:gd name="T116" fmla="*/ 296863 w 296"/>
              <a:gd name="T117" fmla="*/ 22225 h 440"/>
              <a:gd name="T118" fmla="*/ 312738 w 296"/>
              <a:gd name="T119" fmla="*/ 33338 h 440"/>
              <a:gd name="T120" fmla="*/ 312738 w 296"/>
              <a:gd name="T121" fmla="*/ 33338 h 440"/>
              <a:gd name="T122" fmla="*/ 385763 w 296"/>
              <a:gd name="T123" fmla="*/ 0 h 440"/>
              <a:gd name="T124" fmla="*/ 414338 w 296"/>
              <a:gd name="T125" fmla="*/ 55563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3" name="Freeform 1199"/>
          <p:cNvSpPr>
            <a:spLocks/>
          </p:cNvSpPr>
          <p:nvPr userDrawn="1"/>
        </p:nvSpPr>
        <p:spPr bwMode="auto">
          <a:xfrm>
            <a:off x="2049463" y="3370263"/>
            <a:ext cx="15875" cy="15875"/>
          </a:xfrm>
          <a:custGeom>
            <a:avLst/>
            <a:gdLst>
              <a:gd name="T0" fmla="*/ 15875 w 10"/>
              <a:gd name="T1" fmla="*/ 4763 h 10"/>
              <a:gd name="T2" fmla="*/ 15875 w 10"/>
              <a:gd name="T3" fmla="*/ 4763 h 10"/>
              <a:gd name="T4" fmla="*/ 4763 w 10"/>
              <a:gd name="T5" fmla="*/ 15875 h 10"/>
              <a:gd name="T6" fmla="*/ 4763 w 10"/>
              <a:gd name="T7" fmla="*/ 15875 h 10"/>
              <a:gd name="T8" fmla="*/ 0 w 10"/>
              <a:gd name="T9" fmla="*/ 11113 h 10"/>
              <a:gd name="T10" fmla="*/ 0 w 10"/>
              <a:gd name="T11" fmla="*/ 11113 h 10"/>
              <a:gd name="T12" fmla="*/ 4763 w 10"/>
              <a:gd name="T13" fmla="*/ 4763 h 10"/>
              <a:gd name="T14" fmla="*/ 4763 w 10"/>
              <a:gd name="T15" fmla="*/ 4763 h 10"/>
              <a:gd name="T16" fmla="*/ 7938 w 10"/>
              <a:gd name="T17" fmla="*/ 0 h 10"/>
              <a:gd name="T18" fmla="*/ 7938 w 10"/>
              <a:gd name="T19" fmla="*/ 4763 h 10"/>
              <a:gd name="T20" fmla="*/ 15875 w 10"/>
              <a:gd name="T21" fmla="*/ 4763 h 10"/>
              <a:gd name="T22" fmla="*/ 15875 w 10"/>
              <a:gd name="T23" fmla="*/ 476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4" name="Freeform 1200"/>
          <p:cNvSpPr>
            <a:spLocks/>
          </p:cNvSpPr>
          <p:nvPr userDrawn="1"/>
        </p:nvSpPr>
        <p:spPr bwMode="auto">
          <a:xfrm>
            <a:off x="7759700" y="3408363"/>
            <a:ext cx="53975" cy="69850"/>
          </a:xfrm>
          <a:custGeom>
            <a:avLst/>
            <a:gdLst>
              <a:gd name="T0" fmla="*/ 53975 w 34"/>
              <a:gd name="T1" fmla="*/ 9525 h 44"/>
              <a:gd name="T2" fmla="*/ 47625 w 34"/>
              <a:gd name="T3" fmla="*/ 53975 h 44"/>
              <a:gd name="T4" fmla="*/ 47625 w 34"/>
              <a:gd name="T5" fmla="*/ 53975 h 44"/>
              <a:gd name="T6" fmla="*/ 31750 w 34"/>
              <a:gd name="T7" fmla="*/ 61913 h 44"/>
              <a:gd name="T8" fmla="*/ 17463 w 34"/>
              <a:gd name="T9" fmla="*/ 69850 h 44"/>
              <a:gd name="T10" fmla="*/ 0 w 34"/>
              <a:gd name="T11" fmla="*/ 61913 h 44"/>
              <a:gd name="T12" fmla="*/ 0 w 34"/>
              <a:gd name="T13" fmla="*/ 61913 h 44"/>
              <a:gd name="T14" fmla="*/ 0 w 34"/>
              <a:gd name="T15" fmla="*/ 53975 h 44"/>
              <a:gd name="T16" fmla="*/ 0 w 34"/>
              <a:gd name="T17" fmla="*/ 47625 h 44"/>
              <a:gd name="T18" fmla="*/ 6350 w 34"/>
              <a:gd name="T19" fmla="*/ 36513 h 44"/>
              <a:gd name="T20" fmla="*/ 17463 w 34"/>
              <a:gd name="T21" fmla="*/ 25400 h 44"/>
              <a:gd name="T22" fmla="*/ 25400 w 34"/>
              <a:gd name="T23" fmla="*/ 14288 h 44"/>
              <a:gd name="T24" fmla="*/ 47625 w 34"/>
              <a:gd name="T25" fmla="*/ 0 h 44"/>
              <a:gd name="T26" fmla="*/ 47625 w 34"/>
              <a:gd name="T27" fmla="*/ 0 h 44"/>
              <a:gd name="T28" fmla="*/ 53975 w 34"/>
              <a:gd name="T29" fmla="*/ 3175 h 44"/>
              <a:gd name="T30" fmla="*/ 53975 w 34"/>
              <a:gd name="T31" fmla="*/ 3175 h 44"/>
              <a:gd name="T32" fmla="*/ 53975 w 34"/>
              <a:gd name="T33" fmla="*/ 9525 h 44"/>
              <a:gd name="T34" fmla="*/ 53975 w 34"/>
              <a:gd name="T35" fmla="*/ 9525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5" name="Freeform 1201"/>
          <p:cNvSpPr>
            <a:spLocks/>
          </p:cNvSpPr>
          <p:nvPr userDrawn="1"/>
        </p:nvSpPr>
        <p:spPr bwMode="auto">
          <a:xfrm>
            <a:off x="7424738" y="3414713"/>
            <a:ext cx="246062" cy="558800"/>
          </a:xfrm>
          <a:custGeom>
            <a:avLst/>
            <a:gdLst>
              <a:gd name="T0" fmla="*/ 61912 w 155"/>
              <a:gd name="T1" fmla="*/ 0 h 352"/>
              <a:gd name="T2" fmla="*/ 80962 w 155"/>
              <a:gd name="T3" fmla="*/ 41275 h 352"/>
              <a:gd name="T4" fmla="*/ 95250 w 155"/>
              <a:gd name="T5" fmla="*/ 47625 h 352"/>
              <a:gd name="T6" fmla="*/ 114300 w 155"/>
              <a:gd name="T7" fmla="*/ 100013 h 352"/>
              <a:gd name="T8" fmla="*/ 173037 w 155"/>
              <a:gd name="T9" fmla="*/ 77788 h 352"/>
              <a:gd name="T10" fmla="*/ 223837 w 155"/>
              <a:gd name="T11" fmla="*/ 128588 h 352"/>
              <a:gd name="T12" fmla="*/ 234950 w 155"/>
              <a:gd name="T13" fmla="*/ 242888 h 352"/>
              <a:gd name="T14" fmla="*/ 190500 w 155"/>
              <a:gd name="T15" fmla="*/ 254000 h 352"/>
              <a:gd name="T16" fmla="*/ 179387 w 155"/>
              <a:gd name="T17" fmla="*/ 287338 h 352"/>
              <a:gd name="T18" fmla="*/ 157162 w 155"/>
              <a:gd name="T19" fmla="*/ 279400 h 352"/>
              <a:gd name="T20" fmla="*/ 117475 w 155"/>
              <a:gd name="T21" fmla="*/ 220663 h 352"/>
              <a:gd name="T22" fmla="*/ 109537 w 155"/>
              <a:gd name="T23" fmla="*/ 217488 h 352"/>
              <a:gd name="T24" fmla="*/ 92075 w 155"/>
              <a:gd name="T25" fmla="*/ 231775 h 352"/>
              <a:gd name="T26" fmla="*/ 95250 w 155"/>
              <a:gd name="T27" fmla="*/ 352425 h 352"/>
              <a:gd name="T28" fmla="*/ 80962 w 155"/>
              <a:gd name="T29" fmla="*/ 407988 h 352"/>
              <a:gd name="T30" fmla="*/ 125412 w 155"/>
              <a:gd name="T31" fmla="*/ 485775 h 352"/>
              <a:gd name="T32" fmla="*/ 176212 w 155"/>
              <a:gd name="T33" fmla="*/ 508000 h 352"/>
              <a:gd name="T34" fmla="*/ 198437 w 155"/>
              <a:gd name="T35" fmla="*/ 539750 h 352"/>
              <a:gd name="T36" fmla="*/ 125412 w 155"/>
              <a:gd name="T37" fmla="*/ 528638 h 352"/>
              <a:gd name="T38" fmla="*/ 73025 w 155"/>
              <a:gd name="T39" fmla="*/ 466725 h 352"/>
              <a:gd name="T40" fmla="*/ 66675 w 155"/>
              <a:gd name="T41" fmla="*/ 463550 h 352"/>
              <a:gd name="T42" fmla="*/ 50800 w 155"/>
              <a:gd name="T43" fmla="*/ 463550 h 352"/>
              <a:gd name="T44" fmla="*/ 61912 w 155"/>
              <a:gd name="T45" fmla="*/ 385763 h 352"/>
              <a:gd name="T46" fmla="*/ 73025 w 155"/>
              <a:gd name="T47" fmla="*/ 371475 h 352"/>
              <a:gd name="T48" fmla="*/ 66675 w 155"/>
              <a:gd name="T49" fmla="*/ 239713 h 352"/>
              <a:gd name="T50" fmla="*/ 55562 w 155"/>
              <a:gd name="T51" fmla="*/ 198438 h 352"/>
              <a:gd name="T52" fmla="*/ 55562 w 155"/>
              <a:gd name="T53" fmla="*/ 180975 h 352"/>
              <a:gd name="T54" fmla="*/ 44450 w 155"/>
              <a:gd name="T55" fmla="*/ 131763 h 352"/>
              <a:gd name="T56" fmla="*/ 0 w 155"/>
              <a:gd name="T57" fmla="*/ 66675 h 352"/>
              <a:gd name="T58" fmla="*/ 3175 w 155"/>
              <a:gd name="T59" fmla="*/ 41275 h 352"/>
              <a:gd name="T60" fmla="*/ 28575 w 155"/>
              <a:gd name="T61" fmla="*/ 19050 h 352"/>
              <a:gd name="T62" fmla="*/ 61912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6" name="Freeform 1202"/>
          <p:cNvSpPr>
            <a:spLocks/>
          </p:cNvSpPr>
          <p:nvPr userDrawn="1"/>
        </p:nvSpPr>
        <p:spPr bwMode="auto">
          <a:xfrm>
            <a:off x="2093913" y="3425825"/>
            <a:ext cx="103187" cy="80963"/>
          </a:xfrm>
          <a:custGeom>
            <a:avLst/>
            <a:gdLst>
              <a:gd name="T0" fmla="*/ 103187 w 65"/>
              <a:gd name="T1" fmla="*/ 47625 h 51"/>
              <a:gd name="T2" fmla="*/ 103187 w 65"/>
              <a:gd name="T3" fmla="*/ 47625 h 51"/>
              <a:gd name="T4" fmla="*/ 66675 w 65"/>
              <a:gd name="T5" fmla="*/ 55563 h 51"/>
              <a:gd name="T6" fmla="*/ 47625 w 65"/>
              <a:gd name="T7" fmla="*/ 55563 h 51"/>
              <a:gd name="T8" fmla="*/ 30162 w 65"/>
              <a:gd name="T9" fmla="*/ 61913 h 51"/>
              <a:gd name="T10" fmla="*/ 30162 w 65"/>
              <a:gd name="T11" fmla="*/ 61913 h 51"/>
              <a:gd name="T12" fmla="*/ 22225 w 65"/>
              <a:gd name="T13" fmla="*/ 73025 h 51"/>
              <a:gd name="T14" fmla="*/ 14287 w 65"/>
              <a:gd name="T15" fmla="*/ 80963 h 51"/>
              <a:gd name="T16" fmla="*/ 7937 w 65"/>
              <a:gd name="T17" fmla="*/ 80963 h 51"/>
              <a:gd name="T18" fmla="*/ 7937 w 65"/>
              <a:gd name="T19" fmla="*/ 80963 h 51"/>
              <a:gd name="T20" fmla="*/ 3175 w 65"/>
              <a:gd name="T21" fmla="*/ 77788 h 51"/>
              <a:gd name="T22" fmla="*/ 0 w 65"/>
              <a:gd name="T23" fmla="*/ 69850 h 51"/>
              <a:gd name="T24" fmla="*/ 19050 w 65"/>
              <a:gd name="T25" fmla="*/ 11113 h 51"/>
              <a:gd name="T26" fmla="*/ 30162 w 65"/>
              <a:gd name="T27" fmla="*/ 0 h 51"/>
              <a:gd name="T28" fmla="*/ 95250 w 65"/>
              <a:gd name="T29" fmla="*/ 30163 h 51"/>
              <a:gd name="T30" fmla="*/ 103187 w 65"/>
              <a:gd name="T31" fmla="*/ 47625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7" name="Freeform 1203"/>
          <p:cNvSpPr>
            <a:spLocks/>
          </p:cNvSpPr>
          <p:nvPr userDrawn="1"/>
        </p:nvSpPr>
        <p:spPr bwMode="auto">
          <a:xfrm>
            <a:off x="2012950" y="3433763"/>
            <a:ext cx="92075" cy="58737"/>
          </a:xfrm>
          <a:custGeom>
            <a:avLst/>
            <a:gdLst>
              <a:gd name="T0" fmla="*/ 92075 w 58"/>
              <a:gd name="T1" fmla="*/ 3175 h 37"/>
              <a:gd name="T2" fmla="*/ 92075 w 58"/>
              <a:gd name="T3" fmla="*/ 3175 h 37"/>
              <a:gd name="T4" fmla="*/ 77788 w 58"/>
              <a:gd name="T5" fmla="*/ 58737 h 37"/>
              <a:gd name="T6" fmla="*/ 77788 w 58"/>
              <a:gd name="T7" fmla="*/ 58737 h 37"/>
              <a:gd name="T8" fmla="*/ 0 w 58"/>
              <a:gd name="T9" fmla="*/ 50800 h 37"/>
              <a:gd name="T10" fmla="*/ 0 w 58"/>
              <a:gd name="T11" fmla="*/ 39687 h 37"/>
              <a:gd name="T12" fmla="*/ 0 w 58"/>
              <a:gd name="T13" fmla="*/ 39687 h 37"/>
              <a:gd name="T14" fmla="*/ 25400 w 58"/>
              <a:gd name="T15" fmla="*/ 36512 h 37"/>
              <a:gd name="T16" fmla="*/ 47625 w 58"/>
              <a:gd name="T17" fmla="*/ 36512 h 37"/>
              <a:gd name="T18" fmla="*/ 47625 w 58"/>
              <a:gd name="T19" fmla="*/ 0 h 37"/>
              <a:gd name="T20" fmla="*/ 92075 w 58"/>
              <a:gd name="T21" fmla="*/ 317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8" name="Freeform 1204"/>
          <p:cNvSpPr>
            <a:spLocks/>
          </p:cNvSpPr>
          <p:nvPr userDrawn="1"/>
        </p:nvSpPr>
        <p:spPr bwMode="auto">
          <a:xfrm>
            <a:off x="8126413" y="3448050"/>
            <a:ext cx="80962" cy="179388"/>
          </a:xfrm>
          <a:custGeom>
            <a:avLst/>
            <a:gdLst>
              <a:gd name="T0" fmla="*/ 55562 w 51"/>
              <a:gd name="T1" fmla="*/ 0 h 113"/>
              <a:gd name="T2" fmla="*/ 55562 w 51"/>
              <a:gd name="T3" fmla="*/ 0 h 113"/>
              <a:gd name="T4" fmla="*/ 77787 w 51"/>
              <a:gd name="T5" fmla="*/ 55563 h 113"/>
              <a:gd name="T6" fmla="*/ 77787 w 51"/>
              <a:gd name="T7" fmla="*/ 55563 h 113"/>
              <a:gd name="T8" fmla="*/ 73025 w 51"/>
              <a:gd name="T9" fmla="*/ 69850 h 113"/>
              <a:gd name="T10" fmla="*/ 69850 w 51"/>
              <a:gd name="T11" fmla="*/ 84138 h 113"/>
              <a:gd name="T12" fmla="*/ 66675 w 51"/>
              <a:gd name="T13" fmla="*/ 95250 h 113"/>
              <a:gd name="T14" fmla="*/ 61912 w 51"/>
              <a:gd name="T15" fmla="*/ 103188 h 113"/>
              <a:gd name="T16" fmla="*/ 55562 w 51"/>
              <a:gd name="T17" fmla="*/ 103188 h 113"/>
              <a:gd name="T18" fmla="*/ 55562 w 51"/>
              <a:gd name="T19" fmla="*/ 109538 h 113"/>
              <a:gd name="T20" fmla="*/ 61912 w 51"/>
              <a:gd name="T21" fmla="*/ 150813 h 113"/>
              <a:gd name="T22" fmla="*/ 61912 w 51"/>
              <a:gd name="T23" fmla="*/ 150813 h 113"/>
              <a:gd name="T24" fmla="*/ 80962 w 51"/>
              <a:gd name="T25" fmla="*/ 176213 h 113"/>
              <a:gd name="T26" fmla="*/ 80962 w 51"/>
              <a:gd name="T27" fmla="*/ 176213 h 113"/>
              <a:gd name="T28" fmla="*/ 69850 w 51"/>
              <a:gd name="T29" fmla="*/ 179388 h 113"/>
              <a:gd name="T30" fmla="*/ 61912 w 51"/>
              <a:gd name="T31" fmla="*/ 179388 h 113"/>
              <a:gd name="T32" fmla="*/ 50800 w 51"/>
              <a:gd name="T33" fmla="*/ 176213 h 113"/>
              <a:gd name="T34" fmla="*/ 44450 w 51"/>
              <a:gd name="T35" fmla="*/ 173038 h 113"/>
              <a:gd name="T36" fmla="*/ 44450 w 51"/>
              <a:gd name="T37" fmla="*/ 173038 h 113"/>
              <a:gd name="T38" fmla="*/ 22225 w 51"/>
              <a:gd name="T39" fmla="*/ 142875 h 113"/>
              <a:gd name="T40" fmla="*/ 0 w 51"/>
              <a:gd name="T41" fmla="*/ 114300 h 113"/>
              <a:gd name="T42" fmla="*/ 0 w 51"/>
              <a:gd name="T43" fmla="*/ 95250 h 113"/>
              <a:gd name="T44" fmla="*/ 22225 w 51"/>
              <a:gd name="T45" fmla="*/ 73025 h 113"/>
              <a:gd name="T46" fmla="*/ 11112 w 51"/>
              <a:gd name="T47" fmla="*/ 33338 h 113"/>
              <a:gd name="T48" fmla="*/ 11112 w 51"/>
              <a:gd name="T49" fmla="*/ 33338 h 113"/>
              <a:gd name="T50" fmla="*/ 14287 w 51"/>
              <a:gd name="T51" fmla="*/ 0 h 113"/>
              <a:gd name="T52" fmla="*/ 55562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9" name="Freeform 1205"/>
          <p:cNvSpPr>
            <a:spLocks/>
          </p:cNvSpPr>
          <p:nvPr userDrawn="1"/>
        </p:nvSpPr>
        <p:spPr bwMode="auto">
          <a:xfrm>
            <a:off x="1895475" y="3481388"/>
            <a:ext cx="47625" cy="25400"/>
          </a:xfrm>
          <a:custGeom>
            <a:avLst/>
            <a:gdLst>
              <a:gd name="T0" fmla="*/ 47625 w 30"/>
              <a:gd name="T1" fmla="*/ 22225 h 16"/>
              <a:gd name="T2" fmla="*/ 47625 w 30"/>
              <a:gd name="T3" fmla="*/ 22225 h 16"/>
              <a:gd name="T4" fmla="*/ 47625 w 30"/>
              <a:gd name="T5" fmla="*/ 25400 h 16"/>
              <a:gd name="T6" fmla="*/ 44450 w 30"/>
              <a:gd name="T7" fmla="*/ 25400 h 16"/>
              <a:gd name="T8" fmla="*/ 0 w 30"/>
              <a:gd name="T9" fmla="*/ 11113 h 16"/>
              <a:gd name="T10" fmla="*/ 0 w 30"/>
              <a:gd name="T11" fmla="*/ 0 h 16"/>
              <a:gd name="T12" fmla="*/ 0 w 30"/>
              <a:gd name="T13" fmla="*/ 0 h 16"/>
              <a:gd name="T14" fmla="*/ 3175 w 30"/>
              <a:gd name="T15" fmla="*/ 0 h 16"/>
              <a:gd name="T16" fmla="*/ 7938 w 30"/>
              <a:gd name="T17" fmla="*/ 0 h 16"/>
              <a:gd name="T18" fmla="*/ 47625 w 30"/>
              <a:gd name="T19" fmla="*/ 22225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0" name="Freeform 1206"/>
          <p:cNvSpPr>
            <a:spLocks/>
          </p:cNvSpPr>
          <p:nvPr userDrawn="1"/>
        </p:nvSpPr>
        <p:spPr bwMode="auto">
          <a:xfrm>
            <a:off x="2252663" y="3484563"/>
            <a:ext cx="17462" cy="14287"/>
          </a:xfrm>
          <a:custGeom>
            <a:avLst/>
            <a:gdLst>
              <a:gd name="T0" fmla="*/ 17462 w 11"/>
              <a:gd name="T1" fmla="*/ 7937 h 9"/>
              <a:gd name="T2" fmla="*/ 17462 w 11"/>
              <a:gd name="T3" fmla="*/ 7937 h 9"/>
              <a:gd name="T4" fmla="*/ 17462 w 11"/>
              <a:gd name="T5" fmla="*/ 11112 h 9"/>
              <a:gd name="T6" fmla="*/ 11112 w 11"/>
              <a:gd name="T7" fmla="*/ 14287 h 9"/>
              <a:gd name="T8" fmla="*/ 0 w 11"/>
              <a:gd name="T9" fmla="*/ 14287 h 9"/>
              <a:gd name="T10" fmla="*/ 0 w 11"/>
              <a:gd name="T11" fmla="*/ 0 h 9"/>
              <a:gd name="T12" fmla="*/ 0 w 11"/>
              <a:gd name="T13" fmla="*/ 0 h 9"/>
              <a:gd name="T14" fmla="*/ 17462 w 11"/>
              <a:gd name="T15" fmla="*/ 7937 h 9"/>
              <a:gd name="T16" fmla="*/ 17462 w 11"/>
              <a:gd name="T17" fmla="*/ 7937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1" name="Freeform 1207"/>
          <p:cNvSpPr>
            <a:spLocks/>
          </p:cNvSpPr>
          <p:nvPr userDrawn="1"/>
        </p:nvSpPr>
        <p:spPr bwMode="auto">
          <a:xfrm>
            <a:off x="1535113" y="3492500"/>
            <a:ext cx="41275" cy="65088"/>
          </a:xfrm>
          <a:custGeom>
            <a:avLst/>
            <a:gdLst>
              <a:gd name="T0" fmla="*/ 30163 w 26"/>
              <a:gd name="T1" fmla="*/ 0 h 41"/>
              <a:gd name="T2" fmla="*/ 30163 w 26"/>
              <a:gd name="T3" fmla="*/ 0 h 41"/>
              <a:gd name="T4" fmla="*/ 36513 w 26"/>
              <a:gd name="T5" fmla="*/ 11113 h 41"/>
              <a:gd name="T6" fmla="*/ 41275 w 26"/>
              <a:gd name="T7" fmla="*/ 17463 h 41"/>
              <a:gd name="T8" fmla="*/ 41275 w 26"/>
              <a:gd name="T9" fmla="*/ 17463 h 41"/>
              <a:gd name="T10" fmla="*/ 33338 w 26"/>
              <a:gd name="T11" fmla="*/ 33338 h 41"/>
              <a:gd name="T12" fmla="*/ 30163 w 26"/>
              <a:gd name="T13" fmla="*/ 44450 h 41"/>
              <a:gd name="T14" fmla="*/ 22225 w 26"/>
              <a:gd name="T15" fmla="*/ 58738 h 41"/>
              <a:gd name="T16" fmla="*/ 7938 w 26"/>
              <a:gd name="T17" fmla="*/ 65088 h 41"/>
              <a:gd name="T18" fmla="*/ 7938 w 26"/>
              <a:gd name="T19" fmla="*/ 65088 h 41"/>
              <a:gd name="T20" fmla="*/ 0 w 26"/>
              <a:gd name="T21" fmla="*/ 65088 h 41"/>
              <a:gd name="T22" fmla="*/ 0 w 26"/>
              <a:gd name="T23" fmla="*/ 14288 h 41"/>
              <a:gd name="T24" fmla="*/ 0 w 26"/>
              <a:gd name="T25" fmla="*/ 14288 h 41"/>
              <a:gd name="T26" fmla="*/ 30163 w 26"/>
              <a:gd name="T27" fmla="*/ 0 h 41"/>
              <a:gd name="T28" fmla="*/ 30163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2" name="Freeform 1208"/>
          <p:cNvSpPr>
            <a:spLocks/>
          </p:cNvSpPr>
          <p:nvPr userDrawn="1"/>
        </p:nvSpPr>
        <p:spPr bwMode="auto">
          <a:xfrm>
            <a:off x="5686425" y="3503613"/>
            <a:ext cx="342900" cy="209550"/>
          </a:xfrm>
          <a:custGeom>
            <a:avLst/>
            <a:gdLst>
              <a:gd name="T0" fmla="*/ 323850 w 216"/>
              <a:gd name="T1" fmla="*/ 22225 h 132"/>
              <a:gd name="T2" fmla="*/ 323850 w 216"/>
              <a:gd name="T3" fmla="*/ 22225 h 132"/>
              <a:gd name="T4" fmla="*/ 342900 w 216"/>
              <a:gd name="T5" fmla="*/ 69850 h 132"/>
              <a:gd name="T6" fmla="*/ 342900 w 216"/>
              <a:gd name="T7" fmla="*/ 69850 h 132"/>
              <a:gd name="T8" fmla="*/ 315913 w 216"/>
              <a:gd name="T9" fmla="*/ 76200 h 132"/>
              <a:gd name="T10" fmla="*/ 315913 w 216"/>
              <a:gd name="T11" fmla="*/ 76200 h 132"/>
              <a:gd name="T12" fmla="*/ 312738 w 216"/>
              <a:gd name="T13" fmla="*/ 87313 h 132"/>
              <a:gd name="T14" fmla="*/ 304800 w 216"/>
              <a:gd name="T15" fmla="*/ 98425 h 132"/>
              <a:gd name="T16" fmla="*/ 234950 w 216"/>
              <a:gd name="T17" fmla="*/ 131763 h 132"/>
              <a:gd name="T18" fmla="*/ 206375 w 216"/>
              <a:gd name="T19" fmla="*/ 168275 h 132"/>
              <a:gd name="T20" fmla="*/ 111125 w 216"/>
              <a:gd name="T21" fmla="*/ 179388 h 132"/>
              <a:gd name="T22" fmla="*/ 63500 w 216"/>
              <a:gd name="T23" fmla="*/ 209550 h 132"/>
              <a:gd name="T24" fmla="*/ 36513 w 216"/>
              <a:gd name="T25" fmla="*/ 193675 h 132"/>
              <a:gd name="T26" fmla="*/ 19050 w 216"/>
              <a:gd name="T27" fmla="*/ 168275 h 132"/>
              <a:gd name="T28" fmla="*/ 15875 w 216"/>
              <a:gd name="T29" fmla="*/ 134938 h 132"/>
              <a:gd name="T30" fmla="*/ 15875 w 216"/>
              <a:gd name="T31" fmla="*/ 134938 h 132"/>
              <a:gd name="T32" fmla="*/ 0 w 216"/>
              <a:gd name="T33" fmla="*/ 117475 h 132"/>
              <a:gd name="T34" fmla="*/ 0 w 216"/>
              <a:gd name="T35" fmla="*/ 117475 h 132"/>
              <a:gd name="T36" fmla="*/ 15875 w 216"/>
              <a:gd name="T37" fmla="*/ 95250 h 132"/>
              <a:gd name="T38" fmla="*/ 30163 w 216"/>
              <a:gd name="T39" fmla="*/ 76200 h 132"/>
              <a:gd name="T40" fmla="*/ 30163 w 216"/>
              <a:gd name="T41" fmla="*/ 76200 h 132"/>
              <a:gd name="T42" fmla="*/ 41275 w 216"/>
              <a:gd name="T43" fmla="*/ 69850 h 132"/>
              <a:gd name="T44" fmla="*/ 55563 w 216"/>
              <a:gd name="T45" fmla="*/ 61913 h 132"/>
              <a:gd name="T46" fmla="*/ 100013 w 216"/>
              <a:gd name="T47" fmla="*/ 84138 h 132"/>
              <a:gd name="T48" fmla="*/ 100013 w 216"/>
              <a:gd name="T49" fmla="*/ 84138 h 132"/>
              <a:gd name="T50" fmla="*/ 106363 w 216"/>
              <a:gd name="T51" fmla="*/ 106363 h 132"/>
              <a:gd name="T52" fmla="*/ 114300 w 216"/>
              <a:gd name="T53" fmla="*/ 123825 h 132"/>
              <a:gd name="T54" fmla="*/ 136525 w 216"/>
              <a:gd name="T55" fmla="*/ 123825 h 132"/>
              <a:gd name="T56" fmla="*/ 198438 w 216"/>
              <a:gd name="T57" fmla="*/ 53975 h 132"/>
              <a:gd name="T58" fmla="*/ 290513 w 216"/>
              <a:gd name="T59" fmla="*/ 0 h 132"/>
              <a:gd name="T60" fmla="*/ 290513 w 216"/>
              <a:gd name="T61" fmla="*/ 0 h 132"/>
              <a:gd name="T62" fmla="*/ 301625 w 216"/>
              <a:gd name="T63" fmla="*/ 3175 h 132"/>
              <a:gd name="T64" fmla="*/ 309563 w 216"/>
              <a:gd name="T65" fmla="*/ 6350 h 132"/>
              <a:gd name="T66" fmla="*/ 323850 w 216"/>
              <a:gd name="T67" fmla="*/ 22225 h 132"/>
              <a:gd name="T68" fmla="*/ 323850 w 216"/>
              <a:gd name="T69" fmla="*/ 22225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3" name="Freeform 1209"/>
          <p:cNvSpPr>
            <a:spLocks/>
          </p:cNvSpPr>
          <p:nvPr userDrawn="1"/>
        </p:nvSpPr>
        <p:spPr bwMode="auto">
          <a:xfrm>
            <a:off x="1425575" y="3509963"/>
            <a:ext cx="128588" cy="133350"/>
          </a:xfrm>
          <a:custGeom>
            <a:avLst/>
            <a:gdLst>
              <a:gd name="T0" fmla="*/ 106363 w 81"/>
              <a:gd name="T1" fmla="*/ 52388 h 84"/>
              <a:gd name="T2" fmla="*/ 106363 w 81"/>
              <a:gd name="T3" fmla="*/ 52388 h 84"/>
              <a:gd name="T4" fmla="*/ 109538 w 81"/>
              <a:gd name="T5" fmla="*/ 52388 h 84"/>
              <a:gd name="T6" fmla="*/ 117475 w 81"/>
              <a:gd name="T7" fmla="*/ 55563 h 84"/>
              <a:gd name="T8" fmla="*/ 128588 w 81"/>
              <a:gd name="T9" fmla="*/ 66675 h 84"/>
              <a:gd name="T10" fmla="*/ 128588 w 81"/>
              <a:gd name="T11" fmla="*/ 66675 h 84"/>
              <a:gd name="T12" fmla="*/ 128588 w 81"/>
              <a:gd name="T13" fmla="*/ 74613 h 84"/>
              <a:gd name="T14" fmla="*/ 128588 w 81"/>
              <a:gd name="T15" fmla="*/ 77788 h 84"/>
              <a:gd name="T16" fmla="*/ 120650 w 81"/>
              <a:gd name="T17" fmla="*/ 85725 h 84"/>
              <a:gd name="T18" fmla="*/ 106363 w 81"/>
              <a:gd name="T19" fmla="*/ 88900 h 84"/>
              <a:gd name="T20" fmla="*/ 95250 w 81"/>
              <a:gd name="T21" fmla="*/ 92075 h 84"/>
              <a:gd name="T22" fmla="*/ 95250 w 81"/>
              <a:gd name="T23" fmla="*/ 92075 h 84"/>
              <a:gd name="T24" fmla="*/ 95250 w 81"/>
              <a:gd name="T25" fmla="*/ 103188 h 84"/>
              <a:gd name="T26" fmla="*/ 92075 w 81"/>
              <a:gd name="T27" fmla="*/ 111125 h 84"/>
              <a:gd name="T28" fmla="*/ 92075 w 81"/>
              <a:gd name="T29" fmla="*/ 111125 h 84"/>
              <a:gd name="T30" fmla="*/ 77788 w 81"/>
              <a:gd name="T31" fmla="*/ 111125 h 84"/>
              <a:gd name="T32" fmla="*/ 66675 w 81"/>
              <a:gd name="T33" fmla="*/ 117475 h 84"/>
              <a:gd name="T34" fmla="*/ 55563 w 81"/>
              <a:gd name="T35" fmla="*/ 125413 h 84"/>
              <a:gd name="T36" fmla="*/ 44450 w 81"/>
              <a:gd name="T37" fmla="*/ 133350 h 84"/>
              <a:gd name="T38" fmla="*/ 0 w 81"/>
              <a:gd name="T39" fmla="*/ 92075 h 84"/>
              <a:gd name="T40" fmla="*/ 0 w 81"/>
              <a:gd name="T41" fmla="*/ 92075 h 84"/>
              <a:gd name="T42" fmla="*/ 77788 w 81"/>
              <a:gd name="T43" fmla="*/ 55563 h 84"/>
              <a:gd name="T44" fmla="*/ 77788 w 81"/>
              <a:gd name="T45" fmla="*/ 55563 h 84"/>
              <a:gd name="T46" fmla="*/ 58738 w 81"/>
              <a:gd name="T47" fmla="*/ 4763 h 84"/>
              <a:gd name="T48" fmla="*/ 58738 w 81"/>
              <a:gd name="T49" fmla="*/ 4763 h 84"/>
              <a:gd name="T50" fmla="*/ 69850 w 81"/>
              <a:gd name="T51" fmla="*/ 4763 h 84"/>
              <a:gd name="T52" fmla="*/ 77788 w 81"/>
              <a:gd name="T53" fmla="*/ 0 h 84"/>
              <a:gd name="T54" fmla="*/ 95250 w 81"/>
              <a:gd name="T55" fmla="*/ 0 h 84"/>
              <a:gd name="T56" fmla="*/ 103188 w 81"/>
              <a:gd name="T57" fmla="*/ 0 h 84"/>
              <a:gd name="T58" fmla="*/ 106363 w 81"/>
              <a:gd name="T59" fmla="*/ 52388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4" name="Freeform 1210"/>
          <p:cNvSpPr>
            <a:spLocks/>
          </p:cNvSpPr>
          <p:nvPr userDrawn="1"/>
        </p:nvSpPr>
        <p:spPr bwMode="auto">
          <a:xfrm>
            <a:off x="2311400" y="3514725"/>
            <a:ext cx="3175" cy="3175"/>
          </a:xfrm>
          <a:custGeom>
            <a:avLst/>
            <a:gdLst>
              <a:gd name="T0" fmla="*/ 3175 w 2"/>
              <a:gd name="T1" fmla="*/ 3175 h 2"/>
              <a:gd name="T2" fmla="*/ 3175 w 2"/>
              <a:gd name="T3" fmla="*/ 3175 h 2"/>
              <a:gd name="T4" fmla="*/ 3175 w 2"/>
              <a:gd name="T5" fmla="*/ 3175 h 2"/>
              <a:gd name="T6" fmla="*/ 0 w 2"/>
              <a:gd name="T7" fmla="*/ 3175 h 2"/>
              <a:gd name="T8" fmla="*/ 0 w 2"/>
              <a:gd name="T9" fmla="*/ 3175 h 2"/>
              <a:gd name="T10" fmla="*/ 0 w 2"/>
              <a:gd name="T11" fmla="*/ 0 h 2"/>
              <a:gd name="T12" fmla="*/ 3175 w 2"/>
              <a:gd name="T13" fmla="*/ 0 h 2"/>
              <a:gd name="T14" fmla="*/ 3175 w 2"/>
              <a:gd name="T15" fmla="*/ 3175 h 2"/>
              <a:gd name="T16" fmla="*/ 3175 w 2"/>
              <a:gd name="T17" fmla="*/ 3175 h 2"/>
              <a:gd name="T18" fmla="*/ 3175 w 2"/>
              <a:gd name="T19" fmla="*/ 3175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5" name="Freeform 1211"/>
          <p:cNvSpPr>
            <a:spLocks/>
          </p:cNvSpPr>
          <p:nvPr userDrawn="1"/>
        </p:nvSpPr>
        <p:spPr bwMode="auto">
          <a:xfrm>
            <a:off x="5422900" y="3543300"/>
            <a:ext cx="447675" cy="503238"/>
          </a:xfrm>
          <a:custGeom>
            <a:avLst/>
            <a:gdLst>
              <a:gd name="T0" fmla="*/ 165100 w 282"/>
              <a:gd name="T1" fmla="*/ 69850 h 317"/>
              <a:gd name="T2" fmla="*/ 215900 w 282"/>
              <a:gd name="T3" fmla="*/ 95250 h 317"/>
              <a:gd name="T4" fmla="*/ 279400 w 282"/>
              <a:gd name="T5" fmla="*/ 176213 h 317"/>
              <a:gd name="T6" fmla="*/ 279400 w 282"/>
              <a:gd name="T7" fmla="*/ 176213 h 317"/>
              <a:gd name="T8" fmla="*/ 282575 w 282"/>
              <a:gd name="T9" fmla="*/ 192088 h 317"/>
              <a:gd name="T10" fmla="*/ 282575 w 282"/>
              <a:gd name="T11" fmla="*/ 192088 h 317"/>
              <a:gd name="T12" fmla="*/ 263525 w 282"/>
              <a:gd name="T13" fmla="*/ 201613 h 317"/>
              <a:gd name="T14" fmla="*/ 263525 w 282"/>
              <a:gd name="T15" fmla="*/ 234950 h 317"/>
              <a:gd name="T16" fmla="*/ 311150 w 282"/>
              <a:gd name="T17" fmla="*/ 265113 h 317"/>
              <a:gd name="T18" fmla="*/ 315913 w 282"/>
              <a:gd name="T19" fmla="*/ 282575 h 317"/>
              <a:gd name="T20" fmla="*/ 377825 w 282"/>
              <a:gd name="T21" fmla="*/ 352425 h 317"/>
              <a:gd name="T22" fmla="*/ 377825 w 282"/>
              <a:gd name="T23" fmla="*/ 352425 h 317"/>
              <a:gd name="T24" fmla="*/ 447675 w 282"/>
              <a:gd name="T25" fmla="*/ 371475 h 317"/>
              <a:gd name="T26" fmla="*/ 407988 w 282"/>
              <a:gd name="T27" fmla="*/ 422275 h 317"/>
              <a:gd name="T28" fmla="*/ 407988 w 282"/>
              <a:gd name="T29" fmla="*/ 422275 h 317"/>
              <a:gd name="T30" fmla="*/ 377825 w 282"/>
              <a:gd name="T31" fmla="*/ 449263 h 317"/>
              <a:gd name="T32" fmla="*/ 363538 w 282"/>
              <a:gd name="T33" fmla="*/ 458788 h 317"/>
              <a:gd name="T34" fmla="*/ 344488 w 282"/>
              <a:gd name="T35" fmla="*/ 466725 h 317"/>
              <a:gd name="T36" fmla="*/ 260350 w 282"/>
              <a:gd name="T37" fmla="*/ 500063 h 317"/>
              <a:gd name="T38" fmla="*/ 260350 w 282"/>
              <a:gd name="T39" fmla="*/ 500063 h 317"/>
              <a:gd name="T40" fmla="*/ 212725 w 282"/>
              <a:gd name="T41" fmla="*/ 496888 h 317"/>
              <a:gd name="T42" fmla="*/ 168275 w 282"/>
              <a:gd name="T43" fmla="*/ 503238 h 317"/>
              <a:gd name="T44" fmla="*/ 168275 w 282"/>
              <a:gd name="T45" fmla="*/ 503238 h 317"/>
              <a:gd name="T46" fmla="*/ 142875 w 282"/>
              <a:gd name="T47" fmla="*/ 496888 h 317"/>
              <a:gd name="T48" fmla="*/ 117475 w 282"/>
              <a:gd name="T49" fmla="*/ 485775 h 317"/>
              <a:gd name="T50" fmla="*/ 87313 w 282"/>
              <a:gd name="T51" fmla="*/ 477838 h 317"/>
              <a:gd name="T52" fmla="*/ 73025 w 282"/>
              <a:gd name="T53" fmla="*/ 477838 h 317"/>
              <a:gd name="T54" fmla="*/ 58738 w 282"/>
              <a:gd name="T55" fmla="*/ 477838 h 317"/>
              <a:gd name="T56" fmla="*/ 50800 w 282"/>
              <a:gd name="T57" fmla="*/ 393700 h 317"/>
              <a:gd name="T58" fmla="*/ 3175 w 282"/>
              <a:gd name="T59" fmla="*/ 360363 h 317"/>
              <a:gd name="T60" fmla="*/ 3175 w 282"/>
              <a:gd name="T61" fmla="*/ 360363 h 317"/>
              <a:gd name="T62" fmla="*/ 0 w 282"/>
              <a:gd name="T63" fmla="*/ 357188 h 317"/>
              <a:gd name="T64" fmla="*/ 3175 w 282"/>
              <a:gd name="T65" fmla="*/ 349250 h 317"/>
              <a:gd name="T66" fmla="*/ 3175 w 282"/>
              <a:gd name="T67" fmla="*/ 349250 h 317"/>
              <a:gd name="T68" fmla="*/ 11113 w 282"/>
              <a:gd name="T69" fmla="*/ 346075 h 317"/>
              <a:gd name="T70" fmla="*/ 17463 w 282"/>
              <a:gd name="T71" fmla="*/ 341313 h 317"/>
              <a:gd name="T72" fmla="*/ 22225 w 282"/>
              <a:gd name="T73" fmla="*/ 250825 h 317"/>
              <a:gd name="T74" fmla="*/ 22225 w 282"/>
              <a:gd name="T75" fmla="*/ 250825 h 317"/>
              <a:gd name="T76" fmla="*/ 53975 w 282"/>
              <a:gd name="T77" fmla="*/ 198438 h 317"/>
              <a:gd name="T78" fmla="*/ 73025 w 282"/>
              <a:gd name="T79" fmla="*/ 176213 h 317"/>
              <a:gd name="T80" fmla="*/ 98425 w 282"/>
              <a:gd name="T81" fmla="*/ 150813 h 317"/>
              <a:gd name="T82" fmla="*/ 98425 w 282"/>
              <a:gd name="T83" fmla="*/ 150813 h 317"/>
              <a:gd name="T84" fmla="*/ 106363 w 282"/>
              <a:gd name="T85" fmla="*/ 84138 h 317"/>
              <a:gd name="T86" fmla="*/ 106363 w 282"/>
              <a:gd name="T87" fmla="*/ 52388 h 317"/>
              <a:gd name="T88" fmla="*/ 109538 w 282"/>
              <a:gd name="T89" fmla="*/ 19050 h 317"/>
              <a:gd name="T90" fmla="*/ 109538 w 282"/>
              <a:gd name="T91" fmla="*/ 19050 h 317"/>
              <a:gd name="T92" fmla="*/ 134938 w 282"/>
              <a:gd name="T93" fmla="*/ 0 h 317"/>
              <a:gd name="T94" fmla="*/ 165100 w 282"/>
              <a:gd name="T95" fmla="*/ 69850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6" name="Freeform 1212"/>
          <p:cNvSpPr>
            <a:spLocks/>
          </p:cNvSpPr>
          <p:nvPr userDrawn="1"/>
        </p:nvSpPr>
        <p:spPr bwMode="auto">
          <a:xfrm>
            <a:off x="1524000" y="3562350"/>
            <a:ext cx="176213" cy="106363"/>
          </a:xfrm>
          <a:custGeom>
            <a:avLst/>
            <a:gdLst>
              <a:gd name="T0" fmla="*/ 176213 w 111"/>
              <a:gd name="T1" fmla="*/ 28575 h 67"/>
              <a:gd name="T2" fmla="*/ 133350 w 111"/>
              <a:gd name="T3" fmla="*/ 76200 h 67"/>
              <a:gd name="T4" fmla="*/ 133350 w 111"/>
              <a:gd name="T5" fmla="*/ 76200 h 67"/>
              <a:gd name="T6" fmla="*/ 100013 w 111"/>
              <a:gd name="T7" fmla="*/ 95250 h 67"/>
              <a:gd name="T8" fmla="*/ 80963 w 111"/>
              <a:gd name="T9" fmla="*/ 103188 h 67"/>
              <a:gd name="T10" fmla="*/ 63500 w 111"/>
              <a:gd name="T11" fmla="*/ 106363 h 67"/>
              <a:gd name="T12" fmla="*/ 63500 w 111"/>
              <a:gd name="T13" fmla="*/ 106363 h 67"/>
              <a:gd name="T14" fmla="*/ 55563 w 111"/>
              <a:gd name="T15" fmla="*/ 98425 h 67"/>
              <a:gd name="T16" fmla="*/ 52388 w 111"/>
              <a:gd name="T17" fmla="*/ 92075 h 67"/>
              <a:gd name="T18" fmla="*/ 33338 w 111"/>
              <a:gd name="T19" fmla="*/ 76200 h 67"/>
              <a:gd name="T20" fmla="*/ 0 w 111"/>
              <a:gd name="T21" fmla="*/ 61913 h 67"/>
              <a:gd name="T22" fmla="*/ 0 w 111"/>
              <a:gd name="T23" fmla="*/ 61913 h 67"/>
              <a:gd name="T24" fmla="*/ 4763 w 111"/>
              <a:gd name="T25" fmla="*/ 44450 h 67"/>
              <a:gd name="T26" fmla="*/ 4763 w 111"/>
              <a:gd name="T27" fmla="*/ 44450 h 67"/>
              <a:gd name="T28" fmla="*/ 19050 w 111"/>
              <a:gd name="T29" fmla="*/ 39688 h 67"/>
              <a:gd name="T30" fmla="*/ 38100 w 111"/>
              <a:gd name="T31" fmla="*/ 28575 h 67"/>
              <a:gd name="T32" fmla="*/ 38100 w 111"/>
              <a:gd name="T33" fmla="*/ 14288 h 67"/>
              <a:gd name="T34" fmla="*/ 58738 w 111"/>
              <a:gd name="T35" fmla="*/ 6350 h 67"/>
              <a:gd name="T36" fmla="*/ 58738 w 111"/>
              <a:gd name="T37" fmla="*/ 6350 h 67"/>
              <a:gd name="T38" fmla="*/ 77788 w 111"/>
              <a:gd name="T39" fmla="*/ 11113 h 67"/>
              <a:gd name="T40" fmla="*/ 85725 w 111"/>
              <a:gd name="T41" fmla="*/ 11113 h 67"/>
              <a:gd name="T42" fmla="*/ 92075 w 111"/>
              <a:gd name="T43" fmla="*/ 6350 h 67"/>
              <a:gd name="T44" fmla="*/ 111125 w 111"/>
              <a:gd name="T45" fmla="*/ 0 h 67"/>
              <a:gd name="T46" fmla="*/ 161925 w 111"/>
              <a:gd name="T47" fmla="*/ 6350 h 67"/>
              <a:gd name="T48" fmla="*/ 176213 w 111"/>
              <a:gd name="T49" fmla="*/ 28575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7" name="Freeform 1213"/>
          <p:cNvSpPr>
            <a:spLocks/>
          </p:cNvSpPr>
          <p:nvPr userDrawn="1"/>
        </p:nvSpPr>
        <p:spPr bwMode="auto">
          <a:xfrm>
            <a:off x="3798888" y="3584575"/>
            <a:ext cx="195262" cy="153988"/>
          </a:xfrm>
          <a:custGeom>
            <a:avLst/>
            <a:gdLst>
              <a:gd name="T0" fmla="*/ 187325 w 123"/>
              <a:gd name="T1" fmla="*/ 53975 h 97"/>
              <a:gd name="T2" fmla="*/ 187325 w 123"/>
              <a:gd name="T3" fmla="*/ 53975 h 97"/>
              <a:gd name="T4" fmla="*/ 190500 w 123"/>
              <a:gd name="T5" fmla="*/ 98425 h 97"/>
              <a:gd name="T6" fmla="*/ 195262 w 123"/>
              <a:gd name="T7" fmla="*/ 139700 h 97"/>
              <a:gd name="T8" fmla="*/ 128587 w 123"/>
              <a:gd name="T9" fmla="*/ 142875 h 97"/>
              <a:gd name="T10" fmla="*/ 73025 w 123"/>
              <a:gd name="T11" fmla="*/ 153988 h 97"/>
              <a:gd name="T12" fmla="*/ 22225 w 123"/>
              <a:gd name="T13" fmla="*/ 139700 h 97"/>
              <a:gd name="T14" fmla="*/ 22225 w 123"/>
              <a:gd name="T15" fmla="*/ 139700 h 97"/>
              <a:gd name="T16" fmla="*/ 22225 w 123"/>
              <a:gd name="T17" fmla="*/ 128588 h 97"/>
              <a:gd name="T18" fmla="*/ 125412 w 123"/>
              <a:gd name="T19" fmla="*/ 117475 h 97"/>
              <a:gd name="T20" fmla="*/ 125412 w 123"/>
              <a:gd name="T21" fmla="*/ 117475 h 97"/>
              <a:gd name="T22" fmla="*/ 128587 w 123"/>
              <a:gd name="T23" fmla="*/ 112713 h 97"/>
              <a:gd name="T24" fmla="*/ 128587 w 123"/>
              <a:gd name="T25" fmla="*/ 106363 h 97"/>
              <a:gd name="T26" fmla="*/ 128587 w 123"/>
              <a:gd name="T27" fmla="*/ 106363 h 97"/>
              <a:gd name="T28" fmla="*/ 117475 w 123"/>
              <a:gd name="T29" fmla="*/ 98425 h 97"/>
              <a:gd name="T30" fmla="*/ 103187 w 123"/>
              <a:gd name="T31" fmla="*/ 95250 h 97"/>
              <a:gd name="T32" fmla="*/ 76200 w 123"/>
              <a:gd name="T33" fmla="*/ 95250 h 97"/>
              <a:gd name="T34" fmla="*/ 47625 w 123"/>
              <a:gd name="T35" fmla="*/ 95250 h 97"/>
              <a:gd name="T36" fmla="*/ 22225 w 123"/>
              <a:gd name="T37" fmla="*/ 98425 h 97"/>
              <a:gd name="T38" fmla="*/ 0 w 123"/>
              <a:gd name="T39" fmla="*/ 76200 h 97"/>
              <a:gd name="T40" fmla="*/ 22225 w 123"/>
              <a:gd name="T41" fmla="*/ 0 h 97"/>
              <a:gd name="T42" fmla="*/ 114300 w 123"/>
              <a:gd name="T43" fmla="*/ 3175 h 97"/>
              <a:gd name="T44" fmla="*/ 187325 w 123"/>
              <a:gd name="T45" fmla="*/ 53975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8" name="Freeform 1214"/>
          <p:cNvSpPr>
            <a:spLocks/>
          </p:cNvSpPr>
          <p:nvPr userDrawn="1"/>
        </p:nvSpPr>
        <p:spPr bwMode="auto">
          <a:xfrm>
            <a:off x="1576388" y="3598863"/>
            <a:ext cx="139700" cy="161925"/>
          </a:xfrm>
          <a:custGeom>
            <a:avLst/>
            <a:gdLst>
              <a:gd name="T0" fmla="*/ 128588 w 88"/>
              <a:gd name="T1" fmla="*/ 0 h 102"/>
              <a:gd name="T2" fmla="*/ 128588 w 88"/>
              <a:gd name="T3" fmla="*/ 0 h 102"/>
              <a:gd name="T4" fmla="*/ 134938 w 88"/>
              <a:gd name="T5" fmla="*/ 14288 h 102"/>
              <a:gd name="T6" fmla="*/ 139700 w 88"/>
              <a:gd name="T7" fmla="*/ 28575 h 102"/>
              <a:gd name="T8" fmla="*/ 128588 w 88"/>
              <a:gd name="T9" fmla="*/ 69850 h 102"/>
              <a:gd name="T10" fmla="*/ 109538 w 88"/>
              <a:gd name="T11" fmla="*/ 98425 h 102"/>
              <a:gd name="T12" fmla="*/ 109538 w 88"/>
              <a:gd name="T13" fmla="*/ 98425 h 102"/>
              <a:gd name="T14" fmla="*/ 109538 w 88"/>
              <a:gd name="T15" fmla="*/ 131763 h 102"/>
              <a:gd name="T16" fmla="*/ 109538 w 88"/>
              <a:gd name="T17" fmla="*/ 131763 h 102"/>
              <a:gd name="T18" fmla="*/ 103188 w 88"/>
              <a:gd name="T19" fmla="*/ 146050 h 102"/>
              <a:gd name="T20" fmla="*/ 95250 w 88"/>
              <a:gd name="T21" fmla="*/ 153988 h 102"/>
              <a:gd name="T22" fmla="*/ 95250 w 88"/>
              <a:gd name="T23" fmla="*/ 161925 h 102"/>
              <a:gd name="T24" fmla="*/ 95250 w 88"/>
              <a:gd name="T25" fmla="*/ 161925 h 102"/>
              <a:gd name="T26" fmla="*/ 33338 w 88"/>
              <a:gd name="T27" fmla="*/ 153988 h 102"/>
              <a:gd name="T28" fmla="*/ 28575 w 88"/>
              <a:gd name="T29" fmla="*/ 128588 h 102"/>
              <a:gd name="T30" fmla="*/ 0 w 88"/>
              <a:gd name="T31" fmla="*/ 92075 h 102"/>
              <a:gd name="T32" fmla="*/ 0 w 88"/>
              <a:gd name="T33" fmla="*/ 92075 h 102"/>
              <a:gd name="T34" fmla="*/ 3175 w 88"/>
              <a:gd name="T35" fmla="*/ 84138 h 102"/>
              <a:gd name="T36" fmla="*/ 11113 w 88"/>
              <a:gd name="T37" fmla="*/ 76200 h 102"/>
              <a:gd name="T38" fmla="*/ 11113 w 88"/>
              <a:gd name="T39" fmla="*/ 76200 h 102"/>
              <a:gd name="T40" fmla="*/ 28575 w 88"/>
              <a:gd name="T41" fmla="*/ 73025 h 102"/>
              <a:gd name="T42" fmla="*/ 47625 w 88"/>
              <a:gd name="T43" fmla="*/ 66675 h 102"/>
              <a:gd name="T44" fmla="*/ 84138 w 88"/>
              <a:gd name="T45" fmla="*/ 47625 h 102"/>
              <a:gd name="T46" fmla="*/ 123825 w 88"/>
              <a:gd name="T47" fmla="*/ 0 h 102"/>
              <a:gd name="T48" fmla="*/ 128588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9" name="Freeform 1215"/>
          <p:cNvSpPr>
            <a:spLocks/>
          </p:cNvSpPr>
          <p:nvPr userDrawn="1"/>
        </p:nvSpPr>
        <p:spPr bwMode="auto">
          <a:xfrm>
            <a:off x="8235950" y="3627438"/>
            <a:ext cx="44450" cy="44450"/>
          </a:xfrm>
          <a:custGeom>
            <a:avLst/>
            <a:gdLst>
              <a:gd name="T0" fmla="*/ 33338 w 28"/>
              <a:gd name="T1" fmla="*/ 4763 h 28"/>
              <a:gd name="T2" fmla="*/ 44450 w 28"/>
              <a:gd name="T3" fmla="*/ 41275 h 28"/>
              <a:gd name="T4" fmla="*/ 44450 w 28"/>
              <a:gd name="T5" fmla="*/ 41275 h 28"/>
              <a:gd name="T6" fmla="*/ 41275 w 28"/>
              <a:gd name="T7" fmla="*/ 44450 h 28"/>
              <a:gd name="T8" fmla="*/ 41275 w 28"/>
              <a:gd name="T9" fmla="*/ 44450 h 28"/>
              <a:gd name="T10" fmla="*/ 0 w 28"/>
              <a:gd name="T11" fmla="*/ 0 h 28"/>
              <a:gd name="T12" fmla="*/ 0 w 28"/>
              <a:gd name="T13" fmla="*/ 0 h 28"/>
              <a:gd name="T14" fmla="*/ 19050 w 28"/>
              <a:gd name="T15" fmla="*/ 0 h 28"/>
              <a:gd name="T16" fmla="*/ 33338 w 28"/>
              <a:gd name="T17" fmla="*/ 4763 h 28"/>
              <a:gd name="T18" fmla="*/ 33338 w 28"/>
              <a:gd name="T19" fmla="*/ 476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0" name="Freeform 1216"/>
          <p:cNvSpPr>
            <a:spLocks/>
          </p:cNvSpPr>
          <p:nvPr userDrawn="1"/>
        </p:nvSpPr>
        <p:spPr bwMode="auto">
          <a:xfrm>
            <a:off x="1476375" y="3627438"/>
            <a:ext cx="92075" cy="44450"/>
          </a:xfrm>
          <a:custGeom>
            <a:avLst/>
            <a:gdLst>
              <a:gd name="T0" fmla="*/ 80963 w 58"/>
              <a:gd name="T1" fmla="*/ 15875 h 28"/>
              <a:gd name="T2" fmla="*/ 92075 w 58"/>
              <a:gd name="T3" fmla="*/ 26988 h 28"/>
              <a:gd name="T4" fmla="*/ 52388 w 58"/>
              <a:gd name="T5" fmla="*/ 44450 h 28"/>
              <a:gd name="T6" fmla="*/ 52388 w 58"/>
              <a:gd name="T7" fmla="*/ 44450 h 28"/>
              <a:gd name="T8" fmla="*/ 0 w 58"/>
              <a:gd name="T9" fmla="*/ 19050 h 28"/>
              <a:gd name="T10" fmla="*/ 0 w 58"/>
              <a:gd name="T11" fmla="*/ 19050 h 28"/>
              <a:gd name="T12" fmla="*/ 19050 w 58"/>
              <a:gd name="T13" fmla="*/ 4763 h 28"/>
              <a:gd name="T14" fmla="*/ 30163 w 58"/>
              <a:gd name="T15" fmla="*/ 0 h 28"/>
              <a:gd name="T16" fmla="*/ 44450 w 58"/>
              <a:gd name="T17" fmla="*/ 0 h 28"/>
              <a:gd name="T18" fmla="*/ 80963 w 58"/>
              <a:gd name="T19" fmla="*/ 15875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1" name="Freeform 1217"/>
          <p:cNvSpPr>
            <a:spLocks/>
          </p:cNvSpPr>
          <p:nvPr userDrawn="1"/>
        </p:nvSpPr>
        <p:spPr bwMode="auto">
          <a:xfrm>
            <a:off x="4195763" y="3638550"/>
            <a:ext cx="252412" cy="192088"/>
          </a:xfrm>
          <a:custGeom>
            <a:avLst/>
            <a:gdLst>
              <a:gd name="T0" fmla="*/ 190500 w 159"/>
              <a:gd name="T1" fmla="*/ 44450 h 121"/>
              <a:gd name="T2" fmla="*/ 234950 w 159"/>
              <a:gd name="T3" fmla="*/ 69850 h 121"/>
              <a:gd name="T4" fmla="*/ 252412 w 159"/>
              <a:gd name="T5" fmla="*/ 117475 h 121"/>
              <a:gd name="T6" fmla="*/ 198437 w 159"/>
              <a:gd name="T7" fmla="*/ 147638 h 121"/>
              <a:gd name="T8" fmla="*/ 157162 w 159"/>
              <a:gd name="T9" fmla="*/ 150813 h 121"/>
              <a:gd name="T10" fmla="*/ 150812 w 159"/>
              <a:gd name="T11" fmla="*/ 161925 h 121"/>
              <a:gd name="T12" fmla="*/ 103187 w 159"/>
              <a:gd name="T13" fmla="*/ 161925 h 121"/>
              <a:gd name="T14" fmla="*/ 36512 w 159"/>
              <a:gd name="T15" fmla="*/ 192088 h 121"/>
              <a:gd name="T16" fmla="*/ 0 w 159"/>
              <a:gd name="T17" fmla="*/ 155575 h 121"/>
              <a:gd name="T18" fmla="*/ 36512 w 159"/>
              <a:gd name="T19" fmla="*/ 77788 h 121"/>
              <a:gd name="T20" fmla="*/ 92075 w 159"/>
              <a:gd name="T21" fmla="*/ 55563 h 121"/>
              <a:gd name="T22" fmla="*/ 139700 w 159"/>
              <a:gd name="T23" fmla="*/ 0 h 121"/>
              <a:gd name="T24" fmla="*/ 187325 w 159"/>
              <a:gd name="T25" fmla="*/ 4763 h 121"/>
              <a:gd name="T26" fmla="*/ 190500 w 159"/>
              <a:gd name="T27" fmla="*/ 44450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2" name="Freeform 1218"/>
          <p:cNvSpPr>
            <a:spLocks/>
          </p:cNvSpPr>
          <p:nvPr userDrawn="1"/>
        </p:nvSpPr>
        <p:spPr bwMode="auto">
          <a:xfrm>
            <a:off x="4757738" y="3657600"/>
            <a:ext cx="61912" cy="55563"/>
          </a:xfrm>
          <a:custGeom>
            <a:avLst/>
            <a:gdLst>
              <a:gd name="T0" fmla="*/ 61912 w 39"/>
              <a:gd name="T1" fmla="*/ 28575 h 35"/>
              <a:gd name="T2" fmla="*/ 36512 w 39"/>
              <a:gd name="T3" fmla="*/ 55563 h 35"/>
              <a:gd name="T4" fmla="*/ 36512 w 39"/>
              <a:gd name="T5" fmla="*/ 55563 h 35"/>
              <a:gd name="T6" fmla="*/ 3175 w 39"/>
              <a:gd name="T7" fmla="*/ 33338 h 35"/>
              <a:gd name="T8" fmla="*/ 3175 w 39"/>
              <a:gd name="T9" fmla="*/ 33338 h 35"/>
              <a:gd name="T10" fmla="*/ 0 w 39"/>
              <a:gd name="T11" fmla="*/ 14288 h 35"/>
              <a:gd name="T12" fmla="*/ 3175 w 39"/>
              <a:gd name="T13" fmla="*/ 7938 h 35"/>
              <a:gd name="T14" fmla="*/ 6350 w 39"/>
              <a:gd name="T15" fmla="*/ 0 h 35"/>
              <a:gd name="T16" fmla="*/ 22225 w 39"/>
              <a:gd name="T17" fmla="*/ 0 h 35"/>
              <a:gd name="T18" fmla="*/ 61912 w 39"/>
              <a:gd name="T19" fmla="*/ 28575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3" name="Freeform 1219"/>
          <p:cNvSpPr>
            <a:spLocks/>
          </p:cNvSpPr>
          <p:nvPr userDrawn="1"/>
        </p:nvSpPr>
        <p:spPr bwMode="auto">
          <a:xfrm>
            <a:off x="8174038" y="3665538"/>
            <a:ext cx="25400" cy="20637"/>
          </a:xfrm>
          <a:custGeom>
            <a:avLst/>
            <a:gdLst>
              <a:gd name="T0" fmla="*/ 19050 w 16"/>
              <a:gd name="T1" fmla="*/ 0 h 13"/>
              <a:gd name="T2" fmla="*/ 19050 w 16"/>
              <a:gd name="T3" fmla="*/ 0 h 13"/>
              <a:gd name="T4" fmla="*/ 25400 w 16"/>
              <a:gd name="T5" fmla="*/ 6350 h 13"/>
              <a:gd name="T6" fmla="*/ 25400 w 16"/>
              <a:gd name="T7" fmla="*/ 14287 h 13"/>
              <a:gd name="T8" fmla="*/ 25400 w 16"/>
              <a:gd name="T9" fmla="*/ 17462 h 13"/>
              <a:gd name="T10" fmla="*/ 25400 w 16"/>
              <a:gd name="T11" fmla="*/ 17462 h 13"/>
              <a:gd name="T12" fmla="*/ 14288 w 16"/>
              <a:gd name="T13" fmla="*/ 20637 h 13"/>
              <a:gd name="T14" fmla="*/ 11113 w 16"/>
              <a:gd name="T15" fmla="*/ 17462 h 13"/>
              <a:gd name="T16" fmla="*/ 3175 w 16"/>
              <a:gd name="T17" fmla="*/ 6350 h 13"/>
              <a:gd name="T18" fmla="*/ 0 w 16"/>
              <a:gd name="T19" fmla="*/ 3175 h 13"/>
              <a:gd name="T20" fmla="*/ 0 w 16"/>
              <a:gd name="T21" fmla="*/ 0 h 13"/>
              <a:gd name="T22" fmla="*/ 19050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4" name="Freeform 1220"/>
          <p:cNvSpPr>
            <a:spLocks/>
          </p:cNvSpPr>
          <p:nvPr userDrawn="1"/>
        </p:nvSpPr>
        <p:spPr bwMode="auto">
          <a:xfrm>
            <a:off x="7304088" y="3668713"/>
            <a:ext cx="11112" cy="14287"/>
          </a:xfrm>
          <a:custGeom>
            <a:avLst/>
            <a:gdLst>
              <a:gd name="T0" fmla="*/ 11112 w 7"/>
              <a:gd name="T1" fmla="*/ 3175 h 9"/>
              <a:gd name="T2" fmla="*/ 11112 w 7"/>
              <a:gd name="T3" fmla="*/ 3175 h 9"/>
              <a:gd name="T4" fmla="*/ 11112 w 7"/>
              <a:gd name="T5" fmla="*/ 11112 h 9"/>
              <a:gd name="T6" fmla="*/ 6350 w 7"/>
              <a:gd name="T7" fmla="*/ 14287 h 9"/>
              <a:gd name="T8" fmla="*/ 6350 w 7"/>
              <a:gd name="T9" fmla="*/ 14287 h 9"/>
              <a:gd name="T10" fmla="*/ 3175 w 7"/>
              <a:gd name="T11" fmla="*/ 14287 h 9"/>
              <a:gd name="T12" fmla="*/ 0 w 7"/>
              <a:gd name="T13" fmla="*/ 11112 h 9"/>
              <a:gd name="T14" fmla="*/ 0 w 7"/>
              <a:gd name="T15" fmla="*/ 11112 h 9"/>
              <a:gd name="T16" fmla="*/ 0 w 7"/>
              <a:gd name="T17" fmla="*/ 3175 h 9"/>
              <a:gd name="T18" fmla="*/ 3175 w 7"/>
              <a:gd name="T19" fmla="*/ 0 h 9"/>
              <a:gd name="T20" fmla="*/ 3175 w 7"/>
              <a:gd name="T21" fmla="*/ 0 h 9"/>
              <a:gd name="T22" fmla="*/ 6350 w 7"/>
              <a:gd name="T23" fmla="*/ 0 h 9"/>
              <a:gd name="T24" fmla="*/ 11112 w 7"/>
              <a:gd name="T25" fmla="*/ 3175 h 9"/>
              <a:gd name="T26" fmla="*/ 11112 w 7"/>
              <a:gd name="T27" fmla="*/ 3175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5" name="Freeform 1221"/>
          <p:cNvSpPr>
            <a:spLocks/>
          </p:cNvSpPr>
          <p:nvPr userDrawn="1"/>
        </p:nvSpPr>
        <p:spPr bwMode="auto">
          <a:xfrm>
            <a:off x="3821113" y="3683000"/>
            <a:ext cx="98425" cy="22225"/>
          </a:xfrm>
          <a:custGeom>
            <a:avLst/>
            <a:gdLst>
              <a:gd name="T0" fmla="*/ 98425 w 62"/>
              <a:gd name="T1" fmla="*/ 11113 h 14"/>
              <a:gd name="T2" fmla="*/ 98425 w 62"/>
              <a:gd name="T3" fmla="*/ 11113 h 14"/>
              <a:gd name="T4" fmla="*/ 98425 w 62"/>
              <a:gd name="T5" fmla="*/ 14288 h 14"/>
              <a:gd name="T6" fmla="*/ 98425 w 62"/>
              <a:gd name="T7" fmla="*/ 14288 h 14"/>
              <a:gd name="T8" fmla="*/ 0 w 62"/>
              <a:gd name="T9" fmla="*/ 22225 h 14"/>
              <a:gd name="T10" fmla="*/ 0 w 62"/>
              <a:gd name="T11" fmla="*/ 22225 h 14"/>
              <a:gd name="T12" fmla="*/ 3175 w 62"/>
              <a:gd name="T13" fmla="*/ 7938 h 14"/>
              <a:gd name="T14" fmla="*/ 73025 w 62"/>
              <a:gd name="T15" fmla="*/ 0 h 14"/>
              <a:gd name="T16" fmla="*/ 98425 w 62"/>
              <a:gd name="T17" fmla="*/ 11113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6" name="Freeform 1222"/>
          <p:cNvSpPr>
            <a:spLocks/>
          </p:cNvSpPr>
          <p:nvPr userDrawn="1"/>
        </p:nvSpPr>
        <p:spPr bwMode="auto">
          <a:xfrm>
            <a:off x="8316913" y="3690938"/>
            <a:ext cx="19050" cy="25400"/>
          </a:xfrm>
          <a:custGeom>
            <a:avLst/>
            <a:gdLst>
              <a:gd name="T0" fmla="*/ 19050 w 12"/>
              <a:gd name="T1" fmla="*/ 25400 h 16"/>
              <a:gd name="T2" fmla="*/ 19050 w 12"/>
              <a:gd name="T3" fmla="*/ 25400 h 16"/>
              <a:gd name="T4" fmla="*/ 0 w 12"/>
              <a:gd name="T5" fmla="*/ 3175 h 16"/>
              <a:gd name="T6" fmla="*/ 0 w 12"/>
              <a:gd name="T7" fmla="*/ 3175 h 16"/>
              <a:gd name="T8" fmla="*/ 7938 w 12"/>
              <a:gd name="T9" fmla="*/ 0 h 16"/>
              <a:gd name="T10" fmla="*/ 7938 w 12"/>
              <a:gd name="T11" fmla="*/ 0 h 16"/>
              <a:gd name="T12" fmla="*/ 19050 w 12"/>
              <a:gd name="T13" fmla="*/ 25400 h 16"/>
              <a:gd name="T14" fmla="*/ 19050 w 12"/>
              <a:gd name="T15" fmla="*/ 25400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7" name="Freeform 1223"/>
          <p:cNvSpPr>
            <a:spLocks/>
          </p:cNvSpPr>
          <p:nvPr userDrawn="1"/>
        </p:nvSpPr>
        <p:spPr bwMode="auto">
          <a:xfrm>
            <a:off x="4452938" y="3694113"/>
            <a:ext cx="360362" cy="327025"/>
          </a:xfrm>
          <a:custGeom>
            <a:avLst/>
            <a:gdLst>
              <a:gd name="T0" fmla="*/ 142875 w 227"/>
              <a:gd name="T1" fmla="*/ 19050 h 206"/>
              <a:gd name="T2" fmla="*/ 142875 w 227"/>
              <a:gd name="T3" fmla="*/ 19050 h 206"/>
              <a:gd name="T4" fmla="*/ 161925 w 227"/>
              <a:gd name="T5" fmla="*/ 14288 h 206"/>
              <a:gd name="T6" fmla="*/ 179387 w 227"/>
              <a:gd name="T7" fmla="*/ 11113 h 206"/>
              <a:gd name="T8" fmla="*/ 204787 w 227"/>
              <a:gd name="T9" fmla="*/ 22225 h 206"/>
              <a:gd name="T10" fmla="*/ 304800 w 227"/>
              <a:gd name="T11" fmla="*/ 3175 h 206"/>
              <a:gd name="T12" fmla="*/ 338137 w 227"/>
              <a:gd name="T13" fmla="*/ 22225 h 206"/>
              <a:gd name="T14" fmla="*/ 360362 w 227"/>
              <a:gd name="T15" fmla="*/ 55563 h 206"/>
              <a:gd name="T16" fmla="*/ 360362 w 227"/>
              <a:gd name="T17" fmla="*/ 55563 h 206"/>
              <a:gd name="T18" fmla="*/ 344487 w 227"/>
              <a:gd name="T19" fmla="*/ 88900 h 206"/>
              <a:gd name="T20" fmla="*/ 344487 w 227"/>
              <a:gd name="T21" fmla="*/ 88900 h 206"/>
              <a:gd name="T22" fmla="*/ 333375 w 227"/>
              <a:gd name="T23" fmla="*/ 92075 h 206"/>
              <a:gd name="T24" fmla="*/ 327025 w 227"/>
              <a:gd name="T25" fmla="*/ 100013 h 206"/>
              <a:gd name="T26" fmla="*/ 322262 w 227"/>
              <a:gd name="T27" fmla="*/ 120650 h 206"/>
              <a:gd name="T28" fmla="*/ 315912 w 227"/>
              <a:gd name="T29" fmla="*/ 147638 h 206"/>
              <a:gd name="T30" fmla="*/ 257175 w 227"/>
              <a:gd name="T31" fmla="*/ 246063 h 206"/>
              <a:gd name="T32" fmla="*/ 220662 w 227"/>
              <a:gd name="T33" fmla="*/ 254000 h 206"/>
              <a:gd name="T34" fmla="*/ 161925 w 227"/>
              <a:gd name="T35" fmla="*/ 319088 h 206"/>
              <a:gd name="T36" fmla="*/ 95250 w 227"/>
              <a:gd name="T37" fmla="*/ 327025 h 206"/>
              <a:gd name="T38" fmla="*/ 73025 w 227"/>
              <a:gd name="T39" fmla="*/ 307975 h 206"/>
              <a:gd name="T40" fmla="*/ 55562 w 227"/>
              <a:gd name="T41" fmla="*/ 271463 h 206"/>
              <a:gd name="T42" fmla="*/ 55562 w 227"/>
              <a:gd name="T43" fmla="*/ 271463 h 206"/>
              <a:gd name="T44" fmla="*/ 3175 w 227"/>
              <a:gd name="T45" fmla="*/ 257175 h 206"/>
              <a:gd name="T46" fmla="*/ 0 w 227"/>
              <a:gd name="T47" fmla="*/ 228600 h 206"/>
              <a:gd name="T48" fmla="*/ 22225 w 227"/>
              <a:gd name="T49" fmla="*/ 125413 h 206"/>
              <a:gd name="T50" fmla="*/ 22225 w 227"/>
              <a:gd name="T51" fmla="*/ 77788 h 206"/>
              <a:gd name="T52" fmla="*/ 22225 w 227"/>
              <a:gd name="T53" fmla="*/ 77788 h 206"/>
              <a:gd name="T54" fmla="*/ 28575 w 227"/>
              <a:gd name="T55" fmla="*/ 73025 h 206"/>
              <a:gd name="T56" fmla="*/ 36512 w 227"/>
              <a:gd name="T57" fmla="*/ 69850 h 206"/>
              <a:gd name="T58" fmla="*/ 36512 w 227"/>
              <a:gd name="T59" fmla="*/ 69850 h 206"/>
              <a:gd name="T60" fmla="*/ 47625 w 227"/>
              <a:gd name="T61" fmla="*/ 33338 h 206"/>
              <a:gd name="T62" fmla="*/ 55562 w 227"/>
              <a:gd name="T63" fmla="*/ 19050 h 206"/>
              <a:gd name="T64" fmla="*/ 69850 w 227"/>
              <a:gd name="T65" fmla="*/ 0 h 206"/>
              <a:gd name="T66" fmla="*/ 142875 w 227"/>
              <a:gd name="T67" fmla="*/ 19050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8" name="Freeform 1224"/>
          <p:cNvSpPr>
            <a:spLocks/>
          </p:cNvSpPr>
          <p:nvPr userDrawn="1"/>
        </p:nvSpPr>
        <p:spPr bwMode="auto">
          <a:xfrm>
            <a:off x="7292975" y="3702050"/>
            <a:ext cx="17463" cy="17463"/>
          </a:xfrm>
          <a:custGeom>
            <a:avLst/>
            <a:gdLst>
              <a:gd name="T0" fmla="*/ 17463 w 11"/>
              <a:gd name="T1" fmla="*/ 6350 h 11"/>
              <a:gd name="T2" fmla="*/ 17463 w 11"/>
              <a:gd name="T3" fmla="*/ 6350 h 11"/>
              <a:gd name="T4" fmla="*/ 17463 w 11"/>
              <a:gd name="T5" fmla="*/ 11113 h 11"/>
              <a:gd name="T6" fmla="*/ 14288 w 11"/>
              <a:gd name="T7" fmla="*/ 11113 h 11"/>
              <a:gd name="T8" fmla="*/ 11113 w 11"/>
              <a:gd name="T9" fmla="*/ 17463 h 11"/>
              <a:gd name="T10" fmla="*/ 11113 w 11"/>
              <a:gd name="T11" fmla="*/ 17463 h 11"/>
              <a:gd name="T12" fmla="*/ 3175 w 11"/>
              <a:gd name="T13" fmla="*/ 14288 h 11"/>
              <a:gd name="T14" fmla="*/ 0 w 11"/>
              <a:gd name="T15" fmla="*/ 11113 h 11"/>
              <a:gd name="T16" fmla="*/ 0 w 11"/>
              <a:gd name="T17" fmla="*/ 11113 h 11"/>
              <a:gd name="T18" fmla="*/ 0 w 11"/>
              <a:gd name="T19" fmla="*/ 6350 h 11"/>
              <a:gd name="T20" fmla="*/ 3175 w 11"/>
              <a:gd name="T21" fmla="*/ 0 h 11"/>
              <a:gd name="T22" fmla="*/ 3175 w 11"/>
              <a:gd name="T23" fmla="*/ 0 h 11"/>
              <a:gd name="T24" fmla="*/ 11113 w 11"/>
              <a:gd name="T25" fmla="*/ 0 h 11"/>
              <a:gd name="T26" fmla="*/ 17463 w 11"/>
              <a:gd name="T27" fmla="*/ 6350 h 11"/>
              <a:gd name="T28" fmla="*/ 17463 w 11"/>
              <a:gd name="T29" fmla="*/ 6350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9" name="Freeform 1225"/>
          <p:cNvSpPr>
            <a:spLocks/>
          </p:cNvSpPr>
          <p:nvPr userDrawn="1"/>
        </p:nvSpPr>
        <p:spPr bwMode="auto">
          <a:xfrm>
            <a:off x="2006600" y="3708400"/>
            <a:ext cx="417513" cy="449263"/>
          </a:xfrm>
          <a:custGeom>
            <a:avLst/>
            <a:gdLst>
              <a:gd name="T0" fmla="*/ 215900 w 263"/>
              <a:gd name="T1" fmla="*/ 77788 h 283"/>
              <a:gd name="T2" fmla="*/ 293688 w 263"/>
              <a:gd name="T3" fmla="*/ 88900 h 283"/>
              <a:gd name="T4" fmla="*/ 296863 w 263"/>
              <a:gd name="T5" fmla="*/ 85725 h 283"/>
              <a:gd name="T6" fmla="*/ 296863 w 263"/>
              <a:gd name="T7" fmla="*/ 74613 h 283"/>
              <a:gd name="T8" fmla="*/ 327025 w 263"/>
              <a:gd name="T9" fmla="*/ 69850 h 283"/>
              <a:gd name="T10" fmla="*/ 355600 w 263"/>
              <a:gd name="T11" fmla="*/ 69850 h 283"/>
              <a:gd name="T12" fmla="*/ 352425 w 263"/>
              <a:gd name="T13" fmla="*/ 74613 h 283"/>
              <a:gd name="T14" fmla="*/ 336550 w 263"/>
              <a:gd name="T15" fmla="*/ 74613 h 283"/>
              <a:gd name="T16" fmla="*/ 327025 w 263"/>
              <a:gd name="T17" fmla="*/ 77788 h 283"/>
              <a:gd name="T18" fmla="*/ 369888 w 263"/>
              <a:gd name="T19" fmla="*/ 95250 h 283"/>
              <a:gd name="T20" fmla="*/ 381000 w 263"/>
              <a:gd name="T21" fmla="*/ 117475 h 283"/>
              <a:gd name="T22" fmla="*/ 417513 w 263"/>
              <a:gd name="T23" fmla="*/ 158750 h 283"/>
              <a:gd name="T24" fmla="*/ 395288 w 263"/>
              <a:gd name="T25" fmla="*/ 195263 h 283"/>
              <a:gd name="T26" fmla="*/ 400050 w 263"/>
              <a:gd name="T27" fmla="*/ 206375 h 283"/>
              <a:gd name="T28" fmla="*/ 395288 w 263"/>
              <a:gd name="T29" fmla="*/ 217488 h 283"/>
              <a:gd name="T30" fmla="*/ 377825 w 263"/>
              <a:gd name="T31" fmla="*/ 220663 h 283"/>
              <a:gd name="T32" fmla="*/ 366713 w 263"/>
              <a:gd name="T33" fmla="*/ 265113 h 283"/>
              <a:gd name="T34" fmla="*/ 374650 w 263"/>
              <a:gd name="T35" fmla="*/ 279400 h 283"/>
              <a:gd name="T36" fmla="*/ 374650 w 263"/>
              <a:gd name="T37" fmla="*/ 293688 h 283"/>
              <a:gd name="T38" fmla="*/ 274638 w 263"/>
              <a:gd name="T39" fmla="*/ 334963 h 283"/>
              <a:gd name="T40" fmla="*/ 274638 w 263"/>
              <a:gd name="T41" fmla="*/ 338138 h 283"/>
              <a:gd name="T42" fmla="*/ 300038 w 263"/>
              <a:gd name="T43" fmla="*/ 401638 h 283"/>
              <a:gd name="T44" fmla="*/ 274638 w 263"/>
              <a:gd name="T45" fmla="*/ 422275 h 283"/>
              <a:gd name="T46" fmla="*/ 249238 w 263"/>
              <a:gd name="T47" fmla="*/ 441325 h 283"/>
              <a:gd name="T48" fmla="*/ 212725 w 263"/>
              <a:gd name="T49" fmla="*/ 449263 h 283"/>
              <a:gd name="T50" fmla="*/ 168275 w 263"/>
              <a:gd name="T51" fmla="*/ 430213 h 283"/>
              <a:gd name="T52" fmla="*/ 160338 w 263"/>
              <a:gd name="T53" fmla="*/ 393700 h 283"/>
              <a:gd name="T54" fmla="*/ 149225 w 263"/>
              <a:gd name="T55" fmla="*/ 368300 h 283"/>
              <a:gd name="T56" fmla="*/ 165100 w 263"/>
              <a:gd name="T57" fmla="*/ 334963 h 283"/>
              <a:gd name="T58" fmla="*/ 160338 w 263"/>
              <a:gd name="T59" fmla="*/ 304800 h 283"/>
              <a:gd name="T60" fmla="*/ 157163 w 263"/>
              <a:gd name="T61" fmla="*/ 279400 h 283"/>
              <a:gd name="T62" fmla="*/ 153988 w 263"/>
              <a:gd name="T63" fmla="*/ 239713 h 283"/>
              <a:gd name="T64" fmla="*/ 123825 w 263"/>
              <a:gd name="T65" fmla="*/ 239713 h 283"/>
              <a:gd name="T66" fmla="*/ 101600 w 263"/>
              <a:gd name="T67" fmla="*/ 234950 h 283"/>
              <a:gd name="T68" fmla="*/ 98425 w 263"/>
              <a:gd name="T69" fmla="*/ 228600 h 283"/>
              <a:gd name="T70" fmla="*/ 20638 w 263"/>
              <a:gd name="T71" fmla="*/ 209550 h 283"/>
              <a:gd name="T72" fmla="*/ 31750 w 263"/>
              <a:gd name="T73" fmla="*/ 180975 h 283"/>
              <a:gd name="T74" fmla="*/ 36513 w 263"/>
              <a:gd name="T75" fmla="*/ 165100 h 283"/>
              <a:gd name="T76" fmla="*/ 25400 w 263"/>
              <a:gd name="T77" fmla="*/ 150813 h 283"/>
              <a:gd name="T78" fmla="*/ 9525 w 263"/>
              <a:gd name="T79" fmla="*/ 100013 h 283"/>
              <a:gd name="T80" fmla="*/ 53975 w 263"/>
              <a:gd name="T81" fmla="*/ 41275 h 283"/>
              <a:gd name="T82" fmla="*/ 31750 w 263"/>
              <a:gd name="T83" fmla="*/ 92075 h 283"/>
              <a:gd name="T84" fmla="*/ 31750 w 263"/>
              <a:gd name="T85" fmla="*/ 111125 h 283"/>
              <a:gd name="T86" fmla="*/ 42863 w 263"/>
              <a:gd name="T87" fmla="*/ 125413 h 283"/>
              <a:gd name="T88" fmla="*/ 50800 w 263"/>
              <a:gd name="T89" fmla="*/ 128588 h 283"/>
              <a:gd name="T90" fmla="*/ 79375 w 263"/>
              <a:gd name="T91" fmla="*/ 103188 h 283"/>
              <a:gd name="T92" fmla="*/ 117475 w 263"/>
              <a:gd name="T93" fmla="*/ 33338 h 283"/>
              <a:gd name="T94" fmla="*/ 112713 w 263"/>
              <a:gd name="T95" fmla="*/ 19050 h 283"/>
              <a:gd name="T96" fmla="*/ 106363 w 263"/>
              <a:gd name="T97" fmla="*/ 0 h 283"/>
              <a:gd name="T98" fmla="*/ 182563 w 263"/>
              <a:gd name="T99" fmla="*/ 69850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0" name="Freeform 1226"/>
          <p:cNvSpPr>
            <a:spLocks/>
          </p:cNvSpPr>
          <p:nvPr userDrawn="1"/>
        </p:nvSpPr>
        <p:spPr bwMode="auto">
          <a:xfrm>
            <a:off x="1803400" y="3708400"/>
            <a:ext cx="368300" cy="625475"/>
          </a:xfrm>
          <a:custGeom>
            <a:avLst/>
            <a:gdLst>
              <a:gd name="T0" fmla="*/ 268288 w 232"/>
              <a:gd name="T1" fmla="*/ 11113 h 394"/>
              <a:gd name="T2" fmla="*/ 239713 w 232"/>
              <a:gd name="T3" fmla="*/ 55563 h 394"/>
              <a:gd name="T4" fmla="*/ 195263 w 232"/>
              <a:gd name="T5" fmla="*/ 144463 h 394"/>
              <a:gd name="T6" fmla="*/ 206375 w 232"/>
              <a:gd name="T7" fmla="*/ 147638 h 394"/>
              <a:gd name="T8" fmla="*/ 228600 w 232"/>
              <a:gd name="T9" fmla="*/ 158750 h 394"/>
              <a:gd name="T10" fmla="*/ 231775 w 232"/>
              <a:gd name="T11" fmla="*/ 169863 h 394"/>
              <a:gd name="T12" fmla="*/ 223838 w 232"/>
              <a:gd name="T13" fmla="*/ 192088 h 394"/>
              <a:gd name="T14" fmla="*/ 220663 w 232"/>
              <a:gd name="T15" fmla="*/ 217488 h 394"/>
              <a:gd name="T16" fmla="*/ 268288 w 232"/>
              <a:gd name="T17" fmla="*/ 228600 h 394"/>
              <a:gd name="T18" fmla="*/ 315913 w 232"/>
              <a:gd name="T19" fmla="*/ 246063 h 394"/>
              <a:gd name="T20" fmla="*/ 331788 w 232"/>
              <a:gd name="T21" fmla="*/ 246063 h 394"/>
              <a:gd name="T22" fmla="*/ 360363 w 232"/>
              <a:gd name="T23" fmla="*/ 246063 h 394"/>
              <a:gd name="T24" fmla="*/ 368300 w 232"/>
              <a:gd name="T25" fmla="*/ 257175 h 394"/>
              <a:gd name="T26" fmla="*/ 360363 w 232"/>
              <a:gd name="T27" fmla="*/ 331788 h 394"/>
              <a:gd name="T28" fmla="*/ 349250 w 232"/>
              <a:gd name="T29" fmla="*/ 346075 h 394"/>
              <a:gd name="T30" fmla="*/ 357188 w 232"/>
              <a:gd name="T31" fmla="*/ 382588 h 394"/>
              <a:gd name="T32" fmla="*/ 338138 w 232"/>
              <a:gd name="T33" fmla="*/ 412750 h 394"/>
              <a:gd name="T34" fmla="*/ 320675 w 232"/>
              <a:gd name="T35" fmla="*/ 419100 h 394"/>
              <a:gd name="T36" fmla="*/ 315913 w 232"/>
              <a:gd name="T37" fmla="*/ 452438 h 394"/>
              <a:gd name="T38" fmla="*/ 312738 w 232"/>
              <a:gd name="T39" fmla="*/ 455613 h 394"/>
              <a:gd name="T40" fmla="*/ 301625 w 232"/>
              <a:gd name="T41" fmla="*/ 463550 h 394"/>
              <a:gd name="T42" fmla="*/ 312738 w 232"/>
              <a:gd name="T43" fmla="*/ 500063 h 394"/>
              <a:gd name="T44" fmla="*/ 273050 w 232"/>
              <a:gd name="T45" fmla="*/ 603250 h 394"/>
              <a:gd name="T46" fmla="*/ 268288 w 232"/>
              <a:gd name="T47" fmla="*/ 566738 h 394"/>
              <a:gd name="T48" fmla="*/ 203200 w 232"/>
              <a:gd name="T49" fmla="*/ 547688 h 394"/>
              <a:gd name="T50" fmla="*/ 173038 w 232"/>
              <a:gd name="T51" fmla="*/ 496888 h 394"/>
              <a:gd name="T52" fmla="*/ 125413 w 232"/>
              <a:gd name="T53" fmla="*/ 471488 h 394"/>
              <a:gd name="T54" fmla="*/ 111125 w 232"/>
              <a:gd name="T55" fmla="*/ 474663 h 394"/>
              <a:gd name="T56" fmla="*/ 74613 w 232"/>
              <a:gd name="T57" fmla="*/ 466725 h 394"/>
              <a:gd name="T58" fmla="*/ 0 w 232"/>
              <a:gd name="T59" fmla="*/ 419100 h 394"/>
              <a:gd name="T60" fmla="*/ 19050 w 232"/>
              <a:gd name="T61" fmla="*/ 374650 h 394"/>
              <a:gd name="T62" fmla="*/ 30163 w 232"/>
              <a:gd name="T63" fmla="*/ 374650 h 394"/>
              <a:gd name="T64" fmla="*/ 36513 w 232"/>
              <a:gd name="T65" fmla="*/ 371475 h 394"/>
              <a:gd name="T66" fmla="*/ 63500 w 232"/>
              <a:gd name="T67" fmla="*/ 312738 h 394"/>
              <a:gd name="T68" fmla="*/ 47625 w 232"/>
              <a:gd name="T69" fmla="*/ 214313 h 394"/>
              <a:gd name="T70" fmla="*/ 63500 w 232"/>
              <a:gd name="T71" fmla="*/ 206375 h 394"/>
              <a:gd name="T72" fmla="*/ 69850 w 232"/>
              <a:gd name="T73" fmla="*/ 161925 h 394"/>
              <a:gd name="T74" fmla="*/ 92075 w 232"/>
              <a:gd name="T75" fmla="*/ 139700 h 394"/>
              <a:gd name="T76" fmla="*/ 103188 w 232"/>
              <a:gd name="T77" fmla="*/ 117475 h 394"/>
              <a:gd name="T78" fmla="*/ 122238 w 232"/>
              <a:gd name="T79" fmla="*/ 100013 h 394"/>
              <a:gd name="T80" fmla="*/ 150813 w 232"/>
              <a:gd name="T81" fmla="*/ 44450 h 394"/>
              <a:gd name="T82" fmla="*/ 161925 w 232"/>
              <a:gd name="T83" fmla="*/ 55563 h 394"/>
              <a:gd name="T84" fmla="*/ 212725 w 232"/>
              <a:gd name="T85" fmla="*/ 30163 h 394"/>
              <a:gd name="T86" fmla="*/ 239713 w 232"/>
              <a:gd name="T87" fmla="*/ 19050 h 394"/>
              <a:gd name="T88" fmla="*/ 265113 w 232"/>
              <a:gd name="T89" fmla="*/ 0 h 394"/>
              <a:gd name="T90" fmla="*/ 268288 w 232"/>
              <a:gd name="T91" fmla="*/ 4763 h 394"/>
              <a:gd name="T92" fmla="*/ 268288 w 232"/>
              <a:gd name="T93" fmla="*/ 11113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1" name="Freeform 1227"/>
          <p:cNvSpPr>
            <a:spLocks/>
          </p:cNvSpPr>
          <p:nvPr userDrawn="1"/>
        </p:nvSpPr>
        <p:spPr bwMode="auto">
          <a:xfrm>
            <a:off x="2387600" y="3713163"/>
            <a:ext cx="4763" cy="3175"/>
          </a:xfrm>
          <a:custGeom>
            <a:avLst/>
            <a:gdLst>
              <a:gd name="T0" fmla="*/ 4763 w 3"/>
              <a:gd name="T1" fmla="*/ 3175 h 2"/>
              <a:gd name="T2" fmla="*/ 4763 w 3"/>
              <a:gd name="T3" fmla="*/ 3175 h 2"/>
              <a:gd name="T4" fmla="*/ 0 w 3"/>
              <a:gd name="T5" fmla="*/ 3175 h 2"/>
              <a:gd name="T6" fmla="*/ 0 w 3"/>
              <a:gd name="T7" fmla="*/ 0 h 2"/>
              <a:gd name="T8" fmla="*/ 0 w 3"/>
              <a:gd name="T9" fmla="*/ 0 h 2"/>
              <a:gd name="T10" fmla="*/ 4763 w 3"/>
              <a:gd name="T11" fmla="*/ 0 h 2"/>
              <a:gd name="T12" fmla="*/ 4763 w 3"/>
              <a:gd name="T13" fmla="*/ 3175 h 2"/>
              <a:gd name="T14" fmla="*/ 4763 w 3"/>
              <a:gd name="T15" fmla="*/ 3175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2" name="Freeform 1228"/>
          <p:cNvSpPr>
            <a:spLocks/>
          </p:cNvSpPr>
          <p:nvPr userDrawn="1"/>
        </p:nvSpPr>
        <p:spPr bwMode="auto">
          <a:xfrm>
            <a:off x="6065838" y="3716338"/>
            <a:ext cx="14287" cy="3175"/>
          </a:xfrm>
          <a:custGeom>
            <a:avLst/>
            <a:gdLst>
              <a:gd name="T0" fmla="*/ 3175 w 9"/>
              <a:gd name="T1" fmla="*/ 3175 h 2"/>
              <a:gd name="T2" fmla="*/ 3175 w 9"/>
              <a:gd name="T3" fmla="*/ 3175 h 2"/>
              <a:gd name="T4" fmla="*/ 0 w 9"/>
              <a:gd name="T5" fmla="*/ 3175 h 2"/>
              <a:gd name="T6" fmla="*/ 0 w 9"/>
              <a:gd name="T7" fmla="*/ 0 h 2"/>
              <a:gd name="T8" fmla="*/ 14287 w 9"/>
              <a:gd name="T9" fmla="*/ 0 h 2"/>
              <a:gd name="T10" fmla="*/ 14287 w 9"/>
              <a:gd name="T11" fmla="*/ 0 h 2"/>
              <a:gd name="T12" fmla="*/ 11112 w 9"/>
              <a:gd name="T13" fmla="*/ 0 h 2"/>
              <a:gd name="T14" fmla="*/ 11112 w 9"/>
              <a:gd name="T15" fmla="*/ 0 h 2"/>
              <a:gd name="T16" fmla="*/ 3175 w 9"/>
              <a:gd name="T17" fmla="*/ 3175 h 2"/>
              <a:gd name="T18" fmla="*/ 3175 w 9"/>
              <a:gd name="T19" fmla="*/ 3175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3" name="Freeform 1229"/>
          <p:cNvSpPr>
            <a:spLocks/>
          </p:cNvSpPr>
          <p:nvPr userDrawn="1"/>
        </p:nvSpPr>
        <p:spPr bwMode="auto">
          <a:xfrm>
            <a:off x="8229600" y="3719513"/>
            <a:ext cx="44450" cy="41275"/>
          </a:xfrm>
          <a:custGeom>
            <a:avLst/>
            <a:gdLst>
              <a:gd name="T0" fmla="*/ 39688 w 28"/>
              <a:gd name="T1" fmla="*/ 11113 h 26"/>
              <a:gd name="T2" fmla="*/ 25400 w 28"/>
              <a:gd name="T3" fmla="*/ 41275 h 26"/>
              <a:gd name="T4" fmla="*/ 6350 w 28"/>
              <a:gd name="T5" fmla="*/ 41275 h 26"/>
              <a:gd name="T6" fmla="*/ 6350 w 28"/>
              <a:gd name="T7" fmla="*/ 41275 h 26"/>
              <a:gd name="T8" fmla="*/ 6350 w 28"/>
              <a:gd name="T9" fmla="*/ 41275 h 26"/>
              <a:gd name="T10" fmla="*/ 0 w 28"/>
              <a:gd name="T11" fmla="*/ 7938 h 26"/>
              <a:gd name="T12" fmla="*/ 0 w 28"/>
              <a:gd name="T13" fmla="*/ 7938 h 26"/>
              <a:gd name="T14" fmla="*/ 28575 w 28"/>
              <a:gd name="T15" fmla="*/ 0 h 26"/>
              <a:gd name="T16" fmla="*/ 28575 w 28"/>
              <a:gd name="T17" fmla="*/ 0 h 26"/>
              <a:gd name="T18" fmla="*/ 36513 w 28"/>
              <a:gd name="T19" fmla="*/ 0 h 26"/>
              <a:gd name="T20" fmla="*/ 39688 w 28"/>
              <a:gd name="T21" fmla="*/ 0 h 26"/>
              <a:gd name="T22" fmla="*/ 44450 w 28"/>
              <a:gd name="T23" fmla="*/ 4763 h 26"/>
              <a:gd name="T24" fmla="*/ 39688 w 28"/>
              <a:gd name="T25" fmla="*/ 11113 h 26"/>
              <a:gd name="T26" fmla="*/ 39688 w 28"/>
              <a:gd name="T27" fmla="*/ 11113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4" name="Freeform 1230"/>
          <p:cNvSpPr>
            <a:spLocks/>
          </p:cNvSpPr>
          <p:nvPr userDrawn="1"/>
        </p:nvSpPr>
        <p:spPr bwMode="auto">
          <a:xfrm>
            <a:off x="3883025" y="3730625"/>
            <a:ext cx="228600" cy="176213"/>
          </a:xfrm>
          <a:custGeom>
            <a:avLst/>
            <a:gdLst>
              <a:gd name="T0" fmla="*/ 150813 w 144"/>
              <a:gd name="T1" fmla="*/ 14288 h 111"/>
              <a:gd name="T2" fmla="*/ 150813 w 144"/>
              <a:gd name="T3" fmla="*/ 14288 h 111"/>
              <a:gd name="T4" fmla="*/ 190500 w 144"/>
              <a:gd name="T5" fmla="*/ 11113 h 111"/>
              <a:gd name="T6" fmla="*/ 190500 w 144"/>
              <a:gd name="T7" fmla="*/ 11113 h 111"/>
              <a:gd name="T8" fmla="*/ 198438 w 144"/>
              <a:gd name="T9" fmla="*/ 14288 h 111"/>
              <a:gd name="T10" fmla="*/ 198438 w 144"/>
              <a:gd name="T11" fmla="*/ 25400 h 111"/>
              <a:gd name="T12" fmla="*/ 198438 w 144"/>
              <a:gd name="T13" fmla="*/ 33338 h 111"/>
              <a:gd name="T14" fmla="*/ 198438 w 144"/>
              <a:gd name="T15" fmla="*/ 44450 h 111"/>
              <a:gd name="T16" fmla="*/ 228600 w 144"/>
              <a:gd name="T17" fmla="*/ 80963 h 111"/>
              <a:gd name="T18" fmla="*/ 228600 w 144"/>
              <a:gd name="T19" fmla="*/ 161925 h 111"/>
              <a:gd name="T20" fmla="*/ 209550 w 144"/>
              <a:gd name="T21" fmla="*/ 176213 h 111"/>
              <a:gd name="T22" fmla="*/ 209550 w 144"/>
              <a:gd name="T23" fmla="*/ 176213 h 111"/>
              <a:gd name="T24" fmla="*/ 147638 w 144"/>
              <a:gd name="T25" fmla="*/ 142875 h 111"/>
              <a:gd name="T26" fmla="*/ 147638 w 144"/>
              <a:gd name="T27" fmla="*/ 142875 h 111"/>
              <a:gd name="T28" fmla="*/ 136525 w 144"/>
              <a:gd name="T29" fmla="*/ 122238 h 111"/>
              <a:gd name="T30" fmla="*/ 103188 w 144"/>
              <a:gd name="T31" fmla="*/ 95250 h 111"/>
              <a:gd name="T32" fmla="*/ 103188 w 144"/>
              <a:gd name="T33" fmla="*/ 95250 h 111"/>
              <a:gd name="T34" fmla="*/ 88900 w 144"/>
              <a:gd name="T35" fmla="*/ 100013 h 111"/>
              <a:gd name="T36" fmla="*/ 77788 w 144"/>
              <a:gd name="T37" fmla="*/ 106363 h 111"/>
              <a:gd name="T38" fmla="*/ 50800 w 144"/>
              <a:gd name="T39" fmla="*/ 125413 h 111"/>
              <a:gd name="T40" fmla="*/ 0 w 144"/>
              <a:gd name="T41" fmla="*/ 66675 h 111"/>
              <a:gd name="T42" fmla="*/ 3175 w 144"/>
              <a:gd name="T43" fmla="*/ 47625 h 111"/>
              <a:gd name="T44" fmla="*/ 47625 w 144"/>
              <a:gd name="T45" fmla="*/ 25400 h 111"/>
              <a:gd name="T46" fmla="*/ 47625 w 144"/>
              <a:gd name="T47" fmla="*/ 25400 h 111"/>
              <a:gd name="T48" fmla="*/ 50800 w 144"/>
              <a:gd name="T49" fmla="*/ 4763 h 111"/>
              <a:gd name="T50" fmla="*/ 50800 w 144"/>
              <a:gd name="T51" fmla="*/ 4763 h 111"/>
              <a:gd name="T52" fmla="*/ 95250 w 144"/>
              <a:gd name="T53" fmla="*/ 0 h 111"/>
              <a:gd name="T54" fmla="*/ 95250 w 144"/>
              <a:gd name="T55" fmla="*/ 0 h 111"/>
              <a:gd name="T56" fmla="*/ 111125 w 144"/>
              <a:gd name="T57" fmla="*/ 0 h 111"/>
              <a:gd name="T58" fmla="*/ 125413 w 144"/>
              <a:gd name="T59" fmla="*/ 4763 h 111"/>
              <a:gd name="T60" fmla="*/ 150813 w 144"/>
              <a:gd name="T61" fmla="*/ 14288 h 111"/>
              <a:gd name="T62" fmla="*/ 150813 w 144"/>
              <a:gd name="T63" fmla="*/ 14288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5" name="Freeform 1231"/>
          <p:cNvSpPr>
            <a:spLocks/>
          </p:cNvSpPr>
          <p:nvPr userDrawn="1"/>
        </p:nvSpPr>
        <p:spPr bwMode="auto">
          <a:xfrm>
            <a:off x="3871913" y="3735388"/>
            <a:ext cx="55562" cy="39687"/>
          </a:xfrm>
          <a:custGeom>
            <a:avLst/>
            <a:gdLst>
              <a:gd name="T0" fmla="*/ 55562 w 35"/>
              <a:gd name="T1" fmla="*/ 0 h 25"/>
              <a:gd name="T2" fmla="*/ 55562 w 35"/>
              <a:gd name="T3" fmla="*/ 0 h 25"/>
              <a:gd name="T4" fmla="*/ 52387 w 35"/>
              <a:gd name="T5" fmla="*/ 17462 h 25"/>
              <a:gd name="T6" fmla="*/ 14287 w 35"/>
              <a:gd name="T7" fmla="*/ 39687 h 25"/>
              <a:gd name="T8" fmla="*/ 14287 w 35"/>
              <a:gd name="T9" fmla="*/ 39687 h 25"/>
              <a:gd name="T10" fmla="*/ 3175 w 35"/>
              <a:gd name="T11" fmla="*/ 25400 h 25"/>
              <a:gd name="T12" fmla="*/ 0 w 35"/>
              <a:gd name="T13" fmla="*/ 17462 h 25"/>
              <a:gd name="T14" fmla="*/ 0 w 35"/>
              <a:gd name="T15" fmla="*/ 9525 h 25"/>
              <a:gd name="T16" fmla="*/ 3175 w 35"/>
              <a:gd name="T17" fmla="*/ 6350 h 25"/>
              <a:gd name="T18" fmla="*/ 3175 w 35"/>
              <a:gd name="T19" fmla="*/ 6350 h 25"/>
              <a:gd name="T20" fmla="*/ 55562 w 35"/>
              <a:gd name="T21" fmla="*/ 0 h 25"/>
              <a:gd name="T22" fmla="*/ 55562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6" name="Freeform 1232"/>
          <p:cNvSpPr>
            <a:spLocks/>
          </p:cNvSpPr>
          <p:nvPr userDrawn="1"/>
        </p:nvSpPr>
        <p:spPr bwMode="auto">
          <a:xfrm>
            <a:off x="2292350" y="3738563"/>
            <a:ext cx="3175" cy="3175"/>
          </a:xfrm>
          <a:custGeom>
            <a:avLst/>
            <a:gdLst>
              <a:gd name="T0" fmla="*/ 3175 w 2"/>
              <a:gd name="T1" fmla="*/ 3175 h 2"/>
              <a:gd name="T2" fmla="*/ 3175 w 2"/>
              <a:gd name="T3" fmla="*/ 3175 h 2"/>
              <a:gd name="T4" fmla="*/ 0 w 2"/>
              <a:gd name="T5" fmla="*/ 3175 h 2"/>
              <a:gd name="T6" fmla="*/ 0 w 2"/>
              <a:gd name="T7" fmla="*/ 3175 h 2"/>
              <a:gd name="T8" fmla="*/ 0 w 2"/>
              <a:gd name="T9" fmla="*/ 0 h 2"/>
              <a:gd name="T10" fmla="*/ 0 w 2"/>
              <a:gd name="T11" fmla="*/ 0 h 2"/>
              <a:gd name="T12" fmla="*/ 3175 w 2"/>
              <a:gd name="T13" fmla="*/ 0 h 2"/>
              <a:gd name="T14" fmla="*/ 3175 w 2"/>
              <a:gd name="T15" fmla="*/ 3175 h 2"/>
              <a:gd name="T16" fmla="*/ 3175 w 2"/>
              <a:gd name="T17" fmla="*/ 3175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7" name="Freeform 1233"/>
          <p:cNvSpPr>
            <a:spLocks/>
          </p:cNvSpPr>
          <p:nvPr userDrawn="1"/>
        </p:nvSpPr>
        <p:spPr bwMode="auto">
          <a:xfrm>
            <a:off x="5691188" y="3741738"/>
            <a:ext cx="22225" cy="44450"/>
          </a:xfrm>
          <a:custGeom>
            <a:avLst/>
            <a:gdLst>
              <a:gd name="T0" fmla="*/ 17463 w 14"/>
              <a:gd name="T1" fmla="*/ 0 h 28"/>
              <a:gd name="T2" fmla="*/ 17463 w 14"/>
              <a:gd name="T3" fmla="*/ 0 h 28"/>
              <a:gd name="T4" fmla="*/ 22225 w 14"/>
              <a:gd name="T5" fmla="*/ 11113 h 28"/>
              <a:gd name="T6" fmla="*/ 22225 w 14"/>
              <a:gd name="T7" fmla="*/ 22225 h 28"/>
              <a:gd name="T8" fmla="*/ 17463 w 14"/>
              <a:gd name="T9" fmla="*/ 44450 h 28"/>
              <a:gd name="T10" fmla="*/ 17463 w 14"/>
              <a:gd name="T11" fmla="*/ 44450 h 28"/>
              <a:gd name="T12" fmla="*/ 0 w 14"/>
              <a:gd name="T13" fmla="*/ 33338 h 28"/>
              <a:gd name="T14" fmla="*/ 3175 w 14"/>
              <a:gd name="T15" fmla="*/ 7938 h 28"/>
              <a:gd name="T16" fmla="*/ 3175 w 14"/>
              <a:gd name="T17" fmla="*/ 7938 h 28"/>
              <a:gd name="T18" fmla="*/ 17463 w 14"/>
              <a:gd name="T19" fmla="*/ 0 h 28"/>
              <a:gd name="T20" fmla="*/ 17463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8" name="Freeform 1234"/>
          <p:cNvSpPr>
            <a:spLocks/>
          </p:cNvSpPr>
          <p:nvPr userDrawn="1"/>
        </p:nvSpPr>
        <p:spPr bwMode="auto">
          <a:xfrm>
            <a:off x="8324850" y="3741738"/>
            <a:ext cx="7938" cy="22225"/>
          </a:xfrm>
          <a:custGeom>
            <a:avLst/>
            <a:gdLst>
              <a:gd name="T0" fmla="*/ 3175 w 5"/>
              <a:gd name="T1" fmla="*/ 22225 h 14"/>
              <a:gd name="T2" fmla="*/ 3175 w 5"/>
              <a:gd name="T3" fmla="*/ 22225 h 14"/>
              <a:gd name="T4" fmla="*/ 0 w 5"/>
              <a:gd name="T5" fmla="*/ 0 h 14"/>
              <a:gd name="T6" fmla="*/ 3175 w 5"/>
              <a:gd name="T7" fmla="*/ 0 h 14"/>
              <a:gd name="T8" fmla="*/ 7938 w 5"/>
              <a:gd name="T9" fmla="*/ 19050 h 14"/>
              <a:gd name="T10" fmla="*/ 3175 w 5"/>
              <a:gd name="T11" fmla="*/ 22225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9" name="Freeform 1235"/>
          <p:cNvSpPr>
            <a:spLocks/>
          </p:cNvSpPr>
          <p:nvPr userDrawn="1"/>
        </p:nvSpPr>
        <p:spPr bwMode="auto">
          <a:xfrm>
            <a:off x="5664200" y="3749675"/>
            <a:ext cx="312738" cy="469900"/>
          </a:xfrm>
          <a:custGeom>
            <a:avLst/>
            <a:gdLst>
              <a:gd name="T0" fmla="*/ 295275 w 197"/>
              <a:gd name="T1" fmla="*/ 3175 h 296"/>
              <a:gd name="T2" fmla="*/ 295275 w 197"/>
              <a:gd name="T3" fmla="*/ 33338 h 296"/>
              <a:gd name="T4" fmla="*/ 312738 w 197"/>
              <a:gd name="T5" fmla="*/ 50800 h 296"/>
              <a:gd name="T6" fmla="*/ 287338 w 197"/>
              <a:gd name="T7" fmla="*/ 87313 h 296"/>
              <a:gd name="T8" fmla="*/ 276225 w 197"/>
              <a:gd name="T9" fmla="*/ 128588 h 296"/>
              <a:gd name="T10" fmla="*/ 250825 w 197"/>
              <a:gd name="T11" fmla="*/ 153988 h 296"/>
              <a:gd name="T12" fmla="*/ 231775 w 197"/>
              <a:gd name="T13" fmla="*/ 215900 h 296"/>
              <a:gd name="T14" fmla="*/ 136525 w 197"/>
              <a:gd name="T15" fmla="*/ 349250 h 296"/>
              <a:gd name="T16" fmla="*/ 103188 w 197"/>
              <a:gd name="T17" fmla="*/ 363538 h 296"/>
              <a:gd name="T18" fmla="*/ 15875 w 197"/>
              <a:gd name="T19" fmla="*/ 466725 h 296"/>
              <a:gd name="T20" fmla="*/ 15875 w 197"/>
              <a:gd name="T21" fmla="*/ 466725 h 296"/>
              <a:gd name="T22" fmla="*/ 11113 w 197"/>
              <a:gd name="T23" fmla="*/ 469900 h 296"/>
              <a:gd name="T24" fmla="*/ 11113 w 197"/>
              <a:gd name="T25" fmla="*/ 469900 h 296"/>
              <a:gd name="T26" fmla="*/ 0 w 197"/>
              <a:gd name="T27" fmla="*/ 374650 h 296"/>
              <a:gd name="T28" fmla="*/ 22225 w 197"/>
              <a:gd name="T29" fmla="*/ 296863 h 296"/>
              <a:gd name="T30" fmla="*/ 122238 w 197"/>
              <a:gd name="T31" fmla="*/ 260350 h 296"/>
              <a:gd name="T32" fmla="*/ 169863 w 197"/>
              <a:gd name="T33" fmla="*/ 220663 h 296"/>
              <a:gd name="T34" fmla="*/ 214313 w 197"/>
              <a:gd name="T35" fmla="*/ 165100 h 296"/>
              <a:gd name="T36" fmla="*/ 214313 w 197"/>
              <a:gd name="T37" fmla="*/ 165100 h 296"/>
              <a:gd name="T38" fmla="*/ 217488 w 197"/>
              <a:gd name="T39" fmla="*/ 161925 h 296"/>
              <a:gd name="T40" fmla="*/ 214313 w 197"/>
              <a:gd name="T41" fmla="*/ 161925 h 296"/>
              <a:gd name="T42" fmla="*/ 139700 w 197"/>
              <a:gd name="T43" fmla="*/ 139700 h 296"/>
              <a:gd name="T44" fmla="*/ 77788 w 197"/>
              <a:gd name="T45" fmla="*/ 73025 h 296"/>
              <a:gd name="T46" fmla="*/ 77788 w 197"/>
              <a:gd name="T47" fmla="*/ 61913 h 296"/>
              <a:gd name="T48" fmla="*/ 166688 w 197"/>
              <a:gd name="T49" fmla="*/ 50800 h 296"/>
              <a:gd name="T50" fmla="*/ 206375 w 197"/>
              <a:gd name="T51" fmla="*/ 25400 h 296"/>
              <a:gd name="T52" fmla="*/ 254000 w 197"/>
              <a:gd name="T53" fmla="*/ 17463 h 296"/>
              <a:gd name="T54" fmla="*/ 279400 w 197"/>
              <a:gd name="T55" fmla="*/ 0 h 296"/>
              <a:gd name="T56" fmla="*/ 279400 w 197"/>
              <a:gd name="T57" fmla="*/ 0 h 296"/>
              <a:gd name="T58" fmla="*/ 287338 w 197"/>
              <a:gd name="T59" fmla="*/ 0 h 296"/>
              <a:gd name="T60" fmla="*/ 290513 w 197"/>
              <a:gd name="T61" fmla="*/ 0 h 296"/>
              <a:gd name="T62" fmla="*/ 295275 w 197"/>
              <a:gd name="T63" fmla="*/ 3175 h 296"/>
              <a:gd name="T64" fmla="*/ 295275 w 197"/>
              <a:gd name="T65" fmla="*/ 3175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0" name="Freeform 1236"/>
          <p:cNvSpPr>
            <a:spLocks/>
          </p:cNvSpPr>
          <p:nvPr userDrawn="1"/>
        </p:nvSpPr>
        <p:spPr bwMode="auto">
          <a:xfrm>
            <a:off x="4618038" y="3752850"/>
            <a:ext cx="238125" cy="368300"/>
          </a:xfrm>
          <a:custGeom>
            <a:avLst/>
            <a:gdLst>
              <a:gd name="T0" fmla="*/ 206375 w 150"/>
              <a:gd name="T1" fmla="*/ 3175 h 232"/>
              <a:gd name="T2" fmla="*/ 206375 w 150"/>
              <a:gd name="T3" fmla="*/ 3175 h 232"/>
              <a:gd name="T4" fmla="*/ 231775 w 150"/>
              <a:gd name="T5" fmla="*/ 66675 h 232"/>
              <a:gd name="T6" fmla="*/ 201613 w 150"/>
              <a:gd name="T7" fmla="*/ 84138 h 232"/>
              <a:gd name="T8" fmla="*/ 201613 w 150"/>
              <a:gd name="T9" fmla="*/ 84138 h 232"/>
              <a:gd name="T10" fmla="*/ 201613 w 150"/>
              <a:gd name="T11" fmla="*/ 84138 h 232"/>
              <a:gd name="T12" fmla="*/ 206375 w 150"/>
              <a:gd name="T13" fmla="*/ 88900 h 232"/>
              <a:gd name="T14" fmla="*/ 238125 w 150"/>
              <a:gd name="T15" fmla="*/ 136525 h 232"/>
              <a:gd name="T16" fmla="*/ 212725 w 150"/>
              <a:gd name="T17" fmla="*/ 179388 h 232"/>
              <a:gd name="T18" fmla="*/ 212725 w 150"/>
              <a:gd name="T19" fmla="*/ 246063 h 232"/>
              <a:gd name="T20" fmla="*/ 234950 w 150"/>
              <a:gd name="T21" fmla="*/ 298450 h 232"/>
              <a:gd name="T22" fmla="*/ 238125 w 150"/>
              <a:gd name="T23" fmla="*/ 338138 h 232"/>
              <a:gd name="T24" fmla="*/ 184150 w 150"/>
              <a:gd name="T25" fmla="*/ 368300 h 232"/>
              <a:gd name="T26" fmla="*/ 103188 w 150"/>
              <a:gd name="T27" fmla="*/ 352425 h 232"/>
              <a:gd name="T28" fmla="*/ 36513 w 150"/>
              <a:gd name="T29" fmla="*/ 352425 h 232"/>
              <a:gd name="T30" fmla="*/ 36513 w 150"/>
              <a:gd name="T31" fmla="*/ 352425 h 232"/>
              <a:gd name="T32" fmla="*/ 39688 w 150"/>
              <a:gd name="T33" fmla="*/ 341313 h 232"/>
              <a:gd name="T34" fmla="*/ 36513 w 150"/>
              <a:gd name="T35" fmla="*/ 327025 h 232"/>
              <a:gd name="T36" fmla="*/ 33338 w 150"/>
              <a:gd name="T37" fmla="*/ 301625 h 232"/>
              <a:gd name="T38" fmla="*/ 33338 w 150"/>
              <a:gd name="T39" fmla="*/ 301625 h 232"/>
              <a:gd name="T40" fmla="*/ 14288 w 150"/>
              <a:gd name="T41" fmla="*/ 282575 h 232"/>
              <a:gd name="T42" fmla="*/ 0 w 150"/>
              <a:gd name="T43" fmla="*/ 265113 h 232"/>
              <a:gd name="T44" fmla="*/ 55563 w 150"/>
              <a:gd name="T45" fmla="*/ 201613 h 232"/>
              <a:gd name="T46" fmla="*/ 95250 w 150"/>
              <a:gd name="T47" fmla="*/ 195263 h 232"/>
              <a:gd name="T48" fmla="*/ 157163 w 150"/>
              <a:gd name="T49" fmla="*/ 88900 h 232"/>
              <a:gd name="T50" fmla="*/ 168275 w 150"/>
              <a:gd name="T51" fmla="*/ 41275 h 232"/>
              <a:gd name="T52" fmla="*/ 168275 w 150"/>
              <a:gd name="T53" fmla="*/ 41275 h 232"/>
              <a:gd name="T54" fmla="*/ 176213 w 150"/>
              <a:gd name="T55" fmla="*/ 41275 h 232"/>
              <a:gd name="T56" fmla="*/ 179388 w 150"/>
              <a:gd name="T57" fmla="*/ 36513 h 232"/>
              <a:gd name="T58" fmla="*/ 187325 w 150"/>
              <a:gd name="T59" fmla="*/ 25400 h 232"/>
              <a:gd name="T60" fmla="*/ 195263 w 150"/>
              <a:gd name="T61" fmla="*/ 11113 h 232"/>
              <a:gd name="T62" fmla="*/ 198438 w 150"/>
              <a:gd name="T63" fmla="*/ 0 h 232"/>
              <a:gd name="T64" fmla="*/ 206375 w 150"/>
              <a:gd name="T65" fmla="*/ 3175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1" name="Freeform 1237"/>
          <p:cNvSpPr>
            <a:spLocks/>
          </p:cNvSpPr>
          <p:nvPr userDrawn="1"/>
        </p:nvSpPr>
        <p:spPr bwMode="auto">
          <a:xfrm>
            <a:off x="8086725" y="3756025"/>
            <a:ext cx="58738" cy="107950"/>
          </a:xfrm>
          <a:custGeom>
            <a:avLst/>
            <a:gdLst>
              <a:gd name="T0" fmla="*/ 58738 w 37"/>
              <a:gd name="T1" fmla="*/ 26988 h 68"/>
              <a:gd name="T2" fmla="*/ 39688 w 37"/>
              <a:gd name="T3" fmla="*/ 38100 h 68"/>
              <a:gd name="T4" fmla="*/ 9525 w 37"/>
              <a:gd name="T5" fmla="*/ 107950 h 68"/>
              <a:gd name="T6" fmla="*/ 9525 w 37"/>
              <a:gd name="T7" fmla="*/ 107950 h 68"/>
              <a:gd name="T8" fmla="*/ 0 w 37"/>
              <a:gd name="T9" fmla="*/ 103188 h 68"/>
              <a:gd name="T10" fmla="*/ 0 w 37"/>
              <a:gd name="T11" fmla="*/ 103188 h 68"/>
              <a:gd name="T12" fmla="*/ 6350 w 37"/>
              <a:gd name="T13" fmla="*/ 85725 h 68"/>
              <a:gd name="T14" fmla="*/ 14288 w 37"/>
              <a:gd name="T15" fmla="*/ 66675 h 68"/>
              <a:gd name="T16" fmla="*/ 25400 w 37"/>
              <a:gd name="T17" fmla="*/ 47625 h 68"/>
              <a:gd name="T18" fmla="*/ 31750 w 37"/>
              <a:gd name="T19" fmla="*/ 41275 h 68"/>
              <a:gd name="T20" fmla="*/ 39688 w 37"/>
              <a:gd name="T21" fmla="*/ 38100 h 68"/>
              <a:gd name="T22" fmla="*/ 39688 w 37"/>
              <a:gd name="T23" fmla="*/ 38100 h 68"/>
              <a:gd name="T24" fmla="*/ 42863 w 37"/>
              <a:gd name="T25" fmla="*/ 26988 h 68"/>
              <a:gd name="T26" fmla="*/ 42863 w 37"/>
              <a:gd name="T27" fmla="*/ 15875 h 68"/>
              <a:gd name="T28" fmla="*/ 42863 w 37"/>
              <a:gd name="T29" fmla="*/ 4763 h 68"/>
              <a:gd name="T30" fmla="*/ 47625 w 37"/>
              <a:gd name="T31" fmla="*/ 0 h 68"/>
              <a:gd name="T32" fmla="*/ 53975 w 37"/>
              <a:gd name="T33" fmla="*/ 0 h 68"/>
              <a:gd name="T34" fmla="*/ 53975 w 37"/>
              <a:gd name="T35" fmla="*/ 0 h 68"/>
              <a:gd name="T36" fmla="*/ 58738 w 37"/>
              <a:gd name="T37" fmla="*/ 26988 h 68"/>
              <a:gd name="T38" fmla="*/ 58738 w 37"/>
              <a:gd name="T39" fmla="*/ 26988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2" name="Freeform 1238"/>
          <p:cNvSpPr>
            <a:spLocks/>
          </p:cNvSpPr>
          <p:nvPr userDrawn="1"/>
        </p:nvSpPr>
        <p:spPr bwMode="auto">
          <a:xfrm>
            <a:off x="1612900" y="3760788"/>
            <a:ext cx="92075" cy="87312"/>
          </a:xfrm>
          <a:custGeom>
            <a:avLst/>
            <a:gdLst>
              <a:gd name="T0" fmla="*/ 92075 w 58"/>
              <a:gd name="T1" fmla="*/ 58737 h 55"/>
              <a:gd name="T2" fmla="*/ 77788 w 58"/>
              <a:gd name="T3" fmla="*/ 87312 h 55"/>
              <a:gd name="T4" fmla="*/ 77788 w 58"/>
              <a:gd name="T5" fmla="*/ 87312 h 55"/>
              <a:gd name="T6" fmla="*/ 58738 w 58"/>
              <a:gd name="T7" fmla="*/ 69850 h 55"/>
              <a:gd name="T8" fmla="*/ 58738 w 58"/>
              <a:gd name="T9" fmla="*/ 69850 h 55"/>
              <a:gd name="T10" fmla="*/ 58738 w 58"/>
              <a:gd name="T11" fmla="*/ 47625 h 55"/>
              <a:gd name="T12" fmla="*/ 58738 w 58"/>
              <a:gd name="T13" fmla="*/ 47625 h 55"/>
              <a:gd name="T14" fmla="*/ 47625 w 58"/>
              <a:gd name="T15" fmla="*/ 36512 h 55"/>
              <a:gd name="T16" fmla="*/ 39688 w 58"/>
              <a:gd name="T17" fmla="*/ 28575 h 55"/>
              <a:gd name="T18" fmla="*/ 28575 w 58"/>
              <a:gd name="T19" fmla="*/ 33337 h 55"/>
              <a:gd name="T20" fmla="*/ 28575 w 58"/>
              <a:gd name="T21" fmla="*/ 33337 h 55"/>
              <a:gd name="T22" fmla="*/ 25400 w 58"/>
              <a:gd name="T23" fmla="*/ 39687 h 55"/>
              <a:gd name="T24" fmla="*/ 22225 w 58"/>
              <a:gd name="T25" fmla="*/ 42862 h 55"/>
              <a:gd name="T26" fmla="*/ 17463 w 58"/>
              <a:gd name="T27" fmla="*/ 47625 h 55"/>
              <a:gd name="T28" fmla="*/ 0 w 58"/>
              <a:gd name="T29" fmla="*/ 0 h 55"/>
              <a:gd name="T30" fmla="*/ 58738 w 58"/>
              <a:gd name="T31" fmla="*/ 6350 h 55"/>
              <a:gd name="T32" fmla="*/ 92075 w 58"/>
              <a:gd name="T33" fmla="*/ 587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3" name="Freeform 1239"/>
          <p:cNvSpPr>
            <a:spLocks/>
          </p:cNvSpPr>
          <p:nvPr userDrawn="1"/>
        </p:nvSpPr>
        <p:spPr bwMode="auto">
          <a:xfrm>
            <a:off x="4397375" y="3760788"/>
            <a:ext cx="69850" cy="198437"/>
          </a:xfrm>
          <a:custGeom>
            <a:avLst/>
            <a:gdLst>
              <a:gd name="T0" fmla="*/ 69850 w 44"/>
              <a:gd name="T1" fmla="*/ 69850 h 125"/>
              <a:gd name="T2" fmla="*/ 50800 w 44"/>
              <a:gd name="T3" fmla="*/ 165100 h 125"/>
              <a:gd name="T4" fmla="*/ 55563 w 44"/>
              <a:gd name="T5" fmla="*/ 190500 h 125"/>
              <a:gd name="T6" fmla="*/ 25400 w 44"/>
              <a:gd name="T7" fmla="*/ 198437 h 125"/>
              <a:gd name="T8" fmla="*/ 25400 w 44"/>
              <a:gd name="T9" fmla="*/ 198437 h 125"/>
              <a:gd name="T10" fmla="*/ 19050 w 44"/>
              <a:gd name="T11" fmla="*/ 98425 h 125"/>
              <a:gd name="T12" fmla="*/ 0 w 44"/>
              <a:gd name="T13" fmla="*/ 28575 h 125"/>
              <a:gd name="T14" fmla="*/ 55563 w 44"/>
              <a:gd name="T15" fmla="*/ 0 h 125"/>
              <a:gd name="T16" fmla="*/ 69850 w 44"/>
              <a:gd name="T17" fmla="*/ 11112 h 125"/>
              <a:gd name="T18" fmla="*/ 69850 w 44"/>
              <a:gd name="T19" fmla="*/ 69850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4" name="Freeform 1240"/>
          <p:cNvSpPr>
            <a:spLocks/>
          </p:cNvSpPr>
          <p:nvPr userDrawn="1"/>
        </p:nvSpPr>
        <p:spPr bwMode="auto">
          <a:xfrm>
            <a:off x="7285038" y="3763963"/>
            <a:ext cx="14287" cy="11112"/>
          </a:xfrm>
          <a:custGeom>
            <a:avLst/>
            <a:gdLst>
              <a:gd name="T0" fmla="*/ 14287 w 9"/>
              <a:gd name="T1" fmla="*/ 3175 h 7"/>
              <a:gd name="T2" fmla="*/ 14287 w 9"/>
              <a:gd name="T3" fmla="*/ 3175 h 7"/>
              <a:gd name="T4" fmla="*/ 14287 w 9"/>
              <a:gd name="T5" fmla="*/ 7937 h 7"/>
              <a:gd name="T6" fmla="*/ 11112 w 9"/>
              <a:gd name="T7" fmla="*/ 11112 h 7"/>
              <a:gd name="T8" fmla="*/ 11112 w 9"/>
              <a:gd name="T9" fmla="*/ 11112 h 7"/>
              <a:gd name="T10" fmla="*/ 3175 w 9"/>
              <a:gd name="T11" fmla="*/ 11112 h 7"/>
              <a:gd name="T12" fmla="*/ 0 w 9"/>
              <a:gd name="T13" fmla="*/ 7937 h 7"/>
              <a:gd name="T14" fmla="*/ 0 w 9"/>
              <a:gd name="T15" fmla="*/ 7937 h 7"/>
              <a:gd name="T16" fmla="*/ 0 w 9"/>
              <a:gd name="T17" fmla="*/ 3175 h 7"/>
              <a:gd name="T18" fmla="*/ 3175 w 9"/>
              <a:gd name="T19" fmla="*/ 0 h 7"/>
              <a:gd name="T20" fmla="*/ 3175 w 9"/>
              <a:gd name="T21" fmla="*/ 0 h 7"/>
              <a:gd name="T22" fmla="*/ 11112 w 9"/>
              <a:gd name="T23" fmla="*/ 0 h 7"/>
              <a:gd name="T24" fmla="*/ 14287 w 9"/>
              <a:gd name="T25" fmla="*/ 3175 h 7"/>
              <a:gd name="T26" fmla="*/ 14287 w 9"/>
              <a:gd name="T27" fmla="*/ 3175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5" name="Freeform 1241"/>
          <p:cNvSpPr>
            <a:spLocks/>
          </p:cNvSpPr>
          <p:nvPr userDrawn="1"/>
        </p:nvSpPr>
        <p:spPr bwMode="auto">
          <a:xfrm>
            <a:off x="4833938" y="3775075"/>
            <a:ext cx="376237" cy="315913"/>
          </a:xfrm>
          <a:custGeom>
            <a:avLst/>
            <a:gdLst>
              <a:gd name="T0" fmla="*/ 287337 w 237"/>
              <a:gd name="T1" fmla="*/ 50800 h 199"/>
              <a:gd name="T2" fmla="*/ 290512 w 237"/>
              <a:gd name="T3" fmla="*/ 92075 h 199"/>
              <a:gd name="T4" fmla="*/ 290512 w 237"/>
              <a:gd name="T5" fmla="*/ 92075 h 199"/>
              <a:gd name="T6" fmla="*/ 320675 w 237"/>
              <a:gd name="T7" fmla="*/ 128588 h 199"/>
              <a:gd name="T8" fmla="*/ 338137 w 237"/>
              <a:gd name="T9" fmla="*/ 142875 h 199"/>
              <a:gd name="T10" fmla="*/ 354012 w 237"/>
              <a:gd name="T11" fmla="*/ 153988 h 199"/>
              <a:gd name="T12" fmla="*/ 354012 w 237"/>
              <a:gd name="T13" fmla="*/ 153988 h 199"/>
              <a:gd name="T14" fmla="*/ 376237 w 237"/>
              <a:gd name="T15" fmla="*/ 223838 h 199"/>
              <a:gd name="T16" fmla="*/ 214312 w 237"/>
              <a:gd name="T17" fmla="*/ 242888 h 199"/>
              <a:gd name="T18" fmla="*/ 158750 w 237"/>
              <a:gd name="T19" fmla="*/ 227013 h 199"/>
              <a:gd name="T20" fmla="*/ 158750 w 237"/>
              <a:gd name="T21" fmla="*/ 227013 h 199"/>
              <a:gd name="T22" fmla="*/ 136525 w 237"/>
              <a:gd name="T23" fmla="*/ 234950 h 199"/>
              <a:gd name="T24" fmla="*/ 119062 w 237"/>
              <a:gd name="T25" fmla="*/ 268288 h 199"/>
              <a:gd name="T26" fmla="*/ 77787 w 237"/>
              <a:gd name="T27" fmla="*/ 271463 h 199"/>
              <a:gd name="T28" fmla="*/ 63500 w 237"/>
              <a:gd name="T29" fmla="*/ 304800 h 199"/>
              <a:gd name="T30" fmla="*/ 30162 w 237"/>
              <a:gd name="T31" fmla="*/ 315913 h 199"/>
              <a:gd name="T32" fmla="*/ 26987 w 237"/>
              <a:gd name="T33" fmla="*/ 271463 h 199"/>
              <a:gd name="T34" fmla="*/ 0 w 237"/>
              <a:gd name="T35" fmla="*/ 223838 h 199"/>
              <a:gd name="T36" fmla="*/ 0 w 237"/>
              <a:gd name="T37" fmla="*/ 157163 h 199"/>
              <a:gd name="T38" fmla="*/ 30162 w 237"/>
              <a:gd name="T39" fmla="*/ 114300 h 199"/>
              <a:gd name="T40" fmla="*/ 128587 w 237"/>
              <a:gd name="T41" fmla="*/ 69850 h 199"/>
              <a:gd name="T42" fmla="*/ 180975 w 237"/>
              <a:gd name="T43" fmla="*/ 61913 h 199"/>
              <a:gd name="T44" fmla="*/ 203200 w 237"/>
              <a:gd name="T45" fmla="*/ 25400 h 199"/>
              <a:gd name="T46" fmla="*/ 257175 w 237"/>
              <a:gd name="T47" fmla="*/ 0 h 199"/>
              <a:gd name="T48" fmla="*/ 257175 w 237"/>
              <a:gd name="T49" fmla="*/ 0 h 199"/>
              <a:gd name="T50" fmla="*/ 287337 w 237"/>
              <a:gd name="T51" fmla="*/ 50800 h 199"/>
              <a:gd name="T52" fmla="*/ 287337 w 237"/>
              <a:gd name="T53" fmla="*/ 50800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6" name="Freeform 1242"/>
          <p:cNvSpPr>
            <a:spLocks/>
          </p:cNvSpPr>
          <p:nvPr userDrawn="1"/>
        </p:nvSpPr>
        <p:spPr bwMode="auto">
          <a:xfrm>
            <a:off x="2387600" y="3775075"/>
            <a:ext cx="11113" cy="14288"/>
          </a:xfrm>
          <a:custGeom>
            <a:avLst/>
            <a:gdLst>
              <a:gd name="T0" fmla="*/ 7938 w 7"/>
              <a:gd name="T1" fmla="*/ 0 h 9"/>
              <a:gd name="T2" fmla="*/ 7938 w 7"/>
              <a:gd name="T3" fmla="*/ 0 h 9"/>
              <a:gd name="T4" fmla="*/ 11113 w 7"/>
              <a:gd name="T5" fmla="*/ 14288 h 9"/>
              <a:gd name="T6" fmla="*/ 11113 w 7"/>
              <a:gd name="T7" fmla="*/ 14288 h 9"/>
              <a:gd name="T8" fmla="*/ 4763 w 7"/>
              <a:gd name="T9" fmla="*/ 14288 h 9"/>
              <a:gd name="T10" fmla="*/ 4763 w 7"/>
              <a:gd name="T11" fmla="*/ 11113 h 9"/>
              <a:gd name="T12" fmla="*/ 0 w 7"/>
              <a:gd name="T13" fmla="*/ 3175 h 9"/>
              <a:gd name="T14" fmla="*/ 0 w 7"/>
              <a:gd name="T15" fmla="*/ 3175 h 9"/>
              <a:gd name="T16" fmla="*/ 4763 w 7"/>
              <a:gd name="T17" fmla="*/ 0 h 9"/>
              <a:gd name="T18" fmla="*/ 7938 w 7"/>
              <a:gd name="T19" fmla="*/ 0 h 9"/>
              <a:gd name="T20" fmla="*/ 7938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7" name="Freeform 1243"/>
          <p:cNvSpPr>
            <a:spLocks/>
          </p:cNvSpPr>
          <p:nvPr userDrawn="1"/>
        </p:nvSpPr>
        <p:spPr bwMode="auto">
          <a:xfrm>
            <a:off x="8262938" y="3775075"/>
            <a:ext cx="11112" cy="25400"/>
          </a:xfrm>
          <a:custGeom>
            <a:avLst/>
            <a:gdLst>
              <a:gd name="T0" fmla="*/ 11112 w 7"/>
              <a:gd name="T1" fmla="*/ 25400 h 16"/>
              <a:gd name="T2" fmla="*/ 0 w 7"/>
              <a:gd name="T3" fmla="*/ 22225 h 16"/>
              <a:gd name="T4" fmla="*/ 6350 w 7"/>
              <a:gd name="T5" fmla="*/ 0 h 16"/>
              <a:gd name="T6" fmla="*/ 11112 w 7"/>
              <a:gd name="T7" fmla="*/ 0 h 16"/>
              <a:gd name="T8" fmla="*/ 11112 w 7"/>
              <a:gd name="T9" fmla="*/ 25400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8" name="Freeform 1244"/>
          <p:cNvSpPr>
            <a:spLocks/>
          </p:cNvSpPr>
          <p:nvPr userDrawn="1"/>
        </p:nvSpPr>
        <p:spPr bwMode="auto">
          <a:xfrm>
            <a:off x="4349750" y="3789363"/>
            <a:ext cx="66675" cy="184150"/>
          </a:xfrm>
          <a:custGeom>
            <a:avLst/>
            <a:gdLst>
              <a:gd name="T0" fmla="*/ 39688 w 42"/>
              <a:gd name="T1" fmla="*/ 0 h 116"/>
              <a:gd name="T2" fmla="*/ 39688 w 42"/>
              <a:gd name="T3" fmla="*/ 0 h 116"/>
              <a:gd name="T4" fmla="*/ 55563 w 42"/>
              <a:gd name="T5" fmla="*/ 41275 h 116"/>
              <a:gd name="T6" fmla="*/ 58738 w 42"/>
              <a:gd name="T7" fmla="*/ 84138 h 116"/>
              <a:gd name="T8" fmla="*/ 66675 w 42"/>
              <a:gd name="T9" fmla="*/ 169863 h 116"/>
              <a:gd name="T10" fmla="*/ 11113 w 42"/>
              <a:gd name="T11" fmla="*/ 184150 h 116"/>
              <a:gd name="T12" fmla="*/ 11113 w 42"/>
              <a:gd name="T13" fmla="*/ 184150 h 116"/>
              <a:gd name="T14" fmla="*/ 30163 w 42"/>
              <a:gd name="T15" fmla="*/ 66675 h 116"/>
              <a:gd name="T16" fmla="*/ 0 w 42"/>
              <a:gd name="T17" fmla="*/ 14288 h 116"/>
              <a:gd name="T18" fmla="*/ 7938 w 42"/>
              <a:gd name="T19" fmla="*/ 7938 h 116"/>
              <a:gd name="T20" fmla="*/ 7938 w 42"/>
              <a:gd name="T21" fmla="*/ 7938 h 116"/>
              <a:gd name="T22" fmla="*/ 39688 w 42"/>
              <a:gd name="T23" fmla="*/ 0 h 116"/>
              <a:gd name="T24" fmla="*/ 39688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9" name="Freeform 1245"/>
          <p:cNvSpPr>
            <a:spLocks/>
          </p:cNvSpPr>
          <p:nvPr userDrawn="1"/>
        </p:nvSpPr>
        <p:spPr bwMode="auto">
          <a:xfrm>
            <a:off x="4095750" y="3797300"/>
            <a:ext cx="187325" cy="220663"/>
          </a:xfrm>
          <a:custGeom>
            <a:avLst/>
            <a:gdLst>
              <a:gd name="T0" fmla="*/ 133350 w 118"/>
              <a:gd name="T1" fmla="*/ 39688 h 139"/>
              <a:gd name="T2" fmla="*/ 187325 w 118"/>
              <a:gd name="T3" fmla="*/ 17463 h 139"/>
              <a:gd name="T4" fmla="*/ 173038 w 118"/>
              <a:gd name="T5" fmla="*/ 153988 h 139"/>
              <a:gd name="T6" fmla="*/ 187325 w 118"/>
              <a:gd name="T7" fmla="*/ 198438 h 139"/>
              <a:gd name="T8" fmla="*/ 187325 w 118"/>
              <a:gd name="T9" fmla="*/ 198438 h 139"/>
              <a:gd name="T10" fmla="*/ 169863 w 118"/>
              <a:gd name="T11" fmla="*/ 198438 h 139"/>
              <a:gd name="T12" fmla="*/ 147638 w 118"/>
              <a:gd name="T13" fmla="*/ 198438 h 139"/>
              <a:gd name="T14" fmla="*/ 103188 w 118"/>
              <a:gd name="T15" fmla="*/ 195263 h 139"/>
              <a:gd name="T16" fmla="*/ 103188 w 118"/>
              <a:gd name="T17" fmla="*/ 195263 h 139"/>
              <a:gd name="T18" fmla="*/ 26988 w 118"/>
              <a:gd name="T19" fmla="*/ 220663 h 139"/>
              <a:gd name="T20" fmla="*/ 30163 w 118"/>
              <a:gd name="T21" fmla="*/ 184150 h 139"/>
              <a:gd name="T22" fmla="*/ 30163 w 118"/>
              <a:gd name="T23" fmla="*/ 184150 h 139"/>
              <a:gd name="T24" fmla="*/ 11113 w 118"/>
              <a:gd name="T25" fmla="*/ 150813 h 139"/>
              <a:gd name="T26" fmla="*/ 4763 w 118"/>
              <a:gd name="T27" fmla="*/ 131763 h 139"/>
              <a:gd name="T28" fmla="*/ 0 w 118"/>
              <a:gd name="T29" fmla="*/ 117475 h 139"/>
              <a:gd name="T30" fmla="*/ 19050 w 118"/>
              <a:gd name="T31" fmla="*/ 98425 h 139"/>
              <a:gd name="T32" fmla="*/ 19050 w 118"/>
              <a:gd name="T33" fmla="*/ 14288 h 139"/>
              <a:gd name="T34" fmla="*/ 19050 w 118"/>
              <a:gd name="T35" fmla="*/ 14288 h 139"/>
              <a:gd name="T36" fmla="*/ 95250 w 118"/>
              <a:gd name="T37" fmla="*/ 0 h 139"/>
              <a:gd name="T38" fmla="*/ 133350 w 118"/>
              <a:gd name="T39" fmla="*/ 39688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0" name="Freeform 1246"/>
          <p:cNvSpPr>
            <a:spLocks/>
          </p:cNvSpPr>
          <p:nvPr userDrawn="1"/>
        </p:nvSpPr>
        <p:spPr bwMode="auto">
          <a:xfrm>
            <a:off x="8255000" y="3800475"/>
            <a:ext cx="136525" cy="147638"/>
          </a:xfrm>
          <a:custGeom>
            <a:avLst/>
            <a:gdLst>
              <a:gd name="T0" fmla="*/ 128588 w 86"/>
              <a:gd name="T1" fmla="*/ 30163 h 93"/>
              <a:gd name="T2" fmla="*/ 136525 w 86"/>
              <a:gd name="T3" fmla="*/ 103188 h 93"/>
              <a:gd name="T4" fmla="*/ 136525 w 86"/>
              <a:gd name="T5" fmla="*/ 103188 h 93"/>
              <a:gd name="T6" fmla="*/ 131763 w 86"/>
              <a:gd name="T7" fmla="*/ 114300 h 93"/>
              <a:gd name="T8" fmla="*/ 131763 w 86"/>
              <a:gd name="T9" fmla="*/ 117475 h 93"/>
              <a:gd name="T10" fmla="*/ 128588 w 86"/>
              <a:gd name="T11" fmla="*/ 117475 h 93"/>
              <a:gd name="T12" fmla="*/ 128588 w 86"/>
              <a:gd name="T13" fmla="*/ 117475 h 93"/>
              <a:gd name="T14" fmla="*/ 117475 w 86"/>
              <a:gd name="T15" fmla="*/ 114300 h 93"/>
              <a:gd name="T16" fmla="*/ 109538 w 86"/>
              <a:gd name="T17" fmla="*/ 103188 h 93"/>
              <a:gd name="T18" fmla="*/ 106363 w 86"/>
              <a:gd name="T19" fmla="*/ 103188 h 93"/>
              <a:gd name="T20" fmla="*/ 92075 w 86"/>
              <a:gd name="T21" fmla="*/ 147638 h 93"/>
              <a:gd name="T22" fmla="*/ 77788 w 86"/>
              <a:gd name="T23" fmla="*/ 147638 h 93"/>
              <a:gd name="T24" fmla="*/ 58738 w 86"/>
              <a:gd name="T25" fmla="*/ 125413 h 93"/>
              <a:gd name="T26" fmla="*/ 61913 w 86"/>
              <a:gd name="T27" fmla="*/ 92075 h 93"/>
              <a:gd name="T28" fmla="*/ 61913 w 86"/>
              <a:gd name="T29" fmla="*/ 92075 h 93"/>
              <a:gd name="T30" fmla="*/ 47625 w 86"/>
              <a:gd name="T31" fmla="*/ 80963 h 93"/>
              <a:gd name="T32" fmla="*/ 33338 w 86"/>
              <a:gd name="T33" fmla="*/ 69850 h 93"/>
              <a:gd name="T34" fmla="*/ 33338 w 86"/>
              <a:gd name="T35" fmla="*/ 69850 h 93"/>
              <a:gd name="T36" fmla="*/ 14288 w 86"/>
              <a:gd name="T37" fmla="*/ 80963 h 93"/>
              <a:gd name="T38" fmla="*/ 0 w 86"/>
              <a:gd name="T39" fmla="*/ 92075 h 93"/>
              <a:gd name="T40" fmla="*/ 0 w 86"/>
              <a:gd name="T41" fmla="*/ 66675 h 93"/>
              <a:gd name="T42" fmla="*/ 36513 w 86"/>
              <a:gd name="T43" fmla="*/ 47625 h 93"/>
              <a:gd name="T44" fmla="*/ 36513 w 86"/>
              <a:gd name="T45" fmla="*/ 47625 h 93"/>
              <a:gd name="T46" fmla="*/ 44450 w 86"/>
              <a:gd name="T47" fmla="*/ 52388 h 93"/>
              <a:gd name="T48" fmla="*/ 44450 w 86"/>
              <a:gd name="T49" fmla="*/ 55563 h 93"/>
              <a:gd name="T50" fmla="*/ 47625 w 86"/>
              <a:gd name="T51" fmla="*/ 52388 h 93"/>
              <a:gd name="T52" fmla="*/ 47625 w 86"/>
              <a:gd name="T53" fmla="*/ 52388 h 93"/>
              <a:gd name="T54" fmla="*/ 58738 w 86"/>
              <a:gd name="T55" fmla="*/ 41275 h 93"/>
              <a:gd name="T56" fmla="*/ 69850 w 86"/>
              <a:gd name="T57" fmla="*/ 33338 h 93"/>
              <a:gd name="T58" fmla="*/ 92075 w 86"/>
              <a:gd name="T59" fmla="*/ 22225 h 93"/>
              <a:gd name="T60" fmla="*/ 92075 w 86"/>
              <a:gd name="T61" fmla="*/ 3175 h 93"/>
              <a:gd name="T62" fmla="*/ 92075 w 86"/>
              <a:gd name="T63" fmla="*/ 3175 h 93"/>
              <a:gd name="T64" fmla="*/ 98425 w 86"/>
              <a:gd name="T65" fmla="*/ 0 h 93"/>
              <a:gd name="T66" fmla="*/ 106363 w 86"/>
              <a:gd name="T67" fmla="*/ 3175 h 93"/>
              <a:gd name="T68" fmla="*/ 114300 w 86"/>
              <a:gd name="T69" fmla="*/ 11113 h 93"/>
              <a:gd name="T70" fmla="*/ 120650 w 86"/>
              <a:gd name="T71" fmla="*/ 22225 h 93"/>
              <a:gd name="T72" fmla="*/ 128588 w 86"/>
              <a:gd name="T73" fmla="*/ 30163 h 93"/>
              <a:gd name="T74" fmla="*/ 128588 w 86"/>
              <a:gd name="T75" fmla="*/ 30163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1" name="Freeform 1247"/>
          <p:cNvSpPr>
            <a:spLocks/>
          </p:cNvSpPr>
          <p:nvPr userDrawn="1"/>
        </p:nvSpPr>
        <p:spPr bwMode="auto">
          <a:xfrm>
            <a:off x="4276725" y="3808413"/>
            <a:ext cx="95250" cy="187325"/>
          </a:xfrm>
          <a:custGeom>
            <a:avLst/>
            <a:gdLst>
              <a:gd name="T0" fmla="*/ 95250 w 60"/>
              <a:gd name="T1" fmla="*/ 50800 h 118"/>
              <a:gd name="T2" fmla="*/ 80963 w 60"/>
              <a:gd name="T3" fmla="*/ 165100 h 118"/>
              <a:gd name="T4" fmla="*/ 80963 w 60"/>
              <a:gd name="T5" fmla="*/ 165100 h 118"/>
              <a:gd name="T6" fmla="*/ 14288 w 60"/>
              <a:gd name="T7" fmla="*/ 187325 h 118"/>
              <a:gd name="T8" fmla="*/ 0 w 60"/>
              <a:gd name="T9" fmla="*/ 142875 h 118"/>
              <a:gd name="T10" fmla="*/ 14288 w 60"/>
              <a:gd name="T11" fmla="*/ 3175 h 118"/>
              <a:gd name="T12" fmla="*/ 14288 w 60"/>
              <a:gd name="T13" fmla="*/ 3175 h 118"/>
              <a:gd name="T14" fmla="*/ 25400 w 60"/>
              <a:gd name="T15" fmla="*/ 0 h 118"/>
              <a:gd name="T16" fmla="*/ 36513 w 60"/>
              <a:gd name="T17" fmla="*/ 0 h 118"/>
              <a:gd name="T18" fmla="*/ 58738 w 60"/>
              <a:gd name="T19" fmla="*/ 0 h 118"/>
              <a:gd name="T20" fmla="*/ 69850 w 60"/>
              <a:gd name="T21" fmla="*/ 0 h 118"/>
              <a:gd name="T22" fmla="*/ 95250 w 60"/>
              <a:gd name="T23" fmla="*/ 50800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2" name="Freeform 1248"/>
          <p:cNvSpPr>
            <a:spLocks/>
          </p:cNvSpPr>
          <p:nvPr userDrawn="1"/>
        </p:nvSpPr>
        <p:spPr bwMode="auto">
          <a:xfrm>
            <a:off x="1693863" y="3808413"/>
            <a:ext cx="176212" cy="106362"/>
          </a:xfrm>
          <a:custGeom>
            <a:avLst/>
            <a:gdLst>
              <a:gd name="T0" fmla="*/ 176212 w 111"/>
              <a:gd name="T1" fmla="*/ 58737 h 67"/>
              <a:gd name="T2" fmla="*/ 161925 w 111"/>
              <a:gd name="T3" fmla="*/ 84137 h 67"/>
              <a:gd name="T4" fmla="*/ 165100 w 111"/>
              <a:gd name="T5" fmla="*/ 103187 h 67"/>
              <a:gd name="T6" fmla="*/ 165100 w 111"/>
              <a:gd name="T7" fmla="*/ 103187 h 67"/>
              <a:gd name="T8" fmla="*/ 153987 w 111"/>
              <a:gd name="T9" fmla="*/ 106362 h 67"/>
              <a:gd name="T10" fmla="*/ 153987 w 111"/>
              <a:gd name="T11" fmla="*/ 106362 h 67"/>
              <a:gd name="T12" fmla="*/ 139700 w 111"/>
              <a:gd name="T13" fmla="*/ 80962 h 67"/>
              <a:gd name="T14" fmla="*/ 134937 w 111"/>
              <a:gd name="T15" fmla="*/ 65087 h 67"/>
              <a:gd name="T16" fmla="*/ 134937 w 111"/>
              <a:gd name="T17" fmla="*/ 50800 h 67"/>
              <a:gd name="T18" fmla="*/ 131762 w 111"/>
              <a:gd name="T19" fmla="*/ 50800 h 67"/>
              <a:gd name="T20" fmla="*/ 92075 w 111"/>
              <a:gd name="T21" fmla="*/ 50800 h 67"/>
              <a:gd name="T22" fmla="*/ 92075 w 111"/>
              <a:gd name="T23" fmla="*/ 50800 h 67"/>
              <a:gd name="T24" fmla="*/ 84137 w 111"/>
              <a:gd name="T25" fmla="*/ 58737 h 67"/>
              <a:gd name="T26" fmla="*/ 84137 w 111"/>
              <a:gd name="T27" fmla="*/ 65087 h 67"/>
              <a:gd name="T28" fmla="*/ 84137 w 111"/>
              <a:gd name="T29" fmla="*/ 87312 h 67"/>
              <a:gd name="T30" fmla="*/ 69850 w 111"/>
              <a:gd name="T31" fmla="*/ 98425 h 67"/>
              <a:gd name="T32" fmla="*/ 22225 w 111"/>
              <a:gd name="T33" fmla="*/ 50800 h 67"/>
              <a:gd name="T34" fmla="*/ 22225 w 111"/>
              <a:gd name="T35" fmla="*/ 50800 h 67"/>
              <a:gd name="T36" fmla="*/ 11112 w 111"/>
              <a:gd name="T37" fmla="*/ 55562 h 67"/>
              <a:gd name="T38" fmla="*/ 0 w 111"/>
              <a:gd name="T39" fmla="*/ 47625 h 67"/>
              <a:gd name="T40" fmla="*/ 14287 w 111"/>
              <a:gd name="T41" fmla="*/ 14287 h 67"/>
              <a:gd name="T42" fmla="*/ 14287 w 111"/>
              <a:gd name="T43" fmla="*/ 14287 h 67"/>
              <a:gd name="T44" fmla="*/ 28575 w 111"/>
              <a:gd name="T45" fmla="*/ 17462 h 67"/>
              <a:gd name="T46" fmla="*/ 28575 w 111"/>
              <a:gd name="T47" fmla="*/ 17462 h 67"/>
              <a:gd name="T48" fmla="*/ 36512 w 111"/>
              <a:gd name="T49" fmla="*/ 11112 h 67"/>
              <a:gd name="T50" fmla="*/ 47625 w 111"/>
              <a:gd name="T51" fmla="*/ 14287 h 67"/>
              <a:gd name="T52" fmla="*/ 55562 w 111"/>
              <a:gd name="T53" fmla="*/ 17462 h 67"/>
              <a:gd name="T54" fmla="*/ 61912 w 111"/>
              <a:gd name="T55" fmla="*/ 22225 h 67"/>
              <a:gd name="T56" fmla="*/ 120650 w 111"/>
              <a:gd name="T57" fmla="*/ 0 h 67"/>
              <a:gd name="T58" fmla="*/ 120650 w 111"/>
              <a:gd name="T59" fmla="*/ 0 h 67"/>
              <a:gd name="T60" fmla="*/ 150812 w 111"/>
              <a:gd name="T61" fmla="*/ 25400 h 67"/>
              <a:gd name="T62" fmla="*/ 165100 w 111"/>
              <a:gd name="T63" fmla="*/ 44450 h 67"/>
              <a:gd name="T64" fmla="*/ 176212 w 111"/>
              <a:gd name="T65" fmla="*/ 58737 h 67"/>
              <a:gd name="T66" fmla="*/ 176212 w 111"/>
              <a:gd name="T67" fmla="*/ 587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3" name="Freeform 1249"/>
          <p:cNvSpPr>
            <a:spLocks/>
          </p:cNvSpPr>
          <p:nvPr userDrawn="1"/>
        </p:nvSpPr>
        <p:spPr bwMode="auto">
          <a:xfrm>
            <a:off x="3938588" y="3830638"/>
            <a:ext cx="84137" cy="87312"/>
          </a:xfrm>
          <a:custGeom>
            <a:avLst/>
            <a:gdLst>
              <a:gd name="T0" fmla="*/ 84137 w 53"/>
              <a:gd name="T1" fmla="*/ 42862 h 55"/>
              <a:gd name="T2" fmla="*/ 84137 w 53"/>
              <a:gd name="T3" fmla="*/ 42862 h 55"/>
              <a:gd name="T4" fmla="*/ 39687 w 53"/>
              <a:gd name="T5" fmla="*/ 87312 h 55"/>
              <a:gd name="T6" fmla="*/ 3175 w 53"/>
              <a:gd name="T7" fmla="*/ 65087 h 55"/>
              <a:gd name="T8" fmla="*/ 3175 w 53"/>
              <a:gd name="T9" fmla="*/ 65087 h 55"/>
              <a:gd name="T10" fmla="*/ 0 w 53"/>
              <a:gd name="T11" fmla="*/ 33337 h 55"/>
              <a:gd name="T12" fmla="*/ 0 w 53"/>
              <a:gd name="T13" fmla="*/ 33337 h 55"/>
              <a:gd name="T14" fmla="*/ 22225 w 53"/>
              <a:gd name="T15" fmla="*/ 14287 h 55"/>
              <a:gd name="T16" fmla="*/ 33337 w 53"/>
              <a:gd name="T17" fmla="*/ 6350 h 55"/>
              <a:gd name="T18" fmla="*/ 44450 w 53"/>
              <a:gd name="T19" fmla="*/ 0 h 55"/>
              <a:gd name="T20" fmla="*/ 44450 w 53"/>
              <a:gd name="T21" fmla="*/ 0 h 55"/>
              <a:gd name="T22" fmla="*/ 69850 w 53"/>
              <a:gd name="T23" fmla="*/ 17462 h 55"/>
              <a:gd name="T24" fmla="*/ 80962 w 53"/>
              <a:gd name="T25" fmla="*/ 28575 h 55"/>
              <a:gd name="T26" fmla="*/ 84137 w 53"/>
              <a:gd name="T27" fmla="*/ 42862 h 55"/>
              <a:gd name="T28" fmla="*/ 84137 w 53"/>
              <a:gd name="T29" fmla="*/ 42862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4" name="Freeform 1250"/>
          <p:cNvSpPr>
            <a:spLocks/>
          </p:cNvSpPr>
          <p:nvPr userDrawn="1"/>
        </p:nvSpPr>
        <p:spPr bwMode="auto">
          <a:xfrm>
            <a:off x="6880225" y="3830638"/>
            <a:ext cx="74613" cy="128587"/>
          </a:xfrm>
          <a:custGeom>
            <a:avLst/>
            <a:gdLst>
              <a:gd name="T0" fmla="*/ 69850 w 47"/>
              <a:gd name="T1" fmla="*/ 109537 h 81"/>
              <a:gd name="T2" fmla="*/ 33338 w 47"/>
              <a:gd name="T3" fmla="*/ 128587 h 81"/>
              <a:gd name="T4" fmla="*/ 33338 w 47"/>
              <a:gd name="T5" fmla="*/ 128587 h 81"/>
              <a:gd name="T6" fmla="*/ 15875 w 47"/>
              <a:gd name="T7" fmla="*/ 117475 h 81"/>
              <a:gd name="T8" fmla="*/ 4763 w 47"/>
              <a:gd name="T9" fmla="*/ 109537 h 81"/>
              <a:gd name="T10" fmla="*/ 0 w 47"/>
              <a:gd name="T11" fmla="*/ 98425 h 81"/>
              <a:gd name="T12" fmla="*/ 0 w 47"/>
              <a:gd name="T13" fmla="*/ 98425 h 81"/>
              <a:gd name="T14" fmla="*/ 7938 w 47"/>
              <a:gd name="T15" fmla="*/ 80962 h 81"/>
              <a:gd name="T16" fmla="*/ 11113 w 47"/>
              <a:gd name="T17" fmla="*/ 69850 h 81"/>
              <a:gd name="T18" fmla="*/ 7938 w 47"/>
              <a:gd name="T19" fmla="*/ 58737 h 81"/>
              <a:gd name="T20" fmla="*/ 7938 w 47"/>
              <a:gd name="T21" fmla="*/ 58737 h 81"/>
              <a:gd name="T22" fmla="*/ 4763 w 47"/>
              <a:gd name="T23" fmla="*/ 47625 h 81"/>
              <a:gd name="T24" fmla="*/ 4763 w 47"/>
              <a:gd name="T25" fmla="*/ 33337 h 81"/>
              <a:gd name="T26" fmla="*/ 11113 w 47"/>
              <a:gd name="T27" fmla="*/ 11112 h 81"/>
              <a:gd name="T28" fmla="*/ 11113 w 47"/>
              <a:gd name="T29" fmla="*/ 11112 h 81"/>
              <a:gd name="T30" fmla="*/ 11113 w 47"/>
              <a:gd name="T31" fmla="*/ 3175 h 81"/>
              <a:gd name="T32" fmla="*/ 22225 w 47"/>
              <a:gd name="T33" fmla="*/ 0 h 81"/>
              <a:gd name="T34" fmla="*/ 74613 w 47"/>
              <a:gd name="T35" fmla="*/ 65087 h 81"/>
              <a:gd name="T36" fmla="*/ 69850 w 47"/>
              <a:gd name="T37" fmla="*/ 109537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5" name="Freeform 1251"/>
          <p:cNvSpPr>
            <a:spLocks/>
          </p:cNvSpPr>
          <p:nvPr userDrawn="1"/>
        </p:nvSpPr>
        <p:spPr bwMode="auto">
          <a:xfrm>
            <a:off x="2381250" y="3870325"/>
            <a:ext cx="168275" cy="257175"/>
          </a:xfrm>
          <a:custGeom>
            <a:avLst/>
            <a:gdLst>
              <a:gd name="T0" fmla="*/ 69850 w 106"/>
              <a:gd name="T1" fmla="*/ 11113 h 162"/>
              <a:gd name="T2" fmla="*/ 69850 w 106"/>
              <a:gd name="T3" fmla="*/ 11113 h 162"/>
              <a:gd name="T4" fmla="*/ 73025 w 106"/>
              <a:gd name="T5" fmla="*/ 25400 h 162"/>
              <a:gd name="T6" fmla="*/ 80963 w 106"/>
              <a:gd name="T7" fmla="*/ 44450 h 162"/>
              <a:gd name="T8" fmla="*/ 120650 w 106"/>
              <a:gd name="T9" fmla="*/ 52388 h 162"/>
              <a:gd name="T10" fmla="*/ 120650 w 106"/>
              <a:gd name="T11" fmla="*/ 52388 h 162"/>
              <a:gd name="T12" fmla="*/ 131763 w 106"/>
              <a:gd name="T13" fmla="*/ 69850 h 162"/>
              <a:gd name="T14" fmla="*/ 134938 w 106"/>
              <a:gd name="T15" fmla="*/ 80963 h 162"/>
              <a:gd name="T16" fmla="*/ 131763 w 106"/>
              <a:gd name="T17" fmla="*/ 92075 h 162"/>
              <a:gd name="T18" fmla="*/ 112713 w 106"/>
              <a:gd name="T19" fmla="*/ 136525 h 162"/>
              <a:gd name="T20" fmla="*/ 112713 w 106"/>
              <a:gd name="T21" fmla="*/ 187325 h 162"/>
              <a:gd name="T22" fmla="*/ 112713 w 106"/>
              <a:gd name="T23" fmla="*/ 187325 h 162"/>
              <a:gd name="T24" fmla="*/ 123825 w 106"/>
              <a:gd name="T25" fmla="*/ 195263 h 162"/>
              <a:gd name="T26" fmla="*/ 134938 w 106"/>
              <a:gd name="T27" fmla="*/ 198438 h 162"/>
              <a:gd name="T28" fmla="*/ 168275 w 106"/>
              <a:gd name="T29" fmla="*/ 231775 h 162"/>
              <a:gd name="T30" fmla="*/ 160338 w 106"/>
              <a:gd name="T31" fmla="*/ 246063 h 162"/>
              <a:gd name="T32" fmla="*/ 61913 w 106"/>
              <a:gd name="T33" fmla="*/ 257175 h 162"/>
              <a:gd name="T34" fmla="*/ 42863 w 106"/>
              <a:gd name="T35" fmla="*/ 234950 h 162"/>
              <a:gd name="T36" fmla="*/ 50800 w 106"/>
              <a:gd name="T37" fmla="*/ 180975 h 162"/>
              <a:gd name="T38" fmla="*/ 50800 w 106"/>
              <a:gd name="T39" fmla="*/ 180975 h 162"/>
              <a:gd name="T40" fmla="*/ 36513 w 106"/>
              <a:gd name="T41" fmla="*/ 173038 h 162"/>
              <a:gd name="T42" fmla="*/ 25400 w 106"/>
              <a:gd name="T43" fmla="*/ 165100 h 162"/>
              <a:gd name="T44" fmla="*/ 25400 w 106"/>
              <a:gd name="T45" fmla="*/ 165100 h 162"/>
              <a:gd name="T46" fmla="*/ 28575 w 106"/>
              <a:gd name="T47" fmla="*/ 153988 h 162"/>
              <a:gd name="T48" fmla="*/ 28575 w 106"/>
              <a:gd name="T49" fmla="*/ 142875 h 162"/>
              <a:gd name="T50" fmla="*/ 25400 w 106"/>
              <a:gd name="T51" fmla="*/ 122238 h 162"/>
              <a:gd name="T52" fmla="*/ 25400 w 106"/>
              <a:gd name="T53" fmla="*/ 122238 h 162"/>
              <a:gd name="T54" fmla="*/ 17463 w 106"/>
              <a:gd name="T55" fmla="*/ 117475 h 162"/>
              <a:gd name="T56" fmla="*/ 6350 w 106"/>
              <a:gd name="T57" fmla="*/ 117475 h 162"/>
              <a:gd name="T58" fmla="*/ 6350 w 106"/>
              <a:gd name="T59" fmla="*/ 117475 h 162"/>
              <a:gd name="T60" fmla="*/ 3175 w 106"/>
              <a:gd name="T61" fmla="*/ 111125 h 162"/>
              <a:gd name="T62" fmla="*/ 0 w 106"/>
              <a:gd name="T63" fmla="*/ 106363 h 162"/>
              <a:gd name="T64" fmla="*/ 0 w 106"/>
              <a:gd name="T65" fmla="*/ 92075 h 162"/>
              <a:gd name="T66" fmla="*/ 6350 w 106"/>
              <a:gd name="T67" fmla="*/ 66675 h 162"/>
              <a:gd name="T68" fmla="*/ 6350 w 106"/>
              <a:gd name="T69" fmla="*/ 66675 h 162"/>
              <a:gd name="T70" fmla="*/ 17463 w 106"/>
              <a:gd name="T71" fmla="*/ 66675 h 162"/>
              <a:gd name="T72" fmla="*/ 25400 w 106"/>
              <a:gd name="T73" fmla="*/ 61913 h 162"/>
              <a:gd name="T74" fmla="*/ 28575 w 106"/>
              <a:gd name="T75" fmla="*/ 58738 h 162"/>
              <a:gd name="T76" fmla="*/ 28575 w 106"/>
              <a:gd name="T77" fmla="*/ 58738 h 162"/>
              <a:gd name="T78" fmla="*/ 28575 w 106"/>
              <a:gd name="T79" fmla="*/ 52388 h 162"/>
              <a:gd name="T80" fmla="*/ 31750 w 106"/>
              <a:gd name="T81" fmla="*/ 47625 h 162"/>
              <a:gd name="T82" fmla="*/ 31750 w 106"/>
              <a:gd name="T83" fmla="*/ 41275 h 162"/>
              <a:gd name="T84" fmla="*/ 28575 w 106"/>
              <a:gd name="T85" fmla="*/ 33338 h 162"/>
              <a:gd name="T86" fmla="*/ 28575 w 106"/>
              <a:gd name="T87" fmla="*/ 33338 h 162"/>
              <a:gd name="T88" fmla="*/ 39688 w 106"/>
              <a:gd name="T89" fmla="*/ 14288 h 162"/>
              <a:gd name="T90" fmla="*/ 50800 w 106"/>
              <a:gd name="T91" fmla="*/ 0 h 162"/>
              <a:gd name="T92" fmla="*/ 69850 w 106"/>
              <a:gd name="T93" fmla="*/ 11113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6" name="Freeform 1252"/>
          <p:cNvSpPr>
            <a:spLocks/>
          </p:cNvSpPr>
          <p:nvPr userDrawn="1"/>
        </p:nvSpPr>
        <p:spPr bwMode="auto">
          <a:xfrm>
            <a:off x="3983038" y="3878263"/>
            <a:ext cx="134937" cy="142875"/>
          </a:xfrm>
          <a:custGeom>
            <a:avLst/>
            <a:gdLst>
              <a:gd name="T0" fmla="*/ 106362 w 85"/>
              <a:gd name="T1" fmla="*/ 36513 h 90"/>
              <a:gd name="T2" fmla="*/ 106362 w 85"/>
              <a:gd name="T3" fmla="*/ 36513 h 90"/>
              <a:gd name="T4" fmla="*/ 109537 w 85"/>
              <a:gd name="T5" fmla="*/ 50800 h 90"/>
              <a:gd name="T6" fmla="*/ 117475 w 85"/>
              <a:gd name="T7" fmla="*/ 69850 h 90"/>
              <a:gd name="T8" fmla="*/ 134937 w 85"/>
              <a:gd name="T9" fmla="*/ 103188 h 90"/>
              <a:gd name="T10" fmla="*/ 131762 w 85"/>
              <a:gd name="T11" fmla="*/ 142875 h 90"/>
              <a:gd name="T12" fmla="*/ 95250 w 85"/>
              <a:gd name="T13" fmla="*/ 131763 h 90"/>
              <a:gd name="T14" fmla="*/ 17462 w 85"/>
              <a:gd name="T15" fmla="*/ 76200 h 90"/>
              <a:gd name="T16" fmla="*/ 17462 w 85"/>
              <a:gd name="T17" fmla="*/ 76200 h 90"/>
              <a:gd name="T18" fmla="*/ 0 w 85"/>
              <a:gd name="T19" fmla="*/ 47625 h 90"/>
              <a:gd name="T20" fmla="*/ 47625 w 85"/>
              <a:gd name="T21" fmla="*/ 0 h 90"/>
              <a:gd name="T22" fmla="*/ 106362 w 85"/>
              <a:gd name="T23" fmla="*/ 3651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7" name="Freeform 1253"/>
          <p:cNvSpPr>
            <a:spLocks/>
          </p:cNvSpPr>
          <p:nvPr userDrawn="1"/>
        </p:nvSpPr>
        <p:spPr bwMode="auto">
          <a:xfrm>
            <a:off x="7905750" y="3914775"/>
            <a:ext cx="249238" cy="215900"/>
          </a:xfrm>
          <a:custGeom>
            <a:avLst/>
            <a:gdLst>
              <a:gd name="T0" fmla="*/ 187325 w 157"/>
              <a:gd name="T1" fmla="*/ 0 h 136"/>
              <a:gd name="T2" fmla="*/ 187325 w 157"/>
              <a:gd name="T3" fmla="*/ 0 h 136"/>
              <a:gd name="T4" fmla="*/ 198438 w 157"/>
              <a:gd name="T5" fmla="*/ 36513 h 136"/>
              <a:gd name="T6" fmla="*/ 198438 w 157"/>
              <a:gd name="T7" fmla="*/ 36513 h 136"/>
              <a:gd name="T8" fmla="*/ 206375 w 157"/>
              <a:gd name="T9" fmla="*/ 36513 h 136"/>
              <a:gd name="T10" fmla="*/ 212725 w 157"/>
              <a:gd name="T11" fmla="*/ 36513 h 136"/>
              <a:gd name="T12" fmla="*/ 228600 w 157"/>
              <a:gd name="T13" fmla="*/ 39688 h 136"/>
              <a:gd name="T14" fmla="*/ 249238 w 157"/>
              <a:gd name="T15" fmla="*/ 58738 h 136"/>
              <a:gd name="T16" fmla="*/ 249238 w 157"/>
              <a:gd name="T17" fmla="*/ 69850 h 136"/>
              <a:gd name="T18" fmla="*/ 249238 w 157"/>
              <a:gd name="T19" fmla="*/ 69850 h 136"/>
              <a:gd name="T20" fmla="*/ 239713 w 157"/>
              <a:gd name="T21" fmla="*/ 69850 h 136"/>
              <a:gd name="T22" fmla="*/ 228600 w 157"/>
              <a:gd name="T23" fmla="*/ 73025 h 136"/>
              <a:gd name="T24" fmla="*/ 228600 w 157"/>
              <a:gd name="T25" fmla="*/ 73025 h 136"/>
              <a:gd name="T26" fmla="*/ 228600 w 157"/>
              <a:gd name="T27" fmla="*/ 80963 h 136"/>
              <a:gd name="T28" fmla="*/ 228600 w 157"/>
              <a:gd name="T29" fmla="*/ 84138 h 136"/>
              <a:gd name="T30" fmla="*/ 223838 w 157"/>
              <a:gd name="T31" fmla="*/ 87313 h 136"/>
              <a:gd name="T32" fmla="*/ 217488 w 157"/>
              <a:gd name="T33" fmla="*/ 87313 h 136"/>
              <a:gd name="T34" fmla="*/ 206375 w 157"/>
              <a:gd name="T35" fmla="*/ 87313 h 136"/>
              <a:gd name="T36" fmla="*/ 195263 w 157"/>
              <a:gd name="T37" fmla="*/ 87313 h 136"/>
              <a:gd name="T38" fmla="*/ 195263 w 157"/>
              <a:gd name="T39" fmla="*/ 87313 h 136"/>
              <a:gd name="T40" fmla="*/ 180975 w 157"/>
              <a:gd name="T41" fmla="*/ 95250 h 136"/>
              <a:gd name="T42" fmla="*/ 169863 w 157"/>
              <a:gd name="T43" fmla="*/ 103188 h 136"/>
              <a:gd name="T44" fmla="*/ 165100 w 157"/>
              <a:gd name="T45" fmla="*/ 117475 h 136"/>
              <a:gd name="T46" fmla="*/ 125413 w 157"/>
              <a:gd name="T47" fmla="*/ 150813 h 136"/>
              <a:gd name="T48" fmla="*/ 114300 w 157"/>
              <a:gd name="T49" fmla="*/ 190500 h 136"/>
              <a:gd name="T50" fmla="*/ 44450 w 157"/>
              <a:gd name="T51" fmla="*/ 215900 h 136"/>
              <a:gd name="T52" fmla="*/ 0 w 157"/>
              <a:gd name="T53" fmla="*/ 206375 h 136"/>
              <a:gd name="T54" fmla="*/ 7938 w 157"/>
              <a:gd name="T55" fmla="*/ 161925 h 136"/>
              <a:gd name="T56" fmla="*/ 22225 w 157"/>
              <a:gd name="T57" fmla="*/ 146050 h 136"/>
              <a:gd name="T58" fmla="*/ 44450 w 157"/>
              <a:gd name="T59" fmla="*/ 146050 h 136"/>
              <a:gd name="T60" fmla="*/ 95250 w 157"/>
              <a:gd name="T61" fmla="*/ 73025 h 136"/>
              <a:gd name="T62" fmla="*/ 117475 w 157"/>
              <a:gd name="T63" fmla="*/ 73025 h 136"/>
              <a:gd name="T64" fmla="*/ 117475 w 157"/>
              <a:gd name="T65" fmla="*/ 73025 h 136"/>
              <a:gd name="T66" fmla="*/ 131763 w 157"/>
              <a:gd name="T67" fmla="*/ 92075 h 136"/>
              <a:gd name="T68" fmla="*/ 131763 w 157"/>
              <a:gd name="T69" fmla="*/ 92075 h 136"/>
              <a:gd name="T70" fmla="*/ 142875 w 157"/>
              <a:gd name="T71" fmla="*/ 92075 h 136"/>
              <a:gd name="T72" fmla="*/ 147638 w 157"/>
              <a:gd name="T73" fmla="*/ 92075 h 136"/>
              <a:gd name="T74" fmla="*/ 150813 w 157"/>
              <a:gd name="T75" fmla="*/ 87313 h 136"/>
              <a:gd name="T76" fmla="*/ 150813 w 157"/>
              <a:gd name="T77" fmla="*/ 87313 h 136"/>
              <a:gd name="T78" fmla="*/ 158750 w 157"/>
              <a:gd name="T79" fmla="*/ 66675 h 136"/>
              <a:gd name="T80" fmla="*/ 136525 w 157"/>
              <a:gd name="T81" fmla="*/ 50800 h 136"/>
              <a:gd name="T82" fmla="*/ 136525 w 157"/>
              <a:gd name="T83" fmla="*/ 47625 h 136"/>
              <a:gd name="T84" fmla="*/ 161925 w 157"/>
              <a:gd name="T85" fmla="*/ 0 h 136"/>
              <a:gd name="T86" fmla="*/ 187325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8" name="Freeform 1254"/>
          <p:cNvSpPr>
            <a:spLocks/>
          </p:cNvSpPr>
          <p:nvPr userDrawn="1"/>
        </p:nvSpPr>
        <p:spPr bwMode="auto">
          <a:xfrm>
            <a:off x="7335838" y="3917950"/>
            <a:ext cx="15875" cy="11113"/>
          </a:xfrm>
          <a:custGeom>
            <a:avLst/>
            <a:gdLst>
              <a:gd name="T0" fmla="*/ 15875 w 10"/>
              <a:gd name="T1" fmla="*/ 4763 h 7"/>
              <a:gd name="T2" fmla="*/ 15875 w 10"/>
              <a:gd name="T3" fmla="*/ 4763 h 7"/>
              <a:gd name="T4" fmla="*/ 15875 w 10"/>
              <a:gd name="T5" fmla="*/ 7938 h 7"/>
              <a:gd name="T6" fmla="*/ 11113 w 10"/>
              <a:gd name="T7" fmla="*/ 11113 h 7"/>
              <a:gd name="T8" fmla="*/ 11113 w 10"/>
              <a:gd name="T9" fmla="*/ 11113 h 7"/>
              <a:gd name="T10" fmla="*/ 7938 w 10"/>
              <a:gd name="T11" fmla="*/ 11113 h 7"/>
              <a:gd name="T12" fmla="*/ 0 w 10"/>
              <a:gd name="T13" fmla="*/ 11113 h 7"/>
              <a:gd name="T14" fmla="*/ 0 w 10"/>
              <a:gd name="T15" fmla="*/ 11113 h 7"/>
              <a:gd name="T16" fmla="*/ 0 w 10"/>
              <a:gd name="T17" fmla="*/ 7938 h 7"/>
              <a:gd name="T18" fmla="*/ 0 w 10"/>
              <a:gd name="T19" fmla="*/ 4763 h 7"/>
              <a:gd name="T20" fmla="*/ 0 w 10"/>
              <a:gd name="T21" fmla="*/ 4763 h 7"/>
              <a:gd name="T22" fmla="*/ 7938 w 10"/>
              <a:gd name="T23" fmla="*/ 0 h 7"/>
              <a:gd name="T24" fmla="*/ 7938 w 10"/>
              <a:gd name="T25" fmla="*/ 0 h 7"/>
              <a:gd name="T26" fmla="*/ 11113 w 10"/>
              <a:gd name="T27" fmla="*/ 0 h 7"/>
              <a:gd name="T28" fmla="*/ 15875 w 10"/>
              <a:gd name="T29" fmla="*/ 4763 h 7"/>
              <a:gd name="T30" fmla="*/ 15875 w 10"/>
              <a:gd name="T31" fmla="*/ 476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9" name="Freeform 1255"/>
          <p:cNvSpPr>
            <a:spLocks/>
          </p:cNvSpPr>
          <p:nvPr userDrawn="1"/>
        </p:nvSpPr>
        <p:spPr bwMode="auto">
          <a:xfrm>
            <a:off x="8204200" y="3943350"/>
            <a:ext cx="14288" cy="15875"/>
          </a:xfrm>
          <a:custGeom>
            <a:avLst/>
            <a:gdLst>
              <a:gd name="T0" fmla="*/ 14288 w 9"/>
              <a:gd name="T1" fmla="*/ 7938 h 10"/>
              <a:gd name="T2" fmla="*/ 14288 w 9"/>
              <a:gd name="T3" fmla="*/ 7938 h 10"/>
              <a:gd name="T4" fmla="*/ 14288 w 9"/>
              <a:gd name="T5" fmla="*/ 11113 h 10"/>
              <a:gd name="T6" fmla="*/ 11113 w 9"/>
              <a:gd name="T7" fmla="*/ 15875 h 10"/>
              <a:gd name="T8" fmla="*/ 11113 w 9"/>
              <a:gd name="T9" fmla="*/ 15875 h 10"/>
              <a:gd name="T10" fmla="*/ 6350 w 9"/>
              <a:gd name="T11" fmla="*/ 15875 h 10"/>
              <a:gd name="T12" fmla="*/ 0 w 9"/>
              <a:gd name="T13" fmla="*/ 11113 h 10"/>
              <a:gd name="T14" fmla="*/ 0 w 9"/>
              <a:gd name="T15" fmla="*/ 11113 h 10"/>
              <a:gd name="T16" fmla="*/ 0 w 9"/>
              <a:gd name="T17" fmla="*/ 7938 h 10"/>
              <a:gd name="T18" fmla="*/ 0 w 9"/>
              <a:gd name="T19" fmla="*/ 4763 h 10"/>
              <a:gd name="T20" fmla="*/ 0 w 9"/>
              <a:gd name="T21" fmla="*/ 4763 h 10"/>
              <a:gd name="T22" fmla="*/ 3175 w 9"/>
              <a:gd name="T23" fmla="*/ 0 h 10"/>
              <a:gd name="T24" fmla="*/ 6350 w 9"/>
              <a:gd name="T25" fmla="*/ 0 h 10"/>
              <a:gd name="T26" fmla="*/ 6350 w 9"/>
              <a:gd name="T27" fmla="*/ 0 h 10"/>
              <a:gd name="T28" fmla="*/ 11113 w 9"/>
              <a:gd name="T29" fmla="*/ 0 h 10"/>
              <a:gd name="T30" fmla="*/ 14288 w 9"/>
              <a:gd name="T31" fmla="*/ 7938 h 10"/>
              <a:gd name="T32" fmla="*/ 14288 w 9"/>
              <a:gd name="T33" fmla="*/ 7938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0" name="Freeform 1256"/>
          <p:cNvSpPr>
            <a:spLocks/>
          </p:cNvSpPr>
          <p:nvPr userDrawn="1"/>
        </p:nvSpPr>
        <p:spPr bwMode="auto">
          <a:xfrm>
            <a:off x="7550150" y="3954463"/>
            <a:ext cx="117475" cy="150812"/>
          </a:xfrm>
          <a:custGeom>
            <a:avLst/>
            <a:gdLst>
              <a:gd name="T0" fmla="*/ 73025 w 74"/>
              <a:gd name="T1" fmla="*/ 4762 h 95"/>
              <a:gd name="T2" fmla="*/ 84138 w 74"/>
              <a:gd name="T3" fmla="*/ 22225 h 95"/>
              <a:gd name="T4" fmla="*/ 106363 w 74"/>
              <a:gd name="T5" fmla="*/ 38100 h 95"/>
              <a:gd name="T6" fmla="*/ 109538 w 74"/>
              <a:gd name="T7" fmla="*/ 125412 h 95"/>
              <a:gd name="T8" fmla="*/ 109538 w 74"/>
              <a:gd name="T9" fmla="*/ 125412 h 95"/>
              <a:gd name="T10" fmla="*/ 117475 w 74"/>
              <a:gd name="T11" fmla="*/ 136525 h 95"/>
              <a:gd name="T12" fmla="*/ 117475 w 74"/>
              <a:gd name="T13" fmla="*/ 144462 h 95"/>
              <a:gd name="T14" fmla="*/ 112713 w 74"/>
              <a:gd name="T15" fmla="*/ 147637 h 95"/>
              <a:gd name="T16" fmla="*/ 112713 w 74"/>
              <a:gd name="T17" fmla="*/ 147637 h 95"/>
              <a:gd name="T18" fmla="*/ 90488 w 74"/>
              <a:gd name="T19" fmla="*/ 150812 h 95"/>
              <a:gd name="T20" fmla="*/ 14288 w 74"/>
              <a:gd name="T21" fmla="*/ 74612 h 95"/>
              <a:gd name="T22" fmla="*/ 0 w 74"/>
              <a:gd name="T23" fmla="*/ 0 h 95"/>
              <a:gd name="T24" fmla="*/ 36513 w 74"/>
              <a:gd name="T25" fmla="*/ 26987 h 95"/>
              <a:gd name="T26" fmla="*/ 73025 w 74"/>
              <a:gd name="T27" fmla="*/ 4762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1" name="Freeform 1257"/>
          <p:cNvSpPr>
            <a:spLocks/>
          </p:cNvSpPr>
          <p:nvPr userDrawn="1"/>
        </p:nvSpPr>
        <p:spPr bwMode="auto">
          <a:xfrm>
            <a:off x="2501900" y="3965575"/>
            <a:ext cx="98425" cy="133350"/>
          </a:xfrm>
          <a:custGeom>
            <a:avLst/>
            <a:gdLst>
              <a:gd name="T0" fmla="*/ 98425 w 62"/>
              <a:gd name="T1" fmla="*/ 11113 h 84"/>
              <a:gd name="T2" fmla="*/ 92075 w 62"/>
              <a:gd name="T3" fmla="*/ 55563 h 84"/>
              <a:gd name="T4" fmla="*/ 98425 w 62"/>
              <a:gd name="T5" fmla="*/ 117475 h 84"/>
              <a:gd name="T6" fmla="*/ 98425 w 62"/>
              <a:gd name="T7" fmla="*/ 117475 h 84"/>
              <a:gd name="T8" fmla="*/ 50800 w 62"/>
              <a:gd name="T9" fmla="*/ 133350 h 84"/>
              <a:gd name="T10" fmla="*/ 50800 w 62"/>
              <a:gd name="T11" fmla="*/ 133350 h 84"/>
              <a:gd name="T12" fmla="*/ 25400 w 62"/>
              <a:gd name="T13" fmla="*/ 106363 h 84"/>
              <a:gd name="T14" fmla="*/ 14288 w 62"/>
              <a:gd name="T15" fmla="*/ 95250 h 84"/>
              <a:gd name="T16" fmla="*/ 0 w 62"/>
              <a:gd name="T17" fmla="*/ 88900 h 84"/>
              <a:gd name="T18" fmla="*/ 0 w 62"/>
              <a:gd name="T19" fmla="*/ 41275 h 84"/>
              <a:gd name="T20" fmla="*/ 19050 w 62"/>
              <a:gd name="T21" fmla="*/ 0 h 84"/>
              <a:gd name="T22" fmla="*/ 19050 w 62"/>
              <a:gd name="T23" fmla="*/ 0 h 84"/>
              <a:gd name="T24" fmla="*/ 39688 w 62"/>
              <a:gd name="T25" fmla="*/ 0 h 84"/>
              <a:gd name="T26" fmla="*/ 58738 w 62"/>
              <a:gd name="T27" fmla="*/ 0 h 84"/>
              <a:gd name="T28" fmla="*/ 80963 w 62"/>
              <a:gd name="T29" fmla="*/ 0 h 84"/>
              <a:gd name="T30" fmla="*/ 87313 w 62"/>
              <a:gd name="T31" fmla="*/ 4763 h 84"/>
              <a:gd name="T32" fmla="*/ 98425 w 62"/>
              <a:gd name="T33" fmla="*/ 11113 h 84"/>
              <a:gd name="T34" fmla="*/ 98425 w 62"/>
              <a:gd name="T35" fmla="*/ 11113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2" name="Freeform 1258"/>
          <p:cNvSpPr>
            <a:spLocks/>
          </p:cNvSpPr>
          <p:nvPr userDrawn="1"/>
        </p:nvSpPr>
        <p:spPr bwMode="auto">
          <a:xfrm>
            <a:off x="8031163" y="3970338"/>
            <a:ext cx="25400" cy="31750"/>
          </a:xfrm>
          <a:custGeom>
            <a:avLst/>
            <a:gdLst>
              <a:gd name="T0" fmla="*/ 25400 w 16"/>
              <a:gd name="T1" fmla="*/ 14288 h 20"/>
              <a:gd name="T2" fmla="*/ 25400 w 16"/>
              <a:gd name="T3" fmla="*/ 14288 h 20"/>
              <a:gd name="T4" fmla="*/ 22225 w 16"/>
              <a:gd name="T5" fmla="*/ 25400 h 20"/>
              <a:gd name="T6" fmla="*/ 17463 w 16"/>
              <a:gd name="T7" fmla="*/ 31750 h 20"/>
              <a:gd name="T8" fmla="*/ 11113 w 16"/>
              <a:gd name="T9" fmla="*/ 31750 h 20"/>
              <a:gd name="T10" fmla="*/ 0 w 16"/>
              <a:gd name="T11" fmla="*/ 14288 h 20"/>
              <a:gd name="T12" fmla="*/ 6350 w 16"/>
              <a:gd name="T13" fmla="*/ 0 h 20"/>
              <a:gd name="T14" fmla="*/ 25400 w 16"/>
              <a:gd name="T15" fmla="*/ 14288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3" name="Freeform 1259"/>
          <p:cNvSpPr>
            <a:spLocks/>
          </p:cNvSpPr>
          <p:nvPr userDrawn="1"/>
        </p:nvSpPr>
        <p:spPr bwMode="auto">
          <a:xfrm>
            <a:off x="2600325" y="3976688"/>
            <a:ext cx="77788" cy="125412"/>
          </a:xfrm>
          <a:custGeom>
            <a:avLst/>
            <a:gdLst>
              <a:gd name="T0" fmla="*/ 77788 w 49"/>
              <a:gd name="T1" fmla="*/ 47625 h 79"/>
              <a:gd name="T2" fmla="*/ 58738 w 49"/>
              <a:gd name="T3" fmla="*/ 114300 h 79"/>
              <a:gd name="T4" fmla="*/ 58738 w 49"/>
              <a:gd name="T5" fmla="*/ 114300 h 79"/>
              <a:gd name="T6" fmla="*/ 49213 w 49"/>
              <a:gd name="T7" fmla="*/ 117475 h 79"/>
              <a:gd name="T8" fmla="*/ 38100 w 49"/>
              <a:gd name="T9" fmla="*/ 125412 h 79"/>
              <a:gd name="T10" fmla="*/ 38100 w 49"/>
              <a:gd name="T11" fmla="*/ 125412 h 79"/>
              <a:gd name="T12" fmla="*/ 26988 w 49"/>
              <a:gd name="T13" fmla="*/ 117475 h 79"/>
              <a:gd name="T14" fmla="*/ 15875 w 49"/>
              <a:gd name="T15" fmla="*/ 114300 h 79"/>
              <a:gd name="T16" fmla="*/ 7938 w 49"/>
              <a:gd name="T17" fmla="*/ 106362 h 79"/>
              <a:gd name="T18" fmla="*/ 4763 w 49"/>
              <a:gd name="T19" fmla="*/ 103187 h 79"/>
              <a:gd name="T20" fmla="*/ 7938 w 49"/>
              <a:gd name="T21" fmla="*/ 95250 h 79"/>
              <a:gd name="T22" fmla="*/ 7938 w 49"/>
              <a:gd name="T23" fmla="*/ 95250 h 79"/>
              <a:gd name="T24" fmla="*/ 0 w 49"/>
              <a:gd name="T25" fmla="*/ 47625 h 79"/>
              <a:gd name="T26" fmla="*/ 0 w 49"/>
              <a:gd name="T27" fmla="*/ 22225 h 79"/>
              <a:gd name="T28" fmla="*/ 4763 w 49"/>
              <a:gd name="T29" fmla="*/ 0 h 79"/>
              <a:gd name="T30" fmla="*/ 49213 w 49"/>
              <a:gd name="T31" fmla="*/ 11112 h 79"/>
              <a:gd name="T32" fmla="*/ 77788 w 49"/>
              <a:gd name="T33" fmla="*/ 47625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4" name="Freeform 1260"/>
          <p:cNvSpPr>
            <a:spLocks/>
          </p:cNvSpPr>
          <p:nvPr userDrawn="1"/>
        </p:nvSpPr>
        <p:spPr bwMode="auto">
          <a:xfrm>
            <a:off x="7394575" y="3976688"/>
            <a:ext cx="338138" cy="415925"/>
          </a:xfrm>
          <a:custGeom>
            <a:avLst/>
            <a:gdLst>
              <a:gd name="T0" fmla="*/ 80963 w 213"/>
              <a:gd name="T1" fmla="*/ 19050 h 262"/>
              <a:gd name="T2" fmla="*/ 177800 w 213"/>
              <a:gd name="T3" fmla="*/ 125413 h 262"/>
              <a:gd name="T4" fmla="*/ 192088 w 213"/>
              <a:gd name="T5" fmla="*/ 128588 h 262"/>
              <a:gd name="T6" fmla="*/ 239713 w 213"/>
              <a:gd name="T7" fmla="*/ 192088 h 262"/>
              <a:gd name="T8" fmla="*/ 239713 w 213"/>
              <a:gd name="T9" fmla="*/ 192088 h 262"/>
              <a:gd name="T10" fmla="*/ 239713 w 213"/>
              <a:gd name="T11" fmla="*/ 198438 h 262"/>
              <a:gd name="T12" fmla="*/ 242888 w 213"/>
              <a:gd name="T13" fmla="*/ 206375 h 262"/>
              <a:gd name="T14" fmla="*/ 242888 w 213"/>
              <a:gd name="T15" fmla="*/ 206375 h 262"/>
              <a:gd name="T16" fmla="*/ 261938 w 213"/>
              <a:gd name="T17" fmla="*/ 203200 h 262"/>
              <a:gd name="T18" fmla="*/ 261938 w 213"/>
              <a:gd name="T19" fmla="*/ 203200 h 262"/>
              <a:gd name="T20" fmla="*/ 268288 w 213"/>
              <a:gd name="T21" fmla="*/ 212725 h 262"/>
              <a:gd name="T22" fmla="*/ 268288 w 213"/>
              <a:gd name="T23" fmla="*/ 223838 h 262"/>
              <a:gd name="T24" fmla="*/ 268288 w 213"/>
              <a:gd name="T25" fmla="*/ 250825 h 262"/>
              <a:gd name="T26" fmla="*/ 338138 w 213"/>
              <a:gd name="T27" fmla="*/ 338138 h 262"/>
              <a:gd name="T28" fmla="*/ 327025 w 213"/>
              <a:gd name="T29" fmla="*/ 396875 h 262"/>
              <a:gd name="T30" fmla="*/ 306388 w 213"/>
              <a:gd name="T31" fmla="*/ 415925 h 262"/>
              <a:gd name="T32" fmla="*/ 268288 w 213"/>
              <a:gd name="T33" fmla="*/ 404813 h 262"/>
              <a:gd name="T34" fmla="*/ 169863 w 213"/>
              <a:gd name="T35" fmla="*/ 287338 h 262"/>
              <a:gd name="T36" fmla="*/ 169863 w 213"/>
              <a:gd name="T37" fmla="*/ 287338 h 262"/>
              <a:gd name="T38" fmla="*/ 147638 w 213"/>
              <a:gd name="T39" fmla="*/ 223838 h 262"/>
              <a:gd name="T40" fmla="*/ 114300 w 213"/>
              <a:gd name="T41" fmla="*/ 187325 h 262"/>
              <a:gd name="T42" fmla="*/ 111125 w 213"/>
              <a:gd name="T43" fmla="*/ 139700 h 262"/>
              <a:gd name="T44" fmla="*/ 111125 w 213"/>
              <a:gd name="T45" fmla="*/ 139700 h 262"/>
              <a:gd name="T46" fmla="*/ 74613 w 213"/>
              <a:gd name="T47" fmla="*/ 114300 h 262"/>
              <a:gd name="T48" fmla="*/ 55563 w 213"/>
              <a:gd name="T49" fmla="*/ 80963 h 262"/>
              <a:gd name="T50" fmla="*/ 4763 w 213"/>
              <a:gd name="T51" fmla="*/ 25400 h 262"/>
              <a:gd name="T52" fmla="*/ 4763 w 213"/>
              <a:gd name="T53" fmla="*/ 25400 h 262"/>
              <a:gd name="T54" fmla="*/ 0 w 213"/>
              <a:gd name="T55" fmla="*/ 15875 h 262"/>
              <a:gd name="T56" fmla="*/ 0 w 213"/>
              <a:gd name="T57" fmla="*/ 7938 h 262"/>
              <a:gd name="T58" fmla="*/ 0 w 213"/>
              <a:gd name="T59" fmla="*/ 0 h 262"/>
              <a:gd name="T60" fmla="*/ 0 w 213"/>
              <a:gd name="T61" fmla="*/ 0 h 262"/>
              <a:gd name="T62" fmla="*/ 80963 w 213"/>
              <a:gd name="T63" fmla="*/ 19050 h 262"/>
              <a:gd name="T64" fmla="*/ 80963 w 213"/>
              <a:gd name="T65" fmla="*/ 19050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5" name="Freeform 1261"/>
          <p:cNvSpPr>
            <a:spLocks/>
          </p:cNvSpPr>
          <p:nvPr userDrawn="1"/>
        </p:nvSpPr>
        <p:spPr bwMode="auto">
          <a:xfrm>
            <a:off x="2001838" y="3995738"/>
            <a:ext cx="1227137" cy="1450975"/>
          </a:xfrm>
          <a:custGeom>
            <a:avLst/>
            <a:gdLst>
              <a:gd name="T0" fmla="*/ 400050 w 773"/>
              <a:gd name="T1" fmla="*/ 11113 h 914"/>
              <a:gd name="T2" fmla="*/ 396875 w 773"/>
              <a:gd name="T3" fmla="*/ 39688 h 914"/>
              <a:gd name="T4" fmla="*/ 419100 w 773"/>
              <a:gd name="T5" fmla="*/ 114300 h 914"/>
              <a:gd name="T6" fmla="*/ 438150 w 773"/>
              <a:gd name="T7" fmla="*/ 134938 h 914"/>
              <a:gd name="T8" fmla="*/ 555625 w 773"/>
              <a:gd name="T9" fmla="*/ 106363 h 914"/>
              <a:gd name="T10" fmla="*/ 661987 w 773"/>
              <a:gd name="T11" fmla="*/ 103188 h 914"/>
              <a:gd name="T12" fmla="*/ 698500 w 773"/>
              <a:gd name="T13" fmla="*/ 58738 h 914"/>
              <a:gd name="T14" fmla="*/ 727075 w 773"/>
              <a:gd name="T15" fmla="*/ 134938 h 914"/>
              <a:gd name="T16" fmla="*/ 727075 w 773"/>
              <a:gd name="T17" fmla="*/ 142875 h 914"/>
              <a:gd name="T18" fmla="*/ 727075 w 773"/>
              <a:gd name="T19" fmla="*/ 150813 h 914"/>
              <a:gd name="T20" fmla="*/ 746125 w 773"/>
              <a:gd name="T21" fmla="*/ 153988 h 914"/>
              <a:gd name="T22" fmla="*/ 776287 w 773"/>
              <a:gd name="T23" fmla="*/ 157163 h 914"/>
              <a:gd name="T24" fmla="*/ 768350 w 773"/>
              <a:gd name="T25" fmla="*/ 190500 h 914"/>
              <a:gd name="T26" fmla="*/ 760412 w 773"/>
              <a:gd name="T27" fmla="*/ 201613 h 914"/>
              <a:gd name="T28" fmla="*/ 771525 w 773"/>
              <a:gd name="T29" fmla="*/ 190500 h 914"/>
              <a:gd name="T30" fmla="*/ 790575 w 773"/>
              <a:gd name="T31" fmla="*/ 176213 h 914"/>
              <a:gd name="T32" fmla="*/ 790575 w 773"/>
              <a:gd name="T33" fmla="*/ 220663 h 914"/>
              <a:gd name="T34" fmla="*/ 819150 w 773"/>
              <a:gd name="T35" fmla="*/ 212725 h 914"/>
              <a:gd name="T36" fmla="*/ 900112 w 773"/>
              <a:gd name="T37" fmla="*/ 282575 h 914"/>
              <a:gd name="T38" fmla="*/ 919162 w 773"/>
              <a:gd name="T39" fmla="*/ 293688 h 914"/>
              <a:gd name="T40" fmla="*/ 1014412 w 773"/>
              <a:gd name="T41" fmla="*/ 304800 h 914"/>
              <a:gd name="T42" fmla="*/ 1047750 w 773"/>
              <a:gd name="T43" fmla="*/ 290513 h 914"/>
              <a:gd name="T44" fmla="*/ 1150937 w 773"/>
              <a:gd name="T45" fmla="*/ 371475 h 914"/>
              <a:gd name="T46" fmla="*/ 1190625 w 773"/>
              <a:gd name="T47" fmla="*/ 377825 h 914"/>
              <a:gd name="T48" fmla="*/ 1179512 w 773"/>
              <a:gd name="T49" fmla="*/ 558800 h 914"/>
              <a:gd name="T50" fmla="*/ 1087437 w 773"/>
              <a:gd name="T51" fmla="*/ 723900 h 914"/>
              <a:gd name="T52" fmla="*/ 1112837 w 773"/>
              <a:gd name="T53" fmla="*/ 793750 h 914"/>
              <a:gd name="T54" fmla="*/ 1087437 w 773"/>
              <a:gd name="T55" fmla="*/ 877888 h 914"/>
              <a:gd name="T56" fmla="*/ 1011237 w 773"/>
              <a:gd name="T57" fmla="*/ 1035050 h 914"/>
              <a:gd name="T58" fmla="*/ 844550 w 773"/>
              <a:gd name="T59" fmla="*/ 1138238 h 914"/>
              <a:gd name="T60" fmla="*/ 838200 w 773"/>
              <a:gd name="T61" fmla="*/ 1285875 h 914"/>
              <a:gd name="T62" fmla="*/ 812800 w 773"/>
              <a:gd name="T63" fmla="*/ 1362075 h 914"/>
              <a:gd name="T64" fmla="*/ 819150 w 773"/>
              <a:gd name="T65" fmla="*/ 1311275 h 914"/>
              <a:gd name="T66" fmla="*/ 808037 w 773"/>
              <a:gd name="T67" fmla="*/ 1319213 h 914"/>
              <a:gd name="T68" fmla="*/ 757237 w 773"/>
              <a:gd name="T69" fmla="*/ 1436688 h 914"/>
              <a:gd name="T70" fmla="*/ 701675 w 773"/>
              <a:gd name="T71" fmla="*/ 1347788 h 914"/>
              <a:gd name="T72" fmla="*/ 668337 w 773"/>
              <a:gd name="T73" fmla="*/ 1330325 h 914"/>
              <a:gd name="T74" fmla="*/ 625475 w 773"/>
              <a:gd name="T75" fmla="*/ 1289050 h 914"/>
              <a:gd name="T76" fmla="*/ 712787 w 773"/>
              <a:gd name="T77" fmla="*/ 1163638 h 914"/>
              <a:gd name="T78" fmla="*/ 647700 w 773"/>
              <a:gd name="T79" fmla="*/ 1065213 h 914"/>
              <a:gd name="T80" fmla="*/ 636587 w 773"/>
              <a:gd name="T81" fmla="*/ 1017588 h 914"/>
              <a:gd name="T82" fmla="*/ 544512 w 773"/>
              <a:gd name="T83" fmla="*/ 995363 h 914"/>
              <a:gd name="T84" fmla="*/ 536575 w 773"/>
              <a:gd name="T85" fmla="*/ 955675 h 914"/>
              <a:gd name="T86" fmla="*/ 452437 w 773"/>
              <a:gd name="T87" fmla="*/ 785813 h 914"/>
              <a:gd name="T88" fmla="*/ 441325 w 773"/>
              <a:gd name="T89" fmla="*/ 723900 h 914"/>
              <a:gd name="T90" fmla="*/ 360362 w 773"/>
              <a:gd name="T91" fmla="*/ 676275 h 914"/>
              <a:gd name="T92" fmla="*/ 254000 w 773"/>
              <a:gd name="T93" fmla="*/ 573088 h 914"/>
              <a:gd name="T94" fmla="*/ 203200 w 773"/>
              <a:gd name="T95" fmla="*/ 590550 h 914"/>
              <a:gd name="T96" fmla="*/ 106362 w 773"/>
              <a:gd name="T97" fmla="*/ 595313 h 914"/>
              <a:gd name="T98" fmla="*/ 103187 w 773"/>
              <a:gd name="T99" fmla="*/ 579438 h 914"/>
              <a:gd name="T100" fmla="*/ 0 w 773"/>
              <a:gd name="T101" fmla="*/ 484188 h 914"/>
              <a:gd name="T102" fmla="*/ 92075 w 773"/>
              <a:gd name="T103" fmla="*/ 371475 h 914"/>
              <a:gd name="T104" fmla="*/ 106362 w 773"/>
              <a:gd name="T105" fmla="*/ 179388 h 914"/>
              <a:gd name="T106" fmla="*/ 122237 w 773"/>
              <a:gd name="T107" fmla="*/ 173038 h 914"/>
              <a:gd name="T108" fmla="*/ 122237 w 773"/>
              <a:gd name="T109" fmla="*/ 157163 h 914"/>
              <a:gd name="T110" fmla="*/ 220662 w 773"/>
              <a:gd name="T111" fmla="*/ 168275 h 914"/>
              <a:gd name="T112" fmla="*/ 312737 w 773"/>
              <a:gd name="T113" fmla="*/ 117475 h 914"/>
              <a:gd name="T114" fmla="*/ 371475 w 773"/>
              <a:gd name="T115" fmla="*/ 39688 h 914"/>
              <a:gd name="T116" fmla="*/ 396875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6" name="Freeform 1262"/>
          <p:cNvSpPr>
            <a:spLocks/>
          </p:cNvSpPr>
          <p:nvPr userDrawn="1"/>
        </p:nvSpPr>
        <p:spPr bwMode="auto">
          <a:xfrm>
            <a:off x="4721225" y="4002088"/>
            <a:ext cx="623888" cy="684212"/>
          </a:xfrm>
          <a:custGeom>
            <a:avLst/>
            <a:gdLst>
              <a:gd name="T0" fmla="*/ 550863 w 393"/>
              <a:gd name="T1" fmla="*/ 44450 h 431"/>
              <a:gd name="T2" fmla="*/ 550863 w 393"/>
              <a:gd name="T3" fmla="*/ 44450 h 431"/>
              <a:gd name="T4" fmla="*/ 573088 w 393"/>
              <a:gd name="T5" fmla="*/ 44450 h 431"/>
              <a:gd name="T6" fmla="*/ 590550 w 393"/>
              <a:gd name="T7" fmla="*/ 44450 h 431"/>
              <a:gd name="T8" fmla="*/ 590550 w 393"/>
              <a:gd name="T9" fmla="*/ 44450 h 431"/>
              <a:gd name="T10" fmla="*/ 609600 w 393"/>
              <a:gd name="T11" fmla="*/ 55562 h 431"/>
              <a:gd name="T12" fmla="*/ 617538 w 393"/>
              <a:gd name="T13" fmla="*/ 63500 h 431"/>
              <a:gd name="T14" fmla="*/ 617538 w 393"/>
              <a:gd name="T15" fmla="*/ 69850 h 431"/>
              <a:gd name="T16" fmla="*/ 623888 w 393"/>
              <a:gd name="T17" fmla="*/ 122237 h 431"/>
              <a:gd name="T18" fmla="*/ 573088 w 393"/>
              <a:gd name="T19" fmla="*/ 192087 h 431"/>
              <a:gd name="T20" fmla="*/ 573088 w 393"/>
              <a:gd name="T21" fmla="*/ 228600 h 431"/>
              <a:gd name="T22" fmla="*/ 542925 w 393"/>
              <a:gd name="T23" fmla="*/ 279400 h 431"/>
              <a:gd name="T24" fmla="*/ 561975 w 393"/>
              <a:gd name="T25" fmla="*/ 393700 h 431"/>
              <a:gd name="T26" fmla="*/ 561975 w 393"/>
              <a:gd name="T27" fmla="*/ 393700 h 431"/>
              <a:gd name="T28" fmla="*/ 576263 w 393"/>
              <a:gd name="T29" fmla="*/ 427037 h 431"/>
              <a:gd name="T30" fmla="*/ 584200 w 393"/>
              <a:gd name="T31" fmla="*/ 444500 h 431"/>
              <a:gd name="T32" fmla="*/ 587375 w 393"/>
              <a:gd name="T33" fmla="*/ 466725 h 431"/>
              <a:gd name="T34" fmla="*/ 587375 w 393"/>
              <a:gd name="T35" fmla="*/ 466725 h 431"/>
              <a:gd name="T36" fmla="*/ 547688 w 393"/>
              <a:gd name="T37" fmla="*/ 488950 h 431"/>
              <a:gd name="T38" fmla="*/ 554038 w 393"/>
              <a:gd name="T39" fmla="*/ 541337 h 431"/>
              <a:gd name="T40" fmla="*/ 528638 w 393"/>
              <a:gd name="T41" fmla="*/ 588962 h 431"/>
              <a:gd name="T42" fmla="*/ 528638 w 393"/>
              <a:gd name="T43" fmla="*/ 588962 h 431"/>
              <a:gd name="T44" fmla="*/ 536575 w 393"/>
              <a:gd name="T45" fmla="*/ 600075 h 431"/>
              <a:gd name="T46" fmla="*/ 539750 w 393"/>
              <a:gd name="T47" fmla="*/ 611187 h 431"/>
              <a:gd name="T48" fmla="*/ 561975 w 393"/>
              <a:gd name="T49" fmla="*/ 622300 h 431"/>
              <a:gd name="T50" fmla="*/ 568325 w 393"/>
              <a:gd name="T51" fmla="*/ 684212 h 431"/>
              <a:gd name="T52" fmla="*/ 550863 w 393"/>
              <a:gd name="T53" fmla="*/ 684212 h 431"/>
              <a:gd name="T54" fmla="*/ 550863 w 393"/>
              <a:gd name="T55" fmla="*/ 684212 h 431"/>
              <a:gd name="T56" fmla="*/ 517525 w 393"/>
              <a:gd name="T57" fmla="*/ 636587 h 431"/>
              <a:gd name="T58" fmla="*/ 473075 w 393"/>
              <a:gd name="T59" fmla="*/ 633412 h 431"/>
              <a:gd name="T60" fmla="*/ 396875 w 393"/>
              <a:gd name="T61" fmla="*/ 600075 h 431"/>
              <a:gd name="T62" fmla="*/ 396875 w 393"/>
              <a:gd name="T63" fmla="*/ 600075 h 431"/>
              <a:gd name="T64" fmla="*/ 341313 w 393"/>
              <a:gd name="T65" fmla="*/ 592137 h 431"/>
              <a:gd name="T66" fmla="*/ 322263 w 393"/>
              <a:gd name="T67" fmla="*/ 536575 h 431"/>
              <a:gd name="T68" fmla="*/ 315913 w 393"/>
              <a:gd name="T69" fmla="*/ 471487 h 431"/>
              <a:gd name="T70" fmla="*/ 315913 w 393"/>
              <a:gd name="T71" fmla="*/ 471487 h 431"/>
              <a:gd name="T72" fmla="*/ 290513 w 393"/>
              <a:gd name="T73" fmla="*/ 455612 h 431"/>
              <a:gd name="T74" fmla="*/ 260350 w 393"/>
              <a:gd name="T75" fmla="*/ 441325 h 431"/>
              <a:gd name="T76" fmla="*/ 260350 w 393"/>
              <a:gd name="T77" fmla="*/ 441325 h 431"/>
              <a:gd name="T78" fmla="*/ 231775 w 393"/>
              <a:gd name="T79" fmla="*/ 471487 h 431"/>
              <a:gd name="T80" fmla="*/ 204788 w 393"/>
              <a:gd name="T81" fmla="*/ 463550 h 431"/>
              <a:gd name="T82" fmla="*/ 146050 w 393"/>
              <a:gd name="T83" fmla="*/ 382587 h 431"/>
              <a:gd name="T84" fmla="*/ 84138 w 393"/>
              <a:gd name="T85" fmla="*/ 376237 h 431"/>
              <a:gd name="T86" fmla="*/ 22225 w 393"/>
              <a:gd name="T87" fmla="*/ 382587 h 431"/>
              <a:gd name="T88" fmla="*/ 0 w 393"/>
              <a:gd name="T89" fmla="*/ 346075 h 431"/>
              <a:gd name="T90" fmla="*/ 0 w 393"/>
              <a:gd name="T91" fmla="*/ 346075 h 431"/>
              <a:gd name="T92" fmla="*/ 61913 w 393"/>
              <a:gd name="T93" fmla="*/ 338137 h 431"/>
              <a:gd name="T94" fmla="*/ 92075 w 393"/>
              <a:gd name="T95" fmla="*/ 331787 h 431"/>
              <a:gd name="T96" fmla="*/ 120650 w 393"/>
              <a:gd name="T97" fmla="*/ 323850 h 431"/>
              <a:gd name="T98" fmla="*/ 134938 w 393"/>
              <a:gd name="T99" fmla="*/ 295275 h 431"/>
              <a:gd name="T100" fmla="*/ 234950 w 393"/>
              <a:gd name="T101" fmla="*/ 74612 h 431"/>
              <a:gd name="T102" fmla="*/ 234950 w 393"/>
              <a:gd name="T103" fmla="*/ 44450 h 431"/>
              <a:gd name="T104" fmla="*/ 252413 w 393"/>
              <a:gd name="T105" fmla="*/ 15875 h 431"/>
              <a:gd name="T106" fmla="*/ 252413 w 393"/>
              <a:gd name="T107" fmla="*/ 15875 h 431"/>
              <a:gd name="T108" fmla="*/ 260350 w 393"/>
              <a:gd name="T109" fmla="*/ 7937 h 431"/>
              <a:gd name="T110" fmla="*/ 271463 w 393"/>
              <a:gd name="T111" fmla="*/ 4762 h 431"/>
              <a:gd name="T112" fmla="*/ 290513 w 393"/>
              <a:gd name="T113" fmla="*/ 7937 h 431"/>
              <a:gd name="T114" fmla="*/ 307975 w 393"/>
              <a:gd name="T115" fmla="*/ 15875 h 431"/>
              <a:gd name="T116" fmla="*/ 327025 w 393"/>
              <a:gd name="T117" fmla="*/ 22225 h 431"/>
              <a:gd name="T118" fmla="*/ 488950 w 393"/>
              <a:gd name="T119" fmla="*/ 0 h 431"/>
              <a:gd name="T120" fmla="*/ 495300 w 393"/>
              <a:gd name="T121" fmla="*/ 4762 h 431"/>
              <a:gd name="T122" fmla="*/ 550863 w 393"/>
              <a:gd name="T123" fmla="*/ 44450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7" name="Freeform 1263"/>
          <p:cNvSpPr>
            <a:spLocks/>
          </p:cNvSpPr>
          <p:nvPr userDrawn="1"/>
        </p:nvSpPr>
        <p:spPr bwMode="auto">
          <a:xfrm>
            <a:off x="8391525" y="4006850"/>
            <a:ext cx="11113" cy="14288"/>
          </a:xfrm>
          <a:custGeom>
            <a:avLst/>
            <a:gdLst>
              <a:gd name="T0" fmla="*/ 11113 w 7"/>
              <a:gd name="T1" fmla="*/ 3175 h 9"/>
              <a:gd name="T2" fmla="*/ 11113 w 7"/>
              <a:gd name="T3" fmla="*/ 3175 h 9"/>
              <a:gd name="T4" fmla="*/ 11113 w 7"/>
              <a:gd name="T5" fmla="*/ 11113 h 9"/>
              <a:gd name="T6" fmla="*/ 6350 w 7"/>
              <a:gd name="T7" fmla="*/ 14288 h 9"/>
              <a:gd name="T8" fmla="*/ 6350 w 7"/>
              <a:gd name="T9" fmla="*/ 14288 h 9"/>
              <a:gd name="T10" fmla="*/ 3175 w 7"/>
              <a:gd name="T11" fmla="*/ 14288 h 9"/>
              <a:gd name="T12" fmla="*/ 0 w 7"/>
              <a:gd name="T13" fmla="*/ 11113 h 9"/>
              <a:gd name="T14" fmla="*/ 0 w 7"/>
              <a:gd name="T15" fmla="*/ 11113 h 9"/>
              <a:gd name="T16" fmla="*/ 0 w 7"/>
              <a:gd name="T17" fmla="*/ 3175 h 9"/>
              <a:gd name="T18" fmla="*/ 0 w 7"/>
              <a:gd name="T19" fmla="*/ 3175 h 9"/>
              <a:gd name="T20" fmla="*/ 3175 w 7"/>
              <a:gd name="T21" fmla="*/ 0 h 9"/>
              <a:gd name="T22" fmla="*/ 3175 w 7"/>
              <a:gd name="T23" fmla="*/ 0 h 9"/>
              <a:gd name="T24" fmla="*/ 6350 w 7"/>
              <a:gd name="T25" fmla="*/ 0 h 9"/>
              <a:gd name="T26" fmla="*/ 11113 w 7"/>
              <a:gd name="T27" fmla="*/ 3175 h 9"/>
              <a:gd name="T28" fmla="*/ 11113 w 7"/>
              <a:gd name="T29" fmla="*/ 3175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8" name="Freeform 1264"/>
          <p:cNvSpPr>
            <a:spLocks/>
          </p:cNvSpPr>
          <p:nvPr userDrawn="1"/>
        </p:nvSpPr>
        <p:spPr bwMode="auto">
          <a:xfrm>
            <a:off x="7835900" y="4010025"/>
            <a:ext cx="301625" cy="330200"/>
          </a:xfrm>
          <a:custGeom>
            <a:avLst/>
            <a:gdLst>
              <a:gd name="T0" fmla="*/ 268288 w 190"/>
              <a:gd name="T1" fmla="*/ 19050 h 208"/>
              <a:gd name="T2" fmla="*/ 268288 w 190"/>
              <a:gd name="T3" fmla="*/ 19050 h 208"/>
              <a:gd name="T4" fmla="*/ 260350 w 190"/>
              <a:gd name="T5" fmla="*/ 22225 h 208"/>
              <a:gd name="T6" fmla="*/ 257175 w 190"/>
              <a:gd name="T7" fmla="*/ 25400 h 208"/>
              <a:gd name="T8" fmla="*/ 254000 w 190"/>
              <a:gd name="T9" fmla="*/ 30163 h 208"/>
              <a:gd name="T10" fmla="*/ 276225 w 190"/>
              <a:gd name="T11" fmla="*/ 61913 h 208"/>
              <a:gd name="T12" fmla="*/ 276225 w 190"/>
              <a:gd name="T13" fmla="*/ 61913 h 208"/>
              <a:gd name="T14" fmla="*/ 271463 w 190"/>
              <a:gd name="T15" fmla="*/ 73025 h 208"/>
              <a:gd name="T16" fmla="*/ 268288 w 190"/>
              <a:gd name="T17" fmla="*/ 84138 h 208"/>
              <a:gd name="T18" fmla="*/ 268288 w 190"/>
              <a:gd name="T19" fmla="*/ 84138 h 208"/>
              <a:gd name="T20" fmla="*/ 279400 w 190"/>
              <a:gd name="T21" fmla="*/ 92075 h 208"/>
              <a:gd name="T22" fmla="*/ 290513 w 190"/>
              <a:gd name="T23" fmla="*/ 103188 h 208"/>
              <a:gd name="T24" fmla="*/ 298450 w 190"/>
              <a:gd name="T25" fmla="*/ 114300 h 208"/>
              <a:gd name="T26" fmla="*/ 301625 w 190"/>
              <a:gd name="T27" fmla="*/ 128588 h 208"/>
              <a:gd name="T28" fmla="*/ 276225 w 190"/>
              <a:gd name="T29" fmla="*/ 158750 h 208"/>
              <a:gd name="T30" fmla="*/ 195263 w 190"/>
              <a:gd name="T31" fmla="*/ 319088 h 208"/>
              <a:gd name="T32" fmla="*/ 195263 w 190"/>
              <a:gd name="T33" fmla="*/ 319088 h 208"/>
              <a:gd name="T34" fmla="*/ 187325 w 190"/>
              <a:gd name="T35" fmla="*/ 323850 h 208"/>
              <a:gd name="T36" fmla="*/ 180975 w 190"/>
              <a:gd name="T37" fmla="*/ 327025 h 208"/>
              <a:gd name="T38" fmla="*/ 173038 w 190"/>
              <a:gd name="T39" fmla="*/ 330200 h 208"/>
              <a:gd name="T40" fmla="*/ 165100 w 190"/>
              <a:gd name="T41" fmla="*/ 327025 h 208"/>
              <a:gd name="T42" fmla="*/ 161925 w 190"/>
              <a:gd name="T43" fmla="*/ 323850 h 208"/>
              <a:gd name="T44" fmla="*/ 161925 w 190"/>
              <a:gd name="T45" fmla="*/ 298450 h 208"/>
              <a:gd name="T46" fmla="*/ 158750 w 190"/>
              <a:gd name="T47" fmla="*/ 293688 h 208"/>
              <a:gd name="T48" fmla="*/ 103188 w 190"/>
              <a:gd name="T49" fmla="*/ 290513 h 208"/>
              <a:gd name="T50" fmla="*/ 66675 w 190"/>
              <a:gd name="T51" fmla="*/ 276225 h 208"/>
              <a:gd name="T52" fmla="*/ 41275 w 190"/>
              <a:gd name="T53" fmla="*/ 276225 h 208"/>
              <a:gd name="T54" fmla="*/ 25400 w 190"/>
              <a:gd name="T55" fmla="*/ 257175 h 208"/>
              <a:gd name="T56" fmla="*/ 30163 w 190"/>
              <a:gd name="T57" fmla="*/ 234950 h 208"/>
              <a:gd name="T58" fmla="*/ 3175 w 190"/>
              <a:gd name="T59" fmla="*/ 195263 h 208"/>
              <a:gd name="T60" fmla="*/ 7938 w 190"/>
              <a:gd name="T61" fmla="*/ 161925 h 208"/>
              <a:gd name="T62" fmla="*/ 7938 w 190"/>
              <a:gd name="T63" fmla="*/ 161925 h 208"/>
              <a:gd name="T64" fmla="*/ 3175 w 190"/>
              <a:gd name="T65" fmla="*/ 139700 h 208"/>
              <a:gd name="T66" fmla="*/ 0 w 190"/>
              <a:gd name="T67" fmla="*/ 117475 h 208"/>
              <a:gd name="T68" fmla="*/ 0 w 190"/>
              <a:gd name="T69" fmla="*/ 117475 h 208"/>
              <a:gd name="T70" fmla="*/ 41275 w 190"/>
              <a:gd name="T71" fmla="*/ 111125 h 208"/>
              <a:gd name="T72" fmla="*/ 41275 w 190"/>
              <a:gd name="T73" fmla="*/ 111125 h 208"/>
              <a:gd name="T74" fmla="*/ 77788 w 190"/>
              <a:gd name="T75" fmla="*/ 117475 h 208"/>
              <a:gd name="T76" fmla="*/ 114300 w 190"/>
              <a:gd name="T77" fmla="*/ 128588 h 208"/>
              <a:gd name="T78" fmla="*/ 187325 w 190"/>
              <a:gd name="T79" fmla="*/ 100013 h 208"/>
              <a:gd name="T80" fmla="*/ 201613 w 190"/>
              <a:gd name="T81" fmla="*/ 58738 h 208"/>
              <a:gd name="T82" fmla="*/ 242888 w 190"/>
              <a:gd name="T83" fmla="*/ 25400 h 208"/>
              <a:gd name="T84" fmla="*/ 242888 w 190"/>
              <a:gd name="T85" fmla="*/ 25400 h 208"/>
              <a:gd name="T86" fmla="*/ 242888 w 190"/>
              <a:gd name="T87" fmla="*/ 14288 h 208"/>
              <a:gd name="T88" fmla="*/ 246063 w 190"/>
              <a:gd name="T89" fmla="*/ 11113 h 208"/>
              <a:gd name="T90" fmla="*/ 250825 w 190"/>
              <a:gd name="T91" fmla="*/ 7938 h 208"/>
              <a:gd name="T92" fmla="*/ 265113 w 190"/>
              <a:gd name="T93" fmla="*/ 0 h 208"/>
              <a:gd name="T94" fmla="*/ 265113 w 190"/>
              <a:gd name="T95" fmla="*/ 0 h 208"/>
              <a:gd name="T96" fmla="*/ 268288 w 190"/>
              <a:gd name="T97" fmla="*/ 19050 h 208"/>
              <a:gd name="T98" fmla="*/ 268288 w 190"/>
              <a:gd name="T99" fmla="*/ 19050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9" name="Freeform 1265"/>
          <p:cNvSpPr>
            <a:spLocks/>
          </p:cNvSpPr>
          <p:nvPr userDrawn="1"/>
        </p:nvSpPr>
        <p:spPr bwMode="auto">
          <a:xfrm>
            <a:off x="5434013" y="4029075"/>
            <a:ext cx="246062" cy="304800"/>
          </a:xfrm>
          <a:custGeom>
            <a:avLst/>
            <a:gdLst>
              <a:gd name="T0" fmla="*/ 157162 w 155"/>
              <a:gd name="T1" fmla="*/ 22225 h 192"/>
              <a:gd name="T2" fmla="*/ 157162 w 155"/>
              <a:gd name="T3" fmla="*/ 22225 h 192"/>
              <a:gd name="T4" fmla="*/ 201612 w 155"/>
              <a:gd name="T5" fmla="*/ 17463 h 192"/>
              <a:gd name="T6" fmla="*/ 223837 w 155"/>
              <a:gd name="T7" fmla="*/ 17463 h 192"/>
              <a:gd name="T8" fmla="*/ 246062 w 155"/>
              <a:gd name="T9" fmla="*/ 17463 h 192"/>
              <a:gd name="T10" fmla="*/ 223837 w 155"/>
              <a:gd name="T11" fmla="*/ 98425 h 192"/>
              <a:gd name="T12" fmla="*/ 234950 w 155"/>
              <a:gd name="T13" fmla="*/ 190500 h 192"/>
              <a:gd name="T14" fmla="*/ 234950 w 155"/>
              <a:gd name="T15" fmla="*/ 190500 h 192"/>
              <a:gd name="T16" fmla="*/ 230187 w 155"/>
              <a:gd name="T17" fmla="*/ 209550 h 192"/>
              <a:gd name="T18" fmla="*/ 220662 w 155"/>
              <a:gd name="T19" fmla="*/ 223838 h 192"/>
              <a:gd name="T20" fmla="*/ 201612 w 155"/>
              <a:gd name="T21" fmla="*/ 252413 h 192"/>
              <a:gd name="T22" fmla="*/ 179387 w 155"/>
              <a:gd name="T23" fmla="*/ 279400 h 192"/>
              <a:gd name="T24" fmla="*/ 157162 w 155"/>
              <a:gd name="T25" fmla="*/ 304800 h 192"/>
              <a:gd name="T26" fmla="*/ 153987 w 155"/>
              <a:gd name="T27" fmla="*/ 304800 h 192"/>
              <a:gd name="T28" fmla="*/ 134937 w 155"/>
              <a:gd name="T29" fmla="*/ 288925 h 192"/>
              <a:gd name="T30" fmla="*/ 128587 w 155"/>
              <a:gd name="T31" fmla="*/ 257175 h 192"/>
              <a:gd name="T32" fmla="*/ 117475 w 155"/>
              <a:gd name="T33" fmla="*/ 252413 h 192"/>
              <a:gd name="T34" fmla="*/ 0 w 155"/>
              <a:gd name="T35" fmla="*/ 190500 h 192"/>
              <a:gd name="T36" fmla="*/ 0 w 155"/>
              <a:gd name="T37" fmla="*/ 187325 h 192"/>
              <a:gd name="T38" fmla="*/ 0 w 155"/>
              <a:gd name="T39" fmla="*/ 187325 h 192"/>
              <a:gd name="T40" fmla="*/ 50800 w 155"/>
              <a:gd name="T41" fmla="*/ 80963 h 192"/>
              <a:gd name="T42" fmla="*/ 50800 w 155"/>
              <a:gd name="T43" fmla="*/ 80963 h 192"/>
              <a:gd name="T44" fmla="*/ 42862 w 155"/>
              <a:gd name="T45" fmla="*/ 76200 h 192"/>
              <a:gd name="T46" fmla="*/ 33337 w 155"/>
              <a:gd name="T47" fmla="*/ 69850 h 192"/>
              <a:gd name="T48" fmla="*/ 11112 w 155"/>
              <a:gd name="T49" fmla="*/ 17463 h 192"/>
              <a:gd name="T50" fmla="*/ 28575 w 155"/>
              <a:gd name="T51" fmla="*/ 0 h 192"/>
              <a:gd name="T52" fmla="*/ 84137 w 155"/>
              <a:gd name="T53" fmla="*/ 0 h 192"/>
              <a:gd name="T54" fmla="*/ 157162 w 155"/>
              <a:gd name="T55" fmla="*/ 22225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0" name="Freeform 1266"/>
          <p:cNvSpPr>
            <a:spLocks/>
          </p:cNvSpPr>
          <p:nvPr userDrawn="1"/>
        </p:nvSpPr>
        <p:spPr bwMode="auto">
          <a:xfrm>
            <a:off x="5297488" y="4046538"/>
            <a:ext cx="179387" cy="187325"/>
          </a:xfrm>
          <a:custGeom>
            <a:avLst/>
            <a:gdLst>
              <a:gd name="T0" fmla="*/ 128587 w 113"/>
              <a:gd name="T1" fmla="*/ 4763 h 118"/>
              <a:gd name="T2" fmla="*/ 128587 w 113"/>
              <a:gd name="T3" fmla="*/ 4763 h 118"/>
              <a:gd name="T4" fmla="*/ 142875 w 113"/>
              <a:gd name="T5" fmla="*/ 0 h 118"/>
              <a:gd name="T6" fmla="*/ 161925 w 113"/>
              <a:gd name="T7" fmla="*/ 55563 h 118"/>
              <a:gd name="T8" fmla="*/ 161925 w 113"/>
              <a:gd name="T9" fmla="*/ 55563 h 118"/>
              <a:gd name="T10" fmla="*/ 179387 w 113"/>
              <a:gd name="T11" fmla="*/ 66675 h 118"/>
              <a:gd name="T12" fmla="*/ 147637 w 113"/>
              <a:gd name="T13" fmla="*/ 128588 h 118"/>
              <a:gd name="T14" fmla="*/ 147637 w 113"/>
              <a:gd name="T15" fmla="*/ 128588 h 118"/>
              <a:gd name="T16" fmla="*/ 125412 w 113"/>
              <a:gd name="T17" fmla="*/ 117475 h 118"/>
              <a:gd name="T18" fmla="*/ 103187 w 113"/>
              <a:gd name="T19" fmla="*/ 106363 h 118"/>
              <a:gd name="T20" fmla="*/ 103187 w 113"/>
              <a:gd name="T21" fmla="*/ 106363 h 118"/>
              <a:gd name="T22" fmla="*/ 88900 w 113"/>
              <a:gd name="T23" fmla="*/ 114300 h 118"/>
              <a:gd name="T24" fmla="*/ 80962 w 113"/>
              <a:gd name="T25" fmla="*/ 117475 h 118"/>
              <a:gd name="T26" fmla="*/ 73025 w 113"/>
              <a:gd name="T27" fmla="*/ 117475 h 118"/>
              <a:gd name="T28" fmla="*/ 73025 w 113"/>
              <a:gd name="T29" fmla="*/ 117475 h 118"/>
              <a:gd name="T30" fmla="*/ 66675 w 113"/>
              <a:gd name="T31" fmla="*/ 133350 h 118"/>
              <a:gd name="T32" fmla="*/ 61912 w 113"/>
              <a:gd name="T33" fmla="*/ 147638 h 118"/>
              <a:gd name="T34" fmla="*/ 61912 w 113"/>
              <a:gd name="T35" fmla="*/ 165100 h 118"/>
              <a:gd name="T36" fmla="*/ 58737 w 113"/>
              <a:gd name="T37" fmla="*/ 180975 h 118"/>
              <a:gd name="T38" fmla="*/ 58737 w 113"/>
              <a:gd name="T39" fmla="*/ 180975 h 118"/>
              <a:gd name="T40" fmla="*/ 25400 w 113"/>
              <a:gd name="T41" fmla="*/ 187325 h 118"/>
              <a:gd name="T42" fmla="*/ 3175 w 113"/>
              <a:gd name="T43" fmla="*/ 184150 h 118"/>
              <a:gd name="T44" fmla="*/ 0 w 113"/>
              <a:gd name="T45" fmla="*/ 147638 h 118"/>
              <a:gd name="T46" fmla="*/ 55562 w 113"/>
              <a:gd name="T47" fmla="*/ 77788 h 118"/>
              <a:gd name="T48" fmla="*/ 55562 w 113"/>
              <a:gd name="T49" fmla="*/ 77788 h 118"/>
              <a:gd name="T50" fmla="*/ 50800 w 113"/>
              <a:gd name="T51" fmla="*/ 44450 h 118"/>
              <a:gd name="T52" fmla="*/ 44450 w 113"/>
              <a:gd name="T53" fmla="*/ 14288 h 118"/>
              <a:gd name="T54" fmla="*/ 61912 w 113"/>
              <a:gd name="T55" fmla="*/ 0 h 118"/>
              <a:gd name="T56" fmla="*/ 128587 w 113"/>
              <a:gd name="T57" fmla="*/ 476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1" name="Freeform 1267"/>
          <p:cNvSpPr>
            <a:spLocks/>
          </p:cNvSpPr>
          <p:nvPr userDrawn="1"/>
        </p:nvSpPr>
        <p:spPr bwMode="auto">
          <a:xfrm>
            <a:off x="4702175" y="4051300"/>
            <a:ext cx="246063" cy="293688"/>
          </a:xfrm>
          <a:custGeom>
            <a:avLst/>
            <a:gdLst>
              <a:gd name="T0" fmla="*/ 246063 w 155"/>
              <a:gd name="T1" fmla="*/ 20638 h 185"/>
              <a:gd name="T2" fmla="*/ 136525 w 155"/>
              <a:gd name="T3" fmla="*/ 266700 h 185"/>
              <a:gd name="T4" fmla="*/ 136525 w 155"/>
              <a:gd name="T5" fmla="*/ 266700 h 185"/>
              <a:gd name="T6" fmla="*/ 106363 w 155"/>
              <a:gd name="T7" fmla="*/ 277813 h 185"/>
              <a:gd name="T8" fmla="*/ 77788 w 155"/>
              <a:gd name="T9" fmla="*/ 282575 h 185"/>
              <a:gd name="T10" fmla="*/ 14288 w 155"/>
              <a:gd name="T11" fmla="*/ 293688 h 185"/>
              <a:gd name="T12" fmla="*/ 14288 w 155"/>
              <a:gd name="T13" fmla="*/ 293688 h 185"/>
              <a:gd name="T14" fmla="*/ 0 w 155"/>
              <a:gd name="T15" fmla="*/ 271463 h 185"/>
              <a:gd name="T16" fmla="*/ 25400 w 155"/>
              <a:gd name="T17" fmla="*/ 246063 h 185"/>
              <a:gd name="T18" fmla="*/ 25400 w 155"/>
              <a:gd name="T19" fmla="*/ 246063 h 185"/>
              <a:gd name="T20" fmla="*/ 36513 w 155"/>
              <a:gd name="T21" fmla="*/ 246063 h 185"/>
              <a:gd name="T22" fmla="*/ 47625 w 155"/>
              <a:gd name="T23" fmla="*/ 246063 h 185"/>
              <a:gd name="T24" fmla="*/ 66675 w 155"/>
              <a:gd name="T25" fmla="*/ 234950 h 185"/>
              <a:gd name="T26" fmla="*/ 103188 w 155"/>
              <a:gd name="T27" fmla="*/ 212725 h 185"/>
              <a:gd name="T28" fmla="*/ 103188 w 155"/>
              <a:gd name="T29" fmla="*/ 212725 h 185"/>
              <a:gd name="T30" fmla="*/ 103188 w 155"/>
              <a:gd name="T31" fmla="*/ 212725 h 185"/>
              <a:gd name="T32" fmla="*/ 111125 w 155"/>
              <a:gd name="T33" fmla="*/ 153988 h 185"/>
              <a:gd name="T34" fmla="*/ 114300 w 155"/>
              <a:gd name="T35" fmla="*/ 128588 h 185"/>
              <a:gd name="T36" fmla="*/ 122238 w 155"/>
              <a:gd name="T37" fmla="*/ 101600 h 185"/>
              <a:gd name="T38" fmla="*/ 122238 w 155"/>
              <a:gd name="T39" fmla="*/ 95250 h 185"/>
              <a:gd name="T40" fmla="*/ 122238 w 155"/>
              <a:gd name="T41" fmla="*/ 95250 h 185"/>
              <a:gd name="T42" fmla="*/ 103188 w 155"/>
              <a:gd name="T43" fmla="*/ 73025 h 185"/>
              <a:gd name="T44" fmla="*/ 103188 w 155"/>
              <a:gd name="T45" fmla="*/ 73025 h 185"/>
              <a:gd name="T46" fmla="*/ 150813 w 155"/>
              <a:gd name="T47" fmla="*/ 50800 h 185"/>
              <a:gd name="T48" fmla="*/ 173038 w 155"/>
              <a:gd name="T49" fmla="*/ 39688 h 185"/>
              <a:gd name="T50" fmla="*/ 198438 w 155"/>
              <a:gd name="T51" fmla="*/ 36513 h 185"/>
              <a:gd name="T52" fmla="*/ 217488 w 155"/>
              <a:gd name="T53" fmla="*/ 0 h 185"/>
              <a:gd name="T54" fmla="*/ 217488 w 155"/>
              <a:gd name="T55" fmla="*/ 0 h 185"/>
              <a:gd name="T56" fmla="*/ 246063 w 155"/>
              <a:gd name="T57" fmla="*/ 0 h 185"/>
              <a:gd name="T58" fmla="*/ 246063 w 155"/>
              <a:gd name="T59" fmla="*/ 20638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2" name="Freeform 1268"/>
          <p:cNvSpPr>
            <a:spLocks/>
          </p:cNvSpPr>
          <p:nvPr userDrawn="1"/>
        </p:nvSpPr>
        <p:spPr bwMode="auto">
          <a:xfrm>
            <a:off x="7413625" y="4079875"/>
            <a:ext cx="11113" cy="11113"/>
          </a:xfrm>
          <a:custGeom>
            <a:avLst/>
            <a:gdLst>
              <a:gd name="T0" fmla="*/ 7938 w 7"/>
              <a:gd name="T1" fmla="*/ 7938 h 7"/>
              <a:gd name="T2" fmla="*/ 7938 w 7"/>
              <a:gd name="T3" fmla="*/ 7938 h 7"/>
              <a:gd name="T4" fmla="*/ 3175 w 7"/>
              <a:gd name="T5" fmla="*/ 11113 h 7"/>
              <a:gd name="T6" fmla="*/ 3175 w 7"/>
              <a:gd name="T7" fmla="*/ 7938 h 7"/>
              <a:gd name="T8" fmla="*/ 0 w 7"/>
              <a:gd name="T9" fmla="*/ 0 h 7"/>
              <a:gd name="T10" fmla="*/ 0 w 7"/>
              <a:gd name="T11" fmla="*/ 0 h 7"/>
              <a:gd name="T12" fmla="*/ 7938 w 7"/>
              <a:gd name="T13" fmla="*/ 3175 h 7"/>
              <a:gd name="T14" fmla="*/ 11113 w 7"/>
              <a:gd name="T15" fmla="*/ 3175 h 7"/>
              <a:gd name="T16" fmla="*/ 7938 w 7"/>
              <a:gd name="T17" fmla="*/ 7938 h 7"/>
              <a:gd name="T18" fmla="*/ 7938 w 7"/>
              <a:gd name="T19" fmla="*/ 7938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3" name="Freeform 1269"/>
          <p:cNvSpPr>
            <a:spLocks/>
          </p:cNvSpPr>
          <p:nvPr userDrawn="1"/>
        </p:nvSpPr>
        <p:spPr bwMode="auto">
          <a:xfrm>
            <a:off x="8423275" y="4110038"/>
            <a:ext cx="49213" cy="84137"/>
          </a:xfrm>
          <a:custGeom>
            <a:avLst/>
            <a:gdLst>
              <a:gd name="T0" fmla="*/ 22225 w 31"/>
              <a:gd name="T1" fmla="*/ 20637 h 53"/>
              <a:gd name="T2" fmla="*/ 38100 w 31"/>
              <a:gd name="T3" fmla="*/ 20637 h 53"/>
              <a:gd name="T4" fmla="*/ 38100 w 31"/>
              <a:gd name="T5" fmla="*/ 20637 h 53"/>
              <a:gd name="T6" fmla="*/ 38100 w 31"/>
              <a:gd name="T7" fmla="*/ 31750 h 53"/>
              <a:gd name="T8" fmla="*/ 38100 w 31"/>
              <a:gd name="T9" fmla="*/ 47625 h 53"/>
              <a:gd name="T10" fmla="*/ 41275 w 31"/>
              <a:gd name="T11" fmla="*/ 61912 h 53"/>
              <a:gd name="T12" fmla="*/ 44450 w 31"/>
              <a:gd name="T13" fmla="*/ 65087 h 53"/>
              <a:gd name="T14" fmla="*/ 49213 w 31"/>
              <a:gd name="T15" fmla="*/ 69850 h 53"/>
              <a:gd name="T16" fmla="*/ 49213 w 31"/>
              <a:gd name="T17" fmla="*/ 76200 h 53"/>
              <a:gd name="T18" fmla="*/ 49213 w 31"/>
              <a:gd name="T19" fmla="*/ 76200 h 53"/>
              <a:gd name="T20" fmla="*/ 33338 w 31"/>
              <a:gd name="T21" fmla="*/ 76200 h 53"/>
              <a:gd name="T22" fmla="*/ 22225 w 31"/>
              <a:gd name="T23" fmla="*/ 76200 h 53"/>
              <a:gd name="T24" fmla="*/ 22225 w 31"/>
              <a:gd name="T25" fmla="*/ 76200 h 53"/>
              <a:gd name="T26" fmla="*/ 22225 w 31"/>
              <a:gd name="T27" fmla="*/ 84137 h 53"/>
              <a:gd name="T28" fmla="*/ 7938 w 31"/>
              <a:gd name="T29" fmla="*/ 65087 h 53"/>
              <a:gd name="T30" fmla="*/ 7938 w 31"/>
              <a:gd name="T31" fmla="*/ 65087 h 53"/>
              <a:gd name="T32" fmla="*/ 7938 w 31"/>
              <a:gd name="T33" fmla="*/ 36512 h 53"/>
              <a:gd name="T34" fmla="*/ 4763 w 31"/>
              <a:gd name="T35" fmla="*/ 20637 h 53"/>
              <a:gd name="T36" fmla="*/ 0 w 31"/>
              <a:gd name="T37" fmla="*/ 11112 h 53"/>
              <a:gd name="T38" fmla="*/ 11113 w 31"/>
              <a:gd name="T39" fmla="*/ 0 h 53"/>
              <a:gd name="T40" fmla="*/ 11113 w 31"/>
              <a:gd name="T41" fmla="*/ 0 h 53"/>
              <a:gd name="T42" fmla="*/ 22225 w 31"/>
              <a:gd name="T43" fmla="*/ 20637 h 53"/>
              <a:gd name="T44" fmla="*/ 22225 w 31"/>
              <a:gd name="T45" fmla="*/ 20637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4" name="Freeform 1270"/>
          <p:cNvSpPr>
            <a:spLocks/>
          </p:cNvSpPr>
          <p:nvPr userDrawn="1"/>
        </p:nvSpPr>
        <p:spPr bwMode="auto">
          <a:xfrm>
            <a:off x="4643438" y="4113213"/>
            <a:ext cx="77787" cy="33337"/>
          </a:xfrm>
          <a:custGeom>
            <a:avLst/>
            <a:gdLst>
              <a:gd name="T0" fmla="*/ 69850 w 49"/>
              <a:gd name="T1" fmla="*/ 33337 h 21"/>
              <a:gd name="T2" fmla="*/ 69850 w 49"/>
              <a:gd name="T3" fmla="*/ 33337 h 21"/>
              <a:gd name="T4" fmla="*/ 0 w 49"/>
              <a:gd name="T5" fmla="*/ 22225 h 21"/>
              <a:gd name="T6" fmla="*/ 0 w 49"/>
              <a:gd name="T7" fmla="*/ 22225 h 21"/>
              <a:gd name="T8" fmla="*/ 3175 w 49"/>
              <a:gd name="T9" fmla="*/ 11112 h 21"/>
              <a:gd name="T10" fmla="*/ 7937 w 49"/>
              <a:gd name="T11" fmla="*/ 0 h 21"/>
              <a:gd name="T12" fmla="*/ 77787 w 49"/>
              <a:gd name="T13" fmla="*/ 0 h 21"/>
              <a:gd name="T14" fmla="*/ 69850 w 49"/>
              <a:gd name="T15" fmla="*/ 33337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5" name="Freeform 1271"/>
          <p:cNvSpPr>
            <a:spLocks/>
          </p:cNvSpPr>
          <p:nvPr userDrawn="1"/>
        </p:nvSpPr>
        <p:spPr bwMode="auto">
          <a:xfrm>
            <a:off x="4621213" y="4113213"/>
            <a:ext cx="195262" cy="204787"/>
          </a:xfrm>
          <a:custGeom>
            <a:avLst/>
            <a:gdLst>
              <a:gd name="T0" fmla="*/ 176212 w 123"/>
              <a:gd name="T1" fmla="*/ 14287 h 129"/>
              <a:gd name="T2" fmla="*/ 176212 w 123"/>
              <a:gd name="T3" fmla="*/ 14287 h 129"/>
              <a:gd name="T4" fmla="*/ 195262 w 123"/>
              <a:gd name="T5" fmla="*/ 36512 h 129"/>
              <a:gd name="T6" fmla="*/ 195262 w 123"/>
              <a:gd name="T7" fmla="*/ 36512 h 129"/>
              <a:gd name="T8" fmla="*/ 187325 w 123"/>
              <a:gd name="T9" fmla="*/ 61912 h 129"/>
              <a:gd name="T10" fmla="*/ 184150 w 123"/>
              <a:gd name="T11" fmla="*/ 92075 h 129"/>
              <a:gd name="T12" fmla="*/ 176212 w 123"/>
              <a:gd name="T13" fmla="*/ 146050 h 129"/>
              <a:gd name="T14" fmla="*/ 136525 w 123"/>
              <a:gd name="T15" fmla="*/ 173037 h 129"/>
              <a:gd name="T16" fmla="*/ 103187 w 123"/>
              <a:gd name="T17" fmla="*/ 179387 h 129"/>
              <a:gd name="T18" fmla="*/ 77787 w 123"/>
              <a:gd name="T19" fmla="*/ 204787 h 129"/>
              <a:gd name="T20" fmla="*/ 7937 w 123"/>
              <a:gd name="T21" fmla="*/ 114300 h 129"/>
              <a:gd name="T22" fmla="*/ 7937 w 123"/>
              <a:gd name="T23" fmla="*/ 114300 h 129"/>
              <a:gd name="T24" fmla="*/ 7937 w 123"/>
              <a:gd name="T25" fmla="*/ 103187 h 129"/>
              <a:gd name="T26" fmla="*/ 7937 w 123"/>
              <a:gd name="T27" fmla="*/ 98425 h 129"/>
              <a:gd name="T28" fmla="*/ 4762 w 123"/>
              <a:gd name="T29" fmla="*/ 95250 h 129"/>
              <a:gd name="T30" fmla="*/ 4762 w 123"/>
              <a:gd name="T31" fmla="*/ 95250 h 129"/>
              <a:gd name="T32" fmla="*/ 0 w 123"/>
              <a:gd name="T33" fmla="*/ 95250 h 129"/>
              <a:gd name="T34" fmla="*/ 0 w 123"/>
              <a:gd name="T35" fmla="*/ 92075 h 129"/>
              <a:gd name="T36" fmla="*/ 0 w 123"/>
              <a:gd name="T37" fmla="*/ 84137 h 129"/>
              <a:gd name="T38" fmla="*/ 0 w 123"/>
              <a:gd name="T39" fmla="*/ 84137 h 129"/>
              <a:gd name="T40" fmla="*/ 4762 w 123"/>
              <a:gd name="T41" fmla="*/ 80962 h 129"/>
              <a:gd name="T42" fmla="*/ 7937 w 123"/>
              <a:gd name="T43" fmla="*/ 76200 h 129"/>
              <a:gd name="T44" fmla="*/ 19050 w 123"/>
              <a:gd name="T45" fmla="*/ 73025 h 129"/>
              <a:gd name="T46" fmla="*/ 19050 w 123"/>
              <a:gd name="T47" fmla="*/ 73025 h 129"/>
              <a:gd name="T48" fmla="*/ 14287 w 123"/>
              <a:gd name="T49" fmla="*/ 50800 h 129"/>
              <a:gd name="T50" fmla="*/ 14287 w 123"/>
              <a:gd name="T51" fmla="*/ 39687 h 129"/>
              <a:gd name="T52" fmla="*/ 19050 w 123"/>
              <a:gd name="T53" fmla="*/ 28575 h 129"/>
              <a:gd name="T54" fmla="*/ 100012 w 123"/>
              <a:gd name="T55" fmla="*/ 39687 h 129"/>
              <a:gd name="T56" fmla="*/ 100012 w 123"/>
              <a:gd name="T57" fmla="*/ 36512 h 129"/>
              <a:gd name="T58" fmla="*/ 106362 w 123"/>
              <a:gd name="T59" fmla="*/ 0 h 129"/>
              <a:gd name="T60" fmla="*/ 176212 w 123"/>
              <a:gd name="T61" fmla="*/ 14287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6" name="Freeform 1272"/>
          <p:cNvSpPr>
            <a:spLocks/>
          </p:cNvSpPr>
          <p:nvPr userDrawn="1"/>
        </p:nvSpPr>
        <p:spPr bwMode="auto">
          <a:xfrm>
            <a:off x="7446963" y="4116388"/>
            <a:ext cx="28575" cy="33337"/>
          </a:xfrm>
          <a:custGeom>
            <a:avLst/>
            <a:gdLst>
              <a:gd name="T0" fmla="*/ 28575 w 18"/>
              <a:gd name="T1" fmla="*/ 30162 h 21"/>
              <a:gd name="T2" fmla="*/ 28575 w 18"/>
              <a:gd name="T3" fmla="*/ 30162 h 21"/>
              <a:gd name="T4" fmla="*/ 28575 w 18"/>
              <a:gd name="T5" fmla="*/ 33337 h 21"/>
              <a:gd name="T6" fmla="*/ 28575 w 18"/>
              <a:gd name="T7" fmla="*/ 33337 h 21"/>
              <a:gd name="T8" fmla="*/ 0 w 18"/>
              <a:gd name="T9" fmla="*/ 11112 h 21"/>
              <a:gd name="T10" fmla="*/ 3175 w 18"/>
              <a:gd name="T11" fmla="*/ 0 h 21"/>
              <a:gd name="T12" fmla="*/ 6350 w 18"/>
              <a:gd name="T13" fmla="*/ 0 h 21"/>
              <a:gd name="T14" fmla="*/ 28575 w 18"/>
              <a:gd name="T15" fmla="*/ 30162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7" name="Freeform 1273"/>
          <p:cNvSpPr>
            <a:spLocks/>
          </p:cNvSpPr>
          <p:nvPr userDrawn="1"/>
        </p:nvSpPr>
        <p:spPr bwMode="auto">
          <a:xfrm>
            <a:off x="8140700" y="4130675"/>
            <a:ext cx="206375" cy="261938"/>
          </a:xfrm>
          <a:custGeom>
            <a:avLst/>
            <a:gdLst>
              <a:gd name="T0" fmla="*/ 206375 w 130"/>
              <a:gd name="T1" fmla="*/ 0 h 165"/>
              <a:gd name="T2" fmla="*/ 206375 w 130"/>
              <a:gd name="T3" fmla="*/ 0 h 165"/>
              <a:gd name="T4" fmla="*/ 203200 w 130"/>
              <a:gd name="T5" fmla="*/ 26988 h 165"/>
              <a:gd name="T6" fmla="*/ 77788 w 130"/>
              <a:gd name="T7" fmla="*/ 38100 h 165"/>
              <a:gd name="T8" fmla="*/ 63500 w 130"/>
              <a:gd name="T9" fmla="*/ 55563 h 165"/>
              <a:gd name="T10" fmla="*/ 63500 w 130"/>
              <a:gd name="T11" fmla="*/ 55563 h 165"/>
              <a:gd name="T12" fmla="*/ 55563 w 130"/>
              <a:gd name="T13" fmla="*/ 85725 h 165"/>
              <a:gd name="T14" fmla="*/ 55563 w 130"/>
              <a:gd name="T15" fmla="*/ 85725 h 165"/>
              <a:gd name="T16" fmla="*/ 88900 w 130"/>
              <a:gd name="T17" fmla="*/ 103188 h 165"/>
              <a:gd name="T18" fmla="*/ 88900 w 130"/>
              <a:gd name="T19" fmla="*/ 103188 h 165"/>
              <a:gd name="T20" fmla="*/ 136525 w 130"/>
              <a:gd name="T21" fmla="*/ 74613 h 165"/>
              <a:gd name="T22" fmla="*/ 136525 w 130"/>
              <a:gd name="T23" fmla="*/ 74613 h 165"/>
              <a:gd name="T24" fmla="*/ 147638 w 130"/>
              <a:gd name="T25" fmla="*/ 77788 h 165"/>
              <a:gd name="T26" fmla="*/ 100013 w 130"/>
              <a:gd name="T27" fmla="*/ 125413 h 165"/>
              <a:gd name="T28" fmla="*/ 100013 w 130"/>
              <a:gd name="T29" fmla="*/ 128588 h 165"/>
              <a:gd name="T30" fmla="*/ 133350 w 130"/>
              <a:gd name="T31" fmla="*/ 225425 h 165"/>
              <a:gd name="T32" fmla="*/ 133350 w 130"/>
              <a:gd name="T33" fmla="*/ 225425 h 165"/>
              <a:gd name="T34" fmla="*/ 114300 w 130"/>
              <a:gd name="T35" fmla="*/ 236538 h 165"/>
              <a:gd name="T36" fmla="*/ 100013 w 130"/>
              <a:gd name="T37" fmla="*/ 242888 h 165"/>
              <a:gd name="T38" fmla="*/ 95250 w 130"/>
              <a:gd name="T39" fmla="*/ 239713 h 165"/>
              <a:gd name="T40" fmla="*/ 80963 w 130"/>
              <a:gd name="T41" fmla="*/ 184150 h 165"/>
              <a:gd name="T42" fmla="*/ 80963 w 130"/>
              <a:gd name="T43" fmla="*/ 184150 h 165"/>
              <a:gd name="T44" fmla="*/ 84138 w 130"/>
              <a:gd name="T45" fmla="*/ 177800 h 165"/>
              <a:gd name="T46" fmla="*/ 84138 w 130"/>
              <a:gd name="T47" fmla="*/ 166688 h 165"/>
              <a:gd name="T48" fmla="*/ 84138 w 130"/>
              <a:gd name="T49" fmla="*/ 155575 h 165"/>
              <a:gd name="T50" fmla="*/ 80963 w 130"/>
              <a:gd name="T51" fmla="*/ 150813 h 165"/>
              <a:gd name="T52" fmla="*/ 74613 w 130"/>
              <a:gd name="T53" fmla="*/ 147638 h 165"/>
              <a:gd name="T54" fmla="*/ 74613 w 130"/>
              <a:gd name="T55" fmla="*/ 147638 h 165"/>
              <a:gd name="T56" fmla="*/ 66675 w 130"/>
              <a:gd name="T57" fmla="*/ 150813 h 165"/>
              <a:gd name="T58" fmla="*/ 55563 w 130"/>
              <a:gd name="T59" fmla="*/ 158750 h 165"/>
              <a:gd name="T60" fmla="*/ 55563 w 130"/>
              <a:gd name="T61" fmla="*/ 158750 h 165"/>
              <a:gd name="T62" fmla="*/ 66675 w 130"/>
              <a:gd name="T63" fmla="*/ 184150 h 165"/>
              <a:gd name="T64" fmla="*/ 55563 w 130"/>
              <a:gd name="T65" fmla="*/ 198438 h 165"/>
              <a:gd name="T66" fmla="*/ 63500 w 130"/>
              <a:gd name="T67" fmla="*/ 236538 h 165"/>
              <a:gd name="T68" fmla="*/ 30163 w 130"/>
              <a:gd name="T69" fmla="*/ 261938 h 165"/>
              <a:gd name="T70" fmla="*/ 19050 w 130"/>
              <a:gd name="T71" fmla="*/ 261938 h 165"/>
              <a:gd name="T72" fmla="*/ 19050 w 130"/>
              <a:gd name="T73" fmla="*/ 261938 h 165"/>
              <a:gd name="T74" fmla="*/ 22225 w 130"/>
              <a:gd name="T75" fmla="*/ 239713 h 165"/>
              <a:gd name="T76" fmla="*/ 25400 w 130"/>
              <a:gd name="T77" fmla="*/ 220663 h 165"/>
              <a:gd name="T78" fmla="*/ 30163 w 130"/>
              <a:gd name="T79" fmla="*/ 203200 h 165"/>
              <a:gd name="T80" fmla="*/ 25400 w 130"/>
              <a:gd name="T81" fmla="*/ 192088 h 165"/>
              <a:gd name="T82" fmla="*/ 22225 w 130"/>
              <a:gd name="T83" fmla="*/ 180975 h 165"/>
              <a:gd name="T84" fmla="*/ 7938 w 130"/>
              <a:gd name="T85" fmla="*/ 173038 h 165"/>
              <a:gd name="T86" fmla="*/ 0 w 130"/>
              <a:gd name="T87" fmla="*/ 144463 h 165"/>
              <a:gd name="T88" fmla="*/ 0 w 130"/>
              <a:gd name="T89" fmla="*/ 144463 h 165"/>
              <a:gd name="T90" fmla="*/ 19050 w 130"/>
              <a:gd name="T91" fmla="*/ 103188 h 165"/>
              <a:gd name="T92" fmla="*/ 41275 w 130"/>
              <a:gd name="T93" fmla="*/ 66675 h 165"/>
              <a:gd name="T94" fmla="*/ 44450 w 130"/>
              <a:gd name="T95" fmla="*/ 41275 h 165"/>
              <a:gd name="T96" fmla="*/ 92075 w 130"/>
              <a:gd name="T97" fmla="*/ 15875 h 165"/>
              <a:gd name="T98" fmla="*/ 153988 w 130"/>
              <a:gd name="T99" fmla="*/ 22225 h 165"/>
              <a:gd name="T100" fmla="*/ 195263 w 130"/>
              <a:gd name="T101" fmla="*/ 0 h 165"/>
              <a:gd name="T102" fmla="*/ 206375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8" name="Freeform 1274"/>
          <p:cNvSpPr>
            <a:spLocks/>
          </p:cNvSpPr>
          <p:nvPr userDrawn="1"/>
        </p:nvSpPr>
        <p:spPr bwMode="auto">
          <a:xfrm>
            <a:off x="1749425" y="4130675"/>
            <a:ext cx="168275" cy="239713"/>
          </a:xfrm>
          <a:custGeom>
            <a:avLst/>
            <a:gdLst>
              <a:gd name="T0" fmla="*/ 123825 w 106"/>
              <a:gd name="T1" fmla="*/ 52388 h 151"/>
              <a:gd name="T2" fmla="*/ 160338 w 106"/>
              <a:gd name="T3" fmla="*/ 58738 h 151"/>
              <a:gd name="T4" fmla="*/ 168275 w 106"/>
              <a:gd name="T5" fmla="*/ 114300 h 151"/>
              <a:gd name="T6" fmla="*/ 128588 w 106"/>
              <a:gd name="T7" fmla="*/ 169863 h 151"/>
              <a:gd name="T8" fmla="*/ 128588 w 106"/>
              <a:gd name="T9" fmla="*/ 169863 h 151"/>
              <a:gd name="T10" fmla="*/ 112713 w 106"/>
              <a:gd name="T11" fmla="*/ 177800 h 151"/>
              <a:gd name="T12" fmla="*/ 98425 w 106"/>
              <a:gd name="T13" fmla="*/ 184150 h 151"/>
              <a:gd name="T14" fmla="*/ 90488 w 106"/>
              <a:gd name="T15" fmla="*/ 231775 h 151"/>
              <a:gd name="T16" fmla="*/ 65088 w 106"/>
              <a:gd name="T17" fmla="*/ 239713 h 151"/>
              <a:gd name="T18" fmla="*/ 20638 w 106"/>
              <a:gd name="T19" fmla="*/ 220663 h 151"/>
              <a:gd name="T20" fmla="*/ 17463 w 106"/>
              <a:gd name="T21" fmla="*/ 187325 h 151"/>
              <a:gd name="T22" fmla="*/ 17463 w 106"/>
              <a:gd name="T23" fmla="*/ 187325 h 151"/>
              <a:gd name="T24" fmla="*/ 25400 w 106"/>
              <a:gd name="T25" fmla="*/ 184150 h 151"/>
              <a:gd name="T26" fmla="*/ 31750 w 106"/>
              <a:gd name="T27" fmla="*/ 177800 h 151"/>
              <a:gd name="T28" fmla="*/ 39688 w 106"/>
              <a:gd name="T29" fmla="*/ 166688 h 151"/>
              <a:gd name="T30" fmla="*/ 39688 w 106"/>
              <a:gd name="T31" fmla="*/ 166688 h 151"/>
              <a:gd name="T32" fmla="*/ 36513 w 106"/>
              <a:gd name="T33" fmla="*/ 155575 h 151"/>
              <a:gd name="T34" fmla="*/ 28575 w 106"/>
              <a:gd name="T35" fmla="*/ 147638 h 151"/>
              <a:gd name="T36" fmla="*/ 28575 w 106"/>
              <a:gd name="T37" fmla="*/ 147638 h 151"/>
              <a:gd name="T38" fmla="*/ 17463 w 106"/>
              <a:gd name="T39" fmla="*/ 147638 h 151"/>
              <a:gd name="T40" fmla="*/ 9525 w 106"/>
              <a:gd name="T41" fmla="*/ 147638 h 151"/>
              <a:gd name="T42" fmla="*/ 6350 w 106"/>
              <a:gd name="T43" fmla="*/ 150813 h 151"/>
              <a:gd name="T44" fmla="*/ 6350 w 106"/>
              <a:gd name="T45" fmla="*/ 150813 h 151"/>
              <a:gd name="T46" fmla="*/ 0 w 106"/>
              <a:gd name="T47" fmla="*/ 111125 h 151"/>
              <a:gd name="T48" fmla="*/ 0 w 106"/>
              <a:gd name="T49" fmla="*/ 111125 h 151"/>
              <a:gd name="T50" fmla="*/ 3175 w 106"/>
              <a:gd name="T51" fmla="*/ 88900 h 151"/>
              <a:gd name="T52" fmla="*/ 6350 w 106"/>
              <a:gd name="T53" fmla="*/ 66675 h 151"/>
              <a:gd name="T54" fmla="*/ 28575 w 106"/>
              <a:gd name="T55" fmla="*/ 41275 h 151"/>
              <a:gd name="T56" fmla="*/ 31750 w 106"/>
              <a:gd name="T57" fmla="*/ 7938 h 151"/>
              <a:gd name="T58" fmla="*/ 50800 w 106"/>
              <a:gd name="T59" fmla="*/ 0 h 151"/>
              <a:gd name="T60" fmla="*/ 50800 w 106"/>
              <a:gd name="T61" fmla="*/ 0 h 151"/>
              <a:gd name="T62" fmla="*/ 87313 w 106"/>
              <a:gd name="T63" fmla="*/ 26988 h 151"/>
              <a:gd name="T64" fmla="*/ 123825 w 106"/>
              <a:gd name="T65" fmla="*/ 52388 h 151"/>
              <a:gd name="T66" fmla="*/ 123825 w 106"/>
              <a:gd name="T67" fmla="*/ 52388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9" name="Freeform 1275"/>
          <p:cNvSpPr>
            <a:spLocks/>
          </p:cNvSpPr>
          <p:nvPr userDrawn="1"/>
        </p:nvSpPr>
        <p:spPr bwMode="auto">
          <a:xfrm>
            <a:off x="5364163" y="4157663"/>
            <a:ext cx="76200" cy="101600"/>
          </a:xfrm>
          <a:custGeom>
            <a:avLst/>
            <a:gdLst>
              <a:gd name="T0" fmla="*/ 76200 w 48"/>
              <a:gd name="T1" fmla="*/ 28575 h 64"/>
              <a:gd name="T2" fmla="*/ 76200 w 48"/>
              <a:gd name="T3" fmla="*/ 28575 h 64"/>
              <a:gd name="T4" fmla="*/ 65088 w 48"/>
              <a:gd name="T5" fmla="*/ 50800 h 64"/>
              <a:gd name="T6" fmla="*/ 58738 w 48"/>
              <a:gd name="T7" fmla="*/ 65088 h 64"/>
              <a:gd name="T8" fmla="*/ 47625 w 48"/>
              <a:gd name="T9" fmla="*/ 76200 h 64"/>
              <a:gd name="T10" fmla="*/ 50800 w 48"/>
              <a:gd name="T11" fmla="*/ 92075 h 64"/>
              <a:gd name="T12" fmla="*/ 22225 w 48"/>
              <a:gd name="T13" fmla="*/ 101600 h 64"/>
              <a:gd name="T14" fmla="*/ 22225 w 48"/>
              <a:gd name="T15" fmla="*/ 101600 h 64"/>
              <a:gd name="T16" fmla="*/ 6350 w 48"/>
              <a:gd name="T17" fmla="*/ 98425 h 64"/>
              <a:gd name="T18" fmla="*/ 0 w 48"/>
              <a:gd name="T19" fmla="*/ 95250 h 64"/>
              <a:gd name="T20" fmla="*/ 0 w 48"/>
              <a:gd name="T21" fmla="*/ 95250 h 64"/>
              <a:gd name="T22" fmla="*/ 0 w 48"/>
              <a:gd name="T23" fmla="*/ 58738 h 64"/>
              <a:gd name="T24" fmla="*/ 3175 w 48"/>
              <a:gd name="T25" fmla="*/ 25400 h 64"/>
              <a:gd name="T26" fmla="*/ 11113 w 48"/>
              <a:gd name="T27" fmla="*/ 14288 h 64"/>
              <a:gd name="T28" fmla="*/ 11113 w 48"/>
              <a:gd name="T29" fmla="*/ 14288 h 64"/>
              <a:gd name="T30" fmla="*/ 17463 w 48"/>
              <a:gd name="T31" fmla="*/ 14288 h 64"/>
              <a:gd name="T32" fmla="*/ 25400 w 48"/>
              <a:gd name="T33" fmla="*/ 11113 h 64"/>
              <a:gd name="T34" fmla="*/ 36513 w 48"/>
              <a:gd name="T35" fmla="*/ 0 h 64"/>
              <a:gd name="T36" fmla="*/ 76200 w 48"/>
              <a:gd name="T37" fmla="*/ 25400 h 64"/>
              <a:gd name="T38" fmla="*/ 76200 w 48"/>
              <a:gd name="T39" fmla="*/ 28575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0" name="Freeform 1276"/>
          <p:cNvSpPr>
            <a:spLocks/>
          </p:cNvSpPr>
          <p:nvPr userDrawn="1"/>
        </p:nvSpPr>
        <p:spPr bwMode="auto">
          <a:xfrm>
            <a:off x="1733550" y="4186238"/>
            <a:ext cx="444500" cy="698500"/>
          </a:xfrm>
          <a:custGeom>
            <a:avLst/>
            <a:gdLst>
              <a:gd name="T0" fmla="*/ 234950 w 280"/>
              <a:gd name="T1" fmla="*/ 22225 h 440"/>
              <a:gd name="T2" fmla="*/ 268288 w 280"/>
              <a:gd name="T3" fmla="*/ 77788 h 440"/>
              <a:gd name="T4" fmla="*/ 320675 w 280"/>
              <a:gd name="T5" fmla="*/ 84138 h 440"/>
              <a:gd name="T6" fmla="*/ 334963 w 280"/>
              <a:gd name="T7" fmla="*/ 128588 h 440"/>
              <a:gd name="T8" fmla="*/ 363538 w 280"/>
              <a:gd name="T9" fmla="*/ 150813 h 440"/>
              <a:gd name="T10" fmla="*/ 287338 w 280"/>
              <a:gd name="T11" fmla="*/ 206375 h 440"/>
              <a:gd name="T12" fmla="*/ 261938 w 280"/>
              <a:gd name="T13" fmla="*/ 298450 h 440"/>
              <a:gd name="T14" fmla="*/ 342900 w 280"/>
              <a:gd name="T15" fmla="*/ 393700 h 440"/>
              <a:gd name="T16" fmla="*/ 368300 w 280"/>
              <a:gd name="T17" fmla="*/ 393700 h 440"/>
              <a:gd name="T18" fmla="*/ 371475 w 280"/>
              <a:gd name="T19" fmla="*/ 411163 h 440"/>
              <a:gd name="T20" fmla="*/ 407988 w 280"/>
              <a:gd name="T21" fmla="*/ 419100 h 440"/>
              <a:gd name="T22" fmla="*/ 441325 w 280"/>
              <a:gd name="T23" fmla="*/ 492125 h 440"/>
              <a:gd name="T24" fmla="*/ 430213 w 280"/>
              <a:gd name="T25" fmla="*/ 665163 h 440"/>
              <a:gd name="T26" fmla="*/ 407988 w 280"/>
              <a:gd name="T27" fmla="*/ 695325 h 440"/>
              <a:gd name="T28" fmla="*/ 331788 w 280"/>
              <a:gd name="T29" fmla="*/ 636588 h 440"/>
              <a:gd name="T30" fmla="*/ 254000 w 280"/>
              <a:gd name="T31" fmla="*/ 598488 h 440"/>
              <a:gd name="T32" fmla="*/ 250825 w 280"/>
              <a:gd name="T33" fmla="*/ 603250 h 440"/>
              <a:gd name="T34" fmla="*/ 220663 w 280"/>
              <a:gd name="T35" fmla="*/ 569913 h 440"/>
              <a:gd name="T36" fmla="*/ 198438 w 280"/>
              <a:gd name="T37" fmla="*/ 533400 h 440"/>
              <a:gd name="T38" fmla="*/ 203200 w 280"/>
              <a:gd name="T39" fmla="*/ 525463 h 440"/>
              <a:gd name="T40" fmla="*/ 206375 w 280"/>
              <a:gd name="T41" fmla="*/ 511175 h 440"/>
              <a:gd name="T42" fmla="*/ 198438 w 280"/>
              <a:gd name="T43" fmla="*/ 503238 h 440"/>
              <a:gd name="T44" fmla="*/ 111125 w 280"/>
              <a:gd name="T45" fmla="*/ 371475 h 440"/>
              <a:gd name="T46" fmla="*/ 47625 w 280"/>
              <a:gd name="T47" fmla="*/ 268288 h 440"/>
              <a:gd name="T48" fmla="*/ 0 w 280"/>
              <a:gd name="T49" fmla="*/ 223838 h 440"/>
              <a:gd name="T50" fmla="*/ 19050 w 280"/>
              <a:gd name="T51" fmla="*/ 142875 h 440"/>
              <a:gd name="T52" fmla="*/ 25400 w 280"/>
              <a:gd name="T53" fmla="*/ 139700 h 440"/>
              <a:gd name="T54" fmla="*/ 80963 w 280"/>
              <a:gd name="T55" fmla="*/ 192088 h 440"/>
              <a:gd name="T56" fmla="*/ 111125 w 280"/>
              <a:gd name="T57" fmla="*/ 180975 h 440"/>
              <a:gd name="T58" fmla="*/ 147638 w 280"/>
              <a:gd name="T59" fmla="*/ 122238 h 440"/>
              <a:gd name="T60" fmla="*/ 192088 w 280"/>
              <a:gd name="T61" fmla="*/ 58738 h 440"/>
              <a:gd name="T62" fmla="*/ 184150 w 280"/>
              <a:gd name="T63" fmla="*/ 3175 h 440"/>
              <a:gd name="T64" fmla="*/ 234950 w 280"/>
              <a:gd name="T65" fmla="*/ 22225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1" name="Freeform 1277"/>
          <p:cNvSpPr>
            <a:spLocks/>
          </p:cNvSpPr>
          <p:nvPr userDrawn="1"/>
        </p:nvSpPr>
        <p:spPr bwMode="auto">
          <a:xfrm>
            <a:off x="8548688" y="4197350"/>
            <a:ext cx="92075" cy="80963"/>
          </a:xfrm>
          <a:custGeom>
            <a:avLst/>
            <a:gdLst>
              <a:gd name="T0" fmla="*/ 92075 w 58"/>
              <a:gd name="T1" fmla="*/ 33338 h 51"/>
              <a:gd name="T2" fmla="*/ 92075 w 58"/>
              <a:gd name="T3" fmla="*/ 33338 h 51"/>
              <a:gd name="T4" fmla="*/ 92075 w 58"/>
              <a:gd name="T5" fmla="*/ 58738 h 51"/>
              <a:gd name="T6" fmla="*/ 92075 w 58"/>
              <a:gd name="T7" fmla="*/ 69850 h 51"/>
              <a:gd name="T8" fmla="*/ 84138 w 58"/>
              <a:gd name="T9" fmla="*/ 80963 h 51"/>
              <a:gd name="T10" fmla="*/ 84138 w 58"/>
              <a:gd name="T11" fmla="*/ 80963 h 51"/>
              <a:gd name="T12" fmla="*/ 73025 w 58"/>
              <a:gd name="T13" fmla="*/ 69850 h 51"/>
              <a:gd name="T14" fmla="*/ 66675 w 58"/>
              <a:gd name="T15" fmla="*/ 58738 h 51"/>
              <a:gd name="T16" fmla="*/ 14288 w 58"/>
              <a:gd name="T17" fmla="*/ 55563 h 51"/>
              <a:gd name="T18" fmla="*/ 0 w 58"/>
              <a:gd name="T19" fmla="*/ 41275 h 51"/>
              <a:gd name="T20" fmla="*/ 11113 w 58"/>
              <a:gd name="T21" fmla="*/ 19050 h 51"/>
              <a:gd name="T22" fmla="*/ 30163 w 58"/>
              <a:gd name="T23" fmla="*/ 19050 h 51"/>
              <a:gd name="T24" fmla="*/ 47625 w 58"/>
              <a:gd name="T25" fmla="*/ 0 h 51"/>
              <a:gd name="T26" fmla="*/ 47625 w 58"/>
              <a:gd name="T27" fmla="*/ 0 h 51"/>
              <a:gd name="T28" fmla="*/ 69850 w 58"/>
              <a:gd name="T29" fmla="*/ 14288 h 51"/>
              <a:gd name="T30" fmla="*/ 92075 w 58"/>
              <a:gd name="T31" fmla="*/ 33338 h 51"/>
              <a:gd name="T32" fmla="*/ 92075 w 58"/>
              <a:gd name="T33" fmla="*/ 33338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2" name="Freeform 1278"/>
          <p:cNvSpPr>
            <a:spLocks/>
          </p:cNvSpPr>
          <p:nvPr userDrawn="1"/>
        </p:nvSpPr>
        <p:spPr bwMode="auto">
          <a:xfrm>
            <a:off x="5305425" y="4222750"/>
            <a:ext cx="319088" cy="374650"/>
          </a:xfrm>
          <a:custGeom>
            <a:avLst/>
            <a:gdLst>
              <a:gd name="T0" fmla="*/ 260350 w 201"/>
              <a:gd name="T1" fmla="*/ 100013 h 236"/>
              <a:gd name="T2" fmla="*/ 282575 w 201"/>
              <a:gd name="T3" fmla="*/ 117475 h 236"/>
              <a:gd name="T4" fmla="*/ 282575 w 201"/>
              <a:gd name="T5" fmla="*/ 117475 h 236"/>
              <a:gd name="T6" fmla="*/ 263525 w 201"/>
              <a:gd name="T7" fmla="*/ 184150 h 236"/>
              <a:gd name="T8" fmla="*/ 288925 w 201"/>
              <a:gd name="T9" fmla="*/ 217488 h 236"/>
              <a:gd name="T10" fmla="*/ 282575 w 201"/>
              <a:gd name="T11" fmla="*/ 254000 h 236"/>
              <a:gd name="T12" fmla="*/ 296863 w 201"/>
              <a:gd name="T13" fmla="*/ 315913 h 236"/>
              <a:gd name="T14" fmla="*/ 296863 w 201"/>
              <a:gd name="T15" fmla="*/ 315913 h 236"/>
              <a:gd name="T16" fmla="*/ 319088 w 201"/>
              <a:gd name="T17" fmla="*/ 363538 h 236"/>
              <a:gd name="T18" fmla="*/ 319088 w 201"/>
              <a:gd name="T19" fmla="*/ 363538 h 236"/>
              <a:gd name="T20" fmla="*/ 279400 w 201"/>
              <a:gd name="T21" fmla="*/ 371475 h 236"/>
              <a:gd name="T22" fmla="*/ 234950 w 201"/>
              <a:gd name="T23" fmla="*/ 374650 h 236"/>
              <a:gd name="T24" fmla="*/ 187325 w 201"/>
              <a:gd name="T25" fmla="*/ 374650 h 236"/>
              <a:gd name="T26" fmla="*/ 142875 w 201"/>
              <a:gd name="T27" fmla="*/ 371475 h 236"/>
              <a:gd name="T28" fmla="*/ 142875 w 201"/>
              <a:gd name="T29" fmla="*/ 371475 h 236"/>
              <a:gd name="T30" fmla="*/ 120650 w 201"/>
              <a:gd name="T31" fmla="*/ 309563 h 236"/>
              <a:gd name="T32" fmla="*/ 120650 w 201"/>
              <a:gd name="T33" fmla="*/ 309563 h 236"/>
              <a:gd name="T34" fmla="*/ 112713 w 201"/>
              <a:gd name="T35" fmla="*/ 304800 h 236"/>
              <a:gd name="T36" fmla="*/ 101600 w 201"/>
              <a:gd name="T37" fmla="*/ 304800 h 236"/>
              <a:gd name="T38" fmla="*/ 39688 w 201"/>
              <a:gd name="T39" fmla="*/ 261938 h 236"/>
              <a:gd name="T40" fmla="*/ 39688 w 201"/>
              <a:gd name="T41" fmla="*/ 239713 h 236"/>
              <a:gd name="T42" fmla="*/ 3175 w 201"/>
              <a:gd name="T43" fmla="*/ 180975 h 236"/>
              <a:gd name="T44" fmla="*/ 0 w 201"/>
              <a:gd name="T45" fmla="*/ 111125 h 236"/>
              <a:gd name="T46" fmla="*/ 22225 w 201"/>
              <a:gd name="T47" fmla="*/ 77788 h 236"/>
              <a:gd name="T48" fmla="*/ 14288 w 201"/>
              <a:gd name="T49" fmla="*/ 55563 h 236"/>
              <a:gd name="T50" fmla="*/ 14288 w 201"/>
              <a:gd name="T51" fmla="*/ 55563 h 236"/>
              <a:gd name="T52" fmla="*/ 28575 w 201"/>
              <a:gd name="T53" fmla="*/ 47625 h 236"/>
              <a:gd name="T54" fmla="*/ 25400 w 201"/>
              <a:gd name="T55" fmla="*/ 19050 h 236"/>
              <a:gd name="T56" fmla="*/ 50800 w 201"/>
              <a:gd name="T57" fmla="*/ 15875 h 236"/>
              <a:gd name="T58" fmla="*/ 50800 w 201"/>
              <a:gd name="T59" fmla="*/ 15875 h 236"/>
              <a:gd name="T60" fmla="*/ 50800 w 201"/>
              <a:gd name="T61" fmla="*/ 26988 h 236"/>
              <a:gd name="T62" fmla="*/ 50800 w 201"/>
              <a:gd name="T63" fmla="*/ 30163 h 236"/>
              <a:gd name="T64" fmla="*/ 53975 w 201"/>
              <a:gd name="T65" fmla="*/ 33338 h 236"/>
              <a:gd name="T66" fmla="*/ 76200 w 201"/>
              <a:gd name="T67" fmla="*/ 44450 h 236"/>
              <a:gd name="T68" fmla="*/ 76200 w 201"/>
              <a:gd name="T69" fmla="*/ 44450 h 236"/>
              <a:gd name="T70" fmla="*/ 112713 w 201"/>
              <a:gd name="T71" fmla="*/ 30163 h 236"/>
              <a:gd name="T72" fmla="*/ 112713 w 201"/>
              <a:gd name="T73" fmla="*/ 30163 h 236"/>
              <a:gd name="T74" fmla="*/ 112713 w 201"/>
              <a:gd name="T75" fmla="*/ 11113 h 236"/>
              <a:gd name="T76" fmla="*/ 123825 w 201"/>
              <a:gd name="T77" fmla="*/ 0 h 236"/>
              <a:gd name="T78" fmla="*/ 249238 w 201"/>
              <a:gd name="T79" fmla="*/ 66675 h 236"/>
              <a:gd name="T80" fmla="*/ 260350 w 201"/>
              <a:gd name="T81" fmla="*/ 10001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3" name="Freeform 1279"/>
          <p:cNvSpPr>
            <a:spLocks/>
          </p:cNvSpPr>
          <p:nvPr userDrawn="1"/>
        </p:nvSpPr>
        <p:spPr bwMode="auto">
          <a:xfrm>
            <a:off x="7497763" y="4227513"/>
            <a:ext cx="15875" cy="14287"/>
          </a:xfrm>
          <a:custGeom>
            <a:avLst/>
            <a:gdLst>
              <a:gd name="T0" fmla="*/ 11113 w 10"/>
              <a:gd name="T1" fmla="*/ 11112 h 9"/>
              <a:gd name="T2" fmla="*/ 15875 w 10"/>
              <a:gd name="T3" fmla="*/ 11112 h 9"/>
              <a:gd name="T4" fmla="*/ 11113 w 10"/>
              <a:gd name="T5" fmla="*/ 14287 h 9"/>
              <a:gd name="T6" fmla="*/ 0 w 10"/>
              <a:gd name="T7" fmla="*/ 0 h 9"/>
              <a:gd name="T8" fmla="*/ 0 w 10"/>
              <a:gd name="T9" fmla="*/ 0 h 9"/>
              <a:gd name="T10" fmla="*/ 7938 w 10"/>
              <a:gd name="T11" fmla="*/ 3175 h 9"/>
              <a:gd name="T12" fmla="*/ 11113 w 10"/>
              <a:gd name="T13" fmla="*/ 11112 h 9"/>
              <a:gd name="T14" fmla="*/ 11113 w 10"/>
              <a:gd name="T15" fmla="*/ 11112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4" name="Freeform 1280"/>
          <p:cNvSpPr>
            <a:spLocks/>
          </p:cNvSpPr>
          <p:nvPr userDrawn="1"/>
        </p:nvSpPr>
        <p:spPr bwMode="auto">
          <a:xfrm>
            <a:off x="8710613" y="4227513"/>
            <a:ext cx="14287" cy="11112"/>
          </a:xfrm>
          <a:custGeom>
            <a:avLst/>
            <a:gdLst>
              <a:gd name="T0" fmla="*/ 14287 w 9"/>
              <a:gd name="T1" fmla="*/ 0 h 7"/>
              <a:gd name="T2" fmla="*/ 14287 w 9"/>
              <a:gd name="T3" fmla="*/ 0 h 7"/>
              <a:gd name="T4" fmla="*/ 7937 w 9"/>
              <a:gd name="T5" fmla="*/ 11112 h 7"/>
              <a:gd name="T6" fmla="*/ 0 w 9"/>
              <a:gd name="T7" fmla="*/ 6350 h 7"/>
              <a:gd name="T8" fmla="*/ 0 w 9"/>
              <a:gd name="T9" fmla="*/ 6350 h 7"/>
              <a:gd name="T10" fmla="*/ 7937 w 9"/>
              <a:gd name="T11" fmla="*/ 0 h 7"/>
              <a:gd name="T12" fmla="*/ 11112 w 9"/>
              <a:gd name="T13" fmla="*/ 0 h 7"/>
              <a:gd name="T14" fmla="*/ 14287 w 9"/>
              <a:gd name="T15" fmla="*/ 0 h 7"/>
              <a:gd name="T16" fmla="*/ 14287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5" name="Freeform 1281"/>
          <p:cNvSpPr>
            <a:spLocks/>
          </p:cNvSpPr>
          <p:nvPr userDrawn="1"/>
        </p:nvSpPr>
        <p:spPr bwMode="auto">
          <a:xfrm>
            <a:off x="5272088" y="4233863"/>
            <a:ext cx="58737" cy="44450"/>
          </a:xfrm>
          <a:custGeom>
            <a:avLst/>
            <a:gdLst>
              <a:gd name="T0" fmla="*/ 58737 w 37"/>
              <a:gd name="T1" fmla="*/ 33338 h 28"/>
              <a:gd name="T2" fmla="*/ 58737 w 37"/>
              <a:gd name="T3" fmla="*/ 33338 h 28"/>
              <a:gd name="T4" fmla="*/ 28575 w 37"/>
              <a:gd name="T5" fmla="*/ 41275 h 28"/>
              <a:gd name="T6" fmla="*/ 0 w 37"/>
              <a:gd name="T7" fmla="*/ 44450 h 28"/>
              <a:gd name="T8" fmla="*/ 25400 w 37"/>
              <a:gd name="T9" fmla="*/ 0 h 28"/>
              <a:gd name="T10" fmla="*/ 50800 w 37"/>
              <a:gd name="T11" fmla="*/ 7938 h 28"/>
              <a:gd name="T12" fmla="*/ 58737 w 37"/>
              <a:gd name="T13" fmla="*/ 33338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6" name="Freeform 1282"/>
          <p:cNvSpPr>
            <a:spLocks/>
          </p:cNvSpPr>
          <p:nvPr userDrawn="1"/>
        </p:nvSpPr>
        <p:spPr bwMode="auto">
          <a:xfrm>
            <a:off x="8423275" y="4238625"/>
            <a:ext cx="19050" cy="6350"/>
          </a:xfrm>
          <a:custGeom>
            <a:avLst/>
            <a:gdLst>
              <a:gd name="T0" fmla="*/ 19050 w 12"/>
              <a:gd name="T1" fmla="*/ 0 h 4"/>
              <a:gd name="T2" fmla="*/ 19050 w 12"/>
              <a:gd name="T3" fmla="*/ 0 h 4"/>
              <a:gd name="T4" fmla="*/ 19050 w 12"/>
              <a:gd name="T5" fmla="*/ 3175 h 4"/>
              <a:gd name="T6" fmla="*/ 15875 w 12"/>
              <a:gd name="T7" fmla="*/ 6350 h 4"/>
              <a:gd name="T8" fmla="*/ 4763 w 12"/>
              <a:gd name="T9" fmla="*/ 6350 h 4"/>
              <a:gd name="T10" fmla="*/ 0 w 12"/>
              <a:gd name="T11" fmla="*/ 3175 h 4"/>
              <a:gd name="T12" fmla="*/ 0 w 12"/>
              <a:gd name="T13" fmla="*/ 3175 h 4"/>
              <a:gd name="T14" fmla="*/ 19050 w 12"/>
              <a:gd name="T15" fmla="*/ 0 h 4"/>
              <a:gd name="T16" fmla="*/ 19050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7" name="Freeform 1283"/>
          <p:cNvSpPr>
            <a:spLocks/>
          </p:cNvSpPr>
          <p:nvPr userDrawn="1"/>
        </p:nvSpPr>
        <p:spPr bwMode="auto">
          <a:xfrm>
            <a:off x="7729538" y="4249738"/>
            <a:ext cx="30162" cy="36512"/>
          </a:xfrm>
          <a:custGeom>
            <a:avLst/>
            <a:gdLst>
              <a:gd name="T0" fmla="*/ 30162 w 19"/>
              <a:gd name="T1" fmla="*/ 20637 h 23"/>
              <a:gd name="T2" fmla="*/ 25400 w 19"/>
              <a:gd name="T3" fmla="*/ 36512 h 23"/>
              <a:gd name="T4" fmla="*/ 11112 w 19"/>
              <a:gd name="T5" fmla="*/ 28575 h 23"/>
              <a:gd name="T6" fmla="*/ 11112 w 19"/>
              <a:gd name="T7" fmla="*/ 28575 h 23"/>
              <a:gd name="T8" fmla="*/ 0 w 19"/>
              <a:gd name="T9" fmla="*/ 14287 h 23"/>
              <a:gd name="T10" fmla="*/ 0 w 19"/>
              <a:gd name="T11" fmla="*/ 9525 h 23"/>
              <a:gd name="T12" fmla="*/ 3175 w 19"/>
              <a:gd name="T13" fmla="*/ 3175 h 23"/>
              <a:gd name="T14" fmla="*/ 3175 w 19"/>
              <a:gd name="T15" fmla="*/ 3175 h 23"/>
              <a:gd name="T16" fmla="*/ 7937 w 19"/>
              <a:gd name="T17" fmla="*/ 0 h 23"/>
              <a:gd name="T18" fmla="*/ 11112 w 19"/>
              <a:gd name="T19" fmla="*/ 0 h 23"/>
              <a:gd name="T20" fmla="*/ 30162 w 19"/>
              <a:gd name="T21" fmla="*/ 20637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8" name="Freeform 1284"/>
          <p:cNvSpPr>
            <a:spLocks/>
          </p:cNvSpPr>
          <p:nvPr userDrawn="1"/>
        </p:nvSpPr>
        <p:spPr bwMode="auto">
          <a:xfrm>
            <a:off x="8380413" y="4249738"/>
            <a:ext cx="11112" cy="9525"/>
          </a:xfrm>
          <a:custGeom>
            <a:avLst/>
            <a:gdLst>
              <a:gd name="T0" fmla="*/ 11112 w 7"/>
              <a:gd name="T1" fmla="*/ 6350 h 6"/>
              <a:gd name="T2" fmla="*/ 11112 w 7"/>
              <a:gd name="T3" fmla="*/ 6350 h 6"/>
              <a:gd name="T4" fmla="*/ 11112 w 7"/>
              <a:gd name="T5" fmla="*/ 6350 h 6"/>
              <a:gd name="T6" fmla="*/ 6350 w 7"/>
              <a:gd name="T7" fmla="*/ 9525 h 6"/>
              <a:gd name="T8" fmla="*/ 6350 w 7"/>
              <a:gd name="T9" fmla="*/ 9525 h 6"/>
              <a:gd name="T10" fmla="*/ 3175 w 7"/>
              <a:gd name="T11" fmla="*/ 9525 h 6"/>
              <a:gd name="T12" fmla="*/ 0 w 7"/>
              <a:gd name="T13" fmla="*/ 6350 h 6"/>
              <a:gd name="T14" fmla="*/ 0 w 7"/>
              <a:gd name="T15" fmla="*/ 6350 h 6"/>
              <a:gd name="T16" fmla="*/ 3175 w 7"/>
              <a:gd name="T17" fmla="*/ 3175 h 6"/>
              <a:gd name="T18" fmla="*/ 3175 w 7"/>
              <a:gd name="T19" fmla="*/ 0 h 6"/>
              <a:gd name="T20" fmla="*/ 3175 w 7"/>
              <a:gd name="T21" fmla="*/ 0 h 6"/>
              <a:gd name="T22" fmla="*/ 11112 w 7"/>
              <a:gd name="T23" fmla="*/ 3175 h 6"/>
              <a:gd name="T24" fmla="*/ 11112 w 7"/>
              <a:gd name="T25" fmla="*/ 6350 h 6"/>
              <a:gd name="T26" fmla="*/ 11112 w 7"/>
              <a:gd name="T27" fmla="*/ 6350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9" name="Freeform 1285"/>
          <p:cNvSpPr>
            <a:spLocks/>
          </p:cNvSpPr>
          <p:nvPr userDrawn="1"/>
        </p:nvSpPr>
        <p:spPr bwMode="auto">
          <a:xfrm>
            <a:off x="8328025" y="4249738"/>
            <a:ext cx="11113" cy="6350"/>
          </a:xfrm>
          <a:custGeom>
            <a:avLst/>
            <a:gdLst>
              <a:gd name="T0" fmla="*/ 11113 w 7"/>
              <a:gd name="T1" fmla="*/ 0 h 4"/>
              <a:gd name="T2" fmla="*/ 11113 w 7"/>
              <a:gd name="T3" fmla="*/ 0 h 4"/>
              <a:gd name="T4" fmla="*/ 11113 w 7"/>
              <a:gd name="T5" fmla="*/ 6350 h 4"/>
              <a:gd name="T6" fmla="*/ 4763 w 7"/>
              <a:gd name="T7" fmla="*/ 6350 h 4"/>
              <a:gd name="T8" fmla="*/ 4763 w 7"/>
              <a:gd name="T9" fmla="*/ 6350 h 4"/>
              <a:gd name="T10" fmla="*/ 0 w 7"/>
              <a:gd name="T11" fmla="*/ 6350 h 4"/>
              <a:gd name="T12" fmla="*/ 0 w 7"/>
              <a:gd name="T13" fmla="*/ 3175 h 4"/>
              <a:gd name="T14" fmla="*/ 0 w 7"/>
              <a:gd name="T15" fmla="*/ 3175 h 4"/>
              <a:gd name="T16" fmla="*/ 11113 w 7"/>
              <a:gd name="T17" fmla="*/ 0 h 4"/>
              <a:gd name="T18" fmla="*/ 11113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0" name="Freeform 1286"/>
          <p:cNvSpPr>
            <a:spLocks/>
          </p:cNvSpPr>
          <p:nvPr userDrawn="1"/>
        </p:nvSpPr>
        <p:spPr bwMode="auto">
          <a:xfrm>
            <a:off x="8632825" y="4256088"/>
            <a:ext cx="223838" cy="279400"/>
          </a:xfrm>
          <a:custGeom>
            <a:avLst/>
            <a:gdLst>
              <a:gd name="T0" fmla="*/ 223838 w 141"/>
              <a:gd name="T1" fmla="*/ 41275 h 176"/>
              <a:gd name="T2" fmla="*/ 223838 w 141"/>
              <a:gd name="T3" fmla="*/ 125413 h 176"/>
              <a:gd name="T4" fmla="*/ 217488 w 141"/>
              <a:gd name="T5" fmla="*/ 206375 h 176"/>
              <a:gd name="T6" fmla="*/ 217488 w 141"/>
              <a:gd name="T7" fmla="*/ 206375 h 176"/>
              <a:gd name="T8" fmla="*/ 195263 w 141"/>
              <a:gd name="T9" fmla="*/ 279400 h 176"/>
              <a:gd name="T10" fmla="*/ 195263 w 141"/>
              <a:gd name="T11" fmla="*/ 279400 h 176"/>
              <a:gd name="T12" fmla="*/ 173038 w 141"/>
              <a:gd name="T13" fmla="*/ 265113 h 176"/>
              <a:gd name="T14" fmla="*/ 173038 w 141"/>
              <a:gd name="T15" fmla="*/ 265113 h 176"/>
              <a:gd name="T16" fmla="*/ 161925 w 141"/>
              <a:gd name="T17" fmla="*/ 260350 h 176"/>
              <a:gd name="T18" fmla="*/ 147638 w 141"/>
              <a:gd name="T19" fmla="*/ 260350 h 176"/>
              <a:gd name="T20" fmla="*/ 139700 w 141"/>
              <a:gd name="T21" fmla="*/ 260350 h 176"/>
              <a:gd name="T22" fmla="*/ 136525 w 141"/>
              <a:gd name="T23" fmla="*/ 257175 h 176"/>
              <a:gd name="T24" fmla="*/ 133350 w 141"/>
              <a:gd name="T25" fmla="*/ 250825 h 176"/>
              <a:gd name="T26" fmla="*/ 139700 w 141"/>
              <a:gd name="T27" fmla="*/ 201613 h 176"/>
              <a:gd name="T28" fmla="*/ 125413 w 141"/>
              <a:gd name="T29" fmla="*/ 158750 h 176"/>
              <a:gd name="T30" fmla="*/ 88900 w 141"/>
              <a:gd name="T31" fmla="*/ 131763 h 176"/>
              <a:gd name="T32" fmla="*/ 55563 w 141"/>
              <a:gd name="T33" fmla="*/ 125413 h 176"/>
              <a:gd name="T34" fmla="*/ 55563 w 141"/>
              <a:gd name="T35" fmla="*/ 125413 h 176"/>
              <a:gd name="T36" fmla="*/ 44450 w 141"/>
              <a:gd name="T37" fmla="*/ 114300 h 176"/>
              <a:gd name="T38" fmla="*/ 36513 w 141"/>
              <a:gd name="T39" fmla="*/ 100013 h 176"/>
              <a:gd name="T40" fmla="*/ 26988 w 141"/>
              <a:gd name="T41" fmla="*/ 84138 h 176"/>
              <a:gd name="T42" fmla="*/ 19050 w 141"/>
              <a:gd name="T43" fmla="*/ 80963 h 176"/>
              <a:gd name="T44" fmla="*/ 7938 w 141"/>
              <a:gd name="T45" fmla="*/ 80963 h 176"/>
              <a:gd name="T46" fmla="*/ 7938 w 141"/>
              <a:gd name="T47" fmla="*/ 80963 h 176"/>
              <a:gd name="T48" fmla="*/ 4763 w 141"/>
              <a:gd name="T49" fmla="*/ 66675 h 176"/>
              <a:gd name="T50" fmla="*/ 0 w 141"/>
              <a:gd name="T51" fmla="*/ 55563 h 176"/>
              <a:gd name="T52" fmla="*/ 0 w 141"/>
              <a:gd name="T53" fmla="*/ 25400 h 176"/>
              <a:gd name="T54" fmla="*/ 0 w 141"/>
              <a:gd name="T55" fmla="*/ 25400 h 176"/>
              <a:gd name="T56" fmla="*/ 22225 w 141"/>
              <a:gd name="T57" fmla="*/ 44450 h 176"/>
              <a:gd name="T58" fmla="*/ 44450 w 141"/>
              <a:gd name="T59" fmla="*/ 66675 h 176"/>
              <a:gd name="T60" fmla="*/ 44450 w 141"/>
              <a:gd name="T61" fmla="*/ 66675 h 176"/>
              <a:gd name="T62" fmla="*/ 52388 w 141"/>
              <a:gd name="T63" fmla="*/ 66675 h 176"/>
              <a:gd name="T64" fmla="*/ 55563 w 141"/>
              <a:gd name="T65" fmla="*/ 66675 h 176"/>
              <a:gd name="T66" fmla="*/ 58738 w 141"/>
              <a:gd name="T67" fmla="*/ 61913 h 176"/>
              <a:gd name="T68" fmla="*/ 77788 w 141"/>
              <a:gd name="T69" fmla="*/ 30163 h 176"/>
              <a:gd name="T70" fmla="*/ 122238 w 141"/>
              <a:gd name="T71" fmla="*/ 0 h 176"/>
              <a:gd name="T72" fmla="*/ 184150 w 141"/>
              <a:gd name="T73" fmla="*/ 41275 h 176"/>
              <a:gd name="T74" fmla="*/ 223838 w 141"/>
              <a:gd name="T75" fmla="*/ 41275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1" name="Freeform 1287"/>
          <p:cNvSpPr>
            <a:spLocks/>
          </p:cNvSpPr>
          <p:nvPr userDrawn="1"/>
        </p:nvSpPr>
        <p:spPr bwMode="auto">
          <a:xfrm>
            <a:off x="8509000" y="4256088"/>
            <a:ext cx="17463" cy="7937"/>
          </a:xfrm>
          <a:custGeom>
            <a:avLst/>
            <a:gdLst>
              <a:gd name="T0" fmla="*/ 17463 w 11"/>
              <a:gd name="T1" fmla="*/ 3175 h 5"/>
              <a:gd name="T2" fmla="*/ 17463 w 11"/>
              <a:gd name="T3" fmla="*/ 3175 h 5"/>
              <a:gd name="T4" fmla="*/ 17463 w 11"/>
              <a:gd name="T5" fmla="*/ 7937 h 5"/>
              <a:gd name="T6" fmla="*/ 14288 w 11"/>
              <a:gd name="T7" fmla="*/ 7937 h 5"/>
              <a:gd name="T8" fmla="*/ 11113 w 11"/>
              <a:gd name="T9" fmla="*/ 7937 h 5"/>
              <a:gd name="T10" fmla="*/ 11113 w 11"/>
              <a:gd name="T11" fmla="*/ 7937 h 5"/>
              <a:gd name="T12" fmla="*/ 3175 w 11"/>
              <a:gd name="T13" fmla="*/ 7937 h 5"/>
              <a:gd name="T14" fmla="*/ 0 w 11"/>
              <a:gd name="T15" fmla="*/ 3175 h 5"/>
              <a:gd name="T16" fmla="*/ 0 w 11"/>
              <a:gd name="T17" fmla="*/ 0 h 5"/>
              <a:gd name="T18" fmla="*/ 17463 w 11"/>
              <a:gd name="T19" fmla="*/ 3175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2" name="Freeform 1288"/>
          <p:cNvSpPr>
            <a:spLocks/>
          </p:cNvSpPr>
          <p:nvPr userDrawn="1"/>
        </p:nvSpPr>
        <p:spPr bwMode="auto">
          <a:xfrm>
            <a:off x="7785100" y="4275138"/>
            <a:ext cx="17463" cy="22225"/>
          </a:xfrm>
          <a:custGeom>
            <a:avLst/>
            <a:gdLst>
              <a:gd name="T0" fmla="*/ 14288 w 11"/>
              <a:gd name="T1" fmla="*/ 0 h 14"/>
              <a:gd name="T2" fmla="*/ 14288 w 11"/>
              <a:gd name="T3" fmla="*/ 0 h 14"/>
              <a:gd name="T4" fmla="*/ 17463 w 11"/>
              <a:gd name="T5" fmla="*/ 6350 h 14"/>
              <a:gd name="T6" fmla="*/ 14288 w 11"/>
              <a:gd name="T7" fmla="*/ 14288 h 14"/>
              <a:gd name="T8" fmla="*/ 14288 w 11"/>
              <a:gd name="T9" fmla="*/ 14288 h 14"/>
              <a:gd name="T10" fmla="*/ 14288 w 11"/>
              <a:gd name="T11" fmla="*/ 22225 h 14"/>
              <a:gd name="T12" fmla="*/ 6350 w 11"/>
              <a:gd name="T13" fmla="*/ 22225 h 14"/>
              <a:gd name="T14" fmla="*/ 0 w 11"/>
              <a:gd name="T15" fmla="*/ 17463 h 14"/>
              <a:gd name="T16" fmla="*/ 0 w 11"/>
              <a:gd name="T17" fmla="*/ 17463 h 14"/>
              <a:gd name="T18" fmla="*/ 0 w 11"/>
              <a:gd name="T19" fmla="*/ 17463 h 14"/>
              <a:gd name="T20" fmla="*/ 0 w 11"/>
              <a:gd name="T21" fmla="*/ 0 h 14"/>
              <a:gd name="T22" fmla="*/ 14288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3" name="Freeform 1289"/>
          <p:cNvSpPr>
            <a:spLocks/>
          </p:cNvSpPr>
          <p:nvPr userDrawn="1"/>
        </p:nvSpPr>
        <p:spPr bwMode="auto">
          <a:xfrm>
            <a:off x="5272088" y="4278313"/>
            <a:ext cx="50800" cy="50800"/>
          </a:xfrm>
          <a:custGeom>
            <a:avLst/>
            <a:gdLst>
              <a:gd name="T0" fmla="*/ 50800 w 32"/>
              <a:gd name="T1" fmla="*/ 22225 h 32"/>
              <a:gd name="T2" fmla="*/ 50800 w 32"/>
              <a:gd name="T3" fmla="*/ 22225 h 32"/>
              <a:gd name="T4" fmla="*/ 28575 w 32"/>
              <a:gd name="T5" fmla="*/ 50800 h 32"/>
              <a:gd name="T6" fmla="*/ 28575 w 32"/>
              <a:gd name="T7" fmla="*/ 50800 h 32"/>
              <a:gd name="T8" fmla="*/ 3175 w 32"/>
              <a:gd name="T9" fmla="*/ 39688 h 32"/>
              <a:gd name="T10" fmla="*/ 0 w 32"/>
              <a:gd name="T11" fmla="*/ 7938 h 32"/>
              <a:gd name="T12" fmla="*/ 39688 w 32"/>
              <a:gd name="T13" fmla="*/ 0 h 32"/>
              <a:gd name="T14" fmla="*/ 39688 w 32"/>
              <a:gd name="T15" fmla="*/ 0 h 32"/>
              <a:gd name="T16" fmla="*/ 50800 w 32"/>
              <a:gd name="T17" fmla="*/ 22225 h 32"/>
              <a:gd name="T18" fmla="*/ 50800 w 32"/>
              <a:gd name="T19" fmla="*/ 22225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4" name="Freeform 1290"/>
          <p:cNvSpPr>
            <a:spLocks/>
          </p:cNvSpPr>
          <p:nvPr userDrawn="1"/>
        </p:nvSpPr>
        <p:spPr bwMode="auto">
          <a:xfrm>
            <a:off x="8836025" y="4297363"/>
            <a:ext cx="293688" cy="322262"/>
          </a:xfrm>
          <a:custGeom>
            <a:avLst/>
            <a:gdLst>
              <a:gd name="T0" fmla="*/ 149225 w 185"/>
              <a:gd name="T1" fmla="*/ 76200 h 203"/>
              <a:gd name="T2" fmla="*/ 149225 w 185"/>
              <a:gd name="T3" fmla="*/ 76200 h 203"/>
              <a:gd name="T4" fmla="*/ 171450 w 185"/>
              <a:gd name="T5" fmla="*/ 112712 h 203"/>
              <a:gd name="T6" fmla="*/ 219075 w 185"/>
              <a:gd name="T7" fmla="*/ 146050 h 203"/>
              <a:gd name="T8" fmla="*/ 219075 w 185"/>
              <a:gd name="T9" fmla="*/ 146050 h 203"/>
              <a:gd name="T10" fmla="*/ 223838 w 185"/>
              <a:gd name="T11" fmla="*/ 153987 h 203"/>
              <a:gd name="T12" fmla="*/ 227013 w 185"/>
              <a:gd name="T13" fmla="*/ 160337 h 203"/>
              <a:gd name="T14" fmla="*/ 209550 w 185"/>
              <a:gd name="T15" fmla="*/ 182562 h 203"/>
              <a:gd name="T16" fmla="*/ 209550 w 185"/>
              <a:gd name="T17" fmla="*/ 187325 h 203"/>
              <a:gd name="T18" fmla="*/ 257175 w 185"/>
              <a:gd name="T19" fmla="*/ 257175 h 203"/>
              <a:gd name="T20" fmla="*/ 260350 w 185"/>
              <a:gd name="T21" fmla="*/ 274637 h 203"/>
              <a:gd name="T22" fmla="*/ 293688 w 185"/>
              <a:gd name="T23" fmla="*/ 319087 h 203"/>
              <a:gd name="T24" fmla="*/ 285750 w 185"/>
              <a:gd name="T25" fmla="*/ 322262 h 203"/>
              <a:gd name="T26" fmla="*/ 204788 w 185"/>
              <a:gd name="T27" fmla="*/ 300037 h 203"/>
              <a:gd name="T28" fmla="*/ 176213 w 185"/>
              <a:gd name="T29" fmla="*/ 219075 h 203"/>
              <a:gd name="T30" fmla="*/ 176213 w 185"/>
              <a:gd name="T31" fmla="*/ 219075 h 203"/>
              <a:gd name="T32" fmla="*/ 112713 w 185"/>
              <a:gd name="T33" fmla="*/ 193675 h 203"/>
              <a:gd name="T34" fmla="*/ 95250 w 185"/>
              <a:gd name="T35" fmla="*/ 193675 h 203"/>
              <a:gd name="T36" fmla="*/ 65088 w 185"/>
              <a:gd name="T37" fmla="*/ 227012 h 203"/>
              <a:gd name="T38" fmla="*/ 65088 w 185"/>
              <a:gd name="T39" fmla="*/ 227012 h 203"/>
              <a:gd name="T40" fmla="*/ 69850 w 185"/>
              <a:gd name="T41" fmla="*/ 234950 h 203"/>
              <a:gd name="T42" fmla="*/ 73025 w 185"/>
              <a:gd name="T43" fmla="*/ 246062 h 203"/>
              <a:gd name="T44" fmla="*/ 73025 w 185"/>
              <a:gd name="T45" fmla="*/ 252412 h 203"/>
              <a:gd name="T46" fmla="*/ 69850 w 185"/>
              <a:gd name="T47" fmla="*/ 257175 h 203"/>
              <a:gd name="T48" fmla="*/ 65088 w 185"/>
              <a:gd name="T49" fmla="*/ 260350 h 203"/>
              <a:gd name="T50" fmla="*/ 6350 w 185"/>
              <a:gd name="T51" fmla="*/ 249237 h 203"/>
              <a:gd name="T52" fmla="*/ 6350 w 185"/>
              <a:gd name="T53" fmla="*/ 249237 h 203"/>
              <a:gd name="T54" fmla="*/ 0 w 185"/>
              <a:gd name="T55" fmla="*/ 246062 h 203"/>
              <a:gd name="T56" fmla="*/ 0 w 185"/>
              <a:gd name="T57" fmla="*/ 241300 h 203"/>
              <a:gd name="T58" fmla="*/ 0 w 185"/>
              <a:gd name="T59" fmla="*/ 238125 h 203"/>
              <a:gd name="T60" fmla="*/ 17463 w 185"/>
              <a:gd name="T61" fmla="*/ 160337 h 203"/>
              <a:gd name="T62" fmla="*/ 17463 w 185"/>
              <a:gd name="T63" fmla="*/ 160337 h 203"/>
              <a:gd name="T64" fmla="*/ 28575 w 185"/>
              <a:gd name="T65" fmla="*/ 84137 h 203"/>
              <a:gd name="T66" fmla="*/ 28575 w 185"/>
              <a:gd name="T67" fmla="*/ 0 h 203"/>
              <a:gd name="T68" fmla="*/ 58738 w 185"/>
              <a:gd name="T69" fmla="*/ 3175 h 203"/>
              <a:gd name="T70" fmla="*/ 149225 w 185"/>
              <a:gd name="T71" fmla="*/ 76200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5" name="Freeform 1291"/>
          <p:cNvSpPr>
            <a:spLocks/>
          </p:cNvSpPr>
          <p:nvPr userDrawn="1"/>
        </p:nvSpPr>
        <p:spPr bwMode="auto">
          <a:xfrm>
            <a:off x="8453438" y="4300538"/>
            <a:ext cx="69850" cy="22225"/>
          </a:xfrm>
          <a:custGeom>
            <a:avLst/>
            <a:gdLst>
              <a:gd name="T0" fmla="*/ 69850 w 44"/>
              <a:gd name="T1" fmla="*/ 17463 h 14"/>
              <a:gd name="T2" fmla="*/ 69850 w 44"/>
              <a:gd name="T3" fmla="*/ 22225 h 14"/>
              <a:gd name="T4" fmla="*/ 69850 w 44"/>
              <a:gd name="T5" fmla="*/ 22225 h 14"/>
              <a:gd name="T6" fmla="*/ 36513 w 44"/>
              <a:gd name="T7" fmla="*/ 14288 h 14"/>
              <a:gd name="T8" fmla="*/ 22225 w 44"/>
              <a:gd name="T9" fmla="*/ 14288 h 14"/>
              <a:gd name="T10" fmla="*/ 3175 w 44"/>
              <a:gd name="T11" fmla="*/ 14288 h 14"/>
              <a:gd name="T12" fmla="*/ 0 w 44"/>
              <a:gd name="T13" fmla="*/ 11113 h 14"/>
              <a:gd name="T14" fmla="*/ 0 w 44"/>
              <a:gd name="T15" fmla="*/ 11113 h 14"/>
              <a:gd name="T16" fmla="*/ 19050 w 44"/>
              <a:gd name="T17" fmla="*/ 0 h 14"/>
              <a:gd name="T18" fmla="*/ 19050 w 44"/>
              <a:gd name="T19" fmla="*/ 0 h 14"/>
              <a:gd name="T20" fmla="*/ 33338 w 44"/>
              <a:gd name="T21" fmla="*/ 3175 h 14"/>
              <a:gd name="T22" fmla="*/ 50800 w 44"/>
              <a:gd name="T23" fmla="*/ 3175 h 14"/>
              <a:gd name="T24" fmla="*/ 61913 w 44"/>
              <a:gd name="T25" fmla="*/ 7938 h 14"/>
              <a:gd name="T26" fmla="*/ 69850 w 44"/>
              <a:gd name="T27" fmla="*/ 11113 h 14"/>
              <a:gd name="T28" fmla="*/ 69850 w 44"/>
              <a:gd name="T29" fmla="*/ 17463 h 14"/>
              <a:gd name="T30" fmla="*/ 69850 w 44"/>
              <a:gd name="T31" fmla="*/ 17463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6" name="Freeform 1292"/>
          <p:cNvSpPr>
            <a:spLocks/>
          </p:cNvSpPr>
          <p:nvPr userDrawn="1"/>
        </p:nvSpPr>
        <p:spPr bwMode="auto">
          <a:xfrm>
            <a:off x="8383588" y="4303713"/>
            <a:ext cx="22225" cy="22225"/>
          </a:xfrm>
          <a:custGeom>
            <a:avLst/>
            <a:gdLst>
              <a:gd name="T0" fmla="*/ 22225 w 14"/>
              <a:gd name="T1" fmla="*/ 4763 h 14"/>
              <a:gd name="T2" fmla="*/ 22225 w 14"/>
              <a:gd name="T3" fmla="*/ 4763 h 14"/>
              <a:gd name="T4" fmla="*/ 22225 w 14"/>
              <a:gd name="T5" fmla="*/ 14288 h 14"/>
              <a:gd name="T6" fmla="*/ 7938 w 14"/>
              <a:gd name="T7" fmla="*/ 22225 h 14"/>
              <a:gd name="T8" fmla="*/ 7938 w 14"/>
              <a:gd name="T9" fmla="*/ 22225 h 14"/>
              <a:gd name="T10" fmla="*/ 0 w 14"/>
              <a:gd name="T11" fmla="*/ 4763 h 14"/>
              <a:gd name="T12" fmla="*/ 0 w 14"/>
              <a:gd name="T13" fmla="*/ 4763 h 14"/>
              <a:gd name="T14" fmla="*/ 3175 w 14"/>
              <a:gd name="T15" fmla="*/ 0 h 14"/>
              <a:gd name="T16" fmla="*/ 11113 w 14"/>
              <a:gd name="T17" fmla="*/ 0 h 14"/>
              <a:gd name="T18" fmla="*/ 14288 w 14"/>
              <a:gd name="T19" fmla="*/ 0 h 14"/>
              <a:gd name="T20" fmla="*/ 22225 w 14"/>
              <a:gd name="T21" fmla="*/ 4763 h 14"/>
              <a:gd name="T22" fmla="*/ 22225 w 14"/>
              <a:gd name="T23" fmla="*/ 476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7" name="Freeform 1293"/>
          <p:cNvSpPr>
            <a:spLocks/>
          </p:cNvSpPr>
          <p:nvPr userDrawn="1"/>
        </p:nvSpPr>
        <p:spPr bwMode="auto">
          <a:xfrm>
            <a:off x="8589963" y="4303713"/>
            <a:ext cx="20637" cy="30162"/>
          </a:xfrm>
          <a:custGeom>
            <a:avLst/>
            <a:gdLst>
              <a:gd name="T0" fmla="*/ 20637 w 13"/>
              <a:gd name="T1" fmla="*/ 7937 h 19"/>
              <a:gd name="T2" fmla="*/ 20637 w 13"/>
              <a:gd name="T3" fmla="*/ 7937 h 19"/>
              <a:gd name="T4" fmla="*/ 20637 w 13"/>
              <a:gd name="T5" fmla="*/ 14287 h 19"/>
              <a:gd name="T6" fmla="*/ 20637 w 13"/>
              <a:gd name="T7" fmla="*/ 25400 h 19"/>
              <a:gd name="T8" fmla="*/ 14287 w 13"/>
              <a:gd name="T9" fmla="*/ 30162 h 19"/>
              <a:gd name="T10" fmla="*/ 0 w 13"/>
              <a:gd name="T11" fmla="*/ 0 h 19"/>
              <a:gd name="T12" fmla="*/ 0 w 13"/>
              <a:gd name="T13" fmla="*/ 0 h 19"/>
              <a:gd name="T14" fmla="*/ 14287 w 13"/>
              <a:gd name="T15" fmla="*/ 0 h 19"/>
              <a:gd name="T16" fmla="*/ 17462 w 13"/>
              <a:gd name="T17" fmla="*/ 4762 h 19"/>
              <a:gd name="T18" fmla="*/ 20637 w 13"/>
              <a:gd name="T19" fmla="*/ 7937 h 19"/>
              <a:gd name="T20" fmla="*/ 20637 w 13"/>
              <a:gd name="T21" fmla="*/ 7937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8" name="Freeform 1294"/>
          <p:cNvSpPr>
            <a:spLocks/>
          </p:cNvSpPr>
          <p:nvPr userDrawn="1"/>
        </p:nvSpPr>
        <p:spPr bwMode="auto">
          <a:xfrm>
            <a:off x="5275263" y="4325938"/>
            <a:ext cx="63500" cy="153987"/>
          </a:xfrm>
          <a:custGeom>
            <a:avLst/>
            <a:gdLst>
              <a:gd name="T0" fmla="*/ 30163 w 40"/>
              <a:gd name="T1" fmla="*/ 77787 h 97"/>
              <a:gd name="T2" fmla="*/ 63500 w 40"/>
              <a:gd name="T3" fmla="*/ 139700 h 97"/>
              <a:gd name="T4" fmla="*/ 63500 w 40"/>
              <a:gd name="T5" fmla="*/ 153987 h 97"/>
              <a:gd name="T6" fmla="*/ 41275 w 40"/>
              <a:gd name="T7" fmla="*/ 142875 h 97"/>
              <a:gd name="T8" fmla="*/ 41275 w 40"/>
              <a:gd name="T9" fmla="*/ 142875 h 97"/>
              <a:gd name="T10" fmla="*/ 36513 w 40"/>
              <a:gd name="T11" fmla="*/ 117475 h 97"/>
              <a:gd name="T12" fmla="*/ 11113 w 40"/>
              <a:gd name="T13" fmla="*/ 66675 h 97"/>
              <a:gd name="T14" fmla="*/ 0 w 40"/>
              <a:gd name="T15" fmla="*/ 0 h 97"/>
              <a:gd name="T16" fmla="*/ 22225 w 40"/>
              <a:gd name="T17" fmla="*/ 11112 h 97"/>
              <a:gd name="T18" fmla="*/ 30163 w 40"/>
              <a:gd name="T19" fmla="*/ 77787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9" name="Freeform 1295"/>
          <p:cNvSpPr>
            <a:spLocks/>
          </p:cNvSpPr>
          <p:nvPr userDrawn="1"/>
        </p:nvSpPr>
        <p:spPr bwMode="auto">
          <a:xfrm>
            <a:off x="4710113" y="4384675"/>
            <a:ext cx="403225" cy="452438"/>
          </a:xfrm>
          <a:custGeom>
            <a:avLst/>
            <a:gdLst>
              <a:gd name="T0" fmla="*/ 153988 w 254"/>
              <a:gd name="T1" fmla="*/ 7938 h 285"/>
              <a:gd name="T2" fmla="*/ 153988 w 254"/>
              <a:gd name="T3" fmla="*/ 7938 h 285"/>
              <a:gd name="T4" fmla="*/ 182563 w 254"/>
              <a:gd name="T5" fmla="*/ 47625 h 285"/>
              <a:gd name="T6" fmla="*/ 212725 w 254"/>
              <a:gd name="T7" fmla="*/ 88900 h 285"/>
              <a:gd name="T8" fmla="*/ 242888 w 254"/>
              <a:gd name="T9" fmla="*/ 95250 h 285"/>
              <a:gd name="T10" fmla="*/ 271463 w 254"/>
              <a:gd name="T11" fmla="*/ 66675 h 285"/>
              <a:gd name="T12" fmla="*/ 319088 w 254"/>
              <a:gd name="T13" fmla="*/ 88900 h 285"/>
              <a:gd name="T14" fmla="*/ 327025 w 254"/>
              <a:gd name="T15" fmla="*/ 158750 h 285"/>
              <a:gd name="T16" fmla="*/ 327025 w 254"/>
              <a:gd name="T17" fmla="*/ 158750 h 285"/>
              <a:gd name="T18" fmla="*/ 349250 w 254"/>
              <a:gd name="T19" fmla="*/ 212725 h 285"/>
              <a:gd name="T20" fmla="*/ 403225 w 254"/>
              <a:gd name="T21" fmla="*/ 223838 h 285"/>
              <a:gd name="T22" fmla="*/ 403225 w 254"/>
              <a:gd name="T23" fmla="*/ 223838 h 285"/>
              <a:gd name="T24" fmla="*/ 403225 w 254"/>
              <a:gd name="T25" fmla="*/ 265113 h 285"/>
              <a:gd name="T26" fmla="*/ 403225 w 254"/>
              <a:gd name="T27" fmla="*/ 265113 h 285"/>
              <a:gd name="T28" fmla="*/ 349250 w 254"/>
              <a:gd name="T29" fmla="*/ 271463 h 285"/>
              <a:gd name="T30" fmla="*/ 344488 w 254"/>
              <a:gd name="T31" fmla="*/ 271463 h 285"/>
              <a:gd name="T32" fmla="*/ 341313 w 254"/>
              <a:gd name="T33" fmla="*/ 352425 h 285"/>
              <a:gd name="T34" fmla="*/ 371475 w 254"/>
              <a:gd name="T35" fmla="*/ 433388 h 285"/>
              <a:gd name="T36" fmla="*/ 327025 w 254"/>
              <a:gd name="T37" fmla="*/ 452438 h 285"/>
              <a:gd name="T38" fmla="*/ 327025 w 254"/>
              <a:gd name="T39" fmla="*/ 452438 h 285"/>
              <a:gd name="T40" fmla="*/ 274638 w 254"/>
              <a:gd name="T41" fmla="*/ 452438 h 285"/>
              <a:gd name="T42" fmla="*/ 223838 w 254"/>
              <a:gd name="T43" fmla="*/ 452438 h 285"/>
              <a:gd name="T44" fmla="*/ 168275 w 254"/>
              <a:gd name="T45" fmla="*/ 447675 h 285"/>
              <a:gd name="T46" fmla="*/ 117475 w 254"/>
              <a:gd name="T47" fmla="*/ 452438 h 285"/>
              <a:gd name="T48" fmla="*/ 117475 w 254"/>
              <a:gd name="T49" fmla="*/ 452438 h 285"/>
              <a:gd name="T50" fmla="*/ 76200 w 254"/>
              <a:gd name="T51" fmla="*/ 444500 h 285"/>
              <a:gd name="T52" fmla="*/ 39688 w 254"/>
              <a:gd name="T53" fmla="*/ 438150 h 285"/>
              <a:gd name="T54" fmla="*/ 3175 w 254"/>
              <a:gd name="T55" fmla="*/ 444500 h 285"/>
              <a:gd name="T56" fmla="*/ 0 w 254"/>
              <a:gd name="T57" fmla="*/ 388938 h 285"/>
              <a:gd name="T58" fmla="*/ 6350 w 254"/>
              <a:gd name="T59" fmla="*/ 298450 h 285"/>
              <a:gd name="T60" fmla="*/ 61913 w 254"/>
              <a:gd name="T61" fmla="*/ 206375 h 285"/>
              <a:gd name="T62" fmla="*/ 61913 w 254"/>
              <a:gd name="T63" fmla="*/ 206375 h 285"/>
              <a:gd name="T64" fmla="*/ 53975 w 254"/>
              <a:gd name="T65" fmla="*/ 165100 h 285"/>
              <a:gd name="T66" fmla="*/ 44450 w 254"/>
              <a:gd name="T67" fmla="*/ 136525 h 285"/>
              <a:gd name="T68" fmla="*/ 44450 w 254"/>
              <a:gd name="T69" fmla="*/ 88900 h 285"/>
              <a:gd name="T70" fmla="*/ 25400 w 254"/>
              <a:gd name="T71" fmla="*/ 30163 h 285"/>
              <a:gd name="T72" fmla="*/ 25400 w 254"/>
              <a:gd name="T73" fmla="*/ 30163 h 285"/>
              <a:gd name="T74" fmla="*/ 33338 w 254"/>
              <a:gd name="T75" fmla="*/ 7938 h 285"/>
              <a:gd name="T76" fmla="*/ 33338 w 254"/>
              <a:gd name="T77" fmla="*/ 7938 h 285"/>
              <a:gd name="T78" fmla="*/ 73025 w 254"/>
              <a:gd name="T79" fmla="*/ 3175 h 285"/>
              <a:gd name="T80" fmla="*/ 92075 w 254"/>
              <a:gd name="T81" fmla="*/ 0 h 285"/>
              <a:gd name="T82" fmla="*/ 114300 w 254"/>
              <a:gd name="T83" fmla="*/ 0 h 285"/>
              <a:gd name="T84" fmla="*/ 153988 w 254"/>
              <a:gd name="T85" fmla="*/ 7938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0" name="Freeform 1296"/>
          <p:cNvSpPr>
            <a:spLocks/>
          </p:cNvSpPr>
          <p:nvPr userDrawn="1"/>
        </p:nvSpPr>
        <p:spPr bwMode="auto">
          <a:xfrm>
            <a:off x="7710488" y="4398963"/>
            <a:ext cx="276225" cy="111125"/>
          </a:xfrm>
          <a:custGeom>
            <a:avLst/>
            <a:gdLst>
              <a:gd name="T0" fmla="*/ 133350 w 174"/>
              <a:gd name="T1" fmla="*/ 30163 h 70"/>
              <a:gd name="T2" fmla="*/ 192088 w 174"/>
              <a:gd name="T3" fmla="*/ 22225 h 70"/>
              <a:gd name="T4" fmla="*/ 192088 w 174"/>
              <a:gd name="T5" fmla="*/ 22225 h 70"/>
              <a:gd name="T6" fmla="*/ 206375 w 174"/>
              <a:gd name="T7" fmla="*/ 33338 h 70"/>
              <a:gd name="T8" fmla="*/ 220663 w 174"/>
              <a:gd name="T9" fmla="*/ 44450 h 70"/>
              <a:gd name="T10" fmla="*/ 231775 w 174"/>
              <a:gd name="T11" fmla="*/ 55563 h 70"/>
              <a:gd name="T12" fmla="*/ 236538 w 174"/>
              <a:gd name="T13" fmla="*/ 63500 h 70"/>
              <a:gd name="T14" fmla="*/ 239713 w 174"/>
              <a:gd name="T15" fmla="*/ 69850 h 70"/>
              <a:gd name="T16" fmla="*/ 239713 w 174"/>
              <a:gd name="T17" fmla="*/ 74613 h 70"/>
              <a:gd name="T18" fmla="*/ 276225 w 174"/>
              <a:gd name="T19" fmla="*/ 92075 h 70"/>
              <a:gd name="T20" fmla="*/ 276225 w 174"/>
              <a:gd name="T21" fmla="*/ 111125 h 70"/>
              <a:gd name="T22" fmla="*/ 276225 w 174"/>
              <a:gd name="T23" fmla="*/ 111125 h 70"/>
              <a:gd name="T24" fmla="*/ 239713 w 174"/>
              <a:gd name="T25" fmla="*/ 103188 h 70"/>
              <a:gd name="T26" fmla="*/ 206375 w 174"/>
              <a:gd name="T27" fmla="*/ 96838 h 70"/>
              <a:gd name="T28" fmla="*/ 139700 w 174"/>
              <a:gd name="T29" fmla="*/ 69850 h 70"/>
              <a:gd name="T30" fmla="*/ 139700 w 174"/>
              <a:gd name="T31" fmla="*/ 69850 h 70"/>
              <a:gd name="T32" fmla="*/ 125413 w 174"/>
              <a:gd name="T33" fmla="*/ 74613 h 70"/>
              <a:gd name="T34" fmla="*/ 111125 w 174"/>
              <a:gd name="T35" fmla="*/ 69850 h 70"/>
              <a:gd name="T36" fmla="*/ 80963 w 174"/>
              <a:gd name="T37" fmla="*/ 66675 h 70"/>
              <a:gd name="T38" fmla="*/ 58738 w 174"/>
              <a:gd name="T39" fmla="*/ 69850 h 70"/>
              <a:gd name="T40" fmla="*/ 22225 w 174"/>
              <a:gd name="T41" fmla="*/ 33338 h 70"/>
              <a:gd name="T42" fmla="*/ 22225 w 174"/>
              <a:gd name="T43" fmla="*/ 33338 h 70"/>
              <a:gd name="T44" fmla="*/ 4763 w 174"/>
              <a:gd name="T45" fmla="*/ 38100 h 70"/>
              <a:gd name="T46" fmla="*/ 0 w 174"/>
              <a:gd name="T47" fmla="*/ 33338 h 70"/>
              <a:gd name="T48" fmla="*/ 44450 w 174"/>
              <a:gd name="T49" fmla="*/ 0 h 70"/>
              <a:gd name="T50" fmla="*/ 96838 w 174"/>
              <a:gd name="T51" fmla="*/ 7938 h 70"/>
              <a:gd name="T52" fmla="*/ 133350 w 174"/>
              <a:gd name="T53" fmla="*/ 30163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1" name="Freeform 1297"/>
          <p:cNvSpPr>
            <a:spLocks/>
          </p:cNvSpPr>
          <p:nvPr userDrawn="1"/>
        </p:nvSpPr>
        <p:spPr bwMode="auto">
          <a:xfrm>
            <a:off x="8589963" y="4403725"/>
            <a:ext cx="14287" cy="14288"/>
          </a:xfrm>
          <a:custGeom>
            <a:avLst/>
            <a:gdLst>
              <a:gd name="T0" fmla="*/ 14287 w 9"/>
              <a:gd name="T1" fmla="*/ 3175 h 9"/>
              <a:gd name="T2" fmla="*/ 14287 w 9"/>
              <a:gd name="T3" fmla="*/ 3175 h 9"/>
              <a:gd name="T4" fmla="*/ 14287 w 9"/>
              <a:gd name="T5" fmla="*/ 11113 h 9"/>
              <a:gd name="T6" fmla="*/ 11112 w 9"/>
              <a:gd name="T7" fmla="*/ 14288 h 9"/>
              <a:gd name="T8" fmla="*/ 11112 w 9"/>
              <a:gd name="T9" fmla="*/ 14288 h 9"/>
              <a:gd name="T10" fmla="*/ 6350 w 9"/>
              <a:gd name="T11" fmla="*/ 14288 h 9"/>
              <a:gd name="T12" fmla="*/ 0 w 9"/>
              <a:gd name="T13" fmla="*/ 11113 h 9"/>
              <a:gd name="T14" fmla="*/ 0 w 9"/>
              <a:gd name="T15" fmla="*/ 11113 h 9"/>
              <a:gd name="T16" fmla="*/ 0 w 9"/>
              <a:gd name="T17" fmla="*/ 6350 h 9"/>
              <a:gd name="T18" fmla="*/ 0 w 9"/>
              <a:gd name="T19" fmla="*/ 3175 h 9"/>
              <a:gd name="T20" fmla="*/ 0 w 9"/>
              <a:gd name="T21" fmla="*/ 3175 h 9"/>
              <a:gd name="T22" fmla="*/ 3175 w 9"/>
              <a:gd name="T23" fmla="*/ 0 h 9"/>
              <a:gd name="T24" fmla="*/ 3175 w 9"/>
              <a:gd name="T25" fmla="*/ 0 h 9"/>
              <a:gd name="T26" fmla="*/ 11112 w 9"/>
              <a:gd name="T27" fmla="*/ 0 h 9"/>
              <a:gd name="T28" fmla="*/ 14287 w 9"/>
              <a:gd name="T29" fmla="*/ 3175 h 9"/>
              <a:gd name="T30" fmla="*/ 14287 w 9"/>
              <a:gd name="T31" fmla="*/ 3175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2" name="Freeform 1298"/>
          <p:cNvSpPr>
            <a:spLocks/>
          </p:cNvSpPr>
          <p:nvPr userDrawn="1"/>
        </p:nvSpPr>
        <p:spPr bwMode="auto">
          <a:xfrm>
            <a:off x="5059363" y="4473575"/>
            <a:ext cx="344487" cy="358775"/>
          </a:xfrm>
          <a:custGeom>
            <a:avLst/>
            <a:gdLst>
              <a:gd name="T0" fmla="*/ 344487 w 217"/>
              <a:gd name="T1" fmla="*/ 61913 h 226"/>
              <a:gd name="T2" fmla="*/ 344487 w 217"/>
              <a:gd name="T3" fmla="*/ 61913 h 226"/>
              <a:gd name="T4" fmla="*/ 341312 w 217"/>
              <a:gd name="T5" fmla="*/ 87313 h 226"/>
              <a:gd name="T6" fmla="*/ 338137 w 217"/>
              <a:gd name="T7" fmla="*/ 112713 h 226"/>
              <a:gd name="T8" fmla="*/ 327025 w 217"/>
              <a:gd name="T9" fmla="*/ 161925 h 226"/>
              <a:gd name="T10" fmla="*/ 333375 w 217"/>
              <a:gd name="T11" fmla="*/ 230188 h 226"/>
              <a:gd name="T12" fmla="*/ 333375 w 217"/>
              <a:gd name="T13" fmla="*/ 230188 h 226"/>
              <a:gd name="T14" fmla="*/ 293687 w 217"/>
              <a:gd name="T15" fmla="*/ 246063 h 226"/>
              <a:gd name="T16" fmla="*/ 252412 w 217"/>
              <a:gd name="T17" fmla="*/ 260350 h 226"/>
              <a:gd name="T18" fmla="*/ 252412 w 217"/>
              <a:gd name="T19" fmla="*/ 274638 h 226"/>
              <a:gd name="T20" fmla="*/ 190500 w 217"/>
              <a:gd name="T21" fmla="*/ 293688 h 226"/>
              <a:gd name="T22" fmla="*/ 190500 w 217"/>
              <a:gd name="T23" fmla="*/ 293688 h 226"/>
              <a:gd name="T24" fmla="*/ 165100 w 217"/>
              <a:gd name="T25" fmla="*/ 349250 h 226"/>
              <a:gd name="T26" fmla="*/ 165100 w 217"/>
              <a:gd name="T27" fmla="*/ 349250 h 226"/>
              <a:gd name="T28" fmla="*/ 157162 w 217"/>
              <a:gd name="T29" fmla="*/ 355600 h 226"/>
              <a:gd name="T30" fmla="*/ 150812 w 217"/>
              <a:gd name="T31" fmla="*/ 358775 h 226"/>
              <a:gd name="T32" fmla="*/ 131762 w 217"/>
              <a:gd name="T33" fmla="*/ 358775 h 226"/>
              <a:gd name="T34" fmla="*/ 109537 w 217"/>
              <a:gd name="T35" fmla="*/ 358775 h 226"/>
              <a:gd name="T36" fmla="*/ 90487 w 217"/>
              <a:gd name="T37" fmla="*/ 358775 h 226"/>
              <a:gd name="T38" fmla="*/ 90487 w 217"/>
              <a:gd name="T39" fmla="*/ 358775 h 226"/>
              <a:gd name="T40" fmla="*/ 73025 w 217"/>
              <a:gd name="T41" fmla="*/ 341313 h 226"/>
              <a:gd name="T42" fmla="*/ 25400 w 217"/>
              <a:gd name="T43" fmla="*/ 341313 h 226"/>
              <a:gd name="T44" fmla="*/ 0 w 217"/>
              <a:gd name="T45" fmla="*/ 263525 h 226"/>
              <a:gd name="T46" fmla="*/ 3175 w 217"/>
              <a:gd name="T47" fmla="*/ 187325 h 226"/>
              <a:gd name="T48" fmla="*/ 58737 w 217"/>
              <a:gd name="T49" fmla="*/ 179388 h 226"/>
              <a:gd name="T50" fmla="*/ 61912 w 217"/>
              <a:gd name="T51" fmla="*/ 179388 h 226"/>
              <a:gd name="T52" fmla="*/ 61912 w 217"/>
              <a:gd name="T53" fmla="*/ 139700 h 226"/>
              <a:gd name="T54" fmla="*/ 134937 w 217"/>
              <a:gd name="T55" fmla="*/ 168275 h 226"/>
              <a:gd name="T56" fmla="*/ 179387 w 217"/>
              <a:gd name="T57" fmla="*/ 168275 h 226"/>
              <a:gd name="T58" fmla="*/ 179387 w 217"/>
              <a:gd name="T59" fmla="*/ 168275 h 226"/>
              <a:gd name="T60" fmla="*/ 212725 w 217"/>
              <a:gd name="T61" fmla="*/ 220663 h 226"/>
              <a:gd name="T62" fmla="*/ 238125 w 217"/>
              <a:gd name="T63" fmla="*/ 220663 h 226"/>
              <a:gd name="T64" fmla="*/ 238125 w 217"/>
              <a:gd name="T65" fmla="*/ 215900 h 226"/>
              <a:gd name="T66" fmla="*/ 227012 w 217"/>
              <a:gd name="T67" fmla="*/ 146050 h 226"/>
              <a:gd name="T68" fmla="*/ 227012 w 217"/>
              <a:gd name="T69" fmla="*/ 146050 h 226"/>
              <a:gd name="T70" fmla="*/ 215900 w 217"/>
              <a:gd name="T71" fmla="*/ 139700 h 226"/>
              <a:gd name="T72" fmla="*/ 204787 w 217"/>
              <a:gd name="T73" fmla="*/ 134938 h 226"/>
              <a:gd name="T74" fmla="*/ 204787 w 217"/>
              <a:gd name="T75" fmla="*/ 134938 h 226"/>
              <a:gd name="T76" fmla="*/ 201612 w 217"/>
              <a:gd name="T77" fmla="*/ 128588 h 226"/>
              <a:gd name="T78" fmla="*/ 198437 w 217"/>
              <a:gd name="T79" fmla="*/ 117475 h 226"/>
              <a:gd name="T80" fmla="*/ 204787 w 217"/>
              <a:gd name="T81" fmla="*/ 101600 h 226"/>
              <a:gd name="T82" fmla="*/ 212725 w 217"/>
              <a:gd name="T83" fmla="*/ 87313 h 226"/>
              <a:gd name="T84" fmla="*/ 219075 w 217"/>
              <a:gd name="T85" fmla="*/ 69850 h 226"/>
              <a:gd name="T86" fmla="*/ 215900 w 217"/>
              <a:gd name="T87" fmla="*/ 22225 h 226"/>
              <a:gd name="T88" fmla="*/ 252412 w 217"/>
              <a:gd name="T89" fmla="*/ 0 h 226"/>
              <a:gd name="T90" fmla="*/ 252412 w 217"/>
              <a:gd name="T91" fmla="*/ 0 h 226"/>
              <a:gd name="T92" fmla="*/ 279400 w 217"/>
              <a:gd name="T93" fmla="*/ 11113 h 226"/>
              <a:gd name="T94" fmla="*/ 300037 w 217"/>
              <a:gd name="T95" fmla="*/ 28575 h 226"/>
              <a:gd name="T96" fmla="*/ 344487 w 217"/>
              <a:gd name="T97" fmla="*/ 61913 h 226"/>
              <a:gd name="T98" fmla="*/ 344487 w 217"/>
              <a:gd name="T99" fmla="*/ 61913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3" name="Freeform 1299"/>
          <p:cNvSpPr>
            <a:spLocks/>
          </p:cNvSpPr>
          <p:nvPr userDrawn="1"/>
        </p:nvSpPr>
        <p:spPr bwMode="auto">
          <a:xfrm>
            <a:off x="8361363" y="4479925"/>
            <a:ext cx="22225" cy="11113"/>
          </a:xfrm>
          <a:custGeom>
            <a:avLst/>
            <a:gdLst>
              <a:gd name="T0" fmla="*/ 22225 w 14"/>
              <a:gd name="T1" fmla="*/ 7938 h 7"/>
              <a:gd name="T2" fmla="*/ 22225 w 14"/>
              <a:gd name="T3" fmla="*/ 7938 h 7"/>
              <a:gd name="T4" fmla="*/ 11113 w 14"/>
              <a:gd name="T5" fmla="*/ 11113 h 7"/>
              <a:gd name="T6" fmla="*/ 0 w 14"/>
              <a:gd name="T7" fmla="*/ 11113 h 7"/>
              <a:gd name="T8" fmla="*/ 3175 w 14"/>
              <a:gd name="T9" fmla="*/ 0 h 7"/>
              <a:gd name="T10" fmla="*/ 3175 w 14"/>
              <a:gd name="T11" fmla="*/ 0 h 7"/>
              <a:gd name="T12" fmla="*/ 14288 w 14"/>
              <a:gd name="T13" fmla="*/ 0 h 7"/>
              <a:gd name="T14" fmla="*/ 19050 w 14"/>
              <a:gd name="T15" fmla="*/ 4763 h 7"/>
              <a:gd name="T16" fmla="*/ 22225 w 14"/>
              <a:gd name="T17" fmla="*/ 7938 h 7"/>
              <a:gd name="T18" fmla="*/ 22225 w 14"/>
              <a:gd name="T19" fmla="*/ 7938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4" name="Freeform 1300"/>
          <p:cNvSpPr>
            <a:spLocks/>
          </p:cNvSpPr>
          <p:nvPr userDrawn="1"/>
        </p:nvSpPr>
        <p:spPr bwMode="auto">
          <a:xfrm>
            <a:off x="8537575" y="4479925"/>
            <a:ext cx="7938" cy="11113"/>
          </a:xfrm>
          <a:custGeom>
            <a:avLst/>
            <a:gdLst>
              <a:gd name="T0" fmla="*/ 7938 w 5"/>
              <a:gd name="T1" fmla="*/ 0 h 7"/>
              <a:gd name="T2" fmla="*/ 7938 w 5"/>
              <a:gd name="T3" fmla="*/ 0 h 7"/>
              <a:gd name="T4" fmla="*/ 7938 w 5"/>
              <a:gd name="T5" fmla="*/ 4763 h 7"/>
              <a:gd name="T6" fmla="*/ 3175 w 5"/>
              <a:gd name="T7" fmla="*/ 7938 h 7"/>
              <a:gd name="T8" fmla="*/ 0 w 5"/>
              <a:gd name="T9" fmla="*/ 11113 h 7"/>
              <a:gd name="T10" fmla="*/ 0 w 5"/>
              <a:gd name="T11" fmla="*/ 0 h 7"/>
              <a:gd name="T12" fmla="*/ 7938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5" name="Freeform 1301"/>
          <p:cNvSpPr>
            <a:spLocks/>
          </p:cNvSpPr>
          <p:nvPr userDrawn="1"/>
        </p:nvSpPr>
        <p:spPr bwMode="auto">
          <a:xfrm>
            <a:off x="8008938" y="4495800"/>
            <a:ext cx="14287" cy="14288"/>
          </a:xfrm>
          <a:custGeom>
            <a:avLst/>
            <a:gdLst>
              <a:gd name="T0" fmla="*/ 14287 w 9"/>
              <a:gd name="T1" fmla="*/ 3175 h 9"/>
              <a:gd name="T2" fmla="*/ 14287 w 9"/>
              <a:gd name="T3" fmla="*/ 3175 h 9"/>
              <a:gd name="T4" fmla="*/ 14287 w 9"/>
              <a:gd name="T5" fmla="*/ 11113 h 9"/>
              <a:gd name="T6" fmla="*/ 11112 w 9"/>
              <a:gd name="T7" fmla="*/ 14288 h 9"/>
              <a:gd name="T8" fmla="*/ 11112 w 9"/>
              <a:gd name="T9" fmla="*/ 14288 h 9"/>
              <a:gd name="T10" fmla="*/ 7937 w 9"/>
              <a:gd name="T11" fmla="*/ 14288 h 9"/>
              <a:gd name="T12" fmla="*/ 0 w 9"/>
              <a:gd name="T13" fmla="*/ 11113 h 9"/>
              <a:gd name="T14" fmla="*/ 0 w 9"/>
              <a:gd name="T15" fmla="*/ 11113 h 9"/>
              <a:gd name="T16" fmla="*/ 0 w 9"/>
              <a:gd name="T17" fmla="*/ 3175 h 9"/>
              <a:gd name="T18" fmla="*/ 7937 w 9"/>
              <a:gd name="T19" fmla="*/ 0 h 9"/>
              <a:gd name="T20" fmla="*/ 7937 w 9"/>
              <a:gd name="T21" fmla="*/ 0 h 9"/>
              <a:gd name="T22" fmla="*/ 11112 w 9"/>
              <a:gd name="T23" fmla="*/ 0 h 9"/>
              <a:gd name="T24" fmla="*/ 14287 w 9"/>
              <a:gd name="T25" fmla="*/ 3175 h 9"/>
              <a:gd name="T26" fmla="*/ 14287 w 9"/>
              <a:gd name="T27" fmla="*/ 3175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6" name="Freeform 1302"/>
          <p:cNvSpPr>
            <a:spLocks/>
          </p:cNvSpPr>
          <p:nvPr userDrawn="1"/>
        </p:nvSpPr>
        <p:spPr bwMode="auto">
          <a:xfrm>
            <a:off x="8736013" y="4506913"/>
            <a:ext cx="19050" cy="6350"/>
          </a:xfrm>
          <a:custGeom>
            <a:avLst/>
            <a:gdLst>
              <a:gd name="T0" fmla="*/ 19050 w 12"/>
              <a:gd name="T1" fmla="*/ 3175 h 4"/>
              <a:gd name="T2" fmla="*/ 19050 w 12"/>
              <a:gd name="T3" fmla="*/ 3175 h 4"/>
              <a:gd name="T4" fmla="*/ 11113 w 12"/>
              <a:gd name="T5" fmla="*/ 6350 h 4"/>
              <a:gd name="T6" fmla="*/ 3175 w 12"/>
              <a:gd name="T7" fmla="*/ 6350 h 4"/>
              <a:gd name="T8" fmla="*/ 0 w 12"/>
              <a:gd name="T9" fmla="*/ 6350 h 4"/>
              <a:gd name="T10" fmla="*/ 0 w 12"/>
              <a:gd name="T11" fmla="*/ 0 h 4"/>
              <a:gd name="T12" fmla="*/ 0 w 12"/>
              <a:gd name="T13" fmla="*/ 0 h 4"/>
              <a:gd name="T14" fmla="*/ 19050 w 12"/>
              <a:gd name="T15" fmla="*/ 3175 h 4"/>
              <a:gd name="T16" fmla="*/ 19050 w 12"/>
              <a:gd name="T17" fmla="*/ 3175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7" name="Freeform 1303"/>
          <p:cNvSpPr>
            <a:spLocks/>
          </p:cNvSpPr>
          <p:nvPr userDrawn="1"/>
        </p:nvSpPr>
        <p:spPr bwMode="auto">
          <a:xfrm>
            <a:off x="8107363" y="4510088"/>
            <a:ext cx="22225" cy="17462"/>
          </a:xfrm>
          <a:custGeom>
            <a:avLst/>
            <a:gdLst>
              <a:gd name="T0" fmla="*/ 11113 w 14"/>
              <a:gd name="T1" fmla="*/ 0 h 11"/>
              <a:gd name="T2" fmla="*/ 11113 w 14"/>
              <a:gd name="T3" fmla="*/ 0 h 11"/>
              <a:gd name="T4" fmla="*/ 19050 w 14"/>
              <a:gd name="T5" fmla="*/ 6350 h 11"/>
              <a:gd name="T6" fmla="*/ 22225 w 14"/>
              <a:gd name="T7" fmla="*/ 14287 h 11"/>
              <a:gd name="T8" fmla="*/ 19050 w 14"/>
              <a:gd name="T9" fmla="*/ 17462 h 11"/>
              <a:gd name="T10" fmla="*/ 19050 w 14"/>
              <a:gd name="T11" fmla="*/ 17462 h 11"/>
              <a:gd name="T12" fmla="*/ 0 w 14"/>
              <a:gd name="T13" fmla="*/ 14287 h 11"/>
              <a:gd name="T14" fmla="*/ 0 w 14"/>
              <a:gd name="T15" fmla="*/ 14287 h 11"/>
              <a:gd name="T16" fmla="*/ 4763 w 14"/>
              <a:gd name="T17" fmla="*/ 3175 h 11"/>
              <a:gd name="T18" fmla="*/ 4763 w 14"/>
              <a:gd name="T19" fmla="*/ 0 h 11"/>
              <a:gd name="T20" fmla="*/ 11113 w 14"/>
              <a:gd name="T21" fmla="*/ 0 h 11"/>
              <a:gd name="T22" fmla="*/ 11113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8" name="Freeform 1304"/>
          <p:cNvSpPr>
            <a:spLocks/>
          </p:cNvSpPr>
          <p:nvPr userDrawn="1"/>
        </p:nvSpPr>
        <p:spPr bwMode="auto">
          <a:xfrm>
            <a:off x="8166100" y="4510088"/>
            <a:ext cx="92075" cy="25400"/>
          </a:xfrm>
          <a:custGeom>
            <a:avLst/>
            <a:gdLst>
              <a:gd name="T0" fmla="*/ 88900 w 58"/>
              <a:gd name="T1" fmla="*/ 11113 h 16"/>
              <a:gd name="T2" fmla="*/ 30163 w 58"/>
              <a:gd name="T3" fmla="*/ 25400 h 16"/>
              <a:gd name="T4" fmla="*/ 0 w 58"/>
              <a:gd name="T5" fmla="*/ 11113 h 16"/>
              <a:gd name="T6" fmla="*/ 11113 w 58"/>
              <a:gd name="T7" fmla="*/ 3175 h 16"/>
              <a:gd name="T8" fmla="*/ 11113 w 58"/>
              <a:gd name="T9" fmla="*/ 3175 h 16"/>
              <a:gd name="T10" fmla="*/ 38100 w 58"/>
              <a:gd name="T11" fmla="*/ 3175 h 16"/>
              <a:gd name="T12" fmla="*/ 49213 w 58"/>
              <a:gd name="T13" fmla="*/ 6350 h 16"/>
              <a:gd name="T14" fmla="*/ 58738 w 58"/>
              <a:gd name="T15" fmla="*/ 11113 h 16"/>
              <a:gd name="T16" fmla="*/ 92075 w 58"/>
              <a:gd name="T17" fmla="*/ 0 h 16"/>
              <a:gd name="T18" fmla="*/ 92075 w 58"/>
              <a:gd name="T19" fmla="*/ 0 h 16"/>
              <a:gd name="T20" fmla="*/ 92075 w 58"/>
              <a:gd name="T21" fmla="*/ 6350 h 16"/>
              <a:gd name="T22" fmla="*/ 88900 w 58"/>
              <a:gd name="T23" fmla="*/ 11113 h 16"/>
              <a:gd name="T24" fmla="*/ 88900 w 58"/>
              <a:gd name="T25" fmla="*/ 11113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9" name="Freeform 1305"/>
          <p:cNvSpPr>
            <a:spLocks/>
          </p:cNvSpPr>
          <p:nvPr userDrawn="1"/>
        </p:nvSpPr>
        <p:spPr bwMode="auto">
          <a:xfrm>
            <a:off x="8075613" y="4521200"/>
            <a:ext cx="6350" cy="11113"/>
          </a:xfrm>
          <a:custGeom>
            <a:avLst/>
            <a:gdLst>
              <a:gd name="T0" fmla="*/ 6350 w 4"/>
              <a:gd name="T1" fmla="*/ 6350 h 7"/>
              <a:gd name="T2" fmla="*/ 0 w 4"/>
              <a:gd name="T3" fmla="*/ 11113 h 7"/>
              <a:gd name="T4" fmla="*/ 0 w 4"/>
              <a:gd name="T5" fmla="*/ 0 h 7"/>
              <a:gd name="T6" fmla="*/ 0 w 4"/>
              <a:gd name="T7" fmla="*/ 0 h 7"/>
              <a:gd name="T8" fmla="*/ 6350 w 4"/>
              <a:gd name="T9" fmla="*/ 6350 h 7"/>
              <a:gd name="T10" fmla="*/ 6350 w 4"/>
              <a:gd name="T11" fmla="*/ 6350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0" name="Freeform 1306"/>
          <p:cNvSpPr>
            <a:spLocks/>
          </p:cNvSpPr>
          <p:nvPr userDrawn="1"/>
        </p:nvSpPr>
        <p:spPr bwMode="auto">
          <a:xfrm>
            <a:off x="8277225" y="4524375"/>
            <a:ext cx="114300" cy="66675"/>
          </a:xfrm>
          <a:custGeom>
            <a:avLst/>
            <a:gdLst>
              <a:gd name="T0" fmla="*/ 80963 w 72"/>
              <a:gd name="T1" fmla="*/ 11113 h 42"/>
              <a:gd name="T2" fmla="*/ 80963 w 72"/>
              <a:gd name="T3" fmla="*/ 11113 h 42"/>
              <a:gd name="T4" fmla="*/ 114300 w 72"/>
              <a:gd name="T5" fmla="*/ 3175 h 42"/>
              <a:gd name="T6" fmla="*/ 114300 w 72"/>
              <a:gd name="T7" fmla="*/ 3175 h 42"/>
              <a:gd name="T8" fmla="*/ 103188 w 72"/>
              <a:gd name="T9" fmla="*/ 14288 h 42"/>
              <a:gd name="T10" fmla="*/ 87313 w 72"/>
              <a:gd name="T11" fmla="*/ 25400 h 42"/>
              <a:gd name="T12" fmla="*/ 61913 w 72"/>
              <a:gd name="T13" fmla="*/ 41275 h 42"/>
              <a:gd name="T14" fmla="*/ 11113 w 72"/>
              <a:gd name="T15" fmla="*/ 66675 h 42"/>
              <a:gd name="T16" fmla="*/ 11113 w 72"/>
              <a:gd name="T17" fmla="*/ 66675 h 42"/>
              <a:gd name="T18" fmla="*/ 3175 w 72"/>
              <a:gd name="T19" fmla="*/ 58738 h 42"/>
              <a:gd name="T20" fmla="*/ 0 w 72"/>
              <a:gd name="T21" fmla="*/ 47625 h 42"/>
              <a:gd name="T22" fmla="*/ 0 w 72"/>
              <a:gd name="T23" fmla="*/ 47625 h 42"/>
              <a:gd name="T24" fmla="*/ 22225 w 72"/>
              <a:gd name="T25" fmla="*/ 36513 h 42"/>
              <a:gd name="T26" fmla="*/ 28575 w 72"/>
              <a:gd name="T27" fmla="*/ 33338 h 42"/>
              <a:gd name="T28" fmla="*/ 33338 w 72"/>
              <a:gd name="T29" fmla="*/ 22225 h 42"/>
              <a:gd name="T30" fmla="*/ 33338 w 72"/>
              <a:gd name="T31" fmla="*/ 22225 h 42"/>
              <a:gd name="T32" fmla="*/ 39688 w 72"/>
              <a:gd name="T33" fmla="*/ 11113 h 42"/>
              <a:gd name="T34" fmla="*/ 47625 w 72"/>
              <a:gd name="T35" fmla="*/ 3175 h 42"/>
              <a:gd name="T36" fmla="*/ 55563 w 72"/>
              <a:gd name="T37" fmla="*/ 0 h 42"/>
              <a:gd name="T38" fmla="*/ 80963 w 72"/>
              <a:gd name="T39" fmla="*/ 11113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1" name="Freeform 1307"/>
          <p:cNvSpPr>
            <a:spLocks/>
          </p:cNvSpPr>
          <p:nvPr userDrawn="1"/>
        </p:nvSpPr>
        <p:spPr bwMode="auto">
          <a:xfrm>
            <a:off x="5407025" y="4535488"/>
            <a:ext cx="41275" cy="150812"/>
          </a:xfrm>
          <a:custGeom>
            <a:avLst/>
            <a:gdLst>
              <a:gd name="T0" fmla="*/ 22225 w 26"/>
              <a:gd name="T1" fmla="*/ 25400 h 95"/>
              <a:gd name="T2" fmla="*/ 38100 w 26"/>
              <a:gd name="T3" fmla="*/ 61912 h 95"/>
              <a:gd name="T4" fmla="*/ 38100 w 26"/>
              <a:gd name="T5" fmla="*/ 128587 h 95"/>
              <a:gd name="T6" fmla="*/ 38100 w 26"/>
              <a:gd name="T7" fmla="*/ 128587 h 95"/>
              <a:gd name="T8" fmla="*/ 41275 w 26"/>
              <a:gd name="T9" fmla="*/ 147637 h 95"/>
              <a:gd name="T10" fmla="*/ 26988 w 26"/>
              <a:gd name="T11" fmla="*/ 150812 h 95"/>
              <a:gd name="T12" fmla="*/ 26988 w 26"/>
              <a:gd name="T13" fmla="*/ 150812 h 95"/>
              <a:gd name="T14" fmla="*/ 19050 w 26"/>
              <a:gd name="T15" fmla="*/ 139700 h 95"/>
              <a:gd name="T16" fmla="*/ 7938 w 26"/>
              <a:gd name="T17" fmla="*/ 125412 h 95"/>
              <a:gd name="T18" fmla="*/ 7938 w 26"/>
              <a:gd name="T19" fmla="*/ 125412 h 95"/>
              <a:gd name="T20" fmla="*/ 7938 w 26"/>
              <a:gd name="T21" fmla="*/ 92075 h 95"/>
              <a:gd name="T22" fmla="*/ 4763 w 26"/>
              <a:gd name="T23" fmla="*/ 61912 h 95"/>
              <a:gd name="T24" fmla="*/ 0 w 26"/>
              <a:gd name="T25" fmla="*/ 30162 h 95"/>
              <a:gd name="T26" fmla="*/ 4763 w 26"/>
              <a:gd name="T27" fmla="*/ 0 h 95"/>
              <a:gd name="T28" fmla="*/ 4763 w 26"/>
              <a:gd name="T29" fmla="*/ 0 h 95"/>
              <a:gd name="T30" fmla="*/ 11113 w 26"/>
              <a:gd name="T31" fmla="*/ 0 h 95"/>
              <a:gd name="T32" fmla="*/ 15875 w 26"/>
              <a:gd name="T33" fmla="*/ 0 h 95"/>
              <a:gd name="T34" fmla="*/ 19050 w 26"/>
              <a:gd name="T35" fmla="*/ 7937 h 95"/>
              <a:gd name="T36" fmla="*/ 19050 w 26"/>
              <a:gd name="T37" fmla="*/ 14287 h 95"/>
              <a:gd name="T38" fmla="*/ 22225 w 26"/>
              <a:gd name="T39" fmla="*/ 25400 h 95"/>
              <a:gd name="T40" fmla="*/ 22225 w 26"/>
              <a:gd name="T41" fmla="*/ 25400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2" name="Freeform 1308"/>
          <p:cNvSpPr>
            <a:spLocks/>
          </p:cNvSpPr>
          <p:nvPr userDrawn="1"/>
        </p:nvSpPr>
        <p:spPr bwMode="auto">
          <a:xfrm>
            <a:off x="8140700" y="4549775"/>
            <a:ext cx="36513" cy="36513"/>
          </a:xfrm>
          <a:custGeom>
            <a:avLst/>
            <a:gdLst>
              <a:gd name="T0" fmla="*/ 30163 w 23"/>
              <a:gd name="T1" fmla="*/ 4763 h 23"/>
              <a:gd name="T2" fmla="*/ 30163 w 23"/>
              <a:gd name="T3" fmla="*/ 4763 h 23"/>
              <a:gd name="T4" fmla="*/ 36513 w 23"/>
              <a:gd name="T5" fmla="*/ 19050 h 23"/>
              <a:gd name="T6" fmla="*/ 36513 w 23"/>
              <a:gd name="T7" fmla="*/ 25400 h 23"/>
              <a:gd name="T8" fmla="*/ 36513 w 23"/>
              <a:gd name="T9" fmla="*/ 33338 h 23"/>
              <a:gd name="T10" fmla="*/ 36513 w 23"/>
              <a:gd name="T11" fmla="*/ 33338 h 23"/>
              <a:gd name="T12" fmla="*/ 30163 w 23"/>
              <a:gd name="T13" fmla="*/ 36513 h 23"/>
              <a:gd name="T14" fmla="*/ 25400 w 23"/>
              <a:gd name="T15" fmla="*/ 36513 h 23"/>
              <a:gd name="T16" fmla="*/ 19050 w 23"/>
              <a:gd name="T17" fmla="*/ 30163 h 23"/>
              <a:gd name="T18" fmla="*/ 0 w 23"/>
              <a:gd name="T19" fmla="*/ 15875 h 23"/>
              <a:gd name="T20" fmla="*/ 0 w 23"/>
              <a:gd name="T21" fmla="*/ 15875 h 23"/>
              <a:gd name="T22" fmla="*/ 19050 w 23"/>
              <a:gd name="T23" fmla="*/ 0 h 23"/>
              <a:gd name="T24" fmla="*/ 30163 w 23"/>
              <a:gd name="T25" fmla="*/ 476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3" name="Freeform 1309"/>
          <p:cNvSpPr>
            <a:spLocks/>
          </p:cNvSpPr>
          <p:nvPr userDrawn="1"/>
        </p:nvSpPr>
        <p:spPr bwMode="auto">
          <a:xfrm>
            <a:off x="2149475" y="4568825"/>
            <a:ext cx="385763" cy="466725"/>
          </a:xfrm>
          <a:custGeom>
            <a:avLst/>
            <a:gdLst>
              <a:gd name="T0" fmla="*/ 123825 w 243"/>
              <a:gd name="T1" fmla="*/ 76200 h 294"/>
              <a:gd name="T2" fmla="*/ 128588 w 243"/>
              <a:gd name="T3" fmla="*/ 80963 h 294"/>
              <a:gd name="T4" fmla="*/ 212725 w 243"/>
              <a:gd name="T5" fmla="*/ 106363 h 294"/>
              <a:gd name="T6" fmla="*/ 246063 w 243"/>
              <a:gd name="T7" fmla="*/ 134938 h 294"/>
              <a:gd name="T8" fmla="*/ 285750 w 243"/>
              <a:gd name="T9" fmla="*/ 153988 h 294"/>
              <a:gd name="T10" fmla="*/ 285750 w 243"/>
              <a:gd name="T11" fmla="*/ 153988 h 294"/>
              <a:gd name="T12" fmla="*/ 293688 w 243"/>
              <a:gd name="T13" fmla="*/ 168275 h 294"/>
              <a:gd name="T14" fmla="*/ 296863 w 243"/>
              <a:gd name="T15" fmla="*/ 184150 h 294"/>
              <a:gd name="T16" fmla="*/ 301625 w 243"/>
              <a:gd name="T17" fmla="*/ 215900 h 294"/>
              <a:gd name="T18" fmla="*/ 301625 w 243"/>
              <a:gd name="T19" fmla="*/ 220663 h 294"/>
              <a:gd name="T20" fmla="*/ 352425 w 243"/>
              <a:gd name="T21" fmla="*/ 231775 h 294"/>
              <a:gd name="T22" fmla="*/ 385763 w 243"/>
              <a:gd name="T23" fmla="*/ 377825 h 294"/>
              <a:gd name="T24" fmla="*/ 381000 w 243"/>
              <a:gd name="T25" fmla="*/ 377825 h 294"/>
              <a:gd name="T26" fmla="*/ 304800 w 243"/>
              <a:gd name="T27" fmla="*/ 349250 h 294"/>
              <a:gd name="T28" fmla="*/ 279400 w 243"/>
              <a:gd name="T29" fmla="*/ 352425 h 294"/>
              <a:gd name="T30" fmla="*/ 263525 w 243"/>
              <a:gd name="T31" fmla="*/ 382588 h 294"/>
              <a:gd name="T32" fmla="*/ 263525 w 243"/>
              <a:gd name="T33" fmla="*/ 430213 h 294"/>
              <a:gd name="T34" fmla="*/ 198438 w 243"/>
              <a:gd name="T35" fmla="*/ 444500 h 294"/>
              <a:gd name="T36" fmla="*/ 153988 w 243"/>
              <a:gd name="T37" fmla="*/ 436563 h 294"/>
              <a:gd name="T38" fmla="*/ 153988 w 243"/>
              <a:gd name="T39" fmla="*/ 436563 h 294"/>
              <a:gd name="T40" fmla="*/ 146050 w 243"/>
              <a:gd name="T41" fmla="*/ 444500 h 294"/>
              <a:gd name="T42" fmla="*/ 139700 w 243"/>
              <a:gd name="T43" fmla="*/ 455613 h 294"/>
              <a:gd name="T44" fmla="*/ 131763 w 243"/>
              <a:gd name="T45" fmla="*/ 461963 h 294"/>
              <a:gd name="T46" fmla="*/ 128588 w 243"/>
              <a:gd name="T47" fmla="*/ 466725 h 294"/>
              <a:gd name="T48" fmla="*/ 120650 w 243"/>
              <a:gd name="T49" fmla="*/ 466725 h 294"/>
              <a:gd name="T50" fmla="*/ 98425 w 243"/>
              <a:gd name="T51" fmla="*/ 441325 h 294"/>
              <a:gd name="T52" fmla="*/ 22225 w 243"/>
              <a:gd name="T53" fmla="*/ 282575 h 294"/>
              <a:gd name="T54" fmla="*/ 22225 w 243"/>
              <a:gd name="T55" fmla="*/ 282575 h 294"/>
              <a:gd name="T56" fmla="*/ 33338 w 243"/>
              <a:gd name="T57" fmla="*/ 204788 h 294"/>
              <a:gd name="T58" fmla="*/ 33338 w 243"/>
              <a:gd name="T59" fmla="*/ 165100 h 294"/>
              <a:gd name="T60" fmla="*/ 33338 w 243"/>
              <a:gd name="T61" fmla="*/ 125413 h 294"/>
              <a:gd name="T62" fmla="*/ 33338 w 243"/>
              <a:gd name="T63" fmla="*/ 125413 h 294"/>
              <a:gd name="T64" fmla="*/ 28575 w 243"/>
              <a:gd name="T65" fmla="*/ 109538 h 294"/>
              <a:gd name="T66" fmla="*/ 25400 w 243"/>
              <a:gd name="T67" fmla="*/ 95250 h 294"/>
              <a:gd name="T68" fmla="*/ 14288 w 243"/>
              <a:gd name="T69" fmla="*/ 69850 h 294"/>
              <a:gd name="T70" fmla="*/ 0 w 243"/>
              <a:gd name="T71" fmla="*/ 33338 h 294"/>
              <a:gd name="T72" fmla="*/ 58738 w 243"/>
              <a:gd name="T73" fmla="*/ 22225 h 294"/>
              <a:gd name="T74" fmla="*/ 80963 w 243"/>
              <a:gd name="T75" fmla="*/ 0 h 294"/>
              <a:gd name="T76" fmla="*/ 103188 w 243"/>
              <a:gd name="T77" fmla="*/ 3175 h 294"/>
              <a:gd name="T78" fmla="*/ 123825 w 243"/>
              <a:gd name="T79" fmla="*/ 76200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4" name="Freeform 1310"/>
          <p:cNvSpPr>
            <a:spLocks/>
          </p:cNvSpPr>
          <p:nvPr userDrawn="1"/>
        </p:nvSpPr>
        <p:spPr bwMode="auto">
          <a:xfrm>
            <a:off x="5392738" y="4586288"/>
            <a:ext cx="77787" cy="195262"/>
          </a:xfrm>
          <a:custGeom>
            <a:avLst/>
            <a:gdLst>
              <a:gd name="T0" fmla="*/ 36512 w 49"/>
              <a:gd name="T1" fmla="*/ 107950 h 123"/>
              <a:gd name="T2" fmla="*/ 36512 w 49"/>
              <a:gd name="T3" fmla="*/ 107950 h 123"/>
              <a:gd name="T4" fmla="*/ 47625 w 49"/>
              <a:gd name="T5" fmla="*/ 103187 h 123"/>
              <a:gd name="T6" fmla="*/ 63500 w 49"/>
              <a:gd name="T7" fmla="*/ 100012 h 123"/>
              <a:gd name="T8" fmla="*/ 77787 w 49"/>
              <a:gd name="T9" fmla="*/ 114300 h 123"/>
              <a:gd name="T10" fmla="*/ 74612 w 49"/>
              <a:gd name="T11" fmla="*/ 192087 h 123"/>
              <a:gd name="T12" fmla="*/ 69850 w 49"/>
              <a:gd name="T13" fmla="*/ 195262 h 123"/>
              <a:gd name="T14" fmla="*/ 69850 w 49"/>
              <a:gd name="T15" fmla="*/ 195262 h 123"/>
              <a:gd name="T16" fmla="*/ 4762 w 49"/>
              <a:gd name="T17" fmla="*/ 117475 h 123"/>
              <a:gd name="T18" fmla="*/ 0 w 49"/>
              <a:gd name="T19" fmla="*/ 41275 h 123"/>
              <a:gd name="T20" fmla="*/ 11112 w 49"/>
              <a:gd name="T21" fmla="*/ 0 h 123"/>
              <a:gd name="T22" fmla="*/ 19050 w 49"/>
              <a:gd name="T23" fmla="*/ 74612 h 123"/>
              <a:gd name="T24" fmla="*/ 36512 w 49"/>
              <a:gd name="T25" fmla="*/ 107950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5" name="Freeform 1311"/>
          <p:cNvSpPr>
            <a:spLocks/>
          </p:cNvSpPr>
          <p:nvPr userDrawn="1"/>
        </p:nvSpPr>
        <p:spPr bwMode="auto">
          <a:xfrm>
            <a:off x="5319713" y="4591050"/>
            <a:ext cx="312737" cy="542925"/>
          </a:xfrm>
          <a:custGeom>
            <a:avLst/>
            <a:gdLst>
              <a:gd name="T0" fmla="*/ 307975 w 197"/>
              <a:gd name="T1" fmla="*/ 0 h 342"/>
              <a:gd name="T2" fmla="*/ 307975 w 197"/>
              <a:gd name="T3" fmla="*/ 0 h 342"/>
              <a:gd name="T4" fmla="*/ 304800 w 197"/>
              <a:gd name="T5" fmla="*/ 106363 h 342"/>
              <a:gd name="T6" fmla="*/ 312737 w 197"/>
              <a:gd name="T7" fmla="*/ 153988 h 342"/>
              <a:gd name="T8" fmla="*/ 312737 w 197"/>
              <a:gd name="T9" fmla="*/ 153988 h 342"/>
              <a:gd name="T10" fmla="*/ 290512 w 197"/>
              <a:gd name="T11" fmla="*/ 176213 h 342"/>
              <a:gd name="T12" fmla="*/ 265112 w 197"/>
              <a:gd name="T13" fmla="*/ 201613 h 342"/>
              <a:gd name="T14" fmla="*/ 238125 w 197"/>
              <a:gd name="T15" fmla="*/ 220663 h 342"/>
              <a:gd name="T16" fmla="*/ 227012 w 197"/>
              <a:gd name="T17" fmla="*/ 227013 h 342"/>
              <a:gd name="T18" fmla="*/ 209550 w 197"/>
              <a:gd name="T19" fmla="*/ 231775 h 342"/>
              <a:gd name="T20" fmla="*/ 176212 w 197"/>
              <a:gd name="T21" fmla="*/ 241300 h 342"/>
              <a:gd name="T22" fmla="*/ 176212 w 197"/>
              <a:gd name="T23" fmla="*/ 241300 h 342"/>
              <a:gd name="T24" fmla="*/ 114300 w 197"/>
              <a:gd name="T25" fmla="*/ 322263 h 342"/>
              <a:gd name="T26" fmla="*/ 114300 w 197"/>
              <a:gd name="T27" fmla="*/ 322263 h 342"/>
              <a:gd name="T28" fmla="*/ 125412 w 197"/>
              <a:gd name="T29" fmla="*/ 366713 h 342"/>
              <a:gd name="T30" fmla="*/ 128587 w 197"/>
              <a:gd name="T31" fmla="*/ 481013 h 342"/>
              <a:gd name="T32" fmla="*/ 55562 w 197"/>
              <a:gd name="T33" fmla="*/ 517525 h 342"/>
              <a:gd name="T34" fmla="*/ 55562 w 197"/>
              <a:gd name="T35" fmla="*/ 517525 h 342"/>
              <a:gd name="T36" fmla="*/ 44450 w 197"/>
              <a:gd name="T37" fmla="*/ 542925 h 342"/>
              <a:gd name="T38" fmla="*/ 22225 w 197"/>
              <a:gd name="T39" fmla="*/ 403225 h 342"/>
              <a:gd name="T40" fmla="*/ 73025 w 197"/>
              <a:gd name="T41" fmla="*/ 363538 h 342"/>
              <a:gd name="T42" fmla="*/ 84137 w 197"/>
              <a:gd name="T43" fmla="*/ 330200 h 342"/>
              <a:gd name="T44" fmla="*/ 69850 w 197"/>
              <a:gd name="T45" fmla="*/ 296863 h 342"/>
              <a:gd name="T46" fmla="*/ 69850 w 197"/>
              <a:gd name="T47" fmla="*/ 296863 h 342"/>
              <a:gd name="T48" fmla="*/ 77787 w 197"/>
              <a:gd name="T49" fmla="*/ 271463 h 342"/>
              <a:gd name="T50" fmla="*/ 77787 w 197"/>
              <a:gd name="T51" fmla="*/ 249238 h 342"/>
              <a:gd name="T52" fmla="*/ 80962 w 197"/>
              <a:gd name="T53" fmla="*/ 198438 h 342"/>
              <a:gd name="T54" fmla="*/ 77787 w 197"/>
              <a:gd name="T55" fmla="*/ 198438 h 342"/>
              <a:gd name="T56" fmla="*/ 77787 w 197"/>
              <a:gd name="T57" fmla="*/ 198438 h 342"/>
              <a:gd name="T58" fmla="*/ 55562 w 197"/>
              <a:gd name="T59" fmla="*/ 193675 h 342"/>
              <a:gd name="T60" fmla="*/ 36512 w 197"/>
              <a:gd name="T61" fmla="*/ 193675 h 342"/>
              <a:gd name="T62" fmla="*/ 19050 w 197"/>
              <a:gd name="T63" fmla="*/ 187325 h 342"/>
              <a:gd name="T64" fmla="*/ 0 w 197"/>
              <a:gd name="T65" fmla="*/ 179388 h 342"/>
              <a:gd name="T66" fmla="*/ 0 w 197"/>
              <a:gd name="T67" fmla="*/ 146050 h 342"/>
              <a:gd name="T68" fmla="*/ 73025 w 197"/>
              <a:gd name="T69" fmla="*/ 120650 h 342"/>
              <a:gd name="T70" fmla="*/ 139700 w 197"/>
              <a:gd name="T71" fmla="*/ 198438 h 342"/>
              <a:gd name="T72" fmla="*/ 139700 w 197"/>
              <a:gd name="T73" fmla="*/ 198438 h 342"/>
              <a:gd name="T74" fmla="*/ 142875 w 197"/>
              <a:gd name="T75" fmla="*/ 193675 h 342"/>
              <a:gd name="T76" fmla="*/ 150812 w 197"/>
              <a:gd name="T77" fmla="*/ 193675 h 342"/>
              <a:gd name="T78" fmla="*/ 150812 w 197"/>
              <a:gd name="T79" fmla="*/ 193675 h 342"/>
              <a:gd name="T80" fmla="*/ 153987 w 197"/>
              <a:gd name="T81" fmla="*/ 109538 h 342"/>
              <a:gd name="T82" fmla="*/ 153987 w 197"/>
              <a:gd name="T83" fmla="*/ 109538 h 342"/>
              <a:gd name="T84" fmla="*/ 139700 w 197"/>
              <a:gd name="T85" fmla="*/ 92075 h 342"/>
              <a:gd name="T86" fmla="*/ 131762 w 197"/>
              <a:gd name="T87" fmla="*/ 84138 h 342"/>
              <a:gd name="T88" fmla="*/ 128587 w 197"/>
              <a:gd name="T89" fmla="*/ 73025 h 342"/>
              <a:gd name="T90" fmla="*/ 128587 w 197"/>
              <a:gd name="T91" fmla="*/ 11113 h 342"/>
              <a:gd name="T92" fmla="*/ 128587 w 197"/>
              <a:gd name="T93" fmla="*/ 11113 h 342"/>
              <a:gd name="T94" fmla="*/ 187325 w 197"/>
              <a:gd name="T95" fmla="*/ 14288 h 342"/>
              <a:gd name="T96" fmla="*/ 212725 w 197"/>
              <a:gd name="T97" fmla="*/ 14288 h 342"/>
              <a:gd name="T98" fmla="*/ 242887 w 197"/>
              <a:gd name="T99" fmla="*/ 11113 h 342"/>
              <a:gd name="T100" fmla="*/ 242887 w 197"/>
              <a:gd name="T101" fmla="*/ 11113 h 342"/>
              <a:gd name="T102" fmla="*/ 307975 w 197"/>
              <a:gd name="T103" fmla="*/ 0 h 342"/>
              <a:gd name="T104" fmla="*/ 307975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6" name="Freeform 1312"/>
          <p:cNvSpPr>
            <a:spLocks/>
          </p:cNvSpPr>
          <p:nvPr userDrawn="1"/>
        </p:nvSpPr>
        <p:spPr bwMode="auto">
          <a:xfrm>
            <a:off x="5708650" y="4602163"/>
            <a:ext cx="19050" cy="11112"/>
          </a:xfrm>
          <a:custGeom>
            <a:avLst/>
            <a:gdLst>
              <a:gd name="T0" fmla="*/ 19050 w 12"/>
              <a:gd name="T1" fmla="*/ 6350 h 7"/>
              <a:gd name="T2" fmla="*/ 19050 w 12"/>
              <a:gd name="T3" fmla="*/ 6350 h 7"/>
              <a:gd name="T4" fmla="*/ 11113 w 12"/>
              <a:gd name="T5" fmla="*/ 11112 h 7"/>
              <a:gd name="T6" fmla="*/ 7938 w 12"/>
              <a:gd name="T7" fmla="*/ 11112 h 7"/>
              <a:gd name="T8" fmla="*/ 4763 w 12"/>
              <a:gd name="T9" fmla="*/ 11112 h 7"/>
              <a:gd name="T10" fmla="*/ 4763 w 12"/>
              <a:gd name="T11" fmla="*/ 11112 h 7"/>
              <a:gd name="T12" fmla="*/ 0 w 12"/>
              <a:gd name="T13" fmla="*/ 6350 h 7"/>
              <a:gd name="T14" fmla="*/ 0 w 12"/>
              <a:gd name="T15" fmla="*/ 6350 h 7"/>
              <a:gd name="T16" fmla="*/ 0 w 12"/>
              <a:gd name="T17" fmla="*/ 3175 h 7"/>
              <a:gd name="T18" fmla="*/ 0 w 12"/>
              <a:gd name="T19" fmla="*/ 0 h 7"/>
              <a:gd name="T20" fmla="*/ 0 w 12"/>
              <a:gd name="T21" fmla="*/ 0 h 7"/>
              <a:gd name="T22" fmla="*/ 19050 w 12"/>
              <a:gd name="T23" fmla="*/ 6350 h 7"/>
              <a:gd name="T24" fmla="*/ 19050 w 12"/>
              <a:gd name="T25" fmla="*/ 6350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7" name="Freeform 1313"/>
          <p:cNvSpPr>
            <a:spLocks/>
          </p:cNvSpPr>
          <p:nvPr userDrawn="1"/>
        </p:nvSpPr>
        <p:spPr bwMode="auto">
          <a:xfrm>
            <a:off x="5694363" y="4619625"/>
            <a:ext cx="246062" cy="500063"/>
          </a:xfrm>
          <a:custGeom>
            <a:avLst/>
            <a:gdLst>
              <a:gd name="T0" fmla="*/ 231775 w 155"/>
              <a:gd name="T1" fmla="*/ 52388 h 315"/>
              <a:gd name="T2" fmla="*/ 234950 w 155"/>
              <a:gd name="T3" fmla="*/ 122238 h 315"/>
              <a:gd name="T4" fmla="*/ 234950 w 155"/>
              <a:gd name="T5" fmla="*/ 122238 h 315"/>
              <a:gd name="T6" fmla="*/ 242887 w 155"/>
              <a:gd name="T7" fmla="*/ 133350 h 315"/>
              <a:gd name="T8" fmla="*/ 246062 w 155"/>
              <a:gd name="T9" fmla="*/ 136525 h 315"/>
              <a:gd name="T10" fmla="*/ 246062 w 155"/>
              <a:gd name="T11" fmla="*/ 144463 h 315"/>
              <a:gd name="T12" fmla="*/ 246062 w 155"/>
              <a:gd name="T13" fmla="*/ 144463 h 315"/>
              <a:gd name="T14" fmla="*/ 238125 w 155"/>
              <a:gd name="T15" fmla="*/ 147638 h 315"/>
              <a:gd name="T16" fmla="*/ 234950 w 155"/>
              <a:gd name="T17" fmla="*/ 147638 h 315"/>
              <a:gd name="T18" fmla="*/ 227012 w 155"/>
              <a:gd name="T19" fmla="*/ 144463 h 315"/>
              <a:gd name="T20" fmla="*/ 220662 w 155"/>
              <a:gd name="T21" fmla="*/ 136525 h 315"/>
              <a:gd name="T22" fmla="*/ 209550 w 155"/>
              <a:gd name="T23" fmla="*/ 133350 h 315"/>
              <a:gd name="T24" fmla="*/ 209550 w 155"/>
              <a:gd name="T25" fmla="*/ 133350 h 315"/>
              <a:gd name="T26" fmla="*/ 209550 w 155"/>
              <a:gd name="T27" fmla="*/ 133350 h 315"/>
              <a:gd name="T28" fmla="*/ 206375 w 155"/>
              <a:gd name="T29" fmla="*/ 133350 h 315"/>
              <a:gd name="T30" fmla="*/ 198437 w 155"/>
              <a:gd name="T31" fmla="*/ 169863 h 315"/>
              <a:gd name="T32" fmla="*/ 206375 w 155"/>
              <a:gd name="T33" fmla="*/ 217488 h 315"/>
              <a:gd name="T34" fmla="*/ 131762 w 155"/>
              <a:gd name="T35" fmla="*/ 455613 h 315"/>
              <a:gd name="T36" fmla="*/ 120650 w 155"/>
              <a:gd name="T37" fmla="*/ 469900 h 315"/>
              <a:gd name="T38" fmla="*/ 98425 w 155"/>
              <a:gd name="T39" fmla="*/ 469900 h 315"/>
              <a:gd name="T40" fmla="*/ 69850 w 155"/>
              <a:gd name="T41" fmla="*/ 500063 h 315"/>
              <a:gd name="T42" fmla="*/ 33337 w 155"/>
              <a:gd name="T43" fmla="*/ 496888 h 315"/>
              <a:gd name="T44" fmla="*/ 7937 w 155"/>
              <a:gd name="T45" fmla="*/ 427038 h 315"/>
              <a:gd name="T46" fmla="*/ 0 w 155"/>
              <a:gd name="T47" fmla="*/ 360363 h 315"/>
              <a:gd name="T48" fmla="*/ 0 w 155"/>
              <a:gd name="T49" fmla="*/ 360363 h 315"/>
              <a:gd name="T50" fmla="*/ 47625 w 155"/>
              <a:gd name="T51" fmla="*/ 282575 h 315"/>
              <a:gd name="T52" fmla="*/ 36512 w 155"/>
              <a:gd name="T53" fmla="*/ 231775 h 315"/>
              <a:gd name="T54" fmla="*/ 36512 w 155"/>
              <a:gd name="T55" fmla="*/ 231775 h 315"/>
              <a:gd name="T56" fmla="*/ 39687 w 155"/>
              <a:gd name="T57" fmla="*/ 220663 h 315"/>
              <a:gd name="T58" fmla="*/ 39687 w 155"/>
              <a:gd name="T59" fmla="*/ 206375 h 315"/>
              <a:gd name="T60" fmla="*/ 39687 w 155"/>
              <a:gd name="T61" fmla="*/ 180975 h 315"/>
              <a:gd name="T62" fmla="*/ 69850 w 155"/>
              <a:gd name="T63" fmla="*/ 144463 h 315"/>
              <a:gd name="T64" fmla="*/ 69850 w 155"/>
              <a:gd name="T65" fmla="*/ 144463 h 315"/>
              <a:gd name="T66" fmla="*/ 114300 w 155"/>
              <a:gd name="T67" fmla="*/ 122238 h 315"/>
              <a:gd name="T68" fmla="*/ 165100 w 155"/>
              <a:gd name="T69" fmla="*/ 103188 h 315"/>
              <a:gd name="T70" fmla="*/ 165100 w 155"/>
              <a:gd name="T71" fmla="*/ 103188 h 315"/>
              <a:gd name="T72" fmla="*/ 173037 w 155"/>
              <a:gd name="T73" fmla="*/ 88900 h 315"/>
              <a:gd name="T74" fmla="*/ 176212 w 155"/>
              <a:gd name="T75" fmla="*/ 74613 h 315"/>
              <a:gd name="T76" fmla="*/ 184150 w 155"/>
              <a:gd name="T77" fmla="*/ 44450 h 315"/>
              <a:gd name="T78" fmla="*/ 195262 w 155"/>
              <a:gd name="T79" fmla="*/ 36513 h 315"/>
              <a:gd name="T80" fmla="*/ 206375 w 155"/>
              <a:gd name="T81" fmla="*/ 0 h 315"/>
              <a:gd name="T82" fmla="*/ 209550 w 155"/>
              <a:gd name="T83" fmla="*/ 0 h 315"/>
              <a:gd name="T84" fmla="*/ 231775 w 155"/>
              <a:gd name="T85" fmla="*/ 52388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8" name="Freeform 1314"/>
          <p:cNvSpPr>
            <a:spLocks/>
          </p:cNvSpPr>
          <p:nvPr userDrawn="1"/>
        </p:nvSpPr>
        <p:spPr bwMode="auto">
          <a:xfrm>
            <a:off x="7769225" y="4627563"/>
            <a:ext cx="1260475" cy="1138237"/>
          </a:xfrm>
          <a:custGeom>
            <a:avLst/>
            <a:gdLst>
              <a:gd name="T0" fmla="*/ 1125538 w 794"/>
              <a:gd name="T1" fmla="*/ 84137 h 717"/>
              <a:gd name="T2" fmla="*/ 1131888 w 794"/>
              <a:gd name="T3" fmla="*/ 150812 h 717"/>
              <a:gd name="T4" fmla="*/ 1150938 w 794"/>
              <a:gd name="T5" fmla="*/ 260350 h 717"/>
              <a:gd name="T6" fmla="*/ 1216025 w 794"/>
              <a:gd name="T7" fmla="*/ 393700 h 717"/>
              <a:gd name="T8" fmla="*/ 1198563 w 794"/>
              <a:gd name="T9" fmla="*/ 430212 h 717"/>
              <a:gd name="T10" fmla="*/ 1243013 w 794"/>
              <a:gd name="T11" fmla="*/ 488950 h 717"/>
              <a:gd name="T12" fmla="*/ 1231900 w 794"/>
              <a:gd name="T13" fmla="*/ 517525 h 717"/>
              <a:gd name="T14" fmla="*/ 1257300 w 794"/>
              <a:gd name="T15" fmla="*/ 650875 h 717"/>
              <a:gd name="T16" fmla="*/ 1198563 w 794"/>
              <a:gd name="T17" fmla="*/ 774700 h 717"/>
              <a:gd name="T18" fmla="*/ 1103313 w 794"/>
              <a:gd name="T19" fmla="*/ 892175 h 717"/>
              <a:gd name="T20" fmla="*/ 1077913 w 794"/>
              <a:gd name="T21" fmla="*/ 917575 h 717"/>
              <a:gd name="T22" fmla="*/ 922338 w 794"/>
              <a:gd name="T23" fmla="*/ 1090612 h 717"/>
              <a:gd name="T24" fmla="*/ 809625 w 794"/>
              <a:gd name="T25" fmla="*/ 1131887 h 717"/>
              <a:gd name="T26" fmla="*/ 776288 w 794"/>
              <a:gd name="T27" fmla="*/ 1120775 h 717"/>
              <a:gd name="T28" fmla="*/ 757238 w 794"/>
              <a:gd name="T29" fmla="*/ 1095375 h 717"/>
              <a:gd name="T30" fmla="*/ 647700 w 794"/>
              <a:gd name="T31" fmla="*/ 1068387 h 717"/>
              <a:gd name="T32" fmla="*/ 614363 w 794"/>
              <a:gd name="T33" fmla="*/ 981075 h 717"/>
              <a:gd name="T34" fmla="*/ 642938 w 794"/>
              <a:gd name="T35" fmla="*/ 944562 h 717"/>
              <a:gd name="T36" fmla="*/ 692150 w 794"/>
              <a:gd name="T37" fmla="*/ 874712 h 717"/>
              <a:gd name="T38" fmla="*/ 650875 w 794"/>
              <a:gd name="T39" fmla="*/ 917575 h 717"/>
              <a:gd name="T40" fmla="*/ 577850 w 794"/>
              <a:gd name="T41" fmla="*/ 866775 h 717"/>
              <a:gd name="T42" fmla="*/ 552450 w 794"/>
              <a:gd name="T43" fmla="*/ 827087 h 717"/>
              <a:gd name="T44" fmla="*/ 514350 w 794"/>
              <a:gd name="T45" fmla="*/ 811212 h 717"/>
              <a:gd name="T46" fmla="*/ 265113 w 794"/>
              <a:gd name="T47" fmla="*/ 889000 h 717"/>
              <a:gd name="T48" fmla="*/ 139700 w 794"/>
              <a:gd name="T49" fmla="*/ 896937 h 717"/>
              <a:gd name="T50" fmla="*/ 22225 w 794"/>
              <a:gd name="T51" fmla="*/ 917575 h 717"/>
              <a:gd name="T52" fmla="*/ 0 w 794"/>
              <a:gd name="T53" fmla="*/ 881062 h 717"/>
              <a:gd name="T54" fmla="*/ 63500 w 794"/>
              <a:gd name="T55" fmla="*/ 788987 h 717"/>
              <a:gd name="T56" fmla="*/ 66675 w 794"/>
              <a:gd name="T57" fmla="*/ 576262 h 717"/>
              <a:gd name="T58" fmla="*/ 85725 w 794"/>
              <a:gd name="T59" fmla="*/ 481012 h 717"/>
              <a:gd name="T60" fmla="*/ 107950 w 794"/>
              <a:gd name="T61" fmla="*/ 403225 h 717"/>
              <a:gd name="T62" fmla="*/ 214313 w 794"/>
              <a:gd name="T63" fmla="*/ 355600 h 717"/>
              <a:gd name="T64" fmla="*/ 349250 w 794"/>
              <a:gd name="T65" fmla="*/ 330200 h 717"/>
              <a:gd name="T66" fmla="*/ 412750 w 794"/>
              <a:gd name="T67" fmla="*/ 249237 h 717"/>
              <a:gd name="T68" fmla="*/ 455613 w 794"/>
              <a:gd name="T69" fmla="*/ 242887 h 717"/>
              <a:gd name="T70" fmla="*/ 471488 w 794"/>
              <a:gd name="T71" fmla="*/ 212725 h 717"/>
              <a:gd name="T72" fmla="*/ 536575 w 794"/>
              <a:gd name="T73" fmla="*/ 150812 h 717"/>
              <a:gd name="T74" fmla="*/ 577850 w 794"/>
              <a:gd name="T75" fmla="*/ 117475 h 717"/>
              <a:gd name="T76" fmla="*/ 606425 w 794"/>
              <a:gd name="T77" fmla="*/ 161925 h 717"/>
              <a:gd name="T78" fmla="*/ 628650 w 794"/>
              <a:gd name="T79" fmla="*/ 157162 h 717"/>
              <a:gd name="T80" fmla="*/ 669925 w 794"/>
              <a:gd name="T81" fmla="*/ 168275 h 717"/>
              <a:gd name="T82" fmla="*/ 709613 w 794"/>
              <a:gd name="T83" fmla="*/ 69850 h 717"/>
              <a:gd name="T84" fmla="*/ 765175 w 794"/>
              <a:gd name="T85" fmla="*/ 47625 h 717"/>
              <a:gd name="T86" fmla="*/ 765175 w 794"/>
              <a:gd name="T87" fmla="*/ 14287 h 717"/>
              <a:gd name="T88" fmla="*/ 798513 w 794"/>
              <a:gd name="T89" fmla="*/ 25400 h 717"/>
              <a:gd name="T90" fmla="*/ 838200 w 794"/>
              <a:gd name="T91" fmla="*/ 28575 h 717"/>
              <a:gd name="T92" fmla="*/ 879475 w 794"/>
              <a:gd name="T93" fmla="*/ 47625 h 717"/>
              <a:gd name="T94" fmla="*/ 896938 w 794"/>
              <a:gd name="T95" fmla="*/ 44450 h 717"/>
              <a:gd name="T96" fmla="*/ 863600 w 794"/>
              <a:gd name="T97" fmla="*/ 146050 h 717"/>
              <a:gd name="T98" fmla="*/ 915988 w 794"/>
              <a:gd name="T99" fmla="*/ 242887 h 717"/>
              <a:gd name="T100" fmla="*/ 952500 w 794"/>
              <a:gd name="T101" fmla="*/ 271462 h 717"/>
              <a:gd name="T102" fmla="*/ 1014413 w 794"/>
              <a:gd name="T103" fmla="*/ 246062 h 717"/>
              <a:gd name="T104" fmla="*/ 1084263 w 794"/>
              <a:gd name="T105" fmla="*/ 44450 h 717"/>
              <a:gd name="T106" fmla="*/ 1103313 w 794"/>
              <a:gd name="T107" fmla="*/ 0 h 717"/>
              <a:gd name="T108" fmla="*/ 1120775 w 794"/>
              <a:gd name="T109" fmla="*/ 47625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9" name="Freeform 1315"/>
          <p:cNvSpPr>
            <a:spLocks/>
          </p:cNvSpPr>
          <p:nvPr userDrawn="1"/>
        </p:nvSpPr>
        <p:spPr bwMode="auto">
          <a:xfrm>
            <a:off x="5734050" y="4630738"/>
            <a:ext cx="15875" cy="11112"/>
          </a:xfrm>
          <a:custGeom>
            <a:avLst/>
            <a:gdLst>
              <a:gd name="T0" fmla="*/ 15875 w 10"/>
              <a:gd name="T1" fmla="*/ 4762 h 7"/>
              <a:gd name="T2" fmla="*/ 15875 w 10"/>
              <a:gd name="T3" fmla="*/ 4762 h 7"/>
              <a:gd name="T4" fmla="*/ 15875 w 10"/>
              <a:gd name="T5" fmla="*/ 7937 h 7"/>
              <a:gd name="T6" fmla="*/ 15875 w 10"/>
              <a:gd name="T7" fmla="*/ 7937 h 7"/>
              <a:gd name="T8" fmla="*/ 15875 w 10"/>
              <a:gd name="T9" fmla="*/ 7937 h 7"/>
              <a:gd name="T10" fmla="*/ 7938 w 10"/>
              <a:gd name="T11" fmla="*/ 11112 h 7"/>
              <a:gd name="T12" fmla="*/ 4763 w 10"/>
              <a:gd name="T13" fmla="*/ 7937 h 7"/>
              <a:gd name="T14" fmla="*/ 4763 w 10"/>
              <a:gd name="T15" fmla="*/ 7937 h 7"/>
              <a:gd name="T16" fmla="*/ 0 w 10"/>
              <a:gd name="T17" fmla="*/ 4762 h 7"/>
              <a:gd name="T18" fmla="*/ 4763 w 10"/>
              <a:gd name="T19" fmla="*/ 0 h 7"/>
              <a:gd name="T20" fmla="*/ 4763 w 10"/>
              <a:gd name="T21" fmla="*/ 0 h 7"/>
              <a:gd name="T22" fmla="*/ 11113 w 10"/>
              <a:gd name="T23" fmla="*/ 0 h 7"/>
              <a:gd name="T24" fmla="*/ 15875 w 10"/>
              <a:gd name="T25" fmla="*/ 4762 h 7"/>
              <a:gd name="T26" fmla="*/ 15875 w 10"/>
              <a:gd name="T27" fmla="*/ 476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0" name="Freeform 1316"/>
          <p:cNvSpPr>
            <a:spLocks/>
          </p:cNvSpPr>
          <p:nvPr userDrawn="1"/>
        </p:nvSpPr>
        <p:spPr bwMode="auto">
          <a:xfrm>
            <a:off x="8478838" y="4630738"/>
            <a:ext cx="19050" cy="19050"/>
          </a:xfrm>
          <a:custGeom>
            <a:avLst/>
            <a:gdLst>
              <a:gd name="T0" fmla="*/ 19050 w 12"/>
              <a:gd name="T1" fmla="*/ 7938 h 12"/>
              <a:gd name="T2" fmla="*/ 3175 w 12"/>
              <a:gd name="T3" fmla="*/ 19050 h 12"/>
              <a:gd name="T4" fmla="*/ 0 w 12"/>
              <a:gd name="T5" fmla="*/ 11113 h 12"/>
              <a:gd name="T6" fmla="*/ 3175 w 12"/>
              <a:gd name="T7" fmla="*/ 0 h 12"/>
              <a:gd name="T8" fmla="*/ 3175 w 12"/>
              <a:gd name="T9" fmla="*/ 0 h 12"/>
              <a:gd name="T10" fmla="*/ 19050 w 12"/>
              <a:gd name="T11" fmla="*/ 7938 h 12"/>
              <a:gd name="T12" fmla="*/ 19050 w 12"/>
              <a:gd name="T13" fmla="*/ 7938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1" name="Freeform 1317"/>
          <p:cNvSpPr>
            <a:spLocks/>
          </p:cNvSpPr>
          <p:nvPr userDrawn="1"/>
        </p:nvSpPr>
        <p:spPr bwMode="auto">
          <a:xfrm>
            <a:off x="5154613" y="4756150"/>
            <a:ext cx="246062" cy="231775"/>
          </a:xfrm>
          <a:custGeom>
            <a:avLst/>
            <a:gdLst>
              <a:gd name="T0" fmla="*/ 157162 w 155"/>
              <a:gd name="T1" fmla="*/ 0 h 146"/>
              <a:gd name="T2" fmla="*/ 157162 w 155"/>
              <a:gd name="T3" fmla="*/ 0 h 146"/>
              <a:gd name="T4" fmla="*/ 157162 w 155"/>
              <a:gd name="T5" fmla="*/ 14288 h 146"/>
              <a:gd name="T6" fmla="*/ 161925 w 155"/>
              <a:gd name="T7" fmla="*/ 17463 h 146"/>
              <a:gd name="T8" fmla="*/ 165100 w 155"/>
              <a:gd name="T9" fmla="*/ 22225 h 146"/>
              <a:gd name="T10" fmla="*/ 165100 w 155"/>
              <a:gd name="T11" fmla="*/ 22225 h 146"/>
              <a:gd name="T12" fmla="*/ 184150 w 155"/>
              <a:gd name="T13" fmla="*/ 28575 h 146"/>
              <a:gd name="T14" fmla="*/ 201612 w 155"/>
              <a:gd name="T15" fmla="*/ 33338 h 146"/>
              <a:gd name="T16" fmla="*/ 238125 w 155"/>
              <a:gd name="T17" fmla="*/ 36513 h 146"/>
              <a:gd name="T18" fmla="*/ 238125 w 155"/>
              <a:gd name="T19" fmla="*/ 36513 h 146"/>
              <a:gd name="T20" fmla="*/ 238125 w 155"/>
              <a:gd name="T21" fmla="*/ 84138 h 146"/>
              <a:gd name="T22" fmla="*/ 234950 w 155"/>
              <a:gd name="T23" fmla="*/ 109538 h 146"/>
              <a:gd name="T24" fmla="*/ 231775 w 155"/>
              <a:gd name="T25" fmla="*/ 131763 h 146"/>
              <a:gd name="T26" fmla="*/ 246062 w 155"/>
              <a:gd name="T27" fmla="*/ 165100 h 146"/>
              <a:gd name="T28" fmla="*/ 246062 w 155"/>
              <a:gd name="T29" fmla="*/ 165100 h 146"/>
              <a:gd name="T30" fmla="*/ 238125 w 155"/>
              <a:gd name="T31" fmla="*/ 184150 h 146"/>
              <a:gd name="T32" fmla="*/ 231775 w 155"/>
              <a:gd name="T33" fmla="*/ 195263 h 146"/>
              <a:gd name="T34" fmla="*/ 223837 w 155"/>
              <a:gd name="T35" fmla="*/ 201613 h 146"/>
              <a:gd name="T36" fmla="*/ 184150 w 155"/>
              <a:gd name="T37" fmla="*/ 231775 h 146"/>
              <a:gd name="T38" fmla="*/ 109537 w 155"/>
              <a:gd name="T39" fmla="*/ 212725 h 146"/>
              <a:gd name="T40" fmla="*/ 28575 w 155"/>
              <a:gd name="T41" fmla="*/ 150813 h 146"/>
              <a:gd name="T42" fmla="*/ 22225 w 155"/>
              <a:gd name="T43" fmla="*/ 106363 h 146"/>
              <a:gd name="T44" fmla="*/ 0 w 155"/>
              <a:gd name="T45" fmla="*/ 84138 h 146"/>
              <a:gd name="T46" fmla="*/ 55562 w 155"/>
              <a:gd name="T47" fmla="*/ 80963 h 146"/>
              <a:gd name="T48" fmla="*/ 73025 w 155"/>
              <a:gd name="T49" fmla="*/ 73025 h 146"/>
              <a:gd name="T50" fmla="*/ 73025 w 155"/>
              <a:gd name="T51" fmla="*/ 73025 h 146"/>
              <a:gd name="T52" fmla="*/ 103187 w 155"/>
              <a:gd name="T53" fmla="*/ 17463 h 146"/>
              <a:gd name="T54" fmla="*/ 103187 w 155"/>
              <a:gd name="T55" fmla="*/ 17463 h 146"/>
              <a:gd name="T56" fmla="*/ 157162 w 155"/>
              <a:gd name="T57" fmla="*/ 0 h 146"/>
              <a:gd name="T58" fmla="*/ 157162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2" name="Freeform 1318"/>
          <p:cNvSpPr>
            <a:spLocks/>
          </p:cNvSpPr>
          <p:nvPr userDrawn="1"/>
        </p:nvSpPr>
        <p:spPr bwMode="auto">
          <a:xfrm>
            <a:off x="4713288" y="4822825"/>
            <a:ext cx="430212" cy="406400"/>
          </a:xfrm>
          <a:custGeom>
            <a:avLst/>
            <a:gdLst>
              <a:gd name="T0" fmla="*/ 430212 w 271"/>
              <a:gd name="T1" fmla="*/ 14288 h 256"/>
              <a:gd name="T2" fmla="*/ 393700 w 271"/>
              <a:gd name="T3" fmla="*/ 25400 h 256"/>
              <a:gd name="T4" fmla="*/ 371475 w 271"/>
              <a:gd name="T5" fmla="*/ 17463 h 256"/>
              <a:gd name="T6" fmla="*/ 371475 w 271"/>
              <a:gd name="T7" fmla="*/ 17463 h 256"/>
              <a:gd name="T8" fmla="*/ 307975 w 271"/>
              <a:gd name="T9" fmla="*/ 36513 h 256"/>
              <a:gd name="T10" fmla="*/ 307975 w 271"/>
              <a:gd name="T11" fmla="*/ 36513 h 256"/>
              <a:gd name="T12" fmla="*/ 307975 w 271"/>
              <a:gd name="T13" fmla="*/ 36513 h 256"/>
              <a:gd name="T14" fmla="*/ 304800 w 271"/>
              <a:gd name="T15" fmla="*/ 101600 h 256"/>
              <a:gd name="T16" fmla="*/ 304800 w 271"/>
              <a:gd name="T17" fmla="*/ 134938 h 256"/>
              <a:gd name="T18" fmla="*/ 298450 w 271"/>
              <a:gd name="T19" fmla="*/ 165100 h 256"/>
              <a:gd name="T20" fmla="*/ 298450 w 271"/>
              <a:gd name="T21" fmla="*/ 165100 h 256"/>
              <a:gd name="T22" fmla="*/ 260350 w 271"/>
              <a:gd name="T23" fmla="*/ 171450 h 256"/>
              <a:gd name="T24" fmla="*/ 260350 w 271"/>
              <a:gd name="T25" fmla="*/ 171450 h 256"/>
              <a:gd name="T26" fmla="*/ 271462 w 271"/>
              <a:gd name="T27" fmla="*/ 266700 h 256"/>
              <a:gd name="T28" fmla="*/ 271462 w 271"/>
              <a:gd name="T29" fmla="*/ 266700 h 256"/>
              <a:gd name="T30" fmla="*/ 260350 w 271"/>
              <a:gd name="T31" fmla="*/ 333375 h 256"/>
              <a:gd name="T32" fmla="*/ 257175 w 271"/>
              <a:gd name="T33" fmla="*/ 369888 h 256"/>
              <a:gd name="T34" fmla="*/ 257175 w 271"/>
              <a:gd name="T35" fmla="*/ 403225 h 256"/>
              <a:gd name="T36" fmla="*/ 201612 w 271"/>
              <a:gd name="T37" fmla="*/ 406400 h 256"/>
              <a:gd name="T38" fmla="*/ 201612 w 271"/>
              <a:gd name="T39" fmla="*/ 406400 h 256"/>
              <a:gd name="T40" fmla="*/ 179387 w 271"/>
              <a:gd name="T41" fmla="*/ 388938 h 256"/>
              <a:gd name="T42" fmla="*/ 179387 w 271"/>
              <a:gd name="T43" fmla="*/ 388938 h 256"/>
              <a:gd name="T44" fmla="*/ 158750 w 271"/>
              <a:gd name="T45" fmla="*/ 388938 h 256"/>
              <a:gd name="T46" fmla="*/ 147637 w 271"/>
              <a:gd name="T47" fmla="*/ 392113 h 256"/>
              <a:gd name="T48" fmla="*/ 139700 w 271"/>
              <a:gd name="T49" fmla="*/ 403225 h 256"/>
              <a:gd name="T50" fmla="*/ 111125 w 271"/>
              <a:gd name="T51" fmla="*/ 377825 h 256"/>
              <a:gd name="T52" fmla="*/ 111125 w 271"/>
              <a:gd name="T53" fmla="*/ 377825 h 256"/>
              <a:gd name="T54" fmla="*/ 103187 w 271"/>
              <a:gd name="T55" fmla="*/ 352425 h 256"/>
              <a:gd name="T56" fmla="*/ 100012 w 271"/>
              <a:gd name="T57" fmla="*/ 319088 h 256"/>
              <a:gd name="T58" fmla="*/ 95250 w 271"/>
              <a:gd name="T59" fmla="*/ 257175 h 256"/>
              <a:gd name="T60" fmla="*/ 77787 w 271"/>
              <a:gd name="T61" fmla="*/ 212725 h 256"/>
              <a:gd name="T62" fmla="*/ 73025 w 271"/>
              <a:gd name="T63" fmla="*/ 165100 h 256"/>
              <a:gd name="T64" fmla="*/ 73025 w 271"/>
              <a:gd name="T65" fmla="*/ 165100 h 256"/>
              <a:gd name="T66" fmla="*/ 55562 w 271"/>
              <a:gd name="T67" fmla="*/ 120650 h 256"/>
              <a:gd name="T68" fmla="*/ 41275 w 271"/>
              <a:gd name="T69" fmla="*/ 73025 h 256"/>
              <a:gd name="T70" fmla="*/ 3175 w 271"/>
              <a:gd name="T71" fmla="*/ 28575 h 256"/>
              <a:gd name="T72" fmla="*/ 3175 w 271"/>
              <a:gd name="T73" fmla="*/ 28575 h 256"/>
              <a:gd name="T74" fmla="*/ 0 w 271"/>
              <a:gd name="T75" fmla="*/ 14288 h 256"/>
              <a:gd name="T76" fmla="*/ 0 w 271"/>
              <a:gd name="T77" fmla="*/ 14288 h 256"/>
              <a:gd name="T78" fmla="*/ 25400 w 271"/>
              <a:gd name="T79" fmla="*/ 9525 h 256"/>
              <a:gd name="T80" fmla="*/ 36512 w 271"/>
              <a:gd name="T81" fmla="*/ 6350 h 256"/>
              <a:gd name="T82" fmla="*/ 47625 w 271"/>
              <a:gd name="T83" fmla="*/ 9525 h 256"/>
              <a:gd name="T84" fmla="*/ 111125 w 271"/>
              <a:gd name="T85" fmla="*/ 20638 h 256"/>
              <a:gd name="T86" fmla="*/ 111125 w 271"/>
              <a:gd name="T87" fmla="*/ 20638 h 256"/>
              <a:gd name="T88" fmla="*/ 161925 w 271"/>
              <a:gd name="T89" fmla="*/ 17463 h 256"/>
              <a:gd name="T90" fmla="*/ 217487 w 271"/>
              <a:gd name="T91" fmla="*/ 20638 h 256"/>
              <a:gd name="T92" fmla="*/ 271462 w 271"/>
              <a:gd name="T93" fmla="*/ 20638 h 256"/>
              <a:gd name="T94" fmla="*/ 323850 w 271"/>
              <a:gd name="T95" fmla="*/ 20638 h 256"/>
              <a:gd name="T96" fmla="*/ 371475 w 271"/>
              <a:gd name="T97" fmla="*/ 0 h 256"/>
              <a:gd name="T98" fmla="*/ 371475 w 271"/>
              <a:gd name="T99" fmla="*/ 0 h 256"/>
              <a:gd name="T100" fmla="*/ 385762 w 271"/>
              <a:gd name="T101" fmla="*/ 0 h 256"/>
              <a:gd name="T102" fmla="*/ 404812 w 271"/>
              <a:gd name="T103" fmla="*/ 0 h 256"/>
              <a:gd name="T104" fmla="*/ 419100 w 271"/>
              <a:gd name="T105" fmla="*/ 0 h 256"/>
              <a:gd name="T106" fmla="*/ 422275 w 271"/>
              <a:gd name="T107" fmla="*/ 6350 h 256"/>
              <a:gd name="T108" fmla="*/ 430212 w 271"/>
              <a:gd name="T109" fmla="*/ 14288 h 256"/>
              <a:gd name="T110" fmla="*/ 430212 w 271"/>
              <a:gd name="T111" fmla="*/ 14288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3" name="Freeform 1319"/>
          <p:cNvSpPr>
            <a:spLocks/>
          </p:cNvSpPr>
          <p:nvPr userDrawn="1"/>
        </p:nvSpPr>
        <p:spPr bwMode="auto">
          <a:xfrm>
            <a:off x="4978400" y="4840288"/>
            <a:ext cx="282575" cy="301625"/>
          </a:xfrm>
          <a:custGeom>
            <a:avLst/>
            <a:gdLst>
              <a:gd name="T0" fmla="*/ 193675 w 178"/>
              <a:gd name="T1" fmla="*/ 25400 h 190"/>
              <a:gd name="T2" fmla="*/ 193675 w 178"/>
              <a:gd name="T3" fmla="*/ 25400 h 190"/>
              <a:gd name="T4" fmla="*/ 198438 w 178"/>
              <a:gd name="T5" fmla="*/ 41275 h 190"/>
              <a:gd name="T6" fmla="*/ 198438 w 178"/>
              <a:gd name="T7" fmla="*/ 55563 h 190"/>
              <a:gd name="T8" fmla="*/ 201613 w 178"/>
              <a:gd name="T9" fmla="*/ 66675 h 190"/>
              <a:gd name="T10" fmla="*/ 209550 w 178"/>
              <a:gd name="T11" fmla="*/ 77788 h 190"/>
              <a:gd name="T12" fmla="*/ 282575 w 178"/>
              <a:gd name="T13" fmla="*/ 131763 h 190"/>
              <a:gd name="T14" fmla="*/ 260350 w 178"/>
              <a:gd name="T15" fmla="*/ 173038 h 190"/>
              <a:gd name="T16" fmla="*/ 263525 w 178"/>
              <a:gd name="T17" fmla="*/ 187325 h 190"/>
              <a:gd name="T18" fmla="*/ 263525 w 178"/>
              <a:gd name="T19" fmla="*/ 187325 h 190"/>
              <a:gd name="T20" fmla="*/ 246063 w 178"/>
              <a:gd name="T21" fmla="*/ 195263 h 190"/>
              <a:gd name="T22" fmla="*/ 234950 w 178"/>
              <a:gd name="T23" fmla="*/ 198438 h 190"/>
              <a:gd name="T24" fmla="*/ 220663 w 178"/>
              <a:gd name="T25" fmla="*/ 198438 h 190"/>
              <a:gd name="T26" fmla="*/ 220663 w 178"/>
              <a:gd name="T27" fmla="*/ 198438 h 190"/>
              <a:gd name="T28" fmla="*/ 182563 w 178"/>
              <a:gd name="T29" fmla="*/ 268288 h 190"/>
              <a:gd name="T30" fmla="*/ 134938 w 178"/>
              <a:gd name="T31" fmla="*/ 282575 h 190"/>
              <a:gd name="T32" fmla="*/ 134938 w 178"/>
              <a:gd name="T33" fmla="*/ 282575 h 190"/>
              <a:gd name="T34" fmla="*/ 112713 w 178"/>
              <a:gd name="T35" fmla="*/ 279400 h 190"/>
              <a:gd name="T36" fmla="*/ 92075 w 178"/>
              <a:gd name="T37" fmla="*/ 271463 h 190"/>
              <a:gd name="T38" fmla="*/ 39688 w 178"/>
              <a:gd name="T39" fmla="*/ 301625 h 190"/>
              <a:gd name="T40" fmla="*/ 28575 w 178"/>
              <a:gd name="T41" fmla="*/ 301625 h 190"/>
              <a:gd name="T42" fmla="*/ 22225 w 178"/>
              <a:gd name="T43" fmla="*/ 271463 h 190"/>
              <a:gd name="T44" fmla="*/ 22225 w 178"/>
              <a:gd name="T45" fmla="*/ 271463 h 190"/>
              <a:gd name="T46" fmla="*/ 17463 w 178"/>
              <a:gd name="T47" fmla="*/ 268288 h 190"/>
              <a:gd name="T48" fmla="*/ 14288 w 178"/>
              <a:gd name="T49" fmla="*/ 268288 h 190"/>
              <a:gd name="T50" fmla="*/ 11113 w 178"/>
              <a:gd name="T51" fmla="*/ 265113 h 190"/>
              <a:gd name="T52" fmla="*/ 6350 w 178"/>
              <a:gd name="T53" fmla="*/ 260350 h 190"/>
              <a:gd name="T54" fmla="*/ 11113 w 178"/>
              <a:gd name="T55" fmla="*/ 249238 h 190"/>
              <a:gd name="T56" fmla="*/ 0 w 178"/>
              <a:gd name="T57" fmla="*/ 158750 h 190"/>
              <a:gd name="T58" fmla="*/ 36513 w 178"/>
              <a:gd name="T59" fmla="*/ 150813 h 190"/>
              <a:gd name="T60" fmla="*/ 39688 w 178"/>
              <a:gd name="T61" fmla="*/ 150813 h 190"/>
              <a:gd name="T62" fmla="*/ 39688 w 178"/>
              <a:gd name="T63" fmla="*/ 150813 h 190"/>
              <a:gd name="T64" fmla="*/ 42863 w 178"/>
              <a:gd name="T65" fmla="*/ 120650 h 190"/>
              <a:gd name="T66" fmla="*/ 47625 w 178"/>
              <a:gd name="T67" fmla="*/ 88900 h 190"/>
              <a:gd name="T68" fmla="*/ 47625 w 178"/>
              <a:gd name="T69" fmla="*/ 22225 h 190"/>
              <a:gd name="T70" fmla="*/ 103188 w 178"/>
              <a:gd name="T71" fmla="*/ 7938 h 190"/>
              <a:gd name="T72" fmla="*/ 128588 w 178"/>
              <a:gd name="T73" fmla="*/ 14288 h 190"/>
              <a:gd name="T74" fmla="*/ 128588 w 178"/>
              <a:gd name="T75" fmla="*/ 14288 h 190"/>
              <a:gd name="T76" fmla="*/ 168275 w 178"/>
              <a:gd name="T77" fmla="*/ 0 h 190"/>
              <a:gd name="T78" fmla="*/ 193675 w 178"/>
              <a:gd name="T79" fmla="*/ 25400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4" name="Freeform 1320"/>
          <p:cNvSpPr>
            <a:spLocks/>
          </p:cNvSpPr>
          <p:nvPr userDrawn="1"/>
        </p:nvSpPr>
        <p:spPr bwMode="auto">
          <a:xfrm>
            <a:off x="2130425" y="4859338"/>
            <a:ext cx="455613" cy="1366837"/>
          </a:xfrm>
          <a:custGeom>
            <a:avLst/>
            <a:gdLst>
              <a:gd name="T0" fmla="*/ 114300 w 287"/>
              <a:gd name="T1" fmla="*/ 153987 h 861"/>
              <a:gd name="T2" fmla="*/ 128588 w 287"/>
              <a:gd name="T3" fmla="*/ 171450 h 861"/>
              <a:gd name="T4" fmla="*/ 147638 w 287"/>
              <a:gd name="T5" fmla="*/ 179387 h 861"/>
              <a:gd name="T6" fmla="*/ 150813 w 287"/>
              <a:gd name="T7" fmla="*/ 179387 h 861"/>
              <a:gd name="T8" fmla="*/ 165100 w 287"/>
              <a:gd name="T9" fmla="*/ 190500 h 861"/>
              <a:gd name="T10" fmla="*/ 158750 w 287"/>
              <a:gd name="T11" fmla="*/ 223837 h 861"/>
              <a:gd name="T12" fmla="*/ 133350 w 287"/>
              <a:gd name="T13" fmla="*/ 377825 h 861"/>
              <a:gd name="T14" fmla="*/ 161925 w 287"/>
              <a:gd name="T15" fmla="*/ 612775 h 861"/>
              <a:gd name="T16" fmla="*/ 217488 w 287"/>
              <a:gd name="T17" fmla="*/ 958850 h 861"/>
              <a:gd name="T18" fmla="*/ 231775 w 287"/>
              <a:gd name="T19" fmla="*/ 1017587 h 861"/>
              <a:gd name="T20" fmla="*/ 254000 w 287"/>
              <a:gd name="T21" fmla="*/ 1031875 h 861"/>
              <a:gd name="T22" fmla="*/ 293688 w 287"/>
              <a:gd name="T23" fmla="*/ 1120775 h 861"/>
              <a:gd name="T24" fmla="*/ 298450 w 287"/>
              <a:gd name="T25" fmla="*/ 1146175 h 861"/>
              <a:gd name="T26" fmla="*/ 298450 w 287"/>
              <a:gd name="T27" fmla="*/ 1200150 h 861"/>
              <a:gd name="T28" fmla="*/ 312738 w 287"/>
              <a:gd name="T29" fmla="*/ 1219200 h 861"/>
              <a:gd name="T30" fmla="*/ 338138 w 287"/>
              <a:gd name="T31" fmla="*/ 1230312 h 861"/>
              <a:gd name="T32" fmla="*/ 357188 w 287"/>
              <a:gd name="T33" fmla="*/ 1266825 h 861"/>
              <a:gd name="T34" fmla="*/ 390525 w 287"/>
              <a:gd name="T35" fmla="*/ 1274762 h 861"/>
              <a:gd name="T36" fmla="*/ 433388 w 287"/>
              <a:gd name="T37" fmla="*/ 1270000 h 861"/>
              <a:gd name="T38" fmla="*/ 449263 w 287"/>
              <a:gd name="T39" fmla="*/ 1270000 h 861"/>
              <a:gd name="T40" fmla="*/ 455613 w 287"/>
              <a:gd name="T41" fmla="*/ 1281112 h 861"/>
              <a:gd name="T42" fmla="*/ 455613 w 287"/>
              <a:gd name="T43" fmla="*/ 1285875 h 861"/>
              <a:gd name="T44" fmla="*/ 449263 w 287"/>
              <a:gd name="T45" fmla="*/ 1292225 h 861"/>
              <a:gd name="T46" fmla="*/ 400050 w 287"/>
              <a:gd name="T47" fmla="*/ 1314450 h 861"/>
              <a:gd name="T48" fmla="*/ 400050 w 287"/>
              <a:gd name="T49" fmla="*/ 1333500 h 861"/>
              <a:gd name="T50" fmla="*/ 393700 w 287"/>
              <a:gd name="T51" fmla="*/ 1344612 h 861"/>
              <a:gd name="T52" fmla="*/ 385763 w 287"/>
              <a:gd name="T53" fmla="*/ 1347787 h 861"/>
              <a:gd name="T54" fmla="*/ 374650 w 287"/>
              <a:gd name="T55" fmla="*/ 1366837 h 861"/>
              <a:gd name="T56" fmla="*/ 368300 w 287"/>
              <a:gd name="T57" fmla="*/ 1358900 h 861"/>
              <a:gd name="T58" fmla="*/ 371475 w 287"/>
              <a:gd name="T59" fmla="*/ 1350962 h 861"/>
              <a:gd name="T60" fmla="*/ 349250 w 287"/>
              <a:gd name="T61" fmla="*/ 1319212 h 861"/>
              <a:gd name="T62" fmla="*/ 346075 w 287"/>
              <a:gd name="T63" fmla="*/ 1319212 h 861"/>
              <a:gd name="T64" fmla="*/ 338138 w 287"/>
              <a:gd name="T65" fmla="*/ 1319212 h 861"/>
              <a:gd name="T66" fmla="*/ 334963 w 287"/>
              <a:gd name="T67" fmla="*/ 1303337 h 861"/>
              <a:gd name="T68" fmla="*/ 352425 w 287"/>
              <a:gd name="T69" fmla="*/ 1281112 h 861"/>
              <a:gd name="T70" fmla="*/ 349250 w 287"/>
              <a:gd name="T71" fmla="*/ 1263650 h 861"/>
              <a:gd name="T72" fmla="*/ 334963 w 287"/>
              <a:gd name="T73" fmla="*/ 1263650 h 861"/>
              <a:gd name="T74" fmla="*/ 323850 w 287"/>
              <a:gd name="T75" fmla="*/ 1270000 h 861"/>
              <a:gd name="T76" fmla="*/ 268288 w 287"/>
              <a:gd name="T77" fmla="*/ 1204912 h 861"/>
              <a:gd name="T78" fmla="*/ 271463 w 287"/>
              <a:gd name="T79" fmla="*/ 1196975 h 861"/>
              <a:gd name="T80" fmla="*/ 261938 w 287"/>
              <a:gd name="T81" fmla="*/ 1185862 h 861"/>
              <a:gd name="T82" fmla="*/ 242888 w 287"/>
              <a:gd name="T83" fmla="*/ 1174750 h 861"/>
              <a:gd name="T84" fmla="*/ 239713 w 287"/>
              <a:gd name="T85" fmla="*/ 1146175 h 861"/>
              <a:gd name="T86" fmla="*/ 254000 w 287"/>
              <a:gd name="T87" fmla="*/ 1127125 h 861"/>
              <a:gd name="T88" fmla="*/ 176213 w 287"/>
              <a:gd name="T89" fmla="*/ 1090612 h 861"/>
              <a:gd name="T90" fmla="*/ 176213 w 287"/>
              <a:gd name="T91" fmla="*/ 1057275 h 861"/>
              <a:gd name="T92" fmla="*/ 187325 w 287"/>
              <a:gd name="T93" fmla="*/ 1065212 h 861"/>
              <a:gd name="T94" fmla="*/ 203200 w 287"/>
              <a:gd name="T95" fmla="*/ 1068387 h 861"/>
              <a:gd name="T96" fmla="*/ 212725 w 287"/>
              <a:gd name="T97" fmla="*/ 1057275 h 861"/>
              <a:gd name="T98" fmla="*/ 203200 w 287"/>
              <a:gd name="T99" fmla="*/ 1006475 h 861"/>
              <a:gd name="T100" fmla="*/ 173038 w 287"/>
              <a:gd name="T101" fmla="*/ 903287 h 861"/>
              <a:gd name="T102" fmla="*/ 165100 w 287"/>
              <a:gd name="T103" fmla="*/ 892175 h 861"/>
              <a:gd name="T104" fmla="*/ 150813 w 287"/>
              <a:gd name="T105" fmla="*/ 884237 h 861"/>
              <a:gd name="T106" fmla="*/ 111125 w 287"/>
              <a:gd name="T107" fmla="*/ 858837 h 861"/>
              <a:gd name="T108" fmla="*/ 117475 w 287"/>
              <a:gd name="T109" fmla="*/ 841375 h 861"/>
              <a:gd name="T110" fmla="*/ 74613 w 287"/>
              <a:gd name="T111" fmla="*/ 730250 h 861"/>
              <a:gd name="T112" fmla="*/ 95250 w 287"/>
              <a:gd name="T113" fmla="*/ 554037 h 861"/>
              <a:gd name="T114" fmla="*/ 66675 w 287"/>
              <a:gd name="T115" fmla="*/ 436562 h 861"/>
              <a:gd name="T116" fmla="*/ 63500 w 287"/>
              <a:gd name="T117" fmla="*/ 319087 h 861"/>
              <a:gd name="T118" fmla="*/ 36513 w 287"/>
              <a:gd name="T119" fmla="*/ 176212 h 861"/>
              <a:gd name="T120" fmla="*/ 0 w 287"/>
              <a:gd name="T121" fmla="*/ 28575 h 861"/>
              <a:gd name="T122" fmla="*/ 3651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5" name="Freeform 1321"/>
          <p:cNvSpPr>
            <a:spLocks/>
          </p:cNvSpPr>
          <p:nvPr userDrawn="1"/>
        </p:nvSpPr>
        <p:spPr bwMode="auto">
          <a:xfrm>
            <a:off x="2420938" y="4924425"/>
            <a:ext cx="268287" cy="284163"/>
          </a:xfrm>
          <a:custGeom>
            <a:avLst/>
            <a:gdLst>
              <a:gd name="T0" fmla="*/ 114300 w 169"/>
              <a:gd name="T1" fmla="*/ 30163 h 179"/>
              <a:gd name="T2" fmla="*/ 114300 w 169"/>
              <a:gd name="T3" fmla="*/ 30163 h 179"/>
              <a:gd name="T4" fmla="*/ 117475 w 169"/>
              <a:gd name="T5" fmla="*/ 41275 h 179"/>
              <a:gd name="T6" fmla="*/ 117475 w 169"/>
              <a:gd name="T7" fmla="*/ 47625 h 179"/>
              <a:gd name="T8" fmla="*/ 117475 w 169"/>
              <a:gd name="T9" fmla="*/ 69850 h 179"/>
              <a:gd name="T10" fmla="*/ 136525 w 169"/>
              <a:gd name="T11" fmla="*/ 80963 h 179"/>
              <a:gd name="T12" fmla="*/ 212725 w 169"/>
              <a:gd name="T13" fmla="*/ 92075 h 179"/>
              <a:gd name="T14" fmla="*/ 220662 w 169"/>
              <a:gd name="T15" fmla="*/ 139700 h 179"/>
              <a:gd name="T16" fmla="*/ 220662 w 169"/>
              <a:gd name="T17" fmla="*/ 139700 h 179"/>
              <a:gd name="T18" fmla="*/ 238125 w 169"/>
              <a:gd name="T19" fmla="*/ 150813 h 179"/>
              <a:gd name="T20" fmla="*/ 257175 w 169"/>
              <a:gd name="T21" fmla="*/ 165100 h 179"/>
              <a:gd name="T22" fmla="*/ 268287 w 169"/>
              <a:gd name="T23" fmla="*/ 225425 h 179"/>
              <a:gd name="T24" fmla="*/ 246062 w 169"/>
              <a:gd name="T25" fmla="*/ 273050 h 179"/>
              <a:gd name="T26" fmla="*/ 246062 w 169"/>
              <a:gd name="T27" fmla="*/ 273050 h 179"/>
              <a:gd name="T28" fmla="*/ 223837 w 169"/>
              <a:gd name="T29" fmla="*/ 276225 h 179"/>
              <a:gd name="T30" fmla="*/ 206375 w 169"/>
              <a:gd name="T31" fmla="*/ 279400 h 179"/>
              <a:gd name="T32" fmla="*/ 184150 w 169"/>
              <a:gd name="T33" fmla="*/ 284163 h 179"/>
              <a:gd name="T34" fmla="*/ 173037 w 169"/>
              <a:gd name="T35" fmla="*/ 284163 h 179"/>
              <a:gd name="T36" fmla="*/ 161925 w 169"/>
              <a:gd name="T37" fmla="*/ 276225 h 179"/>
              <a:gd name="T38" fmla="*/ 158750 w 169"/>
              <a:gd name="T39" fmla="*/ 203200 h 179"/>
              <a:gd name="T40" fmla="*/ 114300 w 169"/>
              <a:gd name="T41" fmla="*/ 165100 h 179"/>
              <a:gd name="T42" fmla="*/ 77787 w 169"/>
              <a:gd name="T43" fmla="*/ 158750 h 179"/>
              <a:gd name="T44" fmla="*/ 77787 w 169"/>
              <a:gd name="T45" fmla="*/ 158750 h 179"/>
              <a:gd name="T46" fmla="*/ 58737 w 169"/>
              <a:gd name="T47" fmla="*/ 139700 h 179"/>
              <a:gd name="T48" fmla="*/ 44450 w 169"/>
              <a:gd name="T49" fmla="*/ 122238 h 179"/>
              <a:gd name="T50" fmla="*/ 25400 w 169"/>
              <a:gd name="T51" fmla="*/ 103188 h 179"/>
              <a:gd name="T52" fmla="*/ 19050 w 169"/>
              <a:gd name="T53" fmla="*/ 96838 h 179"/>
              <a:gd name="T54" fmla="*/ 7937 w 169"/>
              <a:gd name="T55" fmla="*/ 88900 h 179"/>
              <a:gd name="T56" fmla="*/ 7937 w 169"/>
              <a:gd name="T57" fmla="*/ 88900 h 179"/>
              <a:gd name="T58" fmla="*/ 0 w 169"/>
              <a:gd name="T59" fmla="*/ 77788 h 179"/>
              <a:gd name="T60" fmla="*/ 0 w 169"/>
              <a:gd name="T61" fmla="*/ 58738 h 179"/>
              <a:gd name="T62" fmla="*/ 0 w 169"/>
              <a:gd name="T63" fmla="*/ 30163 h 179"/>
              <a:gd name="T64" fmla="*/ 14287 w 169"/>
              <a:gd name="T65" fmla="*/ 0 h 179"/>
              <a:gd name="T66" fmla="*/ 14287 w 169"/>
              <a:gd name="T67" fmla="*/ 0 h 179"/>
              <a:gd name="T68" fmla="*/ 25400 w 169"/>
              <a:gd name="T69" fmla="*/ 0 h 179"/>
              <a:gd name="T70" fmla="*/ 36512 w 169"/>
              <a:gd name="T71" fmla="*/ 0 h 179"/>
              <a:gd name="T72" fmla="*/ 114300 w 169"/>
              <a:gd name="T73" fmla="*/ 30163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6" name="Freeform 1322"/>
          <p:cNvSpPr>
            <a:spLocks/>
          </p:cNvSpPr>
          <p:nvPr userDrawn="1"/>
        </p:nvSpPr>
        <p:spPr bwMode="auto">
          <a:xfrm>
            <a:off x="4856163" y="4976813"/>
            <a:ext cx="508000" cy="466725"/>
          </a:xfrm>
          <a:custGeom>
            <a:avLst/>
            <a:gdLst>
              <a:gd name="T0" fmla="*/ 482600 w 320"/>
              <a:gd name="T1" fmla="*/ 17463 h 294"/>
              <a:gd name="T2" fmla="*/ 482600 w 320"/>
              <a:gd name="T3" fmla="*/ 22225 h 294"/>
              <a:gd name="T4" fmla="*/ 500063 w 320"/>
              <a:gd name="T5" fmla="*/ 173038 h 294"/>
              <a:gd name="T6" fmla="*/ 508000 w 320"/>
              <a:gd name="T7" fmla="*/ 209550 h 294"/>
              <a:gd name="T8" fmla="*/ 496888 w 320"/>
              <a:gd name="T9" fmla="*/ 238125 h 294"/>
              <a:gd name="T10" fmla="*/ 379413 w 320"/>
              <a:gd name="T11" fmla="*/ 374650 h 294"/>
              <a:gd name="T12" fmla="*/ 379413 w 320"/>
              <a:gd name="T13" fmla="*/ 374650 h 294"/>
              <a:gd name="T14" fmla="*/ 304800 w 320"/>
              <a:gd name="T15" fmla="*/ 419100 h 294"/>
              <a:gd name="T16" fmla="*/ 268288 w 320"/>
              <a:gd name="T17" fmla="*/ 419100 h 294"/>
              <a:gd name="T18" fmla="*/ 225425 w 320"/>
              <a:gd name="T19" fmla="*/ 447675 h 294"/>
              <a:gd name="T20" fmla="*/ 117475 w 320"/>
              <a:gd name="T21" fmla="*/ 450850 h 294"/>
              <a:gd name="T22" fmla="*/ 117475 w 320"/>
              <a:gd name="T23" fmla="*/ 450850 h 294"/>
              <a:gd name="T24" fmla="*/ 96838 w 320"/>
              <a:gd name="T25" fmla="*/ 466725 h 294"/>
              <a:gd name="T26" fmla="*/ 96838 w 320"/>
              <a:gd name="T27" fmla="*/ 466725 h 294"/>
              <a:gd name="T28" fmla="*/ 41275 w 320"/>
              <a:gd name="T29" fmla="*/ 436563 h 294"/>
              <a:gd name="T30" fmla="*/ 41275 w 320"/>
              <a:gd name="T31" fmla="*/ 369888 h 294"/>
              <a:gd name="T32" fmla="*/ 0 w 320"/>
              <a:gd name="T33" fmla="*/ 252413 h 294"/>
              <a:gd name="T34" fmla="*/ 0 w 320"/>
              <a:gd name="T35" fmla="*/ 252413 h 294"/>
              <a:gd name="T36" fmla="*/ 7938 w 320"/>
              <a:gd name="T37" fmla="*/ 246063 h 294"/>
              <a:gd name="T38" fmla="*/ 15875 w 320"/>
              <a:gd name="T39" fmla="*/ 241300 h 294"/>
              <a:gd name="T40" fmla="*/ 36513 w 320"/>
              <a:gd name="T41" fmla="*/ 238125 h 294"/>
              <a:gd name="T42" fmla="*/ 36513 w 320"/>
              <a:gd name="T43" fmla="*/ 238125 h 294"/>
              <a:gd name="T44" fmla="*/ 55563 w 320"/>
              <a:gd name="T45" fmla="*/ 260350 h 294"/>
              <a:gd name="T46" fmla="*/ 117475 w 320"/>
              <a:gd name="T47" fmla="*/ 257175 h 294"/>
              <a:gd name="T48" fmla="*/ 122238 w 320"/>
              <a:gd name="T49" fmla="*/ 257175 h 294"/>
              <a:gd name="T50" fmla="*/ 122238 w 320"/>
              <a:gd name="T51" fmla="*/ 257175 h 294"/>
              <a:gd name="T52" fmla="*/ 117475 w 320"/>
              <a:gd name="T53" fmla="*/ 223838 h 294"/>
              <a:gd name="T54" fmla="*/ 122238 w 320"/>
              <a:gd name="T55" fmla="*/ 193675 h 294"/>
              <a:gd name="T56" fmla="*/ 128588 w 320"/>
              <a:gd name="T57" fmla="*/ 134938 h 294"/>
              <a:gd name="T58" fmla="*/ 128588 w 320"/>
              <a:gd name="T59" fmla="*/ 134938 h 294"/>
              <a:gd name="T60" fmla="*/ 136525 w 320"/>
              <a:gd name="T61" fmla="*/ 139700 h 294"/>
              <a:gd name="T62" fmla="*/ 147638 w 320"/>
              <a:gd name="T63" fmla="*/ 173038 h 294"/>
              <a:gd name="T64" fmla="*/ 147638 w 320"/>
              <a:gd name="T65" fmla="*/ 173038 h 294"/>
              <a:gd name="T66" fmla="*/ 155575 w 320"/>
              <a:gd name="T67" fmla="*/ 173038 h 294"/>
              <a:gd name="T68" fmla="*/ 165100 w 320"/>
              <a:gd name="T69" fmla="*/ 173038 h 294"/>
              <a:gd name="T70" fmla="*/ 214313 w 320"/>
              <a:gd name="T71" fmla="*/ 142875 h 294"/>
              <a:gd name="T72" fmla="*/ 214313 w 320"/>
              <a:gd name="T73" fmla="*/ 142875 h 294"/>
              <a:gd name="T74" fmla="*/ 257175 w 320"/>
              <a:gd name="T75" fmla="*/ 153988 h 294"/>
              <a:gd name="T76" fmla="*/ 257175 w 320"/>
              <a:gd name="T77" fmla="*/ 153988 h 294"/>
              <a:gd name="T78" fmla="*/ 304800 w 320"/>
              <a:gd name="T79" fmla="*/ 139700 h 294"/>
              <a:gd name="T80" fmla="*/ 309563 w 320"/>
              <a:gd name="T81" fmla="*/ 134938 h 294"/>
              <a:gd name="T82" fmla="*/ 346075 w 320"/>
              <a:gd name="T83" fmla="*/ 69850 h 294"/>
              <a:gd name="T84" fmla="*/ 346075 w 320"/>
              <a:gd name="T85" fmla="*/ 69850 h 294"/>
              <a:gd name="T86" fmla="*/ 360363 w 320"/>
              <a:gd name="T87" fmla="*/ 69850 h 294"/>
              <a:gd name="T88" fmla="*/ 371475 w 320"/>
              <a:gd name="T89" fmla="*/ 65088 h 294"/>
              <a:gd name="T90" fmla="*/ 393700 w 320"/>
              <a:gd name="T91" fmla="*/ 53975 h 294"/>
              <a:gd name="T92" fmla="*/ 393700 w 320"/>
              <a:gd name="T93" fmla="*/ 53975 h 294"/>
              <a:gd name="T94" fmla="*/ 393700 w 320"/>
              <a:gd name="T95" fmla="*/ 50800 h 294"/>
              <a:gd name="T96" fmla="*/ 393700 w 320"/>
              <a:gd name="T97" fmla="*/ 47625 h 294"/>
              <a:gd name="T98" fmla="*/ 390525 w 320"/>
              <a:gd name="T99" fmla="*/ 36513 h 294"/>
              <a:gd name="T100" fmla="*/ 407988 w 320"/>
              <a:gd name="T101" fmla="*/ 0 h 294"/>
              <a:gd name="T102" fmla="*/ 407988 w 320"/>
              <a:gd name="T103" fmla="*/ 0 h 294"/>
              <a:gd name="T104" fmla="*/ 482600 w 320"/>
              <a:gd name="T105" fmla="*/ 17463 h 294"/>
              <a:gd name="T106" fmla="*/ 482600 w 320"/>
              <a:gd name="T107" fmla="*/ 17463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7" name="Freeform 1323"/>
          <p:cNvSpPr>
            <a:spLocks/>
          </p:cNvSpPr>
          <p:nvPr userDrawn="1"/>
        </p:nvSpPr>
        <p:spPr bwMode="auto">
          <a:xfrm>
            <a:off x="2263775" y="5002213"/>
            <a:ext cx="444500" cy="1127125"/>
          </a:xfrm>
          <a:custGeom>
            <a:avLst/>
            <a:gdLst>
              <a:gd name="T0" fmla="*/ 149225 w 280"/>
              <a:gd name="T1" fmla="*/ 0 h 710"/>
              <a:gd name="T2" fmla="*/ 153988 w 280"/>
              <a:gd name="T3" fmla="*/ 14288 h 710"/>
              <a:gd name="T4" fmla="*/ 176213 w 280"/>
              <a:gd name="T5" fmla="*/ 28575 h 710"/>
              <a:gd name="T6" fmla="*/ 227013 w 280"/>
              <a:gd name="T7" fmla="*/ 87313 h 710"/>
              <a:gd name="T8" fmla="*/ 249238 w 280"/>
              <a:gd name="T9" fmla="*/ 92075 h 710"/>
              <a:gd name="T10" fmla="*/ 311150 w 280"/>
              <a:gd name="T11" fmla="*/ 128588 h 710"/>
              <a:gd name="T12" fmla="*/ 315913 w 280"/>
              <a:gd name="T13" fmla="*/ 201613 h 710"/>
              <a:gd name="T14" fmla="*/ 406400 w 280"/>
              <a:gd name="T15" fmla="*/ 198438 h 710"/>
              <a:gd name="T16" fmla="*/ 417513 w 280"/>
              <a:gd name="T17" fmla="*/ 176213 h 710"/>
              <a:gd name="T18" fmla="*/ 428625 w 280"/>
              <a:gd name="T19" fmla="*/ 153988 h 710"/>
              <a:gd name="T20" fmla="*/ 444500 w 280"/>
              <a:gd name="T21" fmla="*/ 161925 h 710"/>
              <a:gd name="T22" fmla="*/ 439738 w 280"/>
              <a:gd name="T23" fmla="*/ 176213 h 710"/>
              <a:gd name="T24" fmla="*/ 344488 w 280"/>
              <a:gd name="T25" fmla="*/ 315913 h 710"/>
              <a:gd name="T26" fmla="*/ 352425 w 280"/>
              <a:gd name="T27" fmla="*/ 463550 h 710"/>
              <a:gd name="T28" fmla="*/ 403225 w 280"/>
              <a:gd name="T29" fmla="*/ 500063 h 710"/>
              <a:gd name="T30" fmla="*/ 406400 w 280"/>
              <a:gd name="T31" fmla="*/ 514350 h 710"/>
              <a:gd name="T32" fmla="*/ 411163 w 280"/>
              <a:gd name="T33" fmla="*/ 536575 h 710"/>
              <a:gd name="T34" fmla="*/ 417513 w 280"/>
              <a:gd name="T35" fmla="*/ 542925 h 710"/>
              <a:gd name="T36" fmla="*/ 433388 w 280"/>
              <a:gd name="T37" fmla="*/ 565150 h 710"/>
              <a:gd name="T38" fmla="*/ 355600 w 280"/>
              <a:gd name="T39" fmla="*/ 612775 h 710"/>
              <a:gd name="T40" fmla="*/ 307975 w 280"/>
              <a:gd name="T41" fmla="*/ 639763 h 710"/>
              <a:gd name="T42" fmla="*/ 285750 w 280"/>
              <a:gd name="T43" fmla="*/ 631825 h 710"/>
              <a:gd name="T44" fmla="*/ 277813 w 280"/>
              <a:gd name="T45" fmla="*/ 642938 h 710"/>
              <a:gd name="T46" fmla="*/ 296863 w 280"/>
              <a:gd name="T47" fmla="*/ 676275 h 710"/>
              <a:gd name="T48" fmla="*/ 288925 w 280"/>
              <a:gd name="T49" fmla="*/ 709613 h 710"/>
              <a:gd name="T50" fmla="*/ 277813 w 280"/>
              <a:gd name="T51" fmla="*/ 720725 h 710"/>
              <a:gd name="T52" fmla="*/ 252413 w 280"/>
              <a:gd name="T53" fmla="*/ 712788 h 710"/>
              <a:gd name="T54" fmla="*/ 249238 w 280"/>
              <a:gd name="T55" fmla="*/ 738188 h 710"/>
              <a:gd name="T56" fmla="*/ 260350 w 280"/>
              <a:gd name="T57" fmla="*/ 746125 h 710"/>
              <a:gd name="T58" fmla="*/ 282575 w 280"/>
              <a:gd name="T59" fmla="*/ 763588 h 710"/>
              <a:gd name="T60" fmla="*/ 293688 w 280"/>
              <a:gd name="T61" fmla="*/ 763588 h 710"/>
              <a:gd name="T62" fmla="*/ 296863 w 280"/>
              <a:gd name="T63" fmla="*/ 763588 h 710"/>
              <a:gd name="T64" fmla="*/ 300038 w 280"/>
              <a:gd name="T65" fmla="*/ 779463 h 710"/>
              <a:gd name="T66" fmla="*/ 266700 w 280"/>
              <a:gd name="T67" fmla="*/ 869950 h 710"/>
              <a:gd name="T68" fmla="*/ 241300 w 280"/>
              <a:gd name="T69" fmla="*/ 885825 h 710"/>
              <a:gd name="T70" fmla="*/ 241300 w 280"/>
              <a:gd name="T71" fmla="*/ 919163 h 710"/>
              <a:gd name="T72" fmla="*/ 311150 w 280"/>
              <a:gd name="T73" fmla="*/ 984250 h 710"/>
              <a:gd name="T74" fmla="*/ 288925 w 280"/>
              <a:gd name="T75" fmla="*/ 1025525 h 710"/>
              <a:gd name="T76" fmla="*/ 296863 w 280"/>
              <a:gd name="T77" fmla="*/ 1050925 h 710"/>
              <a:gd name="T78" fmla="*/ 282575 w 280"/>
              <a:gd name="T79" fmla="*/ 1054100 h 710"/>
              <a:gd name="T80" fmla="*/ 282575 w 280"/>
              <a:gd name="T81" fmla="*/ 1087438 h 710"/>
              <a:gd name="T82" fmla="*/ 260350 w 280"/>
              <a:gd name="T83" fmla="*/ 1127125 h 710"/>
              <a:gd name="T84" fmla="*/ 212725 w 280"/>
              <a:gd name="T85" fmla="*/ 1087438 h 710"/>
              <a:gd name="T86" fmla="*/ 182563 w 280"/>
              <a:gd name="T87" fmla="*/ 1073150 h 710"/>
              <a:gd name="T88" fmla="*/ 165100 w 280"/>
              <a:gd name="T89" fmla="*/ 973138 h 710"/>
              <a:gd name="T90" fmla="*/ 128588 w 280"/>
              <a:gd name="T91" fmla="*/ 885825 h 710"/>
              <a:gd name="T92" fmla="*/ 117475 w 280"/>
              <a:gd name="T93" fmla="*/ 877888 h 710"/>
              <a:gd name="T94" fmla="*/ 106363 w 280"/>
              <a:gd name="T95" fmla="*/ 838200 h 710"/>
              <a:gd name="T96" fmla="*/ 98425 w 280"/>
              <a:gd name="T97" fmla="*/ 830263 h 710"/>
              <a:gd name="T98" fmla="*/ 84138 w 280"/>
              <a:gd name="T99" fmla="*/ 796925 h 710"/>
              <a:gd name="T100" fmla="*/ 73025 w 280"/>
              <a:gd name="T101" fmla="*/ 746125 h 710"/>
              <a:gd name="T102" fmla="*/ 31750 w 280"/>
              <a:gd name="T103" fmla="*/ 469900 h 710"/>
              <a:gd name="T104" fmla="*/ 6350 w 280"/>
              <a:gd name="T105" fmla="*/ 198438 h 710"/>
              <a:gd name="T106" fmla="*/ 28575 w 280"/>
              <a:gd name="T107" fmla="*/ 84138 h 710"/>
              <a:gd name="T108" fmla="*/ 39688 w 280"/>
              <a:gd name="T109" fmla="*/ 44450 h 710"/>
              <a:gd name="T110" fmla="*/ 25400 w 280"/>
              <a:gd name="T111" fmla="*/ 33338 h 710"/>
              <a:gd name="T112" fmla="*/ 87313 w 280"/>
              <a:gd name="T113" fmla="*/ 14288 h 710"/>
              <a:gd name="T114" fmla="*/ 149225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8" name="Freeform 1324"/>
          <p:cNvSpPr>
            <a:spLocks/>
          </p:cNvSpPr>
          <p:nvPr userDrawn="1"/>
        </p:nvSpPr>
        <p:spPr bwMode="auto">
          <a:xfrm>
            <a:off x="2611438" y="5318125"/>
            <a:ext cx="150812" cy="161925"/>
          </a:xfrm>
          <a:custGeom>
            <a:avLst/>
            <a:gdLst>
              <a:gd name="T0" fmla="*/ 44450 w 95"/>
              <a:gd name="T1" fmla="*/ 0 h 102"/>
              <a:gd name="T2" fmla="*/ 44450 w 95"/>
              <a:gd name="T3" fmla="*/ 0 h 102"/>
              <a:gd name="T4" fmla="*/ 66675 w 95"/>
              <a:gd name="T5" fmla="*/ 22225 h 102"/>
              <a:gd name="T6" fmla="*/ 77787 w 95"/>
              <a:gd name="T7" fmla="*/ 28575 h 102"/>
              <a:gd name="T8" fmla="*/ 85725 w 95"/>
              <a:gd name="T9" fmla="*/ 33338 h 102"/>
              <a:gd name="T10" fmla="*/ 92075 w 95"/>
              <a:gd name="T11" fmla="*/ 33338 h 102"/>
              <a:gd name="T12" fmla="*/ 144462 w 95"/>
              <a:gd name="T13" fmla="*/ 61913 h 102"/>
              <a:gd name="T14" fmla="*/ 144462 w 95"/>
              <a:gd name="T15" fmla="*/ 61913 h 102"/>
              <a:gd name="T16" fmla="*/ 144462 w 95"/>
              <a:gd name="T17" fmla="*/ 80963 h 102"/>
              <a:gd name="T18" fmla="*/ 139700 w 95"/>
              <a:gd name="T19" fmla="*/ 98425 h 102"/>
              <a:gd name="T20" fmla="*/ 144462 w 95"/>
              <a:gd name="T21" fmla="*/ 117475 h 102"/>
              <a:gd name="T22" fmla="*/ 144462 w 95"/>
              <a:gd name="T23" fmla="*/ 128588 h 102"/>
              <a:gd name="T24" fmla="*/ 150812 w 95"/>
              <a:gd name="T25" fmla="*/ 136525 h 102"/>
              <a:gd name="T26" fmla="*/ 125412 w 95"/>
              <a:gd name="T27" fmla="*/ 161925 h 102"/>
              <a:gd name="T28" fmla="*/ 63500 w 95"/>
              <a:gd name="T29" fmla="*/ 153988 h 102"/>
              <a:gd name="T30" fmla="*/ 0 w 95"/>
              <a:gd name="T31" fmla="*/ 117475 h 102"/>
              <a:gd name="T32" fmla="*/ 0 w 95"/>
              <a:gd name="T33" fmla="*/ 3175 h 102"/>
              <a:gd name="T34" fmla="*/ 0 w 95"/>
              <a:gd name="T35" fmla="*/ 3175 h 102"/>
              <a:gd name="T36" fmla="*/ 22225 w 95"/>
              <a:gd name="T37" fmla="*/ 3175 h 102"/>
              <a:gd name="T38" fmla="*/ 44450 w 95"/>
              <a:gd name="T39" fmla="*/ 0 h 102"/>
              <a:gd name="T40" fmla="*/ 44450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9" name="Freeform 1325"/>
          <p:cNvSpPr>
            <a:spLocks/>
          </p:cNvSpPr>
          <p:nvPr userDrawn="1"/>
        </p:nvSpPr>
        <p:spPr bwMode="auto">
          <a:xfrm>
            <a:off x="8431213" y="5505450"/>
            <a:ext cx="22225" cy="33338"/>
          </a:xfrm>
          <a:custGeom>
            <a:avLst/>
            <a:gdLst>
              <a:gd name="T0" fmla="*/ 19050 w 14"/>
              <a:gd name="T1" fmla="*/ 19050 h 21"/>
              <a:gd name="T2" fmla="*/ 0 w 14"/>
              <a:gd name="T3" fmla="*/ 33338 h 21"/>
              <a:gd name="T4" fmla="*/ 14288 w 14"/>
              <a:gd name="T5" fmla="*/ 3175 h 21"/>
              <a:gd name="T6" fmla="*/ 14288 w 14"/>
              <a:gd name="T7" fmla="*/ 3175 h 21"/>
              <a:gd name="T8" fmla="*/ 22225 w 14"/>
              <a:gd name="T9" fmla="*/ 0 h 21"/>
              <a:gd name="T10" fmla="*/ 19050 w 14"/>
              <a:gd name="T11" fmla="*/ 19050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0" name="Freeform 1326"/>
          <p:cNvSpPr>
            <a:spLocks/>
          </p:cNvSpPr>
          <p:nvPr userDrawn="1"/>
        </p:nvSpPr>
        <p:spPr bwMode="auto">
          <a:xfrm>
            <a:off x="8347075" y="5572125"/>
            <a:ext cx="11113" cy="11113"/>
          </a:xfrm>
          <a:custGeom>
            <a:avLst/>
            <a:gdLst>
              <a:gd name="T0" fmla="*/ 6350 w 7"/>
              <a:gd name="T1" fmla="*/ 11113 h 7"/>
              <a:gd name="T2" fmla="*/ 3175 w 7"/>
              <a:gd name="T3" fmla="*/ 11113 h 7"/>
              <a:gd name="T4" fmla="*/ 3175 w 7"/>
              <a:gd name="T5" fmla="*/ 11113 h 7"/>
              <a:gd name="T6" fmla="*/ 0 w 7"/>
              <a:gd name="T7" fmla="*/ 3175 h 7"/>
              <a:gd name="T8" fmla="*/ 11113 w 7"/>
              <a:gd name="T9" fmla="*/ 0 h 7"/>
              <a:gd name="T10" fmla="*/ 11113 w 7"/>
              <a:gd name="T11" fmla="*/ 0 h 7"/>
              <a:gd name="T12" fmla="*/ 6350 w 7"/>
              <a:gd name="T13" fmla="*/ 11113 h 7"/>
              <a:gd name="T14" fmla="*/ 6350 w 7"/>
              <a:gd name="T15" fmla="*/ 11113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1" name="Freeform 1327"/>
          <p:cNvSpPr>
            <a:spLocks/>
          </p:cNvSpPr>
          <p:nvPr userDrawn="1"/>
        </p:nvSpPr>
        <p:spPr bwMode="auto">
          <a:xfrm>
            <a:off x="8361363" y="5614988"/>
            <a:ext cx="25400" cy="22225"/>
          </a:xfrm>
          <a:custGeom>
            <a:avLst/>
            <a:gdLst>
              <a:gd name="T0" fmla="*/ 25400 w 16"/>
              <a:gd name="T1" fmla="*/ 19050 h 14"/>
              <a:gd name="T2" fmla="*/ 11113 w 16"/>
              <a:gd name="T3" fmla="*/ 22225 h 14"/>
              <a:gd name="T4" fmla="*/ 11113 w 16"/>
              <a:gd name="T5" fmla="*/ 22225 h 14"/>
              <a:gd name="T6" fmla="*/ 3175 w 16"/>
              <a:gd name="T7" fmla="*/ 15875 h 14"/>
              <a:gd name="T8" fmla="*/ 0 w 16"/>
              <a:gd name="T9" fmla="*/ 7938 h 14"/>
              <a:gd name="T10" fmla="*/ 0 w 16"/>
              <a:gd name="T11" fmla="*/ 7938 h 14"/>
              <a:gd name="T12" fmla="*/ 19050 w 16"/>
              <a:gd name="T13" fmla="*/ 0 h 14"/>
              <a:gd name="T14" fmla="*/ 25400 w 16"/>
              <a:gd name="T15" fmla="*/ 19050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2" name="Freeform 1328"/>
          <p:cNvSpPr>
            <a:spLocks/>
          </p:cNvSpPr>
          <p:nvPr userDrawn="1"/>
        </p:nvSpPr>
        <p:spPr bwMode="auto">
          <a:xfrm>
            <a:off x="8472488" y="5784850"/>
            <a:ext cx="9525" cy="14288"/>
          </a:xfrm>
          <a:custGeom>
            <a:avLst/>
            <a:gdLst>
              <a:gd name="T0" fmla="*/ 9525 w 6"/>
              <a:gd name="T1" fmla="*/ 3175 h 9"/>
              <a:gd name="T2" fmla="*/ 9525 w 6"/>
              <a:gd name="T3" fmla="*/ 3175 h 9"/>
              <a:gd name="T4" fmla="*/ 9525 w 6"/>
              <a:gd name="T5" fmla="*/ 7938 h 9"/>
              <a:gd name="T6" fmla="*/ 9525 w 6"/>
              <a:gd name="T7" fmla="*/ 11113 h 9"/>
              <a:gd name="T8" fmla="*/ 9525 w 6"/>
              <a:gd name="T9" fmla="*/ 11113 h 9"/>
              <a:gd name="T10" fmla="*/ 6350 w 6"/>
              <a:gd name="T11" fmla="*/ 14288 h 9"/>
              <a:gd name="T12" fmla="*/ 3175 w 6"/>
              <a:gd name="T13" fmla="*/ 14288 h 9"/>
              <a:gd name="T14" fmla="*/ 3175 w 6"/>
              <a:gd name="T15" fmla="*/ 14288 h 9"/>
              <a:gd name="T16" fmla="*/ 0 w 6"/>
              <a:gd name="T17" fmla="*/ 7938 h 9"/>
              <a:gd name="T18" fmla="*/ 0 w 6"/>
              <a:gd name="T19" fmla="*/ 3175 h 9"/>
              <a:gd name="T20" fmla="*/ 0 w 6"/>
              <a:gd name="T21" fmla="*/ 3175 h 9"/>
              <a:gd name="T22" fmla="*/ 0 w 6"/>
              <a:gd name="T23" fmla="*/ 0 h 9"/>
              <a:gd name="T24" fmla="*/ 3175 w 6"/>
              <a:gd name="T25" fmla="*/ 0 h 9"/>
              <a:gd name="T26" fmla="*/ 9525 w 6"/>
              <a:gd name="T27" fmla="*/ 3175 h 9"/>
              <a:gd name="T28" fmla="*/ 9525 w 6"/>
              <a:gd name="T29" fmla="*/ 3175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3" name="Freeform 1329"/>
          <p:cNvSpPr>
            <a:spLocks/>
          </p:cNvSpPr>
          <p:nvPr userDrawn="1"/>
        </p:nvSpPr>
        <p:spPr bwMode="auto">
          <a:xfrm>
            <a:off x="2273300" y="5788025"/>
            <a:ext cx="11113" cy="22225"/>
          </a:xfrm>
          <a:custGeom>
            <a:avLst/>
            <a:gdLst>
              <a:gd name="T0" fmla="*/ 11113 w 7"/>
              <a:gd name="T1" fmla="*/ 22225 h 14"/>
              <a:gd name="T2" fmla="*/ 11113 w 7"/>
              <a:gd name="T3" fmla="*/ 22225 h 14"/>
              <a:gd name="T4" fmla="*/ 7938 w 7"/>
              <a:gd name="T5" fmla="*/ 22225 h 14"/>
              <a:gd name="T6" fmla="*/ 0 w 7"/>
              <a:gd name="T7" fmla="*/ 0 h 14"/>
              <a:gd name="T8" fmla="*/ 4763 w 7"/>
              <a:gd name="T9" fmla="*/ 0 h 14"/>
              <a:gd name="T10" fmla="*/ 4763 w 7"/>
              <a:gd name="T11" fmla="*/ 0 h 14"/>
              <a:gd name="T12" fmla="*/ 11113 w 7"/>
              <a:gd name="T13" fmla="*/ 22225 h 14"/>
              <a:gd name="T14" fmla="*/ 11113 w 7"/>
              <a:gd name="T15" fmla="*/ 22225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4" name="Freeform 1330"/>
          <p:cNvSpPr>
            <a:spLocks/>
          </p:cNvSpPr>
          <p:nvPr userDrawn="1"/>
        </p:nvSpPr>
        <p:spPr bwMode="auto">
          <a:xfrm>
            <a:off x="8567738" y="5799138"/>
            <a:ext cx="11112" cy="14287"/>
          </a:xfrm>
          <a:custGeom>
            <a:avLst/>
            <a:gdLst>
              <a:gd name="T0" fmla="*/ 11112 w 7"/>
              <a:gd name="T1" fmla="*/ 3175 h 9"/>
              <a:gd name="T2" fmla="*/ 11112 w 7"/>
              <a:gd name="T3" fmla="*/ 3175 h 9"/>
              <a:gd name="T4" fmla="*/ 11112 w 7"/>
              <a:gd name="T5" fmla="*/ 11112 h 9"/>
              <a:gd name="T6" fmla="*/ 6350 w 7"/>
              <a:gd name="T7" fmla="*/ 14287 h 9"/>
              <a:gd name="T8" fmla="*/ 6350 w 7"/>
              <a:gd name="T9" fmla="*/ 14287 h 9"/>
              <a:gd name="T10" fmla="*/ 3175 w 7"/>
              <a:gd name="T11" fmla="*/ 14287 h 9"/>
              <a:gd name="T12" fmla="*/ 0 w 7"/>
              <a:gd name="T13" fmla="*/ 11112 h 9"/>
              <a:gd name="T14" fmla="*/ 0 w 7"/>
              <a:gd name="T15" fmla="*/ 11112 h 9"/>
              <a:gd name="T16" fmla="*/ 0 w 7"/>
              <a:gd name="T17" fmla="*/ 7937 h 9"/>
              <a:gd name="T18" fmla="*/ 0 w 7"/>
              <a:gd name="T19" fmla="*/ 3175 h 9"/>
              <a:gd name="T20" fmla="*/ 0 w 7"/>
              <a:gd name="T21" fmla="*/ 3175 h 9"/>
              <a:gd name="T22" fmla="*/ 3175 w 7"/>
              <a:gd name="T23" fmla="*/ 0 h 9"/>
              <a:gd name="T24" fmla="*/ 6350 w 7"/>
              <a:gd name="T25" fmla="*/ 0 h 9"/>
              <a:gd name="T26" fmla="*/ 11112 w 7"/>
              <a:gd name="T27" fmla="*/ 3175 h 9"/>
              <a:gd name="T28" fmla="*/ 11112 w 7"/>
              <a:gd name="T29" fmla="*/ 3175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5" name="Freeform 1331"/>
          <p:cNvSpPr>
            <a:spLocks/>
          </p:cNvSpPr>
          <p:nvPr userDrawn="1"/>
        </p:nvSpPr>
        <p:spPr bwMode="auto">
          <a:xfrm>
            <a:off x="8445500" y="5832475"/>
            <a:ext cx="125413" cy="114300"/>
          </a:xfrm>
          <a:custGeom>
            <a:avLst/>
            <a:gdLst>
              <a:gd name="T0" fmla="*/ 55563 w 79"/>
              <a:gd name="T1" fmla="*/ 22225 h 72"/>
              <a:gd name="T2" fmla="*/ 125413 w 79"/>
              <a:gd name="T3" fmla="*/ 22225 h 72"/>
              <a:gd name="T4" fmla="*/ 125413 w 79"/>
              <a:gd name="T5" fmla="*/ 22225 h 72"/>
              <a:gd name="T6" fmla="*/ 125413 w 79"/>
              <a:gd name="T7" fmla="*/ 36513 h 72"/>
              <a:gd name="T8" fmla="*/ 122238 w 79"/>
              <a:gd name="T9" fmla="*/ 44450 h 72"/>
              <a:gd name="T10" fmla="*/ 117475 w 79"/>
              <a:gd name="T11" fmla="*/ 50800 h 72"/>
              <a:gd name="T12" fmla="*/ 117475 w 79"/>
              <a:gd name="T13" fmla="*/ 50800 h 72"/>
              <a:gd name="T14" fmla="*/ 77788 w 79"/>
              <a:gd name="T15" fmla="*/ 73025 h 72"/>
              <a:gd name="T16" fmla="*/ 58738 w 79"/>
              <a:gd name="T17" fmla="*/ 88900 h 72"/>
              <a:gd name="T18" fmla="*/ 41275 w 79"/>
              <a:gd name="T19" fmla="*/ 103188 h 72"/>
              <a:gd name="T20" fmla="*/ 7938 w 79"/>
              <a:gd name="T21" fmla="*/ 114300 h 72"/>
              <a:gd name="T22" fmla="*/ 7938 w 79"/>
              <a:gd name="T23" fmla="*/ 114300 h 72"/>
              <a:gd name="T24" fmla="*/ 0 w 79"/>
              <a:gd name="T25" fmla="*/ 109538 h 72"/>
              <a:gd name="T26" fmla="*/ 11113 w 79"/>
              <a:gd name="T27" fmla="*/ 0 h 72"/>
              <a:gd name="T28" fmla="*/ 11113 w 79"/>
              <a:gd name="T29" fmla="*/ 0 h 72"/>
              <a:gd name="T30" fmla="*/ 22225 w 79"/>
              <a:gd name="T31" fmla="*/ 0 h 72"/>
              <a:gd name="T32" fmla="*/ 22225 w 79"/>
              <a:gd name="T33" fmla="*/ 0 h 72"/>
              <a:gd name="T34" fmla="*/ 26988 w 79"/>
              <a:gd name="T35" fmla="*/ 0 h 72"/>
              <a:gd name="T36" fmla="*/ 55563 w 79"/>
              <a:gd name="T37" fmla="*/ 22225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6" name="Freeform 1332"/>
          <p:cNvSpPr>
            <a:spLocks/>
          </p:cNvSpPr>
          <p:nvPr userDrawn="1"/>
        </p:nvSpPr>
        <p:spPr bwMode="auto">
          <a:xfrm>
            <a:off x="2300288" y="5888038"/>
            <a:ext cx="1587" cy="11112"/>
          </a:xfrm>
          <a:custGeom>
            <a:avLst/>
            <a:gdLst>
              <a:gd name="T0" fmla="*/ 0 w 1587"/>
              <a:gd name="T1" fmla="*/ 11112 h 7"/>
              <a:gd name="T2" fmla="*/ 0 w 1587"/>
              <a:gd name="T3" fmla="*/ 11112 h 7"/>
              <a:gd name="T4" fmla="*/ 0 w 1587"/>
              <a:gd name="T5" fmla="*/ 3175 h 7"/>
              <a:gd name="T6" fmla="*/ 0 w 1587"/>
              <a:gd name="T7" fmla="*/ 0 h 7"/>
              <a:gd name="T8" fmla="*/ 0 w 1587"/>
              <a:gd name="T9" fmla="*/ 0 h 7"/>
              <a:gd name="T10" fmla="*/ 0 w 1587"/>
              <a:gd name="T11" fmla="*/ 3175 h 7"/>
              <a:gd name="T12" fmla="*/ 0 w 1587"/>
              <a:gd name="T13" fmla="*/ 11112 h 7"/>
              <a:gd name="T14" fmla="*/ 0 w 1587"/>
              <a:gd name="T15" fmla="*/ 11112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7"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7" name="Freeform 1333"/>
          <p:cNvSpPr>
            <a:spLocks/>
          </p:cNvSpPr>
          <p:nvPr userDrawn="1"/>
        </p:nvSpPr>
        <p:spPr bwMode="auto">
          <a:xfrm>
            <a:off x="2325688" y="6005513"/>
            <a:ext cx="7937" cy="11112"/>
          </a:xfrm>
          <a:custGeom>
            <a:avLst/>
            <a:gdLst>
              <a:gd name="T0" fmla="*/ 7937 w 5"/>
              <a:gd name="T1" fmla="*/ 6350 h 7"/>
              <a:gd name="T2" fmla="*/ 3175 w 5"/>
              <a:gd name="T3" fmla="*/ 11112 h 7"/>
              <a:gd name="T4" fmla="*/ 3175 w 5"/>
              <a:gd name="T5" fmla="*/ 11112 h 7"/>
              <a:gd name="T6" fmla="*/ 0 w 5"/>
              <a:gd name="T7" fmla="*/ 3175 h 7"/>
              <a:gd name="T8" fmla="*/ 0 w 5"/>
              <a:gd name="T9" fmla="*/ 3175 h 7"/>
              <a:gd name="T10" fmla="*/ 3175 w 5"/>
              <a:gd name="T11" fmla="*/ 0 h 7"/>
              <a:gd name="T12" fmla="*/ 3175 w 5"/>
              <a:gd name="T13" fmla="*/ 3175 h 7"/>
              <a:gd name="T14" fmla="*/ 7937 w 5"/>
              <a:gd name="T15" fmla="*/ 6350 h 7"/>
              <a:gd name="T16" fmla="*/ 7937 w 5"/>
              <a:gd name="T17" fmla="*/ 635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8" name="Freeform 1334"/>
          <p:cNvSpPr>
            <a:spLocks/>
          </p:cNvSpPr>
          <p:nvPr userDrawn="1"/>
        </p:nvSpPr>
        <p:spPr bwMode="auto">
          <a:xfrm>
            <a:off x="2359025" y="6038850"/>
            <a:ext cx="11113" cy="20638"/>
          </a:xfrm>
          <a:custGeom>
            <a:avLst/>
            <a:gdLst>
              <a:gd name="T0" fmla="*/ 11113 w 7"/>
              <a:gd name="T1" fmla="*/ 20638 h 13"/>
              <a:gd name="T2" fmla="*/ 11113 w 7"/>
              <a:gd name="T3" fmla="*/ 20638 h 13"/>
              <a:gd name="T4" fmla="*/ 11113 w 7"/>
              <a:gd name="T5" fmla="*/ 20638 h 13"/>
              <a:gd name="T6" fmla="*/ 11113 w 7"/>
              <a:gd name="T7" fmla="*/ 20638 h 13"/>
              <a:gd name="T8" fmla="*/ 0 w 7"/>
              <a:gd name="T9" fmla="*/ 6350 h 13"/>
              <a:gd name="T10" fmla="*/ 0 w 7"/>
              <a:gd name="T11" fmla="*/ 6350 h 13"/>
              <a:gd name="T12" fmla="*/ 11113 w 7"/>
              <a:gd name="T13" fmla="*/ 0 h 13"/>
              <a:gd name="T14" fmla="*/ 11113 w 7"/>
              <a:gd name="T15" fmla="*/ 20638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9" name="Freeform 1335"/>
          <p:cNvSpPr>
            <a:spLocks/>
          </p:cNvSpPr>
          <p:nvPr userDrawn="1"/>
        </p:nvSpPr>
        <p:spPr bwMode="auto">
          <a:xfrm>
            <a:off x="2409825" y="6126163"/>
            <a:ext cx="7938" cy="7937"/>
          </a:xfrm>
          <a:custGeom>
            <a:avLst/>
            <a:gdLst>
              <a:gd name="T0" fmla="*/ 7938 w 5"/>
              <a:gd name="T1" fmla="*/ 7937 h 5"/>
              <a:gd name="T2" fmla="*/ 3175 w 5"/>
              <a:gd name="T3" fmla="*/ 7937 h 5"/>
              <a:gd name="T4" fmla="*/ 0 w 5"/>
              <a:gd name="T5" fmla="*/ 0 h 5"/>
              <a:gd name="T6" fmla="*/ 0 w 5"/>
              <a:gd name="T7" fmla="*/ 0 h 5"/>
              <a:gd name="T8" fmla="*/ 7938 w 5"/>
              <a:gd name="T9" fmla="*/ 7937 h 5"/>
              <a:gd name="T10" fmla="*/ 7938 w 5"/>
              <a:gd name="T11" fmla="*/ 7937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0" name="Freeform 1336"/>
          <p:cNvSpPr>
            <a:spLocks/>
          </p:cNvSpPr>
          <p:nvPr userDrawn="1"/>
        </p:nvSpPr>
        <p:spPr bwMode="auto">
          <a:xfrm>
            <a:off x="2568575" y="6156325"/>
            <a:ext cx="131763" cy="106363"/>
          </a:xfrm>
          <a:custGeom>
            <a:avLst/>
            <a:gdLst>
              <a:gd name="T0" fmla="*/ 109538 w 83"/>
              <a:gd name="T1" fmla="*/ 73025 h 67"/>
              <a:gd name="T2" fmla="*/ 109538 w 83"/>
              <a:gd name="T3" fmla="*/ 73025 h 67"/>
              <a:gd name="T4" fmla="*/ 120650 w 83"/>
              <a:gd name="T5" fmla="*/ 76200 h 67"/>
              <a:gd name="T6" fmla="*/ 131763 w 83"/>
              <a:gd name="T7" fmla="*/ 84138 h 67"/>
              <a:gd name="T8" fmla="*/ 95250 w 83"/>
              <a:gd name="T9" fmla="*/ 84138 h 67"/>
              <a:gd name="T10" fmla="*/ 95250 w 83"/>
              <a:gd name="T11" fmla="*/ 84138 h 67"/>
              <a:gd name="T12" fmla="*/ 87313 w 83"/>
              <a:gd name="T13" fmla="*/ 95250 h 67"/>
              <a:gd name="T14" fmla="*/ 84138 w 83"/>
              <a:gd name="T15" fmla="*/ 106363 h 67"/>
              <a:gd name="T16" fmla="*/ 61913 w 83"/>
              <a:gd name="T17" fmla="*/ 106363 h 67"/>
              <a:gd name="T18" fmla="*/ 61913 w 83"/>
              <a:gd name="T19" fmla="*/ 106363 h 67"/>
              <a:gd name="T20" fmla="*/ 58738 w 83"/>
              <a:gd name="T21" fmla="*/ 98425 h 67"/>
              <a:gd name="T22" fmla="*/ 53975 w 83"/>
              <a:gd name="T23" fmla="*/ 90488 h 67"/>
              <a:gd name="T24" fmla="*/ 53975 w 83"/>
              <a:gd name="T25" fmla="*/ 90488 h 67"/>
              <a:gd name="T26" fmla="*/ 36513 w 83"/>
              <a:gd name="T27" fmla="*/ 87313 h 67"/>
              <a:gd name="T28" fmla="*/ 28575 w 83"/>
              <a:gd name="T29" fmla="*/ 87313 h 67"/>
              <a:gd name="T30" fmla="*/ 25400 w 83"/>
              <a:gd name="T31" fmla="*/ 80963 h 67"/>
              <a:gd name="T32" fmla="*/ 36513 w 83"/>
              <a:gd name="T33" fmla="*/ 65088 h 67"/>
              <a:gd name="T34" fmla="*/ 36513 w 83"/>
              <a:gd name="T35" fmla="*/ 65088 h 67"/>
              <a:gd name="T36" fmla="*/ 31750 w 83"/>
              <a:gd name="T37" fmla="*/ 58738 h 67"/>
              <a:gd name="T38" fmla="*/ 25400 w 83"/>
              <a:gd name="T39" fmla="*/ 50800 h 67"/>
              <a:gd name="T40" fmla="*/ 28575 w 83"/>
              <a:gd name="T41" fmla="*/ 28575 h 67"/>
              <a:gd name="T42" fmla="*/ 28575 w 83"/>
              <a:gd name="T43" fmla="*/ 28575 h 67"/>
              <a:gd name="T44" fmla="*/ 14288 w 83"/>
              <a:gd name="T45" fmla="*/ 22225 h 67"/>
              <a:gd name="T46" fmla="*/ 3175 w 83"/>
              <a:gd name="T47" fmla="*/ 14288 h 67"/>
              <a:gd name="T48" fmla="*/ 3175 w 83"/>
              <a:gd name="T49" fmla="*/ 14288 h 67"/>
              <a:gd name="T50" fmla="*/ 0 w 83"/>
              <a:gd name="T51" fmla="*/ 3175 h 67"/>
              <a:gd name="T52" fmla="*/ 17463 w 83"/>
              <a:gd name="T53" fmla="*/ 0 h 67"/>
              <a:gd name="T54" fmla="*/ 109538 w 83"/>
              <a:gd name="T55" fmla="*/ 73025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1" name="Freeform 1337"/>
          <p:cNvSpPr>
            <a:spLocks/>
          </p:cNvSpPr>
          <p:nvPr userDrawn="1"/>
        </p:nvSpPr>
        <p:spPr bwMode="auto">
          <a:xfrm>
            <a:off x="2451100" y="6188075"/>
            <a:ext cx="14288" cy="11113"/>
          </a:xfrm>
          <a:custGeom>
            <a:avLst/>
            <a:gdLst>
              <a:gd name="T0" fmla="*/ 14288 w 9"/>
              <a:gd name="T1" fmla="*/ 0 h 7"/>
              <a:gd name="T2" fmla="*/ 14288 w 9"/>
              <a:gd name="T3" fmla="*/ 0 h 7"/>
              <a:gd name="T4" fmla="*/ 14288 w 9"/>
              <a:gd name="T5" fmla="*/ 7938 h 7"/>
              <a:gd name="T6" fmla="*/ 14288 w 9"/>
              <a:gd name="T7" fmla="*/ 7938 h 7"/>
              <a:gd name="T8" fmla="*/ 6350 w 9"/>
              <a:gd name="T9" fmla="*/ 11113 h 7"/>
              <a:gd name="T10" fmla="*/ 6350 w 9"/>
              <a:gd name="T11" fmla="*/ 11113 h 7"/>
              <a:gd name="T12" fmla="*/ 0 w 9"/>
              <a:gd name="T13" fmla="*/ 4763 h 7"/>
              <a:gd name="T14" fmla="*/ 0 w 9"/>
              <a:gd name="T15" fmla="*/ 4763 h 7"/>
              <a:gd name="T16" fmla="*/ 14288 w 9"/>
              <a:gd name="T17" fmla="*/ 0 h 7"/>
              <a:gd name="T18" fmla="*/ 14288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2" name="Freeform 1338"/>
          <p:cNvSpPr>
            <a:spLocks/>
          </p:cNvSpPr>
          <p:nvPr userDrawn="1"/>
        </p:nvSpPr>
        <p:spPr bwMode="auto">
          <a:xfrm>
            <a:off x="5697538" y="2084388"/>
            <a:ext cx="1047750" cy="558800"/>
          </a:xfrm>
          <a:custGeom>
            <a:avLst/>
            <a:gdLst>
              <a:gd name="T0" fmla="*/ 1017588 w 660"/>
              <a:gd name="T1" fmla="*/ 246063 h 352"/>
              <a:gd name="T2" fmla="*/ 900113 w 660"/>
              <a:gd name="T3" fmla="*/ 198438 h 352"/>
              <a:gd name="T4" fmla="*/ 801688 w 660"/>
              <a:gd name="T5" fmla="*/ 161925 h 352"/>
              <a:gd name="T6" fmla="*/ 566738 w 660"/>
              <a:gd name="T7" fmla="*/ 47625 h 352"/>
              <a:gd name="T8" fmla="*/ 536575 w 660"/>
              <a:gd name="T9" fmla="*/ 44450 h 352"/>
              <a:gd name="T10" fmla="*/ 485775 w 660"/>
              <a:gd name="T11" fmla="*/ 44450 h 352"/>
              <a:gd name="T12" fmla="*/ 401638 w 660"/>
              <a:gd name="T13" fmla="*/ 0 h 352"/>
              <a:gd name="T14" fmla="*/ 261938 w 660"/>
              <a:gd name="T15" fmla="*/ 111125 h 352"/>
              <a:gd name="T16" fmla="*/ 273050 w 660"/>
              <a:gd name="T17" fmla="*/ 125413 h 352"/>
              <a:gd name="T18" fmla="*/ 276225 w 660"/>
              <a:gd name="T19" fmla="*/ 139700 h 352"/>
              <a:gd name="T20" fmla="*/ 293688 w 660"/>
              <a:gd name="T21" fmla="*/ 176213 h 352"/>
              <a:gd name="T22" fmla="*/ 158750 w 660"/>
              <a:gd name="T23" fmla="*/ 214313 h 352"/>
              <a:gd name="T24" fmla="*/ 44450 w 660"/>
              <a:gd name="T25" fmla="*/ 231775 h 352"/>
              <a:gd name="T26" fmla="*/ 4763 w 660"/>
              <a:gd name="T27" fmla="*/ 284163 h 352"/>
              <a:gd name="T28" fmla="*/ 55563 w 660"/>
              <a:gd name="T29" fmla="*/ 360363 h 352"/>
              <a:gd name="T30" fmla="*/ 111125 w 660"/>
              <a:gd name="T31" fmla="*/ 368300 h 352"/>
              <a:gd name="T32" fmla="*/ 150813 w 660"/>
              <a:gd name="T33" fmla="*/ 412750 h 352"/>
              <a:gd name="T34" fmla="*/ 139700 w 660"/>
              <a:gd name="T35" fmla="*/ 423863 h 352"/>
              <a:gd name="T36" fmla="*/ 128588 w 660"/>
              <a:gd name="T37" fmla="*/ 474663 h 352"/>
              <a:gd name="T38" fmla="*/ 133350 w 660"/>
              <a:gd name="T39" fmla="*/ 488950 h 352"/>
              <a:gd name="T40" fmla="*/ 173038 w 660"/>
              <a:gd name="T41" fmla="*/ 522288 h 352"/>
              <a:gd name="T42" fmla="*/ 180975 w 660"/>
              <a:gd name="T43" fmla="*/ 544513 h 352"/>
              <a:gd name="T44" fmla="*/ 192088 w 660"/>
              <a:gd name="T45" fmla="*/ 558800 h 352"/>
              <a:gd name="T46" fmla="*/ 198438 w 660"/>
              <a:gd name="T47" fmla="*/ 555625 h 352"/>
              <a:gd name="T48" fmla="*/ 209550 w 660"/>
              <a:gd name="T49" fmla="*/ 541338 h 352"/>
              <a:gd name="T50" fmla="*/ 217488 w 660"/>
              <a:gd name="T51" fmla="*/ 541338 h 352"/>
              <a:gd name="T52" fmla="*/ 228600 w 660"/>
              <a:gd name="T53" fmla="*/ 530225 h 352"/>
              <a:gd name="T54" fmla="*/ 261938 w 660"/>
              <a:gd name="T55" fmla="*/ 541338 h 352"/>
              <a:gd name="T56" fmla="*/ 287338 w 660"/>
              <a:gd name="T57" fmla="*/ 533400 h 352"/>
              <a:gd name="T58" fmla="*/ 261938 w 660"/>
              <a:gd name="T59" fmla="*/ 460375 h 352"/>
              <a:gd name="T60" fmla="*/ 309563 w 660"/>
              <a:gd name="T61" fmla="*/ 407988 h 352"/>
              <a:gd name="T62" fmla="*/ 312738 w 660"/>
              <a:gd name="T63" fmla="*/ 407988 h 352"/>
              <a:gd name="T64" fmla="*/ 346075 w 660"/>
              <a:gd name="T65" fmla="*/ 390525 h 352"/>
              <a:gd name="T66" fmla="*/ 360363 w 660"/>
              <a:gd name="T67" fmla="*/ 365125 h 352"/>
              <a:gd name="T68" fmla="*/ 411163 w 660"/>
              <a:gd name="T69" fmla="*/ 368300 h 352"/>
              <a:gd name="T70" fmla="*/ 411163 w 660"/>
              <a:gd name="T71" fmla="*/ 412750 h 352"/>
              <a:gd name="T72" fmla="*/ 477838 w 660"/>
              <a:gd name="T73" fmla="*/ 449263 h 352"/>
              <a:gd name="T74" fmla="*/ 569913 w 660"/>
              <a:gd name="T75" fmla="*/ 463550 h 352"/>
              <a:gd name="T76" fmla="*/ 639763 w 660"/>
              <a:gd name="T77" fmla="*/ 536575 h 352"/>
              <a:gd name="T78" fmla="*/ 728663 w 660"/>
              <a:gd name="T79" fmla="*/ 508000 h 352"/>
              <a:gd name="T80" fmla="*/ 835025 w 660"/>
              <a:gd name="T81" fmla="*/ 463550 h 352"/>
              <a:gd name="T82" fmla="*/ 958850 w 660"/>
              <a:gd name="T83" fmla="*/ 452438 h 352"/>
              <a:gd name="T84" fmla="*/ 947738 w 660"/>
              <a:gd name="T85" fmla="*/ 441325 h 352"/>
              <a:gd name="T86" fmla="*/ 944563 w 660"/>
              <a:gd name="T87" fmla="*/ 423863 h 352"/>
              <a:gd name="T88" fmla="*/ 966788 w 660"/>
              <a:gd name="T89" fmla="*/ 396875 h 352"/>
              <a:gd name="T90" fmla="*/ 981075 w 660"/>
              <a:gd name="T91" fmla="*/ 342900 h 352"/>
              <a:gd name="T92" fmla="*/ 1036638 w 660"/>
              <a:gd name="T93" fmla="*/ 346075 h 352"/>
              <a:gd name="T94" fmla="*/ 1047750 w 660"/>
              <a:gd name="T95" fmla="*/ 284163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nvGrpSpPr>
          <p:cNvPr id="323" name="Group 586"/>
          <p:cNvGrpSpPr>
            <a:grpSpLocks/>
          </p:cNvGrpSpPr>
          <p:nvPr/>
        </p:nvGrpSpPr>
        <p:grpSpPr bwMode="auto">
          <a:xfrm>
            <a:off x="5759450" y="3033713"/>
            <a:ext cx="3119438" cy="3119437"/>
            <a:chOff x="2983" y="1877"/>
            <a:chExt cx="2245" cy="2245"/>
          </a:xfrm>
        </p:grpSpPr>
        <p:sp>
          <p:nvSpPr>
            <p:cNvPr id="324" name="Oval 587"/>
            <p:cNvSpPr>
              <a:spLocks noChangeArrowheads="1"/>
            </p:cNvSpPr>
            <p:nvPr/>
          </p:nvSpPr>
          <p:spPr bwMode="auto">
            <a:xfrm>
              <a:off x="2983" y="1877"/>
              <a:ext cx="2245" cy="224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5" name="Group 588"/>
            <p:cNvGrpSpPr>
              <a:grpSpLocks/>
            </p:cNvGrpSpPr>
            <p:nvPr/>
          </p:nvGrpSpPr>
          <p:grpSpPr bwMode="auto">
            <a:xfrm>
              <a:off x="2983" y="1877"/>
              <a:ext cx="2232" cy="2239"/>
              <a:chOff x="1478" y="2731"/>
              <a:chExt cx="1394" cy="1398"/>
            </a:xfrm>
          </p:grpSpPr>
          <p:sp>
            <p:nvSpPr>
              <p:cNvPr id="326" name="Freeform 589"/>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27" name="Freeform 590"/>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28" name="Freeform 591"/>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29" name="Freeform 592"/>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0" name="Freeform 593"/>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1" name="Freeform 594"/>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2" name="Freeform 595"/>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3" name="Freeform 596"/>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4" name="Freeform 597"/>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5" name="Freeform 598"/>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6" name="Freeform 599"/>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7" name="Freeform 600"/>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8" name="Freeform 601"/>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9" name="Freeform 602"/>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0" name="Freeform 603"/>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1" name="Freeform 604"/>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2" name="Freeform 605"/>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3" name="Freeform 606"/>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4" name="Freeform 607"/>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5" name="Freeform 608"/>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6" name="Freeform 609"/>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7" name="Freeform 610"/>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8" name="Freeform 611"/>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9" name="Freeform 612"/>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0" name="Freeform 613"/>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1" name="Freeform 614"/>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2" name="Freeform 615"/>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3" name="Freeform 616"/>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4" name="Freeform 617"/>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5" name="Freeform 618"/>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6" name="Freeform 619"/>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7" name="Freeform 620"/>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8" name="Freeform 621"/>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9" name="Freeform 622"/>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0" name="Freeform 623"/>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1" name="Freeform 624"/>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2" name="Freeform 625"/>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3" name="Freeform 626"/>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4" name="Freeform 627"/>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5" name="Freeform 628"/>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6" name="Freeform 629"/>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7" name="Freeform 630"/>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8" name="Freeform 631"/>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9" name="Freeform 632"/>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0" name="Freeform 633"/>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1" name="Freeform 634"/>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2" name="Freeform 635"/>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3" name="Freeform 636"/>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4" name="Freeform 637"/>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5" name="Freeform 638"/>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6" name="Freeform 639"/>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7" name="Freeform 640"/>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8" name="Freeform 641"/>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9" name="Freeform 642"/>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0" name="Freeform 643"/>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1" name="Freeform 644"/>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2" name="Freeform 645"/>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3" name="Rectangle 646"/>
              <p:cNvSpPr>
                <a:spLocks noChangeArrowheads="1"/>
              </p:cNvSpPr>
              <p:nvPr/>
            </p:nvSpPr>
            <p:spPr bwMode="auto">
              <a:xfrm>
                <a:off x="2864" y="3297"/>
                <a:ext cx="1" cy="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84" name="Freeform 647"/>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5" name="Freeform 648"/>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6" name="Freeform 649"/>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7" name="Freeform 650"/>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8" name="Freeform 651"/>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9" name="Freeform 652"/>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0" name="Freeform 653"/>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1" name="Freeform 654"/>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2" name="Freeform 655"/>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3" name="Freeform 656"/>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4" name="Freeform 657"/>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5" name="Freeform 658"/>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6" name="Freeform 659"/>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7" name="Freeform 660"/>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8" name="Freeform 661"/>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9" name="Freeform 662"/>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0" name="Freeform 663"/>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1" name="Freeform 664"/>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2" name="Freeform 665"/>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3" name="Freeform 666"/>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4" name="Freeform 667"/>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5" name="Freeform 668"/>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6" name="Freeform 669"/>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7" name="Freeform 670"/>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8" name="Freeform 671"/>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9" name="Freeform 672"/>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 name="Freeform 673"/>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1" name="Freeform 674"/>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2" name="Freeform 675"/>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3" name="Freeform 676"/>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4" name="Freeform 677"/>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5" name="Freeform 678"/>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6" name="Freeform 679"/>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7" name="Freeform 680"/>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8" name="Freeform 681"/>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9" name="Freeform 682"/>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0" name="Freeform 683"/>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1" name="Freeform 684"/>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2" name="Freeform 685"/>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3" name="Freeform 686"/>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4" name="Freeform 687"/>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5" name="Freeform 688"/>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6" name="Freeform 689"/>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7" name="Freeform 690"/>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8" name="Freeform 691"/>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9" name="Freeform 692"/>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0" name="Freeform 693"/>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1" name="Freeform 694"/>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2" name="Freeform 695"/>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3" name="Freeform 696"/>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
        <p:nvSpPr>
          <p:cNvPr id="434" name="Rectangle 1339"/>
          <p:cNvSpPr>
            <a:spLocks noChangeArrowheads="1"/>
          </p:cNvSpPr>
          <p:nvPr/>
        </p:nvSpPr>
        <p:spPr bwMode="auto">
          <a:xfrm>
            <a:off x="1527175" y="549275"/>
            <a:ext cx="7616825" cy="7461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4283075" cy="552450"/>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435"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436"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1658693981"/>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48089935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741185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9456207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3623442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1859510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7127502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661514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5355766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4001314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4706785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6099899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1962396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348368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981"/>
          <p:cNvGrpSpPr>
            <a:grpSpLocks/>
          </p:cNvGrpSpPr>
          <p:nvPr/>
        </p:nvGrpSpPr>
        <p:grpSpPr bwMode="auto">
          <a:xfrm>
            <a:off x="14288" y="1276350"/>
            <a:ext cx="9115425" cy="4986338"/>
            <a:chOff x="9" y="804"/>
            <a:chExt cx="5742" cy="3141"/>
          </a:xfrm>
        </p:grpSpPr>
        <p:grpSp>
          <p:nvGrpSpPr>
            <p:cNvPr id="1142" name="Group 2982"/>
            <p:cNvGrpSpPr>
              <a:grpSpLocks/>
            </p:cNvGrpSpPr>
            <p:nvPr userDrawn="1"/>
          </p:nvGrpSpPr>
          <p:grpSpPr bwMode="auto">
            <a:xfrm>
              <a:off x="9" y="804"/>
              <a:ext cx="5385" cy="1750"/>
              <a:chOff x="9" y="804"/>
              <a:chExt cx="5385" cy="1750"/>
            </a:xfrm>
          </p:grpSpPr>
          <p:sp>
            <p:nvSpPr>
              <p:cNvPr id="1262" name="Freeform 2983"/>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3" name="Freeform 2984"/>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4" name="Freeform 2985"/>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5" name="Freeform 2986"/>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6" name="Freeform 2987"/>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7" name="Freeform 2988"/>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8" name="Freeform 2989"/>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9" name="Freeform 2990"/>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0" name="Freeform 2991"/>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1" name="Freeform 2992"/>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2" name="Freeform 2993"/>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3" name="Freeform 2994"/>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4" name="Freeform 2995"/>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5" name="Freeform 2996"/>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6" name="Freeform 2997"/>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7" name="Freeform 2998"/>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8" name="Freeform 2999"/>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9" name="Freeform 3000"/>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0" name="Freeform 3001"/>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1" name="Freeform 3002"/>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2" name="Freeform 3003"/>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3" name="Freeform 3004"/>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4" name="Freeform 3005"/>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5" name="Freeform 3006"/>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6" name="Freeform 3007"/>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7" name="Freeform 3008"/>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8" name="Freeform 3009"/>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9" name="Freeform 3010"/>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0" name="Freeform 3011"/>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1" name="Freeform 3012"/>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2" name="Freeform 3013"/>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3" name="Freeform 3014"/>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4" name="Freeform 3015"/>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5" name="Freeform 3016"/>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6" name="Freeform 3017"/>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7" name="Freeform 3018"/>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8" name="Freeform 3019"/>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9" name="Freeform 3020"/>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0" name="Freeform 3021"/>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1" name="Freeform 3022"/>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2" name="Freeform 3023"/>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3" name="Freeform 3024"/>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4" name="Freeform 3025"/>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5" name="Freeform 3026"/>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6" name="Freeform 3027"/>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7" name="Freeform 3028"/>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8" name="Freeform 3029"/>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9" name="Freeform 3030"/>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0" name="Freeform 3031"/>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1" name="Freeform 3032"/>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2" name="Freeform 3033"/>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3" name="Freeform 3034"/>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4" name="Freeform 3035"/>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5" name="Freeform 3036"/>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6" name="Freeform 3037"/>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7" name="Freeform 3038"/>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8" name="Freeform 3039"/>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9" name="Rectangle 3040"/>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3175">
                    <a:solidFill>
                      <a:schemeClr val="accent1"/>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20" name="Freeform 3041"/>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1" name="Freeform 3042"/>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2" name="Freeform 3043"/>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3" name="Freeform 3044"/>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4" name="Freeform 3045"/>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5" name="Freeform 3046"/>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6" name="Freeform 3047"/>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7" name="Freeform 3048"/>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8" name="Freeform 3049"/>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9" name="Freeform 3050"/>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0" name="Freeform 3051"/>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1" name="Freeform 3052"/>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2" name="Freeform 3053"/>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3" name="Freeform 3054"/>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4" name="Freeform 3055"/>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5" name="Freeform 3056"/>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6" name="Freeform 3057"/>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7" name="Freeform 3058"/>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8" name="Freeform 3059"/>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9" name="Freeform 3060"/>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0" name="Freeform 3061"/>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1" name="Freeform 3062"/>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2" name="Freeform 3063"/>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3" name="Freeform 3064"/>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4" name="Freeform 3065"/>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5" name="Freeform 3066"/>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6" name="Freeform 3067"/>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7" name="Freeform 3068"/>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8" name="Freeform 3069"/>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9" name="Freeform 3070"/>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0" name="Freeform 3071"/>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1" name="Freeform 3072"/>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2" name="Freeform 3073"/>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3" name="Freeform 3074"/>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4" name="Freeform 3075"/>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5" name="Freeform 3076"/>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6" name="Freeform 3077"/>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7" name="Freeform 3078"/>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8" name="Freeform 3079"/>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9" name="Freeform 3080"/>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0" name="Freeform 3081"/>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1" name="Freeform 3082"/>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2" name="Freeform 3083"/>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3" name="Freeform 3084"/>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4" name="Freeform 3085"/>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5" name="Freeform 3086"/>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6" name="Freeform 3087"/>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7" name="Freeform 3088"/>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8" name="Freeform 3089"/>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9" name="Freeform 3090"/>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0" name="Freeform 3091"/>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1" name="Freeform 3092"/>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2" name="Freeform 3093"/>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3" name="Freeform 3094"/>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4" name="Freeform 3095"/>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5" name="Freeform 3096"/>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6" name="Freeform 3097"/>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7" name="Freeform 3098"/>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8" name="Freeform 3099"/>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9" name="Freeform 3100"/>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0" name="Freeform 3101"/>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1" name="Freeform 3102"/>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2" name="Freeform 3103"/>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3" name="Freeform 3104"/>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4" name="Freeform 3105"/>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5" name="Freeform 3106"/>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6" name="Freeform 3107"/>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7" name="Freeform 3108"/>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8" name="Freeform 3109"/>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9" name="Freeform 3110"/>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0" name="Freeform 3111"/>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1" name="Freeform 3112"/>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2" name="Freeform 3113"/>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3" name="Freeform 3114"/>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4" name="Freeform 3115"/>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5" name="Freeform 3116"/>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6" name="Freeform 3117"/>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7" name="Freeform 3118"/>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8" name="Freeform 3119"/>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9" name="Freeform 3120"/>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0" name="Freeform 3121"/>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1" name="Freeform 3122"/>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2" name="Freeform 3123"/>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3" name="Freeform 3124"/>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4" name="Freeform 3125"/>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5" name="Freeform 3126"/>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6" name="Freeform 3127"/>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7" name="Freeform 3128"/>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8" name="Freeform 3129"/>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9" name="Freeform 3130"/>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0" name="Freeform 3131"/>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1" name="Freeform 3132"/>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2" name="Freeform 3133"/>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3" name="Freeform 3134"/>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4" name="Freeform 3135"/>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5" name="Freeform 3136"/>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6" name="Freeform 3137"/>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7" name="Freeform 3138"/>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8" name="Freeform 3139"/>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9" name="Freeform 3140"/>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0" name="Freeform 3141"/>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1" name="Freeform 3142"/>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2" name="Freeform 3143"/>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3" name="Freeform 3144"/>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4" name="Freeform 3145"/>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5" name="Freeform 3146"/>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6" name="Freeform 3147"/>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7" name="Freeform 3148"/>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8" name="Freeform 3149"/>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9" name="Freeform 3150"/>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0" name="Freeform 3151"/>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1" name="Freeform 3152"/>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2" name="Freeform 3153"/>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3" name="Freeform 3154"/>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4" name="Freeform 3155"/>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5" name="Freeform 3156"/>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6" name="Freeform 3157"/>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7" name="Freeform 3158"/>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8" name="Freeform 3159"/>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9" name="Freeform 3160"/>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0" name="Freeform 3161"/>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1" name="Freeform 3162"/>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2" name="Freeform 3163"/>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3" name="Freeform 3164"/>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4" name="Freeform 3165"/>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5" name="Freeform 3166"/>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6" name="Freeform 3167"/>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7" name="Freeform 3168"/>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8" name="Freeform 3169"/>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9" name="Freeform 3170"/>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0" name="Freeform 3171"/>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1" name="Freeform 3172"/>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2" name="Freeform 3173"/>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3" name="Freeform 3174"/>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4" name="Freeform 3175"/>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5" name="Freeform 3176"/>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6" name="Freeform 3177"/>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7" name="Freeform 3178"/>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8" name="Freeform 3179"/>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9" name="Freeform 3180"/>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0" name="Freeform 3181"/>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1" name="Freeform 3182"/>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143" name="Freeform 3183"/>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4" name="Freeform 3184"/>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5" name="Freeform 3185"/>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6" name="Freeform 3186"/>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7" name="Freeform 3187"/>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8" name="Freeform 3188"/>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9" name="Freeform 3189"/>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0" name="Freeform 3190"/>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1" name="Freeform 3191"/>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2" name="Freeform 3192"/>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3" name="Freeform 3193"/>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4" name="Freeform 3194"/>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5" name="Freeform 3195"/>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6" name="Freeform 3196"/>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7" name="Freeform 3197"/>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8" name="Freeform 3198"/>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9" name="Freeform 3199"/>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0" name="Freeform 3200"/>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1" name="Freeform 3201"/>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2" name="Freeform 3202"/>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3" name="Freeform 3203"/>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4" name="Freeform 3204"/>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5" name="Freeform 3205"/>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6" name="Freeform 3206"/>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7" name="Freeform 3207"/>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8" name="Freeform 3208"/>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9" name="Freeform 3209"/>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0" name="Freeform 3210"/>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1" name="Freeform 3211"/>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2" name="Freeform 3212"/>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3" name="Freeform 3213"/>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4" name="Freeform 3214"/>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5" name="Freeform 3215"/>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6" name="Freeform 3216"/>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7" name="Freeform 3217"/>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8" name="Freeform 3218"/>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9" name="Freeform 3219"/>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0" name="Freeform 3220"/>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1" name="Freeform 3221"/>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2" name="Freeform 3222"/>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3" name="Freeform 3223"/>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4" name="Freeform 3224"/>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5" name="Freeform 3225"/>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6" name="Freeform 3226"/>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7" name="Freeform 3227"/>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8" name="Freeform 3228"/>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9" name="Freeform 3229"/>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0" name="Freeform 3230"/>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1" name="Freeform 3231"/>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2" name="Freeform 3232"/>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3" name="Freeform 3233"/>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4" name="Freeform 3234"/>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5" name="Freeform 3235"/>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6" name="Freeform 3236"/>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7" name="Freeform 3237"/>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8" name="Freeform 3238"/>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9" name="Freeform 3239"/>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0" name="Freeform 3240"/>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1" name="Freeform 3241"/>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2" name="Freeform 3242"/>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3" name="Freeform 3243"/>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4" name="Freeform 3244"/>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5" name="Freeform 3245"/>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6" name="Freeform 3246"/>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7" name="Freeform 3247"/>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8" name="Freeform 3248"/>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9" name="Freeform 3249"/>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0" name="Freeform 3250"/>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1" name="Freeform 3251"/>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2" name="Freeform 3252"/>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3" name="Freeform 3253"/>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4" name="Freeform 3254"/>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5" name="Freeform 3255"/>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6" name="Freeform 3256"/>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7" name="Freeform 3257"/>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8" name="Freeform 3258"/>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9" name="Freeform 3259"/>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0" name="Freeform 3260"/>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1" name="Freeform 3261"/>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2" name="Freeform 3262"/>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3" name="Freeform 3263"/>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4" name="Freeform 3264"/>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5" name="Freeform 3265"/>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6" name="Freeform 3266"/>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7" name="Freeform 3267"/>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8" name="Freeform 3268"/>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9" name="Freeform 3269"/>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0" name="Freeform 3270"/>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1" name="Freeform 3271"/>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2" name="Freeform 3272"/>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3" name="Freeform 3273"/>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4" name="Freeform 3274"/>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5" name="Freeform 3275"/>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6" name="Freeform 3276"/>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7" name="Freeform 3277"/>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8" name="Freeform 3278"/>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9" name="Freeform 3279"/>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0" name="Freeform 3280"/>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1" name="Freeform 3281"/>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2" name="Freeform 3282"/>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3" name="Freeform 3283"/>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4" name="Freeform 3284"/>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5" name="Freeform 3285"/>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6" name="Freeform 3286"/>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7" name="Freeform 3287"/>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8" name="Freeform 3288"/>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9" name="Freeform 3289"/>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0" name="Freeform 3290"/>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1" name="Freeform 3291"/>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2" name="Freeform 3292"/>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3" name="Freeform 3293"/>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4" name="Freeform 3294"/>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5" name="Freeform 3295"/>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6" name="Freeform 3296"/>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7" name="Freeform 3297"/>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8" name="Freeform 3298"/>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9" name="Freeform 3299"/>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0" name="Freeform 3300"/>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1" name="Freeform 3301"/>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2759"/>
          <p:cNvGrpSpPr>
            <a:grpSpLocks/>
          </p:cNvGrpSpPr>
          <p:nvPr/>
        </p:nvGrpSpPr>
        <p:grpSpPr bwMode="auto">
          <a:xfrm>
            <a:off x="260350" y="328613"/>
            <a:ext cx="1042988" cy="1042987"/>
            <a:chOff x="2983" y="1877"/>
            <a:chExt cx="2245" cy="2245"/>
          </a:xfrm>
        </p:grpSpPr>
        <p:sp>
          <p:nvSpPr>
            <p:cNvPr id="1032" name="Oval 2760"/>
            <p:cNvSpPr>
              <a:spLocks noChangeArrowheads="1"/>
            </p:cNvSpPr>
            <p:nvPr/>
          </p:nvSpPr>
          <p:spPr bwMode="auto">
            <a:xfrm>
              <a:off x="2983" y="1877"/>
              <a:ext cx="2245" cy="2245"/>
            </a:xfrm>
            <a:prstGeom prst="ellipse">
              <a:avLst/>
            </a:prstGeom>
            <a:solidFill>
              <a:schemeClr val="accent1"/>
            </a:solidFill>
            <a:ln w="12700">
              <a:solidFill>
                <a:schemeClr val="accent2"/>
              </a:solidFill>
              <a:round/>
              <a:headEnd/>
              <a:tailEnd/>
            </a:ln>
            <a:effectLst/>
            <a:extLs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3" name="Group 2761"/>
            <p:cNvGrpSpPr>
              <a:grpSpLocks/>
            </p:cNvGrpSpPr>
            <p:nvPr/>
          </p:nvGrpSpPr>
          <p:grpSpPr bwMode="auto">
            <a:xfrm>
              <a:off x="2983" y="1877"/>
              <a:ext cx="2232" cy="2239"/>
              <a:chOff x="1478" y="2731"/>
              <a:chExt cx="1394" cy="1398"/>
            </a:xfrm>
          </p:grpSpPr>
          <p:sp>
            <p:nvSpPr>
              <p:cNvPr id="1034" name="Freeform 2762"/>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5" name="Freeform 2763"/>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6" name="Freeform 2764"/>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7" name="Freeform 2765"/>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8" name="Freeform 2766"/>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9" name="Freeform 2767"/>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0" name="Freeform 2768"/>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1" name="Freeform 2769"/>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2" name="Freeform 2770"/>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3" name="Freeform 2771"/>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4" name="Freeform 2772"/>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5" name="Freeform 2773"/>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6" name="Freeform 2774"/>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7" name="Freeform 2775"/>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8" name="Freeform 2776"/>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9" name="Freeform 2777"/>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0" name="Freeform 2778"/>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1" name="Freeform 2779"/>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2" name="Freeform 2780"/>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3" name="Freeform 2781"/>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4" name="Freeform 2782"/>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5" name="Freeform 2783"/>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6" name="Freeform 2784"/>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7" name="Freeform 2785"/>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8" name="Freeform 2786"/>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9" name="Freeform 2787"/>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0" name="Freeform 2788"/>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1" name="Freeform 2789"/>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2" name="Freeform 2790"/>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3" name="Freeform 2791"/>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4" name="Freeform 2792"/>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5" name="Freeform 2793"/>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6" name="Freeform 2794"/>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7" name="Freeform 2795"/>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8" name="Freeform 2796"/>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9" name="Freeform 2797"/>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0" name="Freeform 2798"/>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1" name="Freeform 2799"/>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2" name="Freeform 2800"/>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3" name="Freeform 2801"/>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4" name="Freeform 2802"/>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5" name="Freeform 2803"/>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6" name="Freeform 2804"/>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7" name="Freeform 2805"/>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8" name="Freeform 2806"/>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9" name="Freeform 2807"/>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0" name="Freeform 2808"/>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1" name="Freeform 2809"/>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2" name="Freeform 2810"/>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3" name="Freeform 2811"/>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4" name="Freeform 2812"/>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5" name="Freeform 2813"/>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6" name="Freeform 2814"/>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7" name="Freeform 2815"/>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8" name="Freeform 2816"/>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9" name="Freeform 2817"/>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0" name="Freeform 2818"/>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1" name="Rectangle 2819"/>
              <p:cNvSpPr>
                <a:spLocks noChangeArrowheads="1"/>
              </p:cNvSpPr>
              <p:nvPr/>
            </p:nvSpPr>
            <p:spPr bwMode="auto">
              <a:xfrm>
                <a:off x="2864" y="3297"/>
                <a:ext cx="1" cy="1"/>
              </a:xfrm>
              <a:prstGeom prst="rect">
                <a:avLst/>
              </a:prstGeom>
              <a:solidFill>
                <a:schemeClr val="bg2"/>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92" name="Freeform 2820"/>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3" name="Freeform 2821"/>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4" name="Freeform 2822"/>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5" name="Freeform 2823"/>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6" name="Freeform 2824"/>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7" name="Freeform 2825"/>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8" name="Freeform 2826"/>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9" name="Freeform 2827"/>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0" name="Freeform 2828"/>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1" name="Freeform 2829"/>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2" name="Freeform 2830"/>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3" name="Freeform 2831"/>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4" name="Freeform 2832"/>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5" name="Freeform 2833"/>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6" name="Freeform 2834"/>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7" name="Freeform 2835"/>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8" name="Freeform 2836"/>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9" name="Freeform 2837"/>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0" name="Freeform 2838"/>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1" name="Freeform 2839"/>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2" name="Freeform 2840"/>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3" name="Freeform 2841"/>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4" name="Freeform 2842"/>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5" name="Freeform 2843"/>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6" name="Freeform 2844"/>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7" name="Freeform 2845"/>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8" name="Freeform 2846"/>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9" name="Freeform 2847"/>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0" name="Freeform 2848"/>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1" name="Freeform 2849"/>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2" name="Freeform 2850"/>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3" name="Freeform 2851"/>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4" name="Freeform 2852"/>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5" name="Freeform 2853"/>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6" name="Freeform 2854"/>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 name="Freeform 2855"/>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8" name="Freeform 2856"/>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9" name="Freeform 2857"/>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0" name="Freeform 2858"/>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1" name="Freeform 2859"/>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2" name="Freeform 2860"/>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3" name="Freeform 2861"/>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4" name="Freeform 2862"/>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5" name="Freeform 2863"/>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6" name="Freeform 2864"/>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7" name="Freeform 2865"/>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8" name="Freeform 2866"/>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9" name="Freeform 2867"/>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0" name="Freeform 2868"/>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1" name="Freeform 2869"/>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7347"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61444"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979738" y="48339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6435725" y="48339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928F"/>
        </a:accent1>
        <a:accent2>
          <a:srgbClr val="008080"/>
        </a:accent2>
        <a:accent3>
          <a:srgbClr val="AAC0C0"/>
        </a:accent3>
        <a:accent4>
          <a:srgbClr val="DADADA"/>
        </a:accent4>
        <a:accent5>
          <a:srgbClr val="AAC7C6"/>
        </a:accent5>
        <a:accent6>
          <a:srgbClr val="007373"/>
        </a:accent6>
        <a:hlink>
          <a:srgbClr val="00928F"/>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FFC979"/>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287C7A"/>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1170</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Blue</dc:title>
  <dc:creator>Presentation Magazine</dc:creator>
  <cp:lastModifiedBy>Jonty Pearce</cp:lastModifiedBy>
  <cp:revision>47</cp:revision>
  <dcterms:created xsi:type="dcterms:W3CDTF">2005-03-15T10:04:38Z</dcterms:created>
  <dcterms:modified xsi:type="dcterms:W3CDTF">2015-02-22T11:10:14Z</dcterms:modified>
</cp:coreProperties>
</file>