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40"/>
    <a:srgbClr val="FF0080"/>
    <a:srgbClr val="7CA255"/>
    <a:srgbClr val="ADADAD"/>
    <a:srgbClr val="FFFFFF"/>
    <a:srgbClr val="FFFF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p:scale>
          <a:sx n="100" d="100"/>
          <a:sy n="100" d="100"/>
        </p:scale>
        <p:origin x="-1860" y="-4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F8381CE-B9BC-4BF7-A933-4ABB9F183132}" type="slidenum">
              <a:rPr lang="en-US" altLang="en-US"/>
              <a:pPr>
                <a:defRPr/>
              </a:pPr>
              <a:t>‹#›</a:t>
            </a:fld>
            <a:endParaRPr lang="en-US" altLang="en-US"/>
          </a:p>
        </p:txBody>
      </p:sp>
    </p:spTree>
    <p:extLst>
      <p:ext uri="{BB962C8B-B14F-4D97-AF65-F5344CB8AC3E}">
        <p14:creationId xmlns:p14="http://schemas.microsoft.com/office/powerpoint/2010/main" val="29778585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AD9E7BE-2920-405F-9704-AD86E3F11E8E}" type="slidenum">
              <a:rPr lang="en-US" altLang="en-US"/>
              <a:pPr>
                <a:defRPr/>
              </a:pPr>
              <a:t>‹#›</a:t>
            </a:fld>
            <a:endParaRPr lang="en-US" altLang="en-US"/>
          </a:p>
        </p:txBody>
      </p:sp>
    </p:spTree>
    <p:extLst>
      <p:ext uri="{BB962C8B-B14F-4D97-AF65-F5344CB8AC3E}">
        <p14:creationId xmlns:p14="http://schemas.microsoft.com/office/powerpoint/2010/main" val="9226012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671EE1-4A39-4628-913A-AF82F6087D2B}" type="slidenum">
              <a:rPr lang="en-US" altLang="en-US"/>
              <a:pPr/>
              <a:t>1</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87334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7D13029-C53D-4CE6-87C2-8A475E72514A}" type="slidenum">
              <a:rPr lang="en-US" altLang="en-US"/>
              <a:pPr/>
              <a:t>2</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56600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B4599C7-2D28-4929-9EC8-6D42A3D3300E}" type="slidenum">
              <a:rPr lang="en-US" altLang="en-US"/>
              <a:pPr/>
              <a:t>3</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227930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5B0EF57-645C-419B-B650-3A1894B9449C}" type="slidenum">
              <a:rPr lang="en-US" altLang="en-US"/>
              <a:pPr/>
              <a:t>4</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1149831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6085361-98F1-403E-A353-DAB39147D442}" type="slidenum">
              <a:rPr lang="en-US" altLang="en-US"/>
              <a:pPr/>
              <a:t>5</a:t>
            </a:fld>
            <a:endParaRPr lang="en-US"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256890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E6A06A2-4702-46EA-A6B3-17B6A884AC8C}" type="slidenum">
              <a:rPr lang="en-US" altLang="en-US"/>
              <a:pPr/>
              <a:t>6</a:t>
            </a:fld>
            <a:endParaRPr lang="en-US"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669917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wall"/>
          <p:cNvPicPr>
            <a:picLocks noChangeAspect="1" noChangeArrowheads="1"/>
          </p:cNvPicPr>
          <p:nvPr userDrawn="1"/>
        </p:nvPicPr>
        <p:blipFill>
          <a:blip r:embed="rId2">
            <a:extLst>
              <a:ext uri="{28A0092B-C50C-407E-A947-70E740481C1C}">
                <a14:useLocalDpi xmlns:a14="http://schemas.microsoft.com/office/drawing/2010/main" val="0"/>
              </a:ext>
            </a:extLst>
          </a:blip>
          <a:srcRect t="2148" b="412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A10075AE-9847-49AA-9EDF-B40BCAEDF783}" type="slidenum">
              <a:rPr lang="en-US" altLang="en-US"/>
              <a:pPr>
                <a:defRPr/>
              </a:pPr>
              <a:t>‹#›</a:t>
            </a:fld>
            <a:endParaRPr lang="en-US" altLang="en-US"/>
          </a:p>
        </p:txBody>
      </p:sp>
    </p:spTree>
    <p:extLst>
      <p:ext uri="{BB962C8B-B14F-4D97-AF65-F5344CB8AC3E}">
        <p14:creationId xmlns:p14="http://schemas.microsoft.com/office/powerpoint/2010/main" val="1214380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A5D1FB-A2FC-4535-B3A5-1C18A75CDAA0}" type="slidenum">
              <a:rPr lang="en-US" altLang="en-US"/>
              <a:pPr>
                <a:defRPr/>
              </a:pPr>
              <a:t>‹#›</a:t>
            </a:fld>
            <a:endParaRPr lang="en-US" altLang="en-US"/>
          </a:p>
        </p:txBody>
      </p:sp>
    </p:spTree>
    <p:extLst>
      <p:ext uri="{BB962C8B-B14F-4D97-AF65-F5344CB8AC3E}">
        <p14:creationId xmlns:p14="http://schemas.microsoft.com/office/powerpoint/2010/main" val="290837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0F8495D-5528-43AF-89B1-9F22C631CB57}" type="slidenum">
              <a:rPr lang="en-US" altLang="en-US"/>
              <a:pPr>
                <a:defRPr/>
              </a:pPr>
              <a:t>‹#›</a:t>
            </a:fld>
            <a:endParaRPr lang="en-US" altLang="en-US"/>
          </a:p>
        </p:txBody>
      </p:sp>
    </p:spTree>
    <p:extLst>
      <p:ext uri="{BB962C8B-B14F-4D97-AF65-F5344CB8AC3E}">
        <p14:creationId xmlns:p14="http://schemas.microsoft.com/office/powerpoint/2010/main" val="6476334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E31E200-0A8E-477C-9F9E-A7A9C9603CA7}" type="slidenum">
              <a:rPr lang="en-US" altLang="en-US"/>
              <a:pPr>
                <a:defRPr/>
              </a:pPr>
              <a:t>‹#›</a:t>
            </a:fld>
            <a:endParaRPr lang="en-US" altLang="en-US"/>
          </a:p>
        </p:txBody>
      </p:sp>
    </p:spTree>
    <p:extLst>
      <p:ext uri="{BB962C8B-B14F-4D97-AF65-F5344CB8AC3E}">
        <p14:creationId xmlns:p14="http://schemas.microsoft.com/office/powerpoint/2010/main" val="12636002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D57E2CC-9531-4E6D-934D-184CA76E4003}" type="slidenum">
              <a:rPr lang="en-US" altLang="en-US"/>
              <a:pPr>
                <a:defRPr/>
              </a:pPr>
              <a:t>‹#›</a:t>
            </a:fld>
            <a:endParaRPr lang="en-US" altLang="en-US"/>
          </a:p>
        </p:txBody>
      </p:sp>
    </p:spTree>
    <p:extLst>
      <p:ext uri="{BB962C8B-B14F-4D97-AF65-F5344CB8AC3E}">
        <p14:creationId xmlns:p14="http://schemas.microsoft.com/office/powerpoint/2010/main" val="3441032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45D274-358F-425D-8BC6-72181D900FC7}" type="slidenum">
              <a:rPr lang="en-US" altLang="en-US"/>
              <a:pPr>
                <a:defRPr/>
              </a:pPr>
              <a:t>‹#›</a:t>
            </a:fld>
            <a:endParaRPr lang="en-US" altLang="en-US"/>
          </a:p>
        </p:txBody>
      </p:sp>
    </p:spTree>
    <p:extLst>
      <p:ext uri="{BB962C8B-B14F-4D97-AF65-F5344CB8AC3E}">
        <p14:creationId xmlns:p14="http://schemas.microsoft.com/office/powerpoint/2010/main" val="108721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53CEC4-3C8B-4F99-BCD3-CC86DCF06E95}" type="slidenum">
              <a:rPr lang="en-US" altLang="en-US"/>
              <a:pPr>
                <a:defRPr/>
              </a:pPr>
              <a:t>‹#›</a:t>
            </a:fld>
            <a:endParaRPr lang="en-US" altLang="en-US"/>
          </a:p>
        </p:txBody>
      </p:sp>
    </p:spTree>
    <p:extLst>
      <p:ext uri="{BB962C8B-B14F-4D97-AF65-F5344CB8AC3E}">
        <p14:creationId xmlns:p14="http://schemas.microsoft.com/office/powerpoint/2010/main" val="6381415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07D7C621-3986-484F-AB85-014DBFF44864}" type="slidenum">
              <a:rPr lang="en-US" altLang="en-US"/>
              <a:pPr>
                <a:defRPr/>
              </a:pPr>
              <a:t>‹#›</a:t>
            </a:fld>
            <a:endParaRPr lang="en-US" altLang="en-US"/>
          </a:p>
        </p:txBody>
      </p:sp>
    </p:spTree>
    <p:extLst>
      <p:ext uri="{BB962C8B-B14F-4D97-AF65-F5344CB8AC3E}">
        <p14:creationId xmlns:p14="http://schemas.microsoft.com/office/powerpoint/2010/main" val="4170536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3F255C92-1731-423D-9C6F-40D06BBF9D3C}" type="slidenum">
              <a:rPr lang="en-US" altLang="en-US"/>
              <a:pPr>
                <a:defRPr/>
              </a:pPr>
              <a:t>‹#›</a:t>
            </a:fld>
            <a:endParaRPr lang="en-US" altLang="en-US"/>
          </a:p>
        </p:txBody>
      </p:sp>
    </p:spTree>
    <p:extLst>
      <p:ext uri="{BB962C8B-B14F-4D97-AF65-F5344CB8AC3E}">
        <p14:creationId xmlns:p14="http://schemas.microsoft.com/office/powerpoint/2010/main" val="204476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D16577FF-A802-4464-82FB-EB53CCB6E3A5}" type="slidenum">
              <a:rPr lang="en-US" altLang="en-US"/>
              <a:pPr>
                <a:defRPr/>
              </a:pPr>
              <a:t>‹#›</a:t>
            </a:fld>
            <a:endParaRPr lang="en-US" altLang="en-US"/>
          </a:p>
        </p:txBody>
      </p:sp>
    </p:spTree>
    <p:extLst>
      <p:ext uri="{BB962C8B-B14F-4D97-AF65-F5344CB8AC3E}">
        <p14:creationId xmlns:p14="http://schemas.microsoft.com/office/powerpoint/2010/main" val="33090418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04830E8-1DB0-45DD-836B-E2A25B84C70F}" type="slidenum">
              <a:rPr lang="en-US" altLang="en-US"/>
              <a:pPr>
                <a:defRPr/>
              </a:pPr>
              <a:t>‹#›</a:t>
            </a:fld>
            <a:endParaRPr lang="en-US" altLang="en-US"/>
          </a:p>
        </p:txBody>
      </p:sp>
    </p:spTree>
    <p:extLst>
      <p:ext uri="{BB962C8B-B14F-4D97-AF65-F5344CB8AC3E}">
        <p14:creationId xmlns:p14="http://schemas.microsoft.com/office/powerpoint/2010/main" val="1660603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1F60D5A-3376-49CD-940B-7D0AF6EAD4F7}" type="slidenum">
              <a:rPr lang="en-US" altLang="en-US"/>
              <a:pPr>
                <a:defRPr/>
              </a:pPr>
              <a:t>‹#›</a:t>
            </a:fld>
            <a:endParaRPr lang="en-US" altLang="en-US"/>
          </a:p>
        </p:txBody>
      </p:sp>
    </p:spTree>
    <p:extLst>
      <p:ext uri="{BB962C8B-B14F-4D97-AF65-F5344CB8AC3E}">
        <p14:creationId xmlns:p14="http://schemas.microsoft.com/office/powerpoint/2010/main" val="3891867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379E25BB-11B7-4939-873D-ED01D0CDE093}" type="slidenum">
              <a:rPr lang="en-US" altLang="en-US"/>
              <a:pPr>
                <a:defRPr/>
              </a:pPr>
              <a:t>‹#›</a:t>
            </a:fld>
            <a:endParaRPr lang="en-US" altLang="en-US"/>
          </a:p>
        </p:txBody>
      </p:sp>
    </p:spTree>
    <p:extLst>
      <p:ext uri="{BB962C8B-B14F-4D97-AF65-F5344CB8AC3E}">
        <p14:creationId xmlns:p14="http://schemas.microsoft.com/office/powerpoint/2010/main" val="558126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wall"/>
          <p:cNvPicPr>
            <a:picLocks noChangeAspect="1" noChangeArrowheads="1"/>
          </p:cNvPicPr>
          <p:nvPr userDrawn="1"/>
        </p:nvPicPr>
        <p:blipFill>
          <a:blip r:embed="rId15">
            <a:extLst>
              <a:ext uri="{28A0092B-C50C-407E-A947-70E740481C1C}">
                <a14:useLocalDpi xmlns:a14="http://schemas.microsoft.com/office/drawing/2010/main" val="0"/>
              </a:ext>
            </a:extLst>
          </a:blip>
          <a:srcRect t="2148" b="4123"/>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9"/>
          <p:cNvSpPr>
            <a:spLocks noChangeArrowheads="1"/>
          </p:cNvSpPr>
          <p:nvPr userDrawn="1"/>
        </p:nvSpPr>
        <p:spPr bwMode="auto">
          <a:xfrm>
            <a:off x="0" y="0"/>
            <a:ext cx="9144000" cy="6858000"/>
          </a:xfrm>
          <a:prstGeom prst="rect">
            <a:avLst/>
          </a:prstGeom>
          <a:solidFill>
            <a:schemeClr val="accent1">
              <a:alpha val="23921"/>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9"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77F8533-A823-4541-8A08-ABCA8498651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60400" y="2035175"/>
            <a:ext cx="7772400" cy="1470025"/>
          </a:xfrm>
        </p:spPr>
        <p:txBody>
          <a:bodyPr/>
          <a:lstStyle/>
          <a:p>
            <a:pPr eaLnBrk="1" hangingPunct="1"/>
            <a:r>
              <a:rPr lang="en-GB" altLang="en-US" sz="9600" b="1" smtClean="0">
                <a:solidFill>
                  <a:srgbClr val="FF0080"/>
                </a:solidFill>
              </a:rPr>
              <a:t>Wall</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22"/>
          <p:cNvSpPr txBox="1">
            <a:spLocks noChangeArrowheads="1"/>
          </p:cNvSpPr>
          <p:nvPr/>
        </p:nvSpPr>
        <p:spPr bwMode="auto">
          <a:xfrm>
            <a:off x="2070100" y="3581400"/>
            <a:ext cx="4953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5400">
                <a:solidFill>
                  <a:srgbClr val="FFFFFF"/>
                </a:solidFill>
              </a:rPr>
              <a:t>template</a:t>
            </a:r>
            <a:endParaRPr lang="en-US"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chemeClr val="bg2"/>
                </a:solidFill>
              </a:rPr>
              <a:t>Bullet Point</a:t>
            </a:r>
          </a:p>
          <a:p>
            <a:pPr eaLnBrk="1" hangingPunct="1"/>
            <a:r>
              <a:rPr lang="en-GB" altLang="en-US" smtClean="0">
                <a:solidFill>
                  <a:schemeClr val="bg2"/>
                </a:solidFill>
              </a:rPr>
              <a:t>Bullet Point</a:t>
            </a:r>
          </a:p>
          <a:p>
            <a:pPr lvl="1" eaLnBrk="1" hangingPunct="1"/>
            <a:r>
              <a:rPr lang="en-GB" altLang="en-US" smtClean="0">
                <a:solidFill>
                  <a:schemeClr val="bg2"/>
                </a:solidFill>
              </a:rPr>
              <a:t>Sub Bullet</a:t>
            </a:r>
            <a:endParaRPr lang="en-US"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4176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4176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7900" y="1600200"/>
            <a:ext cx="2628900" cy="3284538"/>
          </a:xfrm>
          <a:prstGeom prst="rect">
            <a:avLst/>
          </a:prstGeom>
          <a:solidFill>
            <a:schemeClr val="accent1"/>
          </a:solidFill>
          <a:ln w="381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838200" y="41148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endParaRPr lang="en-US" altLang="en-US"/>
          </a:p>
        </p:txBody>
      </p:sp>
      <p:sp>
        <p:nvSpPr>
          <p:cNvPr id="13328" name="Rectangle 16"/>
          <p:cNvSpPr>
            <a:spLocks noChangeArrowheads="1"/>
          </p:cNvSpPr>
          <p:nvPr/>
        </p:nvSpPr>
        <p:spPr bwMode="auto">
          <a:xfrm>
            <a:off x="3733800" y="41148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4080"/>
      </a:dk1>
      <a:lt1>
        <a:srgbClr val="FFFFFF"/>
      </a:lt1>
      <a:dk2>
        <a:srgbClr val="800000"/>
      </a:dk2>
      <a:lt2>
        <a:srgbClr val="004080"/>
      </a:lt2>
      <a:accent1>
        <a:srgbClr val="FFFFFF"/>
      </a:accent1>
      <a:accent2>
        <a:srgbClr val="333399"/>
      </a:accent2>
      <a:accent3>
        <a:srgbClr val="FFFFFF"/>
      </a:accent3>
      <a:accent4>
        <a:srgbClr val="00356C"/>
      </a:accent4>
      <a:accent5>
        <a:srgbClr val="FFFFFF"/>
      </a:accent5>
      <a:accent6>
        <a:srgbClr val="2D2D8A"/>
      </a:accent6>
      <a:hlink>
        <a:srgbClr val="000066"/>
      </a:hlink>
      <a:folHlink>
        <a:srgbClr val="0080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TotalTime>
  <Words>216</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Default Design</vt:lpstr>
      <vt:lpstr>Microsoft Graph Chart</vt:lpstr>
      <vt:lpstr>Wall</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Wall PowerPoint Template</dc:title>
  <dc:creator>Presentation Magazine</dc:creator>
  <cp:lastModifiedBy>Jonty Pearce</cp:lastModifiedBy>
  <cp:revision>9</cp:revision>
  <dcterms:modified xsi:type="dcterms:W3CDTF">2015-02-22T11:10:09Z</dcterms:modified>
</cp:coreProperties>
</file>