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9" r:id="rId3"/>
    <p:sldId id="260" r:id="rId4"/>
    <p:sldId id="261" r:id="rId5"/>
    <p:sldId id="262" r:id="rId6"/>
    <p:sldId id="263"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BFD"/>
    <a:srgbClr val="FEFDFD"/>
    <a:srgbClr val="FFFDFD"/>
    <a:srgbClr val="FFFEFD"/>
    <a:srgbClr val="FEFEFE"/>
    <a:srgbClr val="FDFBFD"/>
    <a:srgbClr val="FFFEFE"/>
    <a:srgbClr val="11C5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861" autoAdjust="0"/>
    <p:restoredTop sz="94660"/>
  </p:normalViewPr>
  <p:slideViewPr>
    <p:cSldViewPr>
      <p:cViewPr>
        <p:scale>
          <a:sx n="75" d="100"/>
          <a:sy n="75" d="100"/>
        </p:scale>
        <p:origin x="-2580" y="-10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1536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F98E571-E3D3-4F9C-94A1-5FC3A6CF5A49}" type="slidenum">
              <a:rPr lang="en-US" altLang="en-US"/>
              <a:pPr>
                <a:defRPr/>
              </a:pPr>
              <a:t>‹#›</a:t>
            </a:fld>
            <a:endParaRPr lang="en-US" altLang="en-US"/>
          </a:p>
        </p:txBody>
      </p:sp>
    </p:spTree>
    <p:extLst>
      <p:ext uri="{BB962C8B-B14F-4D97-AF65-F5344CB8AC3E}">
        <p14:creationId xmlns:p14="http://schemas.microsoft.com/office/powerpoint/2010/main" val="18092863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4B2643B-CE8A-4E93-A0E5-0A299DCDCA89}" type="slidenum">
              <a:rPr lang="en-US" altLang="en-US"/>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95930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83787A1-4961-4956-A0B6-12CD1B15544D}" type="slidenum">
              <a:rPr lang="en-US" altLang="en-US"/>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30788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6FB7679-0AC1-450B-9E81-613A24683C99}" type="slidenum">
              <a:rPr lang="en-US" altLang="en-US"/>
              <a:pPr/>
              <a:t>3</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4991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756BBDB-4D80-4997-A18F-63FC8F3EC778}" type="slidenum">
              <a:rPr lang="en-US" altLang="en-US"/>
              <a:pPr/>
              <a:t>4</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17604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39F3BC3-41B0-44ED-8799-B7B3C7A76456}" type="slidenum">
              <a:rPr lang="en-US" altLang="en-US"/>
              <a:pPr/>
              <a:t>5</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80643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6832BF0-AD81-425B-AE64-6F9A9080806D}" type="slidenum">
              <a:rPr lang="en-US" altLang="en-US"/>
              <a:pPr/>
              <a:t>6</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973626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britishflagtitl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8"/>
          <p:cNvSpPr txBox="1">
            <a:spLocks noChangeArrowheads="1"/>
          </p:cNvSpPr>
          <p:nvPr userDrawn="1"/>
        </p:nvSpPr>
        <p:spPr bwMode="auto">
          <a:xfrm>
            <a:off x="6732588" y="6259513"/>
            <a:ext cx="21605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GB" altLang="en-US" b="1">
                <a:solidFill>
                  <a:schemeClr val="bg1"/>
                </a:solidFill>
              </a:rPr>
              <a:t>your name</a:t>
            </a:r>
            <a:endParaRPr lang="en-US" altLang="en-US" b="1">
              <a:solidFill>
                <a:schemeClr val="bg1"/>
              </a:solidFill>
            </a:endParaRPr>
          </a:p>
        </p:txBody>
      </p:sp>
      <p:sp>
        <p:nvSpPr>
          <p:cNvPr id="6146" name="Rectangle 2"/>
          <p:cNvSpPr>
            <a:spLocks noGrp="1" noChangeArrowheads="1"/>
          </p:cNvSpPr>
          <p:nvPr>
            <p:ph type="ctrTitle"/>
          </p:nvPr>
        </p:nvSpPr>
        <p:spPr>
          <a:xfrm>
            <a:off x="0" y="2130425"/>
            <a:ext cx="9144000" cy="1470025"/>
          </a:xfrm>
        </p:spPr>
        <p:txBody>
          <a:bodyPr/>
          <a:lstStyle>
            <a:lvl1pPr>
              <a:defRPr sz="8800" b="1">
                <a:solidFill>
                  <a:srgbClr val="11C5C9"/>
                </a:solidFill>
              </a:defRPr>
            </a:lvl1pPr>
          </a:lstStyle>
          <a:p>
            <a:pPr lvl="0"/>
            <a:r>
              <a:rPr lang="en-US" altLang="en-US" noProof="0" smtClean="0"/>
              <a:t>Click to edit Master title style</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sz="5400" b="1"/>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a:xfrm>
            <a:off x="457200" y="6205538"/>
            <a:ext cx="2133600" cy="476250"/>
          </a:xfrm>
        </p:spPr>
        <p:txBody>
          <a:bodyPr/>
          <a:lstStyle>
            <a:lvl1pPr>
              <a:defRPr smtClean="0"/>
            </a:lvl1pPr>
          </a:lstStyle>
          <a:p>
            <a:pPr>
              <a:defRPr/>
            </a:pPr>
            <a:endParaRPr lang="en-US" altLang="en-US"/>
          </a:p>
        </p:txBody>
      </p:sp>
      <p:sp>
        <p:nvSpPr>
          <p:cNvPr id="7" name="Rectangle 6"/>
          <p:cNvSpPr>
            <a:spLocks noGrp="1" noChangeArrowheads="1"/>
          </p:cNvSpPr>
          <p:nvPr>
            <p:ph type="sldNum" sz="quarter" idx="11"/>
          </p:nvPr>
        </p:nvSpPr>
        <p:spPr>
          <a:xfrm>
            <a:off x="3995738" y="6205538"/>
            <a:ext cx="2133600" cy="476250"/>
          </a:xfrm>
        </p:spPr>
        <p:txBody>
          <a:bodyPr/>
          <a:lstStyle>
            <a:lvl1pPr>
              <a:defRPr smtClean="0"/>
            </a:lvl1pPr>
          </a:lstStyle>
          <a:p>
            <a:pPr>
              <a:defRPr/>
            </a:pPr>
            <a:fld id="{0E74DCF3-FC9E-4EF5-A8F9-4C1004545437}" type="slidenum">
              <a:rPr lang="en-US" altLang="en-US"/>
              <a:pPr>
                <a:defRPr/>
              </a:pPr>
              <a:t>‹#›</a:t>
            </a:fld>
            <a:endParaRPr lang="en-US" altLang="en-US"/>
          </a:p>
        </p:txBody>
      </p:sp>
    </p:spTree>
    <p:extLst>
      <p:ext uri="{BB962C8B-B14F-4D97-AF65-F5344CB8AC3E}">
        <p14:creationId xmlns:p14="http://schemas.microsoft.com/office/powerpoint/2010/main" val="300632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077F3E46-AB5A-4448-9A62-0F5ADC74BEA8}" type="slidenum">
              <a:rPr lang="en-US" altLang="en-US"/>
              <a:pPr>
                <a:defRPr/>
              </a:pPr>
              <a:t>‹#›</a:t>
            </a:fld>
            <a:endParaRPr lang="en-US" altLang="en-US"/>
          </a:p>
        </p:txBody>
      </p:sp>
    </p:spTree>
    <p:extLst>
      <p:ext uri="{BB962C8B-B14F-4D97-AF65-F5344CB8AC3E}">
        <p14:creationId xmlns:p14="http://schemas.microsoft.com/office/powerpoint/2010/main" val="1967410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6CB0C75A-8577-45C5-BDC4-3C4171648B47}" type="slidenum">
              <a:rPr lang="en-US" altLang="en-US"/>
              <a:pPr>
                <a:defRPr/>
              </a:pPr>
              <a:t>‹#›</a:t>
            </a:fld>
            <a:endParaRPr lang="en-US" altLang="en-US"/>
          </a:p>
        </p:txBody>
      </p:sp>
    </p:spTree>
    <p:extLst>
      <p:ext uri="{BB962C8B-B14F-4D97-AF65-F5344CB8AC3E}">
        <p14:creationId xmlns:p14="http://schemas.microsoft.com/office/powerpoint/2010/main" val="10210659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827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700213"/>
            <a:ext cx="8002588" cy="442595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9A5EBA20-032E-4776-90E3-F21EEE447238}" type="slidenum">
              <a:rPr lang="en-US" altLang="en-US"/>
              <a:pPr>
                <a:defRPr/>
              </a:pPr>
              <a:t>‹#›</a:t>
            </a:fld>
            <a:endParaRPr lang="en-US" altLang="en-US"/>
          </a:p>
        </p:txBody>
      </p:sp>
    </p:spTree>
    <p:extLst>
      <p:ext uri="{BB962C8B-B14F-4D97-AF65-F5344CB8AC3E}">
        <p14:creationId xmlns:p14="http://schemas.microsoft.com/office/powerpoint/2010/main" val="4034274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827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700213"/>
            <a:ext cx="3924300" cy="4425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33900" y="1700213"/>
            <a:ext cx="3925888" cy="4425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F91AC4B3-044C-41D9-9E64-3EA9FADC881E}" type="slidenum">
              <a:rPr lang="en-US" altLang="en-US"/>
              <a:pPr>
                <a:defRPr/>
              </a:pPr>
              <a:t>‹#›</a:t>
            </a:fld>
            <a:endParaRPr lang="en-US" altLang="en-US"/>
          </a:p>
        </p:txBody>
      </p:sp>
    </p:spTree>
    <p:extLst>
      <p:ext uri="{BB962C8B-B14F-4D97-AF65-F5344CB8AC3E}">
        <p14:creationId xmlns:p14="http://schemas.microsoft.com/office/powerpoint/2010/main" val="3644598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582279B4-046D-40B6-8D91-67F2A73D076C}" type="slidenum">
              <a:rPr lang="en-US" altLang="en-US"/>
              <a:pPr>
                <a:defRPr/>
              </a:pPr>
              <a:t>‹#›</a:t>
            </a:fld>
            <a:endParaRPr lang="en-US" altLang="en-US"/>
          </a:p>
        </p:txBody>
      </p:sp>
    </p:spTree>
    <p:extLst>
      <p:ext uri="{BB962C8B-B14F-4D97-AF65-F5344CB8AC3E}">
        <p14:creationId xmlns:p14="http://schemas.microsoft.com/office/powerpoint/2010/main" val="3034817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E952145F-C2EE-48B4-AEFA-081691035BAE}" type="slidenum">
              <a:rPr lang="en-US" altLang="en-US"/>
              <a:pPr>
                <a:defRPr/>
              </a:pPr>
              <a:t>‹#›</a:t>
            </a:fld>
            <a:endParaRPr lang="en-US" altLang="en-US"/>
          </a:p>
        </p:txBody>
      </p:sp>
    </p:spTree>
    <p:extLst>
      <p:ext uri="{BB962C8B-B14F-4D97-AF65-F5344CB8AC3E}">
        <p14:creationId xmlns:p14="http://schemas.microsoft.com/office/powerpoint/2010/main" val="1813093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700213"/>
            <a:ext cx="3924300" cy="4425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33900" y="1700213"/>
            <a:ext cx="3925888" cy="4425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D912AA95-099E-418C-A9AA-766BE11B1851}" type="slidenum">
              <a:rPr lang="en-US" altLang="en-US"/>
              <a:pPr>
                <a:defRPr/>
              </a:pPr>
              <a:t>‹#›</a:t>
            </a:fld>
            <a:endParaRPr lang="en-US" altLang="en-US"/>
          </a:p>
        </p:txBody>
      </p:sp>
    </p:spTree>
    <p:extLst>
      <p:ext uri="{BB962C8B-B14F-4D97-AF65-F5344CB8AC3E}">
        <p14:creationId xmlns:p14="http://schemas.microsoft.com/office/powerpoint/2010/main" val="2873811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pPr>
              <a:defRPr/>
            </a:pPr>
            <a:fld id="{170FD4B4-9471-4779-9987-6FE6FC301401}" type="slidenum">
              <a:rPr lang="en-US" altLang="en-US"/>
              <a:pPr>
                <a:defRPr/>
              </a:pPr>
              <a:t>‹#›</a:t>
            </a:fld>
            <a:endParaRPr lang="en-US" altLang="en-US"/>
          </a:p>
        </p:txBody>
      </p:sp>
    </p:spTree>
    <p:extLst>
      <p:ext uri="{BB962C8B-B14F-4D97-AF65-F5344CB8AC3E}">
        <p14:creationId xmlns:p14="http://schemas.microsoft.com/office/powerpoint/2010/main" val="23411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pPr>
              <a:defRPr/>
            </a:pPr>
            <a:fld id="{9C4F5D08-F21A-4640-A787-848B910CB8A1}" type="slidenum">
              <a:rPr lang="en-US" altLang="en-US"/>
              <a:pPr>
                <a:defRPr/>
              </a:pPr>
              <a:t>‹#›</a:t>
            </a:fld>
            <a:endParaRPr lang="en-US" altLang="en-US"/>
          </a:p>
        </p:txBody>
      </p:sp>
    </p:spTree>
    <p:extLst>
      <p:ext uri="{BB962C8B-B14F-4D97-AF65-F5344CB8AC3E}">
        <p14:creationId xmlns:p14="http://schemas.microsoft.com/office/powerpoint/2010/main" val="8003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pPr>
              <a:defRPr/>
            </a:pPr>
            <a:fld id="{BB8E0F62-1E71-45FA-8DD8-BB648D5CF5DE}" type="slidenum">
              <a:rPr lang="en-US" altLang="en-US"/>
              <a:pPr>
                <a:defRPr/>
              </a:pPr>
              <a:t>‹#›</a:t>
            </a:fld>
            <a:endParaRPr lang="en-US" altLang="en-US"/>
          </a:p>
        </p:txBody>
      </p:sp>
    </p:spTree>
    <p:extLst>
      <p:ext uri="{BB962C8B-B14F-4D97-AF65-F5344CB8AC3E}">
        <p14:creationId xmlns:p14="http://schemas.microsoft.com/office/powerpoint/2010/main" val="1873417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1A0B7541-17C2-4948-B908-C69E5D37EEF8}" type="slidenum">
              <a:rPr lang="en-US" altLang="en-US"/>
              <a:pPr>
                <a:defRPr/>
              </a:pPr>
              <a:t>‹#›</a:t>
            </a:fld>
            <a:endParaRPr lang="en-US" altLang="en-US"/>
          </a:p>
        </p:txBody>
      </p:sp>
    </p:spTree>
    <p:extLst>
      <p:ext uri="{BB962C8B-B14F-4D97-AF65-F5344CB8AC3E}">
        <p14:creationId xmlns:p14="http://schemas.microsoft.com/office/powerpoint/2010/main" val="1885130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AF5FE601-9D44-4B9F-A8CC-9ACCBF1C62E5}" type="slidenum">
              <a:rPr lang="en-US" altLang="en-US"/>
              <a:pPr>
                <a:defRPr/>
              </a:pPr>
              <a:t>‹#›</a:t>
            </a:fld>
            <a:endParaRPr lang="en-US" altLang="en-US"/>
          </a:p>
        </p:txBody>
      </p:sp>
    </p:spTree>
    <p:extLst>
      <p:ext uri="{BB962C8B-B14F-4D97-AF65-F5344CB8AC3E}">
        <p14:creationId xmlns:p14="http://schemas.microsoft.com/office/powerpoint/2010/main" val="1456825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E5E56"/>
        </a:solidFill>
        <a:effectLst/>
      </p:bgPr>
    </p:bg>
    <p:spTree>
      <p:nvGrpSpPr>
        <p:cNvPr id="1" name=""/>
        <p:cNvGrpSpPr/>
        <p:nvPr/>
      </p:nvGrpSpPr>
      <p:grpSpPr>
        <a:xfrm>
          <a:off x="0" y="0"/>
          <a:ext cx="0" cy="0"/>
          <a:chOff x="0" y="0"/>
          <a:chExt cx="0" cy="0"/>
        </a:xfrm>
      </p:grpSpPr>
      <p:pic>
        <p:nvPicPr>
          <p:cNvPr id="1026" name="Picture 12" descr="ukflaginside"/>
          <p:cNvPicPr>
            <a:picLocks noChangeAspect="1" noChangeArrowheads="1"/>
          </p:cNvPicPr>
          <p:nvPr userDrawn="1"/>
        </p:nvPicPr>
        <p:blipFill>
          <a:blip r:embed="rId15">
            <a:extLst>
              <a:ext uri="{28A0092B-C50C-407E-A947-70E740481C1C}">
                <a14:useLocalDpi xmlns:a14="http://schemas.microsoft.com/office/drawing/2010/main" val="0"/>
              </a:ext>
            </a:extLst>
          </a:blip>
          <a:srcRect l="-5432" t="3780" r="17894" b="14178"/>
          <a:stretch>
            <a:fillRect/>
          </a:stretch>
        </p:blipFill>
        <p:spPr bwMode="auto">
          <a:xfrm>
            <a:off x="-612775" y="0"/>
            <a:ext cx="97567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28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700213"/>
            <a:ext cx="8002588" cy="442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39243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C4DD1556-22FE-4039-9110-99449CAC4CC3}" type="slidenum">
              <a:rPr lang="en-US" altLang="en-US"/>
              <a:pPr>
                <a:defRPr/>
              </a:pPr>
              <a:t>‹#›</a:t>
            </a:fld>
            <a:endParaRPr lang="en-US" altLang="en-US"/>
          </a:p>
        </p:txBody>
      </p:sp>
      <p:sp>
        <p:nvSpPr>
          <p:cNvPr id="1031" name="Text Box 7"/>
          <p:cNvSpPr txBox="1">
            <a:spLocks noChangeArrowheads="1"/>
          </p:cNvSpPr>
          <p:nvPr userDrawn="1"/>
        </p:nvSpPr>
        <p:spPr bwMode="auto">
          <a:xfrm>
            <a:off x="6732588" y="6259513"/>
            <a:ext cx="21605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GB" altLang="en-US" b="1">
                <a:solidFill>
                  <a:schemeClr val="bg1"/>
                </a:solidFill>
              </a:rPr>
              <a:t>your name</a:t>
            </a:r>
            <a:endParaRPr lang="en-US" altLang="en-US" b="1">
              <a:solidFill>
                <a:schemeClr val="bg1"/>
              </a:solidFill>
            </a:endParaRPr>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800" kern="1200">
          <a:solidFill>
            <a:schemeClr val="tx2"/>
          </a:solidFill>
          <a:latin typeface="+mj-lt"/>
          <a:ea typeface="+mj-ea"/>
          <a:cs typeface="+mj-cs"/>
        </a:defRPr>
      </a:lvl1pPr>
      <a:lvl2pPr algn="ctr" rtl="0" eaLnBrk="0" fontAlgn="base" hangingPunct="0">
        <a:spcBef>
          <a:spcPct val="0"/>
        </a:spcBef>
        <a:spcAft>
          <a:spcPct val="0"/>
        </a:spcAft>
        <a:defRPr sz="4800">
          <a:solidFill>
            <a:schemeClr val="tx2"/>
          </a:solidFill>
          <a:latin typeface="Arial" panose="020B0604020202020204" pitchFamily="34" charset="0"/>
        </a:defRPr>
      </a:lvl2pPr>
      <a:lvl3pPr algn="ctr" rtl="0" eaLnBrk="0" fontAlgn="base" hangingPunct="0">
        <a:spcBef>
          <a:spcPct val="0"/>
        </a:spcBef>
        <a:spcAft>
          <a:spcPct val="0"/>
        </a:spcAft>
        <a:defRPr sz="4800">
          <a:solidFill>
            <a:schemeClr val="tx2"/>
          </a:solidFill>
          <a:latin typeface="Arial" panose="020B0604020202020204" pitchFamily="34" charset="0"/>
        </a:defRPr>
      </a:lvl3pPr>
      <a:lvl4pPr algn="ctr" rtl="0" eaLnBrk="0" fontAlgn="base" hangingPunct="0">
        <a:spcBef>
          <a:spcPct val="0"/>
        </a:spcBef>
        <a:spcAft>
          <a:spcPct val="0"/>
        </a:spcAft>
        <a:defRPr sz="4800">
          <a:solidFill>
            <a:schemeClr val="tx2"/>
          </a:solidFill>
          <a:latin typeface="Arial" panose="020B0604020202020204" pitchFamily="34" charset="0"/>
        </a:defRPr>
      </a:lvl4pPr>
      <a:lvl5pPr algn="ctr" rtl="0" eaLnBrk="0" fontAlgn="base" hangingPunct="0">
        <a:spcBef>
          <a:spcPct val="0"/>
        </a:spcBef>
        <a:spcAft>
          <a:spcPct val="0"/>
        </a:spcAft>
        <a:defRPr sz="4800">
          <a:solidFill>
            <a:schemeClr val="tx2"/>
          </a:solidFill>
          <a:latin typeface="Arial" panose="020B0604020202020204" pitchFamily="34" charset="0"/>
        </a:defRPr>
      </a:lvl5pPr>
      <a:lvl6pPr marL="457200" algn="ctr" rtl="0" fontAlgn="base">
        <a:spcBef>
          <a:spcPct val="0"/>
        </a:spcBef>
        <a:spcAft>
          <a:spcPct val="0"/>
        </a:spcAft>
        <a:defRPr sz="4800">
          <a:solidFill>
            <a:schemeClr val="tx2"/>
          </a:solidFill>
          <a:latin typeface="Arial" panose="020B0604020202020204" pitchFamily="34" charset="0"/>
        </a:defRPr>
      </a:lvl6pPr>
      <a:lvl7pPr marL="914400" algn="ctr" rtl="0" fontAlgn="base">
        <a:spcBef>
          <a:spcPct val="0"/>
        </a:spcBef>
        <a:spcAft>
          <a:spcPct val="0"/>
        </a:spcAft>
        <a:defRPr sz="4800">
          <a:solidFill>
            <a:schemeClr val="tx2"/>
          </a:solidFill>
          <a:latin typeface="Arial" panose="020B0604020202020204" pitchFamily="34" charset="0"/>
        </a:defRPr>
      </a:lvl7pPr>
      <a:lvl8pPr marL="1371600" algn="ctr" rtl="0" fontAlgn="base">
        <a:spcBef>
          <a:spcPct val="0"/>
        </a:spcBef>
        <a:spcAft>
          <a:spcPct val="0"/>
        </a:spcAft>
        <a:defRPr sz="4800">
          <a:solidFill>
            <a:schemeClr val="tx2"/>
          </a:solidFill>
          <a:latin typeface="Arial" panose="020B0604020202020204" pitchFamily="34" charset="0"/>
        </a:defRPr>
      </a:lvl8pPr>
      <a:lvl9pPr marL="1828800" algn="ctr" rtl="0" fontAlgn="base">
        <a:spcBef>
          <a:spcPct val="0"/>
        </a:spcBef>
        <a:spcAft>
          <a:spcPct val="0"/>
        </a:spcAft>
        <a:defRPr sz="48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tx2"/>
        </a:buClr>
        <a:buChar char="•"/>
        <a:defRPr sz="36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Font typeface="Arial" panose="020B0604020202020204" pitchFamily="34" charset="0"/>
        <a:buChar char="–"/>
        <a:defRPr sz="32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Char char="•"/>
        <a:defRPr sz="28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Char char="–"/>
        <a:defRPr sz="24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mtClean="0"/>
              <a:t>UNION JACK</a:t>
            </a:r>
            <a:endParaRPr lang="en-US" altLang="en-US" smtClean="0"/>
          </a:p>
        </p:txBody>
      </p:sp>
      <p:sp>
        <p:nvSpPr>
          <p:cNvPr id="4099" name="Rectangle 3"/>
          <p:cNvSpPr>
            <a:spLocks noGrp="1" noChangeArrowheads="1"/>
          </p:cNvSpPr>
          <p:nvPr>
            <p:ph type="subTitle" idx="1"/>
          </p:nvPr>
        </p:nvSpPr>
        <p:spPr/>
        <p:txBody>
          <a:bodyPr/>
          <a:lstStyle/>
          <a:p>
            <a:pPr eaLnBrk="1" hangingPunct="1"/>
            <a:r>
              <a:rPr lang="en-GB" altLang="en-US" smtClean="0"/>
              <a:t>TEMPLATE</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 point</a:t>
            </a:r>
          </a:p>
          <a:p>
            <a:pPr lvl="1" eaLnBrk="1" hangingPunct="1"/>
            <a:r>
              <a:rPr lang="en-GB" altLang="en-US" smtClean="0"/>
              <a:t>Sub bullet point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611188" y="2133600"/>
          <a:ext cx="6192837" cy="3844925"/>
        </p:xfrm>
        <a:graphic>
          <a:graphicData uri="http://schemas.openxmlformats.org/presentationml/2006/ole">
            <mc:AlternateContent xmlns:mc="http://schemas.openxmlformats.org/markup-compatibility/2006">
              <mc:Choice xmlns:v="urn:schemas-microsoft-com:vml" Requires="v">
                <p:oleObj spid="_x0000_s8196" name="Chart" r:id="rId4" imgW="7286625" imgH="4524375" progId="MSGraph.Chart.8">
                  <p:embed followColorScheme="full"/>
                </p:oleObj>
              </mc:Choice>
              <mc:Fallback>
                <p:oleObj name="Chart" r:id="rId4" imgW="7286625" imgH="4524375"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2133600"/>
                        <a:ext cx="6192837" cy="3844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457200" y="1700213"/>
            <a:ext cx="3921125" cy="4425950"/>
          </a:xfrm>
        </p:spPr>
        <p:txBody>
          <a:bodyPr/>
          <a:lstStyle/>
          <a:p>
            <a:pPr eaLnBrk="1" hangingPunct="1"/>
            <a:r>
              <a:rPr lang="en-GB" altLang="en-US" sz="3200" smtClean="0"/>
              <a:t>Bullet 1</a:t>
            </a:r>
          </a:p>
          <a:p>
            <a:pPr eaLnBrk="1" hangingPunct="1"/>
            <a:r>
              <a:rPr lang="en-GB" altLang="en-US" sz="3200" smtClean="0"/>
              <a:t>Bullet 1</a:t>
            </a:r>
            <a:endParaRPr lang="en-US" altLang="en-US" sz="32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25" y="2060575"/>
            <a:ext cx="2093913" cy="3529013"/>
          </a:xfrm>
          <a:prstGeom prst="rect">
            <a:avLst/>
          </a:prstGeom>
          <a:solidFill>
            <a:schemeClr val="accent1"/>
          </a:solidFill>
          <a:ln w="38100">
            <a:solidFill>
              <a:schemeClr val="tx2"/>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a:xfrm>
            <a:off x="457200" y="1700213"/>
            <a:ext cx="3927475" cy="4425950"/>
          </a:xfrm>
        </p:spPr>
        <p:txBody>
          <a:bodyPr/>
          <a:lstStyle/>
          <a:p>
            <a:pPr eaLnBrk="1" hangingPunct="1"/>
            <a:r>
              <a:rPr lang="en-GB" altLang="en-US" sz="3200" smtClean="0"/>
              <a:t>Text and lines are like this</a:t>
            </a:r>
          </a:p>
          <a:p>
            <a:pPr eaLnBrk="1" hangingPunct="1"/>
            <a:r>
              <a:rPr lang="en-GB" altLang="en-US" sz="3200" u="sng" smtClean="0">
                <a:solidFill>
                  <a:schemeClr val="hlink"/>
                </a:solidFill>
              </a:rPr>
              <a:t>Hyperlinks like this</a:t>
            </a:r>
          </a:p>
          <a:p>
            <a:pPr eaLnBrk="1" hangingPunct="1"/>
            <a:r>
              <a:rPr lang="en-GB" altLang="en-US" sz="3200" u="sng" smtClean="0">
                <a:solidFill>
                  <a:schemeClr val="folHlink"/>
                </a:solidFill>
              </a:rPr>
              <a:t>Visited hyperlinks like this</a:t>
            </a:r>
            <a:endParaRPr lang="en-US" altLang="en-US" sz="3200" u="sng" smtClean="0">
              <a:solidFill>
                <a:schemeClr val="folHlink"/>
              </a:solidFill>
            </a:endParaRPr>
          </a:p>
        </p:txBody>
      </p:sp>
      <p:graphicFrame>
        <p:nvGraphicFramePr>
          <p:cNvPr id="11268" name="Group 4"/>
          <p:cNvGraphicFramePr>
            <a:graphicFrameLocks noGrp="1"/>
          </p:cNvGraphicFramePr>
          <p:nvPr>
            <p:ph sz="half" idx="2"/>
          </p:nvPr>
        </p:nvGraphicFramePr>
        <p:xfrm>
          <a:off x="5651500" y="2636838"/>
          <a:ext cx="3294063" cy="1655762"/>
        </p:xfrm>
        <a:graphic>
          <a:graphicData uri="http://schemas.openxmlformats.org/drawingml/2006/table">
            <a:tbl>
              <a:tblPr/>
              <a:tblGrid>
                <a:gridCol w="1647825"/>
                <a:gridCol w="1646238"/>
              </a:tblGrid>
              <a:tr h="828674">
                <a:tc>
                  <a:txBody>
                    <a:bodyPr/>
                    <a:lstStyle>
                      <a:lvl1pPr>
                        <a:spcBef>
                          <a:spcPct val="20000"/>
                        </a:spcBef>
                        <a:buClr>
                          <a:schemeClr val="tx2"/>
                        </a:buClr>
                        <a:defRPr sz="3200">
                          <a:solidFill>
                            <a:schemeClr val="tx1"/>
                          </a:solidFill>
                          <a:latin typeface="Arial" panose="020B0604020202020204" pitchFamily="34" charset="0"/>
                        </a:defRPr>
                      </a:lvl1pPr>
                      <a:lvl2pPr>
                        <a:spcBef>
                          <a:spcPct val="20000"/>
                        </a:spcBef>
                        <a:buClr>
                          <a:schemeClr val="tx2"/>
                        </a:buClr>
                        <a:buFont typeface="Arial" panose="020B0604020202020204" pitchFamily="34" charset="0"/>
                        <a:defRPr sz="2800">
                          <a:solidFill>
                            <a:schemeClr val="tx1"/>
                          </a:solidFill>
                          <a:latin typeface="Arial" panose="020B0604020202020204" pitchFamily="34" charset="0"/>
                        </a:defRPr>
                      </a:lvl2pPr>
                      <a:lvl3pPr>
                        <a:spcBef>
                          <a:spcPct val="20000"/>
                        </a:spcBef>
                        <a:buClr>
                          <a:schemeClr val="tx2"/>
                        </a:buClr>
                        <a:defRPr sz="2400">
                          <a:solidFill>
                            <a:schemeClr val="tx1"/>
                          </a:solidFill>
                          <a:latin typeface="Arial" panose="020B0604020202020204" pitchFamily="34" charset="0"/>
                        </a:defRPr>
                      </a:lvl3pPr>
                      <a:lvl4pPr>
                        <a:spcBef>
                          <a:spcPct val="20000"/>
                        </a:spcBef>
                        <a:buClr>
                          <a:schemeClr val="tx2"/>
                        </a:buClr>
                        <a:defRPr sz="2000">
                          <a:solidFill>
                            <a:schemeClr val="tx1"/>
                          </a:solidFill>
                          <a:latin typeface="Arial" panose="020B0604020202020204" pitchFamily="34" charset="0"/>
                        </a:defRPr>
                      </a:lvl4pPr>
                      <a:lvl5pPr>
                        <a:spcBef>
                          <a:spcPct val="20000"/>
                        </a:spcBef>
                        <a:buClr>
                          <a:schemeClr val="tx2"/>
                        </a:buClr>
                        <a:defRPr sz="2000">
                          <a:solidFill>
                            <a:schemeClr val="tx1"/>
                          </a:solidFill>
                          <a:latin typeface="Arial" panose="020B0604020202020204" pitchFamily="34" charset="0"/>
                        </a:defRPr>
                      </a:lvl5pPr>
                      <a:lvl6pPr fontAlgn="base">
                        <a:spcBef>
                          <a:spcPct val="20000"/>
                        </a:spcBef>
                        <a:spcAft>
                          <a:spcPct val="0"/>
                        </a:spcAft>
                        <a:buClr>
                          <a:schemeClr val="tx2"/>
                        </a:buClr>
                        <a:defRPr sz="2000">
                          <a:solidFill>
                            <a:schemeClr val="tx1"/>
                          </a:solidFill>
                          <a:latin typeface="Arial" panose="020B0604020202020204" pitchFamily="34" charset="0"/>
                        </a:defRPr>
                      </a:lvl6pPr>
                      <a:lvl7pPr fontAlgn="base">
                        <a:spcBef>
                          <a:spcPct val="20000"/>
                        </a:spcBef>
                        <a:spcAft>
                          <a:spcPct val="0"/>
                        </a:spcAft>
                        <a:buClr>
                          <a:schemeClr val="tx2"/>
                        </a:buClr>
                        <a:defRPr sz="2000">
                          <a:solidFill>
                            <a:schemeClr val="tx1"/>
                          </a:solidFill>
                          <a:latin typeface="Arial" panose="020B0604020202020204" pitchFamily="34" charset="0"/>
                        </a:defRPr>
                      </a:lvl7pPr>
                      <a:lvl8pPr fontAlgn="base">
                        <a:spcBef>
                          <a:spcPct val="20000"/>
                        </a:spcBef>
                        <a:spcAft>
                          <a:spcPct val="0"/>
                        </a:spcAft>
                        <a:buClr>
                          <a:schemeClr val="tx2"/>
                        </a:buClr>
                        <a:defRPr sz="2000">
                          <a:solidFill>
                            <a:schemeClr val="tx1"/>
                          </a:solidFill>
                          <a:latin typeface="Arial" panose="020B0604020202020204" pitchFamily="34" charset="0"/>
                        </a:defRPr>
                      </a:lvl8pPr>
                      <a:lvl9pPr fontAlgn="base">
                        <a:spcBef>
                          <a:spcPct val="20000"/>
                        </a:spcBef>
                        <a:spcAft>
                          <a:spcPct val="0"/>
                        </a:spcAft>
                        <a:buClr>
                          <a:schemeClr val="tx2"/>
                        </a:buCl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GB" altLang="en-US" sz="3200" b="0" i="0" u="none" strike="noStrike" cap="none" normalizeH="0" baseline="0" smtClean="0">
                          <a:ln>
                            <a:noFill/>
                          </a:ln>
                          <a:solidFill>
                            <a:schemeClr val="tx1"/>
                          </a:solidFill>
                          <a:effectLst/>
                          <a:latin typeface="Arial" panose="020B0604020202020204" pitchFamily="34" charset="0"/>
                        </a:rPr>
                        <a:t>Table</a:t>
                      </a:r>
                      <a:endParaRPr kumimoji="0" lang="en-US" altLang="en-US" sz="32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defRPr sz="3200">
                          <a:solidFill>
                            <a:schemeClr val="tx1"/>
                          </a:solidFill>
                          <a:latin typeface="Arial" panose="020B0604020202020204" pitchFamily="34" charset="0"/>
                        </a:defRPr>
                      </a:lvl1pPr>
                      <a:lvl2pPr>
                        <a:spcBef>
                          <a:spcPct val="20000"/>
                        </a:spcBef>
                        <a:buClr>
                          <a:schemeClr val="tx2"/>
                        </a:buClr>
                        <a:buFont typeface="Arial" panose="020B0604020202020204" pitchFamily="34" charset="0"/>
                        <a:defRPr sz="2800">
                          <a:solidFill>
                            <a:schemeClr val="tx1"/>
                          </a:solidFill>
                          <a:latin typeface="Arial" panose="020B0604020202020204" pitchFamily="34" charset="0"/>
                        </a:defRPr>
                      </a:lvl2pPr>
                      <a:lvl3pPr>
                        <a:spcBef>
                          <a:spcPct val="20000"/>
                        </a:spcBef>
                        <a:buClr>
                          <a:schemeClr val="tx2"/>
                        </a:buClr>
                        <a:defRPr sz="2400">
                          <a:solidFill>
                            <a:schemeClr val="tx1"/>
                          </a:solidFill>
                          <a:latin typeface="Arial" panose="020B0604020202020204" pitchFamily="34" charset="0"/>
                        </a:defRPr>
                      </a:lvl3pPr>
                      <a:lvl4pPr>
                        <a:spcBef>
                          <a:spcPct val="20000"/>
                        </a:spcBef>
                        <a:buClr>
                          <a:schemeClr val="tx2"/>
                        </a:buClr>
                        <a:defRPr sz="2000">
                          <a:solidFill>
                            <a:schemeClr val="tx1"/>
                          </a:solidFill>
                          <a:latin typeface="Arial" panose="020B0604020202020204" pitchFamily="34" charset="0"/>
                        </a:defRPr>
                      </a:lvl4pPr>
                      <a:lvl5pPr>
                        <a:spcBef>
                          <a:spcPct val="20000"/>
                        </a:spcBef>
                        <a:buClr>
                          <a:schemeClr val="tx2"/>
                        </a:buClr>
                        <a:defRPr sz="2000">
                          <a:solidFill>
                            <a:schemeClr val="tx1"/>
                          </a:solidFill>
                          <a:latin typeface="Arial" panose="020B0604020202020204" pitchFamily="34" charset="0"/>
                        </a:defRPr>
                      </a:lvl5pPr>
                      <a:lvl6pPr fontAlgn="base">
                        <a:spcBef>
                          <a:spcPct val="20000"/>
                        </a:spcBef>
                        <a:spcAft>
                          <a:spcPct val="0"/>
                        </a:spcAft>
                        <a:buClr>
                          <a:schemeClr val="tx2"/>
                        </a:buClr>
                        <a:defRPr sz="2000">
                          <a:solidFill>
                            <a:schemeClr val="tx1"/>
                          </a:solidFill>
                          <a:latin typeface="Arial" panose="020B0604020202020204" pitchFamily="34" charset="0"/>
                        </a:defRPr>
                      </a:lvl6pPr>
                      <a:lvl7pPr fontAlgn="base">
                        <a:spcBef>
                          <a:spcPct val="20000"/>
                        </a:spcBef>
                        <a:spcAft>
                          <a:spcPct val="0"/>
                        </a:spcAft>
                        <a:buClr>
                          <a:schemeClr val="tx2"/>
                        </a:buClr>
                        <a:defRPr sz="2000">
                          <a:solidFill>
                            <a:schemeClr val="tx1"/>
                          </a:solidFill>
                          <a:latin typeface="Arial" panose="020B0604020202020204" pitchFamily="34" charset="0"/>
                        </a:defRPr>
                      </a:lvl7pPr>
                      <a:lvl8pPr fontAlgn="base">
                        <a:spcBef>
                          <a:spcPct val="20000"/>
                        </a:spcBef>
                        <a:spcAft>
                          <a:spcPct val="0"/>
                        </a:spcAft>
                        <a:buClr>
                          <a:schemeClr val="tx2"/>
                        </a:buClr>
                        <a:defRPr sz="2000">
                          <a:solidFill>
                            <a:schemeClr val="tx1"/>
                          </a:solidFill>
                          <a:latin typeface="Arial" panose="020B0604020202020204" pitchFamily="34" charset="0"/>
                        </a:defRPr>
                      </a:lvl8pPr>
                      <a:lvl9pPr fontAlgn="base">
                        <a:spcBef>
                          <a:spcPct val="20000"/>
                        </a:spcBef>
                        <a:spcAft>
                          <a:spcPct val="0"/>
                        </a:spcAft>
                        <a:buClr>
                          <a:schemeClr val="tx2"/>
                        </a:buCl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GB" altLang="en-US" sz="32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7088">
                <a:tc>
                  <a:txBody>
                    <a:bodyPr/>
                    <a:lstStyle>
                      <a:lvl1pPr>
                        <a:spcBef>
                          <a:spcPct val="20000"/>
                        </a:spcBef>
                        <a:buClr>
                          <a:schemeClr val="tx2"/>
                        </a:buClr>
                        <a:defRPr sz="3200">
                          <a:solidFill>
                            <a:schemeClr val="tx1"/>
                          </a:solidFill>
                          <a:latin typeface="Arial" panose="020B0604020202020204" pitchFamily="34" charset="0"/>
                        </a:defRPr>
                      </a:lvl1pPr>
                      <a:lvl2pPr>
                        <a:spcBef>
                          <a:spcPct val="20000"/>
                        </a:spcBef>
                        <a:buClr>
                          <a:schemeClr val="tx2"/>
                        </a:buClr>
                        <a:buFont typeface="Arial" panose="020B0604020202020204" pitchFamily="34" charset="0"/>
                        <a:defRPr sz="2800">
                          <a:solidFill>
                            <a:schemeClr val="tx1"/>
                          </a:solidFill>
                          <a:latin typeface="Arial" panose="020B0604020202020204" pitchFamily="34" charset="0"/>
                        </a:defRPr>
                      </a:lvl2pPr>
                      <a:lvl3pPr>
                        <a:spcBef>
                          <a:spcPct val="20000"/>
                        </a:spcBef>
                        <a:buClr>
                          <a:schemeClr val="tx2"/>
                        </a:buClr>
                        <a:defRPr sz="2400">
                          <a:solidFill>
                            <a:schemeClr val="tx1"/>
                          </a:solidFill>
                          <a:latin typeface="Arial" panose="020B0604020202020204" pitchFamily="34" charset="0"/>
                        </a:defRPr>
                      </a:lvl3pPr>
                      <a:lvl4pPr>
                        <a:spcBef>
                          <a:spcPct val="20000"/>
                        </a:spcBef>
                        <a:buClr>
                          <a:schemeClr val="tx2"/>
                        </a:buClr>
                        <a:defRPr sz="2000">
                          <a:solidFill>
                            <a:schemeClr val="tx1"/>
                          </a:solidFill>
                          <a:latin typeface="Arial" panose="020B0604020202020204" pitchFamily="34" charset="0"/>
                        </a:defRPr>
                      </a:lvl4pPr>
                      <a:lvl5pPr>
                        <a:spcBef>
                          <a:spcPct val="20000"/>
                        </a:spcBef>
                        <a:buClr>
                          <a:schemeClr val="tx2"/>
                        </a:buClr>
                        <a:defRPr sz="2000">
                          <a:solidFill>
                            <a:schemeClr val="tx1"/>
                          </a:solidFill>
                          <a:latin typeface="Arial" panose="020B0604020202020204" pitchFamily="34" charset="0"/>
                        </a:defRPr>
                      </a:lvl5pPr>
                      <a:lvl6pPr fontAlgn="base">
                        <a:spcBef>
                          <a:spcPct val="20000"/>
                        </a:spcBef>
                        <a:spcAft>
                          <a:spcPct val="0"/>
                        </a:spcAft>
                        <a:buClr>
                          <a:schemeClr val="tx2"/>
                        </a:buClr>
                        <a:defRPr sz="2000">
                          <a:solidFill>
                            <a:schemeClr val="tx1"/>
                          </a:solidFill>
                          <a:latin typeface="Arial" panose="020B0604020202020204" pitchFamily="34" charset="0"/>
                        </a:defRPr>
                      </a:lvl6pPr>
                      <a:lvl7pPr fontAlgn="base">
                        <a:spcBef>
                          <a:spcPct val="20000"/>
                        </a:spcBef>
                        <a:spcAft>
                          <a:spcPct val="0"/>
                        </a:spcAft>
                        <a:buClr>
                          <a:schemeClr val="tx2"/>
                        </a:buClr>
                        <a:defRPr sz="2000">
                          <a:solidFill>
                            <a:schemeClr val="tx1"/>
                          </a:solidFill>
                          <a:latin typeface="Arial" panose="020B0604020202020204" pitchFamily="34" charset="0"/>
                        </a:defRPr>
                      </a:lvl7pPr>
                      <a:lvl8pPr fontAlgn="base">
                        <a:spcBef>
                          <a:spcPct val="20000"/>
                        </a:spcBef>
                        <a:spcAft>
                          <a:spcPct val="0"/>
                        </a:spcAft>
                        <a:buClr>
                          <a:schemeClr val="tx2"/>
                        </a:buClr>
                        <a:defRPr sz="2000">
                          <a:solidFill>
                            <a:schemeClr val="tx1"/>
                          </a:solidFill>
                          <a:latin typeface="Arial" panose="020B0604020202020204" pitchFamily="34" charset="0"/>
                        </a:defRPr>
                      </a:lvl8pPr>
                      <a:lvl9pPr fontAlgn="base">
                        <a:spcBef>
                          <a:spcPct val="20000"/>
                        </a:spcBef>
                        <a:spcAft>
                          <a:spcPct val="0"/>
                        </a:spcAft>
                        <a:buClr>
                          <a:schemeClr val="tx2"/>
                        </a:buCl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GB" altLang="en-US" sz="32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defRPr sz="3200">
                          <a:solidFill>
                            <a:schemeClr val="tx1"/>
                          </a:solidFill>
                          <a:latin typeface="Arial" panose="020B0604020202020204" pitchFamily="34" charset="0"/>
                        </a:defRPr>
                      </a:lvl1pPr>
                      <a:lvl2pPr>
                        <a:spcBef>
                          <a:spcPct val="20000"/>
                        </a:spcBef>
                        <a:buClr>
                          <a:schemeClr val="tx2"/>
                        </a:buClr>
                        <a:buFont typeface="Arial" panose="020B0604020202020204" pitchFamily="34" charset="0"/>
                        <a:defRPr sz="2800">
                          <a:solidFill>
                            <a:schemeClr val="tx1"/>
                          </a:solidFill>
                          <a:latin typeface="Arial" panose="020B0604020202020204" pitchFamily="34" charset="0"/>
                        </a:defRPr>
                      </a:lvl2pPr>
                      <a:lvl3pPr>
                        <a:spcBef>
                          <a:spcPct val="20000"/>
                        </a:spcBef>
                        <a:buClr>
                          <a:schemeClr val="tx2"/>
                        </a:buClr>
                        <a:defRPr sz="2400">
                          <a:solidFill>
                            <a:schemeClr val="tx1"/>
                          </a:solidFill>
                          <a:latin typeface="Arial" panose="020B0604020202020204" pitchFamily="34" charset="0"/>
                        </a:defRPr>
                      </a:lvl3pPr>
                      <a:lvl4pPr>
                        <a:spcBef>
                          <a:spcPct val="20000"/>
                        </a:spcBef>
                        <a:buClr>
                          <a:schemeClr val="tx2"/>
                        </a:buClr>
                        <a:defRPr sz="2000">
                          <a:solidFill>
                            <a:schemeClr val="tx1"/>
                          </a:solidFill>
                          <a:latin typeface="Arial" panose="020B0604020202020204" pitchFamily="34" charset="0"/>
                        </a:defRPr>
                      </a:lvl4pPr>
                      <a:lvl5pPr>
                        <a:spcBef>
                          <a:spcPct val="20000"/>
                        </a:spcBef>
                        <a:buClr>
                          <a:schemeClr val="tx2"/>
                        </a:buClr>
                        <a:defRPr sz="2000">
                          <a:solidFill>
                            <a:schemeClr val="tx1"/>
                          </a:solidFill>
                          <a:latin typeface="Arial" panose="020B0604020202020204" pitchFamily="34" charset="0"/>
                        </a:defRPr>
                      </a:lvl5pPr>
                      <a:lvl6pPr fontAlgn="base">
                        <a:spcBef>
                          <a:spcPct val="20000"/>
                        </a:spcBef>
                        <a:spcAft>
                          <a:spcPct val="0"/>
                        </a:spcAft>
                        <a:buClr>
                          <a:schemeClr val="tx2"/>
                        </a:buClr>
                        <a:defRPr sz="2000">
                          <a:solidFill>
                            <a:schemeClr val="tx1"/>
                          </a:solidFill>
                          <a:latin typeface="Arial" panose="020B0604020202020204" pitchFamily="34" charset="0"/>
                        </a:defRPr>
                      </a:lvl6pPr>
                      <a:lvl7pPr fontAlgn="base">
                        <a:spcBef>
                          <a:spcPct val="20000"/>
                        </a:spcBef>
                        <a:spcAft>
                          <a:spcPct val="0"/>
                        </a:spcAft>
                        <a:buClr>
                          <a:schemeClr val="tx2"/>
                        </a:buClr>
                        <a:defRPr sz="2000">
                          <a:solidFill>
                            <a:schemeClr val="tx1"/>
                          </a:solidFill>
                          <a:latin typeface="Arial" panose="020B0604020202020204" pitchFamily="34" charset="0"/>
                        </a:defRPr>
                      </a:lvl7pPr>
                      <a:lvl8pPr fontAlgn="base">
                        <a:spcBef>
                          <a:spcPct val="20000"/>
                        </a:spcBef>
                        <a:spcAft>
                          <a:spcPct val="0"/>
                        </a:spcAft>
                        <a:buClr>
                          <a:schemeClr val="tx2"/>
                        </a:buClr>
                        <a:defRPr sz="2000">
                          <a:solidFill>
                            <a:schemeClr val="tx1"/>
                          </a:solidFill>
                          <a:latin typeface="Arial" panose="020B0604020202020204" pitchFamily="34" charset="0"/>
                        </a:defRPr>
                      </a:lvl8pPr>
                      <a:lvl9pPr fontAlgn="base">
                        <a:spcBef>
                          <a:spcPct val="20000"/>
                        </a:spcBef>
                        <a:spcAft>
                          <a:spcPct val="0"/>
                        </a:spcAft>
                        <a:buClr>
                          <a:schemeClr val="tx2"/>
                        </a:buCl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GB" altLang="en-US" sz="32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755650" y="465296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2304" name="Rectangle 16"/>
          <p:cNvSpPr>
            <a:spLocks noChangeArrowheads="1"/>
          </p:cNvSpPr>
          <p:nvPr/>
        </p:nvSpPr>
        <p:spPr bwMode="auto">
          <a:xfrm>
            <a:off x="4211638" y="465296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2305" name="Line 17"/>
          <p:cNvSpPr>
            <a:spLocks noChangeShapeType="1"/>
          </p:cNvSpPr>
          <p:nvPr/>
        </p:nvSpPr>
        <p:spPr bwMode="auto">
          <a:xfrm flipV="1">
            <a:off x="4787900" y="2852738"/>
            <a:ext cx="57467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AEA38C"/>
      </a:dk1>
      <a:lt1>
        <a:srgbClr val="FFFFFF"/>
      </a:lt1>
      <a:dk2>
        <a:srgbClr val="5E5E56"/>
      </a:dk2>
      <a:lt2>
        <a:srgbClr val="11BBC9"/>
      </a:lt2>
      <a:accent1>
        <a:srgbClr val="BC0000"/>
      </a:accent1>
      <a:accent2>
        <a:srgbClr val="0C7CCE"/>
      </a:accent2>
      <a:accent3>
        <a:srgbClr val="B6B6B4"/>
      </a:accent3>
      <a:accent4>
        <a:srgbClr val="DADADA"/>
      </a:accent4>
      <a:accent5>
        <a:srgbClr val="DAAAAA"/>
      </a:accent5>
      <a:accent6>
        <a:srgbClr val="0A70BA"/>
      </a:accent6>
      <a:hlink>
        <a:srgbClr val="99CCFF"/>
      </a:hlink>
      <a:folHlink>
        <a:srgbClr val="3366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FF7F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808080"/>
        </a:dk1>
        <a:lt1>
          <a:srgbClr val="FFFFFF"/>
        </a:lt1>
        <a:dk2>
          <a:srgbClr val="5E5E56"/>
        </a:dk2>
        <a:lt2>
          <a:srgbClr val="FF7F00"/>
        </a:lt2>
        <a:accent1>
          <a:srgbClr val="BBE0E3"/>
        </a:accent1>
        <a:accent2>
          <a:srgbClr val="333399"/>
        </a:accent2>
        <a:accent3>
          <a:srgbClr val="B6B6B4"/>
        </a:accent3>
        <a:accent4>
          <a:srgbClr val="DADADA"/>
        </a:accent4>
        <a:accent5>
          <a:srgbClr val="DAEDEF"/>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08080"/>
        </a:dk1>
        <a:lt1>
          <a:srgbClr val="FFFFFF"/>
        </a:lt1>
        <a:dk2>
          <a:srgbClr val="5E5E56"/>
        </a:dk2>
        <a:lt2>
          <a:srgbClr val="FF7F00"/>
        </a:lt2>
        <a:accent1>
          <a:srgbClr val="FF9900"/>
        </a:accent1>
        <a:accent2>
          <a:srgbClr val="333399"/>
        </a:accent2>
        <a:accent3>
          <a:srgbClr val="B6B6B4"/>
        </a:accent3>
        <a:accent4>
          <a:srgbClr val="DADADA"/>
        </a:accent4>
        <a:accent5>
          <a:srgbClr val="FFCAAA"/>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6E6358"/>
        </a:dk1>
        <a:lt1>
          <a:srgbClr val="FFFFFF"/>
        </a:lt1>
        <a:dk2>
          <a:srgbClr val="5E5E56"/>
        </a:dk2>
        <a:lt2>
          <a:srgbClr val="FF7F00"/>
        </a:lt2>
        <a:accent1>
          <a:srgbClr val="FF9900"/>
        </a:accent1>
        <a:accent2>
          <a:srgbClr val="333399"/>
        </a:accent2>
        <a:accent3>
          <a:srgbClr val="B6B6B4"/>
        </a:accent3>
        <a:accent4>
          <a:srgbClr val="DADADA"/>
        </a:accent4>
        <a:accent5>
          <a:srgbClr val="FFCAAA"/>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244</TotalTime>
  <Words>214</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UNION JACK</vt:lpstr>
      <vt:lpstr>Example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Union Jack Template</dc:title>
  <dc:creator>Presentation Magazine</dc:creator>
  <cp:lastModifiedBy>Jonty Pearce</cp:lastModifiedBy>
  <cp:revision>14</cp:revision>
  <dcterms:created xsi:type="dcterms:W3CDTF">2005-03-26T15:14:34Z</dcterms:created>
  <dcterms:modified xsi:type="dcterms:W3CDTF">2015-02-22T11:10:08Z</dcterms:modified>
</cp:coreProperties>
</file>