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56" r:id="rId2"/>
    <p:sldId id="258" r:id="rId3"/>
    <p:sldId id="259" r:id="rId4"/>
    <p:sldId id="260" r:id="rId5"/>
    <p:sldId id="261" r:id="rId6"/>
    <p:sldId id="262" r:id="rId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42047"/>
    <a:srgbClr val="800040"/>
    <a:srgbClr val="CE137C"/>
    <a:srgbClr val="6E98D4"/>
    <a:srgbClr val="82A254"/>
    <a:srgbClr val="FFFFFF"/>
    <a:srgbClr val="F6C508"/>
    <a:srgbClr val="ECA00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172" autoAdjust="0"/>
    <p:restoredTop sz="91734" autoAdjust="0"/>
  </p:normalViewPr>
  <p:slideViewPr>
    <p:cSldViewPr snapToObjects="1">
      <p:cViewPr>
        <p:scale>
          <a:sx n="100" d="100"/>
          <a:sy n="100" d="100"/>
        </p:scale>
        <p:origin x="-1860" y="-4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25603"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25604"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25605"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49B8640D-1CFC-404A-98F2-D1ECA47FC1D2}" type="slidenum">
              <a:rPr lang="en-US" altLang="en-US"/>
              <a:pPr>
                <a:defRPr/>
              </a:pPr>
              <a:t>‹#›</a:t>
            </a:fld>
            <a:endParaRPr lang="en-US" altLang="en-US"/>
          </a:p>
        </p:txBody>
      </p:sp>
    </p:spTree>
    <p:extLst>
      <p:ext uri="{BB962C8B-B14F-4D97-AF65-F5344CB8AC3E}">
        <p14:creationId xmlns:p14="http://schemas.microsoft.com/office/powerpoint/2010/main" val="11140900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A81FFAF5-FAF9-45A8-817C-6E5458826763}" type="slidenum">
              <a:rPr lang="en-US" altLang="en-US"/>
              <a:pPr>
                <a:defRPr/>
              </a:pPr>
              <a:t>‹#›</a:t>
            </a:fld>
            <a:endParaRPr lang="en-US" altLang="en-US"/>
          </a:p>
        </p:txBody>
      </p:sp>
    </p:spTree>
    <p:extLst>
      <p:ext uri="{BB962C8B-B14F-4D97-AF65-F5344CB8AC3E}">
        <p14:creationId xmlns:p14="http://schemas.microsoft.com/office/powerpoint/2010/main" val="160115999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799EE12-72A8-44A5-9AE8-B351D8A723BA}" type="slidenum">
              <a:rPr lang="en-US" altLang="en-US"/>
              <a:pPr/>
              <a:t>1</a:t>
            </a:fld>
            <a:endParaRPr lang="en-US"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5894508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E1BD706-D403-4F96-8FD1-F92C6F7813BD}" type="slidenum">
              <a:rPr lang="en-US" altLang="en-US"/>
              <a:pPr/>
              <a:t>2</a:t>
            </a:fld>
            <a:endParaRPr lang="en-US"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362944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1203344-23AB-42F4-A06F-14867DA50BB3}" type="slidenum">
              <a:rPr lang="en-US" altLang="en-US"/>
              <a:pPr/>
              <a:t>3</a:t>
            </a:fld>
            <a:endParaRPr lang="en-US"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4726575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1B7649F-9E74-4AB3-A5AE-A0737EC41843}" type="slidenum">
              <a:rPr lang="en-US" altLang="en-US"/>
              <a:pPr/>
              <a:t>4</a:t>
            </a:fld>
            <a:endParaRPr lang="en-US"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1936733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EAB8E7E-370A-4FCD-B863-46DDEAEEC951}" type="slidenum">
              <a:rPr lang="en-US" altLang="en-US"/>
              <a:pPr/>
              <a:t>5</a:t>
            </a:fld>
            <a:endParaRPr lang="en-US"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7770624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5B9EB65-7EAE-4578-9667-68F5CA8FBAC3}" type="slidenum">
              <a:rPr lang="en-US" altLang="en-US"/>
              <a:pPr/>
              <a:t>6</a:t>
            </a:fld>
            <a:endParaRPr lang="en-US" altLang="en-US"/>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58834254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8" descr="weddi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152400"/>
            <a:ext cx="9144000" cy="6092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685800" y="1196975"/>
            <a:ext cx="7772400" cy="1470025"/>
          </a:xfrm>
        </p:spPr>
        <p:txBody>
          <a:bodyPr/>
          <a:lstStyle>
            <a:lvl1pPr>
              <a:defRPr/>
            </a:lvl1pPr>
          </a:lstStyle>
          <a:p>
            <a:pPr lvl="0"/>
            <a:r>
              <a:rPr lang="en-US" altLang="en-US" noProof="0" smtClean="0"/>
              <a:t>Click to edit Master title style</a:t>
            </a:r>
          </a:p>
        </p:txBody>
      </p:sp>
      <p:sp>
        <p:nvSpPr>
          <p:cNvPr id="3075" name="Rectangle 3"/>
          <p:cNvSpPr>
            <a:spLocks noGrp="1" noChangeArrowheads="1"/>
          </p:cNvSpPr>
          <p:nvPr>
            <p:ph type="subTitle" idx="1"/>
          </p:nvPr>
        </p:nvSpPr>
        <p:spPr>
          <a:xfrm>
            <a:off x="1371600" y="2952750"/>
            <a:ext cx="6400800" cy="1752600"/>
          </a:xfrm>
        </p:spPr>
        <p:txBody>
          <a:bodyPr/>
          <a:lstStyle>
            <a:lvl1pPr marL="0" indent="0" algn="ctr">
              <a:buFontTx/>
              <a:buNone/>
              <a:defRPr/>
            </a:lvl1pPr>
          </a:lstStyle>
          <a:p>
            <a:pPr lvl="0"/>
            <a:r>
              <a:rPr lang="en-US" altLang="en-US" noProof="0" smtClean="0"/>
              <a:t>Click to edit Master subtitle style</a:t>
            </a:r>
          </a:p>
        </p:txBody>
      </p:sp>
      <p:sp>
        <p:nvSpPr>
          <p:cNvPr id="5" name="Rectangle 4"/>
          <p:cNvSpPr>
            <a:spLocks noGrp="1" noChangeArrowheads="1"/>
          </p:cNvSpPr>
          <p:nvPr>
            <p:ph type="dt" sz="half" idx="10"/>
          </p:nvPr>
        </p:nvSpPr>
        <p:spPr/>
        <p:txBody>
          <a:bodyPr/>
          <a:lstStyle>
            <a:lvl1pPr>
              <a:defRPr smtClean="0"/>
            </a:lvl1pPr>
          </a:lstStyle>
          <a:p>
            <a:pPr>
              <a:defRPr/>
            </a:pPr>
            <a:endParaRPr lang="en-US" altLang="en-US"/>
          </a:p>
        </p:txBody>
      </p:sp>
      <p:sp>
        <p:nvSpPr>
          <p:cNvPr id="6" name="Rectangle 5"/>
          <p:cNvSpPr>
            <a:spLocks noGrp="1" noChangeArrowheads="1"/>
          </p:cNvSpPr>
          <p:nvPr>
            <p:ph type="ftr" sz="quarter" idx="11"/>
          </p:nvPr>
        </p:nvSpPr>
        <p:spPr/>
        <p:txBody>
          <a:bodyPr/>
          <a:lstStyle>
            <a:lvl1pPr>
              <a:defRPr smtClean="0"/>
            </a:lvl1pPr>
          </a:lstStyle>
          <a:p>
            <a:pPr>
              <a:defRPr/>
            </a:pPr>
            <a:endParaRPr lang="en-US" altLang="en-US"/>
          </a:p>
        </p:txBody>
      </p:sp>
      <p:sp>
        <p:nvSpPr>
          <p:cNvPr id="7" name="Rectangle 6"/>
          <p:cNvSpPr>
            <a:spLocks noGrp="1" noChangeArrowheads="1"/>
          </p:cNvSpPr>
          <p:nvPr>
            <p:ph type="sldNum" sz="quarter" idx="12"/>
          </p:nvPr>
        </p:nvSpPr>
        <p:spPr/>
        <p:txBody>
          <a:bodyPr/>
          <a:lstStyle>
            <a:lvl1pPr>
              <a:defRPr smtClean="0"/>
            </a:lvl1pPr>
          </a:lstStyle>
          <a:p>
            <a:pPr>
              <a:defRPr/>
            </a:pPr>
            <a:fld id="{514E78D8-865A-4A69-BF6D-BBA1E4ACD808}" type="slidenum">
              <a:rPr lang="en-US" altLang="en-US"/>
              <a:pPr>
                <a:defRPr/>
              </a:pPr>
              <a:t>‹#›</a:t>
            </a:fld>
            <a:endParaRPr lang="en-US" altLang="en-US"/>
          </a:p>
        </p:txBody>
      </p:sp>
    </p:spTree>
    <p:extLst>
      <p:ext uri="{BB962C8B-B14F-4D97-AF65-F5344CB8AC3E}">
        <p14:creationId xmlns:p14="http://schemas.microsoft.com/office/powerpoint/2010/main" val="21366652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10ACBD5A-B2D5-4437-9D5F-F0164D962BFD}" type="slidenum">
              <a:rPr lang="en-US" altLang="en-US"/>
              <a:pPr>
                <a:defRPr/>
              </a:pPr>
              <a:t>‹#›</a:t>
            </a:fld>
            <a:endParaRPr lang="en-US" altLang="en-US"/>
          </a:p>
        </p:txBody>
      </p:sp>
    </p:spTree>
    <p:extLst>
      <p:ext uri="{BB962C8B-B14F-4D97-AF65-F5344CB8AC3E}">
        <p14:creationId xmlns:p14="http://schemas.microsoft.com/office/powerpoint/2010/main" val="14099581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0260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0260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04DCA974-522E-4B02-AFCB-81CF867F9826}" type="slidenum">
              <a:rPr lang="en-US" altLang="en-US"/>
              <a:pPr>
                <a:defRPr/>
              </a:pPr>
              <a:t>‹#›</a:t>
            </a:fld>
            <a:endParaRPr lang="en-US" altLang="en-US"/>
          </a:p>
        </p:txBody>
      </p:sp>
    </p:spTree>
    <p:extLst>
      <p:ext uri="{BB962C8B-B14F-4D97-AF65-F5344CB8AC3E}">
        <p14:creationId xmlns:p14="http://schemas.microsoft.com/office/powerpoint/2010/main" val="38689694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600200"/>
            <a:ext cx="8229600" cy="3700463"/>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A97207C4-48A7-424A-9597-73C7AE69AF7A}" type="slidenum">
              <a:rPr lang="en-US" altLang="en-US"/>
              <a:pPr>
                <a:defRPr/>
              </a:pPr>
              <a:t>‹#›</a:t>
            </a:fld>
            <a:endParaRPr lang="en-US" altLang="en-US"/>
          </a:p>
        </p:txBody>
      </p:sp>
    </p:spTree>
    <p:extLst>
      <p:ext uri="{BB962C8B-B14F-4D97-AF65-F5344CB8AC3E}">
        <p14:creationId xmlns:p14="http://schemas.microsoft.com/office/powerpoint/2010/main" val="33587788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1BFB82C0-0F26-4118-9AB5-106C26797E73}" type="slidenum">
              <a:rPr lang="en-US" altLang="en-US"/>
              <a:pPr>
                <a:defRPr/>
              </a:pPr>
              <a:t>‹#›</a:t>
            </a:fld>
            <a:endParaRPr lang="en-US" altLang="en-US"/>
          </a:p>
        </p:txBody>
      </p:sp>
    </p:spTree>
    <p:extLst>
      <p:ext uri="{BB962C8B-B14F-4D97-AF65-F5344CB8AC3E}">
        <p14:creationId xmlns:p14="http://schemas.microsoft.com/office/powerpoint/2010/main" val="1269549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02C89589-A9AF-48EA-822D-B81B914A6C2C}" type="slidenum">
              <a:rPr lang="en-US" altLang="en-US"/>
              <a:pPr>
                <a:defRPr/>
              </a:pPr>
              <a:t>‹#›</a:t>
            </a:fld>
            <a:endParaRPr lang="en-US" altLang="en-US"/>
          </a:p>
        </p:txBody>
      </p:sp>
    </p:spTree>
    <p:extLst>
      <p:ext uri="{BB962C8B-B14F-4D97-AF65-F5344CB8AC3E}">
        <p14:creationId xmlns:p14="http://schemas.microsoft.com/office/powerpoint/2010/main" val="1270862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765FFEC1-153A-4A18-B9E4-85F56D0ECFAC}" type="slidenum">
              <a:rPr lang="en-US" altLang="en-US"/>
              <a:pPr>
                <a:defRPr/>
              </a:pPr>
              <a:t>‹#›</a:t>
            </a:fld>
            <a:endParaRPr lang="en-US" altLang="en-US"/>
          </a:p>
        </p:txBody>
      </p:sp>
    </p:spTree>
    <p:extLst>
      <p:ext uri="{BB962C8B-B14F-4D97-AF65-F5344CB8AC3E}">
        <p14:creationId xmlns:p14="http://schemas.microsoft.com/office/powerpoint/2010/main" val="42487546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D8AF4A57-CB84-4A16-BA22-556148BF11BB}" type="slidenum">
              <a:rPr lang="en-US" altLang="en-US"/>
              <a:pPr>
                <a:defRPr/>
              </a:pPr>
              <a:t>‹#›</a:t>
            </a:fld>
            <a:endParaRPr lang="en-US" altLang="en-US"/>
          </a:p>
        </p:txBody>
      </p:sp>
    </p:spTree>
    <p:extLst>
      <p:ext uri="{BB962C8B-B14F-4D97-AF65-F5344CB8AC3E}">
        <p14:creationId xmlns:p14="http://schemas.microsoft.com/office/powerpoint/2010/main" val="33001780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DC23C29D-C578-4FF0-8BCE-52FC8146DBCB}" type="slidenum">
              <a:rPr lang="en-US" altLang="en-US"/>
              <a:pPr>
                <a:defRPr/>
              </a:pPr>
              <a:t>‹#›</a:t>
            </a:fld>
            <a:endParaRPr lang="en-US" altLang="en-US"/>
          </a:p>
        </p:txBody>
      </p:sp>
    </p:spTree>
    <p:extLst>
      <p:ext uri="{BB962C8B-B14F-4D97-AF65-F5344CB8AC3E}">
        <p14:creationId xmlns:p14="http://schemas.microsoft.com/office/powerpoint/2010/main" val="21704898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DAA59724-9FD8-4836-86F4-44E54536121C}" type="slidenum">
              <a:rPr lang="en-US" altLang="en-US"/>
              <a:pPr>
                <a:defRPr/>
              </a:pPr>
              <a:t>‹#›</a:t>
            </a:fld>
            <a:endParaRPr lang="en-US" altLang="en-US"/>
          </a:p>
        </p:txBody>
      </p:sp>
    </p:spTree>
    <p:extLst>
      <p:ext uri="{BB962C8B-B14F-4D97-AF65-F5344CB8AC3E}">
        <p14:creationId xmlns:p14="http://schemas.microsoft.com/office/powerpoint/2010/main" val="395878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42CE8AC7-5E53-4597-BD07-515AB08F087C}" type="slidenum">
              <a:rPr lang="en-US" altLang="en-US"/>
              <a:pPr>
                <a:defRPr/>
              </a:pPr>
              <a:t>‹#›</a:t>
            </a:fld>
            <a:endParaRPr lang="en-US" altLang="en-US"/>
          </a:p>
        </p:txBody>
      </p:sp>
    </p:spTree>
    <p:extLst>
      <p:ext uri="{BB962C8B-B14F-4D97-AF65-F5344CB8AC3E}">
        <p14:creationId xmlns:p14="http://schemas.microsoft.com/office/powerpoint/2010/main" val="861611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F0D766A0-7066-4200-B108-99C87F45B88A}" type="slidenum">
              <a:rPr lang="en-US" altLang="en-US"/>
              <a:pPr>
                <a:defRPr/>
              </a:pPr>
              <a:t>‹#›</a:t>
            </a:fld>
            <a:endParaRPr lang="en-US" altLang="en-US"/>
          </a:p>
        </p:txBody>
      </p:sp>
    </p:spTree>
    <p:extLst>
      <p:ext uri="{BB962C8B-B14F-4D97-AF65-F5344CB8AC3E}">
        <p14:creationId xmlns:p14="http://schemas.microsoft.com/office/powerpoint/2010/main" val="14237495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2B1274D0-B395-4103-85E1-19D581030EB5}" type="slidenum">
              <a:rPr lang="en-US" altLang="en-US"/>
              <a:pPr>
                <a:defRPr/>
              </a:pPr>
              <a:t>‹#›</a:t>
            </a:fld>
            <a:endParaRPr lang="en-US" altLang="en-US"/>
          </a:p>
        </p:txBody>
      </p:sp>
    </p:spTree>
    <p:extLst>
      <p:ext uri="{BB962C8B-B14F-4D97-AF65-F5344CB8AC3E}">
        <p14:creationId xmlns:p14="http://schemas.microsoft.com/office/powerpoint/2010/main" val="10733755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8" descr="wedding"/>
          <p:cNvPicPr>
            <a:picLocks noChangeAspect="1" noChangeArrowheads="1"/>
          </p:cNvPicPr>
          <p:nvPr userDrawn="1"/>
        </p:nvPicPr>
        <p:blipFill>
          <a:blip r:embed="rId15">
            <a:extLst>
              <a:ext uri="{28A0092B-C50C-407E-A947-70E740481C1C}">
                <a14:useLocalDpi xmlns:a14="http://schemas.microsoft.com/office/drawing/2010/main" val="0"/>
              </a:ext>
            </a:extLst>
          </a:blip>
          <a:srcRect r="44971" b="60834"/>
          <a:stretch>
            <a:fillRect/>
          </a:stretch>
        </p:blipFill>
        <p:spPr bwMode="auto">
          <a:xfrm>
            <a:off x="5562600" y="3200400"/>
            <a:ext cx="3352800" cy="358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3"/>
          <p:cNvSpPr>
            <a:spLocks noGrp="1" noChangeArrowheads="1"/>
          </p:cNvSpPr>
          <p:nvPr>
            <p:ph type="body" idx="1"/>
          </p:nvPr>
        </p:nvSpPr>
        <p:spPr bwMode="auto">
          <a:xfrm>
            <a:off x="457200" y="1600200"/>
            <a:ext cx="8229600" cy="3700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B8C7C127-3842-433C-B733-F224E6D300B0}"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75"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3.w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685800" y="2265363"/>
            <a:ext cx="7772400" cy="1470025"/>
          </a:xfrm>
        </p:spPr>
        <p:txBody>
          <a:bodyPr/>
          <a:lstStyle/>
          <a:p>
            <a:pPr eaLnBrk="1" hangingPunct="1"/>
            <a:r>
              <a:rPr lang="en-GB" altLang="en-US" sz="9600" b="1" smtClean="0">
                <a:solidFill>
                  <a:srgbClr val="CE137C"/>
                </a:solidFill>
              </a:rPr>
              <a:t>Wedding</a:t>
            </a:r>
            <a:endParaRPr lang="en-US" altLang="en-US" smtClean="0"/>
          </a:p>
        </p:txBody>
      </p:sp>
      <p:sp>
        <p:nvSpPr>
          <p:cNvPr id="5123" name="Text Box 22"/>
          <p:cNvSpPr txBox="1">
            <a:spLocks noChangeArrowheads="1"/>
          </p:cNvSpPr>
          <p:nvPr/>
        </p:nvSpPr>
        <p:spPr bwMode="auto">
          <a:xfrm>
            <a:off x="2095500" y="3698875"/>
            <a:ext cx="4953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4000">
                <a:solidFill>
                  <a:schemeClr val="bg2"/>
                </a:solidFill>
              </a:rPr>
              <a:t>template</a:t>
            </a:r>
            <a:endParaRPr lang="en-US" altLang="en-US">
              <a:solidFill>
                <a:schemeClr val="bg2"/>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GB" altLang="en-US" smtClean="0"/>
              <a:t>Example of a Bullet Point Slide</a:t>
            </a:r>
            <a:endParaRPr lang="en-US" altLang="en-US" smtClean="0"/>
          </a:p>
        </p:txBody>
      </p:sp>
      <p:sp>
        <p:nvSpPr>
          <p:cNvPr id="7171" name="Rectangle 3"/>
          <p:cNvSpPr>
            <a:spLocks noGrp="1" noChangeArrowheads="1"/>
          </p:cNvSpPr>
          <p:nvPr>
            <p:ph type="body" idx="1"/>
          </p:nvPr>
        </p:nvSpPr>
        <p:spPr/>
        <p:txBody>
          <a:bodyPr/>
          <a:lstStyle/>
          <a:p>
            <a:pPr eaLnBrk="1" hangingPunct="1"/>
            <a:r>
              <a:rPr lang="en-GB" altLang="en-US" smtClean="0"/>
              <a:t>Bullet Point</a:t>
            </a:r>
          </a:p>
          <a:p>
            <a:pPr eaLnBrk="1" hangingPunct="1"/>
            <a:r>
              <a:rPr lang="en-GB" altLang="en-US" smtClean="0">
                <a:solidFill>
                  <a:schemeClr val="folHlink"/>
                </a:solidFill>
              </a:rPr>
              <a:t>Bullet Point</a:t>
            </a:r>
            <a:endParaRPr lang="en-GB" altLang="en-US" smtClean="0"/>
          </a:p>
          <a:p>
            <a:pPr lvl="1" eaLnBrk="1" hangingPunct="1"/>
            <a:r>
              <a:rPr lang="en-GB" altLang="en-US" smtClean="0">
                <a:solidFill>
                  <a:schemeClr val="bg2"/>
                </a:solidFill>
              </a:rPr>
              <a:t>Sub Bullet</a:t>
            </a:r>
            <a:endParaRPr lang="en-US" altLang="en-US" smtClean="0">
              <a:solidFill>
                <a:schemeClr val="accent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GB" altLang="en-US" smtClean="0"/>
              <a:t>Example of a chart</a:t>
            </a:r>
            <a:endParaRPr lang="en-US" altLang="en-US" smtClean="0"/>
          </a:p>
        </p:txBody>
      </p:sp>
      <p:graphicFrame>
        <p:nvGraphicFramePr>
          <p:cNvPr id="9219" name="Object 3"/>
          <p:cNvGraphicFramePr>
            <a:graphicFrameLocks noChangeAspect="1"/>
          </p:cNvGraphicFramePr>
          <p:nvPr>
            <p:ph type="chart" idx="1"/>
          </p:nvPr>
        </p:nvGraphicFramePr>
        <p:xfrm>
          <a:off x="2027238" y="1417638"/>
          <a:ext cx="6062662" cy="3759200"/>
        </p:xfrm>
        <a:graphic>
          <a:graphicData uri="http://schemas.openxmlformats.org/presentationml/2006/ole">
            <mc:AlternateContent xmlns:mc="http://schemas.openxmlformats.org/markup-compatibility/2006">
              <mc:Choice xmlns:v="urn:schemas-microsoft-com:vml" Requires="v">
                <p:oleObj spid="_x0000_s9220" name="Chart" r:id="rId4" imgW="7289800" imgH="4521200" progId="MSGraph.Chart.8">
                  <p:embed followColorScheme="full"/>
                </p:oleObj>
              </mc:Choice>
              <mc:Fallback>
                <p:oleObj name="Chart" r:id="rId4" imgW="7289800" imgH="4521200"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27238" y="1417638"/>
                        <a:ext cx="6062662" cy="3759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1267" name="Rectangle 3"/>
          <p:cNvSpPr>
            <a:spLocks noGrp="1" noChangeArrowheads="1"/>
          </p:cNvSpPr>
          <p:nvPr>
            <p:ph type="body" sz="half" idx="1"/>
          </p:nvPr>
        </p:nvSpPr>
        <p:spPr>
          <a:xfrm>
            <a:off x="457200" y="1600200"/>
            <a:ext cx="4032250" cy="3700463"/>
          </a:xfrm>
        </p:spPr>
        <p:txBody>
          <a:bodyPr/>
          <a:lstStyle/>
          <a:p>
            <a:pPr eaLnBrk="1" hangingPunct="1"/>
            <a:r>
              <a:rPr lang="en-GB" altLang="en-US" sz="2800" smtClean="0"/>
              <a:t>Bullet 1</a:t>
            </a:r>
          </a:p>
          <a:p>
            <a:pPr eaLnBrk="1" hangingPunct="1"/>
            <a:r>
              <a:rPr lang="en-GB" altLang="en-US" sz="2800" smtClean="0"/>
              <a:t>Bullet 1</a:t>
            </a:r>
            <a:endParaRPr lang="en-US" altLang="en-US" sz="2800" smtClean="0"/>
          </a:p>
        </p:txBody>
      </p:sp>
      <p:pic>
        <p:nvPicPr>
          <p:cNvPr id="11268" name="Picture 5" descr="St Malo 02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57900" y="1600200"/>
            <a:ext cx="2628900" cy="3284538"/>
          </a:xfrm>
          <a:prstGeom prst="rect">
            <a:avLst/>
          </a:prstGeom>
          <a:solidFill>
            <a:schemeClr val="accent1"/>
          </a:solidFill>
          <a:ln w="38100" algn="ctr">
            <a:solidFill>
              <a:schemeClr val="bg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3315" name="Rectangle 3"/>
          <p:cNvSpPr>
            <a:spLocks noGrp="1" noChangeArrowheads="1"/>
          </p:cNvSpPr>
          <p:nvPr>
            <p:ph type="body" sz="half" idx="1"/>
          </p:nvPr>
        </p:nvSpPr>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12306" name="Group 18"/>
          <p:cNvGraphicFramePr>
            <a:graphicFrameLocks noGrp="1"/>
          </p:cNvGraphicFramePr>
          <p:nvPr>
            <p:ph sz="half" idx="2"/>
          </p:nvPr>
        </p:nvGraphicFramePr>
        <p:xfrm>
          <a:off x="4994275" y="1701800"/>
          <a:ext cx="3630613" cy="1727200"/>
        </p:xfrm>
        <a:graphic>
          <a:graphicData uri="http://schemas.openxmlformats.org/drawingml/2006/table">
            <a:tbl>
              <a:tblPr/>
              <a:tblGrid>
                <a:gridCol w="1816100"/>
                <a:gridCol w="1814513"/>
              </a:tblGrid>
              <a:tr h="8636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0" i="0" u="none" strike="noStrike" cap="none" normalizeH="0" baseline="0" smtClean="0">
                          <a:ln>
                            <a:noFill/>
                          </a:ln>
                          <a:solidFill>
                            <a:schemeClr val="tx1"/>
                          </a:solidFill>
                          <a:effectLst/>
                          <a:latin typeface="Arial" panose="020B0604020202020204" pitchFamily="34" charset="0"/>
                        </a:rPr>
                        <a:t>Table</a:t>
                      </a:r>
                      <a:endParaRPr kumimoji="0" lang="en-US"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636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3327" name="Rectangle 15"/>
          <p:cNvSpPr>
            <a:spLocks noChangeArrowheads="1"/>
          </p:cNvSpPr>
          <p:nvPr/>
        </p:nvSpPr>
        <p:spPr bwMode="auto">
          <a:xfrm>
            <a:off x="838200" y="4114800"/>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Text box</a:t>
            </a:r>
            <a:endParaRPr lang="en-US" altLang="en-US"/>
          </a:p>
        </p:txBody>
      </p:sp>
      <p:sp>
        <p:nvSpPr>
          <p:cNvPr id="13328" name="Rectangle 16"/>
          <p:cNvSpPr>
            <a:spLocks noChangeArrowheads="1"/>
          </p:cNvSpPr>
          <p:nvPr/>
        </p:nvSpPr>
        <p:spPr bwMode="auto">
          <a:xfrm>
            <a:off x="3733800" y="4114800"/>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Text box</a:t>
            </a:r>
          </a:p>
          <a:p>
            <a:pPr algn="ctr" eaLnBrk="1" hangingPunct="1"/>
            <a:r>
              <a:rPr lang="en-GB" altLang="en-US"/>
              <a:t>With shadow</a:t>
            </a:r>
            <a:endParaRPr lang="en-US" alt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5363"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5364"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15365"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15366"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15367"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15368"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4080"/>
      </a:dk1>
      <a:lt1>
        <a:srgbClr val="FFFFFF"/>
      </a:lt1>
      <a:dk2>
        <a:srgbClr val="FF0080"/>
      </a:dk2>
      <a:lt2>
        <a:srgbClr val="004080"/>
      </a:lt2>
      <a:accent1>
        <a:srgbClr val="66CCFF"/>
      </a:accent1>
      <a:accent2>
        <a:srgbClr val="333399"/>
      </a:accent2>
      <a:accent3>
        <a:srgbClr val="FFFFFF"/>
      </a:accent3>
      <a:accent4>
        <a:srgbClr val="00356C"/>
      </a:accent4>
      <a:accent5>
        <a:srgbClr val="B8E2FF"/>
      </a:accent5>
      <a:accent6>
        <a:srgbClr val="2D2D8A"/>
      </a:accent6>
      <a:hlink>
        <a:srgbClr val="66CCFF"/>
      </a:hlink>
      <a:folHlink>
        <a:srgbClr val="00408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3366FF"/>
        </a:hlink>
        <a:folHlink>
          <a:srgbClr val="6699FF"/>
        </a:folHlink>
      </a:clrScheme>
      <a:clrMap bg1="lt1" tx1="dk1" bg2="lt2" tx2="dk2" accent1="accent1" accent2="accent2" accent3="accent3" accent4="accent4" accent5="accent5" accent6="accent6" hlink="hlink" folHlink="folHlink"/>
    </a:extraClrScheme>
    <a:extraClrScheme>
      <a:clrScheme name="Default Design 15">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
      <a:clrScheme name="Default Design 16">
        <a:dk1>
          <a:srgbClr val="000066"/>
        </a:dk1>
        <a:lt1>
          <a:srgbClr val="FFFFFF"/>
        </a:lt1>
        <a:dk2>
          <a:srgbClr val="000066"/>
        </a:dk2>
        <a:lt2>
          <a:srgbClr val="808080"/>
        </a:lt2>
        <a:accent1>
          <a:srgbClr val="CCECFF"/>
        </a:accent1>
        <a:accent2>
          <a:srgbClr val="333399"/>
        </a:accent2>
        <a:accent3>
          <a:srgbClr val="FFFFFF"/>
        </a:accent3>
        <a:accent4>
          <a:srgbClr val="000056"/>
        </a:accent4>
        <a:accent5>
          <a:srgbClr val="E2F4F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259</TotalTime>
  <Words>216</Words>
  <Application>Microsoft Office PowerPoint</Application>
  <PresentationFormat>On-screen Show (4:3)</PresentationFormat>
  <Paragraphs>36</Paragraphs>
  <Slides>6</Slides>
  <Notes>6</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0" baseType="lpstr">
      <vt:lpstr>Arial</vt:lpstr>
      <vt:lpstr>Wingdings</vt:lpstr>
      <vt:lpstr>Default Design</vt:lpstr>
      <vt:lpstr>Microsoft Graph Chart</vt:lpstr>
      <vt:lpstr>Wedding</vt:lpstr>
      <vt:lpstr>Example of a Bullet Point Slide</vt:lpstr>
      <vt:lpstr>Example of a chart</vt:lpstr>
      <vt:lpstr>Picture slide</vt:lpstr>
      <vt:lpstr>Examples of default styles</vt:lpstr>
      <vt:lpstr>Use of templates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Wedding 2 Template</dc:title>
  <dc:creator>Presentation Magazine</dc:creator>
  <cp:lastModifiedBy>Jonty Pearce</cp:lastModifiedBy>
  <cp:revision>11</cp:revision>
  <dcterms:modified xsi:type="dcterms:W3CDTF">2015-02-22T11:10:10Z</dcterms:modified>
</cp:coreProperties>
</file>