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800040"/>
    <a:srgbClr val="CE137C"/>
    <a:srgbClr val="6E98D4"/>
    <a:srgbClr val="82A254"/>
    <a:srgbClr val="FFFFFF"/>
    <a:srgbClr val="F6C508"/>
    <a:srgbClr val="ECA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9B8640D-1CFC-404A-98F2-D1ECA47FC1D2}" type="slidenum">
              <a:rPr lang="en-US" altLang="en-US"/>
              <a:pPr>
                <a:defRPr/>
              </a:pPr>
              <a:t>‹#›</a:t>
            </a:fld>
            <a:endParaRPr lang="en-US" altLang="en-US"/>
          </a:p>
        </p:txBody>
      </p:sp>
    </p:spTree>
    <p:extLst>
      <p:ext uri="{BB962C8B-B14F-4D97-AF65-F5344CB8AC3E}">
        <p14:creationId xmlns:p14="http://schemas.microsoft.com/office/powerpoint/2010/main" val="1114090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81FFAF5-FAF9-45A8-817C-6E5458826763}" type="slidenum">
              <a:rPr lang="en-US" altLang="en-US"/>
              <a:pPr>
                <a:defRPr/>
              </a:pPr>
              <a:t>‹#›</a:t>
            </a:fld>
            <a:endParaRPr lang="en-US" altLang="en-US"/>
          </a:p>
        </p:txBody>
      </p:sp>
    </p:spTree>
    <p:extLst>
      <p:ext uri="{BB962C8B-B14F-4D97-AF65-F5344CB8AC3E}">
        <p14:creationId xmlns:p14="http://schemas.microsoft.com/office/powerpoint/2010/main" val="1601159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99EE12-72A8-44A5-9AE8-B351D8A723BA}"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945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1BD706-D403-4F96-8FD1-F92C6F7813B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629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203344-23AB-42F4-A06F-14867DA50BB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265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B7649F-9E74-4AB3-A5AE-A0737EC41843}"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9367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AB8E7E-370A-4FCD-B863-46DDEAEEC95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7062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B9EB65-7EAE-4578-9667-68F5CA8FBAC3}"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8342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weddi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514E78D8-865A-4A69-BF6D-BBA1E4ACD808}" type="slidenum">
              <a:rPr lang="en-US" altLang="en-US"/>
              <a:pPr>
                <a:defRPr/>
              </a:pPr>
              <a:t>‹#›</a:t>
            </a:fld>
            <a:endParaRPr lang="en-US" altLang="en-US"/>
          </a:p>
        </p:txBody>
      </p:sp>
    </p:spTree>
    <p:extLst>
      <p:ext uri="{BB962C8B-B14F-4D97-AF65-F5344CB8AC3E}">
        <p14:creationId xmlns:p14="http://schemas.microsoft.com/office/powerpoint/2010/main" val="213666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ACBD5A-B2D5-4437-9D5F-F0164D962BFD}" type="slidenum">
              <a:rPr lang="en-US" altLang="en-US"/>
              <a:pPr>
                <a:defRPr/>
              </a:pPr>
              <a:t>‹#›</a:t>
            </a:fld>
            <a:endParaRPr lang="en-US" altLang="en-US"/>
          </a:p>
        </p:txBody>
      </p:sp>
    </p:spTree>
    <p:extLst>
      <p:ext uri="{BB962C8B-B14F-4D97-AF65-F5344CB8AC3E}">
        <p14:creationId xmlns:p14="http://schemas.microsoft.com/office/powerpoint/2010/main" val="140995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DCA974-522E-4B02-AFCB-81CF867F9826}" type="slidenum">
              <a:rPr lang="en-US" altLang="en-US"/>
              <a:pPr>
                <a:defRPr/>
              </a:pPr>
              <a:t>‹#›</a:t>
            </a:fld>
            <a:endParaRPr lang="en-US" altLang="en-US"/>
          </a:p>
        </p:txBody>
      </p:sp>
    </p:spTree>
    <p:extLst>
      <p:ext uri="{BB962C8B-B14F-4D97-AF65-F5344CB8AC3E}">
        <p14:creationId xmlns:p14="http://schemas.microsoft.com/office/powerpoint/2010/main" val="386896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7207C4-48A7-424A-9597-73C7AE69AF7A}" type="slidenum">
              <a:rPr lang="en-US" altLang="en-US"/>
              <a:pPr>
                <a:defRPr/>
              </a:pPr>
              <a:t>‹#›</a:t>
            </a:fld>
            <a:endParaRPr lang="en-US" altLang="en-US"/>
          </a:p>
        </p:txBody>
      </p:sp>
    </p:spTree>
    <p:extLst>
      <p:ext uri="{BB962C8B-B14F-4D97-AF65-F5344CB8AC3E}">
        <p14:creationId xmlns:p14="http://schemas.microsoft.com/office/powerpoint/2010/main" val="3358778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FB82C0-0F26-4118-9AB5-106C26797E73}" type="slidenum">
              <a:rPr lang="en-US" altLang="en-US"/>
              <a:pPr>
                <a:defRPr/>
              </a:pPr>
              <a:t>‹#›</a:t>
            </a:fld>
            <a:endParaRPr lang="en-US" altLang="en-US"/>
          </a:p>
        </p:txBody>
      </p:sp>
    </p:spTree>
    <p:extLst>
      <p:ext uri="{BB962C8B-B14F-4D97-AF65-F5344CB8AC3E}">
        <p14:creationId xmlns:p14="http://schemas.microsoft.com/office/powerpoint/2010/main" val="1269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C89589-A9AF-48EA-822D-B81B914A6C2C}" type="slidenum">
              <a:rPr lang="en-US" altLang="en-US"/>
              <a:pPr>
                <a:defRPr/>
              </a:pPr>
              <a:t>‹#›</a:t>
            </a:fld>
            <a:endParaRPr lang="en-US" altLang="en-US"/>
          </a:p>
        </p:txBody>
      </p:sp>
    </p:spTree>
    <p:extLst>
      <p:ext uri="{BB962C8B-B14F-4D97-AF65-F5344CB8AC3E}">
        <p14:creationId xmlns:p14="http://schemas.microsoft.com/office/powerpoint/2010/main" val="12708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5FFEC1-153A-4A18-B9E4-85F56D0ECFAC}" type="slidenum">
              <a:rPr lang="en-US" altLang="en-US"/>
              <a:pPr>
                <a:defRPr/>
              </a:pPr>
              <a:t>‹#›</a:t>
            </a:fld>
            <a:endParaRPr lang="en-US" altLang="en-US"/>
          </a:p>
        </p:txBody>
      </p:sp>
    </p:spTree>
    <p:extLst>
      <p:ext uri="{BB962C8B-B14F-4D97-AF65-F5344CB8AC3E}">
        <p14:creationId xmlns:p14="http://schemas.microsoft.com/office/powerpoint/2010/main" val="424875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AF4A57-CB84-4A16-BA22-556148BF11BB}" type="slidenum">
              <a:rPr lang="en-US" altLang="en-US"/>
              <a:pPr>
                <a:defRPr/>
              </a:pPr>
              <a:t>‹#›</a:t>
            </a:fld>
            <a:endParaRPr lang="en-US" altLang="en-US"/>
          </a:p>
        </p:txBody>
      </p:sp>
    </p:spTree>
    <p:extLst>
      <p:ext uri="{BB962C8B-B14F-4D97-AF65-F5344CB8AC3E}">
        <p14:creationId xmlns:p14="http://schemas.microsoft.com/office/powerpoint/2010/main" val="330017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C23C29D-C578-4FF0-8BCE-52FC8146DBCB}" type="slidenum">
              <a:rPr lang="en-US" altLang="en-US"/>
              <a:pPr>
                <a:defRPr/>
              </a:pPr>
              <a:t>‹#›</a:t>
            </a:fld>
            <a:endParaRPr lang="en-US" altLang="en-US"/>
          </a:p>
        </p:txBody>
      </p:sp>
    </p:spTree>
    <p:extLst>
      <p:ext uri="{BB962C8B-B14F-4D97-AF65-F5344CB8AC3E}">
        <p14:creationId xmlns:p14="http://schemas.microsoft.com/office/powerpoint/2010/main" val="217048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AA59724-9FD8-4836-86F4-44E54536121C}" type="slidenum">
              <a:rPr lang="en-US" altLang="en-US"/>
              <a:pPr>
                <a:defRPr/>
              </a:pPr>
              <a:t>‹#›</a:t>
            </a:fld>
            <a:endParaRPr lang="en-US" altLang="en-US"/>
          </a:p>
        </p:txBody>
      </p:sp>
    </p:spTree>
    <p:extLst>
      <p:ext uri="{BB962C8B-B14F-4D97-AF65-F5344CB8AC3E}">
        <p14:creationId xmlns:p14="http://schemas.microsoft.com/office/powerpoint/2010/main" val="3958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2CE8AC7-5E53-4597-BD07-515AB08F087C}" type="slidenum">
              <a:rPr lang="en-US" altLang="en-US"/>
              <a:pPr>
                <a:defRPr/>
              </a:pPr>
              <a:t>‹#›</a:t>
            </a:fld>
            <a:endParaRPr lang="en-US" altLang="en-US"/>
          </a:p>
        </p:txBody>
      </p:sp>
    </p:spTree>
    <p:extLst>
      <p:ext uri="{BB962C8B-B14F-4D97-AF65-F5344CB8AC3E}">
        <p14:creationId xmlns:p14="http://schemas.microsoft.com/office/powerpoint/2010/main" val="86161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0D766A0-7066-4200-B108-99C87F45B88A}" type="slidenum">
              <a:rPr lang="en-US" altLang="en-US"/>
              <a:pPr>
                <a:defRPr/>
              </a:pPr>
              <a:t>‹#›</a:t>
            </a:fld>
            <a:endParaRPr lang="en-US" altLang="en-US"/>
          </a:p>
        </p:txBody>
      </p:sp>
    </p:spTree>
    <p:extLst>
      <p:ext uri="{BB962C8B-B14F-4D97-AF65-F5344CB8AC3E}">
        <p14:creationId xmlns:p14="http://schemas.microsoft.com/office/powerpoint/2010/main" val="142374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B1274D0-B395-4103-85E1-19D581030EB5}" type="slidenum">
              <a:rPr lang="en-US" altLang="en-US"/>
              <a:pPr>
                <a:defRPr/>
              </a:pPr>
              <a:t>‹#›</a:t>
            </a:fld>
            <a:endParaRPr lang="en-US" altLang="en-US"/>
          </a:p>
        </p:txBody>
      </p:sp>
    </p:spTree>
    <p:extLst>
      <p:ext uri="{BB962C8B-B14F-4D97-AF65-F5344CB8AC3E}">
        <p14:creationId xmlns:p14="http://schemas.microsoft.com/office/powerpoint/2010/main" val="107337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wedding"/>
          <p:cNvPicPr>
            <a:picLocks noChangeAspect="1" noChangeArrowheads="1"/>
          </p:cNvPicPr>
          <p:nvPr userDrawn="1"/>
        </p:nvPicPr>
        <p:blipFill>
          <a:blip r:embed="rId15">
            <a:extLst>
              <a:ext uri="{28A0092B-C50C-407E-A947-70E740481C1C}">
                <a14:useLocalDpi xmlns:a14="http://schemas.microsoft.com/office/drawing/2010/main" val="0"/>
              </a:ext>
            </a:extLst>
          </a:blip>
          <a:srcRect r="44971" b="60834"/>
          <a:stretch>
            <a:fillRect/>
          </a:stretch>
        </p:blipFill>
        <p:spPr bwMode="auto">
          <a:xfrm>
            <a:off x="5562600" y="3200400"/>
            <a:ext cx="3352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8C7C127-3842-433C-B733-F224E6D300B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65363"/>
            <a:ext cx="7772400" cy="1470025"/>
          </a:xfrm>
        </p:spPr>
        <p:txBody>
          <a:bodyPr/>
          <a:lstStyle/>
          <a:p>
            <a:pPr eaLnBrk="1" hangingPunct="1"/>
            <a:r>
              <a:rPr lang="en-GB" altLang="en-US" sz="9600" b="1" smtClean="0">
                <a:solidFill>
                  <a:srgbClr val="CE137C"/>
                </a:solidFill>
              </a:rPr>
              <a:t>Wedding</a:t>
            </a:r>
            <a:endParaRPr lang="en-US" altLang="en-US" smtClean="0"/>
          </a:p>
        </p:txBody>
      </p:sp>
      <p:sp>
        <p:nvSpPr>
          <p:cNvPr id="5123" name="Text Box 22"/>
          <p:cNvSpPr txBox="1">
            <a:spLocks noChangeArrowheads="1"/>
          </p:cNvSpPr>
          <p:nvPr/>
        </p:nvSpPr>
        <p:spPr bwMode="auto">
          <a:xfrm>
            <a:off x="2095500" y="3698875"/>
            <a:ext cx="495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a:solidFill>
                  <a:schemeClr val="bg2"/>
                </a:solidFill>
              </a:rPr>
              <a:t>template</a:t>
            </a:r>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bg2"/>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FF0080"/>
      </a:dk2>
      <a:lt2>
        <a:srgbClr val="004080"/>
      </a:lt2>
      <a:accent1>
        <a:srgbClr val="66CCFF"/>
      </a:accent1>
      <a:accent2>
        <a:srgbClr val="333399"/>
      </a:accent2>
      <a:accent3>
        <a:srgbClr val="FFFFFF"/>
      </a:accent3>
      <a:accent4>
        <a:srgbClr val="00356C"/>
      </a:accent4>
      <a:accent5>
        <a:srgbClr val="B8E2FF"/>
      </a:accent5>
      <a:accent6>
        <a:srgbClr val="2D2D8A"/>
      </a:accent6>
      <a:hlink>
        <a:srgbClr val="66CC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Wedding</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2 Template</dc:title>
  <dc:creator>Presentation Magazine</dc:creator>
  <cp:lastModifiedBy>Jonty Pearce</cp:lastModifiedBy>
  <cp:revision>11</cp:revision>
  <dcterms:modified xsi:type="dcterms:W3CDTF">2015-02-22T11:10:10Z</dcterms:modified>
</cp:coreProperties>
</file>