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2" r:id="rId5"/>
    <p:sldId id="263" r:id="rId6"/>
    <p:sldId id="264" r:id="rId7"/>
    <p:sldId id="265"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7">
          <p15:clr>
            <a:srgbClr val="A4A3A4"/>
          </p15:clr>
        </p15:guide>
        <p15:guide id="2" orient="horz" pos="1572">
          <p15:clr>
            <a:srgbClr val="A4A3A4"/>
          </p15:clr>
        </p15:guide>
        <p15:guide id="3" orient="horz" pos="3877">
          <p15:clr>
            <a:srgbClr val="A4A3A4"/>
          </p15:clr>
        </p15:guide>
        <p15:guide id="4" orient="horz" pos="885">
          <p15:clr>
            <a:srgbClr val="A4A3A4"/>
          </p15:clr>
        </p15:guide>
        <p15:guide id="5" pos="286">
          <p15:clr>
            <a:srgbClr val="A4A3A4"/>
          </p15:clr>
        </p15:guide>
        <p15:guide id="6" pos="5698">
          <p15:clr>
            <a:srgbClr val="A4A3A4"/>
          </p15:clr>
        </p15:guide>
        <p15:guide id="7" pos="2830">
          <p15:clr>
            <a:srgbClr val="A4A3A4"/>
          </p15:clr>
        </p15:guide>
        <p15:guide id="8" pos="29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6300"/>
    <a:srgbClr val="A88000"/>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61" autoAdjust="0"/>
    <p:restoredTop sz="94660"/>
  </p:normalViewPr>
  <p:slideViewPr>
    <p:cSldViewPr snapToGrid="0">
      <p:cViewPr>
        <p:scale>
          <a:sx n="75" d="100"/>
          <a:sy n="75" d="100"/>
        </p:scale>
        <p:origin x="-2580" y="-1026"/>
      </p:cViewPr>
      <p:guideLst>
        <p:guide orient="horz" pos="407"/>
        <p:guide orient="horz" pos="1572"/>
        <p:guide orient="horz" pos="3877"/>
        <p:guide orient="horz" pos="885"/>
        <p:guide pos="286"/>
        <p:guide pos="5698"/>
        <p:guide pos="2830"/>
        <p:guide pos="2914"/>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CF3FDD0-65A6-474B-A569-EE0A14AC7808}" type="datetimeFigureOut">
              <a:rPr lang="en-US"/>
              <a:pPr>
                <a:defRPr/>
              </a:pPr>
              <a:t>2/22/2015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4313681-3FBD-42B8-AA93-97F6402D5445}" type="slidenum">
              <a:rPr lang="en-US" altLang="en-US"/>
              <a:pPr>
                <a:defRPr/>
              </a:pPr>
              <a:t>‹#›</a:t>
            </a:fld>
            <a:endParaRPr lang="en-US" altLang="en-US"/>
          </a:p>
        </p:txBody>
      </p:sp>
    </p:spTree>
    <p:extLst>
      <p:ext uri="{BB962C8B-B14F-4D97-AF65-F5344CB8AC3E}">
        <p14:creationId xmlns:p14="http://schemas.microsoft.com/office/powerpoint/2010/main" val="1146235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en-US" smtClean="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C301AE1-BF4A-4390-9C2C-709F2E5AE7CE}" type="slidenum">
              <a:rPr lang="en-US" altLang="en-US">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2549033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C0A8F9B-243F-4997-BE45-763F5F095E7B}" type="slidenum">
              <a:rPr lang="en-US" altLang="en-US">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2250422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9EE8CCA-0FE1-44AA-9D13-6A50AB511544}" type="slidenum">
              <a:rPr lang="en-US" altLang="en-US">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2754924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252344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712601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1968622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extLst>
      <p:ext uri="{BB962C8B-B14F-4D97-AF65-F5344CB8AC3E}">
        <p14:creationId xmlns:p14="http://schemas.microsoft.com/office/powerpoint/2010/main" val="33456632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2"/>
          <p:cNvGrpSpPr>
            <a:grpSpLocks/>
          </p:cNvGrpSpPr>
          <p:nvPr/>
        </p:nvGrpSpPr>
        <p:grpSpPr bwMode="auto">
          <a:xfrm>
            <a:off x="38100" y="790575"/>
            <a:ext cx="9105900" cy="6067425"/>
            <a:chOff x="-4163" y="-2540"/>
            <a:chExt cx="14110" cy="9400"/>
          </a:xfrm>
        </p:grpSpPr>
        <p:pic>
          <p:nvPicPr>
            <p:cNvPr id="5" name="Picture 6" descr="Train gradient.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63" y="-2540"/>
              <a:ext cx="14101" cy="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flipV="1">
              <a:off x="2449" y="3591"/>
              <a:ext cx="1277" cy="37"/>
            </a:xfrm>
            <a:prstGeom prst="line">
              <a:avLst/>
            </a:prstGeom>
            <a:ln w="571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V="1">
              <a:off x="3802" y="3408"/>
              <a:ext cx="6136" cy="184"/>
            </a:xfrm>
            <a:prstGeom prst="line">
              <a:avLst/>
            </a:prstGeom>
            <a:ln w="57150">
              <a:gradFill flip="none" rotWithShape="1">
                <a:gsLst>
                  <a:gs pos="30000">
                    <a:srgbClr val="FFC000"/>
                  </a:gs>
                  <a:gs pos="76000">
                    <a:srgbClr val="B08600"/>
                  </a:gs>
                  <a:gs pos="100000">
                    <a:srgbClr val="684F00"/>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24578" name="Title Placeholder 1"/>
          <p:cNvSpPr>
            <a:spLocks noGrp="1"/>
          </p:cNvSpPr>
          <p:nvPr>
            <p:ph type="ctrTitle"/>
          </p:nvPr>
        </p:nvSpPr>
        <p:spPr>
          <a:xfrm>
            <a:off x="4356100" y="2806700"/>
            <a:ext cx="4689475" cy="584200"/>
          </a:xfrm>
        </p:spPr>
        <p:txBody>
          <a:bodyPr/>
          <a:lstStyle>
            <a:lvl1pPr>
              <a:defRPr sz="3200" smtClean="0">
                <a:latin typeface="Arial" panose="020B0604020202020204" pitchFamily="34" charset="0"/>
              </a:defRPr>
            </a:lvl1pPr>
          </a:lstStyle>
          <a:p>
            <a:pPr lvl="0"/>
            <a:r>
              <a:rPr lang="en-US" altLang="en-US" noProof="0" smtClean="0"/>
              <a:t>Click to edit Master title style</a:t>
            </a:r>
          </a:p>
        </p:txBody>
      </p:sp>
      <p:sp>
        <p:nvSpPr>
          <p:cNvPr id="1027" name="Text Placeholder 2"/>
          <p:cNvSpPr>
            <a:spLocks noGrp="1"/>
          </p:cNvSpPr>
          <p:nvPr>
            <p:ph type="body" idx="1"/>
          </p:nvPr>
        </p:nvSpPr>
        <p:spPr>
          <a:xfrm>
            <a:off x="4356100" y="3398838"/>
            <a:ext cx="4714875" cy="534987"/>
          </a:xfrm>
        </p:spPr>
        <p:txBody>
          <a:bodyPr/>
          <a:lstStyle>
            <a:lvl1pPr>
              <a:defRPr sz="2400" smtClean="0">
                <a:solidFill>
                  <a:schemeClr val="accent1"/>
                </a:solidFill>
                <a:effectLst/>
                <a:latin typeface="Arial" panose="020B0604020202020204" pitchFamily="34" charset="0"/>
              </a:defRPr>
            </a:lvl1pPr>
          </a:lstStyle>
          <a:p>
            <a:pPr lvl="0"/>
            <a:r>
              <a:rPr lang="en-US" altLang="en-US" noProof="0" smtClean="0"/>
              <a:t>Click to edit Master subtitle style</a:t>
            </a:r>
          </a:p>
        </p:txBody>
      </p:sp>
    </p:spTree>
    <p:extLst>
      <p:ext uri="{BB962C8B-B14F-4D97-AF65-F5344CB8AC3E}">
        <p14:creationId xmlns:p14="http://schemas.microsoft.com/office/powerpoint/2010/main" val="194558137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0B1B5C89-955F-4C12-9E05-180501D72FC5}" type="slidenum">
              <a:rPr lang="en-US" altLang="en-US"/>
              <a:pPr>
                <a:defRPr/>
              </a:pPr>
              <a:t>‹#›</a:t>
            </a:fld>
            <a:endParaRPr lang="en-US" altLang="en-US"/>
          </a:p>
        </p:txBody>
      </p:sp>
    </p:spTree>
    <p:extLst>
      <p:ext uri="{BB962C8B-B14F-4D97-AF65-F5344CB8AC3E}">
        <p14:creationId xmlns:p14="http://schemas.microsoft.com/office/powerpoint/2010/main" val="62567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978D664C-751C-4F61-ABB3-17673900C397}" type="slidenum">
              <a:rPr lang="en-US" altLang="en-US"/>
              <a:pPr>
                <a:defRPr/>
              </a:pPr>
              <a:t>‹#›</a:t>
            </a:fld>
            <a:endParaRPr lang="en-US" altLang="en-US"/>
          </a:p>
        </p:txBody>
      </p:sp>
    </p:spTree>
    <p:extLst>
      <p:ext uri="{BB962C8B-B14F-4D97-AF65-F5344CB8AC3E}">
        <p14:creationId xmlns:p14="http://schemas.microsoft.com/office/powerpoint/2010/main" val="305303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5"/>
          <p:cNvSpPr>
            <a:spLocks noGrp="1"/>
          </p:cNvSpPr>
          <p:nvPr>
            <p:ph type="sldNum" sz="quarter" idx="10"/>
          </p:nvPr>
        </p:nvSpPr>
        <p:spPr/>
        <p:txBody>
          <a:bodyPr/>
          <a:lstStyle>
            <a:lvl1pPr>
              <a:defRPr/>
            </a:lvl1pPr>
          </a:lstStyle>
          <a:p>
            <a:pPr>
              <a:defRPr/>
            </a:pPr>
            <a:fld id="{9D17F411-A8FC-4CAE-B019-751E2A9FF632}" type="slidenum">
              <a:rPr lang="en-US" altLang="en-US"/>
              <a:pPr>
                <a:defRPr/>
              </a:pPr>
              <a:t>‹#›</a:t>
            </a:fld>
            <a:endParaRPr lang="en-US" altLang="en-US"/>
          </a:p>
        </p:txBody>
      </p:sp>
    </p:spTree>
    <p:extLst>
      <p:ext uri="{BB962C8B-B14F-4D97-AF65-F5344CB8AC3E}">
        <p14:creationId xmlns:p14="http://schemas.microsoft.com/office/powerpoint/2010/main" val="73219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D636C4C9-2964-4ABB-91E9-3B92236B396E}" type="slidenum">
              <a:rPr lang="en-US" altLang="en-US"/>
              <a:pPr>
                <a:defRPr/>
              </a:pPr>
              <a:t>‹#›</a:t>
            </a:fld>
            <a:endParaRPr lang="en-US" altLang="en-US"/>
          </a:p>
        </p:txBody>
      </p:sp>
    </p:spTree>
    <p:extLst>
      <p:ext uri="{BB962C8B-B14F-4D97-AF65-F5344CB8AC3E}">
        <p14:creationId xmlns:p14="http://schemas.microsoft.com/office/powerpoint/2010/main" val="66001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5"/>
          <p:cNvSpPr>
            <a:spLocks noGrp="1"/>
          </p:cNvSpPr>
          <p:nvPr>
            <p:ph type="sldNum" sz="quarter" idx="10"/>
          </p:nvPr>
        </p:nvSpPr>
        <p:spPr/>
        <p:txBody>
          <a:bodyPr/>
          <a:lstStyle>
            <a:lvl1pPr>
              <a:defRPr/>
            </a:lvl1pPr>
          </a:lstStyle>
          <a:p>
            <a:pPr>
              <a:defRPr/>
            </a:pPr>
            <a:fld id="{8E8F6110-7516-4A80-8FE1-4CAF7C0DAC47}" type="slidenum">
              <a:rPr lang="en-US" altLang="en-US"/>
              <a:pPr>
                <a:defRPr/>
              </a:pPr>
              <a:t>‹#›</a:t>
            </a:fld>
            <a:endParaRPr lang="en-US" altLang="en-US"/>
          </a:p>
        </p:txBody>
      </p:sp>
    </p:spTree>
    <p:extLst>
      <p:ext uri="{BB962C8B-B14F-4D97-AF65-F5344CB8AC3E}">
        <p14:creationId xmlns:p14="http://schemas.microsoft.com/office/powerpoint/2010/main" val="1177145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5"/>
          <p:cNvSpPr>
            <a:spLocks noGrp="1"/>
          </p:cNvSpPr>
          <p:nvPr>
            <p:ph type="sldNum" sz="quarter" idx="10"/>
          </p:nvPr>
        </p:nvSpPr>
        <p:spPr/>
        <p:txBody>
          <a:bodyPr/>
          <a:lstStyle>
            <a:lvl1pPr>
              <a:defRPr/>
            </a:lvl1pPr>
          </a:lstStyle>
          <a:p>
            <a:pPr>
              <a:defRPr/>
            </a:pPr>
            <a:fld id="{87A93DD2-54DC-440B-8FFC-D6A7C5A7DF72}" type="slidenum">
              <a:rPr lang="en-US" altLang="en-US"/>
              <a:pPr>
                <a:defRPr/>
              </a:pPr>
              <a:t>‹#›</a:t>
            </a:fld>
            <a:endParaRPr lang="en-US" altLang="en-US"/>
          </a:p>
        </p:txBody>
      </p:sp>
    </p:spTree>
    <p:extLst>
      <p:ext uri="{BB962C8B-B14F-4D97-AF65-F5344CB8AC3E}">
        <p14:creationId xmlns:p14="http://schemas.microsoft.com/office/powerpoint/2010/main" val="2673025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5"/>
          <p:cNvSpPr>
            <a:spLocks noGrp="1"/>
          </p:cNvSpPr>
          <p:nvPr>
            <p:ph type="sldNum" sz="quarter" idx="10"/>
          </p:nvPr>
        </p:nvSpPr>
        <p:spPr/>
        <p:txBody>
          <a:bodyPr/>
          <a:lstStyle>
            <a:lvl1pPr>
              <a:defRPr/>
            </a:lvl1pPr>
          </a:lstStyle>
          <a:p>
            <a:pPr>
              <a:defRPr/>
            </a:pPr>
            <a:fld id="{3B118B66-DECB-47A9-8CE0-ED035478B391}" type="slidenum">
              <a:rPr lang="en-US" altLang="en-US"/>
              <a:pPr>
                <a:defRPr/>
              </a:pPr>
              <a:t>‹#›</a:t>
            </a:fld>
            <a:endParaRPr lang="en-US" altLang="en-US"/>
          </a:p>
        </p:txBody>
      </p:sp>
    </p:spTree>
    <p:extLst>
      <p:ext uri="{BB962C8B-B14F-4D97-AF65-F5344CB8AC3E}">
        <p14:creationId xmlns:p14="http://schemas.microsoft.com/office/powerpoint/2010/main" val="36883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2C1048B1-8614-474A-AEA0-C4ECBF0E24F4}" type="slidenum">
              <a:rPr lang="en-US" altLang="en-US"/>
              <a:pPr>
                <a:defRPr/>
              </a:pPr>
              <a:t>‹#›</a:t>
            </a:fld>
            <a:endParaRPr lang="en-US" altLang="en-US"/>
          </a:p>
        </p:txBody>
      </p:sp>
    </p:spTree>
    <p:extLst>
      <p:ext uri="{BB962C8B-B14F-4D97-AF65-F5344CB8AC3E}">
        <p14:creationId xmlns:p14="http://schemas.microsoft.com/office/powerpoint/2010/main" val="1700208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73AE274-55BD-443A-92BF-8ADDE9A5B418}" type="slidenum">
              <a:rPr lang="en-US" altLang="en-US"/>
              <a:pPr>
                <a:defRPr/>
              </a:pPr>
              <a:t>‹#›</a:t>
            </a:fld>
            <a:endParaRPr lang="en-US" altLang="en-US"/>
          </a:p>
        </p:txBody>
      </p:sp>
    </p:spTree>
    <p:extLst>
      <p:ext uri="{BB962C8B-B14F-4D97-AF65-F5344CB8AC3E}">
        <p14:creationId xmlns:p14="http://schemas.microsoft.com/office/powerpoint/2010/main" val="306582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FD957067-EFD7-45ED-AD3C-81B77A90726C}" type="slidenum">
              <a:rPr lang="en-US" altLang="en-US"/>
              <a:pPr>
                <a:defRPr/>
              </a:pPr>
              <a:t>‹#›</a:t>
            </a:fld>
            <a:endParaRPr lang="en-US" altLang="en-US"/>
          </a:p>
        </p:txBody>
      </p:sp>
    </p:spTree>
    <p:extLst>
      <p:ext uri="{BB962C8B-B14F-4D97-AF65-F5344CB8AC3E}">
        <p14:creationId xmlns:p14="http://schemas.microsoft.com/office/powerpoint/2010/main" val="3742682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1" name="Straight Connector 30"/>
          <p:cNvCxnSpPr/>
          <p:nvPr/>
        </p:nvCxnSpPr>
        <p:spPr>
          <a:xfrm>
            <a:off x="0" y="6276975"/>
            <a:ext cx="9144000" cy="9525"/>
          </a:xfrm>
          <a:prstGeom prst="line">
            <a:avLst/>
          </a:prstGeom>
          <a:ln w="57150">
            <a:gradFill flip="none" rotWithShape="1">
              <a:gsLst>
                <a:gs pos="30000">
                  <a:srgbClr val="FFC000"/>
                </a:gs>
                <a:gs pos="76000">
                  <a:srgbClr val="B08600"/>
                </a:gs>
                <a:gs pos="100000">
                  <a:srgbClr val="684F0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027" name="Title Placeholder 1"/>
          <p:cNvSpPr>
            <a:spLocks noGrp="1"/>
          </p:cNvSpPr>
          <p:nvPr>
            <p:ph type="title"/>
          </p:nvPr>
        </p:nvSpPr>
        <p:spPr bwMode="auto">
          <a:xfrm>
            <a:off x="2125663" y="649288"/>
            <a:ext cx="7018337"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2" name="Text Placeholder 2"/>
          <p:cNvSpPr>
            <a:spLocks noGrp="1"/>
          </p:cNvSpPr>
          <p:nvPr>
            <p:ph type="body" idx="1"/>
          </p:nvPr>
        </p:nvSpPr>
        <p:spPr bwMode="auto">
          <a:xfrm>
            <a:off x="454025" y="2495550"/>
            <a:ext cx="8591550" cy="36591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8482013" y="6378575"/>
            <a:ext cx="5635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lvl1pPr>
          </a:lstStyle>
          <a:p>
            <a:pPr>
              <a:defRPr/>
            </a:pPr>
            <a:fld id="{26B921A9-72C1-4130-82FC-B271C6118AD0}" type="slidenum">
              <a:rPr lang="en-US" altLang="en-US"/>
              <a:pPr>
                <a:defRPr/>
              </a:pPr>
              <a:t>‹#›</a:t>
            </a:fld>
            <a:endParaRPr lang="en-US" altLang="en-US"/>
          </a:p>
        </p:txBody>
      </p:sp>
      <p:pic>
        <p:nvPicPr>
          <p:cNvPr id="1030" name="Picture 1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34925"/>
            <a:ext cx="9144000" cy="211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l" rtl="0" eaLnBrk="0" fontAlgn="base" hangingPunct="0">
        <a:spcBef>
          <a:spcPct val="0"/>
        </a:spcBef>
        <a:spcAft>
          <a:spcPct val="0"/>
        </a:spcAft>
        <a:defRPr sz="2800" kern="1200">
          <a:solidFill>
            <a:schemeClr val="accent1"/>
          </a:solidFill>
          <a:latin typeface="Arial" charset="0"/>
          <a:ea typeface="+mj-ea"/>
          <a:cs typeface="+mj-cs"/>
        </a:defRPr>
      </a:lvl1pPr>
      <a:lvl2pPr algn="l" rtl="0" eaLnBrk="0" fontAlgn="base" hangingPunct="0">
        <a:spcBef>
          <a:spcPct val="0"/>
        </a:spcBef>
        <a:spcAft>
          <a:spcPct val="0"/>
        </a:spcAft>
        <a:defRPr sz="2800">
          <a:solidFill>
            <a:schemeClr val="accent1"/>
          </a:solidFill>
          <a:latin typeface="Arial" charset="0"/>
        </a:defRPr>
      </a:lvl2pPr>
      <a:lvl3pPr algn="l" rtl="0" eaLnBrk="0" fontAlgn="base" hangingPunct="0">
        <a:spcBef>
          <a:spcPct val="0"/>
        </a:spcBef>
        <a:spcAft>
          <a:spcPct val="0"/>
        </a:spcAft>
        <a:defRPr sz="2800">
          <a:solidFill>
            <a:schemeClr val="accent1"/>
          </a:solidFill>
          <a:latin typeface="Arial" charset="0"/>
        </a:defRPr>
      </a:lvl3pPr>
      <a:lvl4pPr algn="l" rtl="0" eaLnBrk="0" fontAlgn="base" hangingPunct="0">
        <a:spcBef>
          <a:spcPct val="0"/>
        </a:spcBef>
        <a:spcAft>
          <a:spcPct val="0"/>
        </a:spcAft>
        <a:defRPr sz="2800">
          <a:solidFill>
            <a:schemeClr val="accent1"/>
          </a:solidFill>
          <a:latin typeface="Arial" charset="0"/>
        </a:defRPr>
      </a:lvl4pPr>
      <a:lvl5pPr algn="l" rtl="0" eaLnBrk="0" fontAlgn="base" hangingPunct="0">
        <a:spcBef>
          <a:spcPct val="0"/>
        </a:spcBef>
        <a:spcAft>
          <a:spcPct val="0"/>
        </a:spcAft>
        <a:defRPr sz="2800">
          <a:solidFill>
            <a:schemeClr val="accent1"/>
          </a:solidFill>
          <a:latin typeface="Arial" charset="0"/>
        </a:defRPr>
      </a:lvl5pPr>
      <a:lvl6pPr marL="457200" algn="l" rtl="0" fontAlgn="base">
        <a:spcBef>
          <a:spcPct val="0"/>
        </a:spcBef>
        <a:spcAft>
          <a:spcPct val="0"/>
        </a:spcAft>
        <a:defRPr sz="3400">
          <a:solidFill>
            <a:schemeClr val="tx2"/>
          </a:solidFill>
          <a:latin typeface="Arial" charset="0"/>
        </a:defRPr>
      </a:lvl6pPr>
      <a:lvl7pPr marL="914400" algn="l" rtl="0" fontAlgn="base">
        <a:spcBef>
          <a:spcPct val="0"/>
        </a:spcBef>
        <a:spcAft>
          <a:spcPct val="0"/>
        </a:spcAft>
        <a:defRPr sz="3400">
          <a:solidFill>
            <a:schemeClr val="tx2"/>
          </a:solidFill>
          <a:latin typeface="Arial" charset="0"/>
        </a:defRPr>
      </a:lvl7pPr>
      <a:lvl8pPr marL="1371600" algn="l" rtl="0" fontAlgn="base">
        <a:spcBef>
          <a:spcPct val="0"/>
        </a:spcBef>
        <a:spcAft>
          <a:spcPct val="0"/>
        </a:spcAft>
        <a:defRPr sz="3400">
          <a:solidFill>
            <a:schemeClr val="tx2"/>
          </a:solidFill>
          <a:latin typeface="Arial" charset="0"/>
        </a:defRPr>
      </a:lvl8pPr>
      <a:lvl9pPr marL="1828800" algn="l" rtl="0" fontAlgn="base">
        <a:spcBef>
          <a:spcPct val="0"/>
        </a:spcBef>
        <a:spcAft>
          <a:spcPct val="0"/>
        </a:spcAft>
        <a:defRPr sz="3400">
          <a:solidFill>
            <a:schemeClr val="tx2"/>
          </a:solidFill>
          <a:latin typeface="Arial" charset="0"/>
        </a:defRPr>
      </a:lvl9pPr>
    </p:titleStyle>
    <p:bodyStyle>
      <a:lvl1pPr algn="l" rtl="0" eaLnBrk="0" fontAlgn="base" hangingPunct="0">
        <a:spcBef>
          <a:spcPct val="20000"/>
        </a:spcBef>
        <a:spcAft>
          <a:spcPct val="0"/>
        </a:spcAft>
        <a:buClr>
          <a:schemeClr val="tx2"/>
        </a:buClr>
        <a:buFont typeface="Wingdings" panose="05000000000000000000" pitchFamily="2" charset="2"/>
        <a:defRPr sz="2200" kern="1200">
          <a:solidFill>
            <a:schemeClr val="tx1"/>
          </a:solidFill>
          <a:effectLst>
            <a:outerShdw blurRad="38100" dist="38100" dir="2700000" algn="tl">
              <a:srgbClr val="C0C0C0"/>
            </a:outerShdw>
          </a:effectLst>
          <a:latin typeface="Arial" charset="0"/>
          <a:ea typeface="+mn-ea"/>
          <a:cs typeface="+mn-cs"/>
        </a:defRPr>
      </a:lvl1pPr>
      <a:lvl2pPr marL="268288" indent="-266700" algn="l" rtl="0" eaLnBrk="0" fontAlgn="base" hangingPunct="0">
        <a:spcBef>
          <a:spcPct val="20000"/>
        </a:spcBef>
        <a:spcAft>
          <a:spcPct val="0"/>
        </a:spcAft>
        <a:buClr>
          <a:schemeClr val="accent1"/>
        </a:buClr>
        <a:buFont typeface="Wingdings" panose="05000000000000000000" pitchFamily="2" charset="2"/>
        <a:buChar char="l"/>
        <a:defRPr sz="2000" kern="1200">
          <a:solidFill>
            <a:schemeClr val="tx1"/>
          </a:solidFill>
          <a:latin typeface="Arial" charset="0"/>
          <a:ea typeface="+mn-ea"/>
          <a:cs typeface="+mn-cs"/>
        </a:defRPr>
      </a:lvl2pPr>
      <a:lvl3pPr marL="550863" indent="-280988" algn="l" rtl="0" eaLnBrk="0" fontAlgn="base" hangingPunct="0">
        <a:spcBef>
          <a:spcPct val="20000"/>
        </a:spcBef>
        <a:spcAft>
          <a:spcPct val="0"/>
        </a:spcAft>
        <a:buClr>
          <a:schemeClr val="accent1"/>
        </a:buClr>
        <a:buFont typeface="Arial" panose="020B0604020202020204" pitchFamily="34" charset="0"/>
        <a:buChar char="–"/>
        <a:defRPr kern="1200">
          <a:solidFill>
            <a:schemeClr val="tx1"/>
          </a:solidFill>
          <a:latin typeface="Arial" charset="0"/>
          <a:ea typeface="+mn-ea"/>
          <a:cs typeface="+mn-cs"/>
        </a:defRPr>
      </a:lvl3pPr>
      <a:lvl4pPr marL="820738" indent="-268288" algn="l" rtl="0" eaLnBrk="0" fontAlgn="base" hangingPunct="0">
        <a:spcBef>
          <a:spcPct val="20000"/>
        </a:spcBef>
        <a:spcAft>
          <a:spcPct val="0"/>
        </a:spcAft>
        <a:buClr>
          <a:schemeClr val="accent1"/>
        </a:buClr>
        <a:buChar char="•"/>
        <a:defRPr kern="1200">
          <a:solidFill>
            <a:schemeClr val="tx1"/>
          </a:solidFill>
          <a:latin typeface="Arial" charset="0"/>
          <a:ea typeface="+mn-ea"/>
          <a:cs typeface="+mn-cs"/>
        </a:defRPr>
      </a:lvl4pPr>
      <a:lvl5pPr marL="1062038" indent="-239713" algn="l" rtl="0" eaLnBrk="0" fontAlgn="base" hangingPunct="0">
        <a:spcBef>
          <a:spcPct val="20000"/>
        </a:spcBef>
        <a:spcAft>
          <a:spcPct val="0"/>
        </a:spcAft>
        <a:buClr>
          <a:schemeClr val="accent1"/>
        </a:buClr>
        <a:buFont typeface="Calibri" panose="020F0502020204030204" pitchFamily="34" charset="0"/>
        <a:buChar char="–"/>
        <a:defRPr sz="16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Grp="1"/>
          </p:cNvSpPr>
          <p:nvPr>
            <p:ph type="ctrTitle"/>
          </p:nvPr>
        </p:nvSpPr>
        <p:spPr>
          <a:xfrm>
            <a:off x="4356100" y="3162300"/>
            <a:ext cx="4689475" cy="584200"/>
          </a:xfrm>
        </p:spPr>
        <p:txBody>
          <a:bodyPr/>
          <a:lstStyle/>
          <a:p>
            <a:r>
              <a:rPr lang="en-US" altLang="en-US"/>
              <a:t>Train</a:t>
            </a:r>
          </a:p>
        </p:txBody>
      </p:sp>
      <p:sp>
        <p:nvSpPr>
          <p:cNvPr id="4099" name="Rectangle 10"/>
          <p:cNvSpPr>
            <a:spLocks noChangeArrowheads="1"/>
          </p:cNvSpPr>
          <p:nvPr>
            <p:ph type="subTitle" idx="1"/>
          </p:nvPr>
        </p:nvSpPr>
        <p:spPr>
          <a:xfrm>
            <a:off x="4356100" y="3754438"/>
            <a:ext cx="4714875" cy="534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1E01B1-97F8-423A-A1E9-DE5562E697EF}" type="slidenum">
              <a:rPr lang="en-US" altLang="en-US"/>
              <a:pPr/>
              <a:t>2</a:t>
            </a:fld>
            <a:endParaRPr lang="en-US" altLang="en-US"/>
          </a:p>
        </p:txBody>
      </p:sp>
      <p:sp>
        <p:nvSpPr>
          <p:cNvPr id="6147" name="Rectangle 8"/>
          <p:cNvSpPr>
            <a:spLocks noGrp="1"/>
          </p:cNvSpPr>
          <p:nvPr>
            <p:ph type="title" idx="4294967295"/>
          </p:nvPr>
        </p:nvSpPr>
        <p:spPr/>
        <p:txBody>
          <a:bodyPr/>
          <a:lstStyle/>
          <a:p>
            <a:r>
              <a:rPr lang="en-US" altLang="en-US" smtClean="0">
                <a:latin typeface="Arial" panose="020B0604020202020204" pitchFamily="34" charset="0"/>
              </a:rPr>
              <a:t>Slide Title to go here</a:t>
            </a:r>
          </a:p>
        </p:txBody>
      </p:sp>
      <p:sp>
        <p:nvSpPr>
          <p:cNvPr id="6148" name="Rectangle 9"/>
          <p:cNvSpPr>
            <a:spLocks noChangeArrowheads="1"/>
          </p:cNvSpPr>
          <p:nvPr>
            <p:ph type="body"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BCD05C-E20F-4A26-BFB8-17BCBB1BDCD5}" type="slidenum">
              <a:rPr lang="en-US" altLang="en-US"/>
              <a:pPr/>
              <a:t>3</a:t>
            </a:fld>
            <a:endParaRPr lang="en-US" altLang="en-US"/>
          </a:p>
        </p:txBody>
      </p:sp>
      <p:sp>
        <p:nvSpPr>
          <p:cNvPr id="8195" name="Rectangle 2"/>
          <p:cNvSpPr>
            <a:spLocks noGrp="1"/>
          </p:cNvSpPr>
          <p:nvPr>
            <p:ph type="title"/>
          </p:nvPr>
        </p:nvSpPr>
        <p:spPr/>
        <p:txBody>
          <a:bodyPr/>
          <a:lstStyle/>
          <a:p>
            <a:pPr eaLnBrk="1" hangingPunct="1"/>
            <a:r>
              <a:rPr lang="en-US" altLang="en-US" smtClean="0">
                <a:latin typeface="Arial" panose="020B0604020202020204" pitchFamily="34" charset="0"/>
              </a:rPr>
              <a:t>The Colours</a:t>
            </a:r>
          </a:p>
        </p:txBody>
      </p:sp>
      <p:sp>
        <p:nvSpPr>
          <p:cNvPr id="8196" name="Rectangle 4"/>
          <p:cNvSpPr>
            <a:spLocks noChangeArrowheads="1"/>
          </p:cNvSpPr>
          <p:nvPr/>
        </p:nvSpPr>
        <p:spPr bwMode="auto">
          <a:xfrm>
            <a:off x="454025" y="2495550"/>
            <a:ext cx="823913" cy="781050"/>
          </a:xfrm>
          <a:prstGeom prst="rect">
            <a:avLst/>
          </a:prstGeom>
          <a:solidFill>
            <a:schemeClr val="bg1"/>
          </a:solidFill>
          <a:ln w="9525">
            <a:solidFill>
              <a:schemeClr val="bg2"/>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197" name="Rectangle 5"/>
          <p:cNvSpPr>
            <a:spLocks noChangeArrowheads="1"/>
          </p:cNvSpPr>
          <p:nvPr/>
        </p:nvSpPr>
        <p:spPr bwMode="auto">
          <a:xfrm>
            <a:off x="1395413" y="2495550"/>
            <a:ext cx="822325" cy="781050"/>
          </a:xfrm>
          <a:prstGeom prst="rect">
            <a:avLst/>
          </a:prstGeom>
          <a:solidFill>
            <a:schemeClr val="tx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198" name="Rectangle 6"/>
          <p:cNvSpPr>
            <a:spLocks noChangeArrowheads="1"/>
          </p:cNvSpPr>
          <p:nvPr/>
        </p:nvSpPr>
        <p:spPr bwMode="auto">
          <a:xfrm>
            <a:off x="2335213" y="2495550"/>
            <a:ext cx="823912" cy="781050"/>
          </a:xfrm>
          <a:prstGeom prst="rect">
            <a:avLst/>
          </a:prstGeom>
          <a:solidFill>
            <a:schemeClr val="bg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199" name="Rectangle 7"/>
          <p:cNvSpPr>
            <a:spLocks noChangeArrowheads="1"/>
          </p:cNvSpPr>
          <p:nvPr/>
        </p:nvSpPr>
        <p:spPr bwMode="auto">
          <a:xfrm>
            <a:off x="3276600" y="2495550"/>
            <a:ext cx="822325" cy="781050"/>
          </a:xfrm>
          <a:prstGeom prst="rect">
            <a:avLst/>
          </a:prstGeom>
          <a:solidFill>
            <a:schemeClr val="tx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0" name="Rectangle 8"/>
          <p:cNvSpPr>
            <a:spLocks noChangeArrowheads="1"/>
          </p:cNvSpPr>
          <p:nvPr/>
        </p:nvSpPr>
        <p:spPr bwMode="auto">
          <a:xfrm>
            <a:off x="4217988" y="2495550"/>
            <a:ext cx="823912" cy="781050"/>
          </a:xfrm>
          <a:prstGeom prst="rect">
            <a:avLst/>
          </a:prstGeom>
          <a:solidFill>
            <a:schemeClr val="accent1"/>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1" name="Rectangle 9"/>
          <p:cNvSpPr>
            <a:spLocks noChangeArrowheads="1"/>
          </p:cNvSpPr>
          <p:nvPr/>
        </p:nvSpPr>
        <p:spPr bwMode="auto">
          <a:xfrm>
            <a:off x="5157788" y="2495550"/>
            <a:ext cx="823912" cy="781050"/>
          </a:xfrm>
          <a:prstGeom prst="rect">
            <a:avLst/>
          </a:prstGeom>
          <a:solidFill>
            <a:schemeClr val="accent2"/>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2" name="Rectangle 10"/>
          <p:cNvSpPr>
            <a:spLocks noChangeArrowheads="1"/>
          </p:cNvSpPr>
          <p:nvPr/>
        </p:nvSpPr>
        <p:spPr bwMode="auto">
          <a:xfrm>
            <a:off x="6099175" y="2495550"/>
            <a:ext cx="823913" cy="781050"/>
          </a:xfrm>
          <a:prstGeom prst="rect">
            <a:avLst/>
          </a:prstGeom>
          <a:solidFill>
            <a:schemeClr va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3" name="Rectangle 11"/>
          <p:cNvSpPr>
            <a:spLocks noChangeArrowheads="1"/>
          </p:cNvSpPr>
          <p:nvPr/>
        </p:nvSpPr>
        <p:spPr bwMode="auto">
          <a:xfrm>
            <a:off x="7040563" y="2495550"/>
            <a:ext cx="823912" cy="781050"/>
          </a:xfrm>
          <a:prstGeom prst="rect">
            <a:avLst/>
          </a:prstGeom>
          <a:solidFill>
            <a:schemeClr val="folHlink"/>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4" name="Rectangle 8"/>
          <p:cNvSpPr>
            <a:spLocks noChangeArrowheads="1"/>
          </p:cNvSpPr>
          <p:nvPr/>
        </p:nvSpPr>
        <p:spPr bwMode="auto">
          <a:xfrm>
            <a:off x="4217988" y="3448050"/>
            <a:ext cx="823912" cy="781050"/>
          </a:xfrm>
          <a:prstGeom prst="rect">
            <a:avLst/>
          </a:prstGeom>
          <a:solidFill>
            <a:srgbClr val="D09E00"/>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5" name="Rectangle 8"/>
          <p:cNvSpPr>
            <a:spLocks noChangeArrowheads="1"/>
          </p:cNvSpPr>
          <p:nvPr/>
        </p:nvSpPr>
        <p:spPr bwMode="auto">
          <a:xfrm>
            <a:off x="4217988" y="4400550"/>
            <a:ext cx="823912" cy="781050"/>
          </a:xfrm>
          <a:prstGeom prst="rect">
            <a:avLst/>
          </a:prstGeom>
          <a:solidFill>
            <a:srgbClr val="A88000"/>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
        <p:nvSpPr>
          <p:cNvPr id="8206" name="Rectangle 8"/>
          <p:cNvSpPr>
            <a:spLocks noChangeArrowheads="1"/>
          </p:cNvSpPr>
          <p:nvPr/>
        </p:nvSpPr>
        <p:spPr bwMode="auto">
          <a:xfrm>
            <a:off x="4217988" y="5421313"/>
            <a:ext cx="823912" cy="781050"/>
          </a:xfrm>
          <a:prstGeom prst="rect">
            <a:avLst/>
          </a:prstGeom>
          <a:solidFill>
            <a:srgbClr val="826300"/>
          </a:solidFill>
          <a:ln w="9525">
            <a:solidFill>
              <a:schemeClr val="bg1"/>
            </a:solidFill>
            <a:miter lim="800000"/>
            <a:headEnd/>
            <a:tailEnd/>
          </a:ln>
        </p:spPr>
        <p:txBody>
          <a:bodyPr wrap="none" anchor="ctr"/>
          <a:lstStyle>
            <a:lvl1pPr>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742950" indent="-28575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1143000" indent="-228600">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accent1"/>
              </a:buClr>
              <a:buChar char="•"/>
              <a:defRPr>
                <a:solidFill>
                  <a:schemeClr val="tx1"/>
                </a:solidFill>
                <a:latin typeface="Arial" panose="020B0604020202020204" pitchFamily="34" charset="0"/>
              </a:defRPr>
            </a:lvl4pPr>
            <a:lvl5pPr marL="2057400" indent="-228600">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endParaRPr lang="en-GB"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8A25B9-B72C-4392-B633-D2F5E5415070}" type="slidenum">
              <a:rPr lang="en-US" altLang="en-US"/>
              <a:pPr/>
              <a:t>4</a:t>
            </a:fld>
            <a:endParaRPr lang="en-US" altLang="en-US"/>
          </a:p>
        </p:txBody>
      </p:sp>
      <p:sp>
        <p:nvSpPr>
          <p:cNvPr id="10243" name="Rectangle 2"/>
          <p:cNvSpPr>
            <a:spLocks noGrp="1"/>
          </p:cNvSpPr>
          <p:nvPr>
            <p:ph type="title"/>
          </p:nvPr>
        </p:nvSpPr>
        <p:spPr/>
        <p:txBody>
          <a:bodyPr/>
          <a:lstStyle/>
          <a:p>
            <a:r>
              <a:rPr lang="en-US" altLang="en-US" smtClean="0">
                <a:latin typeface="Arial" panose="020B0604020202020204" pitchFamily="34" charset="0"/>
              </a:rPr>
              <a:t>Picture slide</a:t>
            </a:r>
          </a:p>
        </p:txBody>
      </p:sp>
      <p:sp>
        <p:nvSpPr>
          <p:cNvPr id="10244"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Subheading (first level text)</a:t>
            </a:r>
          </a:p>
          <a:p>
            <a:pPr lvl="1"/>
            <a:r>
              <a:rPr lang="en-US" altLang="en-US" smtClean="0">
                <a:latin typeface="Arial" panose="020B0604020202020204" pitchFamily="34" charset="0"/>
              </a:rPr>
              <a:t>Bullet 1 (second level text)</a:t>
            </a:r>
          </a:p>
          <a:p>
            <a:pPr lvl="2"/>
            <a:r>
              <a:rPr lang="en-US" altLang="en-US" smtClean="0">
                <a:latin typeface="Arial" panose="020B0604020202020204" pitchFamily="34" charset="0"/>
              </a:rPr>
              <a:t>Bullet 2</a:t>
            </a:r>
          </a:p>
          <a:p>
            <a:pPr lvl="3"/>
            <a:r>
              <a:rPr lang="en-US" altLang="en-US" smtClean="0">
                <a:latin typeface="Arial" panose="020B0604020202020204" pitchFamily="34" charset="0"/>
              </a:rPr>
              <a:t>Bullet 3</a:t>
            </a:r>
          </a:p>
          <a:p>
            <a:pPr lvl="4"/>
            <a:r>
              <a:rPr lang="en-US" altLang="en-US" smtClean="0">
                <a:latin typeface="Arial" panose="020B0604020202020204" pitchFamily="34" charset="0"/>
              </a:rPr>
              <a:t>Bullet 4</a:t>
            </a:r>
          </a:p>
          <a:p>
            <a:pPr lvl="2"/>
            <a:endParaRPr lang="en-US" altLang="en-US" smtClean="0">
              <a:latin typeface="Arial" panose="020B0604020202020204" pitchFamily="34" charset="0"/>
            </a:endParaRPr>
          </a:p>
        </p:txBody>
      </p:sp>
      <p:pic>
        <p:nvPicPr>
          <p:cNvPr id="10245"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64075" y="2495550"/>
            <a:ext cx="2809875" cy="3659188"/>
          </a:xfrm>
          <a:prstGeom prst="rect">
            <a:avLst/>
          </a:prstGeom>
          <a:solidFill>
            <a:schemeClr val="bg1"/>
          </a:solidFill>
          <a:ln w="38100">
            <a:solidFill>
              <a:schemeClr val="accent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B9FCDC-8B46-4DCF-8092-4C7F6BFFE0CE}" type="slidenum">
              <a:rPr lang="en-US" altLang="en-US"/>
              <a:pPr/>
              <a:t>5</a:t>
            </a:fld>
            <a:endParaRPr lang="en-US" altLang="en-US"/>
          </a:p>
        </p:txBody>
      </p:sp>
      <p:sp>
        <p:nvSpPr>
          <p:cNvPr id="12291" name="Rectangle 2"/>
          <p:cNvSpPr>
            <a:spLocks noGrp="1"/>
          </p:cNvSpPr>
          <p:nvPr>
            <p:ph type="title"/>
          </p:nvPr>
        </p:nvSpPr>
        <p:spPr/>
        <p:txBody>
          <a:bodyPr/>
          <a:lstStyle/>
          <a:p>
            <a:r>
              <a:rPr lang="en-US" altLang="en-US" smtClean="0">
                <a:latin typeface="Arial" panose="020B0604020202020204" pitchFamily="34" charset="0"/>
              </a:rPr>
              <a:t>Example of suggested chart formatting </a:t>
            </a:r>
          </a:p>
        </p:txBody>
      </p:sp>
      <p:sp>
        <p:nvSpPr>
          <p:cNvPr id="12292" name="Rectangle 3"/>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effectLst/>
                <a:latin typeface="Arial" panose="020B0604020202020204" pitchFamily="34" charset="0"/>
              </a:rPr>
              <a:t>Delete categories / series as necessary</a:t>
            </a:r>
          </a:p>
        </p:txBody>
      </p:sp>
      <p:graphicFrame>
        <p:nvGraphicFramePr>
          <p:cNvPr id="12293" name="Object 5"/>
          <p:cNvGraphicFramePr>
            <a:graphicFrameLocks noChangeAspect="1"/>
          </p:cNvGraphicFramePr>
          <p:nvPr/>
        </p:nvGraphicFramePr>
        <p:xfrm>
          <a:off x="361950" y="2990850"/>
          <a:ext cx="8458200" cy="3295650"/>
        </p:xfrm>
        <a:graphic>
          <a:graphicData uri="http://schemas.openxmlformats.org/presentationml/2006/ole">
            <mc:AlternateContent xmlns:mc="http://schemas.openxmlformats.org/markup-compatibility/2006">
              <mc:Choice xmlns:v="urn:schemas-microsoft-com:vml" Requires="v">
                <p:oleObj spid="_x0000_s12294" name="Chart" r:id="rId4" imgW="8458200" imgH="3295802" progId="MSGraph.Chart.8">
                  <p:embed followColorScheme="textAndBackground"/>
                </p:oleObj>
              </mc:Choice>
              <mc:Fallback>
                <p:oleObj name="Chart" r:id="rId4" imgW="8458200" imgH="3295802" progId="MSGraph.Chart.8">
                  <p:embed followColorScheme="textAndBackgroun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361950" y="2990850"/>
                        <a:ext cx="8458200" cy="329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08A109-AE58-4C8B-A18C-3042BAF88D61}" type="slidenum">
              <a:rPr lang="en-US" altLang="en-US"/>
              <a:pPr/>
              <a:t>6</a:t>
            </a:fld>
            <a:endParaRPr lang="en-US" altLang="en-US"/>
          </a:p>
        </p:txBody>
      </p:sp>
      <p:sp>
        <p:nvSpPr>
          <p:cNvPr id="14339" name="Rectangle 2"/>
          <p:cNvSpPr>
            <a:spLocks noGrp="1"/>
          </p:cNvSpPr>
          <p:nvPr>
            <p:ph type="title"/>
          </p:nvPr>
        </p:nvSpPr>
        <p:spPr/>
        <p:txBody>
          <a:bodyPr/>
          <a:lstStyle/>
          <a:p>
            <a:r>
              <a:rPr lang="en-US" altLang="en-US" smtClean="0">
                <a:latin typeface="Arial" panose="020B0604020202020204" pitchFamily="34" charset="0"/>
              </a:rPr>
              <a:t>Examples of suggested formatting styles</a:t>
            </a:r>
          </a:p>
        </p:txBody>
      </p:sp>
      <p:graphicFrame>
        <p:nvGraphicFramePr>
          <p:cNvPr id="43059" name="Group 51"/>
          <p:cNvGraphicFramePr>
            <a:graphicFrameLocks noGrp="1"/>
          </p:cNvGraphicFramePr>
          <p:nvPr>
            <p:ph sz="half" idx="4294967295"/>
          </p:nvPr>
        </p:nvGraphicFramePr>
        <p:xfrm>
          <a:off x="454025" y="2513013"/>
          <a:ext cx="5868988" cy="2803525"/>
        </p:xfrm>
        <a:graphic>
          <a:graphicData uri="http://schemas.openxmlformats.org/drawingml/2006/table">
            <a:tbl>
              <a:tblPr/>
              <a:tblGrid>
                <a:gridCol w="1468438"/>
                <a:gridCol w="1466850"/>
                <a:gridCol w="1466850"/>
                <a:gridCol w="1466850"/>
              </a:tblGrid>
              <a:tr h="700881">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endParaRPr kumimoji="0" lang="en-GB" altLang="en-US" sz="2000" b="0" i="0" u="none" strike="noStrike" cap="none" normalizeH="0" baseline="0" smtClean="0">
                        <a:ln>
                          <a:noFill/>
                        </a:ln>
                        <a:solidFill>
                          <a:schemeClr val="tx1"/>
                        </a:solidFill>
                        <a:effectLst/>
                        <a:latin typeface="Arial" panose="020B0604020202020204" pitchFamily="34" charset="0"/>
                      </a:endParaRPr>
                    </a:p>
                  </a:txBody>
                  <a:tcPr marT="45710" marB="45710" anchor="b" horzOverflow="overflow">
                    <a:lnL cap="flat">
                      <a:noFill/>
                    </a:lnL>
                    <a:lnR>
                      <a:noFill/>
                    </a:lnR>
                    <a:lnT cap="flat">
                      <a:noFill/>
                    </a:lnT>
                    <a:lnB w="12700" cap="flat" cmpd="sng" algn="ctr">
                      <a:solidFill>
                        <a:schemeClr val="accent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Column heading</a:t>
                      </a:r>
                    </a:p>
                  </a:txBody>
                  <a:tcPr marT="45710" marB="45710" anchor="b" horzOverflow="overflow">
                    <a:lnL>
                      <a:noFill/>
                    </a:lnL>
                    <a:lnR>
                      <a:noFill/>
                    </a:lnR>
                    <a:lnT cap="flat">
                      <a:noFill/>
                    </a:lnT>
                    <a:lnB w="12700" cap="flat" cmpd="sng" algn="ctr">
                      <a:solidFill>
                        <a:schemeClr val="accent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Column heading</a:t>
                      </a:r>
                    </a:p>
                  </a:txBody>
                  <a:tcPr marT="45710" marB="45710" anchor="b" horzOverflow="overflow">
                    <a:lnL>
                      <a:noFill/>
                    </a:lnL>
                    <a:lnR>
                      <a:noFill/>
                    </a:lnR>
                    <a:lnT cap="flat">
                      <a:noFill/>
                    </a:lnT>
                    <a:lnB w="12700" cap="flat" cmpd="sng" algn="ctr">
                      <a:solidFill>
                        <a:schemeClr val="accent1"/>
                      </a:solidFill>
                      <a:prstDash val="solid"/>
                      <a:round/>
                      <a:headEnd type="none" w="med" len="med"/>
                      <a:tailEnd type="none" w="med" len="med"/>
                    </a:lnB>
                    <a:lnTlToBr>
                      <a:noFill/>
                    </a:lnTlToBr>
                    <a:lnBlToTr>
                      <a:noFill/>
                    </a:lnBlToTr>
                    <a:solidFill>
                      <a:schemeClr val="bg2"/>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Column heading</a:t>
                      </a:r>
                    </a:p>
                  </a:txBody>
                  <a:tcPr marT="45710" marB="45710" anchor="b" horzOverflow="overflow">
                    <a:lnL>
                      <a:noFill/>
                    </a:lnL>
                    <a:lnR cap="flat">
                      <a:noFill/>
                    </a:lnR>
                    <a:lnT cap="flat">
                      <a:noFill/>
                    </a:lnT>
                    <a:lnB w="12700" cap="flat" cmpd="sng" algn="ctr">
                      <a:solidFill>
                        <a:schemeClr val="accent1"/>
                      </a:solidFill>
                      <a:prstDash val="solid"/>
                      <a:round/>
                      <a:headEnd type="none" w="med" len="med"/>
                      <a:tailEnd type="none" w="med" len="med"/>
                    </a:lnB>
                    <a:lnTlToBr>
                      <a:noFill/>
                    </a:lnTlToBr>
                    <a:lnBlToTr>
                      <a:noFill/>
                    </a:lnBlToTr>
                    <a:solidFill>
                      <a:schemeClr val="bg2"/>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Row heading</a:t>
                      </a:r>
                    </a:p>
                  </a:txBody>
                  <a:tcPr marT="45710" marB="45710" anchor="b"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Row heading</a:t>
                      </a:r>
                    </a:p>
                  </a:txBody>
                  <a:tcPr marT="45710" marB="45710" anchor="b"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r h="700881">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1" i="0" u="none" strike="noStrike" cap="none" normalizeH="0" baseline="0" smtClean="0">
                          <a:ln>
                            <a:noFill/>
                          </a:ln>
                          <a:solidFill>
                            <a:schemeClr val="tx1"/>
                          </a:solidFill>
                          <a:effectLst/>
                          <a:latin typeface="Arial" panose="020B0604020202020204" pitchFamily="34" charset="0"/>
                        </a:rPr>
                        <a:t>Row heading</a:t>
                      </a:r>
                    </a:p>
                  </a:txBody>
                  <a:tcPr marT="45710" marB="45710" anchor="b"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buClr>
                          <a:schemeClr val="tx2"/>
                        </a:buClr>
                        <a:buFont typeface="Wingdings" panose="05000000000000000000" pitchFamily="2" charset="2"/>
                        <a:defRPr sz="2000">
                          <a:solidFill>
                            <a:schemeClr val="tx1"/>
                          </a:solidFill>
                          <a:latin typeface="Arial" panose="020B0604020202020204" pitchFamily="34" charset="0"/>
                        </a:defRPr>
                      </a:lvl1pPr>
                      <a:lvl2pPr eaLnBrk="0" hangingPunct="0">
                        <a:spcBef>
                          <a:spcPct val="20000"/>
                        </a:spcBef>
                        <a:buClr>
                          <a:schemeClr val="accent1"/>
                        </a:buClr>
                        <a:buFont typeface="Wingdings" panose="05000000000000000000" pitchFamily="2" charset="2"/>
                        <a:defRPr>
                          <a:solidFill>
                            <a:schemeClr val="tx1"/>
                          </a:solidFill>
                          <a:latin typeface="Arial" panose="020B0604020202020204" pitchFamily="34" charset="0"/>
                        </a:defRPr>
                      </a:lvl2pPr>
                      <a:lvl3pPr eaLnBrk="0" hangingPunct="0">
                        <a:spcBef>
                          <a:spcPct val="20000"/>
                        </a:spcBef>
                        <a:buClr>
                          <a:schemeClr val="accent1"/>
                        </a:buClr>
                        <a:buFont typeface="Arial" panose="020B0604020202020204" pitchFamily="34" charset="0"/>
                        <a:defRPr sz="1600">
                          <a:solidFill>
                            <a:schemeClr val="tx1"/>
                          </a:solidFill>
                          <a:latin typeface="Arial" panose="020B0604020202020204" pitchFamily="34" charset="0"/>
                        </a:defRPr>
                      </a:lvl3pPr>
                      <a:lvl4pPr eaLnBrk="0" hangingPunct="0">
                        <a:spcBef>
                          <a:spcPct val="20000"/>
                        </a:spcBef>
                        <a:buClr>
                          <a:schemeClr val="accent1"/>
                        </a:buClr>
                        <a:defRPr sz="1600">
                          <a:solidFill>
                            <a:schemeClr val="tx1"/>
                          </a:solidFill>
                          <a:latin typeface="Arial" panose="020B0604020202020204" pitchFamily="34" charset="0"/>
                        </a:defRPr>
                      </a:lvl4pPr>
                      <a:lvl5pPr eaLnBrk="0" hangingPunct="0">
                        <a:spcBef>
                          <a:spcPct val="20000"/>
                        </a:spcBef>
                        <a:buClr>
                          <a:schemeClr val="accent1"/>
                        </a:buClr>
                        <a:buFont typeface="Calibri" panose="020F0502020204030204" pitchFamily="34" charset="0"/>
                        <a:defRPr sz="1400">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Calibri" panose="020F0502020204030204" pitchFamily="34" charset="0"/>
                        <a:defRPr sz="14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20000"/>
                        </a:spcBef>
                        <a:spcAft>
                          <a:spcPct val="0"/>
                        </a:spcAft>
                        <a:buClr>
                          <a:schemeClr val="tx2"/>
                        </a:buClr>
                        <a:buSzTx/>
                        <a:buFont typeface="Wingdings" panose="05000000000000000000" pitchFamily="2" charset="2"/>
                        <a:buNone/>
                        <a:tabLst/>
                      </a:pPr>
                      <a:r>
                        <a:rPr kumimoji="0" lang="en-US" altLang="en-US" sz="2000" b="0" i="0" u="none" strike="noStrike" cap="none" normalizeH="0" baseline="0" smtClean="0">
                          <a:ln>
                            <a:noFill/>
                          </a:ln>
                          <a:solidFill>
                            <a:schemeClr val="tx1"/>
                          </a:solidFill>
                          <a:effectLst/>
                          <a:latin typeface="Arial" panose="020B0604020202020204" pitchFamily="34" charset="0"/>
                        </a:rPr>
                        <a:t>Data</a:t>
                      </a:r>
                    </a:p>
                  </a:txBody>
                  <a:tcPr marT="45710" marB="45710" anchor="b"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bg1"/>
                    </a:solidFill>
                  </a:tcPr>
                </a:tc>
              </a:tr>
            </a:tbl>
          </a:graphicData>
        </a:graphic>
      </p:graphicFrame>
      <p:sp>
        <p:nvSpPr>
          <p:cNvPr id="14361" name="AutoShape 32"/>
          <p:cNvSpPr>
            <a:spLocks noChangeArrowheads="1"/>
          </p:cNvSpPr>
          <p:nvPr/>
        </p:nvSpPr>
        <p:spPr bwMode="auto">
          <a:xfrm>
            <a:off x="6923088" y="2495550"/>
            <a:ext cx="2122487" cy="1006475"/>
          </a:xfrm>
          <a:prstGeom prst="roundRect">
            <a:avLst>
              <a:gd name="adj" fmla="val 50000"/>
            </a:avLst>
          </a:prstGeom>
          <a:solidFill>
            <a:schemeClr val="accent1"/>
          </a:solidFill>
          <a:ln>
            <a:noFill/>
          </a:ln>
          <a:effectLst/>
          <a:extLst>
            <a:ext uri="{91240B29-F687-4F45-9708-019B960494DF}">
              <a14:hiddenLine xmlns:a14="http://schemas.microsoft.com/office/drawing/2010/main" w="9525">
                <a:solidFill>
                  <a:schemeClr val="bg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t>Text box</a:t>
            </a:r>
          </a:p>
        </p:txBody>
      </p:sp>
      <p:sp>
        <p:nvSpPr>
          <p:cNvPr id="14362" name="AutoShape 33"/>
          <p:cNvSpPr>
            <a:spLocks noChangeArrowheads="1"/>
          </p:cNvSpPr>
          <p:nvPr/>
        </p:nvSpPr>
        <p:spPr bwMode="auto">
          <a:xfrm>
            <a:off x="6923088" y="3616325"/>
            <a:ext cx="2122487" cy="1006475"/>
          </a:xfrm>
          <a:prstGeom prst="roundRect">
            <a:avLst>
              <a:gd name="adj" fmla="val 50000"/>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chemeClr val="bg1"/>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a:t>Text box</a:t>
            </a:r>
          </a:p>
          <a:p>
            <a:pPr algn="ctr" eaLnBrk="1" hangingPunct="1"/>
            <a:r>
              <a:rPr lang="en-US" altLang="en-US" b="1"/>
              <a:t>With shadow</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E0EDF8F-BF69-40C8-8505-5DE7329E43FD}" type="slidenum">
              <a:rPr lang="en-US" altLang="en-US"/>
              <a:pPr/>
              <a:t>7</a:t>
            </a:fld>
            <a:endParaRPr lang="en-US" altLang="en-US"/>
          </a:p>
        </p:txBody>
      </p:sp>
      <p:sp>
        <p:nvSpPr>
          <p:cNvPr id="1638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6388" name="Rectangle 3"/>
          <p:cNvSpPr>
            <a:spLocks noGrp="1"/>
          </p:cNvSpPr>
          <p:nvPr>
            <p:ph type="title"/>
          </p:nvPr>
        </p:nvSpPr>
        <p:spPr/>
        <p:txBody>
          <a:bodyPr/>
          <a:lstStyle/>
          <a:p>
            <a:r>
              <a:rPr lang="en-GB" altLang="en-US" smtClean="0">
                <a:latin typeface="Arial" panose="020B0604020202020204" pitchFamily="34" charset="0"/>
              </a:rPr>
              <a:t>Use of templates</a:t>
            </a:r>
            <a:endParaRPr lang="en-US" altLang="en-US" smtClean="0">
              <a:latin typeface="Arial" panose="020B0604020202020204" pitchFamily="34" charset="0"/>
            </a:endParaRPr>
          </a:p>
        </p:txBody>
      </p:sp>
      <p:sp>
        <p:nvSpPr>
          <p:cNvPr id="16389" name="Text Box 4"/>
          <p:cNvSpPr txBox="1">
            <a:spLocks noChangeArrowheads="1"/>
          </p:cNvSpPr>
          <p:nvPr/>
        </p:nvSpPr>
        <p:spPr bwMode="auto">
          <a:xfrm>
            <a:off x="1150938" y="2174875"/>
            <a:ext cx="69500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b="1"/>
              <a:t>You are free to use these templates for your personal and business presentations.</a:t>
            </a:r>
          </a:p>
        </p:txBody>
      </p:sp>
      <p:sp>
        <p:nvSpPr>
          <p:cNvPr id="16390" name="Text Box 5"/>
          <p:cNvSpPr txBox="1">
            <a:spLocks noChangeArrowheads="1"/>
          </p:cNvSpPr>
          <p:nvPr/>
        </p:nvSpPr>
        <p:spPr bwMode="auto">
          <a:xfrm>
            <a:off x="1150938" y="3914775"/>
            <a:ext cx="3409950" cy="176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533400" indent="-26670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accent1"/>
              </a:buClr>
              <a:buChar char="•"/>
              <a:defRPr>
                <a:solidFill>
                  <a:schemeClr val="tx1"/>
                </a:solidFill>
                <a:latin typeface="Arial" panose="020B0604020202020204" pitchFamily="34" charset="0"/>
              </a:defRPr>
            </a:lvl4pPr>
            <a:lvl5pPr marL="1062038" indent="-239713">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400" b="1" u="sng"/>
              <a:t>Do</a:t>
            </a:r>
          </a:p>
          <a:p>
            <a:pPr eaLnBrk="1" hangingPunct="1">
              <a:spcBef>
                <a:spcPct val="0"/>
              </a:spcBef>
              <a:buClrTx/>
              <a:buFont typeface="Wingdings" panose="05000000000000000000" pitchFamily="2" charset="2"/>
              <a:buChar char="ü"/>
            </a:pPr>
            <a:r>
              <a:rPr lang="en-GB" altLang="en-US" sz="1200"/>
              <a:t>Use these templates for your presentations</a:t>
            </a:r>
          </a:p>
          <a:p>
            <a:pPr eaLnBrk="1" hangingPunct="1">
              <a:spcBef>
                <a:spcPct val="0"/>
              </a:spcBef>
              <a:buClrTx/>
              <a:buFont typeface="Wingdings" panose="05000000000000000000" pitchFamily="2" charset="2"/>
              <a:buChar char="ü"/>
            </a:pPr>
            <a:r>
              <a:rPr lang="en-GB" altLang="en-US" sz="1200"/>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200"/>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200"/>
          </a:p>
        </p:txBody>
      </p:sp>
      <p:sp>
        <p:nvSpPr>
          <p:cNvPr id="16391" name="Text Box 6"/>
          <p:cNvSpPr txBox="1">
            <a:spLocks noChangeArrowheads="1"/>
          </p:cNvSpPr>
          <p:nvPr/>
        </p:nvSpPr>
        <p:spPr bwMode="auto">
          <a:xfrm>
            <a:off x="4495800" y="3914775"/>
            <a:ext cx="3640138" cy="1582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tx2"/>
              </a:buClr>
              <a:buFont typeface="Wingdings" panose="05000000000000000000" pitchFamily="2" charset="2"/>
              <a:defRPr sz="2200">
                <a:solidFill>
                  <a:schemeClr val="tx1"/>
                </a:solidFill>
                <a:latin typeface="Arial" panose="020B0604020202020204" pitchFamily="34" charset="0"/>
              </a:defRPr>
            </a:lvl1pPr>
            <a:lvl2pPr marL="268288" indent="-266700">
              <a:spcBef>
                <a:spcPct val="20000"/>
              </a:spcBef>
              <a:buClr>
                <a:schemeClr val="accent1"/>
              </a:buClr>
              <a:buFont typeface="Wingdings" panose="05000000000000000000" pitchFamily="2" charset="2"/>
              <a:buChar char="l"/>
              <a:defRPr sz="2000">
                <a:solidFill>
                  <a:schemeClr val="tx1"/>
                </a:solidFill>
                <a:latin typeface="Arial" panose="020B0604020202020204" pitchFamily="34" charset="0"/>
              </a:defRPr>
            </a:lvl2pPr>
            <a:lvl3pPr marL="550863" indent="-280988">
              <a:spcBef>
                <a:spcPct val="20000"/>
              </a:spcBef>
              <a:buClr>
                <a:schemeClr val="accent1"/>
              </a:buClr>
              <a:buFont typeface="Arial" panose="020B0604020202020204" pitchFamily="34" charset="0"/>
              <a:buChar char="–"/>
              <a:defRPr>
                <a:solidFill>
                  <a:schemeClr val="tx1"/>
                </a:solidFill>
                <a:latin typeface="Arial" panose="020B0604020202020204" pitchFamily="34" charset="0"/>
              </a:defRPr>
            </a:lvl3pPr>
            <a:lvl4pPr marL="820738" indent="-268288">
              <a:spcBef>
                <a:spcPct val="20000"/>
              </a:spcBef>
              <a:buClr>
                <a:schemeClr val="accent1"/>
              </a:buClr>
              <a:buChar char="•"/>
              <a:defRPr>
                <a:solidFill>
                  <a:schemeClr val="tx1"/>
                </a:solidFill>
                <a:latin typeface="Arial" panose="020B0604020202020204" pitchFamily="34" charset="0"/>
              </a:defRPr>
            </a:lvl4pPr>
            <a:lvl5pPr marL="1062038" indent="-239713">
              <a:spcBef>
                <a:spcPct val="20000"/>
              </a:spcBef>
              <a:buClr>
                <a:schemeClr val="accent1"/>
              </a:buClr>
              <a:buFont typeface="Calibri" panose="020F0502020204030204" pitchFamily="34" charset="0"/>
              <a:buChar char="–"/>
              <a:defRPr sz="1600">
                <a:solidFill>
                  <a:schemeClr val="tx1"/>
                </a:solidFill>
                <a:latin typeface="Arial" panose="020B0604020202020204" pitchFamily="34" charset="0"/>
              </a:defRPr>
            </a:lvl5pPr>
            <a:lvl6pPr marL="15192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6pPr>
            <a:lvl7pPr marL="19764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7pPr>
            <a:lvl8pPr marL="24336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8pPr>
            <a:lvl9pPr marL="2890838" indent="-239713" eaLnBrk="0" fontAlgn="base" hangingPunct="0">
              <a:spcBef>
                <a:spcPct val="20000"/>
              </a:spcBef>
              <a:spcAft>
                <a:spcPct val="0"/>
              </a:spcAft>
              <a:buClr>
                <a:schemeClr val="accent1"/>
              </a:buClr>
              <a:buFont typeface="Calibri" panose="020F0502020204030204" pitchFamily="34" charset="0"/>
              <a:buChar char="–"/>
              <a:defRPr sz="1600">
                <a:solidFill>
                  <a:schemeClr val="tx1"/>
                </a:solidFill>
                <a:latin typeface="Arial" panose="020B0604020202020204" pitchFamily="34" charset="0"/>
              </a:defRPr>
            </a:lvl9pPr>
          </a:lstStyle>
          <a:p>
            <a:pPr eaLnBrk="1" hangingPunct="1">
              <a:spcBef>
                <a:spcPct val="0"/>
              </a:spcBef>
              <a:buClrTx/>
              <a:buFontTx/>
              <a:buNone/>
            </a:pPr>
            <a:r>
              <a:rPr lang="en-GB" altLang="en-US" sz="1400" b="1" u="sng"/>
              <a:t>Don’t</a:t>
            </a:r>
          </a:p>
          <a:p>
            <a:pPr eaLnBrk="1" hangingPunct="1">
              <a:spcBef>
                <a:spcPct val="0"/>
              </a:spcBef>
              <a:buClrTx/>
              <a:buFont typeface="Wingdings" panose="05000000000000000000" pitchFamily="2" charset="2"/>
              <a:buChar char="û"/>
            </a:pPr>
            <a:r>
              <a:rPr lang="en-GB" altLang="en-US" sz="1200"/>
              <a:t>Resell or distribute these templates</a:t>
            </a:r>
          </a:p>
          <a:p>
            <a:pPr eaLnBrk="1" hangingPunct="1">
              <a:spcBef>
                <a:spcPct val="0"/>
              </a:spcBef>
              <a:buClrTx/>
              <a:buFont typeface="Wingdings" panose="05000000000000000000" pitchFamily="2" charset="2"/>
              <a:buChar char="û"/>
            </a:pPr>
            <a:r>
              <a:rPr lang="en-GB" altLang="en-US" sz="1200"/>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200"/>
              <a:t>Pass off any of our created content as your own work</a:t>
            </a:r>
            <a:endParaRPr lang="en-US" altLang="en-US" sz="1200"/>
          </a:p>
        </p:txBody>
      </p:sp>
      <p:sp>
        <p:nvSpPr>
          <p:cNvPr id="16392" name="Text Box 7"/>
          <p:cNvSpPr txBox="1">
            <a:spLocks noChangeArrowheads="1"/>
          </p:cNvSpPr>
          <p:nvPr/>
        </p:nvSpPr>
        <p:spPr bwMode="auto">
          <a:xfrm>
            <a:off x="1042988" y="5600700"/>
            <a:ext cx="7164387" cy="5873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b="1"/>
              <a:t>You can find many more free templates on the Presentation Magazine website </a:t>
            </a:r>
            <a:r>
              <a:rPr lang="en-GB" altLang="en-US" b="1">
                <a:hlinkClick r:id="rId3"/>
              </a:rPr>
              <a:t>www.presentationmagazine.com</a:t>
            </a:r>
            <a:r>
              <a:rPr lang="en-GB" altLang="en-US" b="1"/>
              <a:t>  </a:t>
            </a:r>
            <a:endParaRPr lang="en-US" altLang="en-US" b="1"/>
          </a:p>
        </p:txBody>
      </p:sp>
      <p:sp>
        <p:nvSpPr>
          <p:cNvPr id="16393" name="Text Box 8"/>
          <p:cNvSpPr txBox="1">
            <a:spLocks noChangeArrowheads="1"/>
          </p:cNvSpPr>
          <p:nvPr/>
        </p:nvSpPr>
        <p:spPr bwMode="auto">
          <a:xfrm>
            <a:off x="1150938" y="3135313"/>
            <a:ext cx="6926262" cy="63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200"/>
              <a:t>We have put a lot of work into developing all these templates and retain the copyright in them.  They are not Open Source templates.  You can use them freely providing that you do not redistribute or sell them.</a:t>
            </a:r>
            <a:endParaRPr lang="en-US" altLang="en-US" sz="12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rain">
  <a:themeElements>
    <a:clrScheme name="Train 1">
      <a:dk1>
        <a:srgbClr val="000000"/>
      </a:dk1>
      <a:lt1>
        <a:srgbClr val="FFFFFF"/>
      </a:lt1>
      <a:dk2>
        <a:srgbClr val="1F497D"/>
      </a:dk2>
      <a:lt2>
        <a:srgbClr val="DDDDDD"/>
      </a:lt2>
      <a:accent1>
        <a:srgbClr val="FFC000"/>
      </a:accent1>
      <a:accent2>
        <a:srgbClr val="7993B3"/>
      </a:accent2>
      <a:accent3>
        <a:srgbClr val="FFFFFF"/>
      </a:accent3>
      <a:accent4>
        <a:srgbClr val="000000"/>
      </a:accent4>
      <a:accent5>
        <a:srgbClr val="FFDCAA"/>
      </a:accent5>
      <a:accent6>
        <a:srgbClr val="6D85A2"/>
      </a:accent6>
      <a:hlink>
        <a:srgbClr val="CC0000"/>
      </a:hlink>
      <a:folHlink>
        <a:srgbClr val="77777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rain 1">
        <a:dk1>
          <a:srgbClr val="000000"/>
        </a:dk1>
        <a:lt1>
          <a:srgbClr val="FFFFFF"/>
        </a:lt1>
        <a:dk2>
          <a:srgbClr val="1F497D"/>
        </a:dk2>
        <a:lt2>
          <a:srgbClr val="DDDDDD"/>
        </a:lt2>
        <a:accent1>
          <a:srgbClr val="FFC000"/>
        </a:accent1>
        <a:accent2>
          <a:srgbClr val="7993B3"/>
        </a:accent2>
        <a:accent3>
          <a:srgbClr val="FFFFFF"/>
        </a:accent3>
        <a:accent4>
          <a:srgbClr val="000000"/>
        </a:accent4>
        <a:accent5>
          <a:srgbClr val="FFDCAA"/>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Template>
  <TotalTime>6</TotalTime>
  <Words>263</Words>
  <Application>Microsoft Office PowerPoint</Application>
  <PresentationFormat>On-screen Show (4:3)</PresentationFormat>
  <Paragraphs>57</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Wingdings</vt:lpstr>
      <vt:lpstr>Calibri</vt:lpstr>
      <vt:lpstr>Train</vt:lpstr>
      <vt:lpstr>Microsoft Graph Chart</vt:lpstr>
      <vt:lpstr>Train</vt:lpstr>
      <vt:lpstr>Slide Title to go here</vt:lpstr>
      <vt:lpstr>The Colours</vt:lpstr>
      <vt:lpstr>Picture slide</vt:lpstr>
      <vt:lpstr>Example of suggested chart formatting </vt:lpstr>
      <vt:lpstr>Examples of suggested formatting styles</vt:lpstr>
      <vt:lpstr>Use of templates</vt:lpstr>
    </vt:vector>
  </TitlesOfParts>
  <Manager/>
  <Company>Presentation Magazine</Company>
  <LinksUpToDate>false</LinksUpToDate>
  <SharedDoc>false</SharedDoc>
  <HyperlinkBase>www.presentationhelper.co.uk</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 Template</dc:title>
  <dc:creator>Presentation Magazine</dc:creator>
  <cp:lastModifiedBy>Jonty Pearce</cp:lastModifiedBy>
  <cp:revision>5</cp:revision>
  <dcterms:created xsi:type="dcterms:W3CDTF">2007-06-29T15:17:00Z</dcterms:created>
  <dcterms:modified xsi:type="dcterms:W3CDTF">2015-02-22T11:10:08Z</dcterms:modified>
  <cp:category>Transport</cp:category>
</cp:coreProperties>
</file>