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62" r:id="rId2"/>
    <p:sldId id="264" r:id="rId3"/>
    <p:sldId id="265" r:id="rId4"/>
    <p:sldId id="266" r:id="rId5"/>
    <p:sldId id="267" r:id="rId6"/>
    <p:sldId id="268"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FF00"/>
    <a:srgbClr val="FF0000"/>
    <a:srgbClr val="DCE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2617BC8-BFA5-49E7-97D9-34AE07894476}" type="slidenum">
              <a:rPr lang="en-US" altLang="en-US"/>
              <a:pPr>
                <a:defRPr/>
              </a:pPr>
              <a:t>‹#›</a:t>
            </a:fld>
            <a:endParaRPr lang="en-US" altLang="en-US"/>
          </a:p>
        </p:txBody>
      </p:sp>
    </p:spTree>
    <p:extLst>
      <p:ext uri="{BB962C8B-B14F-4D97-AF65-F5344CB8AC3E}">
        <p14:creationId xmlns:p14="http://schemas.microsoft.com/office/powerpoint/2010/main" val="1121467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D8F03B-9284-4994-AAEA-29BCB032C8CD}"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9824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3B7245-3E2C-46CB-A179-3DBE0A5A743E}"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1747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322454-8085-40CE-8C35-B14E517276B3}"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29159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38EEC0-7B39-4AC0-9A74-095F0CBD3488}"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0701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95C43A-139A-4A0D-AF7E-1420FEF1DE77}"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1789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BC3D33-E7CA-4F75-BBC1-D5EA9CEC448B}"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0710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userDrawn="1"/>
        </p:nvSpPr>
        <p:spPr bwMode="auto">
          <a:xfrm>
            <a:off x="0" y="0"/>
            <a:ext cx="9144000" cy="6858000"/>
          </a:xfrm>
          <a:prstGeom prst="rect">
            <a:avLst/>
          </a:prstGeom>
          <a:blipFill dpi="0" rotWithShape="1">
            <a:blip r:embed="rId2"/>
            <a:srcRect/>
            <a:stretch>
              <a:fillRect b="-5037"/>
            </a:stretch>
          </a:blip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5123" name="Rectangle 3"/>
          <p:cNvSpPr>
            <a:spLocks noGrp="1" noChangeArrowheads="1"/>
          </p:cNvSpPr>
          <p:nvPr>
            <p:ph type="ctrTitle"/>
          </p:nvPr>
        </p:nvSpPr>
        <p:spPr>
          <a:xfrm>
            <a:off x="827088" y="117475"/>
            <a:ext cx="7488237" cy="1008063"/>
          </a:xfrm>
        </p:spPr>
        <p:txBody>
          <a:bodyPr/>
          <a:lstStyle>
            <a:lvl1pPr>
              <a:defRPr/>
            </a:lvl1pPr>
          </a:lstStyle>
          <a:p>
            <a:pPr lvl="0"/>
            <a:r>
              <a:rPr lang="en-US" altLang="en-US" noProof="0" smtClean="0"/>
              <a:t>Click to edit Master title style</a:t>
            </a:r>
          </a:p>
        </p:txBody>
      </p:sp>
      <p:sp>
        <p:nvSpPr>
          <p:cNvPr id="5124" name="Rectangle 4"/>
          <p:cNvSpPr>
            <a:spLocks noGrp="1" noChangeArrowheads="1"/>
          </p:cNvSpPr>
          <p:nvPr>
            <p:ph type="subTitle" idx="1"/>
          </p:nvPr>
        </p:nvSpPr>
        <p:spPr>
          <a:xfrm>
            <a:off x="0" y="2420938"/>
            <a:ext cx="2808288" cy="2447925"/>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250321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Page </a:t>
            </a:r>
            <a:fld id="{B07BB451-B62A-4A31-87DB-66BCF640E775}" type="slidenum">
              <a:rPr lang="en-US" altLang="en-US"/>
              <a:pPr>
                <a:defRPr/>
              </a:pPr>
              <a:t>‹#›</a:t>
            </a:fld>
            <a:endParaRPr lang="en-US" altLang="en-US"/>
          </a:p>
        </p:txBody>
      </p:sp>
    </p:spTree>
    <p:extLst>
      <p:ext uri="{BB962C8B-B14F-4D97-AF65-F5344CB8AC3E}">
        <p14:creationId xmlns:p14="http://schemas.microsoft.com/office/powerpoint/2010/main" val="65945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274638"/>
            <a:ext cx="212407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274638"/>
            <a:ext cx="62214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Page </a:t>
            </a:r>
            <a:fld id="{3110F902-4A79-41DF-8B4F-ADC31B0BC79C}" type="slidenum">
              <a:rPr lang="en-US" altLang="en-US"/>
              <a:pPr>
                <a:defRPr/>
              </a:pPr>
              <a:t>‹#›</a:t>
            </a:fld>
            <a:endParaRPr lang="en-US" altLang="en-US"/>
          </a:p>
        </p:txBody>
      </p:sp>
    </p:spTree>
    <p:extLst>
      <p:ext uri="{BB962C8B-B14F-4D97-AF65-F5344CB8AC3E}">
        <p14:creationId xmlns:p14="http://schemas.microsoft.com/office/powerpoint/2010/main" val="3215029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497887" cy="99377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4213" y="1600200"/>
            <a:ext cx="6048375" cy="4525963"/>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Page </a:t>
            </a:r>
            <a:fld id="{783D8332-6C03-40F3-8851-4212E00AA97F}" type="slidenum">
              <a:rPr lang="en-US" altLang="en-US"/>
              <a:pPr>
                <a:defRPr/>
              </a:pPr>
              <a:t>‹#›</a:t>
            </a:fld>
            <a:endParaRPr lang="en-US" altLang="en-US"/>
          </a:p>
        </p:txBody>
      </p:sp>
    </p:spTree>
    <p:extLst>
      <p:ext uri="{BB962C8B-B14F-4D97-AF65-F5344CB8AC3E}">
        <p14:creationId xmlns:p14="http://schemas.microsoft.com/office/powerpoint/2010/main" val="1911780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497887" cy="9937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600200"/>
            <a:ext cx="29479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84600" y="1600200"/>
            <a:ext cx="294798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Page </a:t>
            </a:r>
            <a:fld id="{BD6B0099-4B14-40C6-8413-C70F91B1E7A3}" type="slidenum">
              <a:rPr lang="en-US" altLang="en-US"/>
              <a:pPr>
                <a:defRPr/>
              </a:pPr>
              <a:t>‹#›</a:t>
            </a:fld>
            <a:endParaRPr lang="en-US" altLang="en-US"/>
          </a:p>
        </p:txBody>
      </p:sp>
    </p:spTree>
    <p:extLst>
      <p:ext uri="{BB962C8B-B14F-4D97-AF65-F5344CB8AC3E}">
        <p14:creationId xmlns:p14="http://schemas.microsoft.com/office/powerpoint/2010/main" val="222147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Page </a:t>
            </a:r>
            <a:fld id="{91912AE2-29E2-49D3-8D86-37980076B706}" type="slidenum">
              <a:rPr lang="en-US" altLang="en-US"/>
              <a:pPr>
                <a:defRPr/>
              </a:pPr>
              <a:t>‹#›</a:t>
            </a:fld>
            <a:endParaRPr lang="en-US" altLang="en-US"/>
          </a:p>
        </p:txBody>
      </p:sp>
    </p:spTree>
    <p:extLst>
      <p:ext uri="{BB962C8B-B14F-4D97-AF65-F5344CB8AC3E}">
        <p14:creationId xmlns:p14="http://schemas.microsoft.com/office/powerpoint/2010/main" val="203187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Page </a:t>
            </a:r>
            <a:fld id="{552297D4-E922-4EB2-96AA-B88E6BF9F0C2}" type="slidenum">
              <a:rPr lang="en-US" altLang="en-US"/>
              <a:pPr>
                <a:defRPr/>
              </a:pPr>
              <a:t>‹#›</a:t>
            </a:fld>
            <a:endParaRPr lang="en-US" altLang="en-US"/>
          </a:p>
        </p:txBody>
      </p:sp>
    </p:spTree>
    <p:extLst>
      <p:ext uri="{BB962C8B-B14F-4D97-AF65-F5344CB8AC3E}">
        <p14:creationId xmlns:p14="http://schemas.microsoft.com/office/powerpoint/2010/main" val="60563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600200"/>
            <a:ext cx="29479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84600" y="1600200"/>
            <a:ext cx="294798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Page </a:t>
            </a:r>
            <a:fld id="{C177226B-4CC1-4895-B07E-5CDDD7F44A15}" type="slidenum">
              <a:rPr lang="en-US" altLang="en-US"/>
              <a:pPr>
                <a:defRPr/>
              </a:pPr>
              <a:t>‹#›</a:t>
            </a:fld>
            <a:endParaRPr lang="en-US" altLang="en-US"/>
          </a:p>
        </p:txBody>
      </p:sp>
    </p:spTree>
    <p:extLst>
      <p:ext uri="{BB962C8B-B14F-4D97-AF65-F5344CB8AC3E}">
        <p14:creationId xmlns:p14="http://schemas.microsoft.com/office/powerpoint/2010/main" val="125857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Page </a:t>
            </a:r>
            <a:fld id="{C62C8CFC-4281-4D3F-A2A4-E615D6AF114C}" type="slidenum">
              <a:rPr lang="en-US" altLang="en-US"/>
              <a:pPr>
                <a:defRPr/>
              </a:pPr>
              <a:t>‹#›</a:t>
            </a:fld>
            <a:endParaRPr lang="en-US" altLang="en-US"/>
          </a:p>
        </p:txBody>
      </p:sp>
    </p:spTree>
    <p:extLst>
      <p:ext uri="{BB962C8B-B14F-4D97-AF65-F5344CB8AC3E}">
        <p14:creationId xmlns:p14="http://schemas.microsoft.com/office/powerpoint/2010/main" val="30125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Page </a:t>
            </a:r>
            <a:fld id="{9064B63B-CC81-4C3B-A6BE-1497356A5D21}" type="slidenum">
              <a:rPr lang="en-US" altLang="en-US"/>
              <a:pPr>
                <a:defRPr/>
              </a:pPr>
              <a:t>‹#›</a:t>
            </a:fld>
            <a:endParaRPr lang="en-US" altLang="en-US"/>
          </a:p>
        </p:txBody>
      </p:sp>
    </p:spTree>
    <p:extLst>
      <p:ext uri="{BB962C8B-B14F-4D97-AF65-F5344CB8AC3E}">
        <p14:creationId xmlns:p14="http://schemas.microsoft.com/office/powerpoint/2010/main" val="85651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Page </a:t>
            </a:r>
            <a:fld id="{61D544B8-5884-4175-BA43-46FD143ED95A}" type="slidenum">
              <a:rPr lang="en-US" altLang="en-US"/>
              <a:pPr>
                <a:defRPr/>
              </a:pPr>
              <a:t>‹#›</a:t>
            </a:fld>
            <a:endParaRPr lang="en-US" altLang="en-US"/>
          </a:p>
        </p:txBody>
      </p:sp>
    </p:spTree>
    <p:extLst>
      <p:ext uri="{BB962C8B-B14F-4D97-AF65-F5344CB8AC3E}">
        <p14:creationId xmlns:p14="http://schemas.microsoft.com/office/powerpoint/2010/main" val="219558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Page </a:t>
            </a:r>
            <a:fld id="{0D7D7F7C-BCA8-469A-8D58-999C694ECF45}" type="slidenum">
              <a:rPr lang="en-US" altLang="en-US"/>
              <a:pPr>
                <a:defRPr/>
              </a:pPr>
              <a:t>‹#›</a:t>
            </a:fld>
            <a:endParaRPr lang="en-US" altLang="en-US"/>
          </a:p>
        </p:txBody>
      </p:sp>
    </p:spTree>
    <p:extLst>
      <p:ext uri="{BB962C8B-B14F-4D97-AF65-F5344CB8AC3E}">
        <p14:creationId xmlns:p14="http://schemas.microsoft.com/office/powerpoint/2010/main" val="188141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Page </a:t>
            </a:r>
            <a:fld id="{A0CADAE0-F0B5-47C7-BD4A-7005152D906D}" type="slidenum">
              <a:rPr lang="en-US" altLang="en-US"/>
              <a:pPr>
                <a:defRPr/>
              </a:pPr>
              <a:t>‹#›</a:t>
            </a:fld>
            <a:endParaRPr lang="en-US" altLang="en-US"/>
          </a:p>
        </p:txBody>
      </p:sp>
    </p:spTree>
    <p:extLst>
      <p:ext uri="{BB962C8B-B14F-4D97-AF65-F5344CB8AC3E}">
        <p14:creationId xmlns:p14="http://schemas.microsoft.com/office/powerpoint/2010/main" val="368915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5" descr="traffic-lights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395288" y="274638"/>
            <a:ext cx="8497887"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103" name="Rectangle 7"/>
          <p:cNvSpPr>
            <a:spLocks noGrp="1" noChangeArrowheads="1"/>
          </p:cNvSpPr>
          <p:nvPr>
            <p:ph type="sldNum" sz="quarter" idx="4"/>
          </p:nvPr>
        </p:nvSpPr>
        <p:spPr bwMode="auto">
          <a:xfrm>
            <a:off x="6831013"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r>
              <a:rPr lang="en-US" altLang="en-US"/>
              <a:t>Page </a:t>
            </a:r>
            <a:fld id="{A9F96E01-FDA1-441F-89DB-ED53593CF80C}" type="slidenum">
              <a:rPr lang="en-US" altLang="en-US"/>
              <a:pPr>
                <a:defRPr/>
              </a:pPr>
              <a:t>‹#›</a:t>
            </a:fld>
            <a:endParaRPr lang="en-US" altLang="en-US"/>
          </a:p>
        </p:txBody>
      </p:sp>
      <p:sp>
        <p:nvSpPr>
          <p:cNvPr id="1031" name="Rectangle 4"/>
          <p:cNvSpPr>
            <a:spLocks noGrp="1" noChangeArrowheads="1"/>
          </p:cNvSpPr>
          <p:nvPr>
            <p:ph type="body" idx="1"/>
          </p:nvPr>
        </p:nvSpPr>
        <p:spPr bwMode="auto">
          <a:xfrm>
            <a:off x="684213" y="1600200"/>
            <a:ext cx="604837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Font typeface="Wingdings" panose="05000000000000000000" pitchFamily="2"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anose="05000000000000000000" pitchFamily="2"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folHlink"/>
        </a:buClr>
        <a:buFont typeface="Wingdings" panose="05000000000000000000" pitchFamily="2"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Animated Traffic Lights </a:t>
            </a:r>
            <a:endParaRPr lang="en-US" altLang="en-US" smtClean="0"/>
          </a:p>
        </p:txBody>
      </p:sp>
      <p:sp>
        <p:nvSpPr>
          <p:cNvPr id="4099" name="Rectangle 5"/>
          <p:cNvSpPr>
            <a:spLocks noGrp="1" noChangeArrowheads="1"/>
          </p:cNvSpPr>
          <p:nvPr>
            <p:ph type="subTitle" idx="1"/>
          </p:nvPr>
        </p:nvSpPr>
        <p:spPr/>
        <p:txBody>
          <a:bodyPr/>
          <a:lstStyle/>
          <a:p>
            <a:pPr eaLnBrk="1" hangingPunct="1"/>
            <a:endParaRPr lang="en-GB" altLang="en-US" smtClean="0"/>
          </a:p>
        </p:txBody>
      </p:sp>
      <p:sp>
        <p:nvSpPr>
          <p:cNvPr id="4100" name="Rectangle 6"/>
          <p:cNvSpPr>
            <a:spLocks noChangeArrowheads="1"/>
          </p:cNvSpPr>
          <p:nvPr/>
        </p:nvSpPr>
        <p:spPr bwMode="auto">
          <a:xfrm>
            <a:off x="6300788" y="4797425"/>
            <a:ext cx="2376487" cy="10588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Note animation only works in slide show mode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Page </a:t>
            </a:r>
            <a:fld id="{D34BE7D9-750F-4051-8B82-65B787CBB836}" type="slidenum">
              <a:rPr lang="en-US" altLang="en-US"/>
              <a:pPr/>
              <a:t>2</a:t>
            </a:fld>
            <a:endParaRPr lang="en-US" altLang="en-US"/>
          </a:p>
        </p:txBody>
      </p:sp>
      <p:sp>
        <p:nvSpPr>
          <p:cNvPr id="6147"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8"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Page </a:t>
            </a:r>
            <a:fld id="{477C8541-734B-4315-85DC-6D8D5FAE122D}" type="slidenum">
              <a:rPr lang="en-US" altLang="en-US"/>
              <a:pPr/>
              <a:t>3</a:t>
            </a:fld>
            <a:endParaRPr lang="en-US" altLang="en-US"/>
          </a:p>
        </p:txBody>
      </p:sp>
      <p:sp>
        <p:nvSpPr>
          <p:cNvPr id="8195"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6" name="Object 3"/>
          <p:cNvGraphicFramePr>
            <a:graphicFrameLocks noChangeAspect="1"/>
          </p:cNvGraphicFramePr>
          <p:nvPr>
            <p:ph type="chart" idx="1"/>
          </p:nvPr>
        </p:nvGraphicFramePr>
        <p:xfrm>
          <a:off x="0" y="2060575"/>
          <a:ext cx="7132638" cy="3759200"/>
        </p:xfrm>
        <a:graphic>
          <a:graphicData uri="http://schemas.openxmlformats.org/presentationml/2006/ole">
            <mc:AlternateContent xmlns:mc="http://schemas.openxmlformats.org/markup-compatibility/2006">
              <mc:Choice xmlns:v="urn:schemas-microsoft-com:vml" Requires="v">
                <p:oleObj spid="_x0000_s8197"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60575"/>
                        <a:ext cx="7132638"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Page </a:t>
            </a:r>
            <a:fld id="{161565C4-93DC-48C3-9749-FCDA3525BF46}" type="slidenum">
              <a:rPr lang="en-US" altLang="en-US"/>
              <a:pPr/>
              <a:t>4</a:t>
            </a:fld>
            <a:endParaRPr lang="en-US" altLang="en-US"/>
          </a:p>
        </p:txBody>
      </p:sp>
      <p:sp>
        <p:nvSpPr>
          <p:cNvPr id="10243"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4" name="Rectangle 3"/>
          <p:cNvSpPr>
            <a:spLocks noGrp="1" noChangeArrowheads="1"/>
          </p:cNvSpPr>
          <p:nvPr>
            <p:ph type="body" sz="half" idx="1"/>
          </p:nvPr>
        </p:nvSpPr>
        <p:spPr>
          <a:xfrm>
            <a:off x="684213" y="1600200"/>
            <a:ext cx="2963862" cy="45259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5"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141663"/>
            <a:ext cx="2628900" cy="3284537"/>
          </a:xfrm>
          <a:prstGeom prst="rect">
            <a:avLst/>
          </a:prstGeom>
          <a:solidFill>
            <a:schemeClr val="accent1"/>
          </a:solidFill>
          <a:ln w="381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6"/>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Page </a:t>
            </a:r>
            <a:fld id="{C6662517-8F6B-4D11-BB23-C0FC9A193F3A}" type="slidenum">
              <a:rPr lang="en-US" altLang="en-US"/>
              <a:pPr/>
              <a:t>5</a:t>
            </a:fld>
            <a:endParaRPr lang="en-US" altLang="en-US"/>
          </a:p>
        </p:txBody>
      </p:sp>
      <p:sp>
        <p:nvSpPr>
          <p:cNvPr id="12291"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2" name="Rectangle 3"/>
          <p:cNvSpPr>
            <a:spLocks noGrp="1" noChangeArrowheads="1"/>
          </p:cNvSpPr>
          <p:nvPr>
            <p:ph type="body" sz="half" idx="1"/>
          </p:nvPr>
        </p:nvSpPr>
        <p:spPr>
          <a:xfrm>
            <a:off x="684213" y="1600200"/>
            <a:ext cx="5183187" cy="45259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2293" name="Rectangle 15"/>
          <p:cNvSpPr>
            <a:spLocks noChangeArrowheads="1"/>
          </p:cNvSpPr>
          <p:nvPr/>
        </p:nvSpPr>
        <p:spPr bwMode="auto">
          <a:xfrm>
            <a:off x="1044575" y="50847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294" name="Rectangle 16"/>
          <p:cNvSpPr>
            <a:spLocks noChangeArrowheads="1"/>
          </p:cNvSpPr>
          <p:nvPr/>
        </p:nvSpPr>
        <p:spPr bwMode="auto">
          <a:xfrm>
            <a:off x="3563938" y="50847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Page </a:t>
            </a:r>
            <a:fld id="{59C557C7-0859-4B74-93F2-B4B8CF050450}" type="slidenum">
              <a:rPr lang="en-US" altLang="en-US"/>
              <a:pPr/>
              <a:t>6</a:t>
            </a:fld>
            <a:endParaRPr lang="en-US" altLang="en-US"/>
          </a:p>
        </p:txBody>
      </p:sp>
      <p:sp>
        <p:nvSpPr>
          <p:cNvPr id="14339"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40"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1"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2"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3"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4"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5"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ingham_Blue">
  <a:themeElements>
    <a:clrScheme name="">
      <a:dk1>
        <a:srgbClr val="000099"/>
      </a:dk1>
      <a:lt1>
        <a:srgbClr val="FFFFFF"/>
      </a:lt1>
      <a:dk2>
        <a:srgbClr val="003399"/>
      </a:dk2>
      <a:lt2>
        <a:srgbClr val="808080"/>
      </a:lt2>
      <a:accent1>
        <a:srgbClr val="DCE4F0"/>
      </a:accent1>
      <a:accent2>
        <a:srgbClr val="DB1520"/>
      </a:accent2>
      <a:accent3>
        <a:srgbClr val="FFFFFF"/>
      </a:accent3>
      <a:accent4>
        <a:srgbClr val="000082"/>
      </a:accent4>
      <a:accent5>
        <a:srgbClr val="EBEFF6"/>
      </a:accent5>
      <a:accent6>
        <a:srgbClr val="C6121C"/>
      </a:accent6>
      <a:hlink>
        <a:srgbClr val="FF9933"/>
      </a:hlink>
      <a:folHlink>
        <a:srgbClr val="1CCC81"/>
      </a:folHlink>
    </a:clrScheme>
    <a:fontScheme name="Gingham_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ingham_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ngham_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ingham_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ingham_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ingham_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ingham_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ingham_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ingham_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ingham_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ingham_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ingham_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ingham_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ingham_Blue 13">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ngham_Blue 14">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FF3300"/>
        </a:hlink>
        <a:folHlink>
          <a:srgbClr val="FF5229"/>
        </a:folHlink>
      </a:clrScheme>
      <a:clrMap bg1="lt1" tx1="dk1" bg2="lt2" tx2="dk2" accent1="accent1" accent2="accent2" accent3="accent3" accent4="accent4" accent5="accent5" accent6="accent6" hlink="hlink" folHlink="folHlink"/>
    </a:extraClrScheme>
    <a:extraClrScheme>
      <a:clrScheme name="Gingham_Blue 15">
        <a:dk1>
          <a:srgbClr val="000000"/>
        </a:dk1>
        <a:lt1>
          <a:srgbClr val="FFFFFF"/>
        </a:lt1>
        <a:dk2>
          <a:srgbClr val="000000"/>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
      <a:clrScheme name="Gingham_Blue 16">
        <a:dk1>
          <a:srgbClr val="000000"/>
        </a:dk1>
        <a:lt1>
          <a:srgbClr val="FFFFFF"/>
        </a:lt1>
        <a:dk2>
          <a:srgbClr val="000099"/>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Gingham_Blue</Template>
  <TotalTime>113</TotalTime>
  <Words>234</Words>
  <Application>Microsoft Office PowerPoint</Application>
  <PresentationFormat>On-screen Show (4:3)</PresentationFormat>
  <Paragraphs>40</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Gingham_Blue</vt:lpstr>
      <vt:lpstr>Microsoft Graph Chart</vt:lpstr>
      <vt:lpstr>Animated Traffic Lights </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Lights Animated Template</dc:title>
  <dc:creator>Presentation Magazine</dc:creator>
  <cp:lastModifiedBy>Jonty Pearce</cp:lastModifiedBy>
  <cp:revision>11</cp:revision>
  <dcterms:created xsi:type="dcterms:W3CDTF">2005-03-31T15:47:35Z</dcterms:created>
  <dcterms:modified xsi:type="dcterms:W3CDTF">2015-02-22T11:10:07Z</dcterms:modified>
</cp:coreProperties>
</file>